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86" r:id="rId2"/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77" d="100"/>
          <a:sy n="77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INTC matters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INTC matters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7704856" cy="612068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AutoNum type="arabicParenR"/>
            </a:pPr>
            <a:r>
              <a:rPr lang="en-GB" dirty="0" smtClean="0"/>
              <a:t>TSR@ISOLDE</a:t>
            </a:r>
            <a:r>
              <a:rPr lang="en-GB" dirty="0"/>
              <a:t>: Project got strong support in the SPC </a:t>
            </a:r>
            <a:r>
              <a:rPr lang="en-GB" dirty="0" smtClean="0"/>
              <a:t>and in </a:t>
            </a:r>
            <a:r>
              <a:rPr lang="en-GB" dirty="0"/>
              <a:t>the FC (Financial </a:t>
            </a:r>
            <a:r>
              <a:rPr lang="en-GB" dirty="0" smtClean="0"/>
              <a:t>Committee) </a:t>
            </a:r>
            <a:r>
              <a:rPr lang="en-GB" dirty="0"/>
              <a:t>of CERN. </a:t>
            </a:r>
            <a:endParaRPr lang="en-GB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GB" dirty="0" smtClean="0"/>
              <a:t>CERN </a:t>
            </a:r>
            <a:r>
              <a:rPr lang="en-GB" dirty="0"/>
              <a:t>management </a:t>
            </a:r>
            <a:r>
              <a:rPr lang="en-GB" dirty="0" smtClean="0"/>
              <a:t>is </a:t>
            </a:r>
            <a:r>
              <a:rPr lang="en-GB" dirty="0"/>
              <a:t>checking at the moment how the project can be financed. Maria and </a:t>
            </a:r>
            <a:r>
              <a:rPr lang="en-GB" dirty="0" smtClean="0"/>
              <a:t>Klaus </a:t>
            </a:r>
            <a:r>
              <a:rPr lang="en-GB" dirty="0"/>
              <a:t>have a meeting on Wednesday with Rolf Heuer about this issue.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2) There is still a strong interest in ISOLDE </a:t>
            </a:r>
            <a:r>
              <a:rPr lang="en-GB" dirty="0" smtClean="0"/>
              <a:t>beam-time</a:t>
            </a:r>
            <a:r>
              <a:rPr lang="en-GB" dirty="0"/>
              <a:t>, a good sign of the outstanding position of ISOLDE in the RIB community.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3) </a:t>
            </a:r>
            <a:r>
              <a:rPr lang="en-GB" dirty="0" smtClean="0"/>
              <a:t>Klaus’s </a:t>
            </a:r>
            <a:r>
              <a:rPr lang="en-GB" dirty="0"/>
              <a:t>mandate as INTC chair got </a:t>
            </a:r>
            <a:r>
              <a:rPr lang="en-GB" dirty="0" smtClean="0"/>
              <a:t>extended </a:t>
            </a:r>
            <a:r>
              <a:rPr lang="en-GB" dirty="0"/>
              <a:t>by one more year until </a:t>
            </a:r>
            <a:r>
              <a:rPr lang="en-GB" dirty="0" smtClean="0"/>
              <a:t>end </a:t>
            </a:r>
            <a:r>
              <a:rPr lang="en-GB" dirty="0"/>
              <a:t>of 2016. </a:t>
            </a:r>
            <a:r>
              <a:rPr lang="en-GB" dirty="0" smtClean="0"/>
              <a:t>He accepted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4) HIE-ISOLDE: still support by the CERN management to provide an </a:t>
            </a:r>
            <a:r>
              <a:rPr lang="en-GB" dirty="0" smtClean="0"/>
              <a:t>extended </a:t>
            </a:r>
            <a:r>
              <a:rPr lang="en-GB" dirty="0" err="1"/>
              <a:t>beamtime</a:t>
            </a:r>
            <a:r>
              <a:rPr lang="en-GB" dirty="0"/>
              <a:t> at the end of the year.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5) In the last BMBF financial round ISOLDE got </a:t>
            </a:r>
            <a:r>
              <a:rPr lang="en-GB" dirty="0" smtClean="0"/>
              <a:t>well funded – not official yet.</a:t>
            </a:r>
            <a:r>
              <a:rPr lang="en-GB" dirty="0"/>
              <a:t/>
            </a:r>
            <a:br>
              <a:rPr lang="en-GB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9380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2670</TotalTime>
  <Words>55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INTC matters</vt:lpstr>
      <vt:lpstr>INTC matters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612</cp:revision>
  <dcterms:created xsi:type="dcterms:W3CDTF">2012-03-08T16:06:15Z</dcterms:created>
  <dcterms:modified xsi:type="dcterms:W3CDTF">2015-06-29T21:17:56Z</dcterms:modified>
</cp:coreProperties>
</file>