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11.png" ContentType="image/png"/>
  <Override PartName="/ppt/media/image7.png" ContentType="image/png"/>
  <Override PartName="/ppt/media/image3.png" ContentType="image/png"/>
  <Override PartName="/ppt/media/image22.png" ContentType="image/png"/>
  <Override PartName="/ppt/media/image16.png" ContentType="image/png"/>
  <Override PartName="/ppt/media/image12.png" ContentType="image/png"/>
  <Override PartName="/ppt/media/image8.png" ContentType="image/png"/>
  <Override PartName="/ppt/media/image4.png" ContentType="image/png"/>
  <Override PartName="/ppt/media/image17.png" ContentType="image/png"/>
  <Override PartName="/ppt/media/image13.png" ContentType="image/png"/>
  <Override PartName="/ppt/media/image9.png" ContentType="image/png"/>
  <Override PartName="/ppt/media/image5.png" ContentType="image/png"/>
  <Override PartName="/ppt/media/image1.png" ContentType="image/png"/>
  <Override PartName="/ppt/media/image20.png" ContentType="image/png"/>
  <Override PartName="/ppt/media/image18.png" ContentType="image/png"/>
  <Override PartName="/ppt/media/image14.png" ContentType="image/png"/>
  <Override PartName="/ppt/media/image10.png" ContentType="image/png"/>
  <Override PartName="/ppt/media/image6.png" ContentType="image/png"/>
  <Override PartName="/ppt/media/image2.png" ContentType="image/png"/>
  <Override PartName="/ppt/media/image21.png" ContentType="image/png"/>
  <Override PartName="/ppt/media/image19.png" ContentType="image/png"/>
  <Override PartName="/ppt/media/image15.png" ContentType="image/png"/>
  <Override PartName="/ppt/slideLayouts/slideLayout28.xml" ContentType="application/vnd.openxmlformats-officedocument.presentationml.slideLayout+xml"/>
  <Override PartName="/ppt/slideLayouts/_rels/slideLayout13.xml.rels" ContentType="application/vnd.openxmlformats-package.relationships+xml"/>
  <Override PartName="/ppt/slideLayouts/_rels/slideLayout36.xml.rels" ContentType="application/vnd.openxmlformats-package.relationships+xml"/>
  <Override PartName="/ppt/slideLayouts/_rels/slideLayout11.xml.rels" ContentType="application/vnd.openxmlformats-package.relationships+xml"/>
  <Override PartName="/ppt/slideLayouts/_rels/slideLayout34.xml.rels" ContentType="application/vnd.openxmlformats-package.relationships+xml"/>
  <Override PartName="/ppt/slideLayouts/_rels/slideLayout31.xml.rels" ContentType="application/vnd.openxmlformats-package.relationships+xml"/>
  <Override PartName="/ppt/slideLayouts/_rels/slideLayout18.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26.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22.xml.rels" ContentType="application/vnd.openxmlformats-package.relationships+xml"/>
  <Override PartName="/ppt/slideLayouts/_rels/slideLayout20.xml.rels" ContentType="application/vnd.openxmlformats-package.relationships+xml"/>
  <Override PartName="/ppt/slideLayouts/_rels/slideLayout2.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7.xml.rels" ContentType="application/vnd.openxmlformats-package.relationships+xml"/>
  <Override PartName="/ppt/slideLayouts/_rels/slideLayout12.xml.rels" ContentType="application/vnd.openxmlformats-package.relationships+xml"/>
  <Override PartName="/ppt/slideLayouts/_rels/slideLayout35.xml.rels" ContentType="application/vnd.openxmlformats-package.relationships+xml"/>
  <Override PartName="/ppt/slideLayouts/_rels/slideLayout10.xml.rels" ContentType="application/vnd.openxmlformats-package.relationships+xml"/>
  <Override PartName="/ppt/slideLayouts/_rels/slideLayout33.xml.rels" ContentType="application/vnd.openxmlformats-package.relationships+xml"/>
  <Override PartName="/ppt/slideLayouts/_rels/slideLayout32.xml.rels" ContentType="application/vnd.openxmlformats-package.relationships+xml"/>
  <Override PartName="/ppt/slideLayouts/_rels/slideLayout30.xml.rels" ContentType="application/vnd.openxmlformats-package.relationships+xml"/>
  <Override PartName="/ppt/slideLayouts/_rels/slideLayout19.xml.rels" ContentType="application/vnd.openxmlformats-package.relationships+xml"/>
  <Override PartName="/ppt/slideLayouts/_rels/slideLayout17.xml.rels" ContentType="application/vnd.openxmlformats-package.relationships+xml"/>
  <Override PartName="/ppt/slideLayouts/_rels/slideLayout15.xml.rels" ContentType="application/vnd.openxmlformats-package.relationships+xml"/>
  <Override PartName="/ppt/slideLayouts/_rels/slideLayout25.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21.xml.rels" ContentType="application/vnd.openxmlformats-package.relationships+xml"/>
  <Override PartName="/ppt/slideLayouts/_rels/slideLayout3.xml.rels" ContentType="application/vnd.openxmlformats-package.relationships+xml"/>
  <Override PartName="/ppt/slideLayouts/_rels/slideLayout1.xml.rels" ContentType="application/vnd.openxmlformats-package.relationships+xml"/>
  <Override PartName="/ppt/slideLayouts/_rels/slideLayout28.xml.rels" ContentType="application/vnd.openxmlformats-package.relationships+xml"/>
  <Override PartName="/ppt/slideLayouts/_rels/slideLayout8.xml.rels" ContentType="application/vnd.openxmlformats-package.relationships+xml"/>
  <Override PartName="/ppt/slideLayouts/_rels/slideLayout6.xml.rels" ContentType="application/vnd.openxmlformats-package.relationships+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7.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9.xml" ContentType="application/vnd.openxmlformats-officedocument.presentationml.slideLayout+xml"/>
  <Override PartName="/ppt/slideLayouts/slideLayout2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2.xml" ContentType="application/vnd.openxmlformats-officedocument.presentationml.slideLayout+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slide22.xml" ContentType="application/vnd.openxmlformats-officedocument.presentationml.slide+xml"/>
  <Override PartName="/ppt/slides/_rels/slide5.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17.xml.rels" ContentType="application/vnd.openxmlformats-package.relationships+xml"/>
  <Override PartName="/ppt/slides/_rels/slide4.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2.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3.xml.rels" ContentType="application/vnd.openxmlformats-package.relationships+xml"/>
  <Override PartName="/ppt/slides/_rels/slide19.xml.rels" ContentType="application/vnd.openxmlformats-package.relationships+xml"/>
  <Override PartName="/ppt/slides/_rels/slide6.xml.rels" ContentType="application/vnd.openxmlformats-package.relationships+xml"/>
  <Override PartName="/ppt/slides/_rels/slide22.xml.rels" ContentType="application/vnd.openxmlformats-package.relationships+xml"/>
  <Override PartName="/ppt/slides/_rels/slide18.xml.rels" ContentType="application/vnd.openxmlformats-package.relationships+xml"/>
  <Override PartName="/ppt/slides/slide16.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slideMasters/slideMaster1.xml" ContentType="application/vnd.openxmlformats-officedocument.presentationml.slideMaster+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x="10080625" cy="7559675"/>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27" name="PlaceHolder 2"/>
          <p:cNvSpPr>
            <a:spLocks noGrp="1"/>
          </p:cNvSpPr>
          <p:nvPr>
            <p:ph type="body"/>
          </p:nvPr>
        </p:nvSpPr>
        <p:spPr>
          <a:xfrm>
            <a:off x="504000" y="1768680"/>
            <a:ext cx="9071640" cy="2091240"/>
          </a:xfrm>
          <a:prstGeom prst="rect">
            <a:avLst/>
          </a:prstGeom>
        </p:spPr>
        <p:txBody>
          <a:bodyPr bIns="0" lIns="0" rIns="0" tIns="0" wrap="none"/>
          <a:p>
            <a:endParaRPr/>
          </a:p>
        </p:txBody>
      </p:sp>
      <p:sp>
        <p:nvSpPr>
          <p:cNvPr id="28" name="PlaceHolder 3"/>
          <p:cNvSpPr>
            <a:spLocks noGrp="1"/>
          </p:cNvSpPr>
          <p:nvPr>
            <p:ph type="body"/>
          </p:nvPr>
        </p:nvSpPr>
        <p:spPr>
          <a:xfrm>
            <a:off x="504000" y="4058640"/>
            <a:ext cx="9071640" cy="209124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30"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31"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32" name="PlaceHolder 4"/>
          <p:cNvSpPr>
            <a:spLocks noGrp="1"/>
          </p:cNvSpPr>
          <p:nvPr>
            <p:ph type="body"/>
          </p:nvPr>
        </p:nvSpPr>
        <p:spPr>
          <a:xfrm>
            <a:off x="5151960" y="4058640"/>
            <a:ext cx="4426560" cy="2091240"/>
          </a:xfrm>
          <a:prstGeom prst="rect">
            <a:avLst/>
          </a:prstGeom>
        </p:spPr>
        <p:txBody>
          <a:bodyPr bIns="0" lIns="0" rIns="0" tIns="0" wrap="none"/>
          <a:p>
            <a:endParaRPr/>
          </a:p>
        </p:txBody>
      </p:sp>
      <p:sp>
        <p:nvSpPr>
          <p:cNvPr id="33" name="PlaceHolder 5"/>
          <p:cNvSpPr>
            <a:spLocks noGrp="1"/>
          </p:cNvSpPr>
          <p:nvPr>
            <p:ph type="body"/>
          </p:nvPr>
        </p:nvSpPr>
        <p:spPr>
          <a:xfrm>
            <a:off x="504000" y="4058640"/>
            <a:ext cx="4426560" cy="209124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35"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36" name="PlaceHolder 3"/>
          <p:cNvSpPr>
            <a:spLocks noGrp="1"/>
          </p:cNvSpPr>
          <p:nvPr>
            <p:ph type="body"/>
          </p:nvPr>
        </p:nvSpPr>
        <p:spPr>
          <a:xfrm>
            <a:off x="5151960" y="1768680"/>
            <a:ext cx="4426560" cy="2091240"/>
          </a:xfrm>
          <a:prstGeom prst="rect">
            <a:avLst/>
          </a:prstGeom>
        </p:spPr>
        <p:txBody>
          <a:bodyPr bIns="0" lIns="0" rIns="0" tIns="0" wrap="none"/>
          <a:p>
            <a:endParaRPr/>
          </a:p>
        </p:txBody>
      </p:sp>
      <p:pic>
        <p:nvPicPr>
          <p:cNvPr descr="" id="37" name=""/>
          <p:cNvPicPr/>
          <p:nvPr/>
        </p:nvPicPr>
        <p:blipFill>
          <a:blip r:embed="rId2"/>
          <a:stretch>
            <a:fillRect/>
          </a:stretch>
        </p:blipFill>
        <p:spPr>
          <a:xfrm>
            <a:off x="6054840" y="4058280"/>
            <a:ext cx="2620800" cy="2091240"/>
          </a:xfrm>
          <a:prstGeom prst="rect">
            <a:avLst/>
          </a:prstGeom>
        </p:spPr>
      </p:pic>
      <p:pic>
        <p:nvPicPr>
          <p:cNvPr descr="" id="38" name=""/>
          <p:cNvPicPr/>
          <p:nvPr/>
        </p:nvPicPr>
        <p:blipFill>
          <a:blip r:embed="rId3"/>
          <a:stretch>
            <a:fillRect/>
          </a:stretch>
        </p:blipFill>
        <p:spPr>
          <a:xfrm>
            <a:off x="1406880" y="4058280"/>
            <a:ext cx="2620800" cy="2091240"/>
          </a:xfrm>
          <a:prstGeom prst="rect">
            <a:avLst/>
          </a:prstGeom>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45" name="PlaceHolder 2"/>
          <p:cNvSpPr>
            <a:spLocks noGrp="1"/>
          </p:cNvSpPr>
          <p:nvPr>
            <p:ph type="subTitle"/>
          </p:nvPr>
        </p:nvSpPr>
        <p:spPr>
          <a:xfrm>
            <a:off x="504000" y="1768680"/>
            <a:ext cx="9071640" cy="438516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47" name="PlaceHolder 2"/>
          <p:cNvSpPr>
            <a:spLocks noGrp="1"/>
          </p:cNvSpPr>
          <p:nvPr>
            <p:ph type="body"/>
          </p:nvPr>
        </p:nvSpPr>
        <p:spPr>
          <a:xfrm>
            <a:off x="504000" y="1768680"/>
            <a:ext cx="9071640" cy="438480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49"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50" name="PlaceHolder 3"/>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504000" y="302760"/>
            <a:ext cx="9071640" cy="585072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54"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55" name="PlaceHolder 3"/>
          <p:cNvSpPr>
            <a:spLocks noGrp="1"/>
          </p:cNvSpPr>
          <p:nvPr>
            <p:ph type="body"/>
          </p:nvPr>
        </p:nvSpPr>
        <p:spPr>
          <a:xfrm>
            <a:off x="504000" y="4058640"/>
            <a:ext cx="4426560" cy="2091240"/>
          </a:xfrm>
          <a:prstGeom prst="rect">
            <a:avLst/>
          </a:prstGeom>
        </p:spPr>
        <p:txBody>
          <a:bodyPr bIns="0" lIns="0" rIns="0" tIns="0" wrap="none"/>
          <a:p>
            <a:endParaRPr/>
          </a:p>
        </p:txBody>
      </p:sp>
      <p:sp>
        <p:nvSpPr>
          <p:cNvPr id="56" name="PlaceHolder 4"/>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6" name="PlaceHolder 2"/>
          <p:cNvSpPr>
            <a:spLocks noGrp="1"/>
          </p:cNvSpPr>
          <p:nvPr>
            <p:ph type="subTitle"/>
          </p:nvPr>
        </p:nvSpPr>
        <p:spPr>
          <a:xfrm>
            <a:off x="504000" y="1768680"/>
            <a:ext cx="9071640" cy="438516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58"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59"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60" name="PlaceHolder 4"/>
          <p:cNvSpPr>
            <a:spLocks noGrp="1"/>
          </p:cNvSpPr>
          <p:nvPr>
            <p:ph type="body"/>
          </p:nvPr>
        </p:nvSpPr>
        <p:spPr>
          <a:xfrm>
            <a:off x="5151960" y="4058640"/>
            <a:ext cx="4426560" cy="209124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62"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63"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64" name="PlaceHolder 4"/>
          <p:cNvSpPr>
            <a:spLocks noGrp="1"/>
          </p:cNvSpPr>
          <p:nvPr>
            <p:ph type="body"/>
          </p:nvPr>
        </p:nvSpPr>
        <p:spPr>
          <a:xfrm>
            <a:off x="504000" y="4058640"/>
            <a:ext cx="9070920" cy="209124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66" name="PlaceHolder 2"/>
          <p:cNvSpPr>
            <a:spLocks noGrp="1"/>
          </p:cNvSpPr>
          <p:nvPr>
            <p:ph type="body"/>
          </p:nvPr>
        </p:nvSpPr>
        <p:spPr>
          <a:xfrm>
            <a:off x="504000" y="1768680"/>
            <a:ext cx="9071640" cy="2091240"/>
          </a:xfrm>
          <a:prstGeom prst="rect">
            <a:avLst/>
          </a:prstGeom>
        </p:spPr>
        <p:txBody>
          <a:bodyPr bIns="0" lIns="0" rIns="0" tIns="0" wrap="none"/>
          <a:p>
            <a:endParaRPr/>
          </a:p>
        </p:txBody>
      </p:sp>
      <p:sp>
        <p:nvSpPr>
          <p:cNvPr id="67" name="PlaceHolder 3"/>
          <p:cNvSpPr>
            <a:spLocks noGrp="1"/>
          </p:cNvSpPr>
          <p:nvPr>
            <p:ph type="body"/>
          </p:nvPr>
        </p:nvSpPr>
        <p:spPr>
          <a:xfrm>
            <a:off x="504000" y="4058640"/>
            <a:ext cx="9071640" cy="209124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69"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70"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71" name="PlaceHolder 4"/>
          <p:cNvSpPr>
            <a:spLocks noGrp="1"/>
          </p:cNvSpPr>
          <p:nvPr>
            <p:ph type="body"/>
          </p:nvPr>
        </p:nvSpPr>
        <p:spPr>
          <a:xfrm>
            <a:off x="5151960" y="4058640"/>
            <a:ext cx="4426560" cy="2091240"/>
          </a:xfrm>
          <a:prstGeom prst="rect">
            <a:avLst/>
          </a:prstGeom>
        </p:spPr>
        <p:txBody>
          <a:bodyPr bIns="0" lIns="0" rIns="0" tIns="0" wrap="none"/>
          <a:p>
            <a:endParaRPr/>
          </a:p>
        </p:txBody>
      </p:sp>
      <p:sp>
        <p:nvSpPr>
          <p:cNvPr id="72" name="PlaceHolder 5"/>
          <p:cNvSpPr>
            <a:spLocks noGrp="1"/>
          </p:cNvSpPr>
          <p:nvPr>
            <p:ph type="body"/>
          </p:nvPr>
        </p:nvSpPr>
        <p:spPr>
          <a:xfrm>
            <a:off x="504000" y="4058640"/>
            <a:ext cx="4426560" cy="209124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74"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75" name="PlaceHolder 3"/>
          <p:cNvSpPr>
            <a:spLocks noGrp="1"/>
          </p:cNvSpPr>
          <p:nvPr>
            <p:ph type="body"/>
          </p:nvPr>
        </p:nvSpPr>
        <p:spPr>
          <a:xfrm>
            <a:off x="5151960" y="1768680"/>
            <a:ext cx="4426560" cy="2091240"/>
          </a:xfrm>
          <a:prstGeom prst="rect">
            <a:avLst/>
          </a:prstGeom>
        </p:spPr>
        <p:txBody>
          <a:bodyPr bIns="0" lIns="0" rIns="0" tIns="0" wrap="none"/>
          <a:p>
            <a:endParaRPr/>
          </a:p>
        </p:txBody>
      </p:sp>
      <p:pic>
        <p:nvPicPr>
          <p:cNvPr descr="" id="76" name=""/>
          <p:cNvPicPr/>
          <p:nvPr/>
        </p:nvPicPr>
        <p:blipFill>
          <a:blip r:embed="rId2"/>
          <a:stretch>
            <a:fillRect/>
          </a:stretch>
        </p:blipFill>
        <p:spPr>
          <a:xfrm>
            <a:off x="6054840" y="4058280"/>
            <a:ext cx="2620800" cy="2091240"/>
          </a:xfrm>
          <a:prstGeom prst="rect">
            <a:avLst/>
          </a:prstGeom>
        </p:spPr>
      </p:pic>
      <p:pic>
        <p:nvPicPr>
          <p:cNvPr descr="" id="77" name=""/>
          <p:cNvPicPr/>
          <p:nvPr/>
        </p:nvPicPr>
        <p:blipFill>
          <a:blip r:embed="rId3"/>
          <a:stretch>
            <a:fillRect/>
          </a:stretch>
        </p:blipFill>
        <p:spPr>
          <a:xfrm>
            <a:off x="1406880" y="4058280"/>
            <a:ext cx="2620800" cy="2091240"/>
          </a:xfrm>
          <a:prstGeom prst="rect">
            <a:avLst/>
          </a:prstGeom>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83"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84" name="PlaceHolder 2"/>
          <p:cNvSpPr>
            <a:spLocks noGrp="1"/>
          </p:cNvSpPr>
          <p:nvPr>
            <p:ph type="subTitle"/>
          </p:nvPr>
        </p:nvSpPr>
        <p:spPr>
          <a:xfrm>
            <a:off x="504000" y="1768680"/>
            <a:ext cx="9071640" cy="4385160"/>
          </a:xfrm>
          <a:prstGeom prst="rect">
            <a:avLst/>
          </a:prstGeom>
        </p:spPr>
        <p:txBody>
          <a:bodyPr anchor="ctr" bIns="0" lIns="0" rIns="0" tIns="0" wrap="none"/>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86" name="PlaceHolder 2"/>
          <p:cNvSpPr>
            <a:spLocks noGrp="1"/>
          </p:cNvSpPr>
          <p:nvPr>
            <p:ph type="body"/>
          </p:nvPr>
        </p:nvSpPr>
        <p:spPr>
          <a:xfrm>
            <a:off x="504000" y="1768680"/>
            <a:ext cx="9071640" cy="4384800"/>
          </a:xfrm>
          <a:prstGeom prst="rect">
            <a:avLst/>
          </a:prstGeom>
        </p:spPr>
        <p:txBody>
          <a:bodyPr bIns="0" lIns="0" rIns="0" tIns="0" wrap="none"/>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88"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89" name="PlaceHolder 3"/>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90"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8" name="PlaceHolder 2"/>
          <p:cNvSpPr>
            <a:spLocks noGrp="1"/>
          </p:cNvSpPr>
          <p:nvPr>
            <p:ph type="body"/>
          </p:nvPr>
        </p:nvSpPr>
        <p:spPr>
          <a:xfrm>
            <a:off x="504000" y="1768680"/>
            <a:ext cx="9071640" cy="4384800"/>
          </a:xfrm>
          <a:prstGeom prst="rect">
            <a:avLst/>
          </a:prstGeom>
        </p:spPr>
        <p:txBody>
          <a:bodyPr bIns="0" lIns="0" rIns="0" tIns="0" wrap="none"/>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91" name="PlaceHolder 1"/>
          <p:cNvSpPr>
            <a:spLocks noGrp="1"/>
          </p:cNvSpPr>
          <p:nvPr>
            <p:ph type="subTitle"/>
          </p:nvPr>
        </p:nvSpPr>
        <p:spPr>
          <a:xfrm>
            <a:off x="504000" y="302760"/>
            <a:ext cx="9071640" cy="5850720"/>
          </a:xfrm>
          <a:prstGeom prst="rect">
            <a:avLst/>
          </a:prstGeom>
        </p:spPr>
        <p:txBody>
          <a:bodyPr anchor="ctr" bIns="0" lIns="0" rIns="0" tIns="0" wrap="none"/>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93"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94" name="PlaceHolder 3"/>
          <p:cNvSpPr>
            <a:spLocks noGrp="1"/>
          </p:cNvSpPr>
          <p:nvPr>
            <p:ph type="body"/>
          </p:nvPr>
        </p:nvSpPr>
        <p:spPr>
          <a:xfrm>
            <a:off x="504000" y="4058640"/>
            <a:ext cx="4426560" cy="2091240"/>
          </a:xfrm>
          <a:prstGeom prst="rect">
            <a:avLst/>
          </a:prstGeom>
        </p:spPr>
        <p:txBody>
          <a:bodyPr bIns="0" lIns="0" rIns="0" tIns="0" wrap="none"/>
          <a:p>
            <a:endParaRPr/>
          </a:p>
        </p:txBody>
      </p:sp>
      <p:sp>
        <p:nvSpPr>
          <p:cNvPr id="95" name="PlaceHolder 4"/>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97"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98"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99" name="PlaceHolder 4"/>
          <p:cNvSpPr>
            <a:spLocks noGrp="1"/>
          </p:cNvSpPr>
          <p:nvPr>
            <p:ph type="body"/>
          </p:nvPr>
        </p:nvSpPr>
        <p:spPr>
          <a:xfrm>
            <a:off x="5151960" y="4058640"/>
            <a:ext cx="4426560" cy="2091240"/>
          </a:xfrm>
          <a:prstGeom prst="rect">
            <a:avLst/>
          </a:prstGeom>
        </p:spPr>
        <p:txBody>
          <a:bodyPr bIns="0" lIns="0" rIns="0" tIns="0" wrap="none"/>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01"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102"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103" name="PlaceHolder 4"/>
          <p:cNvSpPr>
            <a:spLocks noGrp="1"/>
          </p:cNvSpPr>
          <p:nvPr>
            <p:ph type="body"/>
          </p:nvPr>
        </p:nvSpPr>
        <p:spPr>
          <a:xfrm>
            <a:off x="504000" y="4058640"/>
            <a:ext cx="9070920" cy="2091240"/>
          </a:xfrm>
          <a:prstGeom prst="rect">
            <a:avLst/>
          </a:prstGeom>
        </p:spPr>
        <p:txBody>
          <a:bodyPr bIns="0" lIns="0" rIns="0" tIns="0" wrap="none"/>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05" name="PlaceHolder 2"/>
          <p:cNvSpPr>
            <a:spLocks noGrp="1"/>
          </p:cNvSpPr>
          <p:nvPr>
            <p:ph type="body"/>
          </p:nvPr>
        </p:nvSpPr>
        <p:spPr>
          <a:xfrm>
            <a:off x="504000" y="1768680"/>
            <a:ext cx="9071640" cy="2091240"/>
          </a:xfrm>
          <a:prstGeom prst="rect">
            <a:avLst/>
          </a:prstGeom>
        </p:spPr>
        <p:txBody>
          <a:bodyPr bIns="0" lIns="0" rIns="0" tIns="0" wrap="none"/>
          <a:p>
            <a:endParaRPr/>
          </a:p>
        </p:txBody>
      </p:sp>
      <p:sp>
        <p:nvSpPr>
          <p:cNvPr id="106" name="PlaceHolder 3"/>
          <p:cNvSpPr>
            <a:spLocks noGrp="1"/>
          </p:cNvSpPr>
          <p:nvPr>
            <p:ph type="body"/>
          </p:nvPr>
        </p:nvSpPr>
        <p:spPr>
          <a:xfrm>
            <a:off x="504000" y="4058640"/>
            <a:ext cx="9071640" cy="2091240"/>
          </a:xfrm>
          <a:prstGeom prst="rect">
            <a:avLst/>
          </a:prstGeom>
        </p:spPr>
        <p:txBody>
          <a:bodyPr bIns="0" lIns="0" rIns="0" tIns="0" wrap="none"/>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08"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109"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110" name="PlaceHolder 4"/>
          <p:cNvSpPr>
            <a:spLocks noGrp="1"/>
          </p:cNvSpPr>
          <p:nvPr>
            <p:ph type="body"/>
          </p:nvPr>
        </p:nvSpPr>
        <p:spPr>
          <a:xfrm>
            <a:off x="5151960" y="4058640"/>
            <a:ext cx="4426560" cy="2091240"/>
          </a:xfrm>
          <a:prstGeom prst="rect">
            <a:avLst/>
          </a:prstGeom>
        </p:spPr>
        <p:txBody>
          <a:bodyPr bIns="0" lIns="0" rIns="0" tIns="0" wrap="none"/>
          <a:p>
            <a:endParaRPr/>
          </a:p>
        </p:txBody>
      </p:sp>
      <p:sp>
        <p:nvSpPr>
          <p:cNvPr id="111" name="PlaceHolder 5"/>
          <p:cNvSpPr>
            <a:spLocks noGrp="1"/>
          </p:cNvSpPr>
          <p:nvPr>
            <p:ph type="body"/>
          </p:nvPr>
        </p:nvSpPr>
        <p:spPr>
          <a:xfrm>
            <a:off x="504000" y="4058640"/>
            <a:ext cx="4426560" cy="2091240"/>
          </a:xfrm>
          <a:prstGeom prst="rect">
            <a:avLst/>
          </a:prstGeom>
        </p:spPr>
        <p:txBody>
          <a:bodyPr bIns="0" lIns="0" rIns="0" tIns="0" wrap="none"/>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13"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114" name="PlaceHolder 3"/>
          <p:cNvSpPr>
            <a:spLocks noGrp="1"/>
          </p:cNvSpPr>
          <p:nvPr>
            <p:ph type="body"/>
          </p:nvPr>
        </p:nvSpPr>
        <p:spPr>
          <a:xfrm>
            <a:off x="5151960" y="1768680"/>
            <a:ext cx="4426560" cy="2091240"/>
          </a:xfrm>
          <a:prstGeom prst="rect">
            <a:avLst/>
          </a:prstGeom>
        </p:spPr>
        <p:txBody>
          <a:bodyPr bIns="0" lIns="0" rIns="0" tIns="0" wrap="none"/>
          <a:p>
            <a:endParaRPr/>
          </a:p>
        </p:txBody>
      </p:sp>
      <p:pic>
        <p:nvPicPr>
          <p:cNvPr descr="" id="115" name=""/>
          <p:cNvPicPr/>
          <p:nvPr/>
        </p:nvPicPr>
        <p:blipFill>
          <a:blip r:embed="rId2"/>
          <a:stretch>
            <a:fillRect/>
          </a:stretch>
        </p:blipFill>
        <p:spPr>
          <a:xfrm>
            <a:off x="6054840" y="4058280"/>
            <a:ext cx="2620800" cy="2091240"/>
          </a:xfrm>
          <a:prstGeom prst="rect">
            <a:avLst/>
          </a:prstGeom>
        </p:spPr>
      </p:pic>
      <p:pic>
        <p:nvPicPr>
          <p:cNvPr descr="" id="116" name=""/>
          <p:cNvPicPr/>
          <p:nvPr/>
        </p:nvPicPr>
        <p:blipFill>
          <a:blip r:embed="rId3"/>
          <a:stretch>
            <a:fillRect/>
          </a:stretch>
        </p:blipFill>
        <p:spPr>
          <a:xfrm>
            <a:off x="1406880" y="4058280"/>
            <a:ext cx="2620800" cy="2091240"/>
          </a:xfrm>
          <a:prstGeom prst="rect">
            <a:avLst/>
          </a:prstGeom>
        </p:spPr>
      </p:pic>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0"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11" name="PlaceHolder 3"/>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2760"/>
            <a:ext cx="9071640" cy="585072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5"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16" name="PlaceHolder 3"/>
          <p:cNvSpPr>
            <a:spLocks noGrp="1"/>
          </p:cNvSpPr>
          <p:nvPr>
            <p:ph type="body"/>
          </p:nvPr>
        </p:nvSpPr>
        <p:spPr>
          <a:xfrm>
            <a:off x="504000" y="4058640"/>
            <a:ext cx="4426560" cy="2091240"/>
          </a:xfrm>
          <a:prstGeom prst="rect">
            <a:avLst/>
          </a:prstGeom>
        </p:spPr>
        <p:txBody>
          <a:bodyPr bIns="0" lIns="0" rIns="0" tIns="0" wrap="none"/>
          <a:p>
            <a:endParaRPr/>
          </a:p>
        </p:txBody>
      </p:sp>
      <p:sp>
        <p:nvSpPr>
          <p:cNvPr id="17" name="PlaceHolder 4"/>
          <p:cNvSpPr>
            <a:spLocks noGrp="1"/>
          </p:cNvSpPr>
          <p:nvPr>
            <p:ph type="body"/>
          </p:nvPr>
        </p:nvSpPr>
        <p:spPr>
          <a:xfrm>
            <a:off x="5151960" y="1768680"/>
            <a:ext cx="4426560" cy="438480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19" name="PlaceHolder 2"/>
          <p:cNvSpPr>
            <a:spLocks noGrp="1"/>
          </p:cNvSpPr>
          <p:nvPr>
            <p:ph type="body"/>
          </p:nvPr>
        </p:nvSpPr>
        <p:spPr>
          <a:xfrm>
            <a:off x="504000" y="1768680"/>
            <a:ext cx="4426560" cy="4384800"/>
          </a:xfrm>
          <a:prstGeom prst="rect">
            <a:avLst/>
          </a:prstGeom>
        </p:spPr>
        <p:txBody>
          <a:bodyPr bIns="0" lIns="0" rIns="0" tIns="0" wrap="none"/>
          <a:p>
            <a:endParaRPr/>
          </a:p>
        </p:txBody>
      </p:sp>
      <p:sp>
        <p:nvSpPr>
          <p:cNvPr id="20"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21" name="PlaceHolder 4"/>
          <p:cNvSpPr>
            <a:spLocks noGrp="1"/>
          </p:cNvSpPr>
          <p:nvPr>
            <p:ph type="body"/>
          </p:nvPr>
        </p:nvSpPr>
        <p:spPr>
          <a:xfrm>
            <a:off x="5151960" y="4058640"/>
            <a:ext cx="4426560" cy="209124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2760"/>
            <a:ext cx="9071640" cy="1260000"/>
          </a:xfrm>
          <a:prstGeom prst="rect">
            <a:avLst/>
          </a:prstGeom>
        </p:spPr>
        <p:txBody>
          <a:bodyPr anchor="ctr" bIns="0" lIns="0" rIns="0" tIns="0" wrap="none"/>
          <a:p>
            <a:endParaRPr/>
          </a:p>
        </p:txBody>
      </p:sp>
      <p:sp>
        <p:nvSpPr>
          <p:cNvPr id="23" name="PlaceHolder 2"/>
          <p:cNvSpPr>
            <a:spLocks noGrp="1"/>
          </p:cNvSpPr>
          <p:nvPr>
            <p:ph type="body"/>
          </p:nvPr>
        </p:nvSpPr>
        <p:spPr>
          <a:xfrm>
            <a:off x="504000" y="1768680"/>
            <a:ext cx="4426560" cy="2091240"/>
          </a:xfrm>
          <a:prstGeom prst="rect">
            <a:avLst/>
          </a:prstGeom>
        </p:spPr>
        <p:txBody>
          <a:bodyPr bIns="0" lIns="0" rIns="0" tIns="0" wrap="none"/>
          <a:p>
            <a:endParaRPr/>
          </a:p>
        </p:txBody>
      </p:sp>
      <p:sp>
        <p:nvSpPr>
          <p:cNvPr id="24" name="PlaceHolder 3"/>
          <p:cNvSpPr>
            <a:spLocks noGrp="1"/>
          </p:cNvSpPr>
          <p:nvPr>
            <p:ph type="body"/>
          </p:nvPr>
        </p:nvSpPr>
        <p:spPr>
          <a:xfrm>
            <a:off x="5151960" y="1768680"/>
            <a:ext cx="4426560" cy="2091240"/>
          </a:xfrm>
          <a:prstGeom prst="rect">
            <a:avLst/>
          </a:prstGeom>
        </p:spPr>
        <p:txBody>
          <a:bodyPr bIns="0" lIns="0" rIns="0" tIns="0" wrap="none"/>
          <a:p>
            <a:endParaRPr/>
          </a:p>
        </p:txBody>
      </p:sp>
      <p:sp>
        <p:nvSpPr>
          <p:cNvPr id="25" name="PlaceHolder 4"/>
          <p:cNvSpPr>
            <a:spLocks noGrp="1"/>
          </p:cNvSpPr>
          <p:nvPr>
            <p:ph type="body"/>
          </p:nvPr>
        </p:nvSpPr>
        <p:spPr>
          <a:xfrm>
            <a:off x="504000" y="4058640"/>
            <a:ext cx="9070920" cy="209124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anchor="ctr" bIns="0" lIns="0" rIns="0" tIns="0" wrap="none"/>
          <a:p>
            <a:pPr algn="ctr"/>
            <a:r>
              <a:rPr lang="en-US"/>
              <a:t>Click to edit the title text format</a:t>
            </a:r>
            <a:endParaRPr/>
          </a:p>
        </p:txBody>
      </p:sp>
      <p:sp>
        <p:nvSpPr>
          <p:cNvPr id="1" name="PlaceHolder 2"/>
          <p:cNvSpPr>
            <a:spLocks noGrp="1"/>
          </p:cNvSpPr>
          <p:nvPr>
            <p:ph type="body"/>
          </p:nvPr>
        </p:nvSpPr>
        <p:spPr>
          <a:xfrm>
            <a:off x="504000" y="1769040"/>
            <a:ext cx="9071640" cy="4384800"/>
          </a:xfrm>
          <a:prstGeom prst="rect">
            <a:avLst/>
          </a:prstGeom>
        </p:spPr>
        <p:txBody>
          <a:bodyPr bIns="0" lIns="0" rIns="0" tIns="0" wrap="none"/>
          <a:p>
            <a:pPr>
              <a:buSzPct val="25000"/>
              <a:buFont typeface="StarSymbol"/>
              <a:buChar char=""/>
            </a:pPr>
            <a:r>
              <a:rPr lang="en-US"/>
              <a:t>Click to edit the outline text format</a:t>
            </a:r>
            <a:endParaRPr/>
          </a:p>
          <a:p>
            <a:pPr lvl="1">
              <a:buSzPct val="25000"/>
              <a:buFont typeface="StarSymbol"/>
              <a:buChar char=""/>
            </a:pPr>
            <a:r>
              <a:rPr lang="en-US"/>
              <a:t>Second Outline Level</a:t>
            </a:r>
            <a:endParaRPr/>
          </a:p>
          <a:p>
            <a:pPr lvl="2">
              <a:buSzPct val="25000"/>
              <a:buFont typeface="StarSymbol"/>
              <a:buChar char=""/>
            </a:pPr>
            <a:r>
              <a:rPr lang="en-US"/>
              <a:t>Third Outline Level</a:t>
            </a:r>
            <a:endParaRPr/>
          </a:p>
          <a:p>
            <a:pPr lvl="3">
              <a:buSzPct val="25000"/>
              <a:buFont typeface="StarSymbol"/>
              <a:buChar char=""/>
            </a:pPr>
            <a:r>
              <a:rPr lang="en-US"/>
              <a:t>Fourth Outline Level</a:t>
            </a:r>
            <a:endParaRPr/>
          </a:p>
          <a:p>
            <a:pPr lvl="4">
              <a:buSzPct val="25000"/>
              <a:buFont typeface="StarSymbol"/>
              <a:buChar char=""/>
            </a:pPr>
            <a:r>
              <a:rPr lang="en-US"/>
              <a:t>Fifth Outline Level</a:t>
            </a:r>
            <a:endParaRPr/>
          </a:p>
          <a:p>
            <a:pPr lvl="5">
              <a:buSzPct val="25000"/>
              <a:buFont typeface="StarSymbol"/>
              <a:buChar char=""/>
            </a:pPr>
            <a:r>
              <a:rPr lang="en-US"/>
              <a:t>Sixth Outline Level</a:t>
            </a:r>
            <a:endParaRPr/>
          </a:p>
          <a:p>
            <a:pPr lvl="6">
              <a:buSzPct val="25000"/>
              <a:buFont typeface="StarSymbol"/>
              <a:buChar char=""/>
            </a:pPr>
            <a:r>
              <a:rPr lang="en-US"/>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bIns="0" lIns="0" rIns="0" tIns="0" wrap="none"/>
          <a:p>
            <a:r>
              <a:rPr lang="en-US" sz="1400"/>
              <a:t>&lt;date/time&gt;</a:t>
            </a:r>
            <a:endParaRPr/>
          </a:p>
        </p:txBody>
      </p:sp>
      <p:sp>
        <p:nvSpPr>
          <p:cNvPr id="3" name="PlaceHolder 4"/>
          <p:cNvSpPr>
            <a:spLocks noGrp="1"/>
          </p:cNvSpPr>
          <p:nvPr>
            <p:ph type="ftr"/>
          </p:nvPr>
        </p:nvSpPr>
        <p:spPr>
          <a:xfrm>
            <a:off x="3447360" y="6887160"/>
            <a:ext cx="3195000" cy="521280"/>
          </a:xfrm>
          <a:prstGeom prst="rect">
            <a:avLst/>
          </a:prstGeom>
        </p:spPr>
        <p:txBody>
          <a:bodyPr bIns="0" lIns="0" rIns="0" tIns="0" wrap="none"/>
          <a:p>
            <a:pPr algn="ctr"/>
            <a:r>
              <a:rPr lang="en-US" sz="1400"/>
              <a:t>&lt;footer&gt;</a:t>
            </a:r>
            <a:endParaRPr/>
          </a:p>
        </p:txBody>
      </p:sp>
      <p:sp>
        <p:nvSpPr>
          <p:cNvPr id="4" name="PlaceHolder 5"/>
          <p:cNvSpPr>
            <a:spLocks noGrp="1"/>
          </p:cNvSpPr>
          <p:nvPr>
            <p:ph type="sldNum"/>
          </p:nvPr>
        </p:nvSpPr>
        <p:spPr>
          <a:xfrm>
            <a:off x="7227360" y="6887160"/>
            <a:ext cx="2348280" cy="521280"/>
          </a:xfrm>
          <a:prstGeom prst="rect">
            <a:avLst/>
          </a:prstGeom>
        </p:spPr>
        <p:txBody>
          <a:bodyPr bIns="0" lIns="0" rIns="0" tIns="0" wrap="none"/>
          <a:p>
            <a:pPr algn="r"/>
            <a:fld id="{8A3E4D84-ED0C-4F5F-A206-FC8C4AA8C632}" type="slidenum">
              <a:rPr lang="en-US" sz="1400"/>
              <a:t>&lt;number&gt;</a:t>
            </a:fld>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Click to edit the title text formatClick to edit Master title style</a:t>
            </a:r>
            <a:endParaRPr/>
          </a:p>
        </p:txBody>
      </p:sp>
      <p:sp>
        <p:nvSpPr>
          <p:cNvPr id="40" name="PlaceHolder 2"/>
          <p:cNvSpPr>
            <a:spLocks noGrp="1"/>
          </p:cNvSpPr>
          <p:nvPr>
            <p:ph type="body"/>
          </p:nvPr>
        </p:nvSpPr>
        <p:spPr>
          <a:xfrm>
            <a:off x="504000" y="1764000"/>
            <a:ext cx="9071640" cy="4988880"/>
          </a:xfrm>
          <a:prstGeom prst="rect">
            <a:avLst/>
          </a:prstGeom>
        </p:spPr>
        <p:txBody>
          <a:bodyPr/>
          <a:p>
            <a:pPr>
              <a:buSzPct val="25000"/>
              <a:buFont typeface="StarSymbol"/>
              <a:buChar char=""/>
            </a:pPr>
            <a:r>
              <a:rPr lang="en-US" sz="3200">
                <a:solidFill>
                  <a:srgbClr val="000000"/>
                </a:solidFill>
                <a:latin typeface="Calibri"/>
              </a:rPr>
              <a:t>Click to edit the outline text format</a:t>
            </a:r>
            <a:endParaRPr/>
          </a:p>
          <a:p>
            <a:pPr lvl="1">
              <a:buSzPct val="25000"/>
              <a:buFont typeface="StarSymbol"/>
              <a:buChar char=""/>
            </a:pPr>
            <a:r>
              <a:rPr lang="en-US" sz="3200">
                <a:solidFill>
                  <a:srgbClr val="000000"/>
                </a:solidFill>
                <a:latin typeface="Calibri"/>
              </a:rPr>
              <a:t>Second Outline Level</a:t>
            </a:r>
            <a:endParaRPr/>
          </a:p>
          <a:p>
            <a:pPr lvl="2">
              <a:buSzPct val="25000"/>
              <a:buFont typeface="StarSymbol"/>
              <a:buChar char=""/>
            </a:pPr>
            <a:r>
              <a:rPr lang="en-US" sz="3200">
                <a:solidFill>
                  <a:srgbClr val="000000"/>
                </a:solidFill>
                <a:latin typeface="Calibri"/>
              </a:rPr>
              <a:t>Third Outline Level</a:t>
            </a:r>
            <a:endParaRPr/>
          </a:p>
          <a:p>
            <a:pPr lvl="3">
              <a:buSzPct val="25000"/>
              <a:buFont typeface="StarSymbol"/>
              <a:buChar char=""/>
            </a:pPr>
            <a:r>
              <a:rPr lang="en-US" sz="3200">
                <a:solidFill>
                  <a:srgbClr val="000000"/>
                </a:solidFill>
                <a:latin typeface="Calibri"/>
              </a:rPr>
              <a:t>Fourth Outline Level</a:t>
            </a:r>
            <a:endParaRPr/>
          </a:p>
          <a:p>
            <a:pPr lvl="4">
              <a:buSzPct val="25000"/>
              <a:buFont typeface="StarSymbol"/>
              <a:buChar char=""/>
            </a:pPr>
            <a:r>
              <a:rPr lang="en-US" sz="3200">
                <a:solidFill>
                  <a:srgbClr val="000000"/>
                </a:solidFill>
                <a:latin typeface="Calibri"/>
              </a:rPr>
              <a:t>Fifth Outline Level</a:t>
            </a:r>
            <a:endParaRPr/>
          </a:p>
          <a:p>
            <a:pPr lvl="5">
              <a:buSzPct val="25000"/>
              <a:buFont typeface="StarSymbol"/>
              <a:buChar char=""/>
            </a:pPr>
            <a:r>
              <a:rPr lang="en-US" sz="3200">
                <a:solidFill>
                  <a:srgbClr val="000000"/>
                </a:solidFill>
                <a:latin typeface="Calibri"/>
              </a:rPr>
              <a:t>Sixth Outline Level</a:t>
            </a:r>
            <a:endParaRPr/>
          </a:p>
          <a:p>
            <a:pPr>
              <a:lnSpc>
                <a:spcPct val="100000"/>
              </a:lnSpc>
              <a:buFont typeface="Arial"/>
              <a:buChar char="•"/>
            </a:pPr>
            <a:r>
              <a:rPr lang="en-US" sz="3200">
                <a:solidFill>
                  <a:srgbClr val="000000"/>
                </a:solidFill>
                <a:latin typeface="Calibri"/>
              </a:rPr>
              <a:t>Seventh Outline LevelClick to edit Master text styles</a:t>
            </a:r>
            <a:endParaRPr/>
          </a:p>
          <a:p>
            <a:pPr lvl="1">
              <a:lnSpc>
                <a:spcPct val="100000"/>
              </a:lnSpc>
              <a:buSzPct val="25000"/>
              <a:buFont typeface="StarSymbol"/>
              <a:buChar char=""/>
            </a:pPr>
            <a:r>
              <a:rPr lang="en-US" sz="2800">
                <a:solidFill>
                  <a:srgbClr val="000000"/>
                </a:solidFill>
                <a:latin typeface="Calibri"/>
              </a:rPr>
              <a:t>Second level</a:t>
            </a:r>
            <a:endParaRPr/>
          </a:p>
          <a:p>
            <a:pPr lvl="2">
              <a:lnSpc>
                <a:spcPct val="100000"/>
              </a:lnSpc>
              <a:buSzPct val="25000"/>
              <a:buFont typeface="StarSymbol"/>
              <a:buChar char=""/>
            </a:pPr>
            <a:r>
              <a:rPr lang="en-US" sz="2400">
                <a:solidFill>
                  <a:srgbClr val="000000"/>
                </a:solidFill>
                <a:latin typeface="Calibri"/>
              </a:rPr>
              <a:t>Third level</a:t>
            </a:r>
            <a:endParaRPr/>
          </a:p>
          <a:p>
            <a:pPr lvl="3">
              <a:lnSpc>
                <a:spcPct val="100000"/>
              </a:lnSpc>
              <a:buSzPct val="25000"/>
              <a:buFont typeface="StarSymbol"/>
              <a:buChar char=""/>
            </a:pPr>
            <a:r>
              <a:rPr lang="en-US" sz="2000">
                <a:solidFill>
                  <a:srgbClr val="000000"/>
                </a:solidFill>
                <a:latin typeface="Calibri"/>
              </a:rPr>
              <a:t>Fourth level</a:t>
            </a:r>
            <a:endParaRPr/>
          </a:p>
          <a:p>
            <a:pPr lvl="4">
              <a:lnSpc>
                <a:spcPct val="100000"/>
              </a:lnSpc>
              <a:buSzPct val="25000"/>
              <a:buFont typeface="StarSymbol"/>
              <a:buChar char=""/>
            </a:pPr>
            <a:r>
              <a:rPr lang="en-US" sz="2000">
                <a:solidFill>
                  <a:srgbClr val="000000"/>
                </a:solidFill>
                <a:latin typeface="Calibri"/>
              </a:rPr>
              <a:t>Fifth level</a:t>
            </a:r>
            <a:endParaRPr/>
          </a:p>
        </p:txBody>
      </p:sp>
      <p:sp>
        <p:nvSpPr>
          <p:cNvPr id="41" name="PlaceHolder 3"/>
          <p:cNvSpPr>
            <a:spLocks noGrp="1"/>
          </p:cNvSpPr>
          <p:nvPr>
            <p:ph type="dt"/>
          </p:nvPr>
        </p:nvSpPr>
        <p:spPr>
          <a:xfrm>
            <a:off x="504000" y="7007040"/>
            <a:ext cx="2351880" cy="402120"/>
          </a:xfrm>
          <a:prstGeom prst="rect">
            <a:avLst/>
          </a:prstGeom>
        </p:spPr>
        <p:txBody>
          <a:bodyPr anchor="ctr"/>
          <a:p>
            <a:pPr>
              <a:lnSpc>
                <a:spcPct val="100000"/>
              </a:lnSpc>
            </a:pPr>
            <a:r>
              <a:rPr lang="en-US" sz="1200">
                <a:solidFill>
                  <a:srgbClr val="8b8b8b"/>
                </a:solidFill>
                <a:latin typeface="Calibri"/>
              </a:rPr>
              <a:t>6/18/15</a:t>
            </a:r>
            <a:endParaRPr/>
          </a:p>
        </p:txBody>
      </p:sp>
      <p:sp>
        <p:nvSpPr>
          <p:cNvPr id="42" name="PlaceHolder 4"/>
          <p:cNvSpPr>
            <a:spLocks noGrp="1"/>
          </p:cNvSpPr>
          <p:nvPr>
            <p:ph type="ftr"/>
          </p:nvPr>
        </p:nvSpPr>
        <p:spPr>
          <a:xfrm>
            <a:off x="3443760" y="7007040"/>
            <a:ext cx="3191400" cy="402120"/>
          </a:xfrm>
          <a:prstGeom prst="rect">
            <a:avLst/>
          </a:prstGeom>
        </p:spPr>
        <p:txBody>
          <a:bodyPr anchor="ctr"/>
          <a:p>
            <a:endParaRPr/>
          </a:p>
        </p:txBody>
      </p:sp>
      <p:sp>
        <p:nvSpPr>
          <p:cNvPr id="43" name="PlaceHolder 5"/>
          <p:cNvSpPr>
            <a:spLocks noGrp="1"/>
          </p:cNvSpPr>
          <p:nvPr>
            <p:ph type="sldNum"/>
          </p:nvPr>
        </p:nvSpPr>
        <p:spPr>
          <a:xfrm>
            <a:off x="7223760" y="7007040"/>
            <a:ext cx="2351880" cy="402120"/>
          </a:xfrm>
          <a:prstGeom prst="rect">
            <a:avLst/>
          </a:prstGeom>
        </p:spPr>
        <p:txBody>
          <a:bodyPr anchor="ctr"/>
          <a:p>
            <a:pPr algn="r">
              <a:lnSpc>
                <a:spcPct val="100000"/>
              </a:lnSpc>
            </a:pPr>
            <a:fld id="{B7363597-908E-40C8-999E-6476D690EF62}" type="slidenum">
              <a:rPr lang="en-US" sz="1200">
                <a:solidFill>
                  <a:srgbClr val="8b8b8b"/>
                </a:solidFill>
                <a:latin typeface="Calibri"/>
              </a:rPr>
              <a:t>&lt;number&gt;</a:t>
            </a:fld>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78" name="PlaceHolder 1"/>
          <p:cNvSpPr>
            <a:spLocks noGrp="1"/>
          </p:cNvSpPr>
          <p:nvPr>
            <p:ph type="title"/>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Click to edit the title text formatClick to edit Master title style</a:t>
            </a:r>
            <a:endParaRPr/>
          </a:p>
        </p:txBody>
      </p:sp>
      <p:sp>
        <p:nvSpPr>
          <p:cNvPr id="79" name="PlaceHolder 2"/>
          <p:cNvSpPr>
            <a:spLocks noGrp="1"/>
          </p:cNvSpPr>
          <p:nvPr>
            <p:ph type="dt"/>
          </p:nvPr>
        </p:nvSpPr>
        <p:spPr>
          <a:xfrm>
            <a:off x="504000" y="7007040"/>
            <a:ext cx="2351880" cy="402120"/>
          </a:xfrm>
          <a:prstGeom prst="rect">
            <a:avLst/>
          </a:prstGeom>
        </p:spPr>
        <p:txBody>
          <a:bodyPr anchor="ctr"/>
          <a:p>
            <a:pPr>
              <a:lnSpc>
                <a:spcPct val="100000"/>
              </a:lnSpc>
            </a:pPr>
            <a:r>
              <a:rPr lang="en-US" sz="1200">
                <a:solidFill>
                  <a:srgbClr val="8b8b8b"/>
                </a:solidFill>
                <a:latin typeface="Calibri"/>
              </a:rPr>
              <a:t>6/18/15</a:t>
            </a:r>
            <a:endParaRPr/>
          </a:p>
        </p:txBody>
      </p:sp>
      <p:sp>
        <p:nvSpPr>
          <p:cNvPr id="80" name="PlaceHolder 3"/>
          <p:cNvSpPr>
            <a:spLocks noGrp="1"/>
          </p:cNvSpPr>
          <p:nvPr>
            <p:ph type="ftr"/>
          </p:nvPr>
        </p:nvSpPr>
        <p:spPr>
          <a:xfrm>
            <a:off x="3443760" y="7007040"/>
            <a:ext cx="3191400" cy="402120"/>
          </a:xfrm>
          <a:prstGeom prst="rect">
            <a:avLst/>
          </a:prstGeom>
        </p:spPr>
        <p:txBody>
          <a:bodyPr anchor="ctr"/>
          <a:p>
            <a:endParaRPr/>
          </a:p>
        </p:txBody>
      </p:sp>
      <p:sp>
        <p:nvSpPr>
          <p:cNvPr id="81" name="PlaceHolder 4"/>
          <p:cNvSpPr>
            <a:spLocks noGrp="1"/>
          </p:cNvSpPr>
          <p:nvPr>
            <p:ph type="sldNum"/>
          </p:nvPr>
        </p:nvSpPr>
        <p:spPr>
          <a:xfrm>
            <a:off x="7223760" y="7007040"/>
            <a:ext cx="2351880" cy="402120"/>
          </a:xfrm>
          <a:prstGeom prst="rect">
            <a:avLst/>
          </a:prstGeom>
        </p:spPr>
        <p:txBody>
          <a:bodyPr anchor="ctr"/>
          <a:p>
            <a:pPr algn="r">
              <a:lnSpc>
                <a:spcPct val="100000"/>
              </a:lnSpc>
            </a:pPr>
            <a:fld id="{D101129C-FA96-42CC-871F-E417DA0D769D}" type="slidenum">
              <a:rPr lang="en-US" sz="1200">
                <a:solidFill>
                  <a:srgbClr val="8b8b8b"/>
                </a:solidFill>
                <a:latin typeface="Calibri"/>
              </a:rPr>
              <a:t>&lt;number&gt;</a:t>
            </a:fld>
            <a:endParaRPr/>
          </a:p>
        </p:txBody>
      </p:sp>
      <p:sp>
        <p:nvSpPr>
          <p:cNvPr id="82" name="PlaceHolder 5"/>
          <p:cNvSpPr>
            <a:spLocks noGrp="1"/>
          </p:cNvSpPr>
          <p:nvPr>
            <p:ph type="body"/>
          </p:nvPr>
        </p:nvSpPr>
        <p:spPr>
          <a:xfrm>
            <a:off x="504000" y="1768680"/>
            <a:ext cx="9071640" cy="4384800"/>
          </a:xfrm>
          <a:prstGeom prst="rect">
            <a:avLst/>
          </a:prstGeom>
        </p:spPr>
        <p:txBody>
          <a:bodyPr bIns="0" lIns="0" rIns="0" tIns="0" wrap="none"/>
          <a:p>
            <a:pPr>
              <a:buSzPct val="25000"/>
              <a:buFont typeface="StarSymbol"/>
              <a:buChar char=""/>
            </a:pPr>
            <a:r>
              <a:rPr lang="en-US"/>
              <a:t>Click to edit the outline text format</a:t>
            </a:r>
            <a:endParaRPr/>
          </a:p>
          <a:p>
            <a:pPr lvl="1">
              <a:buSzPct val="25000"/>
              <a:buFont typeface="StarSymbol"/>
              <a:buChar char=""/>
            </a:pPr>
            <a:r>
              <a:rPr lang="en-US"/>
              <a:t>Second Outline Level</a:t>
            </a:r>
            <a:endParaRPr/>
          </a:p>
          <a:p>
            <a:pPr lvl="2">
              <a:buSzPct val="25000"/>
              <a:buFont typeface="StarSymbol"/>
              <a:buChar char=""/>
            </a:pPr>
            <a:r>
              <a:rPr lang="en-US"/>
              <a:t>Third Outline Level</a:t>
            </a:r>
            <a:endParaRPr/>
          </a:p>
          <a:p>
            <a:pPr lvl="3">
              <a:buSzPct val="25000"/>
              <a:buFont typeface="StarSymbol"/>
              <a:buChar char=""/>
            </a:pPr>
            <a:r>
              <a:rPr lang="en-US"/>
              <a:t>Fourth Outline Level</a:t>
            </a:r>
            <a:endParaRPr/>
          </a:p>
          <a:p>
            <a:pPr lvl="4">
              <a:buSzPct val="25000"/>
              <a:buFont typeface="StarSymbol"/>
              <a:buChar char=""/>
            </a:pPr>
            <a:r>
              <a:rPr lang="en-US"/>
              <a:t>Fifth Outline Level</a:t>
            </a:r>
            <a:endParaRPr/>
          </a:p>
          <a:p>
            <a:pPr lvl="5">
              <a:buSzPct val="25000"/>
              <a:buFont typeface="StarSymbol"/>
              <a:buChar char=""/>
            </a:pPr>
            <a:r>
              <a:rPr lang="en-US"/>
              <a:t>Sixth Outline Level</a:t>
            </a:r>
            <a:endParaRPr/>
          </a:p>
          <a:p>
            <a:pPr lvl="6">
              <a:buSzPct val="2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hyperlink" Target="http://bewww/~bdisoft/bi_report/" TargetMode="External"/><Relationship Id="rId2" Type="http://schemas.openxmlformats.org/officeDocument/2006/relationships/hyperlink" Target="http://bewww/~bdisoft/bi_report/RECENT/" TargetMode="External"/><Relationship Id="rId3" Type="http://schemas.openxmlformats.org/officeDocument/2006/relationships/hyperlink" Target="http://bewww/~bdisoft/bi_report/RECENT_WITH_ALM/" TargetMode="External"/><Relationship Id="rId4" Type="http://schemas.openxmlformats.org/officeDocument/2006/relationships/hyperlink" Target="http://bewww/~bdisoft/bi_report/RECENT_WITHOUT_ALM/" TargetMode="External"/><Relationship Id="rId5"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3.xml"/>
</Relationships>
</file>

<file path=ppt/slides/_rels/slide7.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7" name="TextShape 1"/>
          <p:cNvSpPr txBox="1"/>
          <p:nvPr/>
        </p:nvSpPr>
        <p:spPr>
          <a:xfrm>
            <a:off x="504000" y="301320"/>
            <a:ext cx="9071640" cy="1262160"/>
          </a:xfrm>
          <a:prstGeom prst="rect">
            <a:avLst/>
          </a:prstGeom>
        </p:spPr>
        <p:txBody>
          <a:bodyPr anchor="ctr" bIns="0" lIns="0" rIns="0" tIns="0" wrap="none"/>
          <a:p>
            <a:pPr algn="ctr"/>
            <a:endParaRPr/>
          </a:p>
        </p:txBody>
      </p:sp>
      <p:sp>
        <p:nvSpPr>
          <p:cNvPr id="118" name="TextShape 2"/>
          <p:cNvSpPr txBox="1"/>
          <p:nvPr/>
        </p:nvSpPr>
        <p:spPr>
          <a:xfrm>
            <a:off x="504000" y="1769040"/>
            <a:ext cx="9071640" cy="4384800"/>
          </a:xfrm>
          <a:prstGeom prst="rect">
            <a:avLst/>
          </a:prstGeom>
        </p:spPr>
        <p:txBody>
          <a:bodyPr bIns="0" lIns="0" rIns="0" tIns="0" wrap="none"/>
          <a:p>
            <a:endParaRPr/>
          </a:p>
        </p:txBody>
      </p:sp>
      <p:sp>
        <p:nvSpPr>
          <p:cNvPr id="119" name="TextShape 3"/>
          <p:cNvSpPr txBox="1"/>
          <p:nvPr/>
        </p:nvSpPr>
        <p:spPr>
          <a:xfrm>
            <a:off x="504360" y="301320"/>
            <a:ext cx="9071640" cy="2259000"/>
          </a:xfrm>
          <a:prstGeom prst="rect">
            <a:avLst/>
          </a:prstGeom>
        </p:spPr>
        <p:txBody>
          <a:bodyPr anchor="ctr" bIns="0" lIns="0" rIns="0" tIns="0" wrap="none"/>
          <a:p>
            <a:pPr algn="ctr"/>
            <a:r>
              <a:rPr b="1" lang="en-US" sz="3600"/>
              <a:t>O</a:t>
            </a:r>
            <a:r>
              <a:rPr lang="en-US" sz="3600"/>
              <a:t>ffline</a:t>
            </a:r>
            <a:r>
              <a:rPr lang="en-US"/>
              <a:t> </a:t>
            </a:r>
            <a:r>
              <a:rPr b="1" lang="en-US" sz="3600"/>
              <a:t>A</a:t>
            </a:r>
            <a:r>
              <a:rPr lang="en-US"/>
              <a:t>nalysis </a:t>
            </a:r>
            <a:r>
              <a:rPr b="1" lang="en-US" sz="3600"/>
              <a:t>F</a:t>
            </a:r>
            <a:r>
              <a:rPr lang="en-US"/>
              <a:t>ramework </a:t>
            </a:r>
            <a:endParaRPr/>
          </a:p>
        </p:txBody>
      </p:sp>
      <p:sp>
        <p:nvSpPr>
          <p:cNvPr id="120" name="TextShape 4"/>
          <p:cNvSpPr txBox="1"/>
          <p:nvPr/>
        </p:nvSpPr>
        <p:spPr>
          <a:xfrm>
            <a:off x="549000" y="2460600"/>
            <a:ext cx="9071640" cy="1461960"/>
          </a:xfrm>
          <a:prstGeom prst="rect">
            <a:avLst/>
          </a:prstGeom>
        </p:spPr>
        <p:txBody>
          <a:bodyPr anchor="ctr" bIns="0" lIns="0" rIns="0" tIns="0" wrap="none"/>
          <a:p>
            <a:pPr algn="ctr"/>
            <a:r>
              <a:rPr lang="en-US"/>
              <a:t>OAF</a:t>
            </a:r>
            <a:r>
              <a:rPr lang="en-US"/>
              <a:t>
</a:t>
            </a:r>
            <a:r>
              <a:rPr lang="en-US"/>
              <a:t>
</a:t>
            </a:r>
            <a:r>
              <a:rPr lang="en-US" sz="1500">
                <a:solidFill>
                  <a:srgbClr val="000000"/>
                </a:solidFill>
              </a:rPr>
              <a:t>Jean-Jacques Gras, Stephen Jackson, Blazej Kolad</a:t>
            </a:r>
            <a:endParaRPr/>
          </a:p>
        </p:txBody>
      </p:sp>
      <p:pic>
        <p:nvPicPr>
          <p:cNvPr descr="" id="121" name=""/>
          <p:cNvPicPr/>
          <p:nvPr/>
        </p:nvPicPr>
        <p:blipFill>
          <a:blip r:embed="rId1"/>
          <a:stretch>
            <a:fillRect/>
          </a:stretch>
        </p:blipFill>
        <p:spPr>
          <a:xfrm>
            <a:off x="7498080" y="4388400"/>
            <a:ext cx="2103120" cy="2835360"/>
          </a:xfrm>
          <a:prstGeom prst="rect">
            <a:avLst/>
          </a:prstGeom>
        </p:spPr>
      </p:pic>
    </p:spTree>
  </p:cSld>
  <p:timing>
    <p:tnLst>
      <p:par>
        <p:cTn dur="indefinite" id="1" nodeType="tmRoot" restart="never">
          <p:childTnLst>
            <p:seq>
              <p:cTn id="2" nodeType="mainSeq">
                <p:childTnLst>
                  <p:par>
                    <p:cTn fill="freeze" id="3">
                      <p:stCondLst>
                        <p:cond delay="indefinite"/>
                      </p:stCondLst>
                      <p:childTnLst>
                        <p:par>
                          <p:cTn fill="freeze" id="4">
                            <p:stCondLst>
                              <p:cond delay="0"/>
                            </p:stCondLst>
                            <p:childTnLst>
                              <p:par>
                                <p:cTn fill="hold" id="5" nodeType="clickEffect" presetClass="entr" presetID="1">
                                  <p:stCondLst>
                                    <p:cond delay="0"/>
                                  </p:stCondLst>
                                  <p:childTnLst>
                                    <p:set>
                                      <p:cBhvr>
                                        <p:cTn dur="1" fill="hold" id="6">
                                          <p:stCondLst>
                                            <p:cond delay="0"/>
                                          </p:stCondLst>
                                        </p:cTn>
                                        <p:tgtEl>
                                          <p:spTgt spid="120">
                                            <p:txEl>
                                              <p:pRg end="54" st="0"/>
                                            </p:txEl>
                                          </p:spTgt>
                                        </p:tgtEl>
                                        <p:attrNameLst>
                                          <p:attrName>style.visibility</p:attrName>
                                        </p:attrNameLst>
                                      </p:cBhvr>
                                      <p:to>
                                        <p:strVal val="visible"/>
                                      </p:to>
                                    </p:set>
                                  </p:childTnLst>
                                </p:cTn>
                              </p:par>
                            </p:childTnLst>
                          </p:cTn>
                        </p:par>
                      </p:childTnLst>
                    </p:cTn>
                  </p:par>
                  <p:par>
                    <p:cTn fill="freeze" id="7">
                      <p:stCondLst>
                        <p:cond delay="indefinite"/>
                      </p:stCondLst>
                      <p:childTnLst>
                        <p:par>
                          <p:cTn fill="freeze" id="8">
                            <p:stCondLst>
                              <p:cond delay="0"/>
                            </p:stCondLst>
                            <p:childTnLst>
                              <p:par>
                                <p:cTn fill="hold" id="9" nodeType="clickEffect" presetClass="entr" presetID="1">
                                  <p:stCondLst>
                                    <p:cond delay="0"/>
                                  </p:stCondLst>
                                  <p:childTnLst>
                                    <p:set>
                                      <p:cBhvr>
                                        <p:cTn dur="1" fill="hold" id="10">
                                          <p:stCondLst>
                                            <p:cond delay="0"/>
                                          </p:stCondLst>
                                        </p:cTn>
                                        <p:tgtEl>
                                          <p:spTgt spid="121"/>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1" name="TextShape 1"/>
          <p:cNvSpPr txBox="1"/>
          <p:nvPr/>
        </p:nvSpPr>
        <p:spPr>
          <a:xfrm>
            <a:off x="504000" y="0"/>
            <a:ext cx="9071640" cy="921960"/>
          </a:xfrm>
          <a:prstGeom prst="rect">
            <a:avLst/>
          </a:prstGeom>
        </p:spPr>
        <p:txBody>
          <a:bodyPr anchor="ctr"/>
          <a:p>
            <a:pPr algn="ctr">
              <a:lnSpc>
                <a:spcPct val="100000"/>
              </a:lnSpc>
            </a:pPr>
            <a:r>
              <a:rPr lang="en-US" sz="4400">
                <a:solidFill>
                  <a:srgbClr val="000000"/>
                </a:solidFill>
                <a:latin typeface="Calibri"/>
              </a:rPr>
              <a:t>Main Tools: Cron Tasks</a:t>
            </a:r>
            <a:endParaRPr/>
          </a:p>
        </p:txBody>
      </p:sp>
      <p:sp>
        <p:nvSpPr>
          <p:cNvPr id="152" name="TextShape 2"/>
          <p:cNvSpPr txBox="1"/>
          <p:nvPr/>
        </p:nvSpPr>
        <p:spPr>
          <a:xfrm>
            <a:off x="504000" y="1080720"/>
            <a:ext cx="9071640" cy="5671800"/>
          </a:xfrm>
          <a:prstGeom prst="rect">
            <a:avLst/>
          </a:prstGeom>
        </p:spPr>
        <p:txBody>
          <a:bodyPr/>
          <a:p>
            <a:pPr>
              <a:lnSpc>
                <a:spcPct val="100000"/>
              </a:lnSpc>
              <a:buFont typeface="Arial"/>
              <a:buChar char="•"/>
            </a:pPr>
            <a:r>
              <a:rPr lang="en-US" sz="2400">
                <a:solidFill>
                  <a:srgbClr val="000000"/>
                </a:solidFill>
                <a:latin typeface="Calibri"/>
              </a:rPr>
              <a:t>The tasks configured in cron task file will be executed sequentially.</a:t>
            </a:r>
            <a:endParaRPr/>
          </a:p>
          <a:p>
            <a:pPr>
              <a:lnSpc>
                <a:spcPct val="100000"/>
              </a:lnSpc>
              <a:buFont typeface="Arial"/>
              <a:buChar char="•"/>
            </a:pPr>
            <a:r>
              <a:rPr lang="en-US" sz="2400">
                <a:solidFill>
                  <a:srgbClr val="000000"/>
                </a:solidFill>
                <a:latin typeface="Calibri"/>
              </a:rPr>
              <a:t>We have now cron task sequence executed every morning at 8:00. These are based on dynamic snapshot of DB data covering the full previous day</a:t>
            </a:r>
            <a:endParaRPr/>
          </a:p>
          <a:p>
            <a:pPr>
              <a:lnSpc>
                <a:spcPct val="100000"/>
              </a:lnSpc>
              <a:buFont typeface="Arial"/>
              <a:buChar char="•"/>
            </a:pPr>
            <a:r>
              <a:rPr lang="en-US" sz="2400">
                <a:solidFill>
                  <a:srgbClr val="000000"/>
                </a:solidFill>
                <a:latin typeface="Calibri"/>
              </a:rPr>
              <a:t>We could have in addition cron task sequence executed every week or hours if useful…</a:t>
            </a:r>
            <a:endParaRPr/>
          </a:p>
        </p:txBody>
      </p:sp>
      <p:pic>
        <p:nvPicPr>
          <p:cNvPr descr="" id="153" name="Picture 3"/>
          <p:cNvPicPr/>
          <p:nvPr/>
        </p:nvPicPr>
        <p:blipFill>
          <a:blip r:embed="rId1"/>
          <a:stretch>
            <a:fillRect/>
          </a:stretch>
        </p:blipFill>
        <p:spPr>
          <a:xfrm>
            <a:off x="1150200" y="4312080"/>
            <a:ext cx="6677640" cy="4881960"/>
          </a:xfrm>
          <a:prstGeom prst="rect">
            <a:avLst/>
          </a:prstGeom>
          <a:ln w="31680">
            <a:solidFill>
              <a:srgbClr val="4f81bd"/>
            </a:solidFill>
            <a:round/>
          </a:ln>
        </p:spPr>
      </p:pic>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4"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Main Tools:</a:t>
            </a:r>
            <a:r>
              <a:rPr lang="en-US" sz="4400">
                <a:solidFill>
                  <a:srgbClr val="000000"/>
                </a:solidFill>
                <a:latin typeface="Calibri"/>
              </a:rPr>
              <a:t>
</a:t>
            </a:r>
            <a:r>
              <a:rPr lang="en-US" sz="4400">
                <a:solidFill>
                  <a:srgbClr val="000000"/>
                </a:solidFill>
                <a:latin typeface="Calibri"/>
              </a:rPr>
              <a:t>Report Repository</a:t>
            </a:r>
            <a:endParaRPr/>
          </a:p>
        </p:txBody>
      </p:sp>
      <p:sp>
        <p:nvSpPr>
          <p:cNvPr id="155" name="TextShape 2"/>
          <p:cNvSpPr txBox="1"/>
          <p:nvPr/>
        </p:nvSpPr>
        <p:spPr>
          <a:xfrm>
            <a:off x="504000" y="1764000"/>
            <a:ext cx="9071640" cy="4988880"/>
          </a:xfrm>
          <a:prstGeom prst="rect">
            <a:avLst/>
          </a:prstGeom>
        </p:spPr>
        <p:txBody>
          <a:bodyPr/>
          <a:p>
            <a:pPr>
              <a:lnSpc>
                <a:spcPct val="100000"/>
              </a:lnSpc>
              <a:buFont typeface="Arial"/>
              <a:buChar char="•"/>
            </a:pPr>
            <a:r>
              <a:rPr lang="en-US" sz="2800">
                <a:solidFill>
                  <a:srgbClr val="000000"/>
                </a:solidFill>
                <a:latin typeface="Calibri"/>
              </a:rPr>
              <a:t>Mail sent will contain in addition to a summary of the alarm report:</a:t>
            </a:r>
            <a:endParaRPr/>
          </a:p>
          <a:p>
            <a:pPr lvl="1">
              <a:lnSpc>
                <a:spcPct val="100000"/>
              </a:lnSpc>
              <a:buSzPct val="25000"/>
              <a:buFont typeface="StarSymbol"/>
              <a:buChar char=""/>
            </a:pPr>
            <a:r>
              <a:rPr lang="en-US" sz="2400">
                <a:solidFill>
                  <a:srgbClr val="000000"/>
                </a:solidFill>
                <a:latin typeface="Calibri"/>
              </a:rPr>
              <a:t>A link towards the new report</a:t>
            </a:r>
            <a:endParaRPr/>
          </a:p>
          <a:p>
            <a:pPr lvl="1">
              <a:lnSpc>
                <a:spcPct val="100000"/>
              </a:lnSpc>
              <a:buSzPct val="25000"/>
              <a:buFont typeface="StarSymbol"/>
              <a:buChar char=""/>
            </a:pPr>
            <a:r>
              <a:rPr lang="en-US" sz="2400">
                <a:solidFill>
                  <a:srgbClr val="000000"/>
                </a:solidFill>
                <a:latin typeface="Calibri"/>
              </a:rPr>
              <a:t>A link towards the repository where all reports are stored (</a:t>
            </a:r>
            <a:r>
              <a:rPr lang="en-US" sz="2400" u="sng">
                <a:solidFill>
                  <a:srgbClr val="0000ff"/>
                </a:solidFill>
                <a:latin typeface="Calibri"/>
                <a:hlinkClick r:id="rId1"/>
              </a:rPr>
              <a:t>http://bewww/~bdisoft/bi_report/</a:t>
            </a:r>
            <a:r>
              <a:rPr lang="en-US" sz="2400">
                <a:solidFill>
                  <a:srgbClr val="000000"/>
                </a:solidFill>
                <a:latin typeface="Calibri"/>
              </a:rPr>
              <a:t>)</a:t>
            </a:r>
            <a:endParaRPr/>
          </a:p>
          <a:p>
            <a:pPr lvl="1">
              <a:lnSpc>
                <a:spcPct val="100000"/>
              </a:lnSpc>
              <a:buSzPct val="25000"/>
              <a:buFont typeface="StarSymbol"/>
              <a:buChar char=""/>
            </a:pPr>
            <a:r>
              <a:rPr lang="en-US" sz="2400">
                <a:solidFill>
                  <a:srgbClr val="000000"/>
                </a:solidFill>
                <a:latin typeface="Calibri"/>
              </a:rPr>
              <a:t>A link towards the repository where most recent reports are referred (</a:t>
            </a:r>
            <a:r>
              <a:rPr lang="en-US" sz="1600" u="sng">
                <a:solidFill>
                  <a:srgbClr val="0000ff"/>
                </a:solidFill>
                <a:latin typeface="Calibri"/>
                <a:hlinkClick r:id="rId2"/>
              </a:rPr>
              <a:t>http://bewww/~bdisoft/bi_report/RECENT/</a:t>
            </a:r>
            <a:r>
              <a:rPr lang="en-US" sz="1600">
                <a:solidFill>
                  <a:srgbClr val="000000"/>
                </a:solidFill>
                <a:latin typeface="Calibri"/>
              </a:rPr>
              <a:t>)</a:t>
            </a:r>
            <a:endParaRPr/>
          </a:p>
          <a:p>
            <a:pPr lvl="1">
              <a:lnSpc>
                <a:spcPct val="100000"/>
              </a:lnSpc>
              <a:buSzPct val="25000"/>
              <a:buFont typeface="StarSymbol"/>
              <a:buChar char=""/>
            </a:pPr>
            <a:r>
              <a:rPr lang="en-US" sz="2400">
                <a:solidFill>
                  <a:srgbClr val="000000"/>
                </a:solidFill>
                <a:latin typeface="Calibri"/>
              </a:rPr>
              <a:t>A link towards the repository where most recent reports with alarms are referred </a:t>
            </a:r>
            <a:r>
              <a:rPr lang="en-US" sz="1600">
                <a:solidFill>
                  <a:srgbClr val="000000"/>
                </a:solidFill>
                <a:latin typeface="Calibri"/>
              </a:rPr>
              <a:t>(</a:t>
            </a:r>
            <a:r>
              <a:rPr lang="en-US" sz="1600" u="sng">
                <a:solidFill>
                  <a:srgbClr val="0000ff"/>
                </a:solidFill>
                <a:latin typeface="Calibri"/>
                <a:hlinkClick r:id="rId3"/>
              </a:rPr>
              <a:t>http://bewww/~bdisoft/bi_report/RECENT_WITH_ALM/</a:t>
            </a:r>
            <a:r>
              <a:rPr lang="en-US" sz="1600">
                <a:solidFill>
                  <a:srgbClr val="000000"/>
                </a:solidFill>
                <a:latin typeface="Calibri"/>
              </a:rPr>
              <a:t>)</a:t>
            </a:r>
            <a:endParaRPr/>
          </a:p>
          <a:p>
            <a:pPr lvl="1">
              <a:lnSpc>
                <a:spcPct val="100000"/>
              </a:lnSpc>
              <a:buSzPct val="25000"/>
              <a:buFont typeface="StarSymbol"/>
              <a:buChar char=""/>
            </a:pPr>
            <a:r>
              <a:rPr lang="en-US" sz="2400">
                <a:solidFill>
                  <a:srgbClr val="000000"/>
                </a:solidFill>
                <a:latin typeface="Calibri"/>
              </a:rPr>
              <a:t>A link towards the repository where most recent reports without alarms are referred </a:t>
            </a:r>
            <a:r>
              <a:rPr lang="en-US" sz="1600">
                <a:solidFill>
                  <a:srgbClr val="000000"/>
                </a:solidFill>
                <a:latin typeface="Calibri"/>
              </a:rPr>
              <a:t>(</a:t>
            </a:r>
            <a:r>
              <a:rPr lang="en-US" sz="1600" u="sng">
                <a:solidFill>
                  <a:srgbClr val="0000ff"/>
                </a:solidFill>
                <a:latin typeface="Calibri"/>
                <a:hlinkClick r:id="rId4"/>
              </a:rPr>
              <a:t>http://bewww/~bdisoft/bi_report/RECENT_WITHOUT_ALM/</a:t>
            </a:r>
            <a:r>
              <a:rPr lang="en-US" sz="1600">
                <a:solidFill>
                  <a:srgbClr val="000000"/>
                </a:solidFill>
                <a:latin typeface="Calibri"/>
              </a:rPr>
              <a:t>)</a:t>
            </a:r>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6" name="TextShape 1"/>
          <p:cNvSpPr txBox="1"/>
          <p:nvPr/>
        </p:nvSpPr>
        <p:spPr>
          <a:xfrm>
            <a:off x="504000" y="249480"/>
            <a:ext cx="9071640" cy="1366200"/>
          </a:xfrm>
          <a:prstGeom prst="rect">
            <a:avLst/>
          </a:prstGeom>
        </p:spPr>
        <p:txBody>
          <a:bodyPr anchor="ctr" bIns="0" lIns="0" rIns="0" tIns="0" wrap="none"/>
          <a:p>
            <a:pPr algn="ctr">
              <a:lnSpc>
                <a:spcPct val="100000"/>
              </a:lnSpc>
            </a:pPr>
            <a:r>
              <a:rPr lang="en-US" sz="4400">
                <a:solidFill>
                  <a:srgbClr val="000000"/>
                </a:solidFill>
                <a:latin typeface="Calibri"/>
              </a:rPr>
              <a:t>Main Tools:</a:t>
            </a:r>
            <a:r>
              <a:rPr lang="en-US" sz="4400">
                <a:solidFill>
                  <a:srgbClr val="000000"/>
                </a:solidFill>
                <a:latin typeface="Calibri"/>
              </a:rPr>
              <a:t>
</a:t>
            </a:r>
            <a:r>
              <a:rPr lang="en-US" sz="4400">
                <a:solidFill>
                  <a:srgbClr val="000000"/>
                </a:solidFill>
                <a:latin typeface="Calibri"/>
              </a:rPr>
              <a:t>Report Repository</a:t>
            </a:r>
            <a:endParaRPr/>
          </a:p>
        </p:txBody>
      </p:sp>
      <p:pic>
        <p:nvPicPr>
          <p:cNvPr descr="" id="157" name=""/>
          <p:cNvPicPr/>
          <p:nvPr/>
        </p:nvPicPr>
        <p:blipFill>
          <a:blip r:embed="rId1"/>
          <a:stretch>
            <a:fillRect/>
          </a:stretch>
        </p:blipFill>
        <p:spPr>
          <a:xfrm>
            <a:off x="640080" y="2286000"/>
            <a:ext cx="9239400" cy="5906520"/>
          </a:xfrm>
          <a:prstGeom prst="rect">
            <a:avLst/>
          </a:prstGeom>
        </p:spPr>
      </p:pic>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TextShape 1"/>
          <p:cNvSpPr txBox="1"/>
          <p:nvPr/>
        </p:nvSpPr>
        <p:spPr>
          <a:xfrm>
            <a:off x="504000" y="207720"/>
            <a:ext cx="9071640" cy="857160"/>
          </a:xfrm>
          <a:prstGeom prst="rect">
            <a:avLst/>
          </a:prstGeom>
        </p:spPr>
        <p:txBody>
          <a:bodyPr anchor="ctr"/>
          <a:p>
            <a:pPr algn="ctr">
              <a:lnSpc>
                <a:spcPct val="100000"/>
              </a:lnSpc>
            </a:pPr>
            <a:r>
              <a:rPr lang="en-US" sz="4400">
                <a:solidFill>
                  <a:srgbClr val="000000"/>
                </a:solidFill>
                <a:latin typeface="Calibri"/>
              </a:rPr>
              <a:t>Main Tools: emailing</a:t>
            </a:r>
            <a:endParaRPr/>
          </a:p>
        </p:txBody>
      </p:sp>
      <p:sp>
        <p:nvSpPr>
          <p:cNvPr id="159" name="TextShape 2"/>
          <p:cNvSpPr txBox="1"/>
          <p:nvPr/>
        </p:nvSpPr>
        <p:spPr>
          <a:xfrm>
            <a:off x="504000" y="1319040"/>
            <a:ext cx="9071640" cy="5433840"/>
          </a:xfrm>
          <a:prstGeom prst="rect">
            <a:avLst/>
          </a:prstGeom>
        </p:spPr>
        <p:txBody>
          <a:bodyPr/>
          <a:p>
            <a:pPr>
              <a:lnSpc>
                <a:spcPct val="100000"/>
              </a:lnSpc>
              <a:buFont typeface="Arial"/>
              <a:buChar char="•"/>
            </a:pPr>
            <a:r>
              <a:rPr lang="en-US" sz="2400">
                <a:solidFill>
                  <a:srgbClr val="000000"/>
                </a:solidFill>
                <a:latin typeface="Calibri"/>
              </a:rPr>
              <a:t>Once report is done, informative email will be sent to configured recipient with link towards report and summary of alarms</a:t>
            </a:r>
            <a:endParaRPr/>
          </a:p>
        </p:txBody>
      </p:sp>
      <p:pic>
        <p:nvPicPr>
          <p:cNvPr descr="" id="160" name="Picture 3"/>
          <p:cNvPicPr/>
          <p:nvPr/>
        </p:nvPicPr>
        <p:blipFill>
          <a:blip r:embed="rId1"/>
          <a:stretch>
            <a:fillRect/>
          </a:stretch>
        </p:blipFill>
        <p:spPr>
          <a:xfrm>
            <a:off x="1150200" y="2819160"/>
            <a:ext cx="7575480" cy="4690800"/>
          </a:xfrm>
          <a:prstGeom prst="rect">
            <a:avLst/>
          </a:prstGeom>
          <a:ln w="22320">
            <a:solidFill>
              <a:srgbClr val="4f81bd"/>
            </a:solidFill>
            <a:round/>
          </a:ln>
        </p:spPr>
      </p:pic>
      <p:sp>
        <p:nvSpPr>
          <p:cNvPr id="161" name="CustomShape 3"/>
          <p:cNvSpPr/>
          <p:nvPr/>
        </p:nvSpPr>
        <p:spPr>
          <a:xfrm>
            <a:off x="1864800" y="4017960"/>
            <a:ext cx="2222280" cy="237600"/>
          </a:xfrm>
          <a:prstGeom prst="roundRect">
            <a:avLst>
              <a:gd fmla="val 16667" name="adj"/>
            </a:avLst>
          </a:prstGeom>
          <a:solidFill>
            <a:srgbClr val="92d050"/>
          </a:solidFill>
          <a:ln w="25560">
            <a:solidFill>
              <a:srgbClr val="3a5f8b"/>
            </a:solidFill>
            <a:round/>
          </a:ln>
        </p:spPr>
      </p:sp>
      <p:sp>
        <p:nvSpPr>
          <p:cNvPr id="162" name="CustomShape 4"/>
          <p:cNvSpPr/>
          <p:nvPr/>
        </p:nvSpPr>
        <p:spPr>
          <a:xfrm>
            <a:off x="1202760" y="4868640"/>
            <a:ext cx="7250040" cy="710280"/>
          </a:xfrm>
          <a:prstGeom prst="roundRect">
            <a:avLst>
              <a:gd fmla="val 16667" name="adj"/>
            </a:avLst>
          </a:prstGeom>
          <a:solidFill>
            <a:srgbClr val="92d050"/>
          </a:solidFill>
          <a:ln w="25560">
            <a:solidFill>
              <a:srgbClr val="3a5f8b"/>
            </a:solidFill>
            <a:round/>
          </a:ln>
        </p:spPr>
      </p:sp>
      <p:sp>
        <p:nvSpPr>
          <p:cNvPr id="163" name="CustomShape 5"/>
          <p:cNvSpPr/>
          <p:nvPr/>
        </p:nvSpPr>
        <p:spPr>
          <a:xfrm>
            <a:off x="1187640" y="5579280"/>
            <a:ext cx="4883400" cy="1931040"/>
          </a:xfrm>
          <a:prstGeom prst="roundRect">
            <a:avLst>
              <a:gd fmla="val 16667" name="adj"/>
            </a:avLst>
          </a:prstGeom>
          <a:solidFill>
            <a:srgbClr val="92d050"/>
          </a:solidFill>
          <a:ln w="25560">
            <a:solidFill>
              <a:srgbClr val="3a5f8b"/>
            </a:solidFill>
            <a:round/>
          </a:ln>
        </p:spPr>
      </p:sp>
      <p:sp>
        <p:nvSpPr>
          <p:cNvPr id="164" name="CustomShape 6"/>
          <p:cNvSpPr/>
          <p:nvPr/>
        </p:nvSpPr>
        <p:spPr>
          <a:xfrm>
            <a:off x="3373200" y="3825720"/>
            <a:ext cx="882000" cy="598320"/>
          </a:xfrm>
          <a:prstGeom prst="roundRect">
            <a:avLst>
              <a:gd fmla="val 16667" name="adj"/>
            </a:avLst>
          </a:prstGeom>
          <a:solidFill>
            <a:srgbClr val="ff0000"/>
          </a:solidFill>
          <a:ln w="25560">
            <a:solidFill>
              <a:srgbClr val="3a5f8b"/>
            </a:solidFill>
            <a:round/>
          </a:ln>
        </p:spPr>
      </p:sp>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5" name="TextShape 1"/>
          <p:cNvSpPr txBox="1"/>
          <p:nvPr/>
        </p:nvSpPr>
        <p:spPr>
          <a:xfrm>
            <a:off x="504000" y="301320"/>
            <a:ext cx="9071640" cy="1262160"/>
          </a:xfrm>
          <a:prstGeom prst="rect">
            <a:avLst/>
          </a:prstGeom>
        </p:spPr>
        <p:txBody>
          <a:bodyPr anchor="ctr" bIns="0" lIns="0" rIns="0" tIns="0" wrap="none"/>
          <a:p>
            <a:pPr algn="ctr"/>
            <a:r>
              <a:rPr lang="en-US"/>
              <a:t>It's working </a:t>
            </a:r>
            <a:endParaRPr/>
          </a:p>
        </p:txBody>
      </p:sp>
      <p:pic>
        <p:nvPicPr>
          <p:cNvPr descr="" id="166" name=""/>
          <p:cNvPicPr/>
          <p:nvPr/>
        </p:nvPicPr>
        <p:blipFill>
          <a:blip r:embed="rId1"/>
          <a:stretch>
            <a:fillRect/>
          </a:stretch>
        </p:blipFill>
        <p:spPr>
          <a:xfrm>
            <a:off x="204480" y="1286280"/>
            <a:ext cx="9671040" cy="6211800"/>
          </a:xfrm>
          <a:prstGeom prst="rect">
            <a:avLst/>
          </a:prstGeom>
        </p:spPr>
      </p:pic>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7"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Coming Next</a:t>
            </a:r>
            <a:endParaRPr/>
          </a:p>
        </p:txBody>
      </p:sp>
      <p:sp>
        <p:nvSpPr>
          <p:cNvPr id="168"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ff0000"/>
                </a:solidFill>
                <a:latin typeface="Calibri"/>
              </a:rPr>
              <a:t>New stuff, so expect bugs, missing features… but let give it a try and chance as is to cover correctly its first purpose (status and aging) before seeking for more (absolute perf assessment).  </a:t>
            </a:r>
            <a:r>
              <a:rPr lang="en-US" sz="3200">
                <a:solidFill>
                  <a:srgbClr val="000000"/>
                </a:solidFill>
                <a:latin typeface="Calibri"/>
              </a:rPr>
              <a:t>JJ is available to discuss and implement your wishes for status/aging reports for this first stage. Probably a lot of useful things can already be done there.</a:t>
            </a:r>
            <a:endParaRPr/>
          </a:p>
          <a:p>
            <a:pPr>
              <a:lnSpc>
                <a:spcPct val="100000"/>
              </a:lnSpc>
              <a:buFont typeface="Arial"/>
              <a:buChar char="•"/>
            </a:pPr>
            <a:r>
              <a:rPr lang="en-US" sz="3200">
                <a:solidFill>
                  <a:srgbClr val="000000"/>
                </a:solidFill>
                <a:latin typeface="Calibri"/>
              </a:rPr>
              <a:t>Possible complains from CO/DM due to our new activity on their DB.</a:t>
            </a:r>
            <a:endParaRPr/>
          </a:p>
          <a:p>
            <a:pPr lvl="1">
              <a:lnSpc>
                <a:spcPct val="100000"/>
              </a:lnSpc>
              <a:buSzPct val="25000"/>
              <a:buFont typeface="StarSymbol"/>
              <a:buChar char=""/>
            </a:pPr>
            <a:r>
              <a:rPr lang="en-US" sz="2800">
                <a:solidFill>
                  <a:srgbClr val="000000"/>
                </a:solidFill>
                <a:latin typeface="Calibri"/>
              </a:rPr>
              <a:t>We spoke to them. They are aware on our development and methods and will tell us first if they see issues coming on their side. They already also showed that they can help us when we share some interest on the request.</a:t>
            </a:r>
            <a:endParaRPr/>
          </a:p>
          <a:p>
            <a:pPr>
              <a:lnSpc>
                <a:spcPct val="100000"/>
              </a:lnSpc>
              <a:buFont typeface="Arial"/>
              <a:buChar char="•"/>
            </a:pPr>
            <a:r>
              <a:rPr lang="en-US" sz="3200">
                <a:solidFill>
                  <a:srgbClr val="000000"/>
                </a:solidFill>
                <a:latin typeface="Calibri"/>
              </a:rPr>
              <a:t>Data extraction prevented by data size</a:t>
            </a:r>
            <a:endParaRPr/>
          </a:p>
          <a:p>
            <a:pPr lvl="1">
              <a:lnSpc>
                <a:spcPct val="100000"/>
              </a:lnSpc>
              <a:buSzPct val="25000"/>
              <a:buFont typeface="StarSymbol"/>
              <a:buChar char=""/>
            </a:pPr>
            <a:r>
              <a:rPr lang="en-US" sz="2800">
                <a:solidFill>
                  <a:srgbClr val="000000"/>
                </a:solidFill>
                <a:latin typeface="Calibri"/>
              </a:rPr>
              <a:t>CO/DM recognize a problem on their side preventing extraction when it should be possible. They are working on it. Some progress done already…</a:t>
            </a:r>
            <a:endParaRPr/>
          </a:p>
          <a:p>
            <a:pPr lvl="1">
              <a:lnSpc>
                <a:spcPct val="100000"/>
              </a:lnSpc>
              <a:buSzPct val="25000"/>
              <a:buFont typeface="StarSymbol"/>
              <a:buChar char=""/>
            </a:pPr>
            <a:r>
              <a:rPr lang="en-US" sz="2800">
                <a:solidFill>
                  <a:srgbClr val="0070c0"/>
                </a:solidFill>
                <a:latin typeface="Calibri"/>
              </a:rPr>
              <a:t>We should understand on our side that having a lot of details in the DB will slow down or even prevent useful automatic reporting</a:t>
            </a:r>
            <a:r>
              <a:rPr lang="en-US" sz="2800">
                <a:solidFill>
                  <a:srgbClr val="000000"/>
                </a:solidFill>
                <a:latin typeface="Calibri"/>
              </a:rPr>
              <a:t>. We should have a good understanding of all the DB configuration features and go for the good compromises.</a:t>
            </a:r>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9"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The Next Steps</a:t>
            </a:r>
            <a:endParaRPr/>
          </a:p>
        </p:txBody>
      </p:sp>
      <p:sp>
        <p:nvSpPr>
          <p:cNvPr id="170"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000000"/>
                </a:solidFill>
                <a:latin typeface="Calibri"/>
              </a:rPr>
              <a:t>Missing and foreseen features:</a:t>
            </a:r>
            <a:endParaRPr/>
          </a:p>
          <a:p>
            <a:pPr lvl="1">
              <a:lnSpc>
                <a:spcPct val="100000"/>
              </a:lnSpc>
              <a:buSzPct val="25000"/>
              <a:buFont typeface="StarSymbol"/>
              <a:buChar char=""/>
            </a:pPr>
            <a:r>
              <a:rPr lang="en-US" sz="2800">
                <a:solidFill>
                  <a:srgbClr val="000000"/>
                </a:solidFill>
                <a:latin typeface="Calibri"/>
              </a:rPr>
              <a:t>History features for easy long term monitoring on NUMERICS and VECTORNUMERICS</a:t>
            </a:r>
            <a:endParaRPr/>
          </a:p>
          <a:p>
            <a:pPr lvl="1">
              <a:lnSpc>
                <a:spcPct val="100000"/>
              </a:lnSpc>
              <a:buSzPct val="25000"/>
              <a:buFont typeface="StarSymbol"/>
              <a:buChar char=""/>
            </a:pPr>
            <a:r>
              <a:rPr lang="en-US" sz="2800">
                <a:solidFill>
                  <a:srgbClr val="000000"/>
                </a:solidFill>
                <a:latin typeface="Calibri"/>
              </a:rPr>
              <a:t>Handling of images (especially with dynamic dimensions)</a:t>
            </a:r>
            <a:endParaRPr/>
          </a:p>
          <a:p>
            <a:pPr lvl="1">
              <a:lnSpc>
                <a:spcPct val="100000"/>
              </a:lnSpc>
              <a:buSzPct val="25000"/>
              <a:buFont typeface="StarSymbol"/>
              <a:buChar char=""/>
            </a:pPr>
            <a:r>
              <a:rPr lang="en-US" sz="2800">
                <a:solidFill>
                  <a:srgbClr val="000000"/>
                </a:solidFill>
                <a:latin typeface="Calibri"/>
              </a:rPr>
              <a:t>Low resolution reports.</a:t>
            </a:r>
            <a:endParaRPr/>
          </a:p>
          <a:p>
            <a:pPr lvl="1">
              <a:lnSpc>
                <a:spcPct val="100000"/>
              </a:lnSpc>
              <a:buSzPct val="25000"/>
              <a:buFont typeface="StarSymbol"/>
              <a:buChar char=""/>
            </a:pPr>
            <a:r>
              <a:rPr lang="en-US" sz="2800">
                <a:solidFill>
                  <a:srgbClr val="000000"/>
                </a:solidFill>
                <a:latin typeface="Calibri"/>
              </a:rPr>
              <a:t>When aging/status reports will be properly covered by a stabilized framework, open the door (via a maintainable/efficient solution) to the configurable introduction of dedicated code by &lt;instr/dataset&gt; developed by expert…</a:t>
            </a:r>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1"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Potential Extra Usage</a:t>
            </a:r>
            <a:endParaRPr/>
          </a:p>
        </p:txBody>
      </p:sp>
      <p:sp>
        <p:nvSpPr>
          <p:cNvPr id="172"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000000"/>
                </a:solidFill>
                <a:latin typeface="Calibri"/>
              </a:rPr>
              <a:t>We could try also to use this tool ‘ONLINE’ during MD</a:t>
            </a:r>
            <a:endParaRPr/>
          </a:p>
          <a:p>
            <a:pPr lvl="1">
              <a:lnSpc>
                <a:spcPct val="100000"/>
              </a:lnSpc>
              <a:buSzPct val="25000"/>
              <a:buFont typeface="StarSymbol"/>
              <a:buChar char=""/>
            </a:pPr>
            <a:r>
              <a:rPr lang="en-US" sz="2800">
                <a:solidFill>
                  <a:srgbClr val="000000"/>
                </a:solidFill>
                <a:latin typeface="Calibri"/>
              </a:rPr>
              <a:t>We could define a short time (ie 15 mn) dynamic DB snapshot to look at the last 15 mn DB recording to check that things are going well</a:t>
            </a:r>
            <a:endParaRPr/>
          </a:p>
          <a:p>
            <a:pPr lvl="1">
              <a:lnSpc>
                <a:spcPct val="100000"/>
              </a:lnSpc>
              <a:buSzPct val="25000"/>
              <a:buFont typeface="StarSymbol"/>
              <a:buChar char=""/>
            </a:pPr>
            <a:r>
              <a:rPr lang="en-US" sz="2800">
                <a:solidFill>
                  <a:srgbClr val="000000"/>
                </a:solidFill>
                <a:latin typeface="Calibri"/>
              </a:rPr>
              <a:t>We could define before the MD a DB snapshot covering the entire MD time frame and play this snapshot during the MD to already see in realtime the data analysis we prepared before.</a:t>
            </a:r>
            <a:endParaRPr/>
          </a:p>
          <a:p>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TextShape 1"/>
          <p:cNvSpPr txBox="1"/>
          <p:nvPr/>
        </p:nvSpPr>
        <p:spPr>
          <a:xfrm>
            <a:off x="504000" y="301320"/>
            <a:ext cx="9071640" cy="1262160"/>
          </a:xfrm>
          <a:prstGeom prst="rect">
            <a:avLst/>
          </a:prstGeom>
        </p:spPr>
        <p:txBody>
          <a:bodyPr anchor="ctr" bIns="0" lIns="0" rIns="0" tIns="0" wrap="none"/>
          <a:p>
            <a:pPr algn="ctr"/>
            <a:r>
              <a:rPr lang="en-US"/>
              <a:t>Reports..  </a:t>
            </a:r>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4" name="TextShape 1"/>
          <p:cNvSpPr txBox="1"/>
          <p:nvPr/>
        </p:nvSpPr>
        <p:spPr>
          <a:xfrm>
            <a:off x="504000" y="301320"/>
            <a:ext cx="9071640" cy="1262160"/>
          </a:xfrm>
          <a:prstGeom prst="rect">
            <a:avLst/>
          </a:prstGeom>
        </p:spPr>
        <p:txBody>
          <a:bodyPr anchor="ctr" bIns="0" lIns="0" rIns="0" tIns="0" wrap="none"/>
          <a:p>
            <a:pPr algn="ctr"/>
            <a:endParaRPr/>
          </a:p>
        </p:txBody>
      </p:sp>
      <p:sp>
        <p:nvSpPr>
          <p:cNvPr id="175" name="TextShape 2"/>
          <p:cNvSpPr txBox="1"/>
          <p:nvPr/>
        </p:nvSpPr>
        <p:spPr>
          <a:xfrm>
            <a:off x="504000" y="1769040"/>
            <a:ext cx="9071640" cy="4384800"/>
          </a:xfrm>
          <a:prstGeom prst="rect">
            <a:avLst/>
          </a:prstGeom>
        </p:spPr>
        <p:txBody>
          <a:bodyPr bIns="0" lIns="0" rIns="0" tIns="0" wrap="none"/>
          <a:p>
            <a:endParaRPr/>
          </a:p>
        </p:txBody>
      </p:sp>
      <p:sp>
        <p:nvSpPr>
          <p:cNvPr id="176" name="TextShape 3"/>
          <p:cNvSpPr txBox="1"/>
          <p:nvPr/>
        </p:nvSpPr>
        <p:spPr>
          <a:xfrm>
            <a:off x="722520" y="4407120"/>
            <a:ext cx="7772040" cy="1361880"/>
          </a:xfrm>
          <a:prstGeom prst="rect">
            <a:avLst/>
          </a:prstGeom>
        </p:spPr>
        <p:txBody>
          <a:bodyPr/>
          <a:p>
            <a:pPr algn="ctr">
              <a:lnSpc>
                <a:spcPct val="100000"/>
              </a:lnSpc>
            </a:pPr>
            <a:r>
              <a:rPr b="1" lang="en-US" sz="4000">
                <a:solidFill>
                  <a:srgbClr val="000000"/>
                </a:solidFill>
                <a:latin typeface="Calibri"/>
              </a:rPr>
              <a:t>ANNEXES</a:t>
            </a:r>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2" name="TextShape 1"/>
          <p:cNvSpPr txBox="1"/>
          <p:nvPr/>
        </p:nvSpPr>
        <p:spPr>
          <a:xfrm>
            <a:off x="457560" y="274680"/>
            <a:ext cx="8229240" cy="1142640"/>
          </a:xfrm>
          <a:prstGeom prst="rect">
            <a:avLst/>
          </a:prstGeom>
        </p:spPr>
        <p:txBody>
          <a:bodyPr anchor="ctr"/>
          <a:p>
            <a:pPr algn="ctr">
              <a:lnSpc>
                <a:spcPct val="100000"/>
              </a:lnSpc>
            </a:pPr>
            <a:r>
              <a:rPr lang="en-US" sz="4400">
                <a:solidFill>
                  <a:srgbClr val="000000"/>
                </a:solidFill>
                <a:latin typeface="Calibri"/>
              </a:rPr>
              <a:t>Main Objective</a:t>
            </a:r>
            <a:endParaRPr/>
          </a:p>
        </p:txBody>
      </p:sp>
      <p:sp>
        <p:nvSpPr>
          <p:cNvPr id="123" name="TextShape 2"/>
          <p:cNvSpPr txBox="1"/>
          <p:nvPr/>
        </p:nvSpPr>
        <p:spPr>
          <a:xfrm>
            <a:off x="457560" y="1600560"/>
            <a:ext cx="8229240" cy="4525560"/>
          </a:xfrm>
          <a:prstGeom prst="rect">
            <a:avLst/>
          </a:prstGeom>
        </p:spPr>
        <p:txBody>
          <a:bodyPr/>
          <a:p>
            <a:pPr>
              <a:lnSpc>
                <a:spcPct val="100000"/>
              </a:lnSpc>
              <a:buFont typeface="Arial"/>
              <a:buChar char="•"/>
            </a:pPr>
            <a:r>
              <a:rPr lang="en-US" sz="3200">
                <a:solidFill>
                  <a:srgbClr val="000000"/>
                </a:solidFill>
                <a:latin typeface="Calibri"/>
              </a:rPr>
              <a:t>By Automatic Reports [AR] we mean here documents automatically generated on a regular basis from data stored in the Logging/Measurement DB.</a:t>
            </a:r>
            <a:endParaRPr/>
          </a:p>
          <a:p>
            <a:pPr>
              <a:lnSpc>
                <a:spcPct val="100000"/>
              </a:lnSpc>
              <a:buFont typeface="Arial"/>
              <a:buChar char="•"/>
            </a:pPr>
            <a:r>
              <a:rPr lang="en-US" sz="3200">
                <a:solidFill>
                  <a:srgbClr val="000000"/>
                </a:solidFill>
                <a:latin typeface="Calibri"/>
              </a:rPr>
              <a:t>The basic principle would be daily Cron tasks, gathering, analysing and synthetizing Beam Instruments records in DB stored during the last 24h, and sending the corresponding summary reports automatically by mail to the corresponding experts or responsible.</a:t>
            </a:r>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7" name="TextShape 1"/>
          <p:cNvSpPr txBox="1"/>
          <p:nvPr/>
        </p:nvSpPr>
        <p:spPr>
          <a:xfrm>
            <a:off x="504000" y="301320"/>
            <a:ext cx="9071640" cy="1262160"/>
          </a:xfrm>
          <a:prstGeom prst="rect">
            <a:avLst/>
          </a:prstGeom>
        </p:spPr>
        <p:txBody>
          <a:bodyPr anchor="ctr" bIns="0" lIns="0" rIns="0" tIns="0" wrap="none"/>
          <a:p>
            <a:pPr algn="ctr"/>
            <a:endParaRPr/>
          </a:p>
        </p:txBody>
      </p:sp>
      <p:sp>
        <p:nvSpPr>
          <p:cNvPr id="178" name="TextShape 2"/>
          <p:cNvSpPr txBox="1"/>
          <p:nvPr/>
        </p:nvSpPr>
        <p:spPr>
          <a:xfrm>
            <a:off x="504000" y="1769040"/>
            <a:ext cx="9071640" cy="4384800"/>
          </a:xfrm>
          <a:prstGeom prst="rect">
            <a:avLst/>
          </a:prstGeom>
        </p:spPr>
        <p:txBody>
          <a:bodyPr bIns="0" lIns="0" rIns="0" tIns="0" wrap="none"/>
          <a:p>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9" name="TextShape 1"/>
          <p:cNvSpPr txBox="1"/>
          <p:nvPr/>
        </p:nvSpPr>
        <p:spPr>
          <a:xfrm>
            <a:off x="504000" y="302760"/>
            <a:ext cx="9071640" cy="857160"/>
          </a:xfrm>
          <a:prstGeom prst="rect">
            <a:avLst/>
          </a:prstGeom>
        </p:spPr>
        <p:txBody>
          <a:bodyPr anchor="ctr"/>
          <a:p>
            <a:pPr algn="ctr">
              <a:lnSpc>
                <a:spcPct val="100000"/>
              </a:lnSpc>
            </a:pPr>
            <a:r>
              <a:rPr lang="en-US" sz="3600">
                <a:solidFill>
                  <a:srgbClr val="000000"/>
                </a:solidFill>
                <a:latin typeface="Calibri"/>
              </a:rPr>
              <a:t>Main Framework  Sequence: make_front_figure</a:t>
            </a:r>
            <a:endParaRPr/>
          </a:p>
        </p:txBody>
      </p:sp>
      <p:sp>
        <p:nvSpPr>
          <p:cNvPr id="180" name="TextShape 2"/>
          <p:cNvSpPr txBox="1"/>
          <p:nvPr/>
        </p:nvSpPr>
        <p:spPr>
          <a:xfrm>
            <a:off x="504000" y="1764000"/>
            <a:ext cx="9071640" cy="4988880"/>
          </a:xfrm>
          <a:prstGeom prst="rect">
            <a:avLst/>
          </a:prstGeom>
        </p:spPr>
        <p:txBody>
          <a:bodyPr/>
          <a:p>
            <a:pPr>
              <a:lnSpc>
                <a:spcPct val="100000"/>
              </a:lnSpc>
            </a:pPr>
            <a:r>
              <a:rPr b="1" lang="en-US" sz="3200">
                <a:solidFill>
                  <a:srgbClr val="000000"/>
                </a:solidFill>
                <a:latin typeface="Calibri"/>
              </a:rPr>
              <a:t>Purpose</a:t>
            </a:r>
            <a:r>
              <a:rPr lang="en-US" sz="3200">
                <a:solidFill>
                  <a:srgbClr val="000000"/>
                </a:solidFill>
                <a:latin typeface="Calibri"/>
              </a:rPr>
              <a:t>:</a:t>
            </a:r>
            <a:endParaRPr/>
          </a:p>
          <a:p>
            <a:pPr>
              <a:lnSpc>
                <a:spcPct val="100000"/>
              </a:lnSpc>
            </a:pPr>
            <a:r>
              <a:rPr lang="en-US" sz="3200">
                <a:solidFill>
                  <a:srgbClr val="000000"/>
                </a:solidFill>
                <a:latin typeface="Calibri"/>
              </a:rPr>
              <a:t>Makes the report front pages with title, description of dataset, list of variables extracted…</a:t>
            </a:r>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Main Tools:</a:t>
            </a:r>
            <a:r>
              <a:rPr lang="en-US" sz="4400">
                <a:solidFill>
                  <a:srgbClr val="000000"/>
                </a:solidFill>
                <a:latin typeface="Calibri"/>
              </a:rPr>
              <a:t>
</a:t>
            </a:r>
            <a:r>
              <a:rPr lang="en-US" sz="4400">
                <a:solidFill>
                  <a:srgbClr val="000000"/>
                </a:solidFill>
                <a:latin typeface="Calibri"/>
              </a:rPr>
              <a:t> Naming Conventions</a:t>
            </a:r>
            <a:endParaRPr/>
          </a:p>
        </p:txBody>
      </p:sp>
      <p:sp>
        <p:nvSpPr>
          <p:cNvPr id="182"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000000"/>
                </a:solidFill>
                <a:latin typeface="Calibri"/>
              </a:rPr>
              <a:t>In order to make things possible and a little organised, we used (and impose to work with OAF) the following naming conventions.</a:t>
            </a:r>
            <a:endParaRPr/>
          </a:p>
          <a:p>
            <a:pPr>
              <a:lnSpc>
                <a:spcPct val="100000"/>
              </a:lnSpc>
              <a:buFont typeface="Arial"/>
              <a:buChar char="•"/>
            </a:pPr>
            <a:r>
              <a:rPr lang="en-US" sz="3200">
                <a:solidFill>
                  <a:srgbClr val="000000"/>
                </a:solidFill>
                <a:latin typeface="Calibri"/>
              </a:rPr>
              <a:t>Each set of data (not when, only what) will be identified by an </a:t>
            </a:r>
            <a:r>
              <a:rPr lang="en-US" sz="3200">
                <a:solidFill>
                  <a:srgbClr val="ff0000"/>
                </a:solidFill>
                <a:latin typeface="Calibri"/>
              </a:rPr>
              <a:t>&lt;instrument ID&gt; </a:t>
            </a:r>
            <a:r>
              <a:rPr lang="en-US" sz="3200">
                <a:solidFill>
                  <a:srgbClr val="000000"/>
                </a:solidFill>
                <a:latin typeface="Calibri"/>
              </a:rPr>
              <a:t>and a </a:t>
            </a:r>
            <a:r>
              <a:rPr lang="en-US" sz="3200">
                <a:solidFill>
                  <a:srgbClr val="00b050"/>
                </a:solidFill>
                <a:latin typeface="Calibri"/>
              </a:rPr>
              <a:t>&lt;data set ID&gt;</a:t>
            </a:r>
            <a:endParaRPr/>
          </a:p>
          <a:p>
            <a:pPr>
              <a:lnSpc>
                <a:spcPct val="100000"/>
              </a:lnSpc>
              <a:buFont typeface="Arial"/>
              <a:buChar char="•"/>
            </a:pPr>
            <a:r>
              <a:rPr lang="en-US" sz="3200">
                <a:solidFill>
                  <a:srgbClr val="000000"/>
                </a:solidFill>
                <a:latin typeface="Calibri"/>
              </a:rPr>
              <a:t>&lt;dataSet ID&gt; must not contain the ‘_’ or ‘ ‘ caracters</a:t>
            </a:r>
            <a:endParaRPr/>
          </a:p>
          <a:p>
            <a:pPr>
              <a:lnSpc>
                <a:spcPct val="100000"/>
              </a:lnSpc>
              <a:buFont typeface="Arial"/>
              <a:buChar char="•"/>
            </a:pPr>
            <a:r>
              <a:rPr lang="en-US" sz="3200">
                <a:solidFill>
                  <a:srgbClr val="000000"/>
                </a:solidFill>
                <a:latin typeface="Calibri"/>
              </a:rPr>
              <a:t>&lt;instrument ID. Must belong to a predefined list that the OAF team is maintaining</a:t>
            </a:r>
            <a:endParaRPr/>
          </a:p>
          <a:p>
            <a:pPr>
              <a:lnSpc>
                <a:spcPct val="100000"/>
              </a:lnSpc>
              <a:buFont typeface="Arial"/>
              <a:buChar char="•"/>
            </a:pPr>
            <a:r>
              <a:rPr lang="en-US" sz="3200">
                <a:solidFill>
                  <a:srgbClr val="000000"/>
                </a:solidFill>
                <a:latin typeface="Calibri"/>
              </a:rPr>
              <a:t>The corresponding Timber ‘snapshot’ (see later) must be ‘Public’ and called: </a:t>
            </a:r>
            <a:r>
              <a:rPr b="1" lang="en-US" sz="3200">
                <a:solidFill>
                  <a:srgbClr val="000000"/>
                </a:solidFill>
                <a:latin typeface="Calibri"/>
              </a:rPr>
              <a:t>BI</a:t>
            </a:r>
            <a:r>
              <a:rPr b="1" lang="en-US" sz="3200">
                <a:solidFill>
                  <a:srgbClr val="ff0000"/>
                </a:solidFill>
                <a:latin typeface="Calibri"/>
              </a:rPr>
              <a:t>_</a:t>
            </a:r>
            <a:r>
              <a:rPr lang="en-US" sz="3200">
                <a:solidFill>
                  <a:srgbClr val="ff0000"/>
                </a:solidFill>
                <a:latin typeface="Calibri"/>
              </a:rPr>
              <a:t>&lt;instr ID&gt;</a:t>
            </a:r>
            <a:r>
              <a:rPr b="1" lang="en-US" sz="3200">
                <a:solidFill>
                  <a:srgbClr val="000000"/>
                </a:solidFill>
                <a:latin typeface="Calibri"/>
              </a:rPr>
              <a:t>_</a:t>
            </a:r>
            <a:r>
              <a:rPr lang="en-US" sz="3200">
                <a:solidFill>
                  <a:srgbClr val="00b050"/>
                </a:solidFill>
                <a:latin typeface="Calibri"/>
              </a:rPr>
              <a:t>&lt;dataSet ID&gt;</a:t>
            </a:r>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3"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Main Tools:</a:t>
            </a:r>
            <a:r>
              <a:rPr lang="en-US" sz="4400">
                <a:solidFill>
                  <a:srgbClr val="000000"/>
                </a:solidFill>
                <a:latin typeface="Calibri"/>
              </a:rPr>
              <a:t>
</a:t>
            </a:r>
            <a:r>
              <a:rPr lang="en-US" sz="4400">
                <a:solidFill>
                  <a:srgbClr val="000000"/>
                </a:solidFill>
                <a:latin typeface="Calibri"/>
              </a:rPr>
              <a:t> Naming Conventions</a:t>
            </a:r>
            <a:endParaRPr/>
          </a:p>
        </p:txBody>
      </p:sp>
      <p:sp>
        <p:nvSpPr>
          <p:cNvPr id="184"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000000"/>
                </a:solidFill>
                <a:latin typeface="Calibri"/>
              </a:rPr>
              <a:t>In order to make things possible and a little organised, we used (and impose to work with OAF) the following naming conventions.</a:t>
            </a:r>
            <a:endParaRPr/>
          </a:p>
          <a:p>
            <a:pPr>
              <a:lnSpc>
                <a:spcPct val="100000"/>
              </a:lnSpc>
              <a:buFont typeface="Arial"/>
              <a:buChar char="•"/>
            </a:pPr>
            <a:r>
              <a:rPr lang="en-US" sz="3200">
                <a:solidFill>
                  <a:srgbClr val="000000"/>
                </a:solidFill>
                <a:latin typeface="Calibri"/>
              </a:rPr>
              <a:t>Each set of data (not when, only what) will be identified by an </a:t>
            </a:r>
            <a:r>
              <a:rPr lang="en-US" sz="3200">
                <a:solidFill>
                  <a:srgbClr val="ff0000"/>
                </a:solidFill>
                <a:latin typeface="Calibri"/>
              </a:rPr>
              <a:t>&lt;instrument ID&gt; </a:t>
            </a:r>
            <a:r>
              <a:rPr lang="en-US" sz="3200">
                <a:solidFill>
                  <a:srgbClr val="000000"/>
                </a:solidFill>
                <a:latin typeface="Calibri"/>
              </a:rPr>
              <a:t>and a </a:t>
            </a:r>
            <a:r>
              <a:rPr lang="en-US" sz="3200">
                <a:solidFill>
                  <a:srgbClr val="00b050"/>
                </a:solidFill>
                <a:latin typeface="Calibri"/>
              </a:rPr>
              <a:t>&lt;data set ID&gt;</a:t>
            </a:r>
            <a:endParaRPr/>
          </a:p>
          <a:p>
            <a:pPr>
              <a:lnSpc>
                <a:spcPct val="100000"/>
              </a:lnSpc>
              <a:buFont typeface="Arial"/>
              <a:buChar char="•"/>
            </a:pPr>
            <a:r>
              <a:rPr lang="en-US" sz="3200">
                <a:solidFill>
                  <a:srgbClr val="000000"/>
                </a:solidFill>
                <a:latin typeface="Calibri"/>
              </a:rPr>
              <a:t>&lt;dataSet ID&gt; must not contain the ‘_’ or ‘ ‘ caracters</a:t>
            </a:r>
            <a:endParaRPr/>
          </a:p>
          <a:p>
            <a:pPr>
              <a:lnSpc>
                <a:spcPct val="100000"/>
              </a:lnSpc>
              <a:buFont typeface="Arial"/>
              <a:buChar char="•"/>
            </a:pPr>
            <a:r>
              <a:rPr lang="en-US" sz="3200">
                <a:solidFill>
                  <a:srgbClr val="000000"/>
                </a:solidFill>
                <a:latin typeface="Calibri"/>
              </a:rPr>
              <a:t>&lt;instrument ID. Must belong to a predefined list that the OAF team is maintaining</a:t>
            </a:r>
            <a:endParaRPr/>
          </a:p>
          <a:p>
            <a:pPr>
              <a:lnSpc>
                <a:spcPct val="100000"/>
              </a:lnSpc>
              <a:buFont typeface="Arial"/>
              <a:buChar char="•"/>
            </a:pPr>
            <a:r>
              <a:rPr lang="en-US" sz="3200">
                <a:solidFill>
                  <a:srgbClr val="000000"/>
                </a:solidFill>
                <a:latin typeface="Calibri"/>
              </a:rPr>
              <a:t>The corresponding Timber ‘snapshot’ (see later) must be ‘Public’ and called: </a:t>
            </a:r>
            <a:r>
              <a:rPr b="1" lang="en-US" sz="3200">
                <a:solidFill>
                  <a:srgbClr val="000000"/>
                </a:solidFill>
                <a:latin typeface="Calibri"/>
              </a:rPr>
              <a:t>BI</a:t>
            </a:r>
            <a:r>
              <a:rPr b="1" lang="en-US" sz="3200">
                <a:solidFill>
                  <a:srgbClr val="ff0000"/>
                </a:solidFill>
                <a:latin typeface="Calibri"/>
              </a:rPr>
              <a:t>_</a:t>
            </a:r>
            <a:r>
              <a:rPr lang="en-US" sz="3200">
                <a:solidFill>
                  <a:srgbClr val="ff0000"/>
                </a:solidFill>
                <a:latin typeface="Calibri"/>
              </a:rPr>
              <a:t>&lt;instr ID&gt;</a:t>
            </a:r>
            <a:r>
              <a:rPr b="1" lang="en-US" sz="3200">
                <a:solidFill>
                  <a:srgbClr val="000000"/>
                </a:solidFill>
                <a:latin typeface="Calibri"/>
              </a:rPr>
              <a:t>_</a:t>
            </a:r>
            <a:r>
              <a:rPr lang="en-US" sz="3200">
                <a:solidFill>
                  <a:srgbClr val="00b050"/>
                </a:solidFill>
                <a:latin typeface="Calibri"/>
              </a:rPr>
              <a:t>&lt;dataSet ID&gt;</a:t>
            </a:r>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5"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Anaconda packages …</a:t>
            </a:r>
            <a:endParaRPr/>
          </a:p>
        </p:txBody>
      </p:sp>
      <p:pic>
        <p:nvPicPr>
          <p:cNvPr descr="" id="186" name="Picture 2"/>
          <p:cNvPicPr/>
          <p:nvPr/>
        </p:nvPicPr>
        <p:blipFill>
          <a:blip r:embed="rId1"/>
          <a:stretch>
            <a:fillRect/>
          </a:stretch>
        </p:blipFill>
        <p:spPr>
          <a:xfrm>
            <a:off x="1388520" y="1656360"/>
            <a:ext cx="7435080" cy="5298120"/>
          </a:xfrm>
          <a:prstGeom prst="rect">
            <a:avLst/>
          </a:prstGeom>
        </p:spPr>
      </p:pic>
    </p:spTree>
  </p:cSld>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7"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Anaconda packages …</a:t>
            </a:r>
            <a:endParaRPr/>
          </a:p>
        </p:txBody>
      </p:sp>
      <p:pic>
        <p:nvPicPr>
          <p:cNvPr descr="" id="188" name="Picture 2"/>
          <p:cNvPicPr/>
          <p:nvPr/>
        </p:nvPicPr>
        <p:blipFill>
          <a:blip r:embed="rId1"/>
          <a:stretch>
            <a:fillRect/>
          </a:stretch>
        </p:blipFill>
        <p:spPr>
          <a:xfrm>
            <a:off x="1388520" y="1656360"/>
            <a:ext cx="7435080" cy="5298120"/>
          </a:xfrm>
          <a:prstGeom prst="rect">
            <a:avLst/>
          </a:prstGeom>
        </p:spPr>
      </p:pic>
    </p:spTree>
  </p:cSld>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9" name="TextShape 1"/>
          <p:cNvSpPr txBox="1"/>
          <p:nvPr/>
        </p:nvSpPr>
        <p:spPr>
          <a:xfrm>
            <a:off x="504000" y="302760"/>
            <a:ext cx="9071640" cy="1259640"/>
          </a:xfrm>
          <a:prstGeom prst="rect">
            <a:avLst/>
          </a:prstGeom>
        </p:spPr>
        <p:txBody>
          <a:bodyPr anchor="ctr"/>
          <a:p>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4" name="TextShape 1"/>
          <p:cNvSpPr txBox="1"/>
          <p:nvPr/>
        </p:nvSpPr>
        <p:spPr>
          <a:xfrm>
            <a:off x="504000" y="302760"/>
            <a:ext cx="9071640" cy="1259640"/>
          </a:xfrm>
          <a:prstGeom prst="rect">
            <a:avLst/>
          </a:prstGeom>
        </p:spPr>
        <p:txBody>
          <a:bodyPr anchor="ctr"/>
          <a:p>
            <a:pPr algn="ctr">
              <a:lnSpc>
                <a:spcPct val="100000"/>
              </a:lnSpc>
            </a:pPr>
            <a:r>
              <a:rPr lang="en-US" sz="4400">
                <a:solidFill>
                  <a:srgbClr val="000000"/>
                </a:solidFill>
                <a:latin typeface="Calibri"/>
              </a:rPr>
              <a:t>Main Objective</a:t>
            </a:r>
            <a:endParaRPr/>
          </a:p>
        </p:txBody>
      </p:sp>
      <p:sp>
        <p:nvSpPr>
          <p:cNvPr id="125" name="TextShape 2"/>
          <p:cNvSpPr txBox="1"/>
          <p:nvPr/>
        </p:nvSpPr>
        <p:spPr>
          <a:xfrm>
            <a:off x="504000" y="1764000"/>
            <a:ext cx="9071640" cy="4988880"/>
          </a:xfrm>
          <a:prstGeom prst="rect">
            <a:avLst/>
          </a:prstGeom>
        </p:spPr>
        <p:txBody>
          <a:bodyPr/>
          <a:p>
            <a:pPr>
              <a:lnSpc>
                <a:spcPct val="100000"/>
              </a:lnSpc>
              <a:buFont typeface="Arial"/>
              <a:buChar char="•"/>
            </a:pPr>
            <a:r>
              <a:rPr lang="en-US" sz="3200">
                <a:solidFill>
                  <a:srgbClr val="000000"/>
                </a:solidFill>
                <a:latin typeface="Calibri"/>
              </a:rPr>
              <a:t>By Automatic Reports [AR] we mean here documents automatically generated on a regular basis from data stored in the Logging/Measurement DB.</a:t>
            </a:r>
            <a:endParaRPr/>
          </a:p>
          <a:p>
            <a:pPr>
              <a:lnSpc>
                <a:spcPct val="100000"/>
              </a:lnSpc>
              <a:buFont typeface="Arial"/>
              <a:buChar char="•"/>
            </a:pPr>
            <a:r>
              <a:rPr lang="en-US" sz="3200">
                <a:solidFill>
                  <a:srgbClr val="000000"/>
                </a:solidFill>
                <a:latin typeface="Calibri"/>
              </a:rPr>
              <a:t>The basic principle would be daily Cron tasks, gathering, analysing and synthetizing Beam Instruments records in DB stored during the last 24h, and sending the corresponding summary reports automatically by mail to the corresponding experts or responsible.</a:t>
            </a:r>
            <a:endParaRPr/>
          </a:p>
        </p:txBody>
      </p:sp>
    </p:spTree>
  </p:cSld>
  <p:timing>
    <p:tnLst>
      <p:par>
        <p:cTn dur="indefinite" id="11" nodeType="tmRoot" restart="never">
          <p:childTnLst>
            <p:seq>
              <p:cTn id="12"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6" name="TextShape 1"/>
          <p:cNvSpPr txBox="1"/>
          <p:nvPr/>
        </p:nvSpPr>
        <p:spPr>
          <a:xfrm>
            <a:off x="457560" y="274680"/>
            <a:ext cx="8229240" cy="921600"/>
          </a:xfrm>
          <a:prstGeom prst="rect">
            <a:avLst/>
          </a:prstGeom>
        </p:spPr>
        <p:txBody>
          <a:bodyPr anchor="ctr"/>
          <a:p>
            <a:pPr algn="ctr">
              <a:lnSpc>
                <a:spcPct val="100000"/>
              </a:lnSpc>
            </a:pPr>
            <a:r>
              <a:rPr lang="en-US" sz="4400">
                <a:solidFill>
                  <a:srgbClr val="000000"/>
                </a:solidFill>
                <a:latin typeface="Calibri"/>
              </a:rPr>
              <a:t>Main Objective</a:t>
            </a:r>
            <a:endParaRPr/>
          </a:p>
        </p:txBody>
      </p:sp>
      <p:sp>
        <p:nvSpPr>
          <p:cNvPr id="127" name="TextShape 2"/>
          <p:cNvSpPr txBox="1"/>
          <p:nvPr/>
        </p:nvSpPr>
        <p:spPr>
          <a:xfrm>
            <a:off x="323640" y="1413000"/>
            <a:ext cx="8424720" cy="5184360"/>
          </a:xfrm>
          <a:prstGeom prst="rect">
            <a:avLst/>
          </a:prstGeom>
        </p:spPr>
        <p:txBody>
          <a:bodyPr/>
          <a:p>
            <a:pPr>
              <a:lnSpc>
                <a:spcPct val="100000"/>
              </a:lnSpc>
              <a:buFont typeface="Arial"/>
              <a:buChar char="•"/>
            </a:pPr>
            <a:r>
              <a:rPr lang="en-US" sz="3200">
                <a:solidFill>
                  <a:srgbClr val="000000"/>
                </a:solidFill>
                <a:latin typeface="Calibri"/>
              </a:rPr>
              <a:t>At the current initial stage, our target is to cover as much as possible all the possible common features in </a:t>
            </a:r>
            <a:r>
              <a:rPr b="1" lang="en-US" sz="3200" u="sng">
                <a:solidFill>
                  <a:srgbClr val="000000"/>
                </a:solidFill>
                <a:latin typeface="Calibri"/>
              </a:rPr>
              <a:t>a single process simply based on data set configuration files </a:t>
            </a:r>
            <a:r>
              <a:rPr lang="en-US" sz="3200">
                <a:solidFill>
                  <a:srgbClr val="000000"/>
                </a:solidFill>
                <a:latin typeface="Calibri"/>
              </a:rPr>
              <a:t>(as described later).</a:t>
            </a:r>
            <a:endParaRPr/>
          </a:p>
          <a:p>
            <a:pPr>
              <a:lnSpc>
                <a:spcPct val="100000"/>
              </a:lnSpc>
              <a:buFont typeface="Arial"/>
              <a:buChar char="•"/>
            </a:pPr>
            <a:r>
              <a:rPr lang="en-US" sz="3200">
                <a:solidFill>
                  <a:srgbClr val="ff0000"/>
                </a:solidFill>
                <a:latin typeface="Calibri"/>
              </a:rPr>
              <a:t>To do so we are today concentrating on ‘basics’</a:t>
            </a:r>
            <a:r>
              <a:rPr lang="en-US" sz="3200">
                <a:solidFill>
                  <a:srgbClr val="000000"/>
                </a:solidFill>
                <a:latin typeface="Calibri"/>
              </a:rPr>
              <a:t>, i.e. Instrument Status Assessments:</a:t>
            </a:r>
            <a:endParaRPr/>
          </a:p>
          <a:p>
            <a:pPr lvl="1">
              <a:lnSpc>
                <a:spcPct val="100000"/>
              </a:lnSpc>
              <a:buSzPct val="25000"/>
              <a:buFont typeface="StarSymbol"/>
              <a:buChar char=""/>
            </a:pPr>
            <a:r>
              <a:rPr lang="en-US" sz="2200">
                <a:solidFill>
                  <a:srgbClr val="000000"/>
                </a:solidFill>
                <a:latin typeface="Calibri"/>
              </a:rPr>
              <a:t>These reports will be targeted to present the ‘current’ </a:t>
            </a:r>
            <a:r>
              <a:rPr b="1" lang="en-US" sz="2200">
                <a:solidFill>
                  <a:srgbClr val="ff0000"/>
                </a:solidFill>
                <a:latin typeface="Calibri"/>
              </a:rPr>
              <a:t>status</a:t>
            </a:r>
            <a:r>
              <a:rPr lang="en-US" sz="2200">
                <a:solidFill>
                  <a:srgbClr val="ff0000"/>
                </a:solidFill>
                <a:latin typeface="Calibri"/>
              </a:rPr>
              <a:t> </a:t>
            </a:r>
            <a:r>
              <a:rPr lang="en-US" sz="2200">
                <a:solidFill>
                  <a:srgbClr val="000000"/>
                </a:solidFill>
                <a:latin typeface="Calibri"/>
              </a:rPr>
              <a:t>of an instrument family (ie each device of a given family). </a:t>
            </a:r>
            <a:r>
              <a:rPr lang="en-US" sz="2200">
                <a:solidFill>
                  <a:srgbClr val="00b050"/>
                </a:solidFill>
                <a:latin typeface="Calibri"/>
              </a:rPr>
              <a:t>They should also identify and state clearly any status requiring immediate action and send an alarm (mail) when something looks wrong</a:t>
            </a:r>
            <a:r>
              <a:rPr lang="en-US" sz="2200">
                <a:solidFill>
                  <a:srgbClr val="000000"/>
                </a:solidFill>
                <a:latin typeface="Calibri"/>
              </a:rPr>
              <a:t>.</a:t>
            </a:r>
            <a:endParaRPr/>
          </a:p>
          <a:p>
            <a:pPr>
              <a:lnSpc>
                <a:spcPct val="100000"/>
              </a:lnSpc>
              <a:buFont typeface="Arial"/>
              <a:buChar char="•"/>
            </a:pPr>
            <a:r>
              <a:rPr lang="en-US" sz="3200">
                <a:solidFill>
                  <a:srgbClr val="000000"/>
                </a:solidFill>
                <a:latin typeface="Calibri"/>
              </a:rPr>
              <a:t>Further step looks possible. </a:t>
            </a:r>
            <a:r>
              <a:rPr lang="en-US" sz="3200">
                <a:solidFill>
                  <a:srgbClr val="ff0000"/>
                </a:solidFill>
                <a:latin typeface="Calibri"/>
              </a:rPr>
              <a:t>We hope to be able to cover properly and commonly instrument aging and calibration</a:t>
            </a:r>
            <a:r>
              <a:rPr lang="en-US" sz="3200">
                <a:solidFill>
                  <a:srgbClr val="000000"/>
                </a:solidFill>
                <a:latin typeface="Calibri"/>
              </a:rPr>
              <a:t>. Some examples will also be covered in here.</a:t>
            </a:r>
            <a:endParaRPr/>
          </a:p>
          <a:p>
            <a:pPr>
              <a:lnSpc>
                <a:spcPct val="100000"/>
              </a:lnSpc>
              <a:buFont typeface="Arial"/>
              <a:buChar char="•"/>
            </a:pPr>
            <a:r>
              <a:rPr lang="en-US" sz="3200">
                <a:solidFill>
                  <a:srgbClr val="000000"/>
                </a:solidFill>
                <a:latin typeface="Calibri"/>
              </a:rPr>
              <a:t>For the last step, i.e. </a:t>
            </a:r>
            <a:r>
              <a:rPr lang="en-US" sz="3200">
                <a:solidFill>
                  <a:srgbClr val="0070c0"/>
                </a:solidFill>
                <a:latin typeface="Calibri"/>
              </a:rPr>
              <a:t>instrument performance </a:t>
            </a:r>
            <a:r>
              <a:rPr lang="en-US" sz="3200">
                <a:solidFill>
                  <a:srgbClr val="000000"/>
                </a:solidFill>
                <a:latin typeface="Calibri"/>
              </a:rPr>
              <a:t>assessment, things become immediately too complicated and specific to justify standardisation effort. We will let this stage </a:t>
            </a:r>
            <a:r>
              <a:rPr lang="en-US" sz="3200">
                <a:solidFill>
                  <a:srgbClr val="0070c0"/>
                </a:solidFill>
                <a:latin typeface="Calibri"/>
              </a:rPr>
              <a:t>to the instrument team </a:t>
            </a:r>
            <a:r>
              <a:rPr lang="en-US" sz="3200">
                <a:solidFill>
                  <a:srgbClr val="000000"/>
                </a:solidFill>
                <a:latin typeface="Calibri"/>
              </a:rPr>
              <a:t>by providing them with a way to plug in their code in the framework, already relying on our data extraction, reporting and emailing code. (</a:t>
            </a:r>
            <a:r>
              <a:rPr lang="en-US" sz="3200">
                <a:solidFill>
                  <a:srgbClr val="ff0000"/>
                </a:solidFill>
                <a:latin typeface="Calibri"/>
              </a:rPr>
              <a:t>this door is not yet operational</a:t>
            </a:r>
            <a:r>
              <a:rPr lang="en-US" sz="3200">
                <a:solidFill>
                  <a:srgbClr val="000000"/>
                </a:solidFill>
                <a:latin typeface="Calibri"/>
              </a:rPr>
              <a:t>)</a:t>
            </a:r>
            <a:endParaRPr/>
          </a:p>
          <a:p>
            <a:pPr>
              <a:lnSpc>
                <a:spcPct val="100000"/>
              </a:lnSpc>
            </a:pPr>
            <a:endParaRPr/>
          </a:p>
        </p:txBody>
      </p:sp>
    </p:spTree>
  </p:cSld>
  <p:timing>
    <p:tnLst>
      <p:par>
        <p:cTn dur="indefinite" id="13" nodeType="tmRoot" restart="never">
          <p:childTnLst>
            <p:seq>
              <p:cTn id="14"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8" name="TextShape 1"/>
          <p:cNvSpPr txBox="1"/>
          <p:nvPr/>
        </p:nvSpPr>
        <p:spPr>
          <a:xfrm>
            <a:off x="457560" y="274680"/>
            <a:ext cx="8229240" cy="1142640"/>
          </a:xfrm>
          <a:prstGeom prst="rect">
            <a:avLst/>
          </a:prstGeom>
        </p:spPr>
        <p:txBody>
          <a:bodyPr anchor="ctr"/>
          <a:p>
            <a:pPr algn="ctr">
              <a:lnSpc>
                <a:spcPct val="100000"/>
              </a:lnSpc>
            </a:pPr>
            <a:r>
              <a:rPr lang="en-US" sz="4400">
                <a:solidFill>
                  <a:srgbClr val="000000"/>
                </a:solidFill>
                <a:latin typeface="Calibri"/>
              </a:rPr>
              <a:t>Disclaimer</a:t>
            </a:r>
            <a:endParaRPr/>
          </a:p>
        </p:txBody>
      </p:sp>
      <p:sp>
        <p:nvSpPr>
          <p:cNvPr id="129" name="TextShape 2"/>
          <p:cNvSpPr txBox="1"/>
          <p:nvPr/>
        </p:nvSpPr>
        <p:spPr>
          <a:xfrm>
            <a:off x="457560" y="1600560"/>
            <a:ext cx="8229240" cy="4525560"/>
          </a:xfrm>
          <a:prstGeom prst="rect">
            <a:avLst/>
          </a:prstGeom>
        </p:spPr>
        <p:txBody>
          <a:bodyPr/>
          <a:p>
            <a:pPr>
              <a:lnSpc>
                <a:spcPct val="100000"/>
              </a:lnSpc>
              <a:buFont typeface="Arial"/>
              <a:buChar char="•"/>
            </a:pPr>
            <a:r>
              <a:rPr lang="en-US" sz="3200">
                <a:solidFill>
                  <a:srgbClr val="000000"/>
                </a:solidFill>
                <a:latin typeface="Calibri"/>
              </a:rPr>
              <a:t>This tool will only look at what happened…</a:t>
            </a:r>
            <a:endParaRPr/>
          </a:p>
          <a:p>
            <a:pPr>
              <a:lnSpc>
                <a:spcPct val="100000"/>
              </a:lnSpc>
              <a:buFont typeface="Arial"/>
              <a:buChar char="•"/>
            </a:pPr>
            <a:r>
              <a:rPr lang="en-US" sz="3200">
                <a:solidFill>
                  <a:srgbClr val="000000"/>
                </a:solidFill>
                <a:latin typeface="Calibri"/>
              </a:rPr>
              <a:t>It can only help us to:</a:t>
            </a:r>
            <a:endParaRPr/>
          </a:p>
          <a:p>
            <a:pPr lvl="1">
              <a:lnSpc>
                <a:spcPct val="100000"/>
              </a:lnSpc>
              <a:buSzPct val="25000"/>
              <a:buFont typeface="StarSymbol"/>
              <a:buChar char=""/>
            </a:pPr>
            <a:r>
              <a:rPr lang="en-US" sz="2800">
                <a:solidFill>
                  <a:srgbClr val="000000"/>
                </a:solidFill>
                <a:latin typeface="Calibri"/>
              </a:rPr>
              <a:t>Be aware that something went wrong in our instrument:</a:t>
            </a:r>
            <a:endParaRPr/>
          </a:p>
          <a:p>
            <a:pPr lvl="2">
              <a:lnSpc>
                <a:spcPct val="100000"/>
              </a:lnSpc>
              <a:buSzPct val="25000"/>
              <a:buFont typeface="StarSymbol"/>
              <a:buChar char=""/>
            </a:pPr>
            <a:r>
              <a:rPr lang="en-US" sz="2400">
                <a:solidFill>
                  <a:srgbClr val="000000"/>
                </a:solidFill>
                <a:latin typeface="Calibri"/>
              </a:rPr>
              <a:t>No usage</a:t>
            </a:r>
            <a:endParaRPr/>
          </a:p>
          <a:p>
            <a:pPr lvl="2">
              <a:lnSpc>
                <a:spcPct val="100000"/>
              </a:lnSpc>
              <a:buSzPct val="25000"/>
              <a:buFont typeface="StarSymbol"/>
              <a:buChar char=""/>
            </a:pPr>
            <a:r>
              <a:rPr lang="en-US" sz="2400">
                <a:solidFill>
                  <a:srgbClr val="000000"/>
                </a:solidFill>
                <a:latin typeface="Calibri"/>
              </a:rPr>
              <a:t>Bad usage</a:t>
            </a:r>
            <a:endParaRPr/>
          </a:p>
          <a:p>
            <a:pPr lvl="2">
              <a:lnSpc>
                <a:spcPct val="100000"/>
              </a:lnSpc>
              <a:buSzPct val="25000"/>
              <a:buFont typeface="StarSymbol"/>
              <a:buChar char=""/>
            </a:pPr>
            <a:r>
              <a:rPr lang="en-US" sz="2400">
                <a:solidFill>
                  <a:srgbClr val="000000"/>
                </a:solidFill>
                <a:latin typeface="Calibri"/>
              </a:rPr>
              <a:t>Over usage</a:t>
            </a:r>
            <a:endParaRPr/>
          </a:p>
          <a:p>
            <a:pPr lvl="2">
              <a:lnSpc>
                <a:spcPct val="100000"/>
              </a:lnSpc>
              <a:buSzPct val="25000"/>
              <a:buFont typeface="StarSymbol"/>
              <a:buChar char=""/>
            </a:pPr>
            <a:r>
              <a:rPr lang="en-US" sz="2400">
                <a:solidFill>
                  <a:srgbClr val="000000"/>
                </a:solidFill>
                <a:latin typeface="Calibri"/>
              </a:rPr>
              <a:t>Breakage…</a:t>
            </a:r>
            <a:endParaRPr/>
          </a:p>
          <a:p>
            <a:pPr lvl="1">
              <a:lnSpc>
                <a:spcPct val="100000"/>
              </a:lnSpc>
              <a:buSzPct val="25000"/>
              <a:buFont typeface="StarSymbol"/>
              <a:buChar char=""/>
            </a:pPr>
            <a:r>
              <a:rPr lang="en-US" sz="2800">
                <a:solidFill>
                  <a:srgbClr val="000000"/>
                </a:solidFill>
                <a:latin typeface="Calibri"/>
              </a:rPr>
              <a:t>Be aware that something is aging:</a:t>
            </a:r>
            <a:endParaRPr/>
          </a:p>
          <a:p>
            <a:pPr lvl="2">
              <a:lnSpc>
                <a:spcPct val="100000"/>
              </a:lnSpc>
              <a:buSzPct val="25000"/>
              <a:buFont typeface="StarSymbol"/>
              <a:buChar char=""/>
            </a:pPr>
            <a:r>
              <a:rPr lang="en-US" sz="2400">
                <a:solidFill>
                  <a:srgbClr val="000000"/>
                </a:solidFill>
                <a:latin typeface="Calibri"/>
              </a:rPr>
              <a:t>Calibration evolution</a:t>
            </a:r>
            <a:endParaRPr/>
          </a:p>
          <a:p>
            <a:pPr lvl="2">
              <a:lnSpc>
                <a:spcPct val="100000"/>
              </a:lnSpc>
              <a:buSzPct val="25000"/>
              <a:buFont typeface="StarSymbol"/>
              <a:buChar char=""/>
            </a:pPr>
            <a:r>
              <a:rPr lang="en-US" sz="2400">
                <a:solidFill>
                  <a:srgbClr val="000000"/>
                </a:solidFill>
                <a:latin typeface="Calibri"/>
              </a:rPr>
              <a:t>Status evolution…</a:t>
            </a:r>
            <a:endParaRPr/>
          </a:p>
          <a:p>
            <a:pPr>
              <a:lnSpc>
                <a:spcPct val="100000"/>
              </a:lnSpc>
              <a:buFont typeface="Arial"/>
              <a:buChar char="•"/>
            </a:pPr>
            <a:r>
              <a:rPr lang="en-US" sz="3200">
                <a:solidFill>
                  <a:srgbClr val="ff0000"/>
                </a:solidFill>
                <a:latin typeface="Calibri"/>
              </a:rPr>
              <a:t>It will still be up to us to be proactive with this.</a:t>
            </a:r>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0" name="TextShape 1"/>
          <p:cNvSpPr txBox="1"/>
          <p:nvPr/>
        </p:nvSpPr>
        <p:spPr>
          <a:xfrm>
            <a:off x="504000" y="301320"/>
            <a:ext cx="9071640" cy="1262160"/>
          </a:xfrm>
          <a:prstGeom prst="rect">
            <a:avLst/>
          </a:prstGeom>
        </p:spPr>
        <p:txBody>
          <a:bodyPr anchor="ctr" bIns="0" lIns="0" rIns="0" tIns="0" wrap="none"/>
          <a:p>
            <a:pPr algn="ctr"/>
            <a:r>
              <a:rPr lang="en-US"/>
              <a:t>Anaconda &amp; JPyPy:</a:t>
            </a:r>
            <a:r>
              <a:rPr lang="en-US"/>
              <a:t>
</a:t>
            </a:r>
            <a:endParaRPr/>
          </a:p>
        </p:txBody>
      </p:sp>
      <p:sp>
        <p:nvSpPr>
          <p:cNvPr id="131" name="TextShape 2"/>
          <p:cNvSpPr txBox="1"/>
          <p:nvPr/>
        </p:nvSpPr>
        <p:spPr>
          <a:xfrm>
            <a:off x="548640" y="827640"/>
            <a:ext cx="9071640" cy="4384440"/>
          </a:xfrm>
          <a:prstGeom prst="rect">
            <a:avLst/>
          </a:prstGeom>
        </p:spPr>
        <p:txBody>
          <a:bodyPr bIns="0" lIns="0" rIns="0" tIns="0" wrap="none"/>
          <a:p>
            <a:pPr>
              <a:buSzPct val="25000"/>
              <a:buFont typeface="StarSymbol"/>
              <a:buChar char=""/>
            </a:pPr>
            <a:endParaRPr/>
          </a:p>
          <a:p>
            <a:pPr>
              <a:buSzPct val="25000"/>
              <a:buFont typeface="StarSymbol"/>
              <a:buChar char=""/>
            </a:pPr>
            <a:r>
              <a:rPr lang="en-US" sz="2000"/>
              <a:t>125+ of the most popular Python packages for science, math, engineering, data analysis ( NumPy, SciPy, Pandas, IPython, Matplotlib, Numba, Blaze, Bokeh..)</a:t>
            </a:r>
            <a:endParaRPr/>
          </a:p>
          <a:p>
            <a:pPr>
              <a:buSzPct val="25000"/>
              <a:buFont typeface="StarSymbol"/>
              <a:buChar char=""/>
            </a:pPr>
            <a:r>
              <a:rPr lang="en-US" sz="2000"/>
              <a:t>Completely free - including for commercial use</a:t>
            </a:r>
            <a:endParaRPr/>
          </a:p>
          <a:p>
            <a:pPr>
              <a:buSzPct val="25000"/>
              <a:buFont typeface="StarSymbol"/>
              <a:buChar char=""/>
            </a:pPr>
            <a:r>
              <a:rPr lang="en-US" sz="2000"/>
              <a:t>Cross platform on Linux, Windows, Mac</a:t>
            </a:r>
            <a:endParaRPr/>
          </a:p>
          <a:p>
            <a:pPr>
              <a:buSzPct val="25000"/>
              <a:buFont typeface="StarSymbol"/>
              <a:buChar char=""/>
            </a:pPr>
            <a:r>
              <a:rPr lang="en-US" sz="2000"/>
              <a:t>Installs into a single directory and doesn't affect other Python installations on your system. Doesn't require root or local administrator privileges</a:t>
            </a:r>
            <a:endParaRPr/>
          </a:p>
          <a:p>
            <a:pPr>
              <a:buSzPct val="25000"/>
              <a:buFont typeface="StarSymbol"/>
              <a:buChar char=""/>
            </a:pPr>
            <a:r>
              <a:rPr lang="en-US" sz="2000"/>
              <a:t>Spyder, Ipython</a:t>
            </a:r>
            <a:endParaRPr/>
          </a:p>
          <a:p>
            <a:pPr>
              <a:buSzPct val="25000"/>
              <a:buFont typeface="StarSymbol"/>
              <a:buChar char=""/>
            </a:pPr>
            <a:r>
              <a:rPr lang="en-US" sz="2000"/>
              <a:t>We use Jpypy for java – python integration</a:t>
            </a:r>
            <a:endParaRPr/>
          </a:p>
          <a:p>
            <a:pPr>
              <a:buSzPct val="25000"/>
              <a:buFont typeface="StarSymbol"/>
              <a:buChar char=""/>
            </a:pPr>
            <a:r>
              <a:rPr lang="en-US" sz="2000"/>
              <a:t>Installed on bdidev2   </a:t>
            </a:r>
            <a:endParaRPr/>
          </a:p>
        </p:txBody>
      </p:sp>
      <p:pic>
        <p:nvPicPr>
          <p:cNvPr descr="" id="132" name=""/>
          <p:cNvPicPr/>
          <p:nvPr/>
        </p:nvPicPr>
        <p:blipFill>
          <a:blip r:embed="rId1"/>
          <a:stretch>
            <a:fillRect/>
          </a:stretch>
        </p:blipFill>
        <p:spPr>
          <a:xfrm>
            <a:off x="5414040" y="4908240"/>
            <a:ext cx="4206240" cy="2651760"/>
          </a:xfrm>
          <a:prstGeom prst="rect">
            <a:avLst/>
          </a:prstGeom>
        </p:spPr>
      </p:pic>
    </p:spTree>
  </p:cSld>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3" name="TextShape 1"/>
          <p:cNvSpPr txBox="1"/>
          <p:nvPr/>
        </p:nvSpPr>
        <p:spPr>
          <a:xfrm>
            <a:off x="504000" y="91440"/>
            <a:ext cx="9071640" cy="1262160"/>
          </a:xfrm>
          <a:prstGeom prst="rect">
            <a:avLst/>
          </a:prstGeom>
        </p:spPr>
        <p:txBody>
          <a:bodyPr anchor="ctr" bIns="0" lIns="0" rIns="0" tIns="0" wrap="none"/>
          <a:p>
            <a:pPr algn="ctr"/>
            <a:r>
              <a:rPr lang="en-US"/>
              <a:t>Panda &amp; Spyder</a:t>
            </a:r>
            <a:endParaRPr/>
          </a:p>
        </p:txBody>
      </p:sp>
      <p:sp>
        <p:nvSpPr>
          <p:cNvPr id="134" name="TextShape 2"/>
          <p:cNvSpPr txBox="1"/>
          <p:nvPr/>
        </p:nvSpPr>
        <p:spPr>
          <a:xfrm>
            <a:off x="504000" y="1769040"/>
            <a:ext cx="9071640" cy="4384800"/>
          </a:xfrm>
          <a:prstGeom prst="rect">
            <a:avLst/>
          </a:prstGeom>
        </p:spPr>
        <p:txBody>
          <a:bodyPr bIns="0" lIns="0" rIns="0" tIns="0" wrap="none"/>
          <a:p>
            <a:endParaRPr/>
          </a:p>
        </p:txBody>
      </p:sp>
      <p:pic>
        <p:nvPicPr>
          <p:cNvPr descr="" id="135" name=""/>
          <p:cNvPicPr/>
          <p:nvPr/>
        </p:nvPicPr>
        <p:blipFill>
          <a:blip r:embed="rId1"/>
          <a:stretch>
            <a:fillRect/>
          </a:stretch>
        </p:blipFill>
        <p:spPr>
          <a:xfrm>
            <a:off x="360" y="1134360"/>
            <a:ext cx="10079640" cy="5472720"/>
          </a:xfrm>
          <a:prstGeom prst="rect">
            <a:avLst/>
          </a:prstGeom>
        </p:spPr>
      </p:pic>
      <p:pic>
        <p:nvPicPr>
          <p:cNvPr descr="" id="136" name=""/>
          <p:cNvPicPr/>
          <p:nvPr/>
        </p:nvPicPr>
        <p:blipFill>
          <a:blip r:embed="rId2"/>
          <a:stretch>
            <a:fillRect/>
          </a:stretch>
        </p:blipFill>
        <p:spPr>
          <a:xfrm>
            <a:off x="6766560" y="5486400"/>
            <a:ext cx="2743200" cy="1821600"/>
          </a:xfrm>
          <a:prstGeom prst="rect">
            <a:avLst/>
          </a:prstGeom>
        </p:spPr>
      </p:pic>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TextShape 1"/>
          <p:cNvSpPr txBox="1"/>
          <p:nvPr/>
        </p:nvSpPr>
        <p:spPr>
          <a:xfrm>
            <a:off x="504000" y="302760"/>
            <a:ext cx="9071640" cy="777960"/>
          </a:xfrm>
          <a:prstGeom prst="rect">
            <a:avLst/>
          </a:prstGeom>
        </p:spPr>
        <p:txBody>
          <a:bodyPr anchor="ctr"/>
          <a:p>
            <a:pPr algn="ctr">
              <a:lnSpc>
                <a:spcPct val="100000"/>
              </a:lnSpc>
            </a:pPr>
            <a:r>
              <a:rPr lang="en-US" sz="4400">
                <a:solidFill>
                  <a:srgbClr val="000000"/>
                </a:solidFill>
                <a:latin typeface="Calibri"/>
              </a:rPr>
              <a:t>Main Framework  Sequence</a:t>
            </a:r>
            <a:endParaRPr/>
          </a:p>
        </p:txBody>
      </p:sp>
      <p:sp>
        <p:nvSpPr>
          <p:cNvPr id="138" name="TextShape 2"/>
          <p:cNvSpPr txBox="1"/>
          <p:nvPr/>
        </p:nvSpPr>
        <p:spPr>
          <a:xfrm>
            <a:off x="504000" y="1398240"/>
            <a:ext cx="9071640" cy="4988880"/>
          </a:xfrm>
          <a:prstGeom prst="rect">
            <a:avLst/>
          </a:prstGeom>
        </p:spPr>
        <p:txBody>
          <a:bodyPr/>
          <a:p>
            <a:pPr>
              <a:lnSpc>
                <a:spcPct val="100000"/>
              </a:lnSpc>
              <a:buFont typeface="StarSymbol"/>
              <a:buAutoNum type="arabicPeriod"/>
            </a:pPr>
            <a:r>
              <a:rPr b="1" lang="en-US" sz="3200">
                <a:solidFill>
                  <a:srgbClr val="000000"/>
                </a:solidFill>
                <a:latin typeface="Calibri"/>
              </a:rPr>
              <a:t>extract_data</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Get the snapshot data from DB</a:t>
            </a:r>
            <a:endParaRPr/>
          </a:p>
          <a:p>
            <a:pPr>
              <a:lnSpc>
                <a:spcPct val="100000"/>
              </a:lnSpc>
              <a:buFont typeface="StarSymbol"/>
              <a:buAutoNum type="arabicPeriod"/>
            </a:pPr>
            <a:r>
              <a:rPr b="1" lang="en-US" sz="3200">
                <a:solidFill>
                  <a:srgbClr val="00b050"/>
                </a:solidFill>
                <a:latin typeface="Calibri"/>
              </a:rPr>
              <a:t>compute_extra_data</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Compute extra data if any as conf.</a:t>
            </a:r>
            <a:endParaRPr/>
          </a:p>
          <a:p>
            <a:pPr>
              <a:lnSpc>
                <a:spcPct val="100000"/>
              </a:lnSpc>
              <a:buFont typeface="StarSymbol"/>
              <a:buAutoNum type="arabicPeriod"/>
            </a:pPr>
            <a:r>
              <a:rPr b="1" lang="en-US" sz="3200">
                <a:solidFill>
                  <a:srgbClr val="000000"/>
                </a:solidFill>
                <a:latin typeface="Calibri"/>
              </a:rPr>
              <a:t>make_front_figure</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Make report first common pages</a:t>
            </a:r>
            <a:endParaRPr/>
          </a:p>
          <a:p>
            <a:pPr>
              <a:lnSpc>
                <a:spcPct val="100000"/>
              </a:lnSpc>
              <a:buFont typeface="StarSymbol"/>
              <a:buAutoNum type="arabicPeriod"/>
            </a:pPr>
            <a:r>
              <a:rPr b="1" lang="en-US" sz="3200">
                <a:solidFill>
                  <a:srgbClr val="00b050"/>
                </a:solidFill>
                <a:latin typeface="Calibri"/>
              </a:rPr>
              <a:t>analyse_alarms</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Analyse alarms as conf. (even on extra)</a:t>
            </a:r>
            <a:endParaRPr/>
          </a:p>
          <a:p>
            <a:pPr>
              <a:lnSpc>
                <a:spcPct val="100000"/>
              </a:lnSpc>
              <a:buFont typeface="StarSymbol"/>
              <a:buAutoNum type="arabicPeriod"/>
            </a:pPr>
            <a:r>
              <a:rPr b="1" lang="en-US" sz="3200">
                <a:solidFill>
                  <a:srgbClr val="000000"/>
                </a:solidFill>
                <a:latin typeface="Calibri"/>
              </a:rPr>
              <a:t>display_alarms</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makes alarm report pages</a:t>
            </a:r>
            <a:endParaRPr/>
          </a:p>
          <a:p>
            <a:pPr>
              <a:lnSpc>
                <a:spcPct val="100000"/>
              </a:lnSpc>
              <a:buFont typeface="StarSymbol"/>
              <a:buAutoNum type="arabicPeriod"/>
            </a:pPr>
            <a:r>
              <a:rPr b="1" lang="en-US" sz="3200">
                <a:solidFill>
                  <a:srgbClr val="000000"/>
                </a:solidFill>
                <a:latin typeface="Calibri"/>
              </a:rPr>
              <a:t>make_dft_plots</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makes default plot for all variables (opt)</a:t>
            </a:r>
            <a:endParaRPr/>
          </a:p>
          <a:p>
            <a:pPr>
              <a:lnSpc>
                <a:spcPct val="100000"/>
              </a:lnSpc>
              <a:buFont typeface="StarSymbol"/>
              <a:buAutoNum type="arabicPeriod"/>
            </a:pPr>
            <a:r>
              <a:rPr b="1" lang="en-US" sz="3200">
                <a:solidFill>
                  <a:srgbClr val="00b050"/>
                </a:solidFill>
                <a:latin typeface="Calibri"/>
              </a:rPr>
              <a:t>make_ext_plots</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makes extra plots if any as conf.</a:t>
            </a:r>
            <a:endParaRPr/>
          </a:p>
          <a:p>
            <a:pPr>
              <a:lnSpc>
                <a:spcPct val="100000"/>
              </a:lnSpc>
              <a:buFont typeface="StarSymbol"/>
              <a:buAutoNum type="arabicPeriod"/>
            </a:pPr>
            <a:r>
              <a:rPr b="1" lang="en-US" sz="3200">
                <a:solidFill>
                  <a:srgbClr val="00b050"/>
                </a:solidFill>
                <a:latin typeface="Calibri"/>
              </a:rPr>
              <a:t>make_histo</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makes ‘history’ files if any as conf.</a:t>
            </a:r>
            <a:endParaRPr/>
          </a:p>
          <a:p>
            <a:pPr>
              <a:lnSpc>
                <a:spcPct val="100000"/>
              </a:lnSpc>
              <a:buFont typeface="StarSymbol"/>
              <a:buAutoNum type="arabicPeriod"/>
            </a:pPr>
            <a:r>
              <a:rPr b="1" lang="en-US" sz="3200">
                <a:solidFill>
                  <a:srgbClr val="ffc000"/>
                </a:solidFill>
                <a:latin typeface="Calibri"/>
              </a:rPr>
              <a:t>run_exp_code</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ffc000"/>
                </a:solidFill>
                <a:latin typeface="Calibri"/>
              </a:rPr>
              <a:t># run expert dedicated code (under disc.)</a:t>
            </a:r>
            <a:endParaRPr/>
          </a:p>
          <a:p>
            <a:pPr>
              <a:lnSpc>
                <a:spcPct val="100000"/>
              </a:lnSpc>
              <a:buFont typeface="StarSymbol"/>
              <a:buAutoNum type="arabicPeriod"/>
            </a:pPr>
            <a:r>
              <a:rPr b="1" lang="en-US" sz="3200">
                <a:solidFill>
                  <a:srgbClr val="000000"/>
                </a:solidFill>
                <a:latin typeface="Calibri"/>
              </a:rPr>
              <a:t>close_report</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close and save the report file</a:t>
            </a:r>
            <a:endParaRPr/>
          </a:p>
          <a:p>
            <a:pPr>
              <a:lnSpc>
                <a:spcPct val="100000"/>
              </a:lnSpc>
              <a:buFont typeface="StarSymbol"/>
              <a:buAutoNum type="arabicPeriod"/>
            </a:pPr>
            <a:r>
              <a:rPr b="1" lang="en-US" sz="3200">
                <a:solidFill>
                  <a:srgbClr val="000000"/>
                </a:solidFill>
                <a:latin typeface="Calibri"/>
              </a:rPr>
              <a:t>inform</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send info mail to client as conf.</a:t>
            </a:r>
            <a:endParaRPr/>
          </a:p>
          <a:p>
            <a:pPr>
              <a:lnSpc>
                <a:spcPct val="100000"/>
              </a:lnSpc>
              <a:buFont typeface="StarSymbol"/>
              <a:buAutoNum type="arabicPeriod"/>
            </a:pPr>
            <a:r>
              <a:rPr b="1" lang="en-US" sz="3200">
                <a:solidFill>
                  <a:srgbClr val="000000"/>
                </a:solidFill>
                <a:latin typeface="Calibri"/>
              </a:rPr>
              <a:t>show_plots</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shows the plot windows (opt)</a:t>
            </a:r>
            <a:endParaRPr/>
          </a:p>
          <a:p>
            <a:pPr>
              <a:lnSpc>
                <a:spcPct val="100000"/>
              </a:lnSpc>
              <a:buFont typeface="StarSymbol"/>
              <a:buAutoNum type="arabicPeriod"/>
            </a:pPr>
            <a:r>
              <a:rPr b="1" lang="en-US" sz="3200">
                <a:solidFill>
                  <a:srgbClr val="000000"/>
                </a:solidFill>
                <a:latin typeface="Calibri"/>
              </a:rPr>
              <a:t>clean_all</a:t>
            </a:r>
            <a:r>
              <a:rPr lang="en-US" sz="3200">
                <a:solidFill>
                  <a:srgbClr val="000000"/>
                </a:solidFill>
                <a:latin typeface="Calibri"/>
              </a:rPr>
              <a:t>()</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clean all before to exit.</a:t>
            </a:r>
            <a:endParaRPr/>
          </a:p>
        </p:txBody>
      </p:sp>
      <p:sp>
        <p:nvSpPr>
          <p:cNvPr id="139" name="CustomShape 3"/>
          <p:cNvSpPr/>
          <p:nvPr/>
        </p:nvSpPr>
        <p:spPr>
          <a:xfrm>
            <a:off x="1308960" y="6637680"/>
            <a:ext cx="7064280" cy="704160"/>
          </a:xfrm>
          <a:prstGeom prst="rect">
            <a:avLst/>
          </a:prstGeom>
          <a:noFill/>
        </p:spPr>
        <p:txBody>
          <a:bodyPr bIns="45000" lIns="90000" rIns="90000" tIns="45000"/>
          <a:p>
            <a:pPr>
              <a:lnSpc>
                <a:spcPct val="100000"/>
              </a:lnSpc>
              <a:buFont typeface="Arial"/>
              <a:buChar char="•"/>
            </a:pPr>
            <a:r>
              <a:rPr b="1" lang="en-US">
                <a:solidFill>
                  <a:srgbClr val="00b050"/>
                </a:solidFill>
                <a:latin typeface="Calibri"/>
              </a:rPr>
              <a:t>Green</a:t>
            </a:r>
            <a:r>
              <a:rPr lang="en-US">
                <a:solidFill>
                  <a:srgbClr val="000000"/>
                </a:solidFill>
                <a:latin typeface="Calibri"/>
              </a:rPr>
              <a:t>: Based on config file &lt;inst&gt;_&lt;dataset&gt;</a:t>
            </a:r>
            <a:endParaRPr/>
          </a:p>
          <a:p>
            <a:pPr>
              <a:lnSpc>
                <a:spcPct val="100000"/>
              </a:lnSpc>
              <a:buFont typeface="Arial"/>
              <a:buChar char="•"/>
            </a:pPr>
            <a:r>
              <a:rPr b="1" lang="en-US">
                <a:solidFill>
                  <a:srgbClr val="ffc000"/>
                </a:solidFill>
                <a:latin typeface="Calibri"/>
              </a:rPr>
              <a:t>Orange</a:t>
            </a:r>
            <a:r>
              <a:rPr lang="en-US">
                <a:solidFill>
                  <a:srgbClr val="000000"/>
                </a:solidFill>
                <a:latin typeface="Calibri"/>
              </a:rPr>
              <a:t>: Under internal discussion. Not operational yet</a:t>
            </a:r>
            <a:endParaRPr/>
          </a:p>
        </p:txBody>
      </p:sp>
      <p:pic>
        <p:nvPicPr>
          <p:cNvPr descr="" id="140" name="Picture 4"/>
          <p:cNvPicPr/>
          <p:nvPr/>
        </p:nvPicPr>
        <p:blipFill>
          <a:blip r:embed="rId1"/>
          <a:stretch>
            <a:fillRect/>
          </a:stretch>
        </p:blipFill>
        <p:spPr>
          <a:xfrm>
            <a:off x="3849120" y="525240"/>
            <a:ext cx="8871840" cy="5333760"/>
          </a:xfrm>
          <a:prstGeom prst="rect">
            <a:avLst/>
          </a:prstGeom>
        </p:spPr>
      </p:pic>
      <p:pic>
        <p:nvPicPr>
          <p:cNvPr descr="" id="141" name="Picture 7"/>
          <p:cNvPicPr/>
          <p:nvPr/>
        </p:nvPicPr>
        <p:blipFill>
          <a:blip r:embed="rId2"/>
          <a:stretch>
            <a:fillRect/>
          </a:stretch>
        </p:blipFill>
        <p:spPr>
          <a:xfrm>
            <a:off x="4007880" y="1070280"/>
            <a:ext cx="7622640" cy="4913640"/>
          </a:xfrm>
          <a:prstGeom prst="rect">
            <a:avLst/>
          </a:prstGeom>
        </p:spPr>
      </p:pic>
      <p:sp>
        <p:nvSpPr>
          <p:cNvPr id="142" name="CustomShape 4"/>
          <p:cNvSpPr/>
          <p:nvPr/>
        </p:nvSpPr>
        <p:spPr>
          <a:xfrm>
            <a:off x="3611160" y="2033640"/>
            <a:ext cx="1984320" cy="3571920"/>
          </a:xfrm>
          <a:prstGeom prst="straightConnector1">
            <a:avLst/>
          </a:prstGeom>
          <a:noFill/>
          <a:ln w="9360">
            <a:solidFill>
              <a:srgbClr val="4a7ebb"/>
            </a:solidFill>
            <a:round/>
            <a:tailEnd len="med" type="triangle" w="med"/>
          </a:ln>
        </p:spPr>
      </p:sp>
      <p:pic>
        <p:nvPicPr>
          <p:cNvPr descr="" id="143" name="Picture 13"/>
          <p:cNvPicPr/>
          <p:nvPr/>
        </p:nvPicPr>
        <p:blipFill>
          <a:blip r:embed="rId3"/>
          <a:stretch>
            <a:fillRect/>
          </a:stretch>
        </p:blipFill>
        <p:spPr>
          <a:xfrm>
            <a:off x="4207320" y="1230120"/>
            <a:ext cx="7423200" cy="4861080"/>
          </a:xfrm>
          <a:prstGeom prst="rect">
            <a:avLst/>
          </a:prstGeom>
        </p:spPr>
      </p:pic>
      <p:sp>
        <p:nvSpPr>
          <p:cNvPr id="144" name="CustomShape 5"/>
          <p:cNvSpPr/>
          <p:nvPr/>
        </p:nvSpPr>
        <p:spPr>
          <a:xfrm>
            <a:off x="3134520" y="2668680"/>
            <a:ext cx="3492360" cy="3016080"/>
          </a:xfrm>
          <a:prstGeom prst="straightConnector1">
            <a:avLst/>
          </a:prstGeom>
          <a:noFill/>
          <a:ln w="9360">
            <a:solidFill>
              <a:srgbClr val="4a7ebb"/>
            </a:solidFill>
            <a:round/>
            <a:tailEnd len="med" type="triangle" w="med"/>
          </a:ln>
        </p:spPr>
      </p:sp>
      <p:pic>
        <p:nvPicPr>
          <p:cNvPr descr="" id="145" name="Picture 16"/>
          <p:cNvPicPr/>
          <p:nvPr/>
        </p:nvPicPr>
        <p:blipFill>
          <a:blip r:embed="rId4"/>
          <a:stretch>
            <a:fillRect/>
          </a:stretch>
        </p:blipFill>
        <p:spPr>
          <a:xfrm>
            <a:off x="4438080" y="1463760"/>
            <a:ext cx="7444080" cy="4892760"/>
          </a:xfrm>
          <a:prstGeom prst="rect">
            <a:avLst/>
          </a:prstGeom>
        </p:spPr>
      </p:pic>
      <p:sp>
        <p:nvSpPr>
          <p:cNvPr id="146" name="CustomShape 6"/>
          <p:cNvSpPr/>
          <p:nvPr/>
        </p:nvSpPr>
        <p:spPr>
          <a:xfrm>
            <a:off x="3213720" y="3685680"/>
            <a:ext cx="4444920" cy="2173320"/>
          </a:xfrm>
          <a:prstGeom prst="straightConnector1">
            <a:avLst/>
          </a:prstGeom>
          <a:noFill/>
          <a:ln w="9360">
            <a:solidFill>
              <a:srgbClr val="4a7ebb"/>
            </a:solidFill>
            <a:round/>
            <a:tailEnd len="med" type="triangle" w="med"/>
          </a:ln>
        </p:spPr>
      </p:sp>
      <p:pic>
        <p:nvPicPr>
          <p:cNvPr descr="" id="147" name="Picture 19"/>
          <p:cNvPicPr/>
          <p:nvPr/>
        </p:nvPicPr>
        <p:blipFill>
          <a:blip r:embed="rId5"/>
          <a:stretch>
            <a:fillRect/>
          </a:stretch>
        </p:blipFill>
        <p:spPr>
          <a:xfrm>
            <a:off x="4699080" y="1693080"/>
            <a:ext cx="7349760" cy="4818960"/>
          </a:xfrm>
          <a:prstGeom prst="rect">
            <a:avLst/>
          </a:prstGeom>
        </p:spPr>
      </p:pic>
      <p:sp>
        <p:nvSpPr>
          <p:cNvPr id="148" name="CustomShape 7"/>
          <p:cNvSpPr/>
          <p:nvPr/>
        </p:nvSpPr>
        <p:spPr>
          <a:xfrm>
            <a:off x="2658240" y="3962160"/>
            <a:ext cx="6350040" cy="2181240"/>
          </a:xfrm>
          <a:prstGeom prst="straightConnector1">
            <a:avLst/>
          </a:prstGeom>
          <a:noFill/>
          <a:ln w="9360">
            <a:solidFill>
              <a:srgbClr val="4a7ebb"/>
            </a:solidFill>
            <a:round/>
            <a:tailEnd len="med" type="triangle" w="med"/>
          </a:ln>
        </p:spPr>
      </p:sp>
    </p:spTree>
  </p:cSld>
  <p:timing>
    <p:tnLst>
      <p:par>
        <p:cTn dur="indefinite" id="15" nodeType="tmRoot" restart="never">
          <p:childTnLst>
            <p:seq>
              <p:cTn dur="indefinite" id="16" nodeType="mainSeq">
                <p:childTnLst>
                  <p:par>
                    <p:cTn fill="hold" id="17">
                      <p:stCondLst>
                        <p:cond delay="indefinite"/>
                      </p:stCondLst>
                      <p:childTnLst>
                        <p:par>
                          <p:cTn fill="hold" id="18">
                            <p:stCondLst>
                              <p:cond delay="0"/>
                            </p:stCondLst>
                            <p:childTnLst>
                              <p:par>
                                <p:cTn fill="hold" id="19" nodeType="clickEffect" presetClass="entr" presetID="1">
                                  <p:stCondLst>
                                    <p:cond delay="0"/>
                                  </p:stCondLst>
                                  <p:childTnLst>
                                    <p:set>
                                      <p:cBhvr>
                                        <p:cTn dur="1" fill="hold" id="20">
                                          <p:stCondLst>
                                            <p:cond delay="0"/>
                                          </p:stCondLst>
                                        </p:cTn>
                                        <p:tgtEl>
                                          <p:spTgt spid="140"/>
                                        </p:tgtEl>
                                        <p:attrNameLst>
                                          <p:attrName>style.visibility</p:attrName>
                                        </p:attrNameLst>
                                      </p:cBhvr>
                                      <p:to>
                                        <p:strVal val="visible"/>
                                      </p:to>
                                    </p:set>
                                  </p:childTnLst>
                                </p:cTn>
                              </p:par>
                            </p:childTnLst>
                          </p:cTn>
                        </p:par>
                      </p:childTnLst>
                    </p:cTn>
                  </p:par>
                  <p:par>
                    <p:cTn fill="hold" id="21">
                      <p:stCondLst>
                        <p:cond delay="indefinite"/>
                      </p:stCondLst>
                      <p:childTnLst>
                        <p:par>
                          <p:cTn fill="hold" id="22">
                            <p:stCondLst>
                              <p:cond delay="0"/>
                            </p:stCondLst>
                            <p:childTnLst>
                              <p:par>
                                <p:cTn fill="hold" id="23" nodeType="clickEffect" presetClass="entr" presetID="1">
                                  <p:stCondLst>
                                    <p:cond delay="0"/>
                                  </p:stCondLst>
                                  <p:childTnLst>
                                    <p:set>
                                      <p:cBhvr>
                                        <p:cTn dur="1" fill="hold" id="24">
                                          <p:stCondLst>
                                            <p:cond delay="0"/>
                                          </p:stCondLst>
                                        </p:cTn>
                                        <p:tgtEl>
                                          <p:spTgt spid="142"/>
                                        </p:tgtEl>
                                        <p:attrNameLst>
                                          <p:attrName>style.visibility</p:attrName>
                                        </p:attrNameLst>
                                      </p:cBhvr>
                                      <p:to>
                                        <p:strVal val="visible"/>
                                      </p:to>
                                    </p:set>
                                  </p:childTnLst>
                                </p:cTn>
                              </p:par>
                              <p:par>
                                <p:cTn fill="hold" id="25" nodeType="withEffect" presetClass="entr" presetID="1">
                                  <p:stCondLst>
                                    <p:cond delay="0"/>
                                  </p:stCondLst>
                                  <p:childTnLst>
                                    <p:set>
                                      <p:cBhvr>
                                        <p:cTn dur="1" fill="hold" id="26">
                                          <p:stCondLst>
                                            <p:cond delay="0"/>
                                          </p:stCondLst>
                                        </p:cTn>
                                        <p:tgtEl>
                                          <p:spTgt spid="141"/>
                                        </p:tgtEl>
                                        <p:attrNameLst>
                                          <p:attrName>style.visibility</p:attrName>
                                        </p:attrNameLst>
                                      </p:cBhvr>
                                      <p:to>
                                        <p:strVal val="visible"/>
                                      </p:to>
                                    </p:set>
                                  </p:childTnLst>
                                </p:cTn>
                              </p:par>
                            </p:childTnLst>
                          </p:cTn>
                        </p:par>
                      </p:childTnLst>
                    </p:cTn>
                  </p:par>
                  <p:par>
                    <p:cTn fill="hold" id="27">
                      <p:stCondLst>
                        <p:cond delay="indefinite"/>
                      </p:stCondLst>
                      <p:childTnLst>
                        <p:par>
                          <p:cTn fill="hold" id="28">
                            <p:stCondLst>
                              <p:cond delay="0"/>
                            </p:stCondLst>
                            <p:childTnLst>
                              <p:par>
                                <p:cTn fill="hold" id="29" nodeType="clickEffect" presetClass="entr" presetID="1">
                                  <p:stCondLst>
                                    <p:cond delay="0"/>
                                  </p:stCondLst>
                                  <p:childTnLst>
                                    <p:set>
                                      <p:cBhvr>
                                        <p:cTn dur="1" fill="hold" id="30">
                                          <p:stCondLst>
                                            <p:cond delay="0"/>
                                          </p:stCondLst>
                                        </p:cTn>
                                        <p:tgtEl>
                                          <p:spTgt spid="144"/>
                                        </p:tgtEl>
                                        <p:attrNameLst>
                                          <p:attrName>style.visibility</p:attrName>
                                        </p:attrNameLst>
                                      </p:cBhvr>
                                      <p:to>
                                        <p:strVal val="visible"/>
                                      </p:to>
                                    </p:set>
                                  </p:childTnLst>
                                </p:cTn>
                              </p:par>
                              <p:par>
                                <p:cTn fill="hold" id="31" nodeType="withEffect" presetClass="entr" presetID="1">
                                  <p:stCondLst>
                                    <p:cond delay="0"/>
                                  </p:stCondLst>
                                  <p:childTnLst>
                                    <p:set>
                                      <p:cBhvr>
                                        <p:cTn dur="1" fill="hold" id="32">
                                          <p:stCondLst>
                                            <p:cond delay="0"/>
                                          </p:stCondLst>
                                        </p:cTn>
                                        <p:tgtEl>
                                          <p:spTgt spid="143"/>
                                        </p:tgtEl>
                                        <p:attrNameLst>
                                          <p:attrName>style.visibility</p:attrName>
                                        </p:attrNameLst>
                                      </p:cBhvr>
                                      <p:to>
                                        <p:strVal val="visible"/>
                                      </p:to>
                                    </p:set>
                                  </p:childTnLst>
                                </p:cTn>
                              </p:par>
                            </p:childTnLst>
                          </p:cTn>
                        </p:par>
                      </p:childTnLst>
                    </p:cTn>
                  </p:par>
                  <p:par>
                    <p:cTn fill="hold" id="33">
                      <p:stCondLst>
                        <p:cond delay="indefinite"/>
                      </p:stCondLst>
                      <p:childTnLst>
                        <p:par>
                          <p:cTn fill="hold" id="34">
                            <p:stCondLst>
                              <p:cond delay="0"/>
                            </p:stCondLst>
                            <p:childTnLst>
                              <p:par>
                                <p:cTn fill="hold" id="35" nodeType="clickEffect" presetClass="entr" presetID="1">
                                  <p:stCondLst>
                                    <p:cond delay="0"/>
                                  </p:stCondLst>
                                  <p:childTnLst>
                                    <p:set>
                                      <p:cBhvr>
                                        <p:cTn dur="1" fill="hold" id="36">
                                          <p:stCondLst>
                                            <p:cond delay="0"/>
                                          </p:stCondLst>
                                        </p:cTn>
                                        <p:tgtEl>
                                          <p:spTgt spid="146"/>
                                        </p:tgtEl>
                                        <p:attrNameLst>
                                          <p:attrName>style.visibility</p:attrName>
                                        </p:attrNameLst>
                                      </p:cBhvr>
                                      <p:to>
                                        <p:strVal val="visible"/>
                                      </p:to>
                                    </p:set>
                                  </p:childTnLst>
                                </p:cTn>
                              </p:par>
                              <p:par>
                                <p:cTn fill="hold" id="37" nodeType="withEffect" presetClass="entr" presetID="1">
                                  <p:stCondLst>
                                    <p:cond delay="0"/>
                                  </p:stCondLst>
                                  <p:childTnLst>
                                    <p:set>
                                      <p:cBhvr>
                                        <p:cTn dur="1" fill="hold" id="38">
                                          <p:stCondLst>
                                            <p:cond delay="0"/>
                                          </p:stCondLst>
                                        </p:cTn>
                                        <p:tgtEl>
                                          <p:spTgt spid="145"/>
                                        </p:tgtEl>
                                        <p:attrNameLst>
                                          <p:attrName>style.visibility</p:attrName>
                                        </p:attrNameLst>
                                      </p:cBhvr>
                                      <p:to>
                                        <p:strVal val="visible"/>
                                      </p:to>
                                    </p:set>
                                  </p:childTnLst>
                                </p:cTn>
                              </p:par>
                            </p:childTnLst>
                          </p:cTn>
                        </p:par>
                      </p:childTnLst>
                    </p:cTn>
                  </p:par>
                  <p:par>
                    <p:cTn fill="hold" id="39">
                      <p:stCondLst>
                        <p:cond delay="indefinite"/>
                      </p:stCondLst>
                      <p:childTnLst>
                        <p:par>
                          <p:cTn fill="hold" id="40">
                            <p:stCondLst>
                              <p:cond delay="0"/>
                            </p:stCondLst>
                            <p:childTnLst>
                              <p:par>
                                <p:cTn fill="hold" id="41" nodeType="clickEffect" presetClass="entr" presetID="1">
                                  <p:stCondLst>
                                    <p:cond delay="0"/>
                                  </p:stCondLst>
                                  <p:childTnLst>
                                    <p:set>
                                      <p:cBhvr>
                                        <p:cTn dur="1" fill="hold" id="42">
                                          <p:stCondLst>
                                            <p:cond delay="0"/>
                                          </p:stCondLst>
                                        </p:cTn>
                                        <p:tgtEl>
                                          <p:spTgt spid="148"/>
                                        </p:tgtEl>
                                        <p:attrNameLst>
                                          <p:attrName>style.visibility</p:attrName>
                                        </p:attrNameLst>
                                      </p:cBhvr>
                                      <p:to>
                                        <p:strVal val="visible"/>
                                      </p:to>
                                    </p:set>
                                  </p:childTnLst>
                                </p:cTn>
                              </p:par>
                              <p:par>
                                <p:cTn fill="hold" id="43" nodeType="withEffect" presetClass="entr" presetID="1">
                                  <p:stCondLst>
                                    <p:cond delay="0"/>
                                  </p:stCondLst>
                                  <p:childTnLst>
                                    <p:set>
                                      <p:cBhvr>
                                        <p:cTn dur="1" fill="hold" id="44">
                                          <p:stCondLst>
                                            <p:cond delay="0"/>
                                          </p:stCondLst>
                                        </p:cTn>
                                        <p:tgtEl>
                                          <p:spTgt spid="14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9" name="TextShape 1"/>
          <p:cNvSpPr txBox="1"/>
          <p:nvPr/>
        </p:nvSpPr>
        <p:spPr>
          <a:xfrm>
            <a:off x="504000" y="301320"/>
            <a:ext cx="9071640" cy="1262160"/>
          </a:xfrm>
          <a:prstGeom prst="rect">
            <a:avLst/>
          </a:prstGeom>
        </p:spPr>
        <p:txBody>
          <a:bodyPr anchor="ctr" bIns="0" lIns="0" rIns="0" tIns="0" wrap="none"/>
          <a:p>
            <a:pPr algn="ctr"/>
            <a:r>
              <a:rPr lang="en-US"/>
              <a:t>Timber-Snapshots</a:t>
            </a:r>
            <a:endParaRPr/>
          </a:p>
        </p:txBody>
      </p:sp>
      <p:pic>
        <p:nvPicPr>
          <p:cNvPr descr="" id="150" name="Picture 3"/>
          <p:cNvPicPr/>
          <p:nvPr/>
        </p:nvPicPr>
        <p:blipFill>
          <a:blip r:embed="rId1"/>
          <a:stretch>
            <a:fillRect/>
          </a:stretch>
        </p:blipFill>
        <p:spPr>
          <a:xfrm>
            <a:off x="640080" y="1280160"/>
            <a:ext cx="8851680" cy="6166080"/>
          </a:xfrm>
          <a:prstGeom prst="rect">
            <a:avLst/>
          </a:prstGeom>
        </p:spPr>
      </p:pic>
    </p:spTree>
  </p:cSld>
  <p:timing>
    <p:tnLst>
      <p:par>
        <p:cTn dur="indefinite" id="45" nodeType="tmRoot" restart="never">
          <p:childTnLst>
            <p:seq>
              <p:cTn id="4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