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3.xml" ContentType="application/vnd.openxmlformats-officedocument.theme+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theme/theme4.xml" ContentType="application/vnd.openxmlformats-officedocument.theme+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theme/theme5.xml" ContentType="application/vnd.openxmlformats-officedocument.theme+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theme/theme6.xml" ContentType="application/vnd.openxmlformats-officedocument.theme+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theme/theme7.xml" ContentType="application/vnd.openxmlformats-officedocument.theme+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theme/theme8.xml" ContentType="application/vnd.openxmlformats-officedocument.theme+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theme/theme9.xml" ContentType="application/vnd.openxmlformats-officedocument.theme+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theme/theme10.xml" ContentType="application/vnd.openxmlformats-officedocument.theme+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slideLayouts/slideLayout122.xml" ContentType="application/vnd.openxmlformats-officedocument.presentationml.slideLayout+xml"/>
  <Override PartName="/ppt/theme/theme11.xml" ContentType="application/vnd.openxmlformats-officedocument.theme+xml"/>
  <Override PartName="/ppt/theme/theme1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 id="2147483673" r:id="rId3"/>
    <p:sldMasterId id="2147483685" r:id="rId4"/>
    <p:sldMasterId id="2147483697" r:id="rId5"/>
    <p:sldMasterId id="2147483709" r:id="rId6"/>
    <p:sldMasterId id="2147483721" r:id="rId7"/>
    <p:sldMasterId id="2147483733" r:id="rId8"/>
    <p:sldMasterId id="2147483745" r:id="rId9"/>
    <p:sldMasterId id="2147483757" r:id="rId10"/>
    <p:sldMasterId id="2147483769" r:id="rId11"/>
  </p:sldMasterIdLst>
  <p:notesMasterIdLst>
    <p:notesMasterId r:id="rId46"/>
  </p:notesMasterIdLst>
  <p:sldIdLst>
    <p:sldId id="256" r:id="rId12"/>
    <p:sldId id="316" r:id="rId13"/>
    <p:sldId id="357" r:id="rId14"/>
    <p:sldId id="325" r:id="rId15"/>
    <p:sldId id="330" r:id="rId16"/>
    <p:sldId id="356" r:id="rId17"/>
    <p:sldId id="326" r:id="rId18"/>
    <p:sldId id="331" r:id="rId19"/>
    <p:sldId id="317" r:id="rId20"/>
    <p:sldId id="321" r:id="rId21"/>
    <p:sldId id="320" r:id="rId22"/>
    <p:sldId id="327" r:id="rId23"/>
    <p:sldId id="332" r:id="rId24"/>
    <p:sldId id="333" r:id="rId25"/>
    <p:sldId id="322" r:id="rId26"/>
    <p:sldId id="336" r:id="rId27"/>
    <p:sldId id="340" r:id="rId28"/>
    <p:sldId id="329" r:id="rId29"/>
    <p:sldId id="358" r:id="rId30"/>
    <p:sldId id="334" r:id="rId31"/>
    <p:sldId id="335" r:id="rId32"/>
    <p:sldId id="328" r:id="rId33"/>
    <p:sldId id="359" r:id="rId34"/>
    <p:sldId id="348" r:id="rId35"/>
    <p:sldId id="351" r:id="rId36"/>
    <p:sldId id="352" r:id="rId37"/>
    <p:sldId id="349" r:id="rId38"/>
    <p:sldId id="350" r:id="rId39"/>
    <p:sldId id="341" r:id="rId40"/>
    <p:sldId id="342" r:id="rId41"/>
    <p:sldId id="343" r:id="rId42"/>
    <p:sldId id="344" r:id="rId43"/>
    <p:sldId id="354" r:id="rId44"/>
    <p:sldId id="355" r:id="rId4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25" d="100"/>
          <a:sy n="125" d="100"/>
        </p:scale>
        <p:origin x="384" y="108"/>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2.xml"/><Relationship Id="rId18" Type="http://schemas.openxmlformats.org/officeDocument/2006/relationships/slide" Target="slides/slide7.xml"/><Relationship Id="rId26" Type="http://schemas.openxmlformats.org/officeDocument/2006/relationships/slide" Target="slides/slide15.xml"/><Relationship Id="rId39" Type="http://schemas.openxmlformats.org/officeDocument/2006/relationships/slide" Target="slides/slide28.xml"/><Relationship Id="rId3" Type="http://schemas.openxmlformats.org/officeDocument/2006/relationships/slideMaster" Target="slideMasters/slideMaster3.xml"/><Relationship Id="rId21" Type="http://schemas.openxmlformats.org/officeDocument/2006/relationships/slide" Target="slides/slide10.xml"/><Relationship Id="rId34" Type="http://schemas.openxmlformats.org/officeDocument/2006/relationships/slide" Target="slides/slide23.xml"/><Relationship Id="rId42" Type="http://schemas.openxmlformats.org/officeDocument/2006/relationships/slide" Target="slides/slide31.xml"/><Relationship Id="rId47" Type="http://schemas.openxmlformats.org/officeDocument/2006/relationships/presProps" Target="presProps.xml"/><Relationship Id="rId50" Type="http://schemas.openxmlformats.org/officeDocument/2006/relationships/tableStyles" Target="tableStyles.xml"/><Relationship Id="rId7" Type="http://schemas.openxmlformats.org/officeDocument/2006/relationships/slideMaster" Target="slideMasters/slideMaster7.xml"/><Relationship Id="rId12" Type="http://schemas.openxmlformats.org/officeDocument/2006/relationships/slide" Target="slides/slide1.xml"/><Relationship Id="rId17" Type="http://schemas.openxmlformats.org/officeDocument/2006/relationships/slide" Target="slides/slide6.xml"/><Relationship Id="rId25" Type="http://schemas.openxmlformats.org/officeDocument/2006/relationships/slide" Target="slides/slide14.xml"/><Relationship Id="rId33" Type="http://schemas.openxmlformats.org/officeDocument/2006/relationships/slide" Target="slides/slide22.xml"/><Relationship Id="rId38" Type="http://schemas.openxmlformats.org/officeDocument/2006/relationships/slide" Target="slides/slide27.xml"/><Relationship Id="rId46"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5.xml"/><Relationship Id="rId20" Type="http://schemas.openxmlformats.org/officeDocument/2006/relationships/slide" Target="slides/slide9.xml"/><Relationship Id="rId29" Type="http://schemas.openxmlformats.org/officeDocument/2006/relationships/slide" Target="slides/slide18.xml"/><Relationship Id="rId41" Type="http://schemas.openxmlformats.org/officeDocument/2006/relationships/slide" Target="slides/slide30.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Master" Target="slideMasters/slideMaster11.xml"/><Relationship Id="rId24" Type="http://schemas.openxmlformats.org/officeDocument/2006/relationships/slide" Target="slides/slide13.xml"/><Relationship Id="rId32" Type="http://schemas.openxmlformats.org/officeDocument/2006/relationships/slide" Target="slides/slide21.xml"/><Relationship Id="rId37" Type="http://schemas.openxmlformats.org/officeDocument/2006/relationships/slide" Target="slides/slide26.xml"/><Relationship Id="rId40" Type="http://schemas.openxmlformats.org/officeDocument/2006/relationships/slide" Target="slides/slide29.xml"/><Relationship Id="rId45" Type="http://schemas.openxmlformats.org/officeDocument/2006/relationships/slide" Target="slides/slide34.xml"/><Relationship Id="rId5" Type="http://schemas.openxmlformats.org/officeDocument/2006/relationships/slideMaster" Target="slideMasters/slideMaster5.xml"/><Relationship Id="rId15" Type="http://schemas.openxmlformats.org/officeDocument/2006/relationships/slide" Target="slides/slide4.xml"/><Relationship Id="rId23" Type="http://schemas.openxmlformats.org/officeDocument/2006/relationships/slide" Target="slides/slide12.xml"/><Relationship Id="rId28" Type="http://schemas.openxmlformats.org/officeDocument/2006/relationships/slide" Target="slides/slide17.xml"/><Relationship Id="rId36" Type="http://schemas.openxmlformats.org/officeDocument/2006/relationships/slide" Target="slides/slide25.xml"/><Relationship Id="rId49" Type="http://schemas.openxmlformats.org/officeDocument/2006/relationships/theme" Target="theme/theme1.xml"/><Relationship Id="rId10" Type="http://schemas.openxmlformats.org/officeDocument/2006/relationships/slideMaster" Target="slideMasters/slideMaster10.xml"/><Relationship Id="rId19" Type="http://schemas.openxmlformats.org/officeDocument/2006/relationships/slide" Target="slides/slide8.xml"/><Relationship Id="rId31" Type="http://schemas.openxmlformats.org/officeDocument/2006/relationships/slide" Target="slides/slide20.xml"/><Relationship Id="rId44" Type="http://schemas.openxmlformats.org/officeDocument/2006/relationships/slide" Target="slides/slide33.xml"/><Relationship Id="rId4" Type="http://schemas.openxmlformats.org/officeDocument/2006/relationships/slideMaster" Target="slideMasters/slideMaster4.xml"/><Relationship Id="rId9" Type="http://schemas.openxmlformats.org/officeDocument/2006/relationships/slideMaster" Target="slideMasters/slideMaster9.xml"/><Relationship Id="rId14" Type="http://schemas.openxmlformats.org/officeDocument/2006/relationships/slide" Target="slides/slide3.xml"/><Relationship Id="rId22" Type="http://schemas.openxmlformats.org/officeDocument/2006/relationships/slide" Target="slides/slide11.xml"/><Relationship Id="rId27" Type="http://schemas.openxmlformats.org/officeDocument/2006/relationships/slide" Target="slides/slide16.xml"/><Relationship Id="rId30" Type="http://schemas.openxmlformats.org/officeDocument/2006/relationships/slide" Target="slides/slide19.xml"/><Relationship Id="rId35" Type="http://schemas.openxmlformats.org/officeDocument/2006/relationships/slide" Target="slides/slide24.xml"/><Relationship Id="rId43" Type="http://schemas.openxmlformats.org/officeDocument/2006/relationships/slide" Target="slides/slide32.xml"/><Relationship Id="rId48" Type="http://schemas.openxmlformats.org/officeDocument/2006/relationships/viewProps" Target="viewProps.xml"/><Relationship Id="rId8" Type="http://schemas.openxmlformats.org/officeDocument/2006/relationships/slideMaster" Target="slideMasters/slideMaster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69A88F2-5A4F-4CAD-B683-D9B6B74C8FCB}" type="datetimeFigureOut">
              <a:rPr lang="en-GB" smtClean="0"/>
              <a:t>18/06/2015</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17DEC72-4313-48ED-86B0-E076750186EF}" type="slidenum">
              <a:rPr lang="en-GB" smtClean="0"/>
              <a:t>‹#›</a:t>
            </a:fld>
            <a:endParaRPr lang="en-GB"/>
          </a:p>
        </p:txBody>
      </p:sp>
    </p:spTree>
    <p:extLst>
      <p:ext uri="{BB962C8B-B14F-4D97-AF65-F5344CB8AC3E}">
        <p14:creationId xmlns:p14="http://schemas.microsoft.com/office/powerpoint/2010/main" val="86557777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9154" name="Rectangle 7"/>
          <p:cNvSpPr>
            <a:spLocks noGrp="1" noChangeArrowheads="1"/>
          </p:cNvSpPr>
          <p:nvPr>
            <p:ph type="sldNum" sz="quarter"/>
          </p:nvPr>
        </p:nvSpPr>
        <p:spPr>
          <a:noFill/>
          <a:extLst>
            <a:ext uri="{91240B29-F687-4F45-9708-019B960494DF}">
              <a14:hiddenLine xmlns:a14="http://schemas.microsoft.com/office/drawing/2010/main" w="9525">
                <a:solidFill>
                  <a:srgbClr val="000000"/>
                </a:solidFill>
                <a:round/>
                <a:headEnd/>
                <a:tailEnd/>
              </a14:hiddenLine>
            </a:ext>
          </a:extLst>
        </p:spPr>
        <p:txBody>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msgothic" charset="0"/>
                <a:cs typeface="msgothic"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msgothic" charset="0"/>
                <a:cs typeface="msgothic"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msgothic" charset="0"/>
                <a:cs typeface="msgothic"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msgothic" charset="0"/>
                <a:cs typeface="msgothic"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msgothic" charset="0"/>
                <a:cs typeface="msgothic" charset="0"/>
              </a:defRPr>
            </a:lvl5pPr>
            <a:lvl6pPr marL="2514600" indent="-228600" defTabSz="449263" eaLnBrk="0"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msgothic" charset="0"/>
                <a:cs typeface="msgothic" charset="0"/>
              </a:defRPr>
            </a:lvl6pPr>
            <a:lvl7pPr marL="2971800" indent="-228600" defTabSz="449263" eaLnBrk="0"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msgothic" charset="0"/>
                <a:cs typeface="msgothic" charset="0"/>
              </a:defRPr>
            </a:lvl7pPr>
            <a:lvl8pPr marL="3429000" indent="-228600" defTabSz="449263" eaLnBrk="0"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msgothic" charset="0"/>
                <a:cs typeface="msgothic" charset="0"/>
              </a:defRPr>
            </a:lvl8pPr>
            <a:lvl9pPr marL="3886200" indent="-228600" defTabSz="449263" eaLnBrk="0"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msgothic" charset="0"/>
                <a:cs typeface="msgothic" charset="0"/>
              </a:defRPr>
            </a:lvl9pPr>
          </a:lstStyle>
          <a:p>
            <a:fld id="{519BEEF2-349B-4BA1-926D-B835A714CC05}" type="slidenum">
              <a:rPr lang="en-US" altLang="en-US">
                <a:solidFill>
                  <a:srgbClr val="000000"/>
                </a:solidFill>
                <a:cs typeface="Arial" panose="020B0604020202020204" pitchFamily="34" charset="0"/>
              </a:rPr>
              <a:pPr/>
              <a:t>5</a:t>
            </a:fld>
            <a:endParaRPr lang="en-US" altLang="en-US">
              <a:solidFill>
                <a:srgbClr val="000000"/>
              </a:solidFill>
              <a:cs typeface="Arial" panose="020B0604020202020204" pitchFamily="34" charset="0"/>
            </a:endParaRPr>
          </a:p>
        </p:txBody>
      </p:sp>
      <p:sp>
        <p:nvSpPr>
          <p:cNvPr id="49155" name="Rectangle 1"/>
          <p:cNvSpPr txBox="1">
            <a:spLocks noGrp="1" noRot="1" noChangeAspect="1" noChangeArrowheads="1" noTextEdit="1"/>
          </p:cNvSpPr>
          <p:nvPr>
            <p:ph type="sldImg"/>
          </p:nvPr>
        </p:nvSpPr>
        <p:spPr>
          <a:xfrm>
            <a:off x="896938" y="739775"/>
            <a:ext cx="4927600" cy="3695700"/>
          </a:xfr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49156" name="Rectangle 2"/>
          <p:cNvSpPr txBox="1">
            <a:spLocks noGrp="1" noChangeArrowheads="1"/>
          </p:cNvSpPr>
          <p:nvPr>
            <p:ph type="body" idx="1"/>
          </p:nvPr>
        </p:nvSpPr>
        <p:spPr>
          <a:xfrm>
            <a:off x="671513" y="4683125"/>
            <a:ext cx="5375275" cy="4432300"/>
          </a:xfrm>
          <a:noFill/>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ltLang="en-US" smtClean="0">
              <a:latin typeface="Times New Roman" panose="02020603050405020304" pitchFamily="18" charset="0"/>
            </a:endParaRPr>
          </a:p>
        </p:txBody>
      </p:sp>
    </p:spTree>
    <p:extLst>
      <p:ext uri="{BB962C8B-B14F-4D97-AF65-F5344CB8AC3E}">
        <p14:creationId xmlns:p14="http://schemas.microsoft.com/office/powerpoint/2010/main" val="214388815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TEL-2 has</a:t>
            </a:r>
            <a:r>
              <a:rPr lang="en-GB" baseline="0" dirty="0" smtClean="0"/>
              <a:t> been built in Russia, operated in the US, and it might be brought to CERN.  It has therefore needed the CE marking in order to be used within the European Union.</a:t>
            </a:r>
            <a:endParaRPr lang="en-GB" dirty="0"/>
          </a:p>
        </p:txBody>
      </p:sp>
      <p:sp>
        <p:nvSpPr>
          <p:cNvPr id="4" name="Slide Number Placeholder 3"/>
          <p:cNvSpPr>
            <a:spLocks noGrp="1"/>
          </p:cNvSpPr>
          <p:nvPr>
            <p:ph type="sldNum" sz="quarter" idx="10"/>
          </p:nvPr>
        </p:nvSpPr>
        <p:spPr/>
        <p:txBody>
          <a:bodyPr/>
          <a:lstStyle/>
          <a:p>
            <a:fld id="{6244077F-EF57-4F94-A165-260F4279D266}" type="slidenum">
              <a:rPr lang="en-GB" smtClean="0">
                <a:solidFill>
                  <a:prstClr val="black"/>
                </a:solidFill>
              </a:rPr>
              <a:pPr/>
              <a:t>13</a:t>
            </a:fld>
            <a:endParaRPr lang="en-GB">
              <a:solidFill>
                <a:prstClr val="black"/>
              </a:solidFill>
            </a:endParaRPr>
          </a:p>
        </p:txBody>
      </p:sp>
    </p:spTree>
    <p:extLst>
      <p:ext uri="{BB962C8B-B14F-4D97-AF65-F5344CB8AC3E}">
        <p14:creationId xmlns:p14="http://schemas.microsoft.com/office/powerpoint/2010/main" val="246311797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6244077F-EF57-4F94-A165-260F4279D266}" type="slidenum">
              <a:rPr lang="en-GB" smtClean="0">
                <a:solidFill>
                  <a:prstClr val="black"/>
                </a:solidFill>
              </a:rPr>
              <a:pPr/>
              <a:t>14</a:t>
            </a:fld>
            <a:endParaRPr lang="en-GB">
              <a:solidFill>
                <a:prstClr val="black"/>
              </a:solidFill>
            </a:endParaRPr>
          </a:p>
        </p:txBody>
      </p:sp>
    </p:spTree>
    <p:extLst>
      <p:ext uri="{BB962C8B-B14F-4D97-AF65-F5344CB8AC3E}">
        <p14:creationId xmlns:p14="http://schemas.microsoft.com/office/powerpoint/2010/main" val="210165030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In </a:t>
            </a:r>
            <a:r>
              <a:rPr lang="en-GB" dirty="0" err="1" smtClean="0"/>
              <a:t>Meyrin</a:t>
            </a:r>
            <a:r>
              <a:rPr lang="en-GB" dirty="0" smtClean="0"/>
              <a:t>, or: On </a:t>
            </a:r>
            <a:r>
              <a:rPr lang="en-GB" dirty="0" err="1" smtClean="0"/>
              <a:t>Meyrin’s</a:t>
            </a:r>
            <a:r>
              <a:rPr lang="en-GB" dirty="0" smtClean="0"/>
              <a:t> site</a:t>
            </a:r>
            <a:endParaRPr lang="en-GB" dirty="0"/>
          </a:p>
        </p:txBody>
      </p:sp>
      <p:sp>
        <p:nvSpPr>
          <p:cNvPr id="4" name="Slide Number Placeholder 3"/>
          <p:cNvSpPr>
            <a:spLocks noGrp="1"/>
          </p:cNvSpPr>
          <p:nvPr>
            <p:ph type="sldNum" sz="quarter" idx="10"/>
          </p:nvPr>
        </p:nvSpPr>
        <p:spPr/>
        <p:txBody>
          <a:bodyPr/>
          <a:lstStyle/>
          <a:p>
            <a:fld id="{C91283F8-021E-4C46-BB56-C0173FD4292A}" type="slidenum">
              <a:rPr lang="en-GB" smtClean="0">
                <a:solidFill>
                  <a:prstClr val="black"/>
                </a:solidFill>
              </a:rPr>
              <a:pPr/>
              <a:t>16</a:t>
            </a:fld>
            <a:endParaRPr lang="en-GB">
              <a:solidFill>
                <a:prstClr val="black"/>
              </a:solidFill>
            </a:endParaRPr>
          </a:p>
        </p:txBody>
      </p:sp>
    </p:spTree>
    <p:extLst>
      <p:ext uri="{BB962C8B-B14F-4D97-AF65-F5344CB8AC3E}">
        <p14:creationId xmlns:p14="http://schemas.microsoft.com/office/powerpoint/2010/main" val="252642455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Workshop</a:t>
            </a:r>
          </a:p>
          <a:p>
            <a:endParaRPr lang="en-GB" dirty="0"/>
          </a:p>
        </p:txBody>
      </p:sp>
      <p:sp>
        <p:nvSpPr>
          <p:cNvPr id="4" name="Slide Number Placeholder 3"/>
          <p:cNvSpPr>
            <a:spLocks noGrp="1"/>
          </p:cNvSpPr>
          <p:nvPr>
            <p:ph type="sldNum" sz="quarter" idx="10"/>
          </p:nvPr>
        </p:nvSpPr>
        <p:spPr/>
        <p:txBody>
          <a:bodyPr/>
          <a:lstStyle/>
          <a:p>
            <a:fld id="{C91283F8-021E-4C46-BB56-C0173FD4292A}" type="slidenum">
              <a:rPr lang="en-GB" smtClean="0">
                <a:solidFill>
                  <a:prstClr val="black"/>
                </a:solidFill>
              </a:rPr>
              <a:pPr/>
              <a:t>17</a:t>
            </a:fld>
            <a:endParaRPr lang="en-GB">
              <a:solidFill>
                <a:prstClr val="black"/>
              </a:solidFill>
            </a:endParaRPr>
          </a:p>
        </p:txBody>
      </p:sp>
    </p:spTree>
    <p:extLst>
      <p:ext uri="{BB962C8B-B14F-4D97-AF65-F5344CB8AC3E}">
        <p14:creationId xmlns:p14="http://schemas.microsoft.com/office/powerpoint/2010/main" val="71106771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2.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37"/>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A67A294D-6ACB-43BE-9FAD-10BCE5033711}" type="datetimeFigureOut">
              <a:rPr lang="en-GB" smtClean="0"/>
              <a:t>18/06/2015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002D93A5-87FF-4D0B-AA25-CB6549C3B6A5}" type="slidenum">
              <a:rPr lang="en-GB" smtClean="0"/>
              <a:t>‹#›</a:t>
            </a:fld>
            <a:endParaRPr lang="en-GB"/>
          </a:p>
        </p:txBody>
      </p:sp>
    </p:spTree>
    <p:extLst>
      <p:ext uri="{BB962C8B-B14F-4D97-AF65-F5344CB8AC3E}">
        <p14:creationId xmlns:p14="http://schemas.microsoft.com/office/powerpoint/2010/main" val="356083992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A67A294D-6ACB-43BE-9FAD-10BCE5033711}" type="datetimeFigureOut">
              <a:rPr lang="en-GB" smtClean="0"/>
              <a:t>18/06/2015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002D93A5-87FF-4D0B-AA25-CB6549C3B6A5}" type="slidenum">
              <a:rPr lang="en-GB" smtClean="0"/>
              <a:t>‹#›</a:t>
            </a:fld>
            <a:endParaRPr lang="en-GB"/>
          </a:p>
        </p:txBody>
      </p:sp>
    </p:spTree>
    <p:extLst>
      <p:ext uri="{BB962C8B-B14F-4D97-AF65-F5344CB8AC3E}">
        <p14:creationId xmlns:p14="http://schemas.microsoft.com/office/powerpoint/2010/main" val="3988936056"/>
      </p:ext>
    </p:extLst>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8CB32AB0-AA70-4244-9BBE-B83FFAD8D954}" type="datetimeFigureOut">
              <a:rPr lang="en-GB" smtClean="0">
                <a:solidFill>
                  <a:prstClr val="black">
                    <a:tint val="75000"/>
                  </a:prstClr>
                </a:solidFill>
              </a:rPr>
              <a:pPr/>
              <a:t>18/06/2015</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D615D6A7-6501-4F16-B7B8-87C9BD772EC3}"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3108766769"/>
      </p:ext>
    </p:extLst>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3"/>
          <p:cNvSpPr>
            <a:spLocks noGrp="1"/>
          </p:cNvSpPr>
          <p:nvPr>
            <p:ph type="dt" idx="10"/>
          </p:nvPr>
        </p:nvSpPr>
        <p:spPr>
          <a:xfrm>
            <a:off x="76200" y="6537325"/>
            <a:ext cx="2117725" cy="228600"/>
          </a:xfrm>
          <a:prstGeom prst="rect">
            <a:avLst/>
          </a:prstGeom>
        </p:spPr>
        <p:txBody>
          <a:bodyPr/>
          <a:lstStyle>
            <a:lvl1pPr>
              <a:defRPr/>
            </a:lvl1pPr>
          </a:lstStyle>
          <a:p>
            <a:pPr defTabSz="457200" fontAlgn="base">
              <a:spcBef>
                <a:spcPct val="0"/>
              </a:spcBef>
              <a:spcAft>
                <a:spcPct val="0"/>
              </a:spcAft>
              <a:buClr>
                <a:srgbClr val="000000"/>
              </a:buClr>
              <a:buSzPct val="100000"/>
              <a:buFont typeface="Times New Roman" pitchFamily="18" charset="0"/>
              <a:buNone/>
            </a:pPr>
            <a:r>
              <a:rPr lang="en-US" altLang="x-none" sz="2400" dirty="0">
                <a:solidFill>
                  <a:srgbClr val="FFFFFF"/>
                </a:solidFill>
              </a:rPr>
              <a:t>R. Bruce, </a:t>
            </a:r>
            <a:r>
              <a:rPr lang="en-US" altLang="x-none" sz="2400" dirty="0" smtClean="0">
                <a:solidFill>
                  <a:srgbClr val="FFFFFF"/>
                </a:solidFill>
              </a:rPr>
              <a:t>2015.05.06</a:t>
            </a:r>
            <a:endParaRPr lang="en-US" altLang="x-none" sz="2400" dirty="0">
              <a:solidFill>
                <a:srgbClr val="FFFFFF"/>
              </a:solidFill>
            </a:endParaRPr>
          </a:p>
        </p:txBody>
      </p:sp>
      <p:sp>
        <p:nvSpPr>
          <p:cNvPr id="5" name="Slide Number Placeholder 4"/>
          <p:cNvSpPr>
            <a:spLocks noGrp="1"/>
          </p:cNvSpPr>
          <p:nvPr>
            <p:ph type="sldNum" idx="11"/>
          </p:nvPr>
        </p:nvSpPr>
        <p:spPr/>
        <p:txBody>
          <a:bodyPr/>
          <a:lstStyle>
            <a:lvl1pPr>
              <a:defRPr/>
            </a:lvl1pPr>
          </a:lstStyle>
          <a:p>
            <a:fld id="{0A8E6DE8-81B4-457E-A0C1-CD87CC200D7B}" type="slidenum">
              <a:rPr lang="en-US" altLang="x-none">
                <a:solidFill>
                  <a:srgbClr val="000000"/>
                </a:solidFill>
              </a:rPr>
              <a:pPr/>
              <a:t>‹#›</a:t>
            </a:fld>
            <a:endParaRPr lang="en-US" altLang="x-none" dirty="0">
              <a:solidFill>
                <a:srgbClr val="000000"/>
              </a:solidFill>
            </a:endParaRPr>
          </a:p>
        </p:txBody>
      </p:sp>
    </p:spTree>
    <p:extLst>
      <p:ext uri="{BB962C8B-B14F-4D97-AF65-F5344CB8AC3E}">
        <p14:creationId xmlns:p14="http://schemas.microsoft.com/office/powerpoint/2010/main" val="2499728604"/>
      </p:ext>
    </p:extLst>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idx="10"/>
          </p:nvPr>
        </p:nvSpPr>
        <p:spPr>
          <a:xfrm>
            <a:off x="76200" y="6537325"/>
            <a:ext cx="2117725" cy="228600"/>
          </a:xfrm>
          <a:prstGeom prst="rect">
            <a:avLst/>
          </a:prstGeom>
        </p:spPr>
        <p:txBody>
          <a:bodyPr/>
          <a:lstStyle>
            <a:lvl1pPr>
              <a:defRPr/>
            </a:lvl1pPr>
          </a:lstStyle>
          <a:p>
            <a:pPr defTabSz="457200" fontAlgn="base">
              <a:spcBef>
                <a:spcPct val="0"/>
              </a:spcBef>
              <a:spcAft>
                <a:spcPct val="0"/>
              </a:spcAft>
              <a:buClr>
                <a:srgbClr val="000000"/>
              </a:buClr>
              <a:buSzPct val="100000"/>
              <a:buFont typeface="Times New Roman" pitchFamily="18" charset="0"/>
              <a:buNone/>
            </a:pPr>
            <a:r>
              <a:rPr lang="en-US" altLang="x-none" sz="2400" dirty="0">
                <a:solidFill>
                  <a:srgbClr val="FFFFFF"/>
                </a:solidFill>
              </a:rPr>
              <a:t>R. Bruce, </a:t>
            </a:r>
            <a:r>
              <a:rPr lang="en-US" altLang="x-none" sz="2400" dirty="0" smtClean="0">
                <a:solidFill>
                  <a:srgbClr val="FFFFFF"/>
                </a:solidFill>
              </a:rPr>
              <a:t>2015.05.06</a:t>
            </a:r>
            <a:endParaRPr lang="en-US" altLang="x-none" sz="2400" dirty="0">
              <a:solidFill>
                <a:srgbClr val="FFFFFF"/>
              </a:solidFill>
            </a:endParaRPr>
          </a:p>
        </p:txBody>
      </p:sp>
      <p:sp>
        <p:nvSpPr>
          <p:cNvPr id="5" name="Slide Number Placeholder 4"/>
          <p:cNvSpPr>
            <a:spLocks noGrp="1"/>
          </p:cNvSpPr>
          <p:nvPr>
            <p:ph type="sldNum" idx="11"/>
          </p:nvPr>
        </p:nvSpPr>
        <p:spPr/>
        <p:txBody>
          <a:bodyPr/>
          <a:lstStyle>
            <a:lvl1pPr>
              <a:defRPr/>
            </a:lvl1pPr>
          </a:lstStyle>
          <a:p>
            <a:fld id="{21BB79DE-101E-4B01-A63A-D10B04EC40AF}" type="slidenum">
              <a:rPr lang="en-US" altLang="x-none">
                <a:solidFill>
                  <a:srgbClr val="000000"/>
                </a:solidFill>
              </a:rPr>
              <a:pPr/>
              <a:t>‹#›</a:t>
            </a:fld>
            <a:endParaRPr lang="en-US" altLang="x-none" dirty="0">
              <a:solidFill>
                <a:srgbClr val="000000"/>
              </a:solidFill>
            </a:endParaRPr>
          </a:p>
        </p:txBody>
      </p:sp>
    </p:spTree>
    <p:extLst>
      <p:ext uri="{BB962C8B-B14F-4D97-AF65-F5344CB8AC3E}">
        <p14:creationId xmlns:p14="http://schemas.microsoft.com/office/powerpoint/2010/main" val="1986640127"/>
      </p:ext>
    </p:extLst>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idx="10"/>
          </p:nvPr>
        </p:nvSpPr>
        <p:spPr>
          <a:xfrm>
            <a:off x="76200" y="6537325"/>
            <a:ext cx="2117725" cy="228600"/>
          </a:xfrm>
          <a:prstGeom prst="rect">
            <a:avLst/>
          </a:prstGeom>
        </p:spPr>
        <p:txBody>
          <a:bodyPr/>
          <a:lstStyle>
            <a:lvl1pPr>
              <a:defRPr/>
            </a:lvl1pPr>
          </a:lstStyle>
          <a:p>
            <a:pPr defTabSz="457200" fontAlgn="base">
              <a:spcBef>
                <a:spcPct val="0"/>
              </a:spcBef>
              <a:spcAft>
                <a:spcPct val="0"/>
              </a:spcAft>
              <a:buClr>
                <a:srgbClr val="000000"/>
              </a:buClr>
              <a:buSzPct val="100000"/>
              <a:buFont typeface="Times New Roman" pitchFamily="18" charset="0"/>
              <a:buNone/>
            </a:pPr>
            <a:r>
              <a:rPr lang="en-US" altLang="x-none" sz="2400" dirty="0">
                <a:solidFill>
                  <a:srgbClr val="FFFFFF"/>
                </a:solidFill>
              </a:rPr>
              <a:t>R. Bruce, </a:t>
            </a:r>
            <a:r>
              <a:rPr lang="en-US" altLang="x-none" sz="2400" dirty="0" smtClean="0">
                <a:solidFill>
                  <a:srgbClr val="FFFFFF"/>
                </a:solidFill>
              </a:rPr>
              <a:t>2015.05.06</a:t>
            </a:r>
            <a:endParaRPr lang="en-US" altLang="x-none" sz="2400" dirty="0">
              <a:solidFill>
                <a:srgbClr val="FFFFFF"/>
              </a:solidFill>
            </a:endParaRPr>
          </a:p>
        </p:txBody>
      </p:sp>
      <p:sp>
        <p:nvSpPr>
          <p:cNvPr id="5" name="Slide Number Placeholder 4"/>
          <p:cNvSpPr>
            <a:spLocks noGrp="1"/>
          </p:cNvSpPr>
          <p:nvPr>
            <p:ph type="sldNum" idx="11"/>
          </p:nvPr>
        </p:nvSpPr>
        <p:spPr/>
        <p:txBody>
          <a:bodyPr/>
          <a:lstStyle>
            <a:lvl1pPr>
              <a:defRPr/>
            </a:lvl1pPr>
          </a:lstStyle>
          <a:p>
            <a:fld id="{27D52D9D-B1D8-4BCA-A54B-E37DADC4608A}" type="slidenum">
              <a:rPr lang="en-US" altLang="x-none">
                <a:solidFill>
                  <a:srgbClr val="000000"/>
                </a:solidFill>
              </a:rPr>
              <a:pPr/>
              <a:t>‹#›</a:t>
            </a:fld>
            <a:endParaRPr lang="en-US" altLang="x-none" dirty="0">
              <a:solidFill>
                <a:srgbClr val="000000"/>
              </a:solidFill>
            </a:endParaRPr>
          </a:p>
        </p:txBody>
      </p:sp>
    </p:spTree>
    <p:extLst>
      <p:ext uri="{BB962C8B-B14F-4D97-AF65-F5344CB8AC3E}">
        <p14:creationId xmlns:p14="http://schemas.microsoft.com/office/powerpoint/2010/main" val="3971539345"/>
      </p:ext>
    </p:extLst>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52400" y="1143000"/>
            <a:ext cx="4335463" cy="4967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0263" y="1143000"/>
            <a:ext cx="4335462" cy="4967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idx="10"/>
          </p:nvPr>
        </p:nvSpPr>
        <p:spPr>
          <a:xfrm>
            <a:off x="76200" y="6537325"/>
            <a:ext cx="2117725" cy="228600"/>
          </a:xfrm>
          <a:prstGeom prst="rect">
            <a:avLst/>
          </a:prstGeom>
        </p:spPr>
        <p:txBody>
          <a:bodyPr/>
          <a:lstStyle>
            <a:lvl1pPr>
              <a:defRPr/>
            </a:lvl1pPr>
          </a:lstStyle>
          <a:p>
            <a:pPr defTabSz="457200" fontAlgn="base">
              <a:spcBef>
                <a:spcPct val="0"/>
              </a:spcBef>
              <a:spcAft>
                <a:spcPct val="0"/>
              </a:spcAft>
              <a:buClr>
                <a:srgbClr val="000000"/>
              </a:buClr>
              <a:buSzPct val="100000"/>
              <a:buFont typeface="Times New Roman" pitchFamily="18" charset="0"/>
              <a:buNone/>
            </a:pPr>
            <a:r>
              <a:rPr lang="en-US" altLang="x-none" sz="2400" dirty="0">
                <a:solidFill>
                  <a:srgbClr val="FFFFFF"/>
                </a:solidFill>
              </a:rPr>
              <a:t>R. Bruce, </a:t>
            </a:r>
            <a:r>
              <a:rPr lang="en-US" altLang="x-none" sz="2400" dirty="0" smtClean="0">
                <a:solidFill>
                  <a:srgbClr val="FFFFFF"/>
                </a:solidFill>
              </a:rPr>
              <a:t>2015.05.06</a:t>
            </a:r>
            <a:endParaRPr lang="en-US" altLang="x-none" sz="2400" dirty="0">
              <a:solidFill>
                <a:srgbClr val="FFFFFF"/>
              </a:solidFill>
            </a:endParaRPr>
          </a:p>
        </p:txBody>
      </p:sp>
      <p:sp>
        <p:nvSpPr>
          <p:cNvPr id="6" name="Slide Number Placeholder 5"/>
          <p:cNvSpPr>
            <a:spLocks noGrp="1"/>
          </p:cNvSpPr>
          <p:nvPr>
            <p:ph type="sldNum" idx="11"/>
          </p:nvPr>
        </p:nvSpPr>
        <p:spPr/>
        <p:txBody>
          <a:bodyPr/>
          <a:lstStyle>
            <a:lvl1pPr>
              <a:defRPr/>
            </a:lvl1pPr>
          </a:lstStyle>
          <a:p>
            <a:fld id="{2C89876A-1640-419A-937D-1B509708C1CE}" type="slidenum">
              <a:rPr lang="en-US" altLang="x-none">
                <a:solidFill>
                  <a:srgbClr val="000000"/>
                </a:solidFill>
              </a:rPr>
              <a:pPr/>
              <a:t>‹#›</a:t>
            </a:fld>
            <a:endParaRPr lang="en-US" altLang="x-none" dirty="0">
              <a:solidFill>
                <a:srgbClr val="000000"/>
              </a:solidFill>
            </a:endParaRPr>
          </a:p>
        </p:txBody>
      </p:sp>
    </p:spTree>
    <p:extLst>
      <p:ext uri="{BB962C8B-B14F-4D97-AF65-F5344CB8AC3E}">
        <p14:creationId xmlns:p14="http://schemas.microsoft.com/office/powerpoint/2010/main" val="1919878680"/>
      </p:ext>
    </p:extLst>
  </p:cSld>
  <p:clrMapOvr>
    <a:masterClrMapping/>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idx="10"/>
          </p:nvPr>
        </p:nvSpPr>
        <p:spPr>
          <a:xfrm>
            <a:off x="76200" y="6537325"/>
            <a:ext cx="2117725" cy="228600"/>
          </a:xfrm>
          <a:prstGeom prst="rect">
            <a:avLst/>
          </a:prstGeom>
        </p:spPr>
        <p:txBody>
          <a:bodyPr/>
          <a:lstStyle>
            <a:lvl1pPr>
              <a:defRPr/>
            </a:lvl1pPr>
          </a:lstStyle>
          <a:p>
            <a:pPr defTabSz="457200" fontAlgn="base">
              <a:spcBef>
                <a:spcPct val="0"/>
              </a:spcBef>
              <a:spcAft>
                <a:spcPct val="0"/>
              </a:spcAft>
              <a:buClr>
                <a:srgbClr val="000000"/>
              </a:buClr>
              <a:buSzPct val="100000"/>
              <a:buFont typeface="Times New Roman" pitchFamily="18" charset="0"/>
              <a:buNone/>
            </a:pPr>
            <a:r>
              <a:rPr lang="en-US" altLang="x-none" sz="2400" dirty="0">
                <a:solidFill>
                  <a:srgbClr val="FFFFFF"/>
                </a:solidFill>
              </a:rPr>
              <a:t>R. Bruce, </a:t>
            </a:r>
            <a:r>
              <a:rPr lang="en-US" altLang="x-none" sz="2400" dirty="0" smtClean="0">
                <a:solidFill>
                  <a:srgbClr val="FFFFFF"/>
                </a:solidFill>
              </a:rPr>
              <a:t>2015.05.06</a:t>
            </a:r>
            <a:endParaRPr lang="en-US" altLang="x-none" sz="2400" dirty="0">
              <a:solidFill>
                <a:srgbClr val="FFFFFF"/>
              </a:solidFill>
            </a:endParaRPr>
          </a:p>
        </p:txBody>
      </p:sp>
      <p:sp>
        <p:nvSpPr>
          <p:cNvPr id="8" name="Slide Number Placeholder 7"/>
          <p:cNvSpPr>
            <a:spLocks noGrp="1"/>
          </p:cNvSpPr>
          <p:nvPr>
            <p:ph type="sldNum" idx="11"/>
          </p:nvPr>
        </p:nvSpPr>
        <p:spPr/>
        <p:txBody>
          <a:bodyPr/>
          <a:lstStyle>
            <a:lvl1pPr>
              <a:defRPr/>
            </a:lvl1pPr>
          </a:lstStyle>
          <a:p>
            <a:fld id="{C0642DD2-9E4C-4F27-B215-62A32BEEFDCD}" type="slidenum">
              <a:rPr lang="en-US" altLang="x-none">
                <a:solidFill>
                  <a:srgbClr val="000000"/>
                </a:solidFill>
              </a:rPr>
              <a:pPr/>
              <a:t>‹#›</a:t>
            </a:fld>
            <a:endParaRPr lang="en-US" altLang="x-none" dirty="0">
              <a:solidFill>
                <a:srgbClr val="000000"/>
              </a:solidFill>
            </a:endParaRPr>
          </a:p>
        </p:txBody>
      </p:sp>
    </p:spTree>
    <p:extLst>
      <p:ext uri="{BB962C8B-B14F-4D97-AF65-F5344CB8AC3E}">
        <p14:creationId xmlns:p14="http://schemas.microsoft.com/office/powerpoint/2010/main" val="2262520012"/>
      </p:ext>
    </p:extLst>
  </p:cSld>
  <p:clrMapOvr>
    <a:masterClrMapping/>
  </p:clrMapOvr>
</p:sldLayout>
</file>

<file path=ppt/slideLayouts/slideLayout106.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idx="10"/>
          </p:nvPr>
        </p:nvSpPr>
        <p:spPr>
          <a:xfrm>
            <a:off x="76200" y="6537325"/>
            <a:ext cx="2117725" cy="228600"/>
          </a:xfrm>
          <a:prstGeom prst="rect">
            <a:avLst/>
          </a:prstGeom>
        </p:spPr>
        <p:txBody>
          <a:bodyPr/>
          <a:lstStyle>
            <a:lvl1pPr>
              <a:defRPr/>
            </a:lvl1pPr>
          </a:lstStyle>
          <a:p>
            <a:pPr defTabSz="457200" fontAlgn="base">
              <a:spcBef>
                <a:spcPct val="0"/>
              </a:spcBef>
              <a:spcAft>
                <a:spcPct val="0"/>
              </a:spcAft>
              <a:buClr>
                <a:srgbClr val="000000"/>
              </a:buClr>
              <a:buSzPct val="100000"/>
              <a:buFont typeface="Times New Roman" pitchFamily="18" charset="0"/>
              <a:buNone/>
            </a:pPr>
            <a:r>
              <a:rPr lang="en-US" altLang="x-none" sz="2400" dirty="0">
                <a:solidFill>
                  <a:srgbClr val="FFFFFF"/>
                </a:solidFill>
              </a:rPr>
              <a:t>R. Bruce, </a:t>
            </a:r>
            <a:r>
              <a:rPr lang="en-US" altLang="x-none" sz="2400" dirty="0" smtClean="0">
                <a:solidFill>
                  <a:srgbClr val="FFFFFF"/>
                </a:solidFill>
              </a:rPr>
              <a:t>2015.05.06</a:t>
            </a:r>
            <a:endParaRPr lang="en-US" altLang="x-none" sz="2400" dirty="0">
              <a:solidFill>
                <a:srgbClr val="FFFFFF"/>
              </a:solidFill>
            </a:endParaRPr>
          </a:p>
        </p:txBody>
      </p:sp>
      <p:sp>
        <p:nvSpPr>
          <p:cNvPr id="4" name="Slide Number Placeholder 3"/>
          <p:cNvSpPr>
            <a:spLocks noGrp="1"/>
          </p:cNvSpPr>
          <p:nvPr>
            <p:ph type="sldNum" idx="11"/>
          </p:nvPr>
        </p:nvSpPr>
        <p:spPr/>
        <p:txBody>
          <a:bodyPr/>
          <a:lstStyle>
            <a:lvl1pPr>
              <a:defRPr/>
            </a:lvl1pPr>
          </a:lstStyle>
          <a:p>
            <a:fld id="{70D561BB-CEC2-4CC7-AD06-C227A1D899F0}" type="slidenum">
              <a:rPr lang="en-US" altLang="x-none">
                <a:solidFill>
                  <a:srgbClr val="000000"/>
                </a:solidFill>
              </a:rPr>
              <a:pPr/>
              <a:t>‹#›</a:t>
            </a:fld>
            <a:endParaRPr lang="en-US" altLang="x-none" dirty="0">
              <a:solidFill>
                <a:srgbClr val="000000"/>
              </a:solidFill>
            </a:endParaRPr>
          </a:p>
        </p:txBody>
      </p:sp>
      <p:sp>
        <p:nvSpPr>
          <p:cNvPr id="5" name="Content Placeholder 2"/>
          <p:cNvSpPr>
            <a:spLocks noGrp="1"/>
          </p:cNvSpPr>
          <p:nvPr>
            <p:ph sz="half" idx="1"/>
          </p:nvPr>
        </p:nvSpPr>
        <p:spPr>
          <a:xfrm>
            <a:off x="152400" y="1143000"/>
            <a:ext cx="8763000" cy="4967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378180467"/>
      </p:ext>
    </p:extLst>
  </p:cSld>
  <p:clrMapOvr>
    <a:masterClrMapping/>
  </p:clrMapOvr>
</p:sldLayout>
</file>

<file path=ppt/slideLayouts/slideLayout107.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6" name="Text Box 2"/>
          <p:cNvSpPr txBox="1">
            <a:spLocks noChangeArrowheads="1"/>
          </p:cNvSpPr>
          <p:nvPr userDrawn="1"/>
        </p:nvSpPr>
        <p:spPr bwMode="auto">
          <a:xfrm rot="10800000">
            <a:off x="1066800" y="0"/>
            <a:ext cx="7010400" cy="762000"/>
          </a:xfrm>
          <a:prstGeom prst="rect">
            <a:avLst/>
          </a:prstGeom>
          <a:gradFill flip="none" rotWithShape="1">
            <a:gsLst>
              <a:gs pos="0">
                <a:srgbClr val="FFFFFF"/>
              </a:gs>
              <a:gs pos="50000">
                <a:srgbClr val="94B9F0"/>
              </a:gs>
              <a:gs pos="100000">
                <a:srgbClr val="FFFFFF"/>
              </a:gs>
            </a:gsLst>
            <a:path path="rect">
              <a:fillToRect l="50000" t="50000" r="50000" b="50000"/>
            </a:path>
            <a:tileRect/>
          </a:gradFill>
          <a:ln>
            <a:noFill/>
          </a:ln>
          <a:effectLst/>
          <a:extLst/>
        </p:spPr>
        <p:txBody>
          <a:bodyPr lIns="90000" tIns="46800" rIns="90000" bIns="46800" anchor="ctr"/>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FFFFFF"/>
                </a:solidFill>
                <a:latin typeface="Arial" pitchFamily="34" charset="0"/>
                <a:ea typeface="MS PGothic" pitchFamily="2" charset="-128"/>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FFFFFF"/>
                </a:solidFill>
                <a:latin typeface="Arial" pitchFamily="34" charset="0"/>
                <a:ea typeface="MS PGothic" pitchFamily="2" charset="-128"/>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FFFFFF"/>
                </a:solidFill>
                <a:latin typeface="Arial" pitchFamily="34" charset="0"/>
                <a:ea typeface="MS PGothic" pitchFamily="2" charset="-128"/>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FFFFFF"/>
                </a:solidFill>
                <a:latin typeface="Arial" pitchFamily="34" charset="0"/>
                <a:ea typeface="MS PGothic" pitchFamily="2" charset="-128"/>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FFFFFF"/>
                </a:solidFill>
                <a:latin typeface="Arial" pitchFamily="34" charset="0"/>
                <a:ea typeface="MS PGothic" pitchFamily="2" charset="-128"/>
              </a:defRPr>
            </a:lvl5pPr>
            <a:lvl6pPr marL="2514600" indent="-228600" defTabSz="457200" fontAlgn="base">
              <a:spcBef>
                <a:spcPct val="0"/>
              </a:spcBef>
              <a:spcAft>
                <a:spcPct val="0"/>
              </a:spcAft>
              <a:buClr>
                <a:srgbClr val="000000"/>
              </a:buClr>
              <a:buSzPct val="100000"/>
              <a:buFont typeface="Times New Roman"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FFFFFF"/>
                </a:solidFill>
                <a:latin typeface="Arial" pitchFamily="34" charset="0"/>
                <a:ea typeface="MS PGothic" pitchFamily="2" charset="-128"/>
              </a:defRPr>
            </a:lvl6pPr>
            <a:lvl7pPr marL="2971800" indent="-228600" defTabSz="457200" fontAlgn="base">
              <a:spcBef>
                <a:spcPct val="0"/>
              </a:spcBef>
              <a:spcAft>
                <a:spcPct val="0"/>
              </a:spcAft>
              <a:buClr>
                <a:srgbClr val="000000"/>
              </a:buClr>
              <a:buSzPct val="100000"/>
              <a:buFont typeface="Times New Roman"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FFFFFF"/>
                </a:solidFill>
                <a:latin typeface="Arial" pitchFamily="34" charset="0"/>
                <a:ea typeface="MS PGothic" pitchFamily="2" charset="-128"/>
              </a:defRPr>
            </a:lvl7pPr>
            <a:lvl8pPr marL="3429000" indent="-228600" defTabSz="457200" fontAlgn="base">
              <a:spcBef>
                <a:spcPct val="0"/>
              </a:spcBef>
              <a:spcAft>
                <a:spcPct val="0"/>
              </a:spcAft>
              <a:buClr>
                <a:srgbClr val="000000"/>
              </a:buClr>
              <a:buSzPct val="100000"/>
              <a:buFont typeface="Times New Roman"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FFFFFF"/>
                </a:solidFill>
                <a:latin typeface="Arial" pitchFamily="34" charset="0"/>
                <a:ea typeface="MS PGothic" pitchFamily="2" charset="-128"/>
              </a:defRPr>
            </a:lvl8pPr>
            <a:lvl9pPr marL="3886200" indent="-228600" defTabSz="457200" fontAlgn="base">
              <a:spcBef>
                <a:spcPct val="0"/>
              </a:spcBef>
              <a:spcAft>
                <a:spcPct val="0"/>
              </a:spcAft>
              <a:buClr>
                <a:srgbClr val="000000"/>
              </a:buClr>
              <a:buSzPct val="100000"/>
              <a:buFont typeface="Times New Roman"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FFFFFF"/>
                </a:solidFill>
                <a:latin typeface="Arial" pitchFamily="34" charset="0"/>
                <a:ea typeface="MS PGothic" pitchFamily="2" charset="-128"/>
              </a:defRPr>
            </a:lvl9pPr>
          </a:lstStyle>
          <a:p>
            <a:pPr algn="ctr" defTabSz="457200" fontAlgn="base">
              <a:spcBef>
                <a:spcPct val="0"/>
              </a:spcBef>
              <a:spcAft>
                <a:spcPct val="0"/>
              </a:spcAft>
              <a:buSzPct val="100000"/>
            </a:pPr>
            <a:endParaRPr lang="en-US" altLang="x-none" sz="3200" b="1" dirty="0">
              <a:solidFill>
                <a:srgbClr val="000000"/>
              </a:solidFill>
            </a:endParaRPr>
          </a:p>
        </p:txBody>
      </p:sp>
      <p:sp>
        <p:nvSpPr>
          <p:cNvPr id="2" name="Date Placeholder 1"/>
          <p:cNvSpPr>
            <a:spLocks noGrp="1"/>
          </p:cNvSpPr>
          <p:nvPr>
            <p:ph type="dt" idx="10"/>
          </p:nvPr>
        </p:nvSpPr>
        <p:spPr>
          <a:xfrm>
            <a:off x="76200" y="6537325"/>
            <a:ext cx="2117725" cy="228600"/>
          </a:xfrm>
          <a:prstGeom prst="rect">
            <a:avLst/>
          </a:prstGeom>
        </p:spPr>
        <p:txBody>
          <a:bodyPr/>
          <a:lstStyle>
            <a:lvl1pPr>
              <a:defRPr/>
            </a:lvl1pPr>
          </a:lstStyle>
          <a:p>
            <a:pPr defTabSz="457200" fontAlgn="base">
              <a:spcBef>
                <a:spcPct val="0"/>
              </a:spcBef>
              <a:spcAft>
                <a:spcPct val="0"/>
              </a:spcAft>
              <a:buClr>
                <a:srgbClr val="000000"/>
              </a:buClr>
              <a:buSzPct val="100000"/>
              <a:buFont typeface="Times New Roman" pitchFamily="18" charset="0"/>
              <a:buNone/>
            </a:pPr>
            <a:r>
              <a:rPr lang="en-US" altLang="x-none" sz="2400" dirty="0" smtClean="0">
                <a:solidFill>
                  <a:srgbClr val="FFFFFF"/>
                </a:solidFill>
              </a:rPr>
              <a:t>R. Bruce, 2015.05.06</a:t>
            </a:r>
            <a:endParaRPr lang="en-US" altLang="x-none" sz="2400" dirty="0">
              <a:solidFill>
                <a:srgbClr val="FFFFFF"/>
              </a:solidFill>
            </a:endParaRPr>
          </a:p>
        </p:txBody>
      </p:sp>
      <p:sp>
        <p:nvSpPr>
          <p:cNvPr id="3" name="Slide Number Placeholder 2"/>
          <p:cNvSpPr>
            <a:spLocks noGrp="1"/>
          </p:cNvSpPr>
          <p:nvPr>
            <p:ph type="sldNum" idx="11"/>
          </p:nvPr>
        </p:nvSpPr>
        <p:spPr/>
        <p:txBody>
          <a:bodyPr/>
          <a:lstStyle>
            <a:lvl1pPr>
              <a:defRPr/>
            </a:lvl1pPr>
          </a:lstStyle>
          <a:p>
            <a:fld id="{38C331FB-1204-45F7-AF99-0247136FFECC}" type="slidenum">
              <a:rPr lang="en-US" altLang="x-none">
                <a:solidFill>
                  <a:srgbClr val="000000"/>
                </a:solidFill>
              </a:rPr>
              <a:pPr/>
              <a:t>‹#›</a:t>
            </a:fld>
            <a:endParaRPr lang="en-US" altLang="x-none" dirty="0">
              <a:solidFill>
                <a:srgbClr val="000000"/>
              </a:solidFill>
            </a:endParaRPr>
          </a:p>
        </p:txBody>
      </p:sp>
      <p:sp>
        <p:nvSpPr>
          <p:cNvPr id="4" name="Title 1"/>
          <p:cNvSpPr>
            <a:spLocks noGrp="1"/>
          </p:cNvSpPr>
          <p:nvPr>
            <p:ph type="title"/>
          </p:nvPr>
        </p:nvSpPr>
        <p:spPr>
          <a:xfrm>
            <a:off x="1066800" y="-152400"/>
            <a:ext cx="6994525" cy="1050925"/>
          </a:xfrm>
        </p:spPr>
        <p:txBody>
          <a:bodyPr/>
          <a:lstStyle>
            <a:lvl1pPr>
              <a:defRPr b="1">
                <a:effectLst>
                  <a:outerShdw blurRad="38100" dist="38100" dir="2700000" algn="tl">
                    <a:srgbClr val="000000">
                      <a:alpha val="43137"/>
                    </a:srgbClr>
                  </a:outerShdw>
                </a:effectLst>
              </a:defRPr>
            </a:lvl1pPr>
          </a:lstStyle>
          <a:p>
            <a:r>
              <a:rPr lang="en-US" dirty="0" smtClean="0"/>
              <a:t>Click to edit Master title style</a:t>
            </a:r>
            <a:endParaRPr lang="en-US" dirty="0"/>
          </a:p>
        </p:txBody>
      </p:sp>
      <p:sp>
        <p:nvSpPr>
          <p:cNvPr id="5" name="Content Placeholder 2"/>
          <p:cNvSpPr>
            <a:spLocks noGrp="1"/>
          </p:cNvSpPr>
          <p:nvPr>
            <p:ph sz="half" idx="1"/>
          </p:nvPr>
        </p:nvSpPr>
        <p:spPr>
          <a:xfrm>
            <a:off x="152400" y="1204912"/>
            <a:ext cx="8763000" cy="4967288"/>
          </a:xfrm>
        </p:spPr>
        <p:txBody>
          <a:bodyPr/>
          <a:lstStyle>
            <a:lvl1pPr marL="457200" indent="-457200">
              <a:buFont typeface="Arial" pitchFamily="34" charset="0"/>
              <a:buChar char="•"/>
              <a:defRPr sz="2400" b="0">
                <a:latin typeface="Calibri" pitchFamily="34" charset="0"/>
                <a:cs typeface="Calibri" pitchFamily="34" charset="0"/>
              </a:defRPr>
            </a:lvl1pPr>
            <a:lvl2pPr marL="800100" indent="-342900">
              <a:buFont typeface="Arial" pitchFamily="34" charset="0"/>
              <a:buChar char="–"/>
              <a:defRPr sz="2000">
                <a:latin typeface="Calibri" pitchFamily="34" charset="0"/>
                <a:cs typeface="Calibri" pitchFamily="34" charset="0"/>
              </a:defRPr>
            </a:lvl2pPr>
            <a:lvl3pPr marL="1257300" indent="-342900">
              <a:buFont typeface="Arial" pitchFamily="34" charset="0"/>
              <a:buChar char="•"/>
              <a:defRPr sz="2000">
                <a:latin typeface="Calibri" pitchFamily="34" charset="0"/>
                <a:cs typeface="Calibri" pitchFamily="34" charset="0"/>
              </a:defRPr>
            </a:lvl3pPr>
            <a:lvl4pPr marL="1657350" indent="-285750">
              <a:buFont typeface="Arial" pitchFamily="34" charset="0"/>
              <a:buChar char="–"/>
              <a:defRPr sz="1600">
                <a:latin typeface="Calibri" pitchFamily="34" charset="0"/>
                <a:cs typeface="Calibri" pitchFamily="34" charset="0"/>
              </a:defRPr>
            </a:lvl4pPr>
            <a:lvl5pPr marL="2114550" indent="-285750">
              <a:buFont typeface="Arial" pitchFamily="34" charset="0"/>
              <a:buChar char="•"/>
              <a:defRPr sz="1600">
                <a:latin typeface="Calibri" pitchFamily="34" charset="0"/>
                <a:cs typeface="Calibri" pitchFamily="34" charset="0"/>
              </a:defRPr>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4155600876"/>
      </p:ext>
    </p:extLst>
  </p:cSld>
  <p:clrMapOvr>
    <a:masterClrMapping/>
  </p:clrMapOvr>
  <p:timing>
    <p:tnLst>
      <p:par>
        <p:cTn id="1" dur="indefinite" restart="never" nodeType="tmRoot"/>
      </p:par>
    </p:tnLst>
  </p:timing>
</p:sldLayout>
</file>

<file path=ppt/slideLayouts/slideLayout10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idx="10"/>
          </p:nvPr>
        </p:nvSpPr>
        <p:spPr>
          <a:xfrm>
            <a:off x="76200" y="6537325"/>
            <a:ext cx="2117725" cy="228600"/>
          </a:xfrm>
          <a:prstGeom prst="rect">
            <a:avLst/>
          </a:prstGeom>
        </p:spPr>
        <p:txBody>
          <a:bodyPr/>
          <a:lstStyle>
            <a:lvl1pPr>
              <a:defRPr/>
            </a:lvl1pPr>
          </a:lstStyle>
          <a:p>
            <a:pPr defTabSz="457200" fontAlgn="base">
              <a:spcBef>
                <a:spcPct val="0"/>
              </a:spcBef>
              <a:spcAft>
                <a:spcPct val="0"/>
              </a:spcAft>
              <a:buClr>
                <a:srgbClr val="000000"/>
              </a:buClr>
              <a:buSzPct val="100000"/>
              <a:buFont typeface="Times New Roman" pitchFamily="18" charset="0"/>
              <a:buNone/>
            </a:pPr>
            <a:r>
              <a:rPr lang="en-US" altLang="x-none" sz="2400" dirty="0">
                <a:solidFill>
                  <a:srgbClr val="FFFFFF"/>
                </a:solidFill>
              </a:rPr>
              <a:t>R. Bruce, </a:t>
            </a:r>
            <a:r>
              <a:rPr lang="en-US" altLang="x-none" sz="2400" dirty="0" smtClean="0">
                <a:solidFill>
                  <a:srgbClr val="FFFFFF"/>
                </a:solidFill>
              </a:rPr>
              <a:t>2015.05.06</a:t>
            </a:r>
            <a:endParaRPr lang="en-US" altLang="x-none" sz="2400" dirty="0">
              <a:solidFill>
                <a:srgbClr val="FFFFFF"/>
              </a:solidFill>
            </a:endParaRPr>
          </a:p>
        </p:txBody>
      </p:sp>
      <p:sp>
        <p:nvSpPr>
          <p:cNvPr id="6" name="Slide Number Placeholder 5"/>
          <p:cNvSpPr>
            <a:spLocks noGrp="1"/>
          </p:cNvSpPr>
          <p:nvPr>
            <p:ph type="sldNum" idx="11"/>
          </p:nvPr>
        </p:nvSpPr>
        <p:spPr/>
        <p:txBody>
          <a:bodyPr/>
          <a:lstStyle>
            <a:lvl1pPr>
              <a:defRPr/>
            </a:lvl1pPr>
          </a:lstStyle>
          <a:p>
            <a:fld id="{2E273EF5-815E-4680-95A6-6386C2D763AF}" type="slidenum">
              <a:rPr lang="en-US" altLang="x-none">
                <a:solidFill>
                  <a:srgbClr val="000000"/>
                </a:solidFill>
              </a:rPr>
              <a:pPr/>
              <a:t>‹#›</a:t>
            </a:fld>
            <a:endParaRPr lang="en-US" altLang="x-none" dirty="0">
              <a:solidFill>
                <a:srgbClr val="000000"/>
              </a:solidFill>
            </a:endParaRPr>
          </a:p>
        </p:txBody>
      </p:sp>
    </p:spTree>
    <p:extLst>
      <p:ext uri="{BB962C8B-B14F-4D97-AF65-F5344CB8AC3E}">
        <p14:creationId xmlns:p14="http://schemas.microsoft.com/office/powerpoint/2010/main" val="1719434654"/>
      </p:ext>
    </p:extLst>
  </p:cSld>
  <p:clrMapOvr>
    <a:masterClrMapping/>
  </p:clrMapOvr>
</p:sldLayout>
</file>

<file path=ppt/slideLayouts/slideLayout10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idx="10"/>
          </p:nvPr>
        </p:nvSpPr>
        <p:spPr>
          <a:xfrm>
            <a:off x="76200" y="6537325"/>
            <a:ext cx="2117725" cy="228600"/>
          </a:xfrm>
          <a:prstGeom prst="rect">
            <a:avLst/>
          </a:prstGeom>
        </p:spPr>
        <p:txBody>
          <a:bodyPr/>
          <a:lstStyle>
            <a:lvl1pPr>
              <a:defRPr/>
            </a:lvl1pPr>
          </a:lstStyle>
          <a:p>
            <a:pPr defTabSz="457200" fontAlgn="base">
              <a:spcBef>
                <a:spcPct val="0"/>
              </a:spcBef>
              <a:spcAft>
                <a:spcPct val="0"/>
              </a:spcAft>
              <a:buClr>
                <a:srgbClr val="000000"/>
              </a:buClr>
              <a:buSzPct val="100000"/>
              <a:buFont typeface="Times New Roman" pitchFamily="18" charset="0"/>
              <a:buNone/>
            </a:pPr>
            <a:r>
              <a:rPr lang="en-US" altLang="x-none" sz="2400" dirty="0">
                <a:solidFill>
                  <a:srgbClr val="FFFFFF"/>
                </a:solidFill>
              </a:rPr>
              <a:t>R. Bruce, </a:t>
            </a:r>
            <a:r>
              <a:rPr lang="en-US" altLang="x-none" sz="2400" dirty="0" smtClean="0">
                <a:solidFill>
                  <a:srgbClr val="FFFFFF"/>
                </a:solidFill>
              </a:rPr>
              <a:t>2015.05.06</a:t>
            </a:r>
            <a:endParaRPr lang="en-US" altLang="x-none" sz="2400" dirty="0">
              <a:solidFill>
                <a:srgbClr val="FFFFFF"/>
              </a:solidFill>
            </a:endParaRPr>
          </a:p>
        </p:txBody>
      </p:sp>
      <p:sp>
        <p:nvSpPr>
          <p:cNvPr id="6" name="Slide Number Placeholder 5"/>
          <p:cNvSpPr>
            <a:spLocks noGrp="1"/>
          </p:cNvSpPr>
          <p:nvPr>
            <p:ph type="sldNum" idx="11"/>
          </p:nvPr>
        </p:nvSpPr>
        <p:spPr/>
        <p:txBody>
          <a:bodyPr/>
          <a:lstStyle>
            <a:lvl1pPr>
              <a:defRPr/>
            </a:lvl1pPr>
          </a:lstStyle>
          <a:p>
            <a:fld id="{AE18B7E7-2E37-4FF3-B7BE-BB50155980E2}" type="slidenum">
              <a:rPr lang="en-US" altLang="x-none">
                <a:solidFill>
                  <a:srgbClr val="000000"/>
                </a:solidFill>
              </a:rPr>
              <a:pPr/>
              <a:t>‹#›</a:t>
            </a:fld>
            <a:endParaRPr lang="en-US" altLang="x-none" dirty="0">
              <a:solidFill>
                <a:srgbClr val="000000"/>
              </a:solidFill>
            </a:endParaRPr>
          </a:p>
        </p:txBody>
      </p:sp>
    </p:spTree>
    <p:extLst>
      <p:ext uri="{BB962C8B-B14F-4D97-AF65-F5344CB8AC3E}">
        <p14:creationId xmlns:p14="http://schemas.microsoft.com/office/powerpoint/2010/main" val="30182207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50"/>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50"/>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A67A294D-6ACB-43BE-9FAD-10BCE5033711}" type="datetimeFigureOut">
              <a:rPr lang="en-GB" smtClean="0"/>
              <a:t>18/06/2015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002D93A5-87FF-4D0B-AA25-CB6549C3B6A5}" type="slidenum">
              <a:rPr lang="en-GB" smtClean="0"/>
              <a:t>‹#›</a:t>
            </a:fld>
            <a:endParaRPr lang="en-GB"/>
          </a:p>
        </p:txBody>
      </p:sp>
    </p:spTree>
    <p:extLst>
      <p:ext uri="{BB962C8B-B14F-4D97-AF65-F5344CB8AC3E}">
        <p14:creationId xmlns:p14="http://schemas.microsoft.com/office/powerpoint/2010/main" val="3151955747"/>
      </p:ext>
    </p:extLst>
  </p:cSld>
  <p:clrMapOvr>
    <a:masterClrMapping/>
  </p:clrMapOvr>
</p:sldLayout>
</file>

<file path=ppt/slideLayouts/slideLayout1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idx="10"/>
          </p:nvPr>
        </p:nvSpPr>
        <p:spPr>
          <a:xfrm>
            <a:off x="76200" y="6537325"/>
            <a:ext cx="2117725" cy="228600"/>
          </a:xfrm>
          <a:prstGeom prst="rect">
            <a:avLst/>
          </a:prstGeom>
        </p:spPr>
        <p:txBody>
          <a:bodyPr/>
          <a:lstStyle>
            <a:lvl1pPr>
              <a:defRPr/>
            </a:lvl1pPr>
          </a:lstStyle>
          <a:p>
            <a:pPr defTabSz="457200" fontAlgn="base">
              <a:spcBef>
                <a:spcPct val="0"/>
              </a:spcBef>
              <a:spcAft>
                <a:spcPct val="0"/>
              </a:spcAft>
              <a:buClr>
                <a:srgbClr val="000000"/>
              </a:buClr>
              <a:buSzPct val="100000"/>
              <a:buFont typeface="Times New Roman" pitchFamily="18" charset="0"/>
              <a:buNone/>
            </a:pPr>
            <a:r>
              <a:rPr lang="en-US" altLang="x-none" sz="2400" dirty="0">
                <a:solidFill>
                  <a:srgbClr val="FFFFFF"/>
                </a:solidFill>
              </a:rPr>
              <a:t>R. Bruce, </a:t>
            </a:r>
            <a:r>
              <a:rPr lang="en-US" altLang="x-none" sz="2400" dirty="0" smtClean="0">
                <a:solidFill>
                  <a:srgbClr val="FFFFFF"/>
                </a:solidFill>
              </a:rPr>
              <a:t>2015.05.06</a:t>
            </a:r>
            <a:endParaRPr lang="en-US" altLang="x-none" sz="2400" dirty="0">
              <a:solidFill>
                <a:srgbClr val="FFFFFF"/>
              </a:solidFill>
            </a:endParaRPr>
          </a:p>
        </p:txBody>
      </p:sp>
      <p:sp>
        <p:nvSpPr>
          <p:cNvPr id="5" name="Slide Number Placeholder 4"/>
          <p:cNvSpPr>
            <a:spLocks noGrp="1"/>
          </p:cNvSpPr>
          <p:nvPr>
            <p:ph type="sldNum" idx="11"/>
          </p:nvPr>
        </p:nvSpPr>
        <p:spPr/>
        <p:txBody>
          <a:bodyPr/>
          <a:lstStyle>
            <a:lvl1pPr>
              <a:defRPr/>
            </a:lvl1pPr>
          </a:lstStyle>
          <a:p>
            <a:fld id="{7D5389D6-8769-4CB0-B18F-09D2D485BCB4}" type="slidenum">
              <a:rPr lang="en-US" altLang="x-none">
                <a:solidFill>
                  <a:srgbClr val="000000"/>
                </a:solidFill>
              </a:rPr>
              <a:pPr/>
              <a:t>‹#›</a:t>
            </a:fld>
            <a:endParaRPr lang="en-US" altLang="x-none" dirty="0">
              <a:solidFill>
                <a:srgbClr val="000000"/>
              </a:solidFill>
            </a:endParaRPr>
          </a:p>
        </p:txBody>
      </p:sp>
    </p:spTree>
    <p:extLst>
      <p:ext uri="{BB962C8B-B14F-4D97-AF65-F5344CB8AC3E}">
        <p14:creationId xmlns:p14="http://schemas.microsoft.com/office/powerpoint/2010/main" val="538854890"/>
      </p:ext>
    </p:extLst>
  </p:cSld>
  <p:clrMapOvr>
    <a:masterClrMapping/>
  </p:clrMapOvr>
</p:sldLayout>
</file>

<file path=ppt/slideLayouts/slideLayout1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70688" y="0"/>
            <a:ext cx="2205037" cy="611028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52400" y="0"/>
            <a:ext cx="6465888" cy="611028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idx="10"/>
          </p:nvPr>
        </p:nvSpPr>
        <p:spPr>
          <a:xfrm>
            <a:off x="76200" y="6537325"/>
            <a:ext cx="2117725" cy="228600"/>
          </a:xfrm>
          <a:prstGeom prst="rect">
            <a:avLst/>
          </a:prstGeom>
        </p:spPr>
        <p:txBody>
          <a:bodyPr/>
          <a:lstStyle>
            <a:lvl1pPr>
              <a:defRPr/>
            </a:lvl1pPr>
          </a:lstStyle>
          <a:p>
            <a:pPr defTabSz="457200" fontAlgn="base">
              <a:spcBef>
                <a:spcPct val="0"/>
              </a:spcBef>
              <a:spcAft>
                <a:spcPct val="0"/>
              </a:spcAft>
              <a:buClr>
                <a:srgbClr val="000000"/>
              </a:buClr>
              <a:buSzPct val="100000"/>
              <a:buFont typeface="Times New Roman" pitchFamily="18" charset="0"/>
              <a:buNone/>
            </a:pPr>
            <a:r>
              <a:rPr lang="en-US" altLang="x-none" sz="2400" dirty="0">
                <a:solidFill>
                  <a:srgbClr val="FFFFFF"/>
                </a:solidFill>
              </a:rPr>
              <a:t>R. Bruce, </a:t>
            </a:r>
            <a:r>
              <a:rPr lang="en-US" altLang="x-none" sz="2400" dirty="0" smtClean="0">
                <a:solidFill>
                  <a:srgbClr val="FFFFFF"/>
                </a:solidFill>
              </a:rPr>
              <a:t>2015.05.06</a:t>
            </a:r>
            <a:endParaRPr lang="en-US" altLang="x-none" sz="2400" dirty="0">
              <a:solidFill>
                <a:srgbClr val="FFFFFF"/>
              </a:solidFill>
            </a:endParaRPr>
          </a:p>
        </p:txBody>
      </p:sp>
      <p:sp>
        <p:nvSpPr>
          <p:cNvPr id="5" name="Slide Number Placeholder 4"/>
          <p:cNvSpPr>
            <a:spLocks noGrp="1"/>
          </p:cNvSpPr>
          <p:nvPr>
            <p:ph type="sldNum" idx="11"/>
          </p:nvPr>
        </p:nvSpPr>
        <p:spPr/>
        <p:txBody>
          <a:bodyPr/>
          <a:lstStyle>
            <a:lvl1pPr>
              <a:defRPr/>
            </a:lvl1pPr>
          </a:lstStyle>
          <a:p>
            <a:fld id="{923669EF-A8A0-4B26-A87C-E4D0E5BAAE51}" type="slidenum">
              <a:rPr lang="en-US" altLang="x-none">
                <a:solidFill>
                  <a:srgbClr val="000000"/>
                </a:solidFill>
              </a:rPr>
              <a:pPr/>
              <a:t>‹#›</a:t>
            </a:fld>
            <a:endParaRPr lang="en-US" altLang="x-none" dirty="0">
              <a:solidFill>
                <a:srgbClr val="000000"/>
              </a:solidFill>
            </a:endParaRPr>
          </a:p>
        </p:txBody>
      </p:sp>
    </p:spTree>
    <p:extLst>
      <p:ext uri="{BB962C8B-B14F-4D97-AF65-F5344CB8AC3E}">
        <p14:creationId xmlns:p14="http://schemas.microsoft.com/office/powerpoint/2010/main" val="4220553042"/>
      </p:ext>
    </p:extLst>
  </p:cSld>
  <p:clrMapOvr>
    <a:masterClrMapping/>
  </p:clrMapOvr>
</p:sldLayout>
</file>

<file path=ppt/slideLayouts/slideLayout1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3"/>
          <p:cNvSpPr>
            <a:spLocks noGrp="1"/>
          </p:cNvSpPr>
          <p:nvPr>
            <p:ph type="dt" idx="10"/>
          </p:nvPr>
        </p:nvSpPr>
        <p:spPr>
          <a:xfrm>
            <a:off x="76200" y="6537325"/>
            <a:ext cx="2117725" cy="228600"/>
          </a:xfrm>
          <a:prstGeom prst="rect">
            <a:avLst/>
          </a:prstGeom>
        </p:spPr>
        <p:txBody>
          <a:bodyPr/>
          <a:lstStyle>
            <a:lvl1pPr>
              <a:defRPr/>
            </a:lvl1pPr>
          </a:lstStyle>
          <a:p>
            <a:pPr defTabSz="457200" fontAlgn="base">
              <a:spcBef>
                <a:spcPct val="0"/>
              </a:spcBef>
              <a:spcAft>
                <a:spcPct val="0"/>
              </a:spcAft>
              <a:buClr>
                <a:srgbClr val="000000"/>
              </a:buClr>
              <a:buSzPct val="100000"/>
              <a:buFont typeface="Times New Roman" pitchFamily="18" charset="0"/>
              <a:buNone/>
            </a:pPr>
            <a:r>
              <a:rPr lang="en-US" altLang="x-none" sz="2400" dirty="0">
                <a:solidFill>
                  <a:srgbClr val="FFFFFF"/>
                </a:solidFill>
              </a:rPr>
              <a:t>R. Bruce, </a:t>
            </a:r>
            <a:r>
              <a:rPr lang="en-US" altLang="x-none" sz="2400" dirty="0" smtClean="0">
                <a:solidFill>
                  <a:srgbClr val="FFFFFF"/>
                </a:solidFill>
              </a:rPr>
              <a:t>2015.05.06</a:t>
            </a:r>
            <a:endParaRPr lang="en-US" altLang="x-none" sz="2400" dirty="0">
              <a:solidFill>
                <a:srgbClr val="FFFFFF"/>
              </a:solidFill>
            </a:endParaRPr>
          </a:p>
        </p:txBody>
      </p:sp>
      <p:sp>
        <p:nvSpPr>
          <p:cNvPr id="5" name="Slide Number Placeholder 4"/>
          <p:cNvSpPr>
            <a:spLocks noGrp="1"/>
          </p:cNvSpPr>
          <p:nvPr>
            <p:ph type="sldNum" idx="11"/>
          </p:nvPr>
        </p:nvSpPr>
        <p:spPr/>
        <p:txBody>
          <a:bodyPr/>
          <a:lstStyle>
            <a:lvl1pPr>
              <a:defRPr/>
            </a:lvl1pPr>
          </a:lstStyle>
          <a:p>
            <a:fld id="{0A8E6DE8-81B4-457E-A0C1-CD87CC200D7B}" type="slidenum">
              <a:rPr lang="en-US" altLang="x-none">
                <a:solidFill>
                  <a:srgbClr val="000000"/>
                </a:solidFill>
              </a:rPr>
              <a:pPr/>
              <a:t>‹#›</a:t>
            </a:fld>
            <a:endParaRPr lang="en-US" altLang="x-none" dirty="0">
              <a:solidFill>
                <a:srgbClr val="000000"/>
              </a:solidFill>
            </a:endParaRPr>
          </a:p>
        </p:txBody>
      </p:sp>
    </p:spTree>
    <p:extLst>
      <p:ext uri="{BB962C8B-B14F-4D97-AF65-F5344CB8AC3E}">
        <p14:creationId xmlns:p14="http://schemas.microsoft.com/office/powerpoint/2010/main" val="1963006349"/>
      </p:ext>
    </p:extLst>
  </p:cSld>
  <p:clrMapOvr>
    <a:masterClrMapping/>
  </p:clrMapOvr>
</p:sldLayout>
</file>

<file path=ppt/slideLayouts/slideLayout1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idx="10"/>
          </p:nvPr>
        </p:nvSpPr>
        <p:spPr>
          <a:xfrm>
            <a:off x="76200" y="6537325"/>
            <a:ext cx="2117725" cy="228600"/>
          </a:xfrm>
          <a:prstGeom prst="rect">
            <a:avLst/>
          </a:prstGeom>
        </p:spPr>
        <p:txBody>
          <a:bodyPr/>
          <a:lstStyle>
            <a:lvl1pPr>
              <a:defRPr/>
            </a:lvl1pPr>
          </a:lstStyle>
          <a:p>
            <a:pPr defTabSz="457200" fontAlgn="base">
              <a:spcBef>
                <a:spcPct val="0"/>
              </a:spcBef>
              <a:spcAft>
                <a:spcPct val="0"/>
              </a:spcAft>
              <a:buClr>
                <a:srgbClr val="000000"/>
              </a:buClr>
              <a:buSzPct val="100000"/>
              <a:buFont typeface="Times New Roman" pitchFamily="18" charset="0"/>
              <a:buNone/>
            </a:pPr>
            <a:r>
              <a:rPr lang="en-US" altLang="x-none" sz="2400" dirty="0">
                <a:solidFill>
                  <a:srgbClr val="FFFFFF"/>
                </a:solidFill>
              </a:rPr>
              <a:t>R. Bruce, </a:t>
            </a:r>
            <a:r>
              <a:rPr lang="en-US" altLang="x-none" sz="2400" dirty="0" smtClean="0">
                <a:solidFill>
                  <a:srgbClr val="FFFFFF"/>
                </a:solidFill>
              </a:rPr>
              <a:t>2015.05.06</a:t>
            </a:r>
            <a:endParaRPr lang="en-US" altLang="x-none" sz="2400" dirty="0">
              <a:solidFill>
                <a:srgbClr val="FFFFFF"/>
              </a:solidFill>
            </a:endParaRPr>
          </a:p>
        </p:txBody>
      </p:sp>
      <p:sp>
        <p:nvSpPr>
          <p:cNvPr id="5" name="Slide Number Placeholder 4"/>
          <p:cNvSpPr>
            <a:spLocks noGrp="1"/>
          </p:cNvSpPr>
          <p:nvPr>
            <p:ph type="sldNum" idx="11"/>
          </p:nvPr>
        </p:nvSpPr>
        <p:spPr/>
        <p:txBody>
          <a:bodyPr/>
          <a:lstStyle>
            <a:lvl1pPr>
              <a:defRPr/>
            </a:lvl1pPr>
          </a:lstStyle>
          <a:p>
            <a:fld id="{21BB79DE-101E-4B01-A63A-D10B04EC40AF}" type="slidenum">
              <a:rPr lang="en-US" altLang="x-none">
                <a:solidFill>
                  <a:srgbClr val="000000"/>
                </a:solidFill>
              </a:rPr>
              <a:pPr/>
              <a:t>‹#›</a:t>
            </a:fld>
            <a:endParaRPr lang="en-US" altLang="x-none" dirty="0">
              <a:solidFill>
                <a:srgbClr val="000000"/>
              </a:solidFill>
            </a:endParaRPr>
          </a:p>
        </p:txBody>
      </p:sp>
    </p:spTree>
    <p:extLst>
      <p:ext uri="{BB962C8B-B14F-4D97-AF65-F5344CB8AC3E}">
        <p14:creationId xmlns:p14="http://schemas.microsoft.com/office/powerpoint/2010/main" val="751576397"/>
      </p:ext>
    </p:extLst>
  </p:cSld>
  <p:clrMapOvr>
    <a:masterClrMapping/>
  </p:clrMapOvr>
</p:sldLayout>
</file>

<file path=ppt/slideLayouts/slideLayout1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idx="10"/>
          </p:nvPr>
        </p:nvSpPr>
        <p:spPr>
          <a:xfrm>
            <a:off x="76200" y="6537325"/>
            <a:ext cx="2117725" cy="228600"/>
          </a:xfrm>
          <a:prstGeom prst="rect">
            <a:avLst/>
          </a:prstGeom>
        </p:spPr>
        <p:txBody>
          <a:bodyPr/>
          <a:lstStyle>
            <a:lvl1pPr>
              <a:defRPr/>
            </a:lvl1pPr>
          </a:lstStyle>
          <a:p>
            <a:pPr defTabSz="457200" fontAlgn="base">
              <a:spcBef>
                <a:spcPct val="0"/>
              </a:spcBef>
              <a:spcAft>
                <a:spcPct val="0"/>
              </a:spcAft>
              <a:buClr>
                <a:srgbClr val="000000"/>
              </a:buClr>
              <a:buSzPct val="100000"/>
              <a:buFont typeface="Times New Roman" pitchFamily="18" charset="0"/>
              <a:buNone/>
            </a:pPr>
            <a:r>
              <a:rPr lang="en-US" altLang="x-none" sz="2400" dirty="0">
                <a:solidFill>
                  <a:srgbClr val="FFFFFF"/>
                </a:solidFill>
              </a:rPr>
              <a:t>R. Bruce, </a:t>
            </a:r>
            <a:r>
              <a:rPr lang="en-US" altLang="x-none" sz="2400" dirty="0" smtClean="0">
                <a:solidFill>
                  <a:srgbClr val="FFFFFF"/>
                </a:solidFill>
              </a:rPr>
              <a:t>2015.05.06</a:t>
            </a:r>
            <a:endParaRPr lang="en-US" altLang="x-none" sz="2400" dirty="0">
              <a:solidFill>
                <a:srgbClr val="FFFFFF"/>
              </a:solidFill>
            </a:endParaRPr>
          </a:p>
        </p:txBody>
      </p:sp>
      <p:sp>
        <p:nvSpPr>
          <p:cNvPr id="5" name="Slide Number Placeholder 4"/>
          <p:cNvSpPr>
            <a:spLocks noGrp="1"/>
          </p:cNvSpPr>
          <p:nvPr>
            <p:ph type="sldNum" idx="11"/>
          </p:nvPr>
        </p:nvSpPr>
        <p:spPr/>
        <p:txBody>
          <a:bodyPr/>
          <a:lstStyle>
            <a:lvl1pPr>
              <a:defRPr/>
            </a:lvl1pPr>
          </a:lstStyle>
          <a:p>
            <a:fld id="{27D52D9D-B1D8-4BCA-A54B-E37DADC4608A}" type="slidenum">
              <a:rPr lang="en-US" altLang="x-none">
                <a:solidFill>
                  <a:srgbClr val="000000"/>
                </a:solidFill>
              </a:rPr>
              <a:pPr/>
              <a:t>‹#›</a:t>
            </a:fld>
            <a:endParaRPr lang="en-US" altLang="x-none" dirty="0">
              <a:solidFill>
                <a:srgbClr val="000000"/>
              </a:solidFill>
            </a:endParaRPr>
          </a:p>
        </p:txBody>
      </p:sp>
    </p:spTree>
    <p:extLst>
      <p:ext uri="{BB962C8B-B14F-4D97-AF65-F5344CB8AC3E}">
        <p14:creationId xmlns:p14="http://schemas.microsoft.com/office/powerpoint/2010/main" val="2879830370"/>
      </p:ext>
    </p:extLst>
  </p:cSld>
  <p:clrMapOvr>
    <a:masterClrMapping/>
  </p:clrMapOvr>
</p:sldLayout>
</file>

<file path=ppt/slideLayouts/slideLayout1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52400" y="1143000"/>
            <a:ext cx="4335463" cy="4967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0263" y="1143000"/>
            <a:ext cx="4335462" cy="4967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idx="10"/>
          </p:nvPr>
        </p:nvSpPr>
        <p:spPr>
          <a:xfrm>
            <a:off x="76200" y="6537325"/>
            <a:ext cx="2117725" cy="228600"/>
          </a:xfrm>
          <a:prstGeom prst="rect">
            <a:avLst/>
          </a:prstGeom>
        </p:spPr>
        <p:txBody>
          <a:bodyPr/>
          <a:lstStyle>
            <a:lvl1pPr>
              <a:defRPr/>
            </a:lvl1pPr>
          </a:lstStyle>
          <a:p>
            <a:pPr defTabSz="457200" fontAlgn="base">
              <a:spcBef>
                <a:spcPct val="0"/>
              </a:spcBef>
              <a:spcAft>
                <a:spcPct val="0"/>
              </a:spcAft>
              <a:buClr>
                <a:srgbClr val="000000"/>
              </a:buClr>
              <a:buSzPct val="100000"/>
              <a:buFont typeface="Times New Roman" pitchFamily="18" charset="0"/>
              <a:buNone/>
            </a:pPr>
            <a:r>
              <a:rPr lang="en-US" altLang="x-none" sz="2400" dirty="0">
                <a:solidFill>
                  <a:srgbClr val="FFFFFF"/>
                </a:solidFill>
              </a:rPr>
              <a:t>R. Bruce, </a:t>
            </a:r>
            <a:r>
              <a:rPr lang="en-US" altLang="x-none" sz="2400" dirty="0" smtClean="0">
                <a:solidFill>
                  <a:srgbClr val="FFFFFF"/>
                </a:solidFill>
              </a:rPr>
              <a:t>2015.05.06</a:t>
            </a:r>
            <a:endParaRPr lang="en-US" altLang="x-none" sz="2400" dirty="0">
              <a:solidFill>
                <a:srgbClr val="FFFFFF"/>
              </a:solidFill>
            </a:endParaRPr>
          </a:p>
        </p:txBody>
      </p:sp>
      <p:sp>
        <p:nvSpPr>
          <p:cNvPr id="6" name="Slide Number Placeholder 5"/>
          <p:cNvSpPr>
            <a:spLocks noGrp="1"/>
          </p:cNvSpPr>
          <p:nvPr>
            <p:ph type="sldNum" idx="11"/>
          </p:nvPr>
        </p:nvSpPr>
        <p:spPr/>
        <p:txBody>
          <a:bodyPr/>
          <a:lstStyle>
            <a:lvl1pPr>
              <a:defRPr/>
            </a:lvl1pPr>
          </a:lstStyle>
          <a:p>
            <a:fld id="{2C89876A-1640-419A-937D-1B509708C1CE}" type="slidenum">
              <a:rPr lang="en-US" altLang="x-none">
                <a:solidFill>
                  <a:srgbClr val="000000"/>
                </a:solidFill>
              </a:rPr>
              <a:pPr/>
              <a:t>‹#›</a:t>
            </a:fld>
            <a:endParaRPr lang="en-US" altLang="x-none" dirty="0">
              <a:solidFill>
                <a:srgbClr val="000000"/>
              </a:solidFill>
            </a:endParaRPr>
          </a:p>
        </p:txBody>
      </p:sp>
    </p:spTree>
    <p:extLst>
      <p:ext uri="{BB962C8B-B14F-4D97-AF65-F5344CB8AC3E}">
        <p14:creationId xmlns:p14="http://schemas.microsoft.com/office/powerpoint/2010/main" val="209055263"/>
      </p:ext>
    </p:extLst>
  </p:cSld>
  <p:clrMapOvr>
    <a:masterClrMapping/>
  </p:clrMapOvr>
</p:sldLayout>
</file>

<file path=ppt/slideLayouts/slideLayout1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idx="10"/>
          </p:nvPr>
        </p:nvSpPr>
        <p:spPr>
          <a:xfrm>
            <a:off x="76200" y="6537325"/>
            <a:ext cx="2117725" cy="228600"/>
          </a:xfrm>
          <a:prstGeom prst="rect">
            <a:avLst/>
          </a:prstGeom>
        </p:spPr>
        <p:txBody>
          <a:bodyPr/>
          <a:lstStyle>
            <a:lvl1pPr>
              <a:defRPr/>
            </a:lvl1pPr>
          </a:lstStyle>
          <a:p>
            <a:pPr defTabSz="457200" fontAlgn="base">
              <a:spcBef>
                <a:spcPct val="0"/>
              </a:spcBef>
              <a:spcAft>
                <a:spcPct val="0"/>
              </a:spcAft>
              <a:buClr>
                <a:srgbClr val="000000"/>
              </a:buClr>
              <a:buSzPct val="100000"/>
              <a:buFont typeface="Times New Roman" pitchFamily="18" charset="0"/>
              <a:buNone/>
            </a:pPr>
            <a:r>
              <a:rPr lang="en-US" altLang="x-none" sz="2400" dirty="0">
                <a:solidFill>
                  <a:srgbClr val="FFFFFF"/>
                </a:solidFill>
              </a:rPr>
              <a:t>R. Bruce, </a:t>
            </a:r>
            <a:r>
              <a:rPr lang="en-US" altLang="x-none" sz="2400" dirty="0" smtClean="0">
                <a:solidFill>
                  <a:srgbClr val="FFFFFF"/>
                </a:solidFill>
              </a:rPr>
              <a:t>2015.05.06</a:t>
            </a:r>
            <a:endParaRPr lang="en-US" altLang="x-none" sz="2400" dirty="0">
              <a:solidFill>
                <a:srgbClr val="FFFFFF"/>
              </a:solidFill>
            </a:endParaRPr>
          </a:p>
        </p:txBody>
      </p:sp>
      <p:sp>
        <p:nvSpPr>
          <p:cNvPr id="8" name="Slide Number Placeholder 7"/>
          <p:cNvSpPr>
            <a:spLocks noGrp="1"/>
          </p:cNvSpPr>
          <p:nvPr>
            <p:ph type="sldNum" idx="11"/>
          </p:nvPr>
        </p:nvSpPr>
        <p:spPr/>
        <p:txBody>
          <a:bodyPr/>
          <a:lstStyle>
            <a:lvl1pPr>
              <a:defRPr/>
            </a:lvl1pPr>
          </a:lstStyle>
          <a:p>
            <a:fld id="{C0642DD2-9E4C-4F27-B215-62A32BEEFDCD}" type="slidenum">
              <a:rPr lang="en-US" altLang="x-none">
                <a:solidFill>
                  <a:srgbClr val="000000"/>
                </a:solidFill>
              </a:rPr>
              <a:pPr/>
              <a:t>‹#›</a:t>
            </a:fld>
            <a:endParaRPr lang="en-US" altLang="x-none" dirty="0">
              <a:solidFill>
                <a:srgbClr val="000000"/>
              </a:solidFill>
            </a:endParaRPr>
          </a:p>
        </p:txBody>
      </p:sp>
    </p:spTree>
    <p:extLst>
      <p:ext uri="{BB962C8B-B14F-4D97-AF65-F5344CB8AC3E}">
        <p14:creationId xmlns:p14="http://schemas.microsoft.com/office/powerpoint/2010/main" val="3814434497"/>
      </p:ext>
    </p:extLst>
  </p:cSld>
  <p:clrMapOvr>
    <a:masterClrMapping/>
  </p:clrMapOvr>
</p:sldLayout>
</file>

<file path=ppt/slideLayouts/slideLayout117.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idx="10"/>
          </p:nvPr>
        </p:nvSpPr>
        <p:spPr>
          <a:xfrm>
            <a:off x="76200" y="6537325"/>
            <a:ext cx="2117725" cy="228600"/>
          </a:xfrm>
          <a:prstGeom prst="rect">
            <a:avLst/>
          </a:prstGeom>
        </p:spPr>
        <p:txBody>
          <a:bodyPr/>
          <a:lstStyle>
            <a:lvl1pPr>
              <a:defRPr/>
            </a:lvl1pPr>
          </a:lstStyle>
          <a:p>
            <a:pPr defTabSz="457200" fontAlgn="base">
              <a:spcBef>
                <a:spcPct val="0"/>
              </a:spcBef>
              <a:spcAft>
                <a:spcPct val="0"/>
              </a:spcAft>
              <a:buClr>
                <a:srgbClr val="000000"/>
              </a:buClr>
              <a:buSzPct val="100000"/>
              <a:buFont typeface="Times New Roman" pitchFamily="18" charset="0"/>
              <a:buNone/>
            </a:pPr>
            <a:r>
              <a:rPr lang="en-US" altLang="x-none" sz="2400" dirty="0">
                <a:solidFill>
                  <a:srgbClr val="FFFFFF"/>
                </a:solidFill>
              </a:rPr>
              <a:t>R. Bruce, </a:t>
            </a:r>
            <a:r>
              <a:rPr lang="en-US" altLang="x-none" sz="2400" dirty="0" smtClean="0">
                <a:solidFill>
                  <a:srgbClr val="FFFFFF"/>
                </a:solidFill>
              </a:rPr>
              <a:t>2015.05.06</a:t>
            </a:r>
            <a:endParaRPr lang="en-US" altLang="x-none" sz="2400" dirty="0">
              <a:solidFill>
                <a:srgbClr val="FFFFFF"/>
              </a:solidFill>
            </a:endParaRPr>
          </a:p>
        </p:txBody>
      </p:sp>
      <p:sp>
        <p:nvSpPr>
          <p:cNvPr id="4" name="Slide Number Placeholder 3"/>
          <p:cNvSpPr>
            <a:spLocks noGrp="1"/>
          </p:cNvSpPr>
          <p:nvPr>
            <p:ph type="sldNum" idx="11"/>
          </p:nvPr>
        </p:nvSpPr>
        <p:spPr/>
        <p:txBody>
          <a:bodyPr/>
          <a:lstStyle>
            <a:lvl1pPr>
              <a:defRPr/>
            </a:lvl1pPr>
          </a:lstStyle>
          <a:p>
            <a:fld id="{70D561BB-CEC2-4CC7-AD06-C227A1D899F0}" type="slidenum">
              <a:rPr lang="en-US" altLang="x-none">
                <a:solidFill>
                  <a:srgbClr val="000000"/>
                </a:solidFill>
              </a:rPr>
              <a:pPr/>
              <a:t>‹#›</a:t>
            </a:fld>
            <a:endParaRPr lang="en-US" altLang="x-none" dirty="0">
              <a:solidFill>
                <a:srgbClr val="000000"/>
              </a:solidFill>
            </a:endParaRPr>
          </a:p>
        </p:txBody>
      </p:sp>
      <p:sp>
        <p:nvSpPr>
          <p:cNvPr id="5" name="Content Placeholder 2"/>
          <p:cNvSpPr>
            <a:spLocks noGrp="1"/>
          </p:cNvSpPr>
          <p:nvPr>
            <p:ph sz="half" idx="1"/>
          </p:nvPr>
        </p:nvSpPr>
        <p:spPr>
          <a:xfrm>
            <a:off x="152400" y="1143000"/>
            <a:ext cx="8763000" cy="4967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547923934"/>
      </p:ext>
    </p:extLst>
  </p:cSld>
  <p:clrMapOvr>
    <a:masterClrMapping/>
  </p:clrMapOvr>
</p:sldLayout>
</file>

<file path=ppt/slideLayouts/slideLayout118.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6" name="Text Box 2"/>
          <p:cNvSpPr txBox="1">
            <a:spLocks noChangeArrowheads="1"/>
          </p:cNvSpPr>
          <p:nvPr userDrawn="1"/>
        </p:nvSpPr>
        <p:spPr bwMode="auto">
          <a:xfrm rot="10800000">
            <a:off x="1066800" y="0"/>
            <a:ext cx="7010400" cy="762000"/>
          </a:xfrm>
          <a:prstGeom prst="rect">
            <a:avLst/>
          </a:prstGeom>
          <a:gradFill flip="none" rotWithShape="1">
            <a:gsLst>
              <a:gs pos="0">
                <a:srgbClr val="FFFFFF"/>
              </a:gs>
              <a:gs pos="50000">
                <a:srgbClr val="94B9F0"/>
              </a:gs>
              <a:gs pos="100000">
                <a:srgbClr val="FFFFFF"/>
              </a:gs>
            </a:gsLst>
            <a:path path="rect">
              <a:fillToRect l="50000" t="50000" r="50000" b="50000"/>
            </a:path>
            <a:tileRect/>
          </a:gradFill>
          <a:ln>
            <a:noFill/>
          </a:ln>
          <a:effectLst/>
          <a:extLst/>
        </p:spPr>
        <p:txBody>
          <a:bodyPr lIns="90000" tIns="46800" rIns="90000" bIns="46800" anchor="ctr"/>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FFFFFF"/>
                </a:solidFill>
                <a:latin typeface="Arial" pitchFamily="34" charset="0"/>
                <a:ea typeface="MS PGothic" pitchFamily="2" charset="-128"/>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FFFFFF"/>
                </a:solidFill>
                <a:latin typeface="Arial" pitchFamily="34" charset="0"/>
                <a:ea typeface="MS PGothic" pitchFamily="2" charset="-128"/>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FFFFFF"/>
                </a:solidFill>
                <a:latin typeface="Arial" pitchFamily="34" charset="0"/>
                <a:ea typeface="MS PGothic" pitchFamily="2" charset="-128"/>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FFFFFF"/>
                </a:solidFill>
                <a:latin typeface="Arial" pitchFamily="34" charset="0"/>
                <a:ea typeface="MS PGothic" pitchFamily="2" charset="-128"/>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FFFFFF"/>
                </a:solidFill>
                <a:latin typeface="Arial" pitchFamily="34" charset="0"/>
                <a:ea typeface="MS PGothic" pitchFamily="2" charset="-128"/>
              </a:defRPr>
            </a:lvl5pPr>
            <a:lvl6pPr marL="2514600" indent="-228600" defTabSz="457200" fontAlgn="base">
              <a:spcBef>
                <a:spcPct val="0"/>
              </a:spcBef>
              <a:spcAft>
                <a:spcPct val="0"/>
              </a:spcAft>
              <a:buClr>
                <a:srgbClr val="000000"/>
              </a:buClr>
              <a:buSzPct val="100000"/>
              <a:buFont typeface="Times New Roman"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FFFFFF"/>
                </a:solidFill>
                <a:latin typeface="Arial" pitchFamily="34" charset="0"/>
                <a:ea typeface="MS PGothic" pitchFamily="2" charset="-128"/>
              </a:defRPr>
            </a:lvl6pPr>
            <a:lvl7pPr marL="2971800" indent="-228600" defTabSz="457200" fontAlgn="base">
              <a:spcBef>
                <a:spcPct val="0"/>
              </a:spcBef>
              <a:spcAft>
                <a:spcPct val="0"/>
              </a:spcAft>
              <a:buClr>
                <a:srgbClr val="000000"/>
              </a:buClr>
              <a:buSzPct val="100000"/>
              <a:buFont typeface="Times New Roman"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FFFFFF"/>
                </a:solidFill>
                <a:latin typeface="Arial" pitchFamily="34" charset="0"/>
                <a:ea typeface="MS PGothic" pitchFamily="2" charset="-128"/>
              </a:defRPr>
            </a:lvl7pPr>
            <a:lvl8pPr marL="3429000" indent="-228600" defTabSz="457200" fontAlgn="base">
              <a:spcBef>
                <a:spcPct val="0"/>
              </a:spcBef>
              <a:spcAft>
                <a:spcPct val="0"/>
              </a:spcAft>
              <a:buClr>
                <a:srgbClr val="000000"/>
              </a:buClr>
              <a:buSzPct val="100000"/>
              <a:buFont typeface="Times New Roman"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FFFFFF"/>
                </a:solidFill>
                <a:latin typeface="Arial" pitchFamily="34" charset="0"/>
                <a:ea typeface="MS PGothic" pitchFamily="2" charset="-128"/>
              </a:defRPr>
            </a:lvl8pPr>
            <a:lvl9pPr marL="3886200" indent="-228600" defTabSz="457200" fontAlgn="base">
              <a:spcBef>
                <a:spcPct val="0"/>
              </a:spcBef>
              <a:spcAft>
                <a:spcPct val="0"/>
              </a:spcAft>
              <a:buClr>
                <a:srgbClr val="000000"/>
              </a:buClr>
              <a:buSzPct val="100000"/>
              <a:buFont typeface="Times New Roman"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FFFFFF"/>
                </a:solidFill>
                <a:latin typeface="Arial" pitchFamily="34" charset="0"/>
                <a:ea typeface="MS PGothic" pitchFamily="2" charset="-128"/>
              </a:defRPr>
            </a:lvl9pPr>
          </a:lstStyle>
          <a:p>
            <a:pPr algn="ctr" defTabSz="457200" fontAlgn="base">
              <a:spcBef>
                <a:spcPct val="0"/>
              </a:spcBef>
              <a:spcAft>
                <a:spcPct val="0"/>
              </a:spcAft>
              <a:buSzPct val="100000"/>
            </a:pPr>
            <a:endParaRPr lang="en-US" altLang="x-none" sz="3200" b="1" dirty="0">
              <a:solidFill>
                <a:srgbClr val="000000"/>
              </a:solidFill>
            </a:endParaRPr>
          </a:p>
        </p:txBody>
      </p:sp>
      <p:sp>
        <p:nvSpPr>
          <p:cNvPr id="2" name="Date Placeholder 1"/>
          <p:cNvSpPr>
            <a:spLocks noGrp="1"/>
          </p:cNvSpPr>
          <p:nvPr>
            <p:ph type="dt" idx="10"/>
          </p:nvPr>
        </p:nvSpPr>
        <p:spPr>
          <a:xfrm>
            <a:off x="76200" y="6537325"/>
            <a:ext cx="2117725" cy="228600"/>
          </a:xfrm>
          <a:prstGeom prst="rect">
            <a:avLst/>
          </a:prstGeom>
        </p:spPr>
        <p:txBody>
          <a:bodyPr/>
          <a:lstStyle>
            <a:lvl1pPr>
              <a:defRPr/>
            </a:lvl1pPr>
          </a:lstStyle>
          <a:p>
            <a:pPr defTabSz="457200" fontAlgn="base">
              <a:spcBef>
                <a:spcPct val="0"/>
              </a:spcBef>
              <a:spcAft>
                <a:spcPct val="0"/>
              </a:spcAft>
              <a:buClr>
                <a:srgbClr val="000000"/>
              </a:buClr>
              <a:buSzPct val="100000"/>
              <a:buFont typeface="Times New Roman" pitchFamily="18" charset="0"/>
              <a:buNone/>
            </a:pPr>
            <a:r>
              <a:rPr lang="en-US" altLang="x-none" sz="2400" dirty="0" smtClean="0">
                <a:solidFill>
                  <a:srgbClr val="FFFFFF"/>
                </a:solidFill>
              </a:rPr>
              <a:t>R. Bruce, 2015.05.06</a:t>
            </a:r>
            <a:endParaRPr lang="en-US" altLang="x-none" sz="2400" dirty="0">
              <a:solidFill>
                <a:srgbClr val="FFFFFF"/>
              </a:solidFill>
            </a:endParaRPr>
          </a:p>
        </p:txBody>
      </p:sp>
      <p:sp>
        <p:nvSpPr>
          <p:cNvPr id="3" name="Slide Number Placeholder 2"/>
          <p:cNvSpPr>
            <a:spLocks noGrp="1"/>
          </p:cNvSpPr>
          <p:nvPr>
            <p:ph type="sldNum" idx="11"/>
          </p:nvPr>
        </p:nvSpPr>
        <p:spPr/>
        <p:txBody>
          <a:bodyPr/>
          <a:lstStyle>
            <a:lvl1pPr>
              <a:defRPr/>
            </a:lvl1pPr>
          </a:lstStyle>
          <a:p>
            <a:fld id="{38C331FB-1204-45F7-AF99-0247136FFECC}" type="slidenum">
              <a:rPr lang="en-US" altLang="x-none">
                <a:solidFill>
                  <a:srgbClr val="000000"/>
                </a:solidFill>
              </a:rPr>
              <a:pPr/>
              <a:t>‹#›</a:t>
            </a:fld>
            <a:endParaRPr lang="en-US" altLang="x-none" dirty="0">
              <a:solidFill>
                <a:srgbClr val="000000"/>
              </a:solidFill>
            </a:endParaRPr>
          </a:p>
        </p:txBody>
      </p:sp>
      <p:sp>
        <p:nvSpPr>
          <p:cNvPr id="4" name="Title 1"/>
          <p:cNvSpPr>
            <a:spLocks noGrp="1"/>
          </p:cNvSpPr>
          <p:nvPr>
            <p:ph type="title"/>
          </p:nvPr>
        </p:nvSpPr>
        <p:spPr>
          <a:xfrm>
            <a:off x="1066800" y="-152400"/>
            <a:ext cx="6994525" cy="1050925"/>
          </a:xfrm>
        </p:spPr>
        <p:txBody>
          <a:bodyPr/>
          <a:lstStyle>
            <a:lvl1pPr>
              <a:defRPr b="1">
                <a:effectLst>
                  <a:outerShdw blurRad="38100" dist="38100" dir="2700000" algn="tl">
                    <a:srgbClr val="000000">
                      <a:alpha val="43137"/>
                    </a:srgbClr>
                  </a:outerShdw>
                </a:effectLst>
              </a:defRPr>
            </a:lvl1pPr>
          </a:lstStyle>
          <a:p>
            <a:r>
              <a:rPr lang="en-US" dirty="0" smtClean="0"/>
              <a:t>Click to edit Master title style</a:t>
            </a:r>
            <a:endParaRPr lang="en-US" dirty="0"/>
          </a:p>
        </p:txBody>
      </p:sp>
      <p:sp>
        <p:nvSpPr>
          <p:cNvPr id="5" name="Content Placeholder 2"/>
          <p:cNvSpPr>
            <a:spLocks noGrp="1"/>
          </p:cNvSpPr>
          <p:nvPr>
            <p:ph sz="half" idx="1"/>
          </p:nvPr>
        </p:nvSpPr>
        <p:spPr>
          <a:xfrm>
            <a:off x="152400" y="1204912"/>
            <a:ext cx="8763000" cy="4967288"/>
          </a:xfrm>
        </p:spPr>
        <p:txBody>
          <a:bodyPr/>
          <a:lstStyle>
            <a:lvl1pPr marL="457200" indent="-457200">
              <a:buFont typeface="Arial" pitchFamily="34" charset="0"/>
              <a:buChar char="•"/>
              <a:defRPr sz="2400" b="0">
                <a:latin typeface="Calibri" pitchFamily="34" charset="0"/>
                <a:cs typeface="Calibri" pitchFamily="34" charset="0"/>
              </a:defRPr>
            </a:lvl1pPr>
            <a:lvl2pPr marL="800100" indent="-342900">
              <a:buFont typeface="Arial" pitchFamily="34" charset="0"/>
              <a:buChar char="–"/>
              <a:defRPr sz="2000">
                <a:latin typeface="Calibri" pitchFamily="34" charset="0"/>
                <a:cs typeface="Calibri" pitchFamily="34" charset="0"/>
              </a:defRPr>
            </a:lvl2pPr>
            <a:lvl3pPr marL="1257300" indent="-342900">
              <a:buFont typeface="Arial" pitchFamily="34" charset="0"/>
              <a:buChar char="•"/>
              <a:defRPr sz="2000">
                <a:latin typeface="Calibri" pitchFamily="34" charset="0"/>
                <a:cs typeface="Calibri" pitchFamily="34" charset="0"/>
              </a:defRPr>
            </a:lvl3pPr>
            <a:lvl4pPr marL="1657350" indent="-285750">
              <a:buFont typeface="Arial" pitchFamily="34" charset="0"/>
              <a:buChar char="–"/>
              <a:defRPr sz="1600">
                <a:latin typeface="Calibri" pitchFamily="34" charset="0"/>
                <a:cs typeface="Calibri" pitchFamily="34" charset="0"/>
              </a:defRPr>
            </a:lvl4pPr>
            <a:lvl5pPr marL="2114550" indent="-285750">
              <a:buFont typeface="Arial" pitchFamily="34" charset="0"/>
              <a:buChar char="•"/>
              <a:defRPr sz="1600">
                <a:latin typeface="Calibri" pitchFamily="34" charset="0"/>
                <a:cs typeface="Calibri" pitchFamily="34" charset="0"/>
              </a:defRPr>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648341930"/>
      </p:ext>
    </p:extLst>
  </p:cSld>
  <p:clrMapOvr>
    <a:masterClrMapping/>
  </p:clrMapOvr>
  <p:timing>
    <p:tnLst>
      <p:par>
        <p:cTn id="1" dur="indefinite" restart="never" nodeType="tmRoot"/>
      </p:par>
    </p:tnLst>
  </p:timing>
</p:sldLayout>
</file>

<file path=ppt/slideLayouts/slideLayout1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idx="10"/>
          </p:nvPr>
        </p:nvSpPr>
        <p:spPr>
          <a:xfrm>
            <a:off x="76200" y="6537325"/>
            <a:ext cx="2117725" cy="228600"/>
          </a:xfrm>
          <a:prstGeom prst="rect">
            <a:avLst/>
          </a:prstGeom>
        </p:spPr>
        <p:txBody>
          <a:bodyPr/>
          <a:lstStyle>
            <a:lvl1pPr>
              <a:defRPr/>
            </a:lvl1pPr>
          </a:lstStyle>
          <a:p>
            <a:pPr defTabSz="457200" fontAlgn="base">
              <a:spcBef>
                <a:spcPct val="0"/>
              </a:spcBef>
              <a:spcAft>
                <a:spcPct val="0"/>
              </a:spcAft>
              <a:buClr>
                <a:srgbClr val="000000"/>
              </a:buClr>
              <a:buSzPct val="100000"/>
              <a:buFont typeface="Times New Roman" pitchFamily="18" charset="0"/>
              <a:buNone/>
            </a:pPr>
            <a:r>
              <a:rPr lang="en-US" altLang="x-none" sz="2400" dirty="0">
                <a:solidFill>
                  <a:srgbClr val="FFFFFF"/>
                </a:solidFill>
              </a:rPr>
              <a:t>R. Bruce, </a:t>
            </a:r>
            <a:r>
              <a:rPr lang="en-US" altLang="x-none" sz="2400" dirty="0" smtClean="0">
                <a:solidFill>
                  <a:srgbClr val="FFFFFF"/>
                </a:solidFill>
              </a:rPr>
              <a:t>2015.05.06</a:t>
            </a:r>
            <a:endParaRPr lang="en-US" altLang="x-none" sz="2400" dirty="0">
              <a:solidFill>
                <a:srgbClr val="FFFFFF"/>
              </a:solidFill>
            </a:endParaRPr>
          </a:p>
        </p:txBody>
      </p:sp>
      <p:sp>
        <p:nvSpPr>
          <p:cNvPr id="6" name="Slide Number Placeholder 5"/>
          <p:cNvSpPr>
            <a:spLocks noGrp="1"/>
          </p:cNvSpPr>
          <p:nvPr>
            <p:ph type="sldNum" idx="11"/>
          </p:nvPr>
        </p:nvSpPr>
        <p:spPr/>
        <p:txBody>
          <a:bodyPr/>
          <a:lstStyle>
            <a:lvl1pPr>
              <a:defRPr/>
            </a:lvl1pPr>
          </a:lstStyle>
          <a:p>
            <a:fld id="{2E273EF5-815E-4680-95A6-6386C2D763AF}" type="slidenum">
              <a:rPr lang="en-US" altLang="x-none">
                <a:solidFill>
                  <a:srgbClr val="000000"/>
                </a:solidFill>
              </a:rPr>
              <a:pPr/>
              <a:t>‹#›</a:t>
            </a:fld>
            <a:endParaRPr lang="en-US" altLang="x-none" dirty="0">
              <a:solidFill>
                <a:srgbClr val="000000"/>
              </a:solidFill>
            </a:endParaRPr>
          </a:p>
        </p:txBody>
      </p:sp>
    </p:spTree>
    <p:extLst>
      <p:ext uri="{BB962C8B-B14F-4D97-AF65-F5344CB8AC3E}">
        <p14:creationId xmlns:p14="http://schemas.microsoft.com/office/powerpoint/2010/main" val="172488425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GB"/>
          </a:p>
        </p:txBody>
      </p:sp>
    </p:spTree>
    <p:extLst>
      <p:ext uri="{BB962C8B-B14F-4D97-AF65-F5344CB8AC3E}">
        <p14:creationId xmlns:p14="http://schemas.microsoft.com/office/powerpoint/2010/main" val="1051242850"/>
      </p:ext>
    </p:extLst>
  </p:cSld>
  <p:clrMapOvr>
    <a:masterClrMapping/>
  </p:clrMapOvr>
</p:sldLayout>
</file>

<file path=ppt/slideLayouts/slideLayout1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idx="10"/>
          </p:nvPr>
        </p:nvSpPr>
        <p:spPr>
          <a:xfrm>
            <a:off x="76200" y="6537325"/>
            <a:ext cx="2117725" cy="228600"/>
          </a:xfrm>
          <a:prstGeom prst="rect">
            <a:avLst/>
          </a:prstGeom>
        </p:spPr>
        <p:txBody>
          <a:bodyPr/>
          <a:lstStyle>
            <a:lvl1pPr>
              <a:defRPr/>
            </a:lvl1pPr>
          </a:lstStyle>
          <a:p>
            <a:pPr defTabSz="457200" fontAlgn="base">
              <a:spcBef>
                <a:spcPct val="0"/>
              </a:spcBef>
              <a:spcAft>
                <a:spcPct val="0"/>
              </a:spcAft>
              <a:buClr>
                <a:srgbClr val="000000"/>
              </a:buClr>
              <a:buSzPct val="100000"/>
              <a:buFont typeface="Times New Roman" pitchFamily="18" charset="0"/>
              <a:buNone/>
            </a:pPr>
            <a:r>
              <a:rPr lang="en-US" altLang="x-none" sz="2400" dirty="0">
                <a:solidFill>
                  <a:srgbClr val="FFFFFF"/>
                </a:solidFill>
              </a:rPr>
              <a:t>R. Bruce, </a:t>
            </a:r>
            <a:r>
              <a:rPr lang="en-US" altLang="x-none" sz="2400" dirty="0" smtClean="0">
                <a:solidFill>
                  <a:srgbClr val="FFFFFF"/>
                </a:solidFill>
              </a:rPr>
              <a:t>2015.05.06</a:t>
            </a:r>
            <a:endParaRPr lang="en-US" altLang="x-none" sz="2400" dirty="0">
              <a:solidFill>
                <a:srgbClr val="FFFFFF"/>
              </a:solidFill>
            </a:endParaRPr>
          </a:p>
        </p:txBody>
      </p:sp>
      <p:sp>
        <p:nvSpPr>
          <p:cNvPr id="6" name="Slide Number Placeholder 5"/>
          <p:cNvSpPr>
            <a:spLocks noGrp="1"/>
          </p:cNvSpPr>
          <p:nvPr>
            <p:ph type="sldNum" idx="11"/>
          </p:nvPr>
        </p:nvSpPr>
        <p:spPr/>
        <p:txBody>
          <a:bodyPr/>
          <a:lstStyle>
            <a:lvl1pPr>
              <a:defRPr/>
            </a:lvl1pPr>
          </a:lstStyle>
          <a:p>
            <a:fld id="{AE18B7E7-2E37-4FF3-B7BE-BB50155980E2}" type="slidenum">
              <a:rPr lang="en-US" altLang="x-none">
                <a:solidFill>
                  <a:srgbClr val="000000"/>
                </a:solidFill>
              </a:rPr>
              <a:pPr/>
              <a:t>‹#›</a:t>
            </a:fld>
            <a:endParaRPr lang="en-US" altLang="x-none" dirty="0">
              <a:solidFill>
                <a:srgbClr val="000000"/>
              </a:solidFill>
            </a:endParaRPr>
          </a:p>
        </p:txBody>
      </p:sp>
    </p:spTree>
    <p:extLst>
      <p:ext uri="{BB962C8B-B14F-4D97-AF65-F5344CB8AC3E}">
        <p14:creationId xmlns:p14="http://schemas.microsoft.com/office/powerpoint/2010/main" val="3236358499"/>
      </p:ext>
    </p:extLst>
  </p:cSld>
  <p:clrMapOvr>
    <a:masterClrMapping/>
  </p:clrMapOvr>
</p:sldLayout>
</file>

<file path=ppt/slideLayouts/slideLayout1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idx="10"/>
          </p:nvPr>
        </p:nvSpPr>
        <p:spPr>
          <a:xfrm>
            <a:off x="76200" y="6537325"/>
            <a:ext cx="2117725" cy="228600"/>
          </a:xfrm>
          <a:prstGeom prst="rect">
            <a:avLst/>
          </a:prstGeom>
        </p:spPr>
        <p:txBody>
          <a:bodyPr/>
          <a:lstStyle>
            <a:lvl1pPr>
              <a:defRPr/>
            </a:lvl1pPr>
          </a:lstStyle>
          <a:p>
            <a:pPr defTabSz="457200" fontAlgn="base">
              <a:spcBef>
                <a:spcPct val="0"/>
              </a:spcBef>
              <a:spcAft>
                <a:spcPct val="0"/>
              </a:spcAft>
              <a:buClr>
                <a:srgbClr val="000000"/>
              </a:buClr>
              <a:buSzPct val="100000"/>
              <a:buFont typeface="Times New Roman" pitchFamily="18" charset="0"/>
              <a:buNone/>
            </a:pPr>
            <a:r>
              <a:rPr lang="en-US" altLang="x-none" sz="2400" dirty="0">
                <a:solidFill>
                  <a:srgbClr val="FFFFFF"/>
                </a:solidFill>
              </a:rPr>
              <a:t>R. Bruce, </a:t>
            </a:r>
            <a:r>
              <a:rPr lang="en-US" altLang="x-none" sz="2400" dirty="0" smtClean="0">
                <a:solidFill>
                  <a:srgbClr val="FFFFFF"/>
                </a:solidFill>
              </a:rPr>
              <a:t>2015.05.06</a:t>
            </a:r>
            <a:endParaRPr lang="en-US" altLang="x-none" sz="2400" dirty="0">
              <a:solidFill>
                <a:srgbClr val="FFFFFF"/>
              </a:solidFill>
            </a:endParaRPr>
          </a:p>
        </p:txBody>
      </p:sp>
      <p:sp>
        <p:nvSpPr>
          <p:cNvPr id="5" name="Slide Number Placeholder 4"/>
          <p:cNvSpPr>
            <a:spLocks noGrp="1"/>
          </p:cNvSpPr>
          <p:nvPr>
            <p:ph type="sldNum" idx="11"/>
          </p:nvPr>
        </p:nvSpPr>
        <p:spPr/>
        <p:txBody>
          <a:bodyPr/>
          <a:lstStyle>
            <a:lvl1pPr>
              <a:defRPr/>
            </a:lvl1pPr>
          </a:lstStyle>
          <a:p>
            <a:fld id="{7D5389D6-8769-4CB0-B18F-09D2D485BCB4}" type="slidenum">
              <a:rPr lang="en-US" altLang="x-none">
                <a:solidFill>
                  <a:srgbClr val="000000"/>
                </a:solidFill>
              </a:rPr>
              <a:pPr/>
              <a:t>‹#›</a:t>
            </a:fld>
            <a:endParaRPr lang="en-US" altLang="x-none" dirty="0">
              <a:solidFill>
                <a:srgbClr val="000000"/>
              </a:solidFill>
            </a:endParaRPr>
          </a:p>
        </p:txBody>
      </p:sp>
    </p:spTree>
    <p:extLst>
      <p:ext uri="{BB962C8B-B14F-4D97-AF65-F5344CB8AC3E}">
        <p14:creationId xmlns:p14="http://schemas.microsoft.com/office/powerpoint/2010/main" val="4007115228"/>
      </p:ext>
    </p:extLst>
  </p:cSld>
  <p:clrMapOvr>
    <a:masterClrMapping/>
  </p:clrMapOvr>
</p:sldLayout>
</file>

<file path=ppt/slideLayouts/slideLayout1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70688" y="0"/>
            <a:ext cx="2205037" cy="611028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52400" y="0"/>
            <a:ext cx="6465888" cy="611028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idx="10"/>
          </p:nvPr>
        </p:nvSpPr>
        <p:spPr>
          <a:xfrm>
            <a:off x="76200" y="6537325"/>
            <a:ext cx="2117725" cy="228600"/>
          </a:xfrm>
          <a:prstGeom prst="rect">
            <a:avLst/>
          </a:prstGeom>
        </p:spPr>
        <p:txBody>
          <a:bodyPr/>
          <a:lstStyle>
            <a:lvl1pPr>
              <a:defRPr/>
            </a:lvl1pPr>
          </a:lstStyle>
          <a:p>
            <a:pPr defTabSz="457200" fontAlgn="base">
              <a:spcBef>
                <a:spcPct val="0"/>
              </a:spcBef>
              <a:spcAft>
                <a:spcPct val="0"/>
              </a:spcAft>
              <a:buClr>
                <a:srgbClr val="000000"/>
              </a:buClr>
              <a:buSzPct val="100000"/>
              <a:buFont typeface="Times New Roman" pitchFamily="18" charset="0"/>
              <a:buNone/>
            </a:pPr>
            <a:r>
              <a:rPr lang="en-US" altLang="x-none" sz="2400" dirty="0">
                <a:solidFill>
                  <a:srgbClr val="FFFFFF"/>
                </a:solidFill>
              </a:rPr>
              <a:t>R. Bruce, </a:t>
            </a:r>
            <a:r>
              <a:rPr lang="en-US" altLang="x-none" sz="2400" dirty="0" smtClean="0">
                <a:solidFill>
                  <a:srgbClr val="FFFFFF"/>
                </a:solidFill>
              </a:rPr>
              <a:t>2015.05.06</a:t>
            </a:r>
            <a:endParaRPr lang="en-US" altLang="x-none" sz="2400" dirty="0">
              <a:solidFill>
                <a:srgbClr val="FFFFFF"/>
              </a:solidFill>
            </a:endParaRPr>
          </a:p>
        </p:txBody>
      </p:sp>
      <p:sp>
        <p:nvSpPr>
          <p:cNvPr id="5" name="Slide Number Placeholder 4"/>
          <p:cNvSpPr>
            <a:spLocks noGrp="1"/>
          </p:cNvSpPr>
          <p:nvPr>
            <p:ph type="sldNum" idx="11"/>
          </p:nvPr>
        </p:nvSpPr>
        <p:spPr/>
        <p:txBody>
          <a:bodyPr/>
          <a:lstStyle>
            <a:lvl1pPr>
              <a:defRPr/>
            </a:lvl1pPr>
          </a:lstStyle>
          <a:p>
            <a:fld id="{923669EF-A8A0-4B26-A87C-E4D0E5BAAE51}" type="slidenum">
              <a:rPr lang="en-US" altLang="x-none">
                <a:solidFill>
                  <a:srgbClr val="000000"/>
                </a:solidFill>
              </a:rPr>
              <a:pPr/>
              <a:t>‹#›</a:t>
            </a:fld>
            <a:endParaRPr lang="en-US" altLang="x-none" dirty="0">
              <a:solidFill>
                <a:srgbClr val="000000"/>
              </a:solidFill>
            </a:endParaRPr>
          </a:p>
        </p:txBody>
      </p:sp>
    </p:spTree>
    <p:extLst>
      <p:ext uri="{BB962C8B-B14F-4D97-AF65-F5344CB8AC3E}">
        <p14:creationId xmlns:p14="http://schemas.microsoft.com/office/powerpoint/2010/main" val="377719762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347674259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336098264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533400" y="841375"/>
            <a:ext cx="4037013" cy="5435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722813" y="841375"/>
            <a:ext cx="4038600" cy="5435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120908113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11973227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Tree>
    <p:extLst>
      <p:ext uri="{BB962C8B-B14F-4D97-AF65-F5344CB8AC3E}">
        <p14:creationId xmlns:p14="http://schemas.microsoft.com/office/powerpoint/2010/main" val="408693627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81955411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72232108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A67A294D-6ACB-43BE-9FAD-10BCE5033711}" type="datetimeFigureOut">
              <a:rPr lang="en-GB" smtClean="0"/>
              <a:t>18/06/2015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002D93A5-87FF-4D0B-AA25-CB6549C3B6A5}" type="slidenum">
              <a:rPr lang="en-GB" smtClean="0"/>
              <a:t>‹#›</a:t>
            </a:fld>
            <a:endParaRPr lang="en-GB"/>
          </a:p>
        </p:txBody>
      </p:sp>
    </p:spTree>
    <p:extLst>
      <p:ext uri="{BB962C8B-B14F-4D97-AF65-F5344CB8AC3E}">
        <p14:creationId xmlns:p14="http://schemas.microsoft.com/office/powerpoint/2010/main" val="387284131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70830773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259411793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05600" y="0"/>
            <a:ext cx="2055813" cy="627697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533400" y="0"/>
            <a:ext cx="6019800" cy="627697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210345901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914400" y="0"/>
            <a:ext cx="6399213" cy="684213"/>
          </a:xfrm>
        </p:spPr>
        <p:txBody>
          <a:bodyPr/>
          <a:lstStyle/>
          <a:p>
            <a:r>
              <a:rPr lang="en-US" smtClean="0"/>
              <a:t>Click to edit Master title style</a:t>
            </a:r>
            <a:endParaRPr lang="en-GB"/>
          </a:p>
        </p:txBody>
      </p:sp>
    </p:spTree>
    <p:extLst>
      <p:ext uri="{BB962C8B-B14F-4D97-AF65-F5344CB8AC3E}">
        <p14:creationId xmlns:p14="http://schemas.microsoft.com/office/powerpoint/2010/main" val="1434661068"/>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p:spPr>
        <p:txBody>
          <a:bodyPr anchor="b"/>
          <a:lstStyle>
            <a:lvl1pPr algn="ctr">
              <a:defRPr sz="4500"/>
            </a:lvl1pPr>
          </a:lstStyle>
          <a:p>
            <a:r>
              <a:rPr lang="en-US" smtClean="0"/>
              <a:t>Click to edit Master title style</a:t>
            </a:r>
            <a:endParaRPr lang="en-GB"/>
          </a:p>
        </p:txBody>
      </p:sp>
      <p:sp>
        <p:nvSpPr>
          <p:cNvPr id="3" name="Subtitle 2"/>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AA422D56-E81C-4185-B322-7A71214326C4}" type="datetime1">
              <a:rPr lang="en-GB" smtClean="0">
                <a:solidFill>
                  <a:prstClr val="black">
                    <a:tint val="75000"/>
                  </a:prstClr>
                </a:solidFill>
              </a:rPr>
              <a:pPr/>
              <a:t>18/06/2015</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0028AB90-FED8-4265-B308-3E320ED097CD}"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3514413950"/>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19A40857-6F5A-4945-A0B7-49898791EFB9}" type="datetime1">
              <a:rPr lang="en-GB" smtClean="0">
                <a:solidFill>
                  <a:prstClr val="black">
                    <a:tint val="75000"/>
                  </a:prstClr>
                </a:solidFill>
              </a:rPr>
              <a:pPr/>
              <a:t>18/06/2015</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0028AB90-FED8-4265-B308-3E320ED097CD}"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3378109044"/>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4500"/>
            </a:lvl1pPr>
          </a:lstStyle>
          <a:p>
            <a:r>
              <a:rPr lang="en-US" smtClean="0"/>
              <a:t>Click to edit Master title style</a:t>
            </a:r>
            <a:endParaRPr lang="en-GB"/>
          </a:p>
        </p:txBody>
      </p:sp>
      <p:sp>
        <p:nvSpPr>
          <p:cNvPr id="3" name="Text Placeholder 2"/>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ADCE0E3-3667-4DA6-8381-C3A449E45844}" type="datetime1">
              <a:rPr lang="en-GB" smtClean="0">
                <a:solidFill>
                  <a:prstClr val="black">
                    <a:tint val="75000"/>
                  </a:prstClr>
                </a:solidFill>
              </a:rPr>
              <a:pPr/>
              <a:t>18/06/2015</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0028AB90-FED8-4265-B308-3E320ED097CD}"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37482708"/>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628650" y="1825625"/>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29150" y="1825625"/>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8C51687D-8FB9-4C1B-ABA9-9B95F0F02AA0}" type="datetime1">
              <a:rPr lang="en-GB" smtClean="0">
                <a:solidFill>
                  <a:prstClr val="black">
                    <a:tint val="75000"/>
                  </a:prstClr>
                </a:solidFill>
              </a:rPr>
              <a:pPr/>
              <a:t>18/06/2015</a:t>
            </a:fld>
            <a:endParaRPr lang="en-GB">
              <a:solidFill>
                <a:prstClr val="black">
                  <a:tint val="75000"/>
                </a:prstClr>
              </a:solidFill>
            </a:endParaRPr>
          </a:p>
        </p:txBody>
      </p:sp>
      <p:sp>
        <p:nvSpPr>
          <p:cNvPr id="6" name="Footer Placeholder 5"/>
          <p:cNvSpPr>
            <a:spLocks noGrp="1"/>
          </p:cNvSpPr>
          <p:nvPr>
            <p:ph type="ftr" sz="quarter" idx="11"/>
          </p:nvPr>
        </p:nvSpPr>
        <p:spPr/>
        <p:txBody>
          <a:bodyPr/>
          <a:lstStyle/>
          <a:p>
            <a:endParaRPr lang="en-GB">
              <a:solidFill>
                <a:prstClr val="black">
                  <a:tint val="75000"/>
                </a:prstClr>
              </a:solidFill>
            </a:endParaRPr>
          </a:p>
        </p:txBody>
      </p:sp>
      <p:sp>
        <p:nvSpPr>
          <p:cNvPr id="7" name="Slide Number Placeholder 6"/>
          <p:cNvSpPr>
            <a:spLocks noGrp="1"/>
          </p:cNvSpPr>
          <p:nvPr>
            <p:ph type="sldNum" sz="quarter" idx="12"/>
          </p:nvPr>
        </p:nvSpPr>
        <p:spPr/>
        <p:txBody>
          <a:bodyPr/>
          <a:lstStyle/>
          <a:p>
            <a:fld id="{0028AB90-FED8-4265-B308-3E320ED097CD}"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2971363498"/>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smtClean="0"/>
              <a:t>Click to edit Master title style</a:t>
            </a:r>
            <a:endParaRPr lang="en-GB"/>
          </a:p>
        </p:txBody>
      </p:sp>
      <p:sp>
        <p:nvSpPr>
          <p:cNvPr id="3" name="Text Placeholder 2"/>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3350378C-2C3C-4D92-9438-D3C33D062F00}" type="datetime1">
              <a:rPr lang="en-GB" smtClean="0">
                <a:solidFill>
                  <a:prstClr val="black">
                    <a:tint val="75000"/>
                  </a:prstClr>
                </a:solidFill>
              </a:rPr>
              <a:pPr/>
              <a:t>18/06/2015</a:t>
            </a:fld>
            <a:endParaRPr lang="en-GB">
              <a:solidFill>
                <a:prstClr val="black">
                  <a:tint val="75000"/>
                </a:prstClr>
              </a:solidFill>
            </a:endParaRPr>
          </a:p>
        </p:txBody>
      </p:sp>
      <p:sp>
        <p:nvSpPr>
          <p:cNvPr id="8" name="Footer Placeholder 7"/>
          <p:cNvSpPr>
            <a:spLocks noGrp="1"/>
          </p:cNvSpPr>
          <p:nvPr>
            <p:ph type="ftr" sz="quarter" idx="11"/>
          </p:nvPr>
        </p:nvSpPr>
        <p:spPr/>
        <p:txBody>
          <a:bodyPr/>
          <a:lstStyle/>
          <a:p>
            <a:endParaRPr lang="en-GB">
              <a:solidFill>
                <a:prstClr val="black">
                  <a:tint val="75000"/>
                </a:prstClr>
              </a:solidFill>
            </a:endParaRPr>
          </a:p>
        </p:txBody>
      </p:sp>
      <p:sp>
        <p:nvSpPr>
          <p:cNvPr id="9" name="Slide Number Placeholder 8"/>
          <p:cNvSpPr>
            <a:spLocks noGrp="1"/>
          </p:cNvSpPr>
          <p:nvPr>
            <p:ph type="sldNum" sz="quarter" idx="12"/>
          </p:nvPr>
        </p:nvSpPr>
        <p:spPr/>
        <p:txBody>
          <a:bodyPr/>
          <a:lstStyle/>
          <a:p>
            <a:fld id="{0028AB90-FED8-4265-B308-3E320ED097CD}"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1717563601"/>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C8CAB723-C3EA-4840-9C41-556A36EB35BB}" type="datetime1">
              <a:rPr lang="en-GB" smtClean="0">
                <a:solidFill>
                  <a:prstClr val="black">
                    <a:tint val="75000"/>
                  </a:prstClr>
                </a:solidFill>
              </a:rPr>
              <a:pPr/>
              <a:t>18/06/2015</a:t>
            </a:fld>
            <a:endParaRPr lang="en-GB">
              <a:solidFill>
                <a:prstClr val="black">
                  <a:tint val="75000"/>
                </a:prstClr>
              </a:solidFill>
            </a:endParaRPr>
          </a:p>
        </p:txBody>
      </p:sp>
      <p:sp>
        <p:nvSpPr>
          <p:cNvPr id="4" name="Footer Placeholder 3"/>
          <p:cNvSpPr>
            <a:spLocks noGrp="1"/>
          </p:cNvSpPr>
          <p:nvPr>
            <p:ph type="ftr" sz="quarter" idx="11"/>
          </p:nvPr>
        </p:nvSpPr>
        <p:spPr/>
        <p:txBody>
          <a:bodyPr/>
          <a:lstStyle/>
          <a:p>
            <a:endParaRPr lang="en-GB">
              <a:solidFill>
                <a:prstClr val="black">
                  <a:tint val="75000"/>
                </a:prstClr>
              </a:solidFill>
            </a:endParaRPr>
          </a:p>
        </p:txBody>
      </p:sp>
      <p:sp>
        <p:nvSpPr>
          <p:cNvPr id="5" name="Slide Number Placeholder 4"/>
          <p:cNvSpPr>
            <a:spLocks noGrp="1"/>
          </p:cNvSpPr>
          <p:nvPr>
            <p:ph type="sldNum" sz="quarter" idx="12"/>
          </p:nvPr>
        </p:nvSpPr>
        <p:spPr/>
        <p:txBody>
          <a:bodyPr/>
          <a:lstStyle/>
          <a:p>
            <a:fld id="{0028AB90-FED8-4265-B308-3E320ED097CD}"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153128673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12"/>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67A294D-6ACB-43BE-9FAD-10BCE5033711}" type="datetimeFigureOut">
              <a:rPr lang="en-GB" smtClean="0"/>
              <a:t>18/06/2015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002D93A5-87FF-4D0B-AA25-CB6549C3B6A5}" type="slidenum">
              <a:rPr lang="en-GB" smtClean="0"/>
              <a:t>‹#›</a:t>
            </a:fld>
            <a:endParaRPr lang="en-GB"/>
          </a:p>
        </p:txBody>
      </p:sp>
    </p:spTree>
    <p:extLst>
      <p:ext uri="{BB962C8B-B14F-4D97-AF65-F5344CB8AC3E}">
        <p14:creationId xmlns:p14="http://schemas.microsoft.com/office/powerpoint/2010/main" val="2887484268"/>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7F3484B-1BC5-4A70-A310-A4ADBACD443A}" type="datetime1">
              <a:rPr lang="en-GB" smtClean="0">
                <a:solidFill>
                  <a:prstClr val="black">
                    <a:tint val="75000"/>
                  </a:prstClr>
                </a:solidFill>
              </a:rPr>
              <a:pPr/>
              <a:t>18/06/2015</a:t>
            </a:fld>
            <a:endParaRPr lang="en-GB">
              <a:solidFill>
                <a:prstClr val="black">
                  <a:tint val="75000"/>
                </a:prstClr>
              </a:solidFill>
            </a:endParaRPr>
          </a:p>
        </p:txBody>
      </p:sp>
      <p:sp>
        <p:nvSpPr>
          <p:cNvPr id="3" name="Footer Placeholder 2"/>
          <p:cNvSpPr>
            <a:spLocks noGrp="1"/>
          </p:cNvSpPr>
          <p:nvPr>
            <p:ph type="ftr" sz="quarter" idx="11"/>
          </p:nvPr>
        </p:nvSpPr>
        <p:spPr/>
        <p:txBody>
          <a:bodyPr/>
          <a:lstStyle/>
          <a:p>
            <a:endParaRPr lang="en-GB">
              <a:solidFill>
                <a:prstClr val="black">
                  <a:tint val="75000"/>
                </a:prstClr>
              </a:solidFill>
            </a:endParaRPr>
          </a:p>
        </p:txBody>
      </p:sp>
      <p:sp>
        <p:nvSpPr>
          <p:cNvPr id="4" name="Slide Number Placeholder 3"/>
          <p:cNvSpPr>
            <a:spLocks noGrp="1"/>
          </p:cNvSpPr>
          <p:nvPr>
            <p:ph type="sldNum" sz="quarter" idx="12"/>
          </p:nvPr>
        </p:nvSpPr>
        <p:spPr/>
        <p:txBody>
          <a:bodyPr/>
          <a:lstStyle/>
          <a:p>
            <a:fld id="{0028AB90-FED8-4265-B308-3E320ED097CD}"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1103922025"/>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smtClean="0"/>
              <a:t>Click to edit Master title style</a:t>
            </a:r>
            <a:endParaRPr lang="en-GB"/>
          </a:p>
        </p:txBody>
      </p:sp>
      <p:sp>
        <p:nvSpPr>
          <p:cNvPr id="3" name="Content Placeholder 2"/>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D29B548-1CB9-46CB-8C59-FA8E3648BF64}" type="datetime1">
              <a:rPr lang="en-GB" smtClean="0">
                <a:solidFill>
                  <a:prstClr val="black">
                    <a:tint val="75000"/>
                  </a:prstClr>
                </a:solidFill>
              </a:rPr>
              <a:pPr/>
              <a:t>18/06/2015</a:t>
            </a:fld>
            <a:endParaRPr lang="en-GB">
              <a:solidFill>
                <a:prstClr val="black">
                  <a:tint val="75000"/>
                </a:prstClr>
              </a:solidFill>
            </a:endParaRPr>
          </a:p>
        </p:txBody>
      </p:sp>
      <p:sp>
        <p:nvSpPr>
          <p:cNvPr id="6" name="Footer Placeholder 5"/>
          <p:cNvSpPr>
            <a:spLocks noGrp="1"/>
          </p:cNvSpPr>
          <p:nvPr>
            <p:ph type="ftr" sz="quarter" idx="11"/>
          </p:nvPr>
        </p:nvSpPr>
        <p:spPr/>
        <p:txBody>
          <a:bodyPr/>
          <a:lstStyle/>
          <a:p>
            <a:endParaRPr lang="en-GB">
              <a:solidFill>
                <a:prstClr val="black">
                  <a:tint val="75000"/>
                </a:prstClr>
              </a:solidFill>
            </a:endParaRPr>
          </a:p>
        </p:txBody>
      </p:sp>
      <p:sp>
        <p:nvSpPr>
          <p:cNvPr id="7" name="Slide Number Placeholder 6"/>
          <p:cNvSpPr>
            <a:spLocks noGrp="1"/>
          </p:cNvSpPr>
          <p:nvPr>
            <p:ph type="sldNum" sz="quarter" idx="12"/>
          </p:nvPr>
        </p:nvSpPr>
        <p:spPr/>
        <p:txBody>
          <a:bodyPr/>
          <a:lstStyle/>
          <a:p>
            <a:fld id="{0028AB90-FED8-4265-B308-3E320ED097CD}"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1131503262"/>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smtClean="0"/>
              <a:t>Click to edit Master title style</a:t>
            </a:r>
            <a:endParaRPr lang="en-GB"/>
          </a:p>
        </p:txBody>
      </p:sp>
      <p:sp>
        <p:nvSpPr>
          <p:cNvPr id="3" name="Picture Placeholder 2"/>
          <p:cNvSpPr>
            <a:spLocks noGrp="1"/>
          </p:cNvSpPr>
          <p:nvPr>
            <p:ph type="pic" idx="1"/>
          </p:nvPr>
        </p:nvSpPr>
        <p:spPr>
          <a:xfrm>
            <a:off x="3887391" y="987426"/>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en-GB"/>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B58BB35-3909-4D1C-9CF4-B08A38DD276B}" type="datetime1">
              <a:rPr lang="en-GB" smtClean="0">
                <a:solidFill>
                  <a:prstClr val="black">
                    <a:tint val="75000"/>
                  </a:prstClr>
                </a:solidFill>
              </a:rPr>
              <a:pPr/>
              <a:t>18/06/2015</a:t>
            </a:fld>
            <a:endParaRPr lang="en-GB">
              <a:solidFill>
                <a:prstClr val="black">
                  <a:tint val="75000"/>
                </a:prstClr>
              </a:solidFill>
            </a:endParaRPr>
          </a:p>
        </p:txBody>
      </p:sp>
      <p:sp>
        <p:nvSpPr>
          <p:cNvPr id="6" name="Footer Placeholder 5"/>
          <p:cNvSpPr>
            <a:spLocks noGrp="1"/>
          </p:cNvSpPr>
          <p:nvPr>
            <p:ph type="ftr" sz="quarter" idx="11"/>
          </p:nvPr>
        </p:nvSpPr>
        <p:spPr/>
        <p:txBody>
          <a:bodyPr/>
          <a:lstStyle/>
          <a:p>
            <a:endParaRPr lang="en-GB">
              <a:solidFill>
                <a:prstClr val="black">
                  <a:tint val="75000"/>
                </a:prstClr>
              </a:solidFill>
            </a:endParaRPr>
          </a:p>
        </p:txBody>
      </p:sp>
      <p:sp>
        <p:nvSpPr>
          <p:cNvPr id="7" name="Slide Number Placeholder 6"/>
          <p:cNvSpPr>
            <a:spLocks noGrp="1"/>
          </p:cNvSpPr>
          <p:nvPr>
            <p:ph type="sldNum" sz="quarter" idx="12"/>
          </p:nvPr>
        </p:nvSpPr>
        <p:spPr/>
        <p:txBody>
          <a:bodyPr/>
          <a:lstStyle/>
          <a:p>
            <a:fld id="{0028AB90-FED8-4265-B308-3E320ED097CD}"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3799984115"/>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88C5C3AD-5E30-4581-932E-5485B06654E5}" type="datetime1">
              <a:rPr lang="en-GB" smtClean="0">
                <a:solidFill>
                  <a:prstClr val="black">
                    <a:tint val="75000"/>
                  </a:prstClr>
                </a:solidFill>
              </a:rPr>
              <a:pPr/>
              <a:t>18/06/2015</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0028AB90-FED8-4265-B308-3E320ED097CD}"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3646086750"/>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77A4B5EF-F6D1-4318-B792-6FEBB53DF01D}" type="datetime1">
              <a:rPr lang="en-GB" smtClean="0">
                <a:solidFill>
                  <a:prstClr val="black">
                    <a:tint val="75000"/>
                  </a:prstClr>
                </a:solidFill>
              </a:rPr>
              <a:pPr/>
              <a:t>18/06/2015</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0028AB90-FED8-4265-B308-3E320ED097CD}"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1638301739"/>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p:spPr>
        <p:txBody>
          <a:bodyPr anchor="b"/>
          <a:lstStyle>
            <a:lvl1pPr algn="ctr">
              <a:defRPr sz="4500"/>
            </a:lvl1pPr>
          </a:lstStyle>
          <a:p>
            <a:r>
              <a:rPr lang="en-US" smtClean="0"/>
              <a:t>Click to edit Master title style</a:t>
            </a:r>
            <a:endParaRPr lang="en-GB"/>
          </a:p>
        </p:txBody>
      </p:sp>
      <p:sp>
        <p:nvSpPr>
          <p:cNvPr id="3" name="Subtitle 2"/>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654CD6F3-67BA-43C0-B7D3-861F284E56E1}" type="datetimeFigureOut">
              <a:rPr lang="en-GB" smtClean="0">
                <a:solidFill>
                  <a:prstClr val="black">
                    <a:tint val="75000"/>
                  </a:prstClr>
                </a:solidFill>
              </a:rPr>
              <a:pPr/>
              <a:t>18/06/2015</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B7ACDD91-D598-4EAA-B4AA-1C01FE3CF005}"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2014452239"/>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654CD6F3-67BA-43C0-B7D3-861F284E56E1}" type="datetimeFigureOut">
              <a:rPr lang="en-GB" smtClean="0">
                <a:solidFill>
                  <a:prstClr val="black">
                    <a:tint val="75000"/>
                  </a:prstClr>
                </a:solidFill>
              </a:rPr>
              <a:pPr/>
              <a:t>18/06/2015</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B7ACDD91-D598-4EAA-B4AA-1C01FE3CF005}"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862399005"/>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4500"/>
            </a:lvl1pPr>
          </a:lstStyle>
          <a:p>
            <a:r>
              <a:rPr lang="en-US" smtClean="0"/>
              <a:t>Click to edit Master title style</a:t>
            </a:r>
            <a:endParaRPr lang="en-GB"/>
          </a:p>
        </p:txBody>
      </p:sp>
      <p:sp>
        <p:nvSpPr>
          <p:cNvPr id="3" name="Text Placeholder 2"/>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54CD6F3-67BA-43C0-B7D3-861F284E56E1}" type="datetimeFigureOut">
              <a:rPr lang="en-GB" smtClean="0">
                <a:solidFill>
                  <a:prstClr val="black">
                    <a:tint val="75000"/>
                  </a:prstClr>
                </a:solidFill>
              </a:rPr>
              <a:pPr/>
              <a:t>18/06/2015</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B7ACDD91-D598-4EAA-B4AA-1C01FE3CF005}"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2225283863"/>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628650" y="1825625"/>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29150" y="1825625"/>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654CD6F3-67BA-43C0-B7D3-861F284E56E1}" type="datetimeFigureOut">
              <a:rPr lang="en-GB" smtClean="0">
                <a:solidFill>
                  <a:prstClr val="black">
                    <a:tint val="75000"/>
                  </a:prstClr>
                </a:solidFill>
              </a:rPr>
              <a:pPr/>
              <a:t>18/06/2015</a:t>
            </a:fld>
            <a:endParaRPr lang="en-GB">
              <a:solidFill>
                <a:prstClr val="black">
                  <a:tint val="75000"/>
                </a:prstClr>
              </a:solidFill>
            </a:endParaRPr>
          </a:p>
        </p:txBody>
      </p:sp>
      <p:sp>
        <p:nvSpPr>
          <p:cNvPr id="6" name="Footer Placeholder 5"/>
          <p:cNvSpPr>
            <a:spLocks noGrp="1"/>
          </p:cNvSpPr>
          <p:nvPr>
            <p:ph type="ftr" sz="quarter" idx="11"/>
          </p:nvPr>
        </p:nvSpPr>
        <p:spPr/>
        <p:txBody>
          <a:bodyPr/>
          <a:lstStyle/>
          <a:p>
            <a:endParaRPr lang="en-GB">
              <a:solidFill>
                <a:prstClr val="black">
                  <a:tint val="75000"/>
                </a:prstClr>
              </a:solidFill>
            </a:endParaRPr>
          </a:p>
        </p:txBody>
      </p:sp>
      <p:sp>
        <p:nvSpPr>
          <p:cNvPr id="7" name="Slide Number Placeholder 6"/>
          <p:cNvSpPr>
            <a:spLocks noGrp="1"/>
          </p:cNvSpPr>
          <p:nvPr>
            <p:ph type="sldNum" sz="quarter" idx="12"/>
          </p:nvPr>
        </p:nvSpPr>
        <p:spPr/>
        <p:txBody>
          <a:bodyPr/>
          <a:lstStyle/>
          <a:p>
            <a:fld id="{B7ACDD91-D598-4EAA-B4AA-1C01FE3CF005}"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836988106"/>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smtClean="0"/>
              <a:t>Click to edit Master title style</a:t>
            </a:r>
            <a:endParaRPr lang="en-GB"/>
          </a:p>
        </p:txBody>
      </p:sp>
      <p:sp>
        <p:nvSpPr>
          <p:cNvPr id="3" name="Text Placeholder 2"/>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654CD6F3-67BA-43C0-B7D3-861F284E56E1}" type="datetimeFigureOut">
              <a:rPr lang="en-GB" smtClean="0">
                <a:solidFill>
                  <a:prstClr val="black">
                    <a:tint val="75000"/>
                  </a:prstClr>
                </a:solidFill>
              </a:rPr>
              <a:pPr/>
              <a:t>18/06/2015</a:t>
            </a:fld>
            <a:endParaRPr lang="en-GB">
              <a:solidFill>
                <a:prstClr val="black">
                  <a:tint val="75000"/>
                </a:prstClr>
              </a:solidFill>
            </a:endParaRPr>
          </a:p>
        </p:txBody>
      </p:sp>
      <p:sp>
        <p:nvSpPr>
          <p:cNvPr id="8" name="Footer Placeholder 7"/>
          <p:cNvSpPr>
            <a:spLocks noGrp="1"/>
          </p:cNvSpPr>
          <p:nvPr>
            <p:ph type="ftr" sz="quarter" idx="11"/>
          </p:nvPr>
        </p:nvSpPr>
        <p:spPr/>
        <p:txBody>
          <a:bodyPr/>
          <a:lstStyle/>
          <a:p>
            <a:endParaRPr lang="en-GB">
              <a:solidFill>
                <a:prstClr val="black">
                  <a:tint val="75000"/>
                </a:prstClr>
              </a:solidFill>
            </a:endParaRPr>
          </a:p>
        </p:txBody>
      </p:sp>
      <p:sp>
        <p:nvSpPr>
          <p:cNvPr id="9" name="Slide Number Placeholder 8"/>
          <p:cNvSpPr>
            <a:spLocks noGrp="1"/>
          </p:cNvSpPr>
          <p:nvPr>
            <p:ph type="sldNum" sz="quarter" idx="12"/>
          </p:nvPr>
        </p:nvSpPr>
        <p:spPr/>
        <p:txBody>
          <a:bodyPr/>
          <a:lstStyle/>
          <a:p>
            <a:fld id="{B7ACDD91-D598-4EAA-B4AA-1C01FE3CF005}"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75931145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6"/>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6"/>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A67A294D-6ACB-43BE-9FAD-10BCE5033711}" type="datetimeFigureOut">
              <a:rPr lang="en-GB" smtClean="0"/>
              <a:t>18/06/2015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002D93A5-87FF-4D0B-AA25-CB6549C3B6A5}" type="slidenum">
              <a:rPr lang="en-GB" smtClean="0"/>
              <a:t>‹#›</a:t>
            </a:fld>
            <a:endParaRPr lang="en-GB"/>
          </a:p>
        </p:txBody>
      </p:sp>
    </p:spTree>
    <p:extLst>
      <p:ext uri="{BB962C8B-B14F-4D97-AF65-F5344CB8AC3E}">
        <p14:creationId xmlns:p14="http://schemas.microsoft.com/office/powerpoint/2010/main" val="990090350"/>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654CD6F3-67BA-43C0-B7D3-861F284E56E1}" type="datetimeFigureOut">
              <a:rPr lang="en-GB" smtClean="0">
                <a:solidFill>
                  <a:prstClr val="black">
                    <a:tint val="75000"/>
                  </a:prstClr>
                </a:solidFill>
              </a:rPr>
              <a:pPr/>
              <a:t>18/06/2015</a:t>
            </a:fld>
            <a:endParaRPr lang="en-GB">
              <a:solidFill>
                <a:prstClr val="black">
                  <a:tint val="75000"/>
                </a:prstClr>
              </a:solidFill>
            </a:endParaRPr>
          </a:p>
        </p:txBody>
      </p:sp>
      <p:sp>
        <p:nvSpPr>
          <p:cNvPr id="4" name="Footer Placeholder 3"/>
          <p:cNvSpPr>
            <a:spLocks noGrp="1"/>
          </p:cNvSpPr>
          <p:nvPr>
            <p:ph type="ftr" sz="quarter" idx="11"/>
          </p:nvPr>
        </p:nvSpPr>
        <p:spPr/>
        <p:txBody>
          <a:bodyPr/>
          <a:lstStyle/>
          <a:p>
            <a:endParaRPr lang="en-GB">
              <a:solidFill>
                <a:prstClr val="black">
                  <a:tint val="75000"/>
                </a:prstClr>
              </a:solidFill>
            </a:endParaRPr>
          </a:p>
        </p:txBody>
      </p:sp>
      <p:sp>
        <p:nvSpPr>
          <p:cNvPr id="5" name="Slide Number Placeholder 4"/>
          <p:cNvSpPr>
            <a:spLocks noGrp="1"/>
          </p:cNvSpPr>
          <p:nvPr>
            <p:ph type="sldNum" sz="quarter" idx="12"/>
          </p:nvPr>
        </p:nvSpPr>
        <p:spPr/>
        <p:txBody>
          <a:bodyPr/>
          <a:lstStyle/>
          <a:p>
            <a:fld id="{B7ACDD91-D598-4EAA-B4AA-1C01FE3CF005}"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4087669926"/>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54CD6F3-67BA-43C0-B7D3-861F284E56E1}" type="datetimeFigureOut">
              <a:rPr lang="en-GB" smtClean="0">
                <a:solidFill>
                  <a:prstClr val="black">
                    <a:tint val="75000"/>
                  </a:prstClr>
                </a:solidFill>
              </a:rPr>
              <a:pPr/>
              <a:t>18/06/2015</a:t>
            </a:fld>
            <a:endParaRPr lang="en-GB">
              <a:solidFill>
                <a:prstClr val="black">
                  <a:tint val="75000"/>
                </a:prstClr>
              </a:solidFill>
            </a:endParaRPr>
          </a:p>
        </p:txBody>
      </p:sp>
      <p:sp>
        <p:nvSpPr>
          <p:cNvPr id="3" name="Footer Placeholder 2"/>
          <p:cNvSpPr>
            <a:spLocks noGrp="1"/>
          </p:cNvSpPr>
          <p:nvPr>
            <p:ph type="ftr" sz="quarter" idx="11"/>
          </p:nvPr>
        </p:nvSpPr>
        <p:spPr/>
        <p:txBody>
          <a:bodyPr/>
          <a:lstStyle/>
          <a:p>
            <a:endParaRPr lang="en-GB">
              <a:solidFill>
                <a:prstClr val="black">
                  <a:tint val="75000"/>
                </a:prstClr>
              </a:solidFill>
            </a:endParaRPr>
          </a:p>
        </p:txBody>
      </p:sp>
      <p:sp>
        <p:nvSpPr>
          <p:cNvPr id="4" name="Slide Number Placeholder 3"/>
          <p:cNvSpPr>
            <a:spLocks noGrp="1"/>
          </p:cNvSpPr>
          <p:nvPr>
            <p:ph type="sldNum" sz="quarter" idx="12"/>
          </p:nvPr>
        </p:nvSpPr>
        <p:spPr/>
        <p:txBody>
          <a:bodyPr/>
          <a:lstStyle/>
          <a:p>
            <a:fld id="{B7ACDD91-D598-4EAA-B4AA-1C01FE3CF005}"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4132889152"/>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smtClean="0"/>
              <a:t>Click to edit Master title style</a:t>
            </a:r>
            <a:endParaRPr lang="en-GB"/>
          </a:p>
        </p:txBody>
      </p:sp>
      <p:sp>
        <p:nvSpPr>
          <p:cNvPr id="3" name="Content Placeholder 2"/>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54CD6F3-67BA-43C0-B7D3-861F284E56E1}" type="datetimeFigureOut">
              <a:rPr lang="en-GB" smtClean="0">
                <a:solidFill>
                  <a:prstClr val="black">
                    <a:tint val="75000"/>
                  </a:prstClr>
                </a:solidFill>
              </a:rPr>
              <a:pPr/>
              <a:t>18/06/2015</a:t>
            </a:fld>
            <a:endParaRPr lang="en-GB">
              <a:solidFill>
                <a:prstClr val="black">
                  <a:tint val="75000"/>
                </a:prstClr>
              </a:solidFill>
            </a:endParaRPr>
          </a:p>
        </p:txBody>
      </p:sp>
      <p:sp>
        <p:nvSpPr>
          <p:cNvPr id="6" name="Footer Placeholder 5"/>
          <p:cNvSpPr>
            <a:spLocks noGrp="1"/>
          </p:cNvSpPr>
          <p:nvPr>
            <p:ph type="ftr" sz="quarter" idx="11"/>
          </p:nvPr>
        </p:nvSpPr>
        <p:spPr/>
        <p:txBody>
          <a:bodyPr/>
          <a:lstStyle/>
          <a:p>
            <a:endParaRPr lang="en-GB">
              <a:solidFill>
                <a:prstClr val="black">
                  <a:tint val="75000"/>
                </a:prstClr>
              </a:solidFill>
            </a:endParaRPr>
          </a:p>
        </p:txBody>
      </p:sp>
      <p:sp>
        <p:nvSpPr>
          <p:cNvPr id="7" name="Slide Number Placeholder 6"/>
          <p:cNvSpPr>
            <a:spLocks noGrp="1"/>
          </p:cNvSpPr>
          <p:nvPr>
            <p:ph type="sldNum" sz="quarter" idx="12"/>
          </p:nvPr>
        </p:nvSpPr>
        <p:spPr/>
        <p:txBody>
          <a:bodyPr/>
          <a:lstStyle/>
          <a:p>
            <a:fld id="{B7ACDD91-D598-4EAA-B4AA-1C01FE3CF005}"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3000480527"/>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smtClean="0"/>
              <a:t>Click to edit Master title style</a:t>
            </a:r>
            <a:endParaRPr lang="en-GB"/>
          </a:p>
        </p:txBody>
      </p:sp>
      <p:sp>
        <p:nvSpPr>
          <p:cNvPr id="3" name="Picture Placeholder 2"/>
          <p:cNvSpPr>
            <a:spLocks noGrp="1"/>
          </p:cNvSpPr>
          <p:nvPr>
            <p:ph type="pic" idx="1"/>
          </p:nvPr>
        </p:nvSpPr>
        <p:spPr>
          <a:xfrm>
            <a:off x="3887391" y="987426"/>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en-GB"/>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54CD6F3-67BA-43C0-B7D3-861F284E56E1}" type="datetimeFigureOut">
              <a:rPr lang="en-GB" smtClean="0">
                <a:solidFill>
                  <a:prstClr val="black">
                    <a:tint val="75000"/>
                  </a:prstClr>
                </a:solidFill>
              </a:rPr>
              <a:pPr/>
              <a:t>18/06/2015</a:t>
            </a:fld>
            <a:endParaRPr lang="en-GB">
              <a:solidFill>
                <a:prstClr val="black">
                  <a:tint val="75000"/>
                </a:prstClr>
              </a:solidFill>
            </a:endParaRPr>
          </a:p>
        </p:txBody>
      </p:sp>
      <p:sp>
        <p:nvSpPr>
          <p:cNvPr id="6" name="Footer Placeholder 5"/>
          <p:cNvSpPr>
            <a:spLocks noGrp="1"/>
          </p:cNvSpPr>
          <p:nvPr>
            <p:ph type="ftr" sz="quarter" idx="11"/>
          </p:nvPr>
        </p:nvSpPr>
        <p:spPr/>
        <p:txBody>
          <a:bodyPr/>
          <a:lstStyle/>
          <a:p>
            <a:endParaRPr lang="en-GB">
              <a:solidFill>
                <a:prstClr val="black">
                  <a:tint val="75000"/>
                </a:prstClr>
              </a:solidFill>
            </a:endParaRPr>
          </a:p>
        </p:txBody>
      </p:sp>
      <p:sp>
        <p:nvSpPr>
          <p:cNvPr id="7" name="Slide Number Placeholder 6"/>
          <p:cNvSpPr>
            <a:spLocks noGrp="1"/>
          </p:cNvSpPr>
          <p:nvPr>
            <p:ph type="sldNum" sz="quarter" idx="12"/>
          </p:nvPr>
        </p:nvSpPr>
        <p:spPr/>
        <p:txBody>
          <a:bodyPr/>
          <a:lstStyle/>
          <a:p>
            <a:fld id="{B7ACDD91-D598-4EAA-B4AA-1C01FE3CF005}"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2914475081"/>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654CD6F3-67BA-43C0-B7D3-861F284E56E1}" type="datetimeFigureOut">
              <a:rPr lang="en-GB" smtClean="0">
                <a:solidFill>
                  <a:prstClr val="black">
                    <a:tint val="75000"/>
                  </a:prstClr>
                </a:solidFill>
              </a:rPr>
              <a:pPr/>
              <a:t>18/06/2015</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B7ACDD91-D598-4EAA-B4AA-1C01FE3CF005}"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262801774"/>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654CD6F3-67BA-43C0-B7D3-861F284E56E1}" type="datetimeFigureOut">
              <a:rPr lang="en-GB" smtClean="0">
                <a:solidFill>
                  <a:prstClr val="black">
                    <a:tint val="75000"/>
                  </a:prstClr>
                </a:solidFill>
              </a:rPr>
              <a:pPr/>
              <a:t>18/06/2015</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B7ACDD91-D598-4EAA-B4AA-1C01FE3CF005}"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970575991"/>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822D6E0E-55BA-495C-93FA-9A14201489F6}" type="datetimeFigureOut">
              <a:rPr lang="en-US" smtClean="0">
                <a:solidFill>
                  <a:prstClr val="black">
                    <a:tint val="75000"/>
                  </a:prstClr>
                </a:solidFill>
              </a:rPr>
              <a:pPr/>
              <a:t>6/18/2015</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1AF3A126-9F81-4607-A039-DAACDD62F92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189025660"/>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22D6E0E-55BA-495C-93FA-9A14201489F6}" type="datetimeFigureOut">
              <a:rPr lang="en-US" smtClean="0">
                <a:solidFill>
                  <a:prstClr val="black">
                    <a:tint val="75000"/>
                  </a:prstClr>
                </a:solidFill>
              </a:rPr>
              <a:pPr/>
              <a:t>6/18/2015</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1AF3A126-9F81-4607-A039-DAACDD62F92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222672861"/>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22D6E0E-55BA-495C-93FA-9A14201489F6}" type="datetimeFigureOut">
              <a:rPr lang="en-US" smtClean="0">
                <a:solidFill>
                  <a:prstClr val="black">
                    <a:tint val="75000"/>
                  </a:prstClr>
                </a:solidFill>
              </a:rPr>
              <a:pPr/>
              <a:t>6/18/2015</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1AF3A126-9F81-4607-A039-DAACDD62F92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557226696"/>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822D6E0E-55BA-495C-93FA-9A14201489F6}" type="datetimeFigureOut">
              <a:rPr lang="en-US" smtClean="0">
                <a:solidFill>
                  <a:prstClr val="black">
                    <a:tint val="75000"/>
                  </a:prstClr>
                </a:solidFill>
              </a:rPr>
              <a:pPr/>
              <a:t>6/18/2015</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1AF3A126-9F81-4607-A039-DAACDD62F92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81265545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31"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31"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A67A294D-6ACB-43BE-9FAD-10BCE5033711}" type="datetimeFigureOut">
              <a:rPr lang="en-GB" smtClean="0"/>
              <a:t>18/06/2015</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002D93A5-87FF-4D0B-AA25-CB6549C3B6A5}" type="slidenum">
              <a:rPr lang="en-GB" smtClean="0"/>
              <a:t>‹#›</a:t>
            </a:fld>
            <a:endParaRPr lang="en-GB"/>
          </a:p>
        </p:txBody>
      </p:sp>
    </p:spTree>
    <p:extLst>
      <p:ext uri="{BB962C8B-B14F-4D97-AF65-F5344CB8AC3E}">
        <p14:creationId xmlns:p14="http://schemas.microsoft.com/office/powerpoint/2010/main" val="1406094680"/>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822D6E0E-55BA-495C-93FA-9A14201489F6}" type="datetimeFigureOut">
              <a:rPr lang="en-US" smtClean="0">
                <a:solidFill>
                  <a:prstClr val="black">
                    <a:tint val="75000"/>
                  </a:prstClr>
                </a:solidFill>
              </a:rPr>
              <a:pPr/>
              <a:t>6/18/2015</a:t>
            </a:fld>
            <a:endParaRPr 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1AF3A126-9F81-4607-A039-DAACDD62F92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403308717"/>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822D6E0E-55BA-495C-93FA-9A14201489F6}" type="datetimeFigureOut">
              <a:rPr lang="en-US" smtClean="0">
                <a:solidFill>
                  <a:prstClr val="black">
                    <a:tint val="75000"/>
                  </a:prstClr>
                </a:solidFill>
              </a:rPr>
              <a:pPr/>
              <a:t>6/18/2015</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1AF3A126-9F81-4607-A039-DAACDD62F92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235681001"/>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22D6E0E-55BA-495C-93FA-9A14201489F6}" type="datetimeFigureOut">
              <a:rPr lang="en-US" smtClean="0">
                <a:solidFill>
                  <a:prstClr val="black">
                    <a:tint val="75000"/>
                  </a:prstClr>
                </a:solidFill>
              </a:rPr>
              <a:pPr/>
              <a:t>6/18/2015</a:t>
            </a:fld>
            <a:endParaRPr 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1AF3A126-9F81-4607-A039-DAACDD62F92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728846030"/>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22D6E0E-55BA-495C-93FA-9A14201489F6}" type="datetimeFigureOut">
              <a:rPr lang="en-US" smtClean="0">
                <a:solidFill>
                  <a:prstClr val="black">
                    <a:tint val="75000"/>
                  </a:prstClr>
                </a:solidFill>
              </a:rPr>
              <a:pPr/>
              <a:t>6/18/2015</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1AF3A126-9F81-4607-A039-DAACDD62F92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829035406"/>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22D6E0E-55BA-495C-93FA-9A14201489F6}" type="datetimeFigureOut">
              <a:rPr lang="en-US" smtClean="0">
                <a:solidFill>
                  <a:prstClr val="black">
                    <a:tint val="75000"/>
                  </a:prstClr>
                </a:solidFill>
              </a:rPr>
              <a:pPr/>
              <a:t>6/18/2015</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1AF3A126-9F81-4607-A039-DAACDD62F92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568047736"/>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22D6E0E-55BA-495C-93FA-9A14201489F6}" type="datetimeFigureOut">
              <a:rPr lang="en-US" smtClean="0">
                <a:solidFill>
                  <a:prstClr val="black">
                    <a:tint val="75000"/>
                  </a:prstClr>
                </a:solidFill>
              </a:rPr>
              <a:pPr/>
              <a:t>6/18/2015</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1AF3A126-9F81-4607-A039-DAACDD62F92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902993183"/>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22D6E0E-55BA-495C-93FA-9A14201489F6}" type="datetimeFigureOut">
              <a:rPr lang="en-US" smtClean="0">
                <a:solidFill>
                  <a:prstClr val="black">
                    <a:tint val="75000"/>
                  </a:prstClr>
                </a:solidFill>
              </a:rPr>
              <a:pPr/>
              <a:t>6/18/2015</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1AF3A126-9F81-4607-A039-DAACDD62F92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4024556631"/>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62A4C83C-387E-480B-A32F-F67D65C73FDF}" type="datetimeFigureOut">
              <a:rPr lang="en-GB" smtClean="0">
                <a:solidFill>
                  <a:prstClr val="black">
                    <a:tint val="75000"/>
                  </a:prstClr>
                </a:solidFill>
              </a:rPr>
              <a:pPr/>
              <a:t>18/06/2015</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7F54BE82-1513-4457-8192-E22807A12EAB}"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1144719385"/>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62A4C83C-387E-480B-A32F-F67D65C73FDF}" type="datetimeFigureOut">
              <a:rPr lang="en-GB" smtClean="0">
                <a:solidFill>
                  <a:prstClr val="black">
                    <a:tint val="75000"/>
                  </a:prstClr>
                </a:solidFill>
              </a:rPr>
              <a:pPr/>
              <a:t>18/06/2015</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7F54BE82-1513-4457-8192-E22807A12EAB}"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1327147478"/>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2A4C83C-387E-480B-A32F-F67D65C73FDF}" type="datetimeFigureOut">
              <a:rPr lang="en-GB" smtClean="0">
                <a:solidFill>
                  <a:prstClr val="black">
                    <a:tint val="75000"/>
                  </a:prstClr>
                </a:solidFill>
              </a:rPr>
              <a:pPr/>
              <a:t>18/06/2015</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7F54BE82-1513-4457-8192-E22807A12EAB}"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342535117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A67A294D-6ACB-43BE-9FAD-10BCE5033711}" type="datetimeFigureOut">
              <a:rPr lang="en-GB" smtClean="0"/>
              <a:t>18/06/2015</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002D93A5-87FF-4D0B-AA25-CB6549C3B6A5}" type="slidenum">
              <a:rPr lang="en-GB" smtClean="0"/>
              <a:t>‹#›</a:t>
            </a:fld>
            <a:endParaRPr lang="en-GB"/>
          </a:p>
        </p:txBody>
      </p:sp>
    </p:spTree>
    <p:extLst>
      <p:ext uri="{BB962C8B-B14F-4D97-AF65-F5344CB8AC3E}">
        <p14:creationId xmlns:p14="http://schemas.microsoft.com/office/powerpoint/2010/main" val="723189721"/>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62A4C83C-387E-480B-A32F-F67D65C73FDF}" type="datetimeFigureOut">
              <a:rPr lang="en-GB" smtClean="0">
                <a:solidFill>
                  <a:prstClr val="black">
                    <a:tint val="75000"/>
                  </a:prstClr>
                </a:solidFill>
              </a:rPr>
              <a:pPr/>
              <a:t>18/06/2015</a:t>
            </a:fld>
            <a:endParaRPr lang="en-GB">
              <a:solidFill>
                <a:prstClr val="black">
                  <a:tint val="75000"/>
                </a:prstClr>
              </a:solidFill>
            </a:endParaRPr>
          </a:p>
        </p:txBody>
      </p:sp>
      <p:sp>
        <p:nvSpPr>
          <p:cNvPr id="6" name="Footer Placeholder 5"/>
          <p:cNvSpPr>
            <a:spLocks noGrp="1"/>
          </p:cNvSpPr>
          <p:nvPr>
            <p:ph type="ftr" sz="quarter" idx="11"/>
          </p:nvPr>
        </p:nvSpPr>
        <p:spPr/>
        <p:txBody>
          <a:bodyPr/>
          <a:lstStyle/>
          <a:p>
            <a:endParaRPr lang="en-GB">
              <a:solidFill>
                <a:prstClr val="black">
                  <a:tint val="75000"/>
                </a:prstClr>
              </a:solidFill>
            </a:endParaRPr>
          </a:p>
        </p:txBody>
      </p:sp>
      <p:sp>
        <p:nvSpPr>
          <p:cNvPr id="7" name="Slide Number Placeholder 6"/>
          <p:cNvSpPr>
            <a:spLocks noGrp="1"/>
          </p:cNvSpPr>
          <p:nvPr>
            <p:ph type="sldNum" sz="quarter" idx="12"/>
          </p:nvPr>
        </p:nvSpPr>
        <p:spPr/>
        <p:txBody>
          <a:bodyPr/>
          <a:lstStyle/>
          <a:p>
            <a:fld id="{7F54BE82-1513-4457-8192-E22807A12EAB}"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385568294"/>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62A4C83C-387E-480B-A32F-F67D65C73FDF}" type="datetimeFigureOut">
              <a:rPr lang="en-GB" smtClean="0">
                <a:solidFill>
                  <a:prstClr val="black">
                    <a:tint val="75000"/>
                  </a:prstClr>
                </a:solidFill>
              </a:rPr>
              <a:pPr/>
              <a:t>18/06/2015</a:t>
            </a:fld>
            <a:endParaRPr lang="en-GB">
              <a:solidFill>
                <a:prstClr val="black">
                  <a:tint val="75000"/>
                </a:prstClr>
              </a:solidFill>
            </a:endParaRPr>
          </a:p>
        </p:txBody>
      </p:sp>
      <p:sp>
        <p:nvSpPr>
          <p:cNvPr id="8" name="Footer Placeholder 7"/>
          <p:cNvSpPr>
            <a:spLocks noGrp="1"/>
          </p:cNvSpPr>
          <p:nvPr>
            <p:ph type="ftr" sz="quarter" idx="11"/>
          </p:nvPr>
        </p:nvSpPr>
        <p:spPr/>
        <p:txBody>
          <a:bodyPr/>
          <a:lstStyle/>
          <a:p>
            <a:endParaRPr lang="en-GB">
              <a:solidFill>
                <a:prstClr val="black">
                  <a:tint val="75000"/>
                </a:prstClr>
              </a:solidFill>
            </a:endParaRPr>
          </a:p>
        </p:txBody>
      </p:sp>
      <p:sp>
        <p:nvSpPr>
          <p:cNvPr id="9" name="Slide Number Placeholder 8"/>
          <p:cNvSpPr>
            <a:spLocks noGrp="1"/>
          </p:cNvSpPr>
          <p:nvPr>
            <p:ph type="sldNum" sz="quarter" idx="12"/>
          </p:nvPr>
        </p:nvSpPr>
        <p:spPr/>
        <p:txBody>
          <a:bodyPr/>
          <a:lstStyle/>
          <a:p>
            <a:fld id="{7F54BE82-1513-4457-8192-E22807A12EAB}"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1655927399"/>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62A4C83C-387E-480B-A32F-F67D65C73FDF}" type="datetimeFigureOut">
              <a:rPr lang="en-GB" smtClean="0">
                <a:solidFill>
                  <a:prstClr val="black">
                    <a:tint val="75000"/>
                  </a:prstClr>
                </a:solidFill>
              </a:rPr>
              <a:pPr/>
              <a:t>18/06/2015</a:t>
            </a:fld>
            <a:endParaRPr lang="en-GB">
              <a:solidFill>
                <a:prstClr val="black">
                  <a:tint val="75000"/>
                </a:prstClr>
              </a:solidFill>
            </a:endParaRPr>
          </a:p>
        </p:txBody>
      </p:sp>
      <p:sp>
        <p:nvSpPr>
          <p:cNvPr id="4" name="Footer Placeholder 3"/>
          <p:cNvSpPr>
            <a:spLocks noGrp="1"/>
          </p:cNvSpPr>
          <p:nvPr>
            <p:ph type="ftr" sz="quarter" idx="11"/>
          </p:nvPr>
        </p:nvSpPr>
        <p:spPr/>
        <p:txBody>
          <a:bodyPr/>
          <a:lstStyle/>
          <a:p>
            <a:endParaRPr lang="en-GB">
              <a:solidFill>
                <a:prstClr val="black">
                  <a:tint val="75000"/>
                </a:prstClr>
              </a:solidFill>
            </a:endParaRPr>
          </a:p>
        </p:txBody>
      </p:sp>
      <p:sp>
        <p:nvSpPr>
          <p:cNvPr id="5" name="Slide Number Placeholder 4"/>
          <p:cNvSpPr>
            <a:spLocks noGrp="1"/>
          </p:cNvSpPr>
          <p:nvPr>
            <p:ph type="sldNum" sz="quarter" idx="12"/>
          </p:nvPr>
        </p:nvSpPr>
        <p:spPr/>
        <p:txBody>
          <a:bodyPr/>
          <a:lstStyle/>
          <a:p>
            <a:fld id="{7F54BE82-1513-4457-8192-E22807A12EAB}"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198131937"/>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2A4C83C-387E-480B-A32F-F67D65C73FDF}" type="datetimeFigureOut">
              <a:rPr lang="en-GB" smtClean="0">
                <a:solidFill>
                  <a:prstClr val="black">
                    <a:tint val="75000"/>
                  </a:prstClr>
                </a:solidFill>
              </a:rPr>
              <a:pPr/>
              <a:t>18/06/2015</a:t>
            </a:fld>
            <a:endParaRPr lang="en-GB">
              <a:solidFill>
                <a:prstClr val="black">
                  <a:tint val="75000"/>
                </a:prstClr>
              </a:solidFill>
            </a:endParaRPr>
          </a:p>
        </p:txBody>
      </p:sp>
      <p:sp>
        <p:nvSpPr>
          <p:cNvPr id="3" name="Footer Placeholder 2"/>
          <p:cNvSpPr>
            <a:spLocks noGrp="1"/>
          </p:cNvSpPr>
          <p:nvPr>
            <p:ph type="ftr" sz="quarter" idx="11"/>
          </p:nvPr>
        </p:nvSpPr>
        <p:spPr/>
        <p:txBody>
          <a:bodyPr/>
          <a:lstStyle/>
          <a:p>
            <a:endParaRPr lang="en-GB">
              <a:solidFill>
                <a:prstClr val="black">
                  <a:tint val="75000"/>
                </a:prstClr>
              </a:solidFill>
            </a:endParaRPr>
          </a:p>
        </p:txBody>
      </p:sp>
      <p:sp>
        <p:nvSpPr>
          <p:cNvPr id="4" name="Slide Number Placeholder 3"/>
          <p:cNvSpPr>
            <a:spLocks noGrp="1"/>
          </p:cNvSpPr>
          <p:nvPr>
            <p:ph type="sldNum" sz="quarter" idx="12"/>
          </p:nvPr>
        </p:nvSpPr>
        <p:spPr/>
        <p:txBody>
          <a:bodyPr/>
          <a:lstStyle/>
          <a:p>
            <a:fld id="{7F54BE82-1513-4457-8192-E22807A12EAB}"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4039260834"/>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2A4C83C-387E-480B-A32F-F67D65C73FDF}" type="datetimeFigureOut">
              <a:rPr lang="en-GB" smtClean="0">
                <a:solidFill>
                  <a:prstClr val="black">
                    <a:tint val="75000"/>
                  </a:prstClr>
                </a:solidFill>
              </a:rPr>
              <a:pPr/>
              <a:t>18/06/2015</a:t>
            </a:fld>
            <a:endParaRPr lang="en-GB">
              <a:solidFill>
                <a:prstClr val="black">
                  <a:tint val="75000"/>
                </a:prstClr>
              </a:solidFill>
            </a:endParaRPr>
          </a:p>
        </p:txBody>
      </p:sp>
      <p:sp>
        <p:nvSpPr>
          <p:cNvPr id="6" name="Footer Placeholder 5"/>
          <p:cNvSpPr>
            <a:spLocks noGrp="1"/>
          </p:cNvSpPr>
          <p:nvPr>
            <p:ph type="ftr" sz="quarter" idx="11"/>
          </p:nvPr>
        </p:nvSpPr>
        <p:spPr/>
        <p:txBody>
          <a:bodyPr/>
          <a:lstStyle/>
          <a:p>
            <a:endParaRPr lang="en-GB">
              <a:solidFill>
                <a:prstClr val="black">
                  <a:tint val="75000"/>
                </a:prstClr>
              </a:solidFill>
            </a:endParaRPr>
          </a:p>
        </p:txBody>
      </p:sp>
      <p:sp>
        <p:nvSpPr>
          <p:cNvPr id="7" name="Slide Number Placeholder 6"/>
          <p:cNvSpPr>
            <a:spLocks noGrp="1"/>
          </p:cNvSpPr>
          <p:nvPr>
            <p:ph type="sldNum" sz="quarter" idx="12"/>
          </p:nvPr>
        </p:nvSpPr>
        <p:spPr/>
        <p:txBody>
          <a:bodyPr/>
          <a:lstStyle/>
          <a:p>
            <a:fld id="{7F54BE82-1513-4457-8192-E22807A12EAB}"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1628805980"/>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2A4C83C-387E-480B-A32F-F67D65C73FDF}" type="datetimeFigureOut">
              <a:rPr lang="en-GB" smtClean="0">
                <a:solidFill>
                  <a:prstClr val="black">
                    <a:tint val="75000"/>
                  </a:prstClr>
                </a:solidFill>
              </a:rPr>
              <a:pPr/>
              <a:t>18/06/2015</a:t>
            </a:fld>
            <a:endParaRPr lang="en-GB">
              <a:solidFill>
                <a:prstClr val="black">
                  <a:tint val="75000"/>
                </a:prstClr>
              </a:solidFill>
            </a:endParaRPr>
          </a:p>
        </p:txBody>
      </p:sp>
      <p:sp>
        <p:nvSpPr>
          <p:cNvPr id="6" name="Footer Placeholder 5"/>
          <p:cNvSpPr>
            <a:spLocks noGrp="1"/>
          </p:cNvSpPr>
          <p:nvPr>
            <p:ph type="ftr" sz="quarter" idx="11"/>
          </p:nvPr>
        </p:nvSpPr>
        <p:spPr/>
        <p:txBody>
          <a:bodyPr/>
          <a:lstStyle/>
          <a:p>
            <a:endParaRPr lang="en-GB">
              <a:solidFill>
                <a:prstClr val="black">
                  <a:tint val="75000"/>
                </a:prstClr>
              </a:solidFill>
            </a:endParaRPr>
          </a:p>
        </p:txBody>
      </p:sp>
      <p:sp>
        <p:nvSpPr>
          <p:cNvPr id="7" name="Slide Number Placeholder 6"/>
          <p:cNvSpPr>
            <a:spLocks noGrp="1"/>
          </p:cNvSpPr>
          <p:nvPr>
            <p:ph type="sldNum" sz="quarter" idx="12"/>
          </p:nvPr>
        </p:nvSpPr>
        <p:spPr/>
        <p:txBody>
          <a:bodyPr/>
          <a:lstStyle/>
          <a:p>
            <a:fld id="{7F54BE82-1513-4457-8192-E22807A12EAB}"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1937253227"/>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62A4C83C-387E-480B-A32F-F67D65C73FDF}" type="datetimeFigureOut">
              <a:rPr lang="en-GB" smtClean="0">
                <a:solidFill>
                  <a:prstClr val="black">
                    <a:tint val="75000"/>
                  </a:prstClr>
                </a:solidFill>
              </a:rPr>
              <a:pPr/>
              <a:t>18/06/2015</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7F54BE82-1513-4457-8192-E22807A12EAB}"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1076379564"/>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62A4C83C-387E-480B-A32F-F67D65C73FDF}" type="datetimeFigureOut">
              <a:rPr lang="en-GB" smtClean="0">
                <a:solidFill>
                  <a:prstClr val="black">
                    <a:tint val="75000"/>
                  </a:prstClr>
                </a:solidFill>
              </a:rPr>
              <a:pPr/>
              <a:t>18/06/2015</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7F54BE82-1513-4457-8192-E22807A12EAB}"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397428853"/>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08FBFB25-4E78-41BB-8B5C-CFC1A6169BB4}" type="datetimeFigureOut">
              <a:rPr lang="en-US" smtClean="0">
                <a:solidFill>
                  <a:prstClr val="black">
                    <a:tint val="75000"/>
                  </a:prstClr>
                </a:solidFill>
              </a:rPr>
              <a:pPr/>
              <a:t>6/18/2015</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5BE235FB-85F5-45E5-83B6-3B3081B14B84}"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535996535"/>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8FBFB25-4E78-41BB-8B5C-CFC1A6169BB4}" type="datetimeFigureOut">
              <a:rPr lang="en-US" smtClean="0">
                <a:solidFill>
                  <a:prstClr val="black">
                    <a:tint val="75000"/>
                  </a:prstClr>
                </a:solidFill>
              </a:rPr>
              <a:pPr/>
              <a:t>6/18/2015</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5BE235FB-85F5-45E5-83B6-3B3081B14B84}"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170717682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67A294D-6ACB-43BE-9FAD-10BCE5033711}" type="datetimeFigureOut">
              <a:rPr lang="en-GB" smtClean="0"/>
              <a:t>18/06/2015</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002D93A5-87FF-4D0B-AA25-CB6549C3B6A5}" type="slidenum">
              <a:rPr lang="en-GB" smtClean="0"/>
              <a:t>‹#›</a:t>
            </a:fld>
            <a:endParaRPr lang="en-GB"/>
          </a:p>
        </p:txBody>
      </p:sp>
    </p:spTree>
    <p:extLst>
      <p:ext uri="{BB962C8B-B14F-4D97-AF65-F5344CB8AC3E}">
        <p14:creationId xmlns:p14="http://schemas.microsoft.com/office/powerpoint/2010/main" val="1530689517"/>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41"/>
            <a:ext cx="78867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623888" y="4589466"/>
            <a:ext cx="78867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8FBFB25-4E78-41BB-8B5C-CFC1A6169BB4}" type="datetimeFigureOut">
              <a:rPr lang="en-US" smtClean="0">
                <a:solidFill>
                  <a:prstClr val="black">
                    <a:tint val="75000"/>
                  </a:prstClr>
                </a:solidFill>
              </a:rPr>
              <a:pPr/>
              <a:t>6/18/2015</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5BE235FB-85F5-45E5-83B6-3B3081B14B84}"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2894555918"/>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28650" y="1825625"/>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29150" y="1825625"/>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08FBFB25-4E78-41BB-8B5C-CFC1A6169BB4}" type="datetimeFigureOut">
              <a:rPr lang="en-US" smtClean="0">
                <a:solidFill>
                  <a:prstClr val="black">
                    <a:tint val="75000"/>
                  </a:prstClr>
                </a:solidFill>
              </a:rPr>
              <a:pPr/>
              <a:t>6/18/2015</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5BE235FB-85F5-45E5-83B6-3B3081B14B84}"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3719350085"/>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8"/>
            <a:ext cx="78867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29151"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29151" y="2505075"/>
            <a:ext cx="3887391"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08FBFB25-4E78-41BB-8B5C-CFC1A6169BB4}" type="datetimeFigureOut">
              <a:rPr lang="en-US" smtClean="0">
                <a:solidFill>
                  <a:prstClr val="black">
                    <a:tint val="75000"/>
                  </a:prstClr>
                </a:solidFill>
              </a:rPr>
              <a:pPr/>
              <a:t>6/18/2015</a:t>
            </a:fld>
            <a:endParaRPr lang="en-US" dirty="0">
              <a:solidFill>
                <a:prstClr val="black">
                  <a:tint val="75000"/>
                </a:prstClr>
              </a:solidFill>
            </a:endParaRPr>
          </a:p>
        </p:txBody>
      </p:sp>
      <p:sp>
        <p:nvSpPr>
          <p:cNvPr id="8" name="Footer Placeholder 7"/>
          <p:cNvSpPr>
            <a:spLocks noGrp="1"/>
          </p:cNvSpPr>
          <p:nvPr>
            <p:ph type="ftr" sz="quarter" idx="11"/>
          </p:nvPr>
        </p:nvSpPr>
        <p:spPr/>
        <p:txBody>
          <a:bodyPr/>
          <a:lstStyle/>
          <a:p>
            <a:endParaRPr lang="en-US" dirty="0">
              <a:solidFill>
                <a:prstClr val="black">
                  <a:tint val="75000"/>
                </a:prstClr>
              </a:solidFill>
            </a:endParaRPr>
          </a:p>
        </p:txBody>
      </p:sp>
      <p:sp>
        <p:nvSpPr>
          <p:cNvPr id="9" name="Slide Number Placeholder 8"/>
          <p:cNvSpPr>
            <a:spLocks noGrp="1"/>
          </p:cNvSpPr>
          <p:nvPr>
            <p:ph type="sldNum" sz="quarter" idx="12"/>
          </p:nvPr>
        </p:nvSpPr>
        <p:spPr/>
        <p:txBody>
          <a:bodyPr/>
          <a:lstStyle/>
          <a:p>
            <a:fld id="{5BE235FB-85F5-45E5-83B6-3B3081B14B84}"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2432555081"/>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08FBFB25-4E78-41BB-8B5C-CFC1A6169BB4}" type="datetimeFigureOut">
              <a:rPr lang="en-US" smtClean="0">
                <a:solidFill>
                  <a:prstClr val="black">
                    <a:tint val="75000"/>
                  </a:prstClr>
                </a:solidFill>
              </a:rPr>
              <a:pPr/>
              <a:t>6/18/2015</a:t>
            </a:fld>
            <a:endParaRPr lang="en-US" dirty="0">
              <a:solidFill>
                <a:prstClr val="black">
                  <a:tint val="75000"/>
                </a:prstClr>
              </a:solidFill>
            </a:endParaRPr>
          </a:p>
        </p:txBody>
      </p:sp>
      <p:sp>
        <p:nvSpPr>
          <p:cNvPr id="4" name="Footer Placeholder 3"/>
          <p:cNvSpPr>
            <a:spLocks noGrp="1"/>
          </p:cNvSpPr>
          <p:nvPr>
            <p:ph type="ftr" sz="quarter" idx="11"/>
          </p:nvPr>
        </p:nvSpPr>
        <p:spPr/>
        <p:txBody>
          <a:bodyPr/>
          <a:lstStyle/>
          <a:p>
            <a:endParaRPr lang="en-US" dirty="0">
              <a:solidFill>
                <a:prstClr val="black">
                  <a:tint val="75000"/>
                </a:prstClr>
              </a:solidFill>
            </a:endParaRPr>
          </a:p>
        </p:txBody>
      </p:sp>
      <p:sp>
        <p:nvSpPr>
          <p:cNvPr id="5" name="Slide Number Placeholder 4"/>
          <p:cNvSpPr>
            <a:spLocks noGrp="1"/>
          </p:cNvSpPr>
          <p:nvPr>
            <p:ph type="sldNum" sz="quarter" idx="12"/>
          </p:nvPr>
        </p:nvSpPr>
        <p:spPr/>
        <p:txBody>
          <a:bodyPr/>
          <a:lstStyle/>
          <a:p>
            <a:fld id="{5BE235FB-85F5-45E5-83B6-3B3081B14B84}"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3605833450"/>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8FBFB25-4E78-41BB-8B5C-CFC1A6169BB4}" type="datetimeFigureOut">
              <a:rPr lang="en-US" smtClean="0">
                <a:solidFill>
                  <a:prstClr val="black">
                    <a:tint val="75000"/>
                  </a:prstClr>
                </a:solidFill>
              </a:rPr>
              <a:pPr/>
              <a:t>6/18/2015</a:t>
            </a:fld>
            <a:endParaRPr lang="en-US" dirty="0">
              <a:solidFill>
                <a:prstClr val="black">
                  <a:tint val="75000"/>
                </a:prstClr>
              </a:solidFill>
            </a:endParaRPr>
          </a:p>
        </p:txBody>
      </p:sp>
      <p:sp>
        <p:nvSpPr>
          <p:cNvPr id="3" name="Footer Placeholder 2"/>
          <p:cNvSpPr>
            <a:spLocks noGrp="1"/>
          </p:cNvSpPr>
          <p:nvPr>
            <p:ph type="ftr" sz="quarter" idx="11"/>
          </p:nvPr>
        </p:nvSpPr>
        <p:spPr/>
        <p:txBody>
          <a:bodyPr/>
          <a:lstStyle/>
          <a:p>
            <a:endParaRPr lang="en-US" dirty="0">
              <a:solidFill>
                <a:prstClr val="black">
                  <a:tint val="75000"/>
                </a:prstClr>
              </a:solidFill>
            </a:endParaRPr>
          </a:p>
        </p:txBody>
      </p:sp>
      <p:sp>
        <p:nvSpPr>
          <p:cNvPr id="4" name="Slide Number Placeholder 3"/>
          <p:cNvSpPr>
            <a:spLocks noGrp="1"/>
          </p:cNvSpPr>
          <p:nvPr>
            <p:ph type="sldNum" sz="quarter" idx="12"/>
          </p:nvPr>
        </p:nvSpPr>
        <p:spPr/>
        <p:txBody>
          <a:bodyPr/>
          <a:lstStyle/>
          <a:p>
            <a:fld id="{5BE235FB-85F5-45E5-83B6-3B3081B14B84}"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3514265387"/>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3887391" y="987428"/>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8FBFB25-4E78-41BB-8B5C-CFC1A6169BB4}" type="datetimeFigureOut">
              <a:rPr lang="en-US" smtClean="0">
                <a:solidFill>
                  <a:prstClr val="black">
                    <a:tint val="75000"/>
                  </a:prstClr>
                </a:solidFill>
              </a:rPr>
              <a:pPr/>
              <a:t>6/18/2015</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5BE235FB-85F5-45E5-83B6-3B3081B14B84}"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3016760685"/>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3887391" y="987428"/>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8FBFB25-4E78-41BB-8B5C-CFC1A6169BB4}" type="datetimeFigureOut">
              <a:rPr lang="en-US" smtClean="0">
                <a:solidFill>
                  <a:prstClr val="black">
                    <a:tint val="75000"/>
                  </a:prstClr>
                </a:solidFill>
              </a:rPr>
              <a:pPr/>
              <a:t>6/18/2015</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5BE235FB-85F5-45E5-83B6-3B3081B14B84}"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1456929218"/>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8FBFB25-4E78-41BB-8B5C-CFC1A6169BB4}" type="datetimeFigureOut">
              <a:rPr lang="en-US" smtClean="0">
                <a:solidFill>
                  <a:prstClr val="black">
                    <a:tint val="75000"/>
                  </a:prstClr>
                </a:solidFill>
              </a:rPr>
              <a:pPr/>
              <a:t>6/18/2015</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5BE235FB-85F5-45E5-83B6-3B3081B14B84}"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3636541267"/>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6" y="365125"/>
            <a:ext cx="1971675"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28651" y="365125"/>
            <a:ext cx="5800725"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8FBFB25-4E78-41BB-8B5C-CFC1A6169BB4}" type="datetimeFigureOut">
              <a:rPr lang="en-US" smtClean="0">
                <a:solidFill>
                  <a:prstClr val="black">
                    <a:tint val="75000"/>
                  </a:prstClr>
                </a:solidFill>
              </a:rPr>
              <a:pPr/>
              <a:t>6/18/2015</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5BE235FB-85F5-45E5-83B6-3B3081B14B84}"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333044876"/>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62A4C83C-387E-480B-A32F-F67D65C73FDF}" type="datetimeFigureOut">
              <a:rPr lang="en-GB" smtClean="0">
                <a:solidFill>
                  <a:prstClr val="black">
                    <a:tint val="75000"/>
                  </a:prstClr>
                </a:solidFill>
              </a:rPr>
              <a:pPr/>
              <a:t>18/06/2015</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7F54BE82-1513-4457-8192-E22807A12EAB}"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85277444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62"/>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2" y="1435103"/>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67A294D-6ACB-43BE-9FAD-10BCE5033711}" type="datetimeFigureOut">
              <a:rPr lang="en-GB" smtClean="0"/>
              <a:t>18/06/2015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002D93A5-87FF-4D0B-AA25-CB6549C3B6A5}" type="slidenum">
              <a:rPr lang="en-GB" smtClean="0"/>
              <a:t>‹#›</a:t>
            </a:fld>
            <a:endParaRPr lang="en-GB"/>
          </a:p>
        </p:txBody>
      </p:sp>
    </p:spTree>
    <p:extLst>
      <p:ext uri="{BB962C8B-B14F-4D97-AF65-F5344CB8AC3E}">
        <p14:creationId xmlns:p14="http://schemas.microsoft.com/office/powerpoint/2010/main" val="3589741418"/>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62A4C83C-387E-480B-A32F-F67D65C73FDF}" type="datetimeFigureOut">
              <a:rPr lang="en-GB" smtClean="0">
                <a:solidFill>
                  <a:prstClr val="black">
                    <a:tint val="75000"/>
                  </a:prstClr>
                </a:solidFill>
              </a:rPr>
              <a:pPr/>
              <a:t>18/06/2015</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7F54BE82-1513-4457-8192-E22807A12EAB}"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1777472589"/>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2A4C83C-387E-480B-A32F-F67D65C73FDF}" type="datetimeFigureOut">
              <a:rPr lang="en-GB" smtClean="0">
                <a:solidFill>
                  <a:prstClr val="black">
                    <a:tint val="75000"/>
                  </a:prstClr>
                </a:solidFill>
              </a:rPr>
              <a:pPr/>
              <a:t>18/06/2015</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7F54BE82-1513-4457-8192-E22807A12EAB}"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2181094001"/>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62A4C83C-387E-480B-A32F-F67D65C73FDF}" type="datetimeFigureOut">
              <a:rPr lang="en-GB" smtClean="0">
                <a:solidFill>
                  <a:prstClr val="black">
                    <a:tint val="75000"/>
                  </a:prstClr>
                </a:solidFill>
              </a:rPr>
              <a:pPr/>
              <a:t>18/06/2015</a:t>
            </a:fld>
            <a:endParaRPr lang="en-GB">
              <a:solidFill>
                <a:prstClr val="black">
                  <a:tint val="75000"/>
                </a:prstClr>
              </a:solidFill>
            </a:endParaRPr>
          </a:p>
        </p:txBody>
      </p:sp>
      <p:sp>
        <p:nvSpPr>
          <p:cNvPr id="6" name="Footer Placeholder 5"/>
          <p:cNvSpPr>
            <a:spLocks noGrp="1"/>
          </p:cNvSpPr>
          <p:nvPr>
            <p:ph type="ftr" sz="quarter" idx="11"/>
          </p:nvPr>
        </p:nvSpPr>
        <p:spPr/>
        <p:txBody>
          <a:bodyPr/>
          <a:lstStyle/>
          <a:p>
            <a:endParaRPr lang="en-GB">
              <a:solidFill>
                <a:prstClr val="black">
                  <a:tint val="75000"/>
                </a:prstClr>
              </a:solidFill>
            </a:endParaRPr>
          </a:p>
        </p:txBody>
      </p:sp>
      <p:sp>
        <p:nvSpPr>
          <p:cNvPr id="7" name="Slide Number Placeholder 6"/>
          <p:cNvSpPr>
            <a:spLocks noGrp="1"/>
          </p:cNvSpPr>
          <p:nvPr>
            <p:ph type="sldNum" sz="quarter" idx="12"/>
          </p:nvPr>
        </p:nvSpPr>
        <p:spPr/>
        <p:txBody>
          <a:bodyPr/>
          <a:lstStyle/>
          <a:p>
            <a:fld id="{7F54BE82-1513-4457-8192-E22807A12EAB}"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3338205367"/>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62A4C83C-387E-480B-A32F-F67D65C73FDF}" type="datetimeFigureOut">
              <a:rPr lang="en-GB" smtClean="0">
                <a:solidFill>
                  <a:prstClr val="black">
                    <a:tint val="75000"/>
                  </a:prstClr>
                </a:solidFill>
              </a:rPr>
              <a:pPr/>
              <a:t>18/06/2015</a:t>
            </a:fld>
            <a:endParaRPr lang="en-GB">
              <a:solidFill>
                <a:prstClr val="black">
                  <a:tint val="75000"/>
                </a:prstClr>
              </a:solidFill>
            </a:endParaRPr>
          </a:p>
        </p:txBody>
      </p:sp>
      <p:sp>
        <p:nvSpPr>
          <p:cNvPr id="8" name="Footer Placeholder 7"/>
          <p:cNvSpPr>
            <a:spLocks noGrp="1"/>
          </p:cNvSpPr>
          <p:nvPr>
            <p:ph type="ftr" sz="quarter" idx="11"/>
          </p:nvPr>
        </p:nvSpPr>
        <p:spPr/>
        <p:txBody>
          <a:bodyPr/>
          <a:lstStyle/>
          <a:p>
            <a:endParaRPr lang="en-GB">
              <a:solidFill>
                <a:prstClr val="black">
                  <a:tint val="75000"/>
                </a:prstClr>
              </a:solidFill>
            </a:endParaRPr>
          </a:p>
        </p:txBody>
      </p:sp>
      <p:sp>
        <p:nvSpPr>
          <p:cNvPr id="9" name="Slide Number Placeholder 8"/>
          <p:cNvSpPr>
            <a:spLocks noGrp="1"/>
          </p:cNvSpPr>
          <p:nvPr>
            <p:ph type="sldNum" sz="quarter" idx="12"/>
          </p:nvPr>
        </p:nvSpPr>
        <p:spPr/>
        <p:txBody>
          <a:bodyPr/>
          <a:lstStyle/>
          <a:p>
            <a:fld id="{7F54BE82-1513-4457-8192-E22807A12EAB}"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5198150"/>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62A4C83C-387E-480B-A32F-F67D65C73FDF}" type="datetimeFigureOut">
              <a:rPr lang="en-GB" smtClean="0">
                <a:solidFill>
                  <a:prstClr val="black">
                    <a:tint val="75000"/>
                  </a:prstClr>
                </a:solidFill>
              </a:rPr>
              <a:pPr/>
              <a:t>18/06/2015</a:t>
            </a:fld>
            <a:endParaRPr lang="en-GB">
              <a:solidFill>
                <a:prstClr val="black">
                  <a:tint val="75000"/>
                </a:prstClr>
              </a:solidFill>
            </a:endParaRPr>
          </a:p>
        </p:txBody>
      </p:sp>
      <p:sp>
        <p:nvSpPr>
          <p:cNvPr id="4" name="Footer Placeholder 3"/>
          <p:cNvSpPr>
            <a:spLocks noGrp="1"/>
          </p:cNvSpPr>
          <p:nvPr>
            <p:ph type="ftr" sz="quarter" idx="11"/>
          </p:nvPr>
        </p:nvSpPr>
        <p:spPr/>
        <p:txBody>
          <a:bodyPr/>
          <a:lstStyle/>
          <a:p>
            <a:endParaRPr lang="en-GB">
              <a:solidFill>
                <a:prstClr val="black">
                  <a:tint val="75000"/>
                </a:prstClr>
              </a:solidFill>
            </a:endParaRPr>
          </a:p>
        </p:txBody>
      </p:sp>
      <p:sp>
        <p:nvSpPr>
          <p:cNvPr id="5" name="Slide Number Placeholder 4"/>
          <p:cNvSpPr>
            <a:spLocks noGrp="1"/>
          </p:cNvSpPr>
          <p:nvPr>
            <p:ph type="sldNum" sz="quarter" idx="12"/>
          </p:nvPr>
        </p:nvSpPr>
        <p:spPr/>
        <p:txBody>
          <a:bodyPr/>
          <a:lstStyle/>
          <a:p>
            <a:fld id="{7F54BE82-1513-4457-8192-E22807A12EAB}"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1323021893"/>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2A4C83C-387E-480B-A32F-F67D65C73FDF}" type="datetimeFigureOut">
              <a:rPr lang="en-GB" smtClean="0">
                <a:solidFill>
                  <a:prstClr val="black">
                    <a:tint val="75000"/>
                  </a:prstClr>
                </a:solidFill>
              </a:rPr>
              <a:pPr/>
              <a:t>18/06/2015</a:t>
            </a:fld>
            <a:endParaRPr lang="en-GB">
              <a:solidFill>
                <a:prstClr val="black">
                  <a:tint val="75000"/>
                </a:prstClr>
              </a:solidFill>
            </a:endParaRPr>
          </a:p>
        </p:txBody>
      </p:sp>
      <p:sp>
        <p:nvSpPr>
          <p:cNvPr id="3" name="Footer Placeholder 2"/>
          <p:cNvSpPr>
            <a:spLocks noGrp="1"/>
          </p:cNvSpPr>
          <p:nvPr>
            <p:ph type="ftr" sz="quarter" idx="11"/>
          </p:nvPr>
        </p:nvSpPr>
        <p:spPr/>
        <p:txBody>
          <a:bodyPr/>
          <a:lstStyle/>
          <a:p>
            <a:endParaRPr lang="en-GB">
              <a:solidFill>
                <a:prstClr val="black">
                  <a:tint val="75000"/>
                </a:prstClr>
              </a:solidFill>
            </a:endParaRPr>
          </a:p>
        </p:txBody>
      </p:sp>
      <p:sp>
        <p:nvSpPr>
          <p:cNvPr id="4" name="Slide Number Placeholder 3"/>
          <p:cNvSpPr>
            <a:spLocks noGrp="1"/>
          </p:cNvSpPr>
          <p:nvPr>
            <p:ph type="sldNum" sz="quarter" idx="12"/>
          </p:nvPr>
        </p:nvSpPr>
        <p:spPr/>
        <p:txBody>
          <a:bodyPr/>
          <a:lstStyle/>
          <a:p>
            <a:fld id="{7F54BE82-1513-4457-8192-E22807A12EAB}"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39205113"/>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2A4C83C-387E-480B-A32F-F67D65C73FDF}" type="datetimeFigureOut">
              <a:rPr lang="en-GB" smtClean="0">
                <a:solidFill>
                  <a:prstClr val="black">
                    <a:tint val="75000"/>
                  </a:prstClr>
                </a:solidFill>
              </a:rPr>
              <a:pPr/>
              <a:t>18/06/2015</a:t>
            </a:fld>
            <a:endParaRPr lang="en-GB">
              <a:solidFill>
                <a:prstClr val="black">
                  <a:tint val="75000"/>
                </a:prstClr>
              </a:solidFill>
            </a:endParaRPr>
          </a:p>
        </p:txBody>
      </p:sp>
      <p:sp>
        <p:nvSpPr>
          <p:cNvPr id="6" name="Footer Placeholder 5"/>
          <p:cNvSpPr>
            <a:spLocks noGrp="1"/>
          </p:cNvSpPr>
          <p:nvPr>
            <p:ph type="ftr" sz="quarter" idx="11"/>
          </p:nvPr>
        </p:nvSpPr>
        <p:spPr/>
        <p:txBody>
          <a:bodyPr/>
          <a:lstStyle/>
          <a:p>
            <a:endParaRPr lang="en-GB">
              <a:solidFill>
                <a:prstClr val="black">
                  <a:tint val="75000"/>
                </a:prstClr>
              </a:solidFill>
            </a:endParaRPr>
          </a:p>
        </p:txBody>
      </p:sp>
      <p:sp>
        <p:nvSpPr>
          <p:cNvPr id="7" name="Slide Number Placeholder 6"/>
          <p:cNvSpPr>
            <a:spLocks noGrp="1"/>
          </p:cNvSpPr>
          <p:nvPr>
            <p:ph type="sldNum" sz="quarter" idx="12"/>
          </p:nvPr>
        </p:nvSpPr>
        <p:spPr/>
        <p:txBody>
          <a:bodyPr/>
          <a:lstStyle/>
          <a:p>
            <a:fld id="{7F54BE82-1513-4457-8192-E22807A12EAB}"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572040540"/>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2A4C83C-387E-480B-A32F-F67D65C73FDF}" type="datetimeFigureOut">
              <a:rPr lang="en-GB" smtClean="0">
                <a:solidFill>
                  <a:prstClr val="black">
                    <a:tint val="75000"/>
                  </a:prstClr>
                </a:solidFill>
              </a:rPr>
              <a:pPr/>
              <a:t>18/06/2015</a:t>
            </a:fld>
            <a:endParaRPr lang="en-GB">
              <a:solidFill>
                <a:prstClr val="black">
                  <a:tint val="75000"/>
                </a:prstClr>
              </a:solidFill>
            </a:endParaRPr>
          </a:p>
        </p:txBody>
      </p:sp>
      <p:sp>
        <p:nvSpPr>
          <p:cNvPr id="6" name="Footer Placeholder 5"/>
          <p:cNvSpPr>
            <a:spLocks noGrp="1"/>
          </p:cNvSpPr>
          <p:nvPr>
            <p:ph type="ftr" sz="quarter" idx="11"/>
          </p:nvPr>
        </p:nvSpPr>
        <p:spPr/>
        <p:txBody>
          <a:bodyPr/>
          <a:lstStyle/>
          <a:p>
            <a:endParaRPr lang="en-GB">
              <a:solidFill>
                <a:prstClr val="black">
                  <a:tint val="75000"/>
                </a:prstClr>
              </a:solidFill>
            </a:endParaRPr>
          </a:p>
        </p:txBody>
      </p:sp>
      <p:sp>
        <p:nvSpPr>
          <p:cNvPr id="7" name="Slide Number Placeholder 6"/>
          <p:cNvSpPr>
            <a:spLocks noGrp="1"/>
          </p:cNvSpPr>
          <p:nvPr>
            <p:ph type="sldNum" sz="quarter" idx="12"/>
          </p:nvPr>
        </p:nvSpPr>
        <p:spPr/>
        <p:txBody>
          <a:bodyPr/>
          <a:lstStyle/>
          <a:p>
            <a:fld id="{7F54BE82-1513-4457-8192-E22807A12EAB}"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1827728458"/>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62A4C83C-387E-480B-A32F-F67D65C73FDF}" type="datetimeFigureOut">
              <a:rPr lang="en-GB" smtClean="0">
                <a:solidFill>
                  <a:prstClr val="black">
                    <a:tint val="75000"/>
                  </a:prstClr>
                </a:solidFill>
              </a:rPr>
              <a:pPr/>
              <a:t>18/06/2015</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7F54BE82-1513-4457-8192-E22807A12EAB}"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2470519218"/>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62A4C83C-387E-480B-A32F-F67D65C73FDF}" type="datetimeFigureOut">
              <a:rPr lang="en-GB" smtClean="0">
                <a:solidFill>
                  <a:prstClr val="black">
                    <a:tint val="75000"/>
                  </a:prstClr>
                </a:solidFill>
              </a:rPr>
              <a:pPr/>
              <a:t>18/06/2015</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7F54BE82-1513-4457-8192-E22807A12EAB}"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83013698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67A294D-6ACB-43BE-9FAD-10BCE5033711}" type="datetimeFigureOut">
              <a:rPr lang="en-GB" smtClean="0"/>
              <a:t>18/06/2015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002D93A5-87FF-4D0B-AA25-CB6549C3B6A5}" type="slidenum">
              <a:rPr lang="en-GB" smtClean="0"/>
              <a:t>‹#›</a:t>
            </a:fld>
            <a:endParaRPr lang="en-GB"/>
          </a:p>
        </p:txBody>
      </p:sp>
    </p:spTree>
    <p:extLst>
      <p:ext uri="{BB962C8B-B14F-4D97-AF65-F5344CB8AC3E}">
        <p14:creationId xmlns:p14="http://schemas.microsoft.com/office/powerpoint/2010/main" val="4200707031"/>
      </p:ext>
    </p:extLst>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8CB32AB0-AA70-4244-9BBE-B83FFAD8D954}" type="datetimeFigureOut">
              <a:rPr lang="en-GB" smtClean="0">
                <a:solidFill>
                  <a:prstClr val="black">
                    <a:tint val="75000"/>
                  </a:prstClr>
                </a:solidFill>
              </a:rPr>
              <a:pPr/>
              <a:t>18/06/2015</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D615D6A7-6501-4F16-B7B8-87C9BD772EC3}"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931644383"/>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8CB32AB0-AA70-4244-9BBE-B83FFAD8D954}" type="datetimeFigureOut">
              <a:rPr lang="en-GB" smtClean="0">
                <a:solidFill>
                  <a:prstClr val="black">
                    <a:tint val="75000"/>
                  </a:prstClr>
                </a:solidFill>
              </a:rPr>
              <a:pPr/>
              <a:t>18/06/2015</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D615D6A7-6501-4F16-B7B8-87C9BD772EC3}"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2270733390"/>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CB32AB0-AA70-4244-9BBE-B83FFAD8D954}" type="datetimeFigureOut">
              <a:rPr lang="en-GB" smtClean="0">
                <a:solidFill>
                  <a:prstClr val="black">
                    <a:tint val="75000"/>
                  </a:prstClr>
                </a:solidFill>
              </a:rPr>
              <a:pPr/>
              <a:t>18/06/2015</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D615D6A7-6501-4F16-B7B8-87C9BD772EC3}"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2331652417"/>
      </p:ext>
    </p:extLst>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8CB32AB0-AA70-4244-9BBE-B83FFAD8D954}" type="datetimeFigureOut">
              <a:rPr lang="en-GB" smtClean="0">
                <a:solidFill>
                  <a:prstClr val="black">
                    <a:tint val="75000"/>
                  </a:prstClr>
                </a:solidFill>
              </a:rPr>
              <a:pPr/>
              <a:t>18/06/2015</a:t>
            </a:fld>
            <a:endParaRPr lang="en-GB">
              <a:solidFill>
                <a:prstClr val="black">
                  <a:tint val="75000"/>
                </a:prstClr>
              </a:solidFill>
            </a:endParaRPr>
          </a:p>
        </p:txBody>
      </p:sp>
      <p:sp>
        <p:nvSpPr>
          <p:cNvPr id="6" name="Footer Placeholder 5"/>
          <p:cNvSpPr>
            <a:spLocks noGrp="1"/>
          </p:cNvSpPr>
          <p:nvPr>
            <p:ph type="ftr" sz="quarter" idx="11"/>
          </p:nvPr>
        </p:nvSpPr>
        <p:spPr/>
        <p:txBody>
          <a:bodyPr/>
          <a:lstStyle/>
          <a:p>
            <a:endParaRPr lang="en-GB">
              <a:solidFill>
                <a:prstClr val="black">
                  <a:tint val="75000"/>
                </a:prstClr>
              </a:solidFill>
            </a:endParaRPr>
          </a:p>
        </p:txBody>
      </p:sp>
      <p:sp>
        <p:nvSpPr>
          <p:cNvPr id="7" name="Slide Number Placeholder 6"/>
          <p:cNvSpPr>
            <a:spLocks noGrp="1"/>
          </p:cNvSpPr>
          <p:nvPr>
            <p:ph type="sldNum" sz="quarter" idx="12"/>
          </p:nvPr>
        </p:nvSpPr>
        <p:spPr/>
        <p:txBody>
          <a:bodyPr/>
          <a:lstStyle/>
          <a:p>
            <a:fld id="{D615D6A7-6501-4F16-B7B8-87C9BD772EC3}"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2943737298"/>
      </p:ext>
    </p:extLst>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8CB32AB0-AA70-4244-9BBE-B83FFAD8D954}" type="datetimeFigureOut">
              <a:rPr lang="en-GB" smtClean="0">
                <a:solidFill>
                  <a:prstClr val="black">
                    <a:tint val="75000"/>
                  </a:prstClr>
                </a:solidFill>
              </a:rPr>
              <a:pPr/>
              <a:t>18/06/2015</a:t>
            </a:fld>
            <a:endParaRPr lang="en-GB">
              <a:solidFill>
                <a:prstClr val="black">
                  <a:tint val="75000"/>
                </a:prstClr>
              </a:solidFill>
            </a:endParaRPr>
          </a:p>
        </p:txBody>
      </p:sp>
      <p:sp>
        <p:nvSpPr>
          <p:cNvPr id="8" name="Footer Placeholder 7"/>
          <p:cNvSpPr>
            <a:spLocks noGrp="1"/>
          </p:cNvSpPr>
          <p:nvPr>
            <p:ph type="ftr" sz="quarter" idx="11"/>
          </p:nvPr>
        </p:nvSpPr>
        <p:spPr/>
        <p:txBody>
          <a:bodyPr/>
          <a:lstStyle/>
          <a:p>
            <a:endParaRPr lang="en-GB">
              <a:solidFill>
                <a:prstClr val="black">
                  <a:tint val="75000"/>
                </a:prstClr>
              </a:solidFill>
            </a:endParaRPr>
          </a:p>
        </p:txBody>
      </p:sp>
      <p:sp>
        <p:nvSpPr>
          <p:cNvPr id="9" name="Slide Number Placeholder 8"/>
          <p:cNvSpPr>
            <a:spLocks noGrp="1"/>
          </p:cNvSpPr>
          <p:nvPr>
            <p:ph type="sldNum" sz="quarter" idx="12"/>
          </p:nvPr>
        </p:nvSpPr>
        <p:spPr/>
        <p:txBody>
          <a:bodyPr/>
          <a:lstStyle/>
          <a:p>
            <a:fld id="{D615D6A7-6501-4F16-B7B8-87C9BD772EC3}"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2703433904"/>
      </p:ext>
    </p:extLst>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8CB32AB0-AA70-4244-9BBE-B83FFAD8D954}" type="datetimeFigureOut">
              <a:rPr lang="en-GB" smtClean="0">
                <a:solidFill>
                  <a:prstClr val="black">
                    <a:tint val="75000"/>
                  </a:prstClr>
                </a:solidFill>
              </a:rPr>
              <a:pPr/>
              <a:t>18/06/2015</a:t>
            </a:fld>
            <a:endParaRPr lang="en-GB">
              <a:solidFill>
                <a:prstClr val="black">
                  <a:tint val="75000"/>
                </a:prstClr>
              </a:solidFill>
            </a:endParaRPr>
          </a:p>
        </p:txBody>
      </p:sp>
      <p:sp>
        <p:nvSpPr>
          <p:cNvPr id="4" name="Footer Placeholder 3"/>
          <p:cNvSpPr>
            <a:spLocks noGrp="1"/>
          </p:cNvSpPr>
          <p:nvPr>
            <p:ph type="ftr" sz="quarter" idx="11"/>
          </p:nvPr>
        </p:nvSpPr>
        <p:spPr/>
        <p:txBody>
          <a:bodyPr/>
          <a:lstStyle/>
          <a:p>
            <a:endParaRPr lang="en-GB">
              <a:solidFill>
                <a:prstClr val="black">
                  <a:tint val="75000"/>
                </a:prstClr>
              </a:solidFill>
            </a:endParaRPr>
          </a:p>
        </p:txBody>
      </p:sp>
      <p:sp>
        <p:nvSpPr>
          <p:cNvPr id="5" name="Slide Number Placeholder 4"/>
          <p:cNvSpPr>
            <a:spLocks noGrp="1"/>
          </p:cNvSpPr>
          <p:nvPr>
            <p:ph type="sldNum" sz="quarter" idx="12"/>
          </p:nvPr>
        </p:nvSpPr>
        <p:spPr/>
        <p:txBody>
          <a:bodyPr/>
          <a:lstStyle/>
          <a:p>
            <a:fld id="{D615D6A7-6501-4F16-B7B8-87C9BD772EC3}"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108041677"/>
      </p:ext>
    </p:extLst>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CB32AB0-AA70-4244-9BBE-B83FFAD8D954}" type="datetimeFigureOut">
              <a:rPr lang="en-GB" smtClean="0">
                <a:solidFill>
                  <a:prstClr val="black">
                    <a:tint val="75000"/>
                  </a:prstClr>
                </a:solidFill>
              </a:rPr>
              <a:pPr/>
              <a:t>18/06/2015</a:t>
            </a:fld>
            <a:endParaRPr lang="en-GB">
              <a:solidFill>
                <a:prstClr val="black">
                  <a:tint val="75000"/>
                </a:prstClr>
              </a:solidFill>
            </a:endParaRPr>
          </a:p>
        </p:txBody>
      </p:sp>
      <p:sp>
        <p:nvSpPr>
          <p:cNvPr id="3" name="Footer Placeholder 2"/>
          <p:cNvSpPr>
            <a:spLocks noGrp="1"/>
          </p:cNvSpPr>
          <p:nvPr>
            <p:ph type="ftr" sz="quarter" idx="11"/>
          </p:nvPr>
        </p:nvSpPr>
        <p:spPr/>
        <p:txBody>
          <a:bodyPr/>
          <a:lstStyle/>
          <a:p>
            <a:endParaRPr lang="en-GB">
              <a:solidFill>
                <a:prstClr val="black">
                  <a:tint val="75000"/>
                </a:prstClr>
              </a:solidFill>
            </a:endParaRPr>
          </a:p>
        </p:txBody>
      </p:sp>
      <p:sp>
        <p:nvSpPr>
          <p:cNvPr id="4" name="Slide Number Placeholder 3"/>
          <p:cNvSpPr>
            <a:spLocks noGrp="1"/>
          </p:cNvSpPr>
          <p:nvPr>
            <p:ph type="sldNum" sz="quarter" idx="12"/>
          </p:nvPr>
        </p:nvSpPr>
        <p:spPr/>
        <p:txBody>
          <a:bodyPr/>
          <a:lstStyle/>
          <a:p>
            <a:fld id="{D615D6A7-6501-4F16-B7B8-87C9BD772EC3}"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1506290331"/>
      </p:ext>
    </p:extLst>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CB32AB0-AA70-4244-9BBE-B83FFAD8D954}" type="datetimeFigureOut">
              <a:rPr lang="en-GB" smtClean="0">
                <a:solidFill>
                  <a:prstClr val="black">
                    <a:tint val="75000"/>
                  </a:prstClr>
                </a:solidFill>
              </a:rPr>
              <a:pPr/>
              <a:t>18/06/2015</a:t>
            </a:fld>
            <a:endParaRPr lang="en-GB">
              <a:solidFill>
                <a:prstClr val="black">
                  <a:tint val="75000"/>
                </a:prstClr>
              </a:solidFill>
            </a:endParaRPr>
          </a:p>
        </p:txBody>
      </p:sp>
      <p:sp>
        <p:nvSpPr>
          <p:cNvPr id="6" name="Footer Placeholder 5"/>
          <p:cNvSpPr>
            <a:spLocks noGrp="1"/>
          </p:cNvSpPr>
          <p:nvPr>
            <p:ph type="ftr" sz="quarter" idx="11"/>
          </p:nvPr>
        </p:nvSpPr>
        <p:spPr/>
        <p:txBody>
          <a:bodyPr/>
          <a:lstStyle/>
          <a:p>
            <a:endParaRPr lang="en-GB">
              <a:solidFill>
                <a:prstClr val="black">
                  <a:tint val="75000"/>
                </a:prstClr>
              </a:solidFill>
            </a:endParaRPr>
          </a:p>
        </p:txBody>
      </p:sp>
      <p:sp>
        <p:nvSpPr>
          <p:cNvPr id="7" name="Slide Number Placeholder 6"/>
          <p:cNvSpPr>
            <a:spLocks noGrp="1"/>
          </p:cNvSpPr>
          <p:nvPr>
            <p:ph type="sldNum" sz="quarter" idx="12"/>
          </p:nvPr>
        </p:nvSpPr>
        <p:spPr/>
        <p:txBody>
          <a:bodyPr/>
          <a:lstStyle/>
          <a:p>
            <a:fld id="{D615D6A7-6501-4F16-B7B8-87C9BD772EC3}"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108416608"/>
      </p:ext>
    </p:extLst>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CB32AB0-AA70-4244-9BBE-B83FFAD8D954}" type="datetimeFigureOut">
              <a:rPr lang="en-GB" smtClean="0">
                <a:solidFill>
                  <a:prstClr val="black">
                    <a:tint val="75000"/>
                  </a:prstClr>
                </a:solidFill>
              </a:rPr>
              <a:pPr/>
              <a:t>18/06/2015</a:t>
            </a:fld>
            <a:endParaRPr lang="en-GB">
              <a:solidFill>
                <a:prstClr val="black">
                  <a:tint val="75000"/>
                </a:prstClr>
              </a:solidFill>
            </a:endParaRPr>
          </a:p>
        </p:txBody>
      </p:sp>
      <p:sp>
        <p:nvSpPr>
          <p:cNvPr id="6" name="Footer Placeholder 5"/>
          <p:cNvSpPr>
            <a:spLocks noGrp="1"/>
          </p:cNvSpPr>
          <p:nvPr>
            <p:ph type="ftr" sz="quarter" idx="11"/>
          </p:nvPr>
        </p:nvSpPr>
        <p:spPr/>
        <p:txBody>
          <a:bodyPr/>
          <a:lstStyle/>
          <a:p>
            <a:endParaRPr lang="en-GB">
              <a:solidFill>
                <a:prstClr val="black">
                  <a:tint val="75000"/>
                </a:prstClr>
              </a:solidFill>
            </a:endParaRPr>
          </a:p>
        </p:txBody>
      </p:sp>
      <p:sp>
        <p:nvSpPr>
          <p:cNvPr id="7" name="Slide Number Placeholder 6"/>
          <p:cNvSpPr>
            <a:spLocks noGrp="1"/>
          </p:cNvSpPr>
          <p:nvPr>
            <p:ph type="sldNum" sz="quarter" idx="12"/>
          </p:nvPr>
        </p:nvSpPr>
        <p:spPr/>
        <p:txBody>
          <a:bodyPr/>
          <a:lstStyle/>
          <a:p>
            <a:fld id="{D615D6A7-6501-4F16-B7B8-87C9BD772EC3}"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3039217618"/>
      </p:ext>
    </p:extLst>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8CB32AB0-AA70-4244-9BBE-B83FFAD8D954}" type="datetimeFigureOut">
              <a:rPr lang="en-GB" smtClean="0">
                <a:solidFill>
                  <a:prstClr val="black">
                    <a:tint val="75000"/>
                  </a:prstClr>
                </a:solidFill>
              </a:rPr>
              <a:pPr/>
              <a:t>18/06/2015</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D615D6A7-6501-4F16-B7B8-87C9BD772EC3}"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61775283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10.xml.rels><?xml version="1.0" encoding="UTF-8" standalone="yes"?>
<Relationships xmlns="http://schemas.openxmlformats.org/package/2006/relationships"><Relationship Id="rId8" Type="http://schemas.openxmlformats.org/officeDocument/2006/relationships/slideLayout" Target="../slideLayouts/slideLayout108.xml"/><Relationship Id="rId13" Type="http://schemas.openxmlformats.org/officeDocument/2006/relationships/image" Target="../media/image2.png"/><Relationship Id="rId3" Type="http://schemas.openxmlformats.org/officeDocument/2006/relationships/slideLayout" Target="../slideLayouts/slideLayout103.xml"/><Relationship Id="rId7" Type="http://schemas.openxmlformats.org/officeDocument/2006/relationships/slideLayout" Target="../slideLayouts/slideLayout107.xml"/><Relationship Id="rId12" Type="http://schemas.openxmlformats.org/officeDocument/2006/relationships/theme" Target="../theme/theme10.xml"/><Relationship Id="rId2" Type="http://schemas.openxmlformats.org/officeDocument/2006/relationships/slideLayout" Target="../slideLayouts/slideLayout102.xml"/><Relationship Id="rId1" Type="http://schemas.openxmlformats.org/officeDocument/2006/relationships/slideLayout" Target="../slideLayouts/slideLayout101.xml"/><Relationship Id="rId6" Type="http://schemas.openxmlformats.org/officeDocument/2006/relationships/slideLayout" Target="../slideLayouts/slideLayout106.xml"/><Relationship Id="rId11" Type="http://schemas.openxmlformats.org/officeDocument/2006/relationships/slideLayout" Target="../slideLayouts/slideLayout111.xml"/><Relationship Id="rId5" Type="http://schemas.openxmlformats.org/officeDocument/2006/relationships/slideLayout" Target="../slideLayouts/slideLayout105.xml"/><Relationship Id="rId10" Type="http://schemas.openxmlformats.org/officeDocument/2006/relationships/slideLayout" Target="../slideLayouts/slideLayout110.xml"/><Relationship Id="rId4" Type="http://schemas.openxmlformats.org/officeDocument/2006/relationships/slideLayout" Target="../slideLayouts/slideLayout104.xml"/><Relationship Id="rId9" Type="http://schemas.openxmlformats.org/officeDocument/2006/relationships/slideLayout" Target="../slideLayouts/slideLayout109.xml"/><Relationship Id="rId14" Type="http://schemas.openxmlformats.org/officeDocument/2006/relationships/image" Target="../media/image3.png"/></Relationships>
</file>

<file path=ppt/slideMasters/_rels/slideMaster11.xml.rels><?xml version="1.0" encoding="UTF-8" standalone="yes"?>
<Relationships xmlns="http://schemas.openxmlformats.org/package/2006/relationships"><Relationship Id="rId8" Type="http://schemas.openxmlformats.org/officeDocument/2006/relationships/slideLayout" Target="../slideLayouts/slideLayout119.xml"/><Relationship Id="rId13" Type="http://schemas.openxmlformats.org/officeDocument/2006/relationships/image" Target="../media/image2.png"/><Relationship Id="rId3" Type="http://schemas.openxmlformats.org/officeDocument/2006/relationships/slideLayout" Target="../slideLayouts/slideLayout114.xml"/><Relationship Id="rId7" Type="http://schemas.openxmlformats.org/officeDocument/2006/relationships/slideLayout" Target="../slideLayouts/slideLayout118.xml"/><Relationship Id="rId12" Type="http://schemas.openxmlformats.org/officeDocument/2006/relationships/theme" Target="../theme/theme11.xml"/><Relationship Id="rId2" Type="http://schemas.openxmlformats.org/officeDocument/2006/relationships/slideLayout" Target="../slideLayouts/slideLayout113.xml"/><Relationship Id="rId1" Type="http://schemas.openxmlformats.org/officeDocument/2006/relationships/slideLayout" Target="../slideLayouts/slideLayout112.xml"/><Relationship Id="rId6" Type="http://schemas.openxmlformats.org/officeDocument/2006/relationships/slideLayout" Target="../slideLayouts/slideLayout117.xml"/><Relationship Id="rId11" Type="http://schemas.openxmlformats.org/officeDocument/2006/relationships/slideLayout" Target="../slideLayouts/slideLayout122.xml"/><Relationship Id="rId5" Type="http://schemas.openxmlformats.org/officeDocument/2006/relationships/slideLayout" Target="../slideLayouts/slideLayout116.xml"/><Relationship Id="rId10" Type="http://schemas.openxmlformats.org/officeDocument/2006/relationships/slideLayout" Target="../slideLayouts/slideLayout121.xml"/><Relationship Id="rId4" Type="http://schemas.openxmlformats.org/officeDocument/2006/relationships/slideLayout" Target="../slideLayouts/slideLayout115.xml"/><Relationship Id="rId9" Type="http://schemas.openxmlformats.org/officeDocument/2006/relationships/slideLayout" Target="../slideLayouts/slideLayout120.xml"/><Relationship Id="rId14" Type="http://schemas.openxmlformats.org/officeDocument/2006/relationships/image" Target="../media/image3.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theme" Target="../theme/theme2.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5" Type="http://schemas.openxmlformats.org/officeDocument/2006/relationships/hyperlink" Target="mailto:Ralph.Steinhagen@CERN.ch" TargetMode="Externa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image" Target="../media/image1.png"/></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1.xml"/><Relationship Id="rId3" Type="http://schemas.openxmlformats.org/officeDocument/2006/relationships/slideLayout" Target="../slideLayouts/slideLayout26.xml"/><Relationship Id="rId7" Type="http://schemas.openxmlformats.org/officeDocument/2006/relationships/slideLayout" Target="../slideLayouts/slideLayout30.xml"/><Relationship Id="rId12" Type="http://schemas.openxmlformats.org/officeDocument/2006/relationships/theme" Target="../theme/theme3.xml"/><Relationship Id="rId2" Type="http://schemas.openxmlformats.org/officeDocument/2006/relationships/slideLayout" Target="../slideLayouts/slideLayout25.xml"/><Relationship Id="rId1" Type="http://schemas.openxmlformats.org/officeDocument/2006/relationships/slideLayout" Target="../slideLayouts/slideLayout24.xml"/><Relationship Id="rId6" Type="http://schemas.openxmlformats.org/officeDocument/2006/relationships/slideLayout" Target="../slideLayouts/slideLayout29.xml"/><Relationship Id="rId11" Type="http://schemas.openxmlformats.org/officeDocument/2006/relationships/slideLayout" Target="../slideLayouts/slideLayout34.xml"/><Relationship Id="rId5" Type="http://schemas.openxmlformats.org/officeDocument/2006/relationships/slideLayout" Target="../slideLayouts/slideLayout28.xml"/><Relationship Id="rId10" Type="http://schemas.openxmlformats.org/officeDocument/2006/relationships/slideLayout" Target="../slideLayouts/slideLayout33.xml"/><Relationship Id="rId4" Type="http://schemas.openxmlformats.org/officeDocument/2006/relationships/slideLayout" Target="../slideLayouts/slideLayout27.xml"/><Relationship Id="rId9" Type="http://schemas.openxmlformats.org/officeDocument/2006/relationships/slideLayout" Target="../slideLayouts/slideLayout32.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2.xml"/><Relationship Id="rId3" Type="http://schemas.openxmlformats.org/officeDocument/2006/relationships/slideLayout" Target="../slideLayouts/slideLayout37.xml"/><Relationship Id="rId7" Type="http://schemas.openxmlformats.org/officeDocument/2006/relationships/slideLayout" Target="../slideLayouts/slideLayout41.xml"/><Relationship Id="rId12" Type="http://schemas.openxmlformats.org/officeDocument/2006/relationships/theme" Target="../theme/theme4.xml"/><Relationship Id="rId2" Type="http://schemas.openxmlformats.org/officeDocument/2006/relationships/slideLayout" Target="../slideLayouts/slideLayout36.xml"/><Relationship Id="rId1" Type="http://schemas.openxmlformats.org/officeDocument/2006/relationships/slideLayout" Target="../slideLayouts/slideLayout35.xml"/><Relationship Id="rId6" Type="http://schemas.openxmlformats.org/officeDocument/2006/relationships/slideLayout" Target="../slideLayouts/slideLayout40.xml"/><Relationship Id="rId11" Type="http://schemas.openxmlformats.org/officeDocument/2006/relationships/slideLayout" Target="../slideLayouts/slideLayout45.xml"/><Relationship Id="rId5" Type="http://schemas.openxmlformats.org/officeDocument/2006/relationships/slideLayout" Target="../slideLayouts/slideLayout39.xml"/><Relationship Id="rId10" Type="http://schemas.openxmlformats.org/officeDocument/2006/relationships/slideLayout" Target="../slideLayouts/slideLayout44.xml"/><Relationship Id="rId4" Type="http://schemas.openxmlformats.org/officeDocument/2006/relationships/slideLayout" Target="../slideLayouts/slideLayout38.xml"/><Relationship Id="rId9" Type="http://schemas.openxmlformats.org/officeDocument/2006/relationships/slideLayout" Target="../slideLayouts/slideLayout43.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3.xml"/><Relationship Id="rId3" Type="http://schemas.openxmlformats.org/officeDocument/2006/relationships/slideLayout" Target="../slideLayouts/slideLayout48.xml"/><Relationship Id="rId7" Type="http://schemas.openxmlformats.org/officeDocument/2006/relationships/slideLayout" Target="../slideLayouts/slideLayout52.xml"/><Relationship Id="rId12" Type="http://schemas.openxmlformats.org/officeDocument/2006/relationships/theme" Target="../theme/theme5.xml"/><Relationship Id="rId2" Type="http://schemas.openxmlformats.org/officeDocument/2006/relationships/slideLayout" Target="../slideLayouts/slideLayout47.xml"/><Relationship Id="rId1" Type="http://schemas.openxmlformats.org/officeDocument/2006/relationships/slideLayout" Target="../slideLayouts/slideLayout46.xml"/><Relationship Id="rId6" Type="http://schemas.openxmlformats.org/officeDocument/2006/relationships/slideLayout" Target="../slideLayouts/slideLayout51.xml"/><Relationship Id="rId11" Type="http://schemas.openxmlformats.org/officeDocument/2006/relationships/slideLayout" Target="../slideLayouts/slideLayout56.xml"/><Relationship Id="rId5" Type="http://schemas.openxmlformats.org/officeDocument/2006/relationships/slideLayout" Target="../slideLayouts/slideLayout50.xml"/><Relationship Id="rId10" Type="http://schemas.openxmlformats.org/officeDocument/2006/relationships/slideLayout" Target="../slideLayouts/slideLayout55.xml"/><Relationship Id="rId4" Type="http://schemas.openxmlformats.org/officeDocument/2006/relationships/slideLayout" Target="../slideLayouts/slideLayout49.xml"/><Relationship Id="rId9" Type="http://schemas.openxmlformats.org/officeDocument/2006/relationships/slideLayout" Target="../slideLayouts/slideLayout54.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4.xml"/><Relationship Id="rId3" Type="http://schemas.openxmlformats.org/officeDocument/2006/relationships/slideLayout" Target="../slideLayouts/slideLayout59.xml"/><Relationship Id="rId7" Type="http://schemas.openxmlformats.org/officeDocument/2006/relationships/slideLayout" Target="../slideLayouts/slideLayout63.xml"/><Relationship Id="rId12" Type="http://schemas.openxmlformats.org/officeDocument/2006/relationships/theme" Target="../theme/theme6.xml"/><Relationship Id="rId2" Type="http://schemas.openxmlformats.org/officeDocument/2006/relationships/slideLayout" Target="../slideLayouts/slideLayout58.xml"/><Relationship Id="rId1" Type="http://schemas.openxmlformats.org/officeDocument/2006/relationships/slideLayout" Target="../slideLayouts/slideLayout57.xml"/><Relationship Id="rId6" Type="http://schemas.openxmlformats.org/officeDocument/2006/relationships/slideLayout" Target="../slideLayouts/slideLayout62.xml"/><Relationship Id="rId11" Type="http://schemas.openxmlformats.org/officeDocument/2006/relationships/slideLayout" Target="../slideLayouts/slideLayout67.xml"/><Relationship Id="rId5" Type="http://schemas.openxmlformats.org/officeDocument/2006/relationships/slideLayout" Target="../slideLayouts/slideLayout61.xml"/><Relationship Id="rId10" Type="http://schemas.openxmlformats.org/officeDocument/2006/relationships/slideLayout" Target="../slideLayouts/slideLayout66.xml"/><Relationship Id="rId4" Type="http://schemas.openxmlformats.org/officeDocument/2006/relationships/slideLayout" Target="../slideLayouts/slideLayout60.xml"/><Relationship Id="rId9" Type="http://schemas.openxmlformats.org/officeDocument/2006/relationships/slideLayout" Target="../slideLayouts/slideLayout65.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75.xml"/><Relationship Id="rId3" Type="http://schemas.openxmlformats.org/officeDocument/2006/relationships/slideLayout" Target="../slideLayouts/slideLayout70.xml"/><Relationship Id="rId7" Type="http://schemas.openxmlformats.org/officeDocument/2006/relationships/slideLayout" Target="../slideLayouts/slideLayout74.xml"/><Relationship Id="rId12" Type="http://schemas.openxmlformats.org/officeDocument/2006/relationships/theme" Target="../theme/theme7.xml"/><Relationship Id="rId2" Type="http://schemas.openxmlformats.org/officeDocument/2006/relationships/slideLayout" Target="../slideLayouts/slideLayout69.xml"/><Relationship Id="rId1" Type="http://schemas.openxmlformats.org/officeDocument/2006/relationships/slideLayout" Target="../slideLayouts/slideLayout68.xml"/><Relationship Id="rId6" Type="http://schemas.openxmlformats.org/officeDocument/2006/relationships/slideLayout" Target="../slideLayouts/slideLayout73.xml"/><Relationship Id="rId11" Type="http://schemas.openxmlformats.org/officeDocument/2006/relationships/slideLayout" Target="../slideLayouts/slideLayout78.xml"/><Relationship Id="rId5" Type="http://schemas.openxmlformats.org/officeDocument/2006/relationships/slideLayout" Target="../slideLayouts/slideLayout72.xml"/><Relationship Id="rId10" Type="http://schemas.openxmlformats.org/officeDocument/2006/relationships/slideLayout" Target="../slideLayouts/slideLayout77.xml"/><Relationship Id="rId4" Type="http://schemas.openxmlformats.org/officeDocument/2006/relationships/slideLayout" Target="../slideLayouts/slideLayout71.xml"/><Relationship Id="rId9" Type="http://schemas.openxmlformats.org/officeDocument/2006/relationships/slideLayout" Target="../slideLayouts/slideLayout76.xml"/></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86.xml"/><Relationship Id="rId3" Type="http://schemas.openxmlformats.org/officeDocument/2006/relationships/slideLayout" Target="../slideLayouts/slideLayout81.xml"/><Relationship Id="rId7" Type="http://schemas.openxmlformats.org/officeDocument/2006/relationships/slideLayout" Target="../slideLayouts/slideLayout85.xml"/><Relationship Id="rId12" Type="http://schemas.openxmlformats.org/officeDocument/2006/relationships/theme" Target="../theme/theme8.xml"/><Relationship Id="rId2" Type="http://schemas.openxmlformats.org/officeDocument/2006/relationships/slideLayout" Target="../slideLayouts/slideLayout80.xml"/><Relationship Id="rId1" Type="http://schemas.openxmlformats.org/officeDocument/2006/relationships/slideLayout" Target="../slideLayouts/slideLayout79.xml"/><Relationship Id="rId6" Type="http://schemas.openxmlformats.org/officeDocument/2006/relationships/slideLayout" Target="../slideLayouts/slideLayout84.xml"/><Relationship Id="rId11" Type="http://schemas.openxmlformats.org/officeDocument/2006/relationships/slideLayout" Target="../slideLayouts/slideLayout89.xml"/><Relationship Id="rId5" Type="http://schemas.openxmlformats.org/officeDocument/2006/relationships/slideLayout" Target="../slideLayouts/slideLayout83.xml"/><Relationship Id="rId10" Type="http://schemas.openxmlformats.org/officeDocument/2006/relationships/slideLayout" Target="../slideLayouts/slideLayout88.xml"/><Relationship Id="rId4" Type="http://schemas.openxmlformats.org/officeDocument/2006/relationships/slideLayout" Target="../slideLayouts/slideLayout82.xml"/><Relationship Id="rId9" Type="http://schemas.openxmlformats.org/officeDocument/2006/relationships/slideLayout" Target="../slideLayouts/slideLayout87.xml"/></Relationships>
</file>

<file path=ppt/slideMasters/_rels/slideMaster9.xml.rels><?xml version="1.0" encoding="UTF-8" standalone="yes"?>
<Relationships xmlns="http://schemas.openxmlformats.org/package/2006/relationships"><Relationship Id="rId8" Type="http://schemas.openxmlformats.org/officeDocument/2006/relationships/slideLayout" Target="../slideLayouts/slideLayout97.xml"/><Relationship Id="rId3" Type="http://schemas.openxmlformats.org/officeDocument/2006/relationships/slideLayout" Target="../slideLayouts/slideLayout92.xml"/><Relationship Id="rId7" Type="http://schemas.openxmlformats.org/officeDocument/2006/relationships/slideLayout" Target="../slideLayouts/slideLayout96.xml"/><Relationship Id="rId12" Type="http://schemas.openxmlformats.org/officeDocument/2006/relationships/theme" Target="../theme/theme9.xml"/><Relationship Id="rId2" Type="http://schemas.openxmlformats.org/officeDocument/2006/relationships/slideLayout" Target="../slideLayouts/slideLayout91.xml"/><Relationship Id="rId1" Type="http://schemas.openxmlformats.org/officeDocument/2006/relationships/slideLayout" Target="../slideLayouts/slideLayout90.xml"/><Relationship Id="rId6" Type="http://schemas.openxmlformats.org/officeDocument/2006/relationships/slideLayout" Target="../slideLayouts/slideLayout95.xml"/><Relationship Id="rId11" Type="http://schemas.openxmlformats.org/officeDocument/2006/relationships/slideLayout" Target="../slideLayouts/slideLayout100.xml"/><Relationship Id="rId5" Type="http://schemas.openxmlformats.org/officeDocument/2006/relationships/slideLayout" Target="../slideLayouts/slideLayout94.xml"/><Relationship Id="rId10" Type="http://schemas.openxmlformats.org/officeDocument/2006/relationships/slideLayout" Target="../slideLayouts/slideLayout99.xml"/><Relationship Id="rId4" Type="http://schemas.openxmlformats.org/officeDocument/2006/relationships/slideLayout" Target="../slideLayouts/slideLayout93.xml"/><Relationship Id="rId9" Type="http://schemas.openxmlformats.org/officeDocument/2006/relationships/slideLayout" Target="../slideLayouts/slideLayout9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6"/>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62"/>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67A294D-6ACB-43BE-9FAD-10BCE5033711}" type="datetimeFigureOut">
              <a:rPr lang="en-GB" smtClean="0"/>
              <a:t>18/06/2015</a:t>
            </a:fld>
            <a:endParaRPr lang="en-GB"/>
          </a:p>
        </p:txBody>
      </p:sp>
      <p:sp>
        <p:nvSpPr>
          <p:cNvPr id="5" name="Footer Placeholder 4"/>
          <p:cNvSpPr>
            <a:spLocks noGrp="1"/>
          </p:cNvSpPr>
          <p:nvPr>
            <p:ph type="ftr" sz="quarter" idx="3"/>
          </p:nvPr>
        </p:nvSpPr>
        <p:spPr>
          <a:xfrm>
            <a:off x="3124200" y="6356362"/>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62"/>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02D93A5-87FF-4D0B-AA25-CB6549C3B6A5}" type="slidenum">
              <a:rPr lang="en-GB" smtClean="0"/>
              <a:t>‹#›</a:t>
            </a:fld>
            <a:endParaRPr lang="en-GB"/>
          </a:p>
        </p:txBody>
      </p:sp>
    </p:spTree>
    <p:extLst>
      <p:ext uri="{BB962C8B-B14F-4D97-AF65-F5344CB8AC3E}">
        <p14:creationId xmlns:p14="http://schemas.microsoft.com/office/powerpoint/2010/main" val="173354907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15362" name="Picture 2"/>
          <p:cNvPicPr>
            <a:picLocks noChangeAspect="1" noChangeArrowheads="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4107" y="0"/>
            <a:ext cx="1226500" cy="106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25" name="Rectangle 1"/>
          <p:cNvSpPr>
            <a:spLocks noChangeArrowheads="1"/>
          </p:cNvSpPr>
          <p:nvPr/>
        </p:nvSpPr>
        <p:spPr bwMode="auto">
          <a:xfrm>
            <a:off x="0" y="6477000"/>
            <a:ext cx="9144000" cy="381000"/>
          </a:xfrm>
          <a:prstGeom prst="rect">
            <a:avLst/>
          </a:prstGeom>
          <a:gradFill flip="none" rotWithShape="1">
            <a:gsLst>
              <a:gs pos="0">
                <a:srgbClr val="94B9F0"/>
              </a:gs>
              <a:gs pos="100000">
                <a:schemeClr val="bg1"/>
              </a:gs>
            </a:gsLst>
            <a:lin ang="16200000" scaled="1"/>
            <a:tileRect/>
          </a:gradFill>
          <a:ln>
            <a:noFill/>
          </a:ln>
          <a:effectLst/>
          <a:extLst/>
        </p:spPr>
        <p:txBody>
          <a:bodyPr wrap="none" anchor="ctr"/>
          <a:lstStyle/>
          <a:p>
            <a:pPr defTabSz="457200" fontAlgn="base">
              <a:spcBef>
                <a:spcPct val="0"/>
              </a:spcBef>
              <a:spcAft>
                <a:spcPct val="0"/>
              </a:spcAft>
              <a:buClr>
                <a:srgbClr val="000000"/>
              </a:buClr>
              <a:buSzPct val="100000"/>
              <a:buFont typeface="Times New Roman" pitchFamily="18" charset="0"/>
              <a:buNone/>
            </a:pPr>
            <a:endParaRPr lang="en-US" sz="2400" dirty="0">
              <a:solidFill>
                <a:srgbClr val="FFFFFF"/>
              </a:solidFill>
            </a:endParaRPr>
          </a:p>
        </p:txBody>
      </p:sp>
      <p:sp>
        <p:nvSpPr>
          <p:cNvPr id="1027" name="Rectangle 3"/>
          <p:cNvSpPr>
            <a:spLocks noGrp="1" noChangeArrowheads="1"/>
          </p:cNvSpPr>
          <p:nvPr>
            <p:ph type="title"/>
          </p:nvPr>
        </p:nvSpPr>
        <p:spPr bwMode="auto">
          <a:xfrm>
            <a:off x="1158875" y="0"/>
            <a:ext cx="6994525" cy="10509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F"/>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000" tIns="46800" rIns="90000" bIns="46800" numCol="1" anchor="ctr" anchorCtr="0" compatLnSpc="1">
            <a:prstTxWarp prst="textNoShape">
              <a:avLst/>
            </a:prstTxWarp>
          </a:bodyPr>
          <a:lstStyle/>
          <a:p>
            <a:pPr lvl="0"/>
            <a:r>
              <a:rPr lang="en-GB" altLang="x-none" smtClean="0"/>
              <a:t>Click to edit the title text format</a:t>
            </a:r>
          </a:p>
        </p:txBody>
      </p:sp>
      <p:sp>
        <p:nvSpPr>
          <p:cNvPr id="1028" name="Rectangle 4"/>
          <p:cNvSpPr>
            <a:spLocks noGrp="1" noChangeArrowheads="1"/>
          </p:cNvSpPr>
          <p:nvPr>
            <p:ph type="body" idx="1"/>
          </p:nvPr>
        </p:nvSpPr>
        <p:spPr bwMode="auto">
          <a:xfrm>
            <a:off x="152400" y="1143000"/>
            <a:ext cx="8823325" cy="49672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F"/>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000" tIns="46800" rIns="90000" bIns="46800" numCol="1" anchor="t" anchorCtr="0" compatLnSpc="1">
            <a:prstTxWarp prst="textNoShape">
              <a:avLst/>
            </a:prstTxWarp>
          </a:bodyPr>
          <a:lstStyle/>
          <a:p>
            <a:pPr lvl="0"/>
            <a:r>
              <a:rPr lang="en-GB" altLang="x-none" smtClean="0"/>
              <a:t>Click to edit the outline text format</a:t>
            </a:r>
          </a:p>
          <a:p>
            <a:pPr lvl="1"/>
            <a:r>
              <a:rPr lang="en-GB" altLang="x-none" smtClean="0"/>
              <a:t>Second Outline Level</a:t>
            </a:r>
          </a:p>
          <a:p>
            <a:pPr lvl="2"/>
            <a:r>
              <a:rPr lang="en-GB" altLang="x-none" smtClean="0"/>
              <a:t>Third Outline Level</a:t>
            </a:r>
          </a:p>
          <a:p>
            <a:pPr lvl="3"/>
            <a:r>
              <a:rPr lang="en-GB" altLang="x-none" smtClean="0"/>
              <a:t>Fourth Outline Level</a:t>
            </a:r>
          </a:p>
          <a:p>
            <a:pPr lvl="4"/>
            <a:r>
              <a:rPr lang="en-GB" altLang="x-none" smtClean="0"/>
              <a:t>Fifth Outline Level</a:t>
            </a:r>
          </a:p>
          <a:p>
            <a:pPr lvl="4"/>
            <a:r>
              <a:rPr lang="en-GB" altLang="x-none" smtClean="0"/>
              <a:t>Sixth Outline Level</a:t>
            </a:r>
          </a:p>
          <a:p>
            <a:pPr lvl="4"/>
            <a:r>
              <a:rPr lang="en-GB" altLang="x-none" smtClean="0"/>
              <a:t>Seventh Outline Level</a:t>
            </a:r>
          </a:p>
        </p:txBody>
      </p:sp>
      <p:sp>
        <p:nvSpPr>
          <p:cNvPr id="1030" name="Text Box 6"/>
          <p:cNvSpPr txBox="1">
            <a:spLocks noChangeArrowheads="1"/>
          </p:cNvSpPr>
          <p:nvPr/>
        </p:nvSpPr>
        <p:spPr bwMode="auto">
          <a:xfrm>
            <a:off x="3124200" y="6537325"/>
            <a:ext cx="2895600" cy="2444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defTabSz="457200" fontAlgn="base">
              <a:spcBef>
                <a:spcPct val="0"/>
              </a:spcBef>
              <a:spcAft>
                <a:spcPct val="0"/>
              </a:spcAft>
              <a:buClr>
                <a:srgbClr val="000000"/>
              </a:buClr>
              <a:buSzPct val="100000"/>
              <a:buFont typeface="Times New Roman" pitchFamily="18" charset="0"/>
              <a:buNone/>
            </a:pPr>
            <a:endParaRPr lang="en-US" sz="2400" dirty="0">
              <a:solidFill>
                <a:srgbClr val="FFFFFF"/>
              </a:solidFill>
            </a:endParaRPr>
          </a:p>
        </p:txBody>
      </p:sp>
      <p:sp>
        <p:nvSpPr>
          <p:cNvPr id="1031" name="Rectangle 7"/>
          <p:cNvSpPr>
            <a:spLocks noGrp="1" noChangeArrowheads="1"/>
          </p:cNvSpPr>
          <p:nvPr>
            <p:ph type="sldNum"/>
          </p:nvPr>
        </p:nvSpPr>
        <p:spPr bwMode="auto">
          <a:xfrm>
            <a:off x="6934200" y="6537325"/>
            <a:ext cx="2117725" cy="2286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F"/>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000" tIns="46800" rIns="90000" bIns="46800" numCol="1" anchor="t" anchorCtr="0" compatLnSpc="1">
            <a:prstTxWarp prst="textNoShape">
              <a:avLst/>
            </a:prstTxWarp>
          </a:bodyPr>
          <a:lstStyle>
            <a:lvl1pPr>
              <a:buClr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400">
                <a:solidFill>
                  <a:schemeClr val="tx1"/>
                </a:solidFill>
              </a:defRPr>
            </a:lvl1pPr>
          </a:lstStyle>
          <a:p>
            <a:pPr defTabSz="457200" fontAlgn="base">
              <a:spcBef>
                <a:spcPct val="0"/>
              </a:spcBef>
              <a:spcAft>
                <a:spcPct val="0"/>
              </a:spcAft>
              <a:buSzPct val="100000"/>
            </a:pPr>
            <a:fld id="{3D5C44B6-36BC-4EBF-8D4D-DC8BE3769EC3}" type="slidenum">
              <a:rPr lang="en-US" altLang="x-none" smtClean="0">
                <a:solidFill>
                  <a:srgbClr val="000000"/>
                </a:solidFill>
              </a:rPr>
              <a:pPr defTabSz="457200" fontAlgn="base">
                <a:spcBef>
                  <a:spcPct val="0"/>
                </a:spcBef>
                <a:spcAft>
                  <a:spcPct val="0"/>
                </a:spcAft>
                <a:buSzPct val="100000"/>
              </a:pPr>
              <a:t>‹#›</a:t>
            </a:fld>
            <a:endParaRPr lang="en-US" altLang="x-none" dirty="0">
              <a:solidFill>
                <a:srgbClr val="000000"/>
              </a:solidFill>
            </a:endParaRPr>
          </a:p>
        </p:txBody>
      </p:sp>
      <p:pic>
        <p:nvPicPr>
          <p:cNvPr id="2" name="Picture 1"/>
          <p:cNvPicPr>
            <a:picLocks noChangeAspect="1"/>
          </p:cNvPicPr>
          <p:nvPr userDrawn="1"/>
        </p:nvPicPr>
        <p:blipFill rotWithShape="1">
          <a:blip r:embed="rId14">
            <a:extLst>
              <a:ext uri="{28A0092B-C50C-407E-A947-70E740481C1C}">
                <a14:useLocalDpi xmlns:a14="http://schemas.microsoft.com/office/drawing/2010/main" val="0"/>
              </a:ext>
            </a:extLst>
          </a:blip>
          <a:srcRect t="1050" r="56444"/>
          <a:stretch/>
        </p:blipFill>
        <p:spPr>
          <a:xfrm>
            <a:off x="8171121" y="0"/>
            <a:ext cx="972879" cy="1078243"/>
          </a:xfrm>
          <a:prstGeom prst="rect">
            <a:avLst/>
          </a:prstGeom>
        </p:spPr>
      </p:pic>
    </p:spTree>
    <p:extLst>
      <p:ext uri="{BB962C8B-B14F-4D97-AF65-F5344CB8AC3E}">
        <p14:creationId xmlns:p14="http://schemas.microsoft.com/office/powerpoint/2010/main" val="1758270443"/>
      </p:ext>
    </p:extLst>
  </p:cSld>
  <p:clrMap bg1="lt1" tx1="dk1" bg2="lt2" tx2="dk2" accent1="accent1" accent2="accent2" accent3="accent3" accent4="accent4" accent5="accent5" accent6="accent6" hlink="hlink" folHlink="folHlink"/>
  <p:sldLayoutIdLst>
    <p:sldLayoutId id="2147483758" r:id="rId1"/>
    <p:sldLayoutId id="2147483759" r:id="rId2"/>
    <p:sldLayoutId id="2147483760" r:id="rId3"/>
    <p:sldLayoutId id="2147483761" r:id="rId4"/>
    <p:sldLayoutId id="2147483762" r:id="rId5"/>
    <p:sldLayoutId id="2147483763" r:id="rId6"/>
    <p:sldLayoutId id="2147483764" r:id="rId7"/>
    <p:sldLayoutId id="2147483765" r:id="rId8"/>
    <p:sldLayoutId id="2147483766" r:id="rId9"/>
    <p:sldLayoutId id="2147483767" r:id="rId10"/>
    <p:sldLayoutId id="2147483768" r:id="rId11"/>
  </p:sldLayoutIdLst>
  <p:timing>
    <p:tnLst>
      <p:par>
        <p:cTn id="1" dur="indefinite" restart="never" nodeType="tmRoot"/>
      </p:par>
    </p:tnLst>
  </p:timing>
  <p:hf sldNum="0" hdr="0" ftr="0"/>
  <p:txStyles>
    <p:titleStyle>
      <a:lvl1pPr algn="ctr" defTabSz="457200" rtl="0" eaLnBrk="0" fontAlgn="base" hangingPunct="0">
        <a:spcBef>
          <a:spcPct val="0"/>
        </a:spcBef>
        <a:spcAft>
          <a:spcPct val="0"/>
        </a:spcAft>
        <a:buClr>
          <a:srgbClr val="000000"/>
        </a:buClr>
        <a:buSzPct val="100000"/>
        <a:buFont typeface="Times New Roman" pitchFamily="18" charset="0"/>
        <a:defRPr sz="3200">
          <a:solidFill>
            <a:srgbClr val="000000"/>
          </a:solidFill>
          <a:latin typeface="+mj-lt"/>
          <a:ea typeface="+mj-ea"/>
          <a:cs typeface="+mj-cs"/>
        </a:defRPr>
      </a:lvl1pPr>
      <a:lvl2pPr marL="742950" indent="-285750" algn="ctr" defTabSz="457200" rtl="0" eaLnBrk="0" fontAlgn="base" hangingPunct="0">
        <a:spcBef>
          <a:spcPct val="0"/>
        </a:spcBef>
        <a:spcAft>
          <a:spcPct val="0"/>
        </a:spcAft>
        <a:buClr>
          <a:srgbClr val="000000"/>
        </a:buClr>
        <a:buSzPct val="100000"/>
        <a:buFont typeface="Times New Roman" pitchFamily="18" charset="0"/>
        <a:defRPr sz="3200">
          <a:solidFill>
            <a:srgbClr val="000000"/>
          </a:solidFill>
          <a:latin typeface="Arial" pitchFamily="34" charset="0"/>
          <a:ea typeface="MS PGothic" pitchFamily="2" charset="-128"/>
        </a:defRPr>
      </a:lvl2pPr>
      <a:lvl3pPr marL="1143000" indent="-228600" algn="ctr" defTabSz="457200" rtl="0" eaLnBrk="0" fontAlgn="base" hangingPunct="0">
        <a:spcBef>
          <a:spcPct val="0"/>
        </a:spcBef>
        <a:spcAft>
          <a:spcPct val="0"/>
        </a:spcAft>
        <a:buClr>
          <a:srgbClr val="000000"/>
        </a:buClr>
        <a:buSzPct val="100000"/>
        <a:buFont typeface="Times New Roman" pitchFamily="18" charset="0"/>
        <a:defRPr sz="3200">
          <a:solidFill>
            <a:srgbClr val="000000"/>
          </a:solidFill>
          <a:latin typeface="Arial" pitchFamily="34" charset="0"/>
          <a:ea typeface="MS PGothic" pitchFamily="2" charset="-128"/>
        </a:defRPr>
      </a:lvl3pPr>
      <a:lvl4pPr marL="1600200" indent="-228600" algn="ctr" defTabSz="457200" rtl="0" eaLnBrk="0" fontAlgn="base" hangingPunct="0">
        <a:spcBef>
          <a:spcPct val="0"/>
        </a:spcBef>
        <a:spcAft>
          <a:spcPct val="0"/>
        </a:spcAft>
        <a:buClr>
          <a:srgbClr val="000000"/>
        </a:buClr>
        <a:buSzPct val="100000"/>
        <a:buFont typeface="Times New Roman" pitchFamily="18" charset="0"/>
        <a:defRPr sz="3200">
          <a:solidFill>
            <a:srgbClr val="000000"/>
          </a:solidFill>
          <a:latin typeface="Arial" pitchFamily="34" charset="0"/>
          <a:ea typeface="MS PGothic" pitchFamily="2" charset="-128"/>
        </a:defRPr>
      </a:lvl4pPr>
      <a:lvl5pPr marL="2057400" indent="-228600" algn="ctr" defTabSz="457200" rtl="0" eaLnBrk="0" fontAlgn="base" hangingPunct="0">
        <a:spcBef>
          <a:spcPct val="0"/>
        </a:spcBef>
        <a:spcAft>
          <a:spcPct val="0"/>
        </a:spcAft>
        <a:buClr>
          <a:srgbClr val="000000"/>
        </a:buClr>
        <a:buSzPct val="100000"/>
        <a:buFont typeface="Times New Roman" pitchFamily="18" charset="0"/>
        <a:defRPr sz="3200">
          <a:solidFill>
            <a:srgbClr val="000000"/>
          </a:solidFill>
          <a:latin typeface="Arial" pitchFamily="34" charset="0"/>
          <a:ea typeface="MS PGothic" pitchFamily="2" charset="-128"/>
        </a:defRPr>
      </a:lvl5pPr>
      <a:lvl6pPr marL="2514600" indent="-228600" algn="ctr" defTabSz="457200" rtl="0" eaLnBrk="0" fontAlgn="base" hangingPunct="0">
        <a:spcBef>
          <a:spcPct val="0"/>
        </a:spcBef>
        <a:spcAft>
          <a:spcPct val="0"/>
        </a:spcAft>
        <a:buClr>
          <a:srgbClr val="000000"/>
        </a:buClr>
        <a:buSzPct val="100000"/>
        <a:buFont typeface="Times New Roman" pitchFamily="18" charset="0"/>
        <a:defRPr sz="3200">
          <a:solidFill>
            <a:srgbClr val="000000"/>
          </a:solidFill>
          <a:latin typeface="Arial" pitchFamily="34" charset="0"/>
          <a:ea typeface="MS PGothic" pitchFamily="2" charset="-128"/>
        </a:defRPr>
      </a:lvl6pPr>
      <a:lvl7pPr marL="2971800" indent="-228600" algn="ctr" defTabSz="457200" rtl="0" eaLnBrk="0" fontAlgn="base" hangingPunct="0">
        <a:spcBef>
          <a:spcPct val="0"/>
        </a:spcBef>
        <a:spcAft>
          <a:spcPct val="0"/>
        </a:spcAft>
        <a:buClr>
          <a:srgbClr val="000000"/>
        </a:buClr>
        <a:buSzPct val="100000"/>
        <a:buFont typeface="Times New Roman" pitchFamily="18" charset="0"/>
        <a:defRPr sz="3200">
          <a:solidFill>
            <a:srgbClr val="000000"/>
          </a:solidFill>
          <a:latin typeface="Arial" pitchFamily="34" charset="0"/>
          <a:ea typeface="MS PGothic" pitchFamily="2" charset="-128"/>
        </a:defRPr>
      </a:lvl7pPr>
      <a:lvl8pPr marL="3429000" indent="-228600" algn="ctr" defTabSz="457200" rtl="0" eaLnBrk="0" fontAlgn="base" hangingPunct="0">
        <a:spcBef>
          <a:spcPct val="0"/>
        </a:spcBef>
        <a:spcAft>
          <a:spcPct val="0"/>
        </a:spcAft>
        <a:buClr>
          <a:srgbClr val="000000"/>
        </a:buClr>
        <a:buSzPct val="100000"/>
        <a:buFont typeface="Times New Roman" pitchFamily="18" charset="0"/>
        <a:defRPr sz="3200">
          <a:solidFill>
            <a:srgbClr val="000000"/>
          </a:solidFill>
          <a:latin typeface="Arial" pitchFamily="34" charset="0"/>
          <a:ea typeface="MS PGothic" pitchFamily="2" charset="-128"/>
        </a:defRPr>
      </a:lvl8pPr>
      <a:lvl9pPr marL="3886200" indent="-228600" algn="ctr" defTabSz="457200" rtl="0" eaLnBrk="0" fontAlgn="base" hangingPunct="0">
        <a:spcBef>
          <a:spcPct val="0"/>
        </a:spcBef>
        <a:spcAft>
          <a:spcPct val="0"/>
        </a:spcAft>
        <a:buClr>
          <a:srgbClr val="000000"/>
        </a:buClr>
        <a:buSzPct val="100000"/>
        <a:buFont typeface="Times New Roman" pitchFamily="18" charset="0"/>
        <a:defRPr sz="3200">
          <a:solidFill>
            <a:srgbClr val="000000"/>
          </a:solidFill>
          <a:latin typeface="Arial" pitchFamily="34" charset="0"/>
          <a:ea typeface="MS PGothic" pitchFamily="2" charset="-128"/>
        </a:defRPr>
      </a:lvl9pPr>
    </p:titleStyle>
    <p:bodyStyle>
      <a:lvl1pPr marL="342900" indent="-342900" algn="l" defTabSz="457200" rtl="0" eaLnBrk="0" fontAlgn="base" hangingPunct="0">
        <a:lnSpc>
          <a:spcPct val="105000"/>
        </a:lnSpc>
        <a:spcBef>
          <a:spcPts val="1000"/>
        </a:spcBef>
        <a:spcAft>
          <a:spcPct val="0"/>
        </a:spcAft>
        <a:buClr>
          <a:srgbClr val="000000"/>
        </a:buClr>
        <a:buSzPct val="100000"/>
        <a:buFont typeface="Times New Roman" pitchFamily="18" charset="0"/>
        <a:defRPr b="1">
          <a:solidFill>
            <a:srgbClr val="000000"/>
          </a:solidFill>
          <a:latin typeface="+mn-lt"/>
          <a:ea typeface="+mn-ea"/>
          <a:cs typeface="+mn-cs"/>
        </a:defRPr>
      </a:lvl1pPr>
      <a:lvl2pPr marL="742950" indent="-285750" algn="l" defTabSz="457200" rtl="0" eaLnBrk="0" fontAlgn="base" hangingPunct="0">
        <a:lnSpc>
          <a:spcPct val="105000"/>
        </a:lnSpc>
        <a:spcBef>
          <a:spcPts val="1400"/>
        </a:spcBef>
        <a:spcAft>
          <a:spcPct val="0"/>
        </a:spcAft>
        <a:buClr>
          <a:srgbClr val="000000"/>
        </a:buClr>
        <a:buSzPct val="100000"/>
        <a:buFont typeface="Times New Roman" pitchFamily="18" charset="0"/>
        <a:defRPr sz="2800">
          <a:solidFill>
            <a:srgbClr val="000000"/>
          </a:solidFill>
          <a:latin typeface="+mn-lt"/>
          <a:ea typeface="+mn-ea"/>
        </a:defRPr>
      </a:lvl2pPr>
      <a:lvl3pPr marL="1143000" indent="-228600" algn="l" defTabSz="457200" rtl="0" eaLnBrk="0" fontAlgn="base" hangingPunct="0">
        <a:lnSpc>
          <a:spcPct val="105000"/>
        </a:lnSpc>
        <a:spcBef>
          <a:spcPts val="800"/>
        </a:spcBef>
        <a:spcAft>
          <a:spcPct val="0"/>
        </a:spcAft>
        <a:buClr>
          <a:srgbClr val="000000"/>
        </a:buClr>
        <a:buSzPct val="100000"/>
        <a:buFont typeface="Times New Roman" pitchFamily="18" charset="0"/>
        <a:defRPr sz="1600">
          <a:solidFill>
            <a:srgbClr val="000000"/>
          </a:solidFill>
          <a:latin typeface="+mn-lt"/>
          <a:ea typeface="+mn-ea"/>
        </a:defRPr>
      </a:lvl3pPr>
      <a:lvl4pPr marL="1600200" indent="-228600" algn="l" defTabSz="457200" rtl="0" eaLnBrk="0" fontAlgn="base" hangingPunct="0">
        <a:lnSpc>
          <a:spcPct val="105000"/>
        </a:lnSpc>
        <a:spcBef>
          <a:spcPts val="700"/>
        </a:spcBef>
        <a:spcAft>
          <a:spcPct val="0"/>
        </a:spcAft>
        <a:buClr>
          <a:srgbClr val="000000"/>
        </a:buClr>
        <a:buSzPct val="100000"/>
        <a:buFont typeface="Times New Roman" pitchFamily="18" charset="0"/>
        <a:defRPr sz="1400">
          <a:solidFill>
            <a:srgbClr val="000000"/>
          </a:solidFill>
          <a:latin typeface="+mn-lt"/>
          <a:ea typeface="+mn-ea"/>
        </a:defRPr>
      </a:lvl4pPr>
      <a:lvl5pPr marL="2057400" indent="-228600" algn="l" defTabSz="457200" rtl="0" eaLnBrk="0" fontAlgn="base" hangingPunct="0">
        <a:lnSpc>
          <a:spcPct val="105000"/>
        </a:lnSpc>
        <a:spcBef>
          <a:spcPts val="700"/>
        </a:spcBef>
        <a:spcAft>
          <a:spcPct val="0"/>
        </a:spcAft>
        <a:buClr>
          <a:srgbClr val="000000"/>
        </a:buClr>
        <a:buSzPct val="100000"/>
        <a:buFont typeface="Times New Roman" pitchFamily="18" charset="0"/>
        <a:defRPr sz="1400">
          <a:solidFill>
            <a:srgbClr val="000000"/>
          </a:solidFill>
          <a:latin typeface="+mn-lt"/>
          <a:ea typeface="+mn-ea"/>
        </a:defRPr>
      </a:lvl5pPr>
      <a:lvl6pPr marL="2514600" indent="-228600" algn="l" defTabSz="457200" rtl="0" eaLnBrk="0" fontAlgn="base" hangingPunct="0">
        <a:lnSpc>
          <a:spcPct val="105000"/>
        </a:lnSpc>
        <a:spcBef>
          <a:spcPts val="700"/>
        </a:spcBef>
        <a:spcAft>
          <a:spcPct val="0"/>
        </a:spcAft>
        <a:buClr>
          <a:srgbClr val="000000"/>
        </a:buClr>
        <a:buSzPct val="100000"/>
        <a:buFont typeface="Times New Roman" pitchFamily="18" charset="0"/>
        <a:defRPr sz="1400">
          <a:solidFill>
            <a:srgbClr val="000000"/>
          </a:solidFill>
          <a:latin typeface="+mn-lt"/>
          <a:ea typeface="+mn-ea"/>
        </a:defRPr>
      </a:lvl6pPr>
      <a:lvl7pPr marL="2971800" indent="-228600" algn="l" defTabSz="457200" rtl="0" eaLnBrk="0" fontAlgn="base" hangingPunct="0">
        <a:lnSpc>
          <a:spcPct val="105000"/>
        </a:lnSpc>
        <a:spcBef>
          <a:spcPts val="700"/>
        </a:spcBef>
        <a:spcAft>
          <a:spcPct val="0"/>
        </a:spcAft>
        <a:buClr>
          <a:srgbClr val="000000"/>
        </a:buClr>
        <a:buSzPct val="100000"/>
        <a:buFont typeface="Times New Roman" pitchFamily="18" charset="0"/>
        <a:defRPr sz="1400">
          <a:solidFill>
            <a:srgbClr val="000000"/>
          </a:solidFill>
          <a:latin typeface="+mn-lt"/>
          <a:ea typeface="+mn-ea"/>
        </a:defRPr>
      </a:lvl7pPr>
      <a:lvl8pPr marL="3429000" indent="-228600" algn="l" defTabSz="457200" rtl="0" eaLnBrk="0" fontAlgn="base" hangingPunct="0">
        <a:lnSpc>
          <a:spcPct val="105000"/>
        </a:lnSpc>
        <a:spcBef>
          <a:spcPts val="700"/>
        </a:spcBef>
        <a:spcAft>
          <a:spcPct val="0"/>
        </a:spcAft>
        <a:buClr>
          <a:srgbClr val="000000"/>
        </a:buClr>
        <a:buSzPct val="100000"/>
        <a:buFont typeface="Times New Roman" pitchFamily="18" charset="0"/>
        <a:defRPr sz="1400">
          <a:solidFill>
            <a:srgbClr val="000000"/>
          </a:solidFill>
          <a:latin typeface="+mn-lt"/>
          <a:ea typeface="+mn-ea"/>
        </a:defRPr>
      </a:lvl8pPr>
      <a:lvl9pPr marL="3886200" indent="-228600" algn="l" defTabSz="457200" rtl="0" eaLnBrk="0" fontAlgn="base" hangingPunct="0">
        <a:lnSpc>
          <a:spcPct val="105000"/>
        </a:lnSpc>
        <a:spcBef>
          <a:spcPts val="700"/>
        </a:spcBef>
        <a:spcAft>
          <a:spcPct val="0"/>
        </a:spcAft>
        <a:buClr>
          <a:srgbClr val="000000"/>
        </a:buClr>
        <a:buSzPct val="100000"/>
        <a:buFont typeface="Times New Roman" pitchFamily="18" charset="0"/>
        <a:defRPr sz="1400">
          <a:solidFill>
            <a:srgbClr val="000000"/>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15362" name="Picture 2"/>
          <p:cNvPicPr>
            <a:picLocks noChangeAspect="1" noChangeArrowheads="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4107" y="0"/>
            <a:ext cx="1226500" cy="106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25" name="Rectangle 1"/>
          <p:cNvSpPr>
            <a:spLocks noChangeArrowheads="1"/>
          </p:cNvSpPr>
          <p:nvPr/>
        </p:nvSpPr>
        <p:spPr bwMode="auto">
          <a:xfrm>
            <a:off x="0" y="6477000"/>
            <a:ext cx="9144000" cy="381000"/>
          </a:xfrm>
          <a:prstGeom prst="rect">
            <a:avLst/>
          </a:prstGeom>
          <a:gradFill flip="none" rotWithShape="1">
            <a:gsLst>
              <a:gs pos="0">
                <a:srgbClr val="94B9F0"/>
              </a:gs>
              <a:gs pos="100000">
                <a:schemeClr val="bg1"/>
              </a:gs>
            </a:gsLst>
            <a:lin ang="16200000" scaled="1"/>
            <a:tileRect/>
          </a:gradFill>
          <a:ln>
            <a:noFill/>
          </a:ln>
          <a:effectLst/>
          <a:extLst/>
        </p:spPr>
        <p:txBody>
          <a:bodyPr wrap="none" anchor="ctr"/>
          <a:lstStyle/>
          <a:p>
            <a:pPr defTabSz="457200" fontAlgn="base">
              <a:spcBef>
                <a:spcPct val="0"/>
              </a:spcBef>
              <a:spcAft>
                <a:spcPct val="0"/>
              </a:spcAft>
              <a:buClr>
                <a:srgbClr val="000000"/>
              </a:buClr>
              <a:buSzPct val="100000"/>
              <a:buFont typeface="Times New Roman" pitchFamily="18" charset="0"/>
              <a:buNone/>
            </a:pPr>
            <a:endParaRPr lang="en-US" sz="2400" dirty="0">
              <a:solidFill>
                <a:srgbClr val="FFFFFF"/>
              </a:solidFill>
            </a:endParaRPr>
          </a:p>
        </p:txBody>
      </p:sp>
      <p:sp>
        <p:nvSpPr>
          <p:cNvPr id="1027" name="Rectangle 3"/>
          <p:cNvSpPr>
            <a:spLocks noGrp="1" noChangeArrowheads="1"/>
          </p:cNvSpPr>
          <p:nvPr>
            <p:ph type="title"/>
          </p:nvPr>
        </p:nvSpPr>
        <p:spPr bwMode="auto">
          <a:xfrm>
            <a:off x="1158875" y="0"/>
            <a:ext cx="6994525" cy="10509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F"/>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000" tIns="46800" rIns="90000" bIns="46800" numCol="1" anchor="ctr" anchorCtr="0" compatLnSpc="1">
            <a:prstTxWarp prst="textNoShape">
              <a:avLst/>
            </a:prstTxWarp>
          </a:bodyPr>
          <a:lstStyle/>
          <a:p>
            <a:pPr lvl="0"/>
            <a:r>
              <a:rPr lang="en-GB" altLang="x-none" smtClean="0"/>
              <a:t>Click to edit the title text format</a:t>
            </a:r>
          </a:p>
        </p:txBody>
      </p:sp>
      <p:sp>
        <p:nvSpPr>
          <p:cNvPr id="1028" name="Rectangle 4"/>
          <p:cNvSpPr>
            <a:spLocks noGrp="1" noChangeArrowheads="1"/>
          </p:cNvSpPr>
          <p:nvPr>
            <p:ph type="body" idx="1"/>
          </p:nvPr>
        </p:nvSpPr>
        <p:spPr bwMode="auto">
          <a:xfrm>
            <a:off x="152400" y="1143000"/>
            <a:ext cx="8823325" cy="49672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F"/>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000" tIns="46800" rIns="90000" bIns="46800" numCol="1" anchor="t" anchorCtr="0" compatLnSpc="1">
            <a:prstTxWarp prst="textNoShape">
              <a:avLst/>
            </a:prstTxWarp>
          </a:bodyPr>
          <a:lstStyle/>
          <a:p>
            <a:pPr lvl="0"/>
            <a:r>
              <a:rPr lang="en-GB" altLang="x-none" smtClean="0"/>
              <a:t>Click to edit the outline text format</a:t>
            </a:r>
          </a:p>
          <a:p>
            <a:pPr lvl="1"/>
            <a:r>
              <a:rPr lang="en-GB" altLang="x-none" smtClean="0"/>
              <a:t>Second Outline Level</a:t>
            </a:r>
          </a:p>
          <a:p>
            <a:pPr lvl="2"/>
            <a:r>
              <a:rPr lang="en-GB" altLang="x-none" smtClean="0"/>
              <a:t>Third Outline Level</a:t>
            </a:r>
          </a:p>
          <a:p>
            <a:pPr lvl="3"/>
            <a:r>
              <a:rPr lang="en-GB" altLang="x-none" smtClean="0"/>
              <a:t>Fourth Outline Level</a:t>
            </a:r>
          </a:p>
          <a:p>
            <a:pPr lvl="4"/>
            <a:r>
              <a:rPr lang="en-GB" altLang="x-none" smtClean="0"/>
              <a:t>Fifth Outline Level</a:t>
            </a:r>
          </a:p>
          <a:p>
            <a:pPr lvl="4"/>
            <a:r>
              <a:rPr lang="en-GB" altLang="x-none" smtClean="0"/>
              <a:t>Sixth Outline Level</a:t>
            </a:r>
          </a:p>
          <a:p>
            <a:pPr lvl="4"/>
            <a:r>
              <a:rPr lang="en-GB" altLang="x-none" smtClean="0"/>
              <a:t>Seventh Outline Level</a:t>
            </a:r>
          </a:p>
        </p:txBody>
      </p:sp>
      <p:sp>
        <p:nvSpPr>
          <p:cNvPr id="1030" name="Text Box 6"/>
          <p:cNvSpPr txBox="1">
            <a:spLocks noChangeArrowheads="1"/>
          </p:cNvSpPr>
          <p:nvPr/>
        </p:nvSpPr>
        <p:spPr bwMode="auto">
          <a:xfrm>
            <a:off x="3124200" y="6537325"/>
            <a:ext cx="2895600" cy="2444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defTabSz="457200" fontAlgn="base">
              <a:spcBef>
                <a:spcPct val="0"/>
              </a:spcBef>
              <a:spcAft>
                <a:spcPct val="0"/>
              </a:spcAft>
              <a:buClr>
                <a:srgbClr val="000000"/>
              </a:buClr>
              <a:buSzPct val="100000"/>
              <a:buFont typeface="Times New Roman" pitchFamily="18" charset="0"/>
              <a:buNone/>
            </a:pPr>
            <a:endParaRPr lang="en-US" sz="2400" dirty="0">
              <a:solidFill>
                <a:srgbClr val="FFFFFF"/>
              </a:solidFill>
            </a:endParaRPr>
          </a:p>
        </p:txBody>
      </p:sp>
      <p:sp>
        <p:nvSpPr>
          <p:cNvPr id="1031" name="Rectangle 7"/>
          <p:cNvSpPr>
            <a:spLocks noGrp="1" noChangeArrowheads="1"/>
          </p:cNvSpPr>
          <p:nvPr>
            <p:ph type="sldNum"/>
          </p:nvPr>
        </p:nvSpPr>
        <p:spPr bwMode="auto">
          <a:xfrm>
            <a:off x="6934200" y="6537325"/>
            <a:ext cx="2117725" cy="2286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F"/>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000" tIns="46800" rIns="90000" bIns="46800" numCol="1" anchor="t" anchorCtr="0" compatLnSpc="1">
            <a:prstTxWarp prst="textNoShape">
              <a:avLst/>
            </a:prstTxWarp>
          </a:bodyPr>
          <a:lstStyle>
            <a:lvl1pPr>
              <a:buClr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400">
                <a:solidFill>
                  <a:schemeClr val="tx1"/>
                </a:solidFill>
              </a:defRPr>
            </a:lvl1pPr>
          </a:lstStyle>
          <a:p>
            <a:pPr defTabSz="457200" fontAlgn="base">
              <a:spcBef>
                <a:spcPct val="0"/>
              </a:spcBef>
              <a:spcAft>
                <a:spcPct val="0"/>
              </a:spcAft>
              <a:buSzPct val="100000"/>
            </a:pPr>
            <a:fld id="{3D5C44B6-36BC-4EBF-8D4D-DC8BE3769EC3}" type="slidenum">
              <a:rPr lang="en-US" altLang="x-none" smtClean="0">
                <a:solidFill>
                  <a:srgbClr val="000000"/>
                </a:solidFill>
              </a:rPr>
              <a:pPr defTabSz="457200" fontAlgn="base">
                <a:spcBef>
                  <a:spcPct val="0"/>
                </a:spcBef>
                <a:spcAft>
                  <a:spcPct val="0"/>
                </a:spcAft>
                <a:buSzPct val="100000"/>
              </a:pPr>
              <a:t>‹#›</a:t>
            </a:fld>
            <a:endParaRPr lang="en-US" altLang="x-none" dirty="0">
              <a:solidFill>
                <a:srgbClr val="000000"/>
              </a:solidFill>
            </a:endParaRPr>
          </a:p>
        </p:txBody>
      </p:sp>
      <p:pic>
        <p:nvPicPr>
          <p:cNvPr id="2" name="Picture 1"/>
          <p:cNvPicPr>
            <a:picLocks noChangeAspect="1"/>
          </p:cNvPicPr>
          <p:nvPr userDrawn="1"/>
        </p:nvPicPr>
        <p:blipFill rotWithShape="1">
          <a:blip r:embed="rId14">
            <a:extLst>
              <a:ext uri="{28A0092B-C50C-407E-A947-70E740481C1C}">
                <a14:useLocalDpi xmlns:a14="http://schemas.microsoft.com/office/drawing/2010/main" val="0"/>
              </a:ext>
            </a:extLst>
          </a:blip>
          <a:srcRect t="1050" r="56444"/>
          <a:stretch/>
        </p:blipFill>
        <p:spPr>
          <a:xfrm>
            <a:off x="8171121" y="0"/>
            <a:ext cx="972879" cy="1078243"/>
          </a:xfrm>
          <a:prstGeom prst="rect">
            <a:avLst/>
          </a:prstGeom>
        </p:spPr>
      </p:pic>
    </p:spTree>
    <p:extLst>
      <p:ext uri="{BB962C8B-B14F-4D97-AF65-F5344CB8AC3E}">
        <p14:creationId xmlns:p14="http://schemas.microsoft.com/office/powerpoint/2010/main" val="3121456349"/>
      </p:ext>
    </p:extLst>
  </p:cSld>
  <p:clrMap bg1="lt1" tx1="dk1" bg2="lt2" tx2="dk2" accent1="accent1" accent2="accent2" accent3="accent3" accent4="accent4" accent5="accent5" accent6="accent6" hlink="hlink" folHlink="folHlink"/>
  <p:sldLayoutIdLst>
    <p:sldLayoutId id="2147483770" r:id="rId1"/>
    <p:sldLayoutId id="2147483771" r:id="rId2"/>
    <p:sldLayoutId id="2147483772" r:id="rId3"/>
    <p:sldLayoutId id="2147483773" r:id="rId4"/>
    <p:sldLayoutId id="2147483774" r:id="rId5"/>
    <p:sldLayoutId id="2147483775" r:id="rId6"/>
    <p:sldLayoutId id="2147483776" r:id="rId7"/>
    <p:sldLayoutId id="2147483777" r:id="rId8"/>
    <p:sldLayoutId id="2147483778" r:id="rId9"/>
    <p:sldLayoutId id="2147483779" r:id="rId10"/>
    <p:sldLayoutId id="2147483780" r:id="rId11"/>
  </p:sldLayoutIdLst>
  <p:timing>
    <p:tnLst>
      <p:par>
        <p:cTn id="1" dur="indefinite" restart="never" nodeType="tmRoot"/>
      </p:par>
    </p:tnLst>
  </p:timing>
  <p:hf sldNum="0" hdr="0" ftr="0"/>
  <p:txStyles>
    <p:titleStyle>
      <a:lvl1pPr algn="ctr" defTabSz="457200" rtl="0" eaLnBrk="0" fontAlgn="base" hangingPunct="0">
        <a:spcBef>
          <a:spcPct val="0"/>
        </a:spcBef>
        <a:spcAft>
          <a:spcPct val="0"/>
        </a:spcAft>
        <a:buClr>
          <a:srgbClr val="000000"/>
        </a:buClr>
        <a:buSzPct val="100000"/>
        <a:buFont typeface="Times New Roman" pitchFamily="18" charset="0"/>
        <a:defRPr sz="3200">
          <a:solidFill>
            <a:srgbClr val="000000"/>
          </a:solidFill>
          <a:latin typeface="+mj-lt"/>
          <a:ea typeface="+mj-ea"/>
          <a:cs typeface="+mj-cs"/>
        </a:defRPr>
      </a:lvl1pPr>
      <a:lvl2pPr marL="742950" indent="-285750" algn="ctr" defTabSz="457200" rtl="0" eaLnBrk="0" fontAlgn="base" hangingPunct="0">
        <a:spcBef>
          <a:spcPct val="0"/>
        </a:spcBef>
        <a:spcAft>
          <a:spcPct val="0"/>
        </a:spcAft>
        <a:buClr>
          <a:srgbClr val="000000"/>
        </a:buClr>
        <a:buSzPct val="100000"/>
        <a:buFont typeface="Times New Roman" pitchFamily="18" charset="0"/>
        <a:defRPr sz="3200">
          <a:solidFill>
            <a:srgbClr val="000000"/>
          </a:solidFill>
          <a:latin typeface="Arial" pitchFamily="34" charset="0"/>
          <a:ea typeface="MS PGothic" pitchFamily="2" charset="-128"/>
        </a:defRPr>
      </a:lvl2pPr>
      <a:lvl3pPr marL="1143000" indent="-228600" algn="ctr" defTabSz="457200" rtl="0" eaLnBrk="0" fontAlgn="base" hangingPunct="0">
        <a:spcBef>
          <a:spcPct val="0"/>
        </a:spcBef>
        <a:spcAft>
          <a:spcPct val="0"/>
        </a:spcAft>
        <a:buClr>
          <a:srgbClr val="000000"/>
        </a:buClr>
        <a:buSzPct val="100000"/>
        <a:buFont typeface="Times New Roman" pitchFamily="18" charset="0"/>
        <a:defRPr sz="3200">
          <a:solidFill>
            <a:srgbClr val="000000"/>
          </a:solidFill>
          <a:latin typeface="Arial" pitchFamily="34" charset="0"/>
          <a:ea typeface="MS PGothic" pitchFamily="2" charset="-128"/>
        </a:defRPr>
      </a:lvl3pPr>
      <a:lvl4pPr marL="1600200" indent="-228600" algn="ctr" defTabSz="457200" rtl="0" eaLnBrk="0" fontAlgn="base" hangingPunct="0">
        <a:spcBef>
          <a:spcPct val="0"/>
        </a:spcBef>
        <a:spcAft>
          <a:spcPct val="0"/>
        </a:spcAft>
        <a:buClr>
          <a:srgbClr val="000000"/>
        </a:buClr>
        <a:buSzPct val="100000"/>
        <a:buFont typeface="Times New Roman" pitchFamily="18" charset="0"/>
        <a:defRPr sz="3200">
          <a:solidFill>
            <a:srgbClr val="000000"/>
          </a:solidFill>
          <a:latin typeface="Arial" pitchFamily="34" charset="0"/>
          <a:ea typeface="MS PGothic" pitchFamily="2" charset="-128"/>
        </a:defRPr>
      </a:lvl4pPr>
      <a:lvl5pPr marL="2057400" indent="-228600" algn="ctr" defTabSz="457200" rtl="0" eaLnBrk="0" fontAlgn="base" hangingPunct="0">
        <a:spcBef>
          <a:spcPct val="0"/>
        </a:spcBef>
        <a:spcAft>
          <a:spcPct val="0"/>
        </a:spcAft>
        <a:buClr>
          <a:srgbClr val="000000"/>
        </a:buClr>
        <a:buSzPct val="100000"/>
        <a:buFont typeface="Times New Roman" pitchFamily="18" charset="0"/>
        <a:defRPr sz="3200">
          <a:solidFill>
            <a:srgbClr val="000000"/>
          </a:solidFill>
          <a:latin typeface="Arial" pitchFamily="34" charset="0"/>
          <a:ea typeface="MS PGothic" pitchFamily="2" charset="-128"/>
        </a:defRPr>
      </a:lvl5pPr>
      <a:lvl6pPr marL="2514600" indent="-228600" algn="ctr" defTabSz="457200" rtl="0" eaLnBrk="0" fontAlgn="base" hangingPunct="0">
        <a:spcBef>
          <a:spcPct val="0"/>
        </a:spcBef>
        <a:spcAft>
          <a:spcPct val="0"/>
        </a:spcAft>
        <a:buClr>
          <a:srgbClr val="000000"/>
        </a:buClr>
        <a:buSzPct val="100000"/>
        <a:buFont typeface="Times New Roman" pitchFamily="18" charset="0"/>
        <a:defRPr sz="3200">
          <a:solidFill>
            <a:srgbClr val="000000"/>
          </a:solidFill>
          <a:latin typeface="Arial" pitchFamily="34" charset="0"/>
          <a:ea typeface="MS PGothic" pitchFamily="2" charset="-128"/>
        </a:defRPr>
      </a:lvl6pPr>
      <a:lvl7pPr marL="2971800" indent="-228600" algn="ctr" defTabSz="457200" rtl="0" eaLnBrk="0" fontAlgn="base" hangingPunct="0">
        <a:spcBef>
          <a:spcPct val="0"/>
        </a:spcBef>
        <a:spcAft>
          <a:spcPct val="0"/>
        </a:spcAft>
        <a:buClr>
          <a:srgbClr val="000000"/>
        </a:buClr>
        <a:buSzPct val="100000"/>
        <a:buFont typeface="Times New Roman" pitchFamily="18" charset="0"/>
        <a:defRPr sz="3200">
          <a:solidFill>
            <a:srgbClr val="000000"/>
          </a:solidFill>
          <a:latin typeface="Arial" pitchFamily="34" charset="0"/>
          <a:ea typeface="MS PGothic" pitchFamily="2" charset="-128"/>
        </a:defRPr>
      </a:lvl7pPr>
      <a:lvl8pPr marL="3429000" indent="-228600" algn="ctr" defTabSz="457200" rtl="0" eaLnBrk="0" fontAlgn="base" hangingPunct="0">
        <a:spcBef>
          <a:spcPct val="0"/>
        </a:spcBef>
        <a:spcAft>
          <a:spcPct val="0"/>
        </a:spcAft>
        <a:buClr>
          <a:srgbClr val="000000"/>
        </a:buClr>
        <a:buSzPct val="100000"/>
        <a:buFont typeface="Times New Roman" pitchFamily="18" charset="0"/>
        <a:defRPr sz="3200">
          <a:solidFill>
            <a:srgbClr val="000000"/>
          </a:solidFill>
          <a:latin typeface="Arial" pitchFamily="34" charset="0"/>
          <a:ea typeface="MS PGothic" pitchFamily="2" charset="-128"/>
        </a:defRPr>
      </a:lvl8pPr>
      <a:lvl9pPr marL="3886200" indent="-228600" algn="ctr" defTabSz="457200" rtl="0" eaLnBrk="0" fontAlgn="base" hangingPunct="0">
        <a:spcBef>
          <a:spcPct val="0"/>
        </a:spcBef>
        <a:spcAft>
          <a:spcPct val="0"/>
        </a:spcAft>
        <a:buClr>
          <a:srgbClr val="000000"/>
        </a:buClr>
        <a:buSzPct val="100000"/>
        <a:buFont typeface="Times New Roman" pitchFamily="18" charset="0"/>
        <a:defRPr sz="3200">
          <a:solidFill>
            <a:srgbClr val="000000"/>
          </a:solidFill>
          <a:latin typeface="Arial" pitchFamily="34" charset="0"/>
          <a:ea typeface="MS PGothic" pitchFamily="2" charset="-128"/>
        </a:defRPr>
      </a:lvl9pPr>
    </p:titleStyle>
    <p:bodyStyle>
      <a:lvl1pPr marL="342900" indent="-342900" algn="l" defTabSz="457200" rtl="0" eaLnBrk="0" fontAlgn="base" hangingPunct="0">
        <a:lnSpc>
          <a:spcPct val="105000"/>
        </a:lnSpc>
        <a:spcBef>
          <a:spcPts val="1000"/>
        </a:spcBef>
        <a:spcAft>
          <a:spcPct val="0"/>
        </a:spcAft>
        <a:buClr>
          <a:srgbClr val="000000"/>
        </a:buClr>
        <a:buSzPct val="100000"/>
        <a:buFont typeface="Times New Roman" pitchFamily="18" charset="0"/>
        <a:defRPr b="1">
          <a:solidFill>
            <a:srgbClr val="000000"/>
          </a:solidFill>
          <a:latin typeface="+mn-lt"/>
          <a:ea typeface="+mn-ea"/>
          <a:cs typeface="+mn-cs"/>
        </a:defRPr>
      </a:lvl1pPr>
      <a:lvl2pPr marL="742950" indent="-285750" algn="l" defTabSz="457200" rtl="0" eaLnBrk="0" fontAlgn="base" hangingPunct="0">
        <a:lnSpc>
          <a:spcPct val="105000"/>
        </a:lnSpc>
        <a:spcBef>
          <a:spcPts val="1400"/>
        </a:spcBef>
        <a:spcAft>
          <a:spcPct val="0"/>
        </a:spcAft>
        <a:buClr>
          <a:srgbClr val="000000"/>
        </a:buClr>
        <a:buSzPct val="100000"/>
        <a:buFont typeface="Times New Roman" pitchFamily="18" charset="0"/>
        <a:defRPr sz="2800">
          <a:solidFill>
            <a:srgbClr val="000000"/>
          </a:solidFill>
          <a:latin typeface="+mn-lt"/>
          <a:ea typeface="+mn-ea"/>
        </a:defRPr>
      </a:lvl2pPr>
      <a:lvl3pPr marL="1143000" indent="-228600" algn="l" defTabSz="457200" rtl="0" eaLnBrk="0" fontAlgn="base" hangingPunct="0">
        <a:lnSpc>
          <a:spcPct val="105000"/>
        </a:lnSpc>
        <a:spcBef>
          <a:spcPts val="800"/>
        </a:spcBef>
        <a:spcAft>
          <a:spcPct val="0"/>
        </a:spcAft>
        <a:buClr>
          <a:srgbClr val="000000"/>
        </a:buClr>
        <a:buSzPct val="100000"/>
        <a:buFont typeface="Times New Roman" pitchFamily="18" charset="0"/>
        <a:defRPr sz="1600">
          <a:solidFill>
            <a:srgbClr val="000000"/>
          </a:solidFill>
          <a:latin typeface="+mn-lt"/>
          <a:ea typeface="+mn-ea"/>
        </a:defRPr>
      </a:lvl3pPr>
      <a:lvl4pPr marL="1600200" indent="-228600" algn="l" defTabSz="457200" rtl="0" eaLnBrk="0" fontAlgn="base" hangingPunct="0">
        <a:lnSpc>
          <a:spcPct val="105000"/>
        </a:lnSpc>
        <a:spcBef>
          <a:spcPts val="700"/>
        </a:spcBef>
        <a:spcAft>
          <a:spcPct val="0"/>
        </a:spcAft>
        <a:buClr>
          <a:srgbClr val="000000"/>
        </a:buClr>
        <a:buSzPct val="100000"/>
        <a:buFont typeface="Times New Roman" pitchFamily="18" charset="0"/>
        <a:defRPr sz="1400">
          <a:solidFill>
            <a:srgbClr val="000000"/>
          </a:solidFill>
          <a:latin typeface="+mn-lt"/>
          <a:ea typeface="+mn-ea"/>
        </a:defRPr>
      </a:lvl4pPr>
      <a:lvl5pPr marL="2057400" indent="-228600" algn="l" defTabSz="457200" rtl="0" eaLnBrk="0" fontAlgn="base" hangingPunct="0">
        <a:lnSpc>
          <a:spcPct val="105000"/>
        </a:lnSpc>
        <a:spcBef>
          <a:spcPts val="700"/>
        </a:spcBef>
        <a:spcAft>
          <a:spcPct val="0"/>
        </a:spcAft>
        <a:buClr>
          <a:srgbClr val="000000"/>
        </a:buClr>
        <a:buSzPct val="100000"/>
        <a:buFont typeface="Times New Roman" pitchFamily="18" charset="0"/>
        <a:defRPr sz="1400">
          <a:solidFill>
            <a:srgbClr val="000000"/>
          </a:solidFill>
          <a:latin typeface="+mn-lt"/>
          <a:ea typeface="+mn-ea"/>
        </a:defRPr>
      </a:lvl5pPr>
      <a:lvl6pPr marL="2514600" indent="-228600" algn="l" defTabSz="457200" rtl="0" eaLnBrk="0" fontAlgn="base" hangingPunct="0">
        <a:lnSpc>
          <a:spcPct val="105000"/>
        </a:lnSpc>
        <a:spcBef>
          <a:spcPts val="700"/>
        </a:spcBef>
        <a:spcAft>
          <a:spcPct val="0"/>
        </a:spcAft>
        <a:buClr>
          <a:srgbClr val="000000"/>
        </a:buClr>
        <a:buSzPct val="100000"/>
        <a:buFont typeface="Times New Roman" pitchFamily="18" charset="0"/>
        <a:defRPr sz="1400">
          <a:solidFill>
            <a:srgbClr val="000000"/>
          </a:solidFill>
          <a:latin typeface="+mn-lt"/>
          <a:ea typeface="+mn-ea"/>
        </a:defRPr>
      </a:lvl6pPr>
      <a:lvl7pPr marL="2971800" indent="-228600" algn="l" defTabSz="457200" rtl="0" eaLnBrk="0" fontAlgn="base" hangingPunct="0">
        <a:lnSpc>
          <a:spcPct val="105000"/>
        </a:lnSpc>
        <a:spcBef>
          <a:spcPts val="700"/>
        </a:spcBef>
        <a:spcAft>
          <a:spcPct val="0"/>
        </a:spcAft>
        <a:buClr>
          <a:srgbClr val="000000"/>
        </a:buClr>
        <a:buSzPct val="100000"/>
        <a:buFont typeface="Times New Roman" pitchFamily="18" charset="0"/>
        <a:defRPr sz="1400">
          <a:solidFill>
            <a:srgbClr val="000000"/>
          </a:solidFill>
          <a:latin typeface="+mn-lt"/>
          <a:ea typeface="+mn-ea"/>
        </a:defRPr>
      </a:lvl7pPr>
      <a:lvl8pPr marL="3429000" indent="-228600" algn="l" defTabSz="457200" rtl="0" eaLnBrk="0" fontAlgn="base" hangingPunct="0">
        <a:lnSpc>
          <a:spcPct val="105000"/>
        </a:lnSpc>
        <a:spcBef>
          <a:spcPts val="700"/>
        </a:spcBef>
        <a:spcAft>
          <a:spcPct val="0"/>
        </a:spcAft>
        <a:buClr>
          <a:srgbClr val="000000"/>
        </a:buClr>
        <a:buSzPct val="100000"/>
        <a:buFont typeface="Times New Roman" pitchFamily="18" charset="0"/>
        <a:defRPr sz="1400">
          <a:solidFill>
            <a:srgbClr val="000000"/>
          </a:solidFill>
          <a:latin typeface="+mn-lt"/>
          <a:ea typeface="+mn-ea"/>
        </a:defRPr>
      </a:lvl8pPr>
      <a:lvl9pPr marL="3886200" indent="-228600" algn="l" defTabSz="457200" rtl="0" eaLnBrk="0" fontAlgn="base" hangingPunct="0">
        <a:lnSpc>
          <a:spcPct val="105000"/>
        </a:lnSpc>
        <a:spcBef>
          <a:spcPts val="700"/>
        </a:spcBef>
        <a:spcAft>
          <a:spcPct val="0"/>
        </a:spcAft>
        <a:buClr>
          <a:srgbClr val="000000"/>
        </a:buClr>
        <a:buSzPct val="100000"/>
        <a:buFont typeface="Times New Roman" pitchFamily="18" charset="0"/>
        <a:defRPr sz="1400">
          <a:solidFill>
            <a:srgbClr val="000000"/>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6" name="Rectangle 1"/>
          <p:cNvSpPr>
            <a:spLocks noChangeArrowheads="1"/>
          </p:cNvSpPr>
          <p:nvPr/>
        </p:nvSpPr>
        <p:spPr bwMode="auto">
          <a:xfrm>
            <a:off x="0" y="0"/>
            <a:ext cx="9144000" cy="685800"/>
          </a:xfrm>
          <a:prstGeom prst="rect">
            <a:avLst/>
          </a:prstGeom>
          <a:solidFill>
            <a:srgbClr val="FFFFFF"/>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defTabSz="449263" eaLnBrk="0" fontAlgn="base" hangingPunct="0">
              <a:lnSpc>
                <a:spcPct val="93000"/>
              </a:lnSpc>
              <a:spcBef>
                <a:spcPct val="0"/>
              </a:spcBef>
              <a:spcAft>
                <a:spcPct val="0"/>
              </a:spcAft>
              <a:buClr>
                <a:srgbClr val="000000"/>
              </a:buClr>
              <a:buSzPct val="100000"/>
              <a:buFont typeface="Times New Roman" panose="02020603050405020304" pitchFamily="18" charset="0"/>
              <a:buNone/>
            </a:pPr>
            <a:endParaRPr lang="en-US" altLang="en-US" smtClean="0">
              <a:solidFill>
                <a:srgbClr val="FFFFFF"/>
              </a:solidFill>
            </a:endParaRPr>
          </a:p>
        </p:txBody>
      </p:sp>
      <p:sp>
        <p:nvSpPr>
          <p:cNvPr id="1027" name="Rectangle 2"/>
          <p:cNvSpPr>
            <a:spLocks noChangeArrowheads="1"/>
          </p:cNvSpPr>
          <p:nvPr/>
        </p:nvSpPr>
        <p:spPr bwMode="auto">
          <a:xfrm>
            <a:off x="0" y="685800"/>
            <a:ext cx="228600" cy="6172200"/>
          </a:xfrm>
          <a:prstGeom prst="rect">
            <a:avLst/>
          </a:prstGeom>
          <a:solidFill>
            <a:srgbClr val="DDDDDD"/>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defTabSz="449263" eaLnBrk="0" fontAlgn="base" hangingPunct="0">
              <a:lnSpc>
                <a:spcPct val="93000"/>
              </a:lnSpc>
              <a:spcBef>
                <a:spcPct val="0"/>
              </a:spcBef>
              <a:spcAft>
                <a:spcPct val="0"/>
              </a:spcAft>
              <a:buClr>
                <a:srgbClr val="000000"/>
              </a:buClr>
              <a:buSzPct val="100000"/>
              <a:buFont typeface="Times New Roman" panose="02020603050405020304" pitchFamily="18" charset="0"/>
              <a:buNone/>
            </a:pPr>
            <a:endParaRPr lang="en-US" altLang="en-US" smtClean="0">
              <a:solidFill>
                <a:srgbClr val="FFFFFF"/>
              </a:solidFill>
            </a:endParaRPr>
          </a:p>
        </p:txBody>
      </p:sp>
      <p:sp>
        <p:nvSpPr>
          <p:cNvPr id="1028" name="Rectangle 3"/>
          <p:cNvSpPr>
            <a:spLocks noChangeArrowheads="1"/>
          </p:cNvSpPr>
          <p:nvPr/>
        </p:nvSpPr>
        <p:spPr bwMode="auto">
          <a:xfrm>
            <a:off x="609600" y="0"/>
            <a:ext cx="8534400" cy="685800"/>
          </a:xfrm>
          <a:prstGeom prst="rect">
            <a:avLst/>
          </a:prstGeom>
          <a:gradFill rotWithShape="0">
            <a:gsLst>
              <a:gs pos="0">
                <a:srgbClr val="003368"/>
              </a:gs>
              <a:gs pos="100000">
                <a:srgbClr val="8AA1B9">
                  <a:alpha val="67998"/>
                </a:srgbClr>
              </a:gs>
            </a:gsLst>
            <a:lin ang="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defTabSz="449263" eaLnBrk="0" fontAlgn="base" hangingPunct="0">
              <a:lnSpc>
                <a:spcPct val="93000"/>
              </a:lnSpc>
              <a:spcBef>
                <a:spcPct val="0"/>
              </a:spcBef>
              <a:spcAft>
                <a:spcPct val="0"/>
              </a:spcAft>
              <a:buClr>
                <a:srgbClr val="000000"/>
              </a:buClr>
              <a:buSzPct val="100000"/>
              <a:buFont typeface="Times New Roman" panose="02020603050405020304" pitchFamily="18" charset="0"/>
              <a:buNone/>
            </a:pPr>
            <a:endParaRPr lang="en-US" altLang="en-US" smtClean="0">
              <a:solidFill>
                <a:srgbClr val="FFFFFF"/>
              </a:solidFill>
            </a:endParaRPr>
          </a:p>
        </p:txBody>
      </p:sp>
      <p:sp>
        <p:nvSpPr>
          <p:cNvPr id="1029" name="Rectangle 4"/>
          <p:cNvSpPr>
            <a:spLocks noGrp="1" noChangeArrowheads="1"/>
          </p:cNvSpPr>
          <p:nvPr>
            <p:ph type="title"/>
          </p:nvPr>
        </p:nvSpPr>
        <p:spPr bwMode="auto">
          <a:xfrm>
            <a:off x="914400" y="0"/>
            <a:ext cx="6399213" cy="6842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bodyPr>
          <a:lstStyle/>
          <a:p>
            <a:pPr lvl="0"/>
            <a:r>
              <a:rPr lang="en-GB" altLang="en-US" smtClean="0"/>
              <a:t>Click to edit the title text format</a:t>
            </a:r>
          </a:p>
        </p:txBody>
      </p:sp>
      <p:sp>
        <p:nvSpPr>
          <p:cNvPr id="1030" name="Rectangle 5"/>
          <p:cNvSpPr>
            <a:spLocks noGrp="1" noChangeArrowheads="1"/>
          </p:cNvSpPr>
          <p:nvPr>
            <p:ph type="body" idx="1"/>
          </p:nvPr>
        </p:nvSpPr>
        <p:spPr bwMode="auto">
          <a:xfrm>
            <a:off x="533400" y="841375"/>
            <a:ext cx="8228013" cy="54356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p>
            <a:pPr lvl="0"/>
            <a:r>
              <a:rPr lang="en-GB" altLang="en-US" smtClean="0"/>
              <a:t>Click to edit the outline text format</a:t>
            </a:r>
          </a:p>
          <a:p>
            <a:pPr lvl="1"/>
            <a:r>
              <a:rPr lang="en-GB" altLang="en-US" smtClean="0"/>
              <a:t>Second Outline Level</a:t>
            </a:r>
          </a:p>
          <a:p>
            <a:pPr lvl="2"/>
            <a:r>
              <a:rPr lang="en-GB" altLang="en-US" smtClean="0"/>
              <a:t>Third Outline Level</a:t>
            </a:r>
          </a:p>
          <a:p>
            <a:pPr lvl="3"/>
            <a:r>
              <a:rPr lang="en-GB" altLang="en-US" smtClean="0"/>
              <a:t>Fourth Outline Level</a:t>
            </a:r>
          </a:p>
          <a:p>
            <a:pPr lvl="4"/>
            <a:r>
              <a:rPr lang="en-GB" altLang="en-US" smtClean="0"/>
              <a:t>Fifth Outline Level</a:t>
            </a:r>
          </a:p>
          <a:p>
            <a:pPr lvl="4"/>
            <a:r>
              <a:rPr lang="en-GB" altLang="en-US" smtClean="0"/>
              <a:t>Sixth Outline Level</a:t>
            </a:r>
          </a:p>
          <a:p>
            <a:pPr lvl="4"/>
            <a:r>
              <a:rPr lang="en-GB" altLang="en-US" smtClean="0"/>
              <a:t>Seventh Outline Level</a:t>
            </a:r>
          </a:p>
          <a:p>
            <a:pPr lvl="4"/>
            <a:r>
              <a:rPr lang="en-GB" altLang="en-US" smtClean="0"/>
              <a:t>Eighth Outline Level</a:t>
            </a:r>
          </a:p>
          <a:p>
            <a:pPr lvl="4"/>
            <a:r>
              <a:rPr lang="en-GB" altLang="en-US" smtClean="0"/>
              <a:t>Ninth Outline Level</a:t>
            </a:r>
          </a:p>
        </p:txBody>
      </p:sp>
      <p:pic>
        <p:nvPicPr>
          <p:cNvPr id="1031" name="Picture 6"/>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0" y="0"/>
            <a:ext cx="685800" cy="685800"/>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2" name="Rectangle 7"/>
          <p:cNvSpPr>
            <a:spLocks noChangeArrowheads="1"/>
          </p:cNvSpPr>
          <p:nvPr/>
        </p:nvSpPr>
        <p:spPr bwMode="auto">
          <a:xfrm rot="16200000">
            <a:off x="-2861469" y="3593306"/>
            <a:ext cx="5943600" cy="2809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tIns="5454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charset="0"/>
                <a:ea typeface="msgothic" charset="0"/>
                <a:cs typeface="msgothic"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charset="0"/>
                <a:ea typeface="msgothic" charset="0"/>
                <a:cs typeface="msgothic"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charset="0"/>
                <a:ea typeface="msgothic" charset="0"/>
                <a:cs typeface="msgothic"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charset="0"/>
                <a:ea typeface="msgothic" charset="0"/>
                <a:cs typeface="msgothic"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charset="0"/>
                <a:ea typeface="msgothic" charset="0"/>
                <a:cs typeface="msgothic" charset="0"/>
              </a:defRPr>
            </a:lvl5pPr>
            <a:lvl6pPr marL="2514600" indent="-228600" defTabSz="449263" eaLnBrk="0" fontAlgn="base" hangingPunct="0">
              <a:lnSpc>
                <a:spcPct val="93000"/>
              </a:lnSpc>
              <a:spcBef>
                <a:spcPct val="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charset="0"/>
                <a:ea typeface="msgothic" charset="0"/>
                <a:cs typeface="msgothic" charset="0"/>
              </a:defRPr>
            </a:lvl6pPr>
            <a:lvl7pPr marL="2971800" indent="-228600" defTabSz="449263" eaLnBrk="0" fontAlgn="base" hangingPunct="0">
              <a:lnSpc>
                <a:spcPct val="93000"/>
              </a:lnSpc>
              <a:spcBef>
                <a:spcPct val="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charset="0"/>
                <a:ea typeface="msgothic" charset="0"/>
                <a:cs typeface="msgothic" charset="0"/>
              </a:defRPr>
            </a:lvl7pPr>
            <a:lvl8pPr marL="3429000" indent="-228600" defTabSz="449263" eaLnBrk="0" fontAlgn="base" hangingPunct="0">
              <a:lnSpc>
                <a:spcPct val="93000"/>
              </a:lnSpc>
              <a:spcBef>
                <a:spcPct val="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charset="0"/>
                <a:ea typeface="msgothic" charset="0"/>
                <a:cs typeface="msgothic" charset="0"/>
              </a:defRPr>
            </a:lvl8pPr>
            <a:lvl9pPr marL="3886200" indent="-228600" defTabSz="449263" eaLnBrk="0" fontAlgn="base" hangingPunct="0">
              <a:lnSpc>
                <a:spcPct val="93000"/>
              </a:lnSpc>
              <a:spcBef>
                <a:spcPct val="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charset="0"/>
                <a:ea typeface="msgothic" charset="0"/>
                <a:cs typeface="msgothic" charset="0"/>
              </a:defRPr>
            </a:lvl9pPr>
          </a:lstStyle>
          <a:p>
            <a:pPr defTabSz="449263" eaLnBrk="0" fontAlgn="base" hangingPunct="0">
              <a:lnSpc>
                <a:spcPct val="93000"/>
              </a:lnSpc>
              <a:spcBef>
                <a:spcPct val="0"/>
              </a:spcBef>
              <a:spcAft>
                <a:spcPct val="0"/>
              </a:spcAft>
              <a:buClr>
                <a:srgbClr val="000000"/>
              </a:buClr>
              <a:buSzPct val="100000"/>
              <a:buFont typeface="Times New Roman" pitchFamily="16" charset="0"/>
              <a:buNone/>
              <a:defRPr/>
            </a:pPr>
            <a:r>
              <a:rPr lang="en-GB" altLang="en-US" sz="1000" smtClean="0">
                <a:solidFill>
                  <a:srgbClr val="808080"/>
                </a:solidFill>
              </a:rPr>
              <a:t>LHC BBC brainstorming - Oxford, </a:t>
            </a:r>
            <a:r>
              <a:rPr lang="en-GB" altLang="en-US" sz="1000" smtClean="0">
                <a:solidFill>
                  <a:srgbClr val="808080"/>
                </a:solidFill>
                <a:hlinkClick r:id="rId15"/>
              </a:rPr>
              <a:t>Ralph.Steinhagen@CERN.ch</a:t>
            </a:r>
            <a:r>
              <a:rPr lang="en-GB" altLang="en-US" sz="1000" smtClean="0">
                <a:solidFill>
                  <a:srgbClr val="808080"/>
                </a:solidFill>
              </a:rPr>
              <a:t>, 2013-10-15</a:t>
            </a:r>
          </a:p>
        </p:txBody>
      </p:sp>
      <p:sp>
        <p:nvSpPr>
          <p:cNvPr id="1032" name="Rectangle 8"/>
          <p:cNvSpPr>
            <a:spLocks noChangeArrowheads="1"/>
          </p:cNvSpPr>
          <p:nvPr/>
        </p:nvSpPr>
        <p:spPr bwMode="auto">
          <a:xfrm>
            <a:off x="7920038" y="6477000"/>
            <a:ext cx="1177925" cy="2651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6120" tIns="58824" rIns="96120" bIns="48240"/>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msgothic" charset="0"/>
                <a:cs typeface="msgothic"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msgothic" charset="0"/>
                <a:cs typeface="msgothic"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msgothic" charset="0"/>
                <a:cs typeface="msgothic"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msgothic" charset="0"/>
                <a:cs typeface="msgothic"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msgothic" charset="0"/>
                <a:cs typeface="msgothic" charset="0"/>
              </a:defRPr>
            </a:lvl5pPr>
            <a:lvl6pPr marL="2514600" indent="-228600" defTabSz="449263" eaLnBrk="0"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msgothic" charset="0"/>
                <a:cs typeface="msgothic" charset="0"/>
              </a:defRPr>
            </a:lvl6pPr>
            <a:lvl7pPr marL="2971800" indent="-228600" defTabSz="449263" eaLnBrk="0"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msgothic" charset="0"/>
                <a:cs typeface="msgothic" charset="0"/>
              </a:defRPr>
            </a:lvl7pPr>
            <a:lvl8pPr marL="3429000" indent="-228600" defTabSz="449263" eaLnBrk="0"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msgothic" charset="0"/>
                <a:cs typeface="msgothic" charset="0"/>
              </a:defRPr>
            </a:lvl8pPr>
            <a:lvl9pPr marL="3886200" indent="-228600" defTabSz="449263" eaLnBrk="0"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msgothic" charset="0"/>
                <a:cs typeface="msgothic" charset="0"/>
              </a:defRPr>
            </a:lvl9pPr>
          </a:lstStyle>
          <a:p>
            <a:pPr algn="r" defTabSz="449263" eaLnBrk="0" fontAlgn="base" hangingPunct="0">
              <a:lnSpc>
                <a:spcPct val="93000"/>
              </a:lnSpc>
              <a:spcBef>
                <a:spcPct val="0"/>
              </a:spcBef>
              <a:spcAft>
                <a:spcPct val="0"/>
              </a:spcAft>
              <a:buClr>
                <a:srgbClr val="000000"/>
              </a:buClr>
              <a:buSzPct val="100000"/>
              <a:buFont typeface="Times New Roman" panose="02020603050405020304" pitchFamily="18" charset="0"/>
              <a:buNone/>
            </a:pPr>
            <a:fld id="{9AC789CA-478D-4475-B064-95C91C01649D}" type="slidenum">
              <a:rPr lang="de-DE" altLang="en-US" sz="1200" smtClean="0">
                <a:solidFill>
                  <a:srgbClr val="808080"/>
                </a:solidFill>
              </a:rPr>
              <a:pPr algn="r" defTabSz="449263" eaLnBrk="0" fontAlgn="base" hangingPunct="0">
                <a:lnSpc>
                  <a:spcPct val="93000"/>
                </a:lnSpc>
                <a:spcBef>
                  <a:spcPct val="0"/>
                </a:spcBef>
                <a:spcAft>
                  <a:spcPct val="0"/>
                </a:spcAft>
                <a:buClr>
                  <a:srgbClr val="000000"/>
                </a:buClr>
                <a:buSzPct val="100000"/>
                <a:buFont typeface="Times New Roman" panose="02020603050405020304" pitchFamily="18" charset="0"/>
                <a:buNone/>
              </a:pPr>
              <a:t>‹#›</a:t>
            </a:fld>
            <a:endParaRPr lang="de-DE" altLang="en-US" sz="1200" smtClean="0">
              <a:solidFill>
                <a:srgbClr val="808080"/>
              </a:solidFill>
            </a:endParaRPr>
          </a:p>
        </p:txBody>
      </p:sp>
    </p:spTree>
    <p:extLst>
      <p:ext uri="{BB962C8B-B14F-4D97-AF65-F5344CB8AC3E}">
        <p14:creationId xmlns:p14="http://schemas.microsoft.com/office/powerpoint/2010/main" val="372134369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txStyles>
    <p:titleStyle>
      <a:lvl1pPr algn="l" defTabSz="449263" rtl="0" eaLnBrk="0" fontAlgn="base" hangingPunct="0">
        <a:lnSpc>
          <a:spcPct val="93000"/>
        </a:lnSpc>
        <a:spcBef>
          <a:spcPct val="0"/>
        </a:spcBef>
        <a:spcAft>
          <a:spcPct val="0"/>
        </a:spcAft>
        <a:buClr>
          <a:srgbClr val="000000"/>
        </a:buClr>
        <a:buSzPct val="100000"/>
        <a:buFont typeface="Times New Roman" panose="02020603050405020304" pitchFamily="18" charset="0"/>
        <a:defRPr sz="2000" b="1">
          <a:solidFill>
            <a:srgbClr val="FFFFFF"/>
          </a:solidFill>
          <a:latin typeface="+mj-lt"/>
          <a:ea typeface="+mj-ea"/>
          <a:cs typeface="+mj-cs"/>
        </a:defRPr>
      </a:lvl1pPr>
      <a:lvl2pPr algn="l" defTabSz="449263" rtl="0" eaLnBrk="0" fontAlgn="base" hangingPunct="0">
        <a:lnSpc>
          <a:spcPct val="93000"/>
        </a:lnSpc>
        <a:spcBef>
          <a:spcPct val="0"/>
        </a:spcBef>
        <a:spcAft>
          <a:spcPct val="0"/>
        </a:spcAft>
        <a:buClr>
          <a:srgbClr val="000000"/>
        </a:buClr>
        <a:buSzPct val="100000"/>
        <a:buFont typeface="Times New Roman" panose="02020603050405020304" pitchFamily="18" charset="0"/>
        <a:defRPr sz="2000" b="1">
          <a:solidFill>
            <a:srgbClr val="FFFFFF"/>
          </a:solidFill>
          <a:latin typeface="Arial" charset="0"/>
          <a:ea typeface="msgothic" charset="0"/>
          <a:cs typeface="msgothic" charset="0"/>
        </a:defRPr>
      </a:lvl2pPr>
      <a:lvl3pPr algn="l" defTabSz="449263" rtl="0" eaLnBrk="0" fontAlgn="base" hangingPunct="0">
        <a:lnSpc>
          <a:spcPct val="93000"/>
        </a:lnSpc>
        <a:spcBef>
          <a:spcPct val="0"/>
        </a:spcBef>
        <a:spcAft>
          <a:spcPct val="0"/>
        </a:spcAft>
        <a:buClr>
          <a:srgbClr val="000000"/>
        </a:buClr>
        <a:buSzPct val="100000"/>
        <a:buFont typeface="Times New Roman" panose="02020603050405020304" pitchFamily="18" charset="0"/>
        <a:defRPr sz="2000" b="1">
          <a:solidFill>
            <a:srgbClr val="FFFFFF"/>
          </a:solidFill>
          <a:latin typeface="Arial" charset="0"/>
          <a:ea typeface="msgothic" charset="0"/>
          <a:cs typeface="msgothic" charset="0"/>
        </a:defRPr>
      </a:lvl3pPr>
      <a:lvl4pPr algn="l" defTabSz="449263" rtl="0" eaLnBrk="0" fontAlgn="base" hangingPunct="0">
        <a:lnSpc>
          <a:spcPct val="93000"/>
        </a:lnSpc>
        <a:spcBef>
          <a:spcPct val="0"/>
        </a:spcBef>
        <a:spcAft>
          <a:spcPct val="0"/>
        </a:spcAft>
        <a:buClr>
          <a:srgbClr val="000000"/>
        </a:buClr>
        <a:buSzPct val="100000"/>
        <a:buFont typeface="Times New Roman" panose="02020603050405020304" pitchFamily="18" charset="0"/>
        <a:defRPr sz="2000" b="1">
          <a:solidFill>
            <a:srgbClr val="FFFFFF"/>
          </a:solidFill>
          <a:latin typeface="Arial" charset="0"/>
          <a:ea typeface="msgothic" charset="0"/>
          <a:cs typeface="msgothic" charset="0"/>
        </a:defRPr>
      </a:lvl4pPr>
      <a:lvl5pPr algn="l" defTabSz="449263" rtl="0" eaLnBrk="0" fontAlgn="base" hangingPunct="0">
        <a:lnSpc>
          <a:spcPct val="93000"/>
        </a:lnSpc>
        <a:spcBef>
          <a:spcPct val="0"/>
        </a:spcBef>
        <a:spcAft>
          <a:spcPct val="0"/>
        </a:spcAft>
        <a:buClr>
          <a:srgbClr val="000000"/>
        </a:buClr>
        <a:buSzPct val="100000"/>
        <a:buFont typeface="Times New Roman" panose="02020603050405020304" pitchFamily="18" charset="0"/>
        <a:defRPr sz="2000" b="1">
          <a:solidFill>
            <a:srgbClr val="FFFFFF"/>
          </a:solidFill>
          <a:latin typeface="Arial" charset="0"/>
          <a:ea typeface="msgothic" charset="0"/>
          <a:cs typeface="msgothic" charset="0"/>
        </a:defRPr>
      </a:lvl5pPr>
      <a:lvl6pPr marL="2514600" indent="-228600" algn="l" defTabSz="449263" rtl="0" eaLnBrk="0" fontAlgn="base" hangingPunct="0">
        <a:lnSpc>
          <a:spcPct val="93000"/>
        </a:lnSpc>
        <a:spcBef>
          <a:spcPct val="0"/>
        </a:spcBef>
        <a:spcAft>
          <a:spcPct val="0"/>
        </a:spcAft>
        <a:buClr>
          <a:srgbClr val="000000"/>
        </a:buClr>
        <a:buSzPct val="100000"/>
        <a:buFont typeface="Times New Roman" pitchFamily="16" charset="0"/>
        <a:defRPr sz="2000" b="1">
          <a:solidFill>
            <a:srgbClr val="FFFFFF"/>
          </a:solidFill>
          <a:latin typeface="Arial" charset="0"/>
          <a:ea typeface="msgothic" charset="0"/>
          <a:cs typeface="msgothic" charset="0"/>
        </a:defRPr>
      </a:lvl6pPr>
      <a:lvl7pPr marL="2971800" indent="-228600" algn="l" defTabSz="449263" rtl="0" eaLnBrk="0" fontAlgn="base" hangingPunct="0">
        <a:lnSpc>
          <a:spcPct val="93000"/>
        </a:lnSpc>
        <a:spcBef>
          <a:spcPct val="0"/>
        </a:spcBef>
        <a:spcAft>
          <a:spcPct val="0"/>
        </a:spcAft>
        <a:buClr>
          <a:srgbClr val="000000"/>
        </a:buClr>
        <a:buSzPct val="100000"/>
        <a:buFont typeface="Times New Roman" pitchFamily="16" charset="0"/>
        <a:defRPr sz="2000" b="1">
          <a:solidFill>
            <a:srgbClr val="FFFFFF"/>
          </a:solidFill>
          <a:latin typeface="Arial" charset="0"/>
          <a:ea typeface="msgothic" charset="0"/>
          <a:cs typeface="msgothic" charset="0"/>
        </a:defRPr>
      </a:lvl7pPr>
      <a:lvl8pPr marL="3429000" indent="-228600" algn="l" defTabSz="449263" rtl="0" eaLnBrk="0" fontAlgn="base" hangingPunct="0">
        <a:lnSpc>
          <a:spcPct val="93000"/>
        </a:lnSpc>
        <a:spcBef>
          <a:spcPct val="0"/>
        </a:spcBef>
        <a:spcAft>
          <a:spcPct val="0"/>
        </a:spcAft>
        <a:buClr>
          <a:srgbClr val="000000"/>
        </a:buClr>
        <a:buSzPct val="100000"/>
        <a:buFont typeface="Times New Roman" pitchFamily="16" charset="0"/>
        <a:defRPr sz="2000" b="1">
          <a:solidFill>
            <a:srgbClr val="FFFFFF"/>
          </a:solidFill>
          <a:latin typeface="Arial" charset="0"/>
          <a:ea typeface="msgothic" charset="0"/>
          <a:cs typeface="msgothic" charset="0"/>
        </a:defRPr>
      </a:lvl8pPr>
      <a:lvl9pPr marL="3886200" indent="-228600" algn="l" defTabSz="449263" rtl="0" eaLnBrk="0" fontAlgn="base" hangingPunct="0">
        <a:lnSpc>
          <a:spcPct val="93000"/>
        </a:lnSpc>
        <a:spcBef>
          <a:spcPct val="0"/>
        </a:spcBef>
        <a:spcAft>
          <a:spcPct val="0"/>
        </a:spcAft>
        <a:buClr>
          <a:srgbClr val="000000"/>
        </a:buClr>
        <a:buSzPct val="100000"/>
        <a:buFont typeface="Times New Roman" pitchFamily="16" charset="0"/>
        <a:defRPr sz="2000" b="1">
          <a:solidFill>
            <a:srgbClr val="FFFFFF"/>
          </a:solidFill>
          <a:latin typeface="Arial" charset="0"/>
          <a:ea typeface="msgothic" charset="0"/>
          <a:cs typeface="msgothic" charset="0"/>
        </a:defRPr>
      </a:lvl9pPr>
    </p:titleStyle>
    <p:bodyStyle>
      <a:lvl1pPr marL="342900" indent="-342900" algn="l" defTabSz="449263" rtl="0" eaLnBrk="0" fontAlgn="base" hangingPunct="0">
        <a:lnSpc>
          <a:spcPts val="2063"/>
        </a:lnSpc>
        <a:spcBef>
          <a:spcPts val="1125"/>
        </a:spcBef>
        <a:spcAft>
          <a:spcPct val="0"/>
        </a:spcAft>
        <a:buClr>
          <a:srgbClr val="000000"/>
        </a:buClr>
        <a:buSzPct val="100000"/>
        <a:buFont typeface="Times New Roman" panose="02020603050405020304" pitchFamily="18" charset="0"/>
        <a:defRPr>
          <a:solidFill>
            <a:srgbClr val="000000"/>
          </a:solidFill>
          <a:latin typeface="+mn-lt"/>
          <a:ea typeface="+mn-ea"/>
          <a:cs typeface="+mn-cs"/>
        </a:defRPr>
      </a:lvl1pPr>
      <a:lvl2pPr marL="742950" indent="-285750" algn="l" defTabSz="449263" rtl="0" eaLnBrk="0" fontAlgn="base" hangingPunct="0">
        <a:lnSpc>
          <a:spcPts val="2063"/>
        </a:lnSpc>
        <a:spcBef>
          <a:spcPts val="1125"/>
        </a:spcBef>
        <a:spcAft>
          <a:spcPct val="0"/>
        </a:spcAft>
        <a:buClr>
          <a:srgbClr val="000000"/>
        </a:buClr>
        <a:buSzPct val="100000"/>
        <a:buFont typeface="Times New Roman" panose="02020603050405020304" pitchFamily="18" charset="0"/>
        <a:defRPr>
          <a:solidFill>
            <a:srgbClr val="000000"/>
          </a:solidFill>
          <a:latin typeface="+mn-lt"/>
          <a:ea typeface="+mn-ea"/>
          <a:cs typeface="+mn-cs"/>
        </a:defRPr>
      </a:lvl2pPr>
      <a:lvl3pPr marL="1143000" indent="-228600" algn="l" defTabSz="449263" rtl="0" eaLnBrk="0" fontAlgn="base" hangingPunct="0">
        <a:lnSpc>
          <a:spcPts val="2063"/>
        </a:lnSpc>
        <a:spcBef>
          <a:spcPts val="1125"/>
        </a:spcBef>
        <a:spcAft>
          <a:spcPct val="0"/>
        </a:spcAft>
        <a:buClr>
          <a:srgbClr val="000000"/>
        </a:buClr>
        <a:buSzPct val="100000"/>
        <a:buFont typeface="Times New Roman" panose="02020603050405020304" pitchFamily="18" charset="0"/>
        <a:defRPr>
          <a:solidFill>
            <a:srgbClr val="000000"/>
          </a:solidFill>
          <a:latin typeface="+mn-lt"/>
          <a:ea typeface="+mn-ea"/>
          <a:cs typeface="+mn-cs"/>
        </a:defRPr>
      </a:lvl3pPr>
      <a:lvl4pPr marL="1600200" indent="-228600" algn="l" defTabSz="449263" rtl="0" eaLnBrk="0" fontAlgn="base" hangingPunct="0">
        <a:lnSpc>
          <a:spcPct val="93000"/>
        </a:lnSpc>
        <a:spcBef>
          <a:spcPts val="450"/>
        </a:spcBef>
        <a:spcAft>
          <a:spcPct val="0"/>
        </a:spcAft>
        <a:buClr>
          <a:srgbClr val="000000"/>
        </a:buClr>
        <a:buSzPct val="100000"/>
        <a:buFont typeface="Times New Roman" panose="02020603050405020304" pitchFamily="18" charset="0"/>
        <a:defRPr>
          <a:solidFill>
            <a:srgbClr val="000000"/>
          </a:solidFill>
          <a:latin typeface="+mn-lt"/>
          <a:ea typeface="+mn-ea"/>
          <a:cs typeface="+mn-cs"/>
        </a:defRPr>
      </a:lvl4pPr>
      <a:lvl5pPr marL="2057400" indent="-228600" algn="l" defTabSz="449263" rtl="0" eaLnBrk="0" fontAlgn="base" hangingPunct="0">
        <a:lnSpc>
          <a:spcPts val="2063"/>
        </a:lnSpc>
        <a:spcBef>
          <a:spcPts val="1125"/>
        </a:spcBef>
        <a:spcAft>
          <a:spcPct val="0"/>
        </a:spcAft>
        <a:buClr>
          <a:srgbClr val="000000"/>
        </a:buClr>
        <a:buSzPct val="100000"/>
        <a:buFont typeface="Times New Roman" panose="02020603050405020304" pitchFamily="18" charset="0"/>
        <a:defRPr>
          <a:solidFill>
            <a:srgbClr val="000000"/>
          </a:solidFill>
          <a:latin typeface="+mn-lt"/>
          <a:ea typeface="+mn-ea"/>
          <a:cs typeface="+mn-cs"/>
        </a:defRPr>
      </a:lvl5pPr>
      <a:lvl6pPr marL="2514600" indent="-228600" algn="l" defTabSz="449263" rtl="0" eaLnBrk="0" fontAlgn="base" hangingPunct="0">
        <a:lnSpc>
          <a:spcPts val="2063"/>
        </a:lnSpc>
        <a:spcBef>
          <a:spcPts val="1125"/>
        </a:spcBef>
        <a:spcAft>
          <a:spcPct val="0"/>
        </a:spcAft>
        <a:buClr>
          <a:srgbClr val="000000"/>
        </a:buClr>
        <a:buSzPct val="100000"/>
        <a:buFont typeface="Times New Roman" pitchFamily="16" charset="0"/>
        <a:defRPr>
          <a:solidFill>
            <a:srgbClr val="000000"/>
          </a:solidFill>
          <a:latin typeface="+mn-lt"/>
          <a:ea typeface="+mn-ea"/>
          <a:cs typeface="+mn-cs"/>
        </a:defRPr>
      </a:lvl6pPr>
      <a:lvl7pPr marL="2971800" indent="-228600" algn="l" defTabSz="449263" rtl="0" eaLnBrk="0" fontAlgn="base" hangingPunct="0">
        <a:lnSpc>
          <a:spcPts val="2063"/>
        </a:lnSpc>
        <a:spcBef>
          <a:spcPts val="1125"/>
        </a:spcBef>
        <a:spcAft>
          <a:spcPct val="0"/>
        </a:spcAft>
        <a:buClr>
          <a:srgbClr val="000000"/>
        </a:buClr>
        <a:buSzPct val="100000"/>
        <a:buFont typeface="Times New Roman" pitchFamily="16" charset="0"/>
        <a:defRPr>
          <a:solidFill>
            <a:srgbClr val="000000"/>
          </a:solidFill>
          <a:latin typeface="+mn-lt"/>
          <a:ea typeface="+mn-ea"/>
          <a:cs typeface="+mn-cs"/>
        </a:defRPr>
      </a:lvl7pPr>
      <a:lvl8pPr marL="3429000" indent="-228600" algn="l" defTabSz="449263" rtl="0" eaLnBrk="0" fontAlgn="base" hangingPunct="0">
        <a:lnSpc>
          <a:spcPts val="2063"/>
        </a:lnSpc>
        <a:spcBef>
          <a:spcPts val="1125"/>
        </a:spcBef>
        <a:spcAft>
          <a:spcPct val="0"/>
        </a:spcAft>
        <a:buClr>
          <a:srgbClr val="000000"/>
        </a:buClr>
        <a:buSzPct val="100000"/>
        <a:buFont typeface="Times New Roman" pitchFamily="16" charset="0"/>
        <a:defRPr>
          <a:solidFill>
            <a:srgbClr val="000000"/>
          </a:solidFill>
          <a:latin typeface="+mn-lt"/>
          <a:ea typeface="+mn-ea"/>
          <a:cs typeface="+mn-cs"/>
        </a:defRPr>
      </a:lvl8pPr>
      <a:lvl9pPr marL="3886200" indent="-228600" algn="l" defTabSz="449263" rtl="0" eaLnBrk="0" fontAlgn="base" hangingPunct="0">
        <a:lnSpc>
          <a:spcPts val="2063"/>
        </a:lnSpc>
        <a:spcBef>
          <a:spcPts val="1125"/>
        </a:spcBef>
        <a:spcAft>
          <a:spcPct val="0"/>
        </a:spcAft>
        <a:buClr>
          <a:srgbClr val="000000"/>
        </a:buClr>
        <a:buSzPct val="100000"/>
        <a:buFont typeface="Times New Roman" pitchFamily="16" charset="0"/>
        <a:defRPr>
          <a:solidFill>
            <a:srgbClr val="000000"/>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8B5DFA92-9E37-430D-92CE-EB38A6ACBB57}" type="datetime1">
              <a:rPr lang="en-GB" smtClean="0">
                <a:solidFill>
                  <a:prstClr val="black">
                    <a:tint val="75000"/>
                  </a:prstClr>
                </a:solidFill>
              </a:rPr>
              <a:pPr/>
              <a:t>18/06/2015</a:t>
            </a:fld>
            <a:endParaRPr lang="en-GB">
              <a:solidFill>
                <a:prstClr val="black">
                  <a:tint val="75000"/>
                </a:prstClr>
              </a:solidFill>
            </a:endParaRPr>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GB">
              <a:solidFill>
                <a:prstClr val="black">
                  <a:tint val="75000"/>
                </a:prstClr>
              </a:solidFill>
            </a:endParaRPr>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0028AB90-FED8-4265-B308-3E320ED097CD}"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2453146594"/>
      </p:ext>
    </p:extLst>
  </p:cSld>
  <p:clrMap bg1="lt1" tx1="dk1" bg2="lt2" tx2="dk2" accent1="accent1" accent2="accent2" accent3="accent3" accent4="accent4" accent5="accent5" accent6="accent6" hlink="hlink" folHlink="folHlink"/>
  <p:sldLayoutIdLst>
    <p:sldLayoutId id="2147483674" r:id="rId1"/>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Lst>
  <p:hf hdr="0" ftr="0" dt="0"/>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654CD6F3-67BA-43C0-B7D3-861F284E56E1}" type="datetimeFigureOut">
              <a:rPr lang="en-GB" smtClean="0">
                <a:solidFill>
                  <a:prstClr val="black">
                    <a:tint val="75000"/>
                  </a:prstClr>
                </a:solidFill>
              </a:rPr>
              <a:pPr/>
              <a:t>18/06/2015</a:t>
            </a:fld>
            <a:endParaRPr lang="en-GB">
              <a:solidFill>
                <a:prstClr val="black">
                  <a:tint val="75000"/>
                </a:prstClr>
              </a:solidFill>
            </a:endParaRPr>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GB">
              <a:solidFill>
                <a:prstClr val="black">
                  <a:tint val="75000"/>
                </a:prstClr>
              </a:solidFill>
            </a:endParaRPr>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B7ACDD91-D598-4EAA-B4AA-1C01FE3CF005}"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508239505"/>
      </p:ext>
    </p:extLst>
  </p:cSld>
  <p:clrMap bg1="lt1" tx1="dk1" bg2="lt2" tx2="dk2" accent1="accent1" accent2="accent2" accent3="accent3" accent4="accent4" accent5="accent5" accent6="accent6" hlink="hlink" folHlink="folHlink"/>
  <p:sldLayoutIdLst>
    <p:sldLayoutId id="2147483686" r:id="rId1"/>
    <p:sldLayoutId id="2147483687" r:id="rId2"/>
    <p:sldLayoutId id="2147483688" r:id="rId3"/>
    <p:sldLayoutId id="2147483689" r:id="rId4"/>
    <p:sldLayoutId id="2147483690" r:id="rId5"/>
    <p:sldLayoutId id="2147483691" r:id="rId6"/>
    <p:sldLayoutId id="2147483692" r:id="rId7"/>
    <p:sldLayoutId id="2147483693" r:id="rId8"/>
    <p:sldLayoutId id="2147483694" r:id="rId9"/>
    <p:sldLayoutId id="2147483695" r:id="rId10"/>
    <p:sldLayoutId id="2147483696"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22D6E0E-55BA-495C-93FA-9A14201489F6}" type="datetimeFigureOut">
              <a:rPr lang="en-US" smtClean="0">
                <a:solidFill>
                  <a:prstClr val="black">
                    <a:tint val="75000"/>
                  </a:prstClr>
                </a:solidFill>
              </a:rPr>
              <a:pPr/>
              <a:t>6/18/2015</a:t>
            </a:fld>
            <a:endParaRPr lang="en-US">
              <a:solidFill>
                <a:prstClr val="black">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solidFill>
                <a:prstClr val="black">
                  <a:tint val="75000"/>
                </a:prst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AF3A126-9F81-4607-A039-DAACDD62F92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249335030"/>
      </p:ext>
    </p:extLst>
  </p:cSld>
  <p:clrMap bg1="lt1" tx1="dk1" bg2="lt2" tx2="dk2" accent1="accent1" accent2="accent2" accent3="accent3" accent4="accent4" accent5="accent5" accent6="accent6" hlink="hlink" folHlink="folHlink"/>
  <p:sldLayoutIdLst>
    <p:sldLayoutId id="2147483698" r:id="rId1"/>
    <p:sldLayoutId id="2147483699" r:id="rId2"/>
    <p:sldLayoutId id="2147483700" r:id="rId3"/>
    <p:sldLayoutId id="2147483701" r:id="rId4"/>
    <p:sldLayoutId id="2147483702" r:id="rId5"/>
    <p:sldLayoutId id="2147483703" r:id="rId6"/>
    <p:sldLayoutId id="2147483704" r:id="rId7"/>
    <p:sldLayoutId id="2147483705" r:id="rId8"/>
    <p:sldLayoutId id="2147483706" r:id="rId9"/>
    <p:sldLayoutId id="2147483707" r:id="rId10"/>
    <p:sldLayoutId id="2147483708"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2A4C83C-387E-480B-A32F-F67D65C73FDF}" type="datetimeFigureOut">
              <a:rPr lang="en-GB" smtClean="0">
                <a:solidFill>
                  <a:prstClr val="black">
                    <a:tint val="75000"/>
                  </a:prstClr>
                </a:solidFill>
              </a:rPr>
              <a:pPr/>
              <a:t>18/06/2015</a:t>
            </a:fld>
            <a:endParaRPr lang="en-GB">
              <a:solidFill>
                <a:prstClr val="black">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solidFill>
                <a:prstClr val="black">
                  <a:tint val="75000"/>
                </a:prst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F54BE82-1513-4457-8192-E22807A12EAB}"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4253172368"/>
      </p:ext>
    </p:extLst>
  </p:cSld>
  <p:clrMap bg1="lt1" tx1="dk1" bg2="lt2" tx2="dk2" accent1="accent1" accent2="accent2" accent3="accent3" accent4="accent4" accent5="accent5" accent6="accent6" hlink="hlink" folHlink="folHlink"/>
  <p:sldLayoutIdLst>
    <p:sldLayoutId id="2147483710" r:id="rId1"/>
    <p:sldLayoutId id="2147483711" r:id="rId2"/>
    <p:sldLayoutId id="2147483712" r:id="rId3"/>
    <p:sldLayoutId id="2147483713" r:id="rId4"/>
    <p:sldLayoutId id="2147483714" r:id="rId5"/>
    <p:sldLayoutId id="2147483715" r:id="rId6"/>
    <p:sldLayoutId id="2147483716" r:id="rId7"/>
    <p:sldLayoutId id="2147483717" r:id="rId8"/>
    <p:sldLayoutId id="2147483718" r:id="rId9"/>
    <p:sldLayoutId id="2147483719" r:id="rId10"/>
    <p:sldLayoutId id="2147483720"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8"/>
            <a:ext cx="78867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628650" y="6356353"/>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8FBFB25-4E78-41BB-8B5C-CFC1A6169BB4}" type="datetimeFigureOut">
              <a:rPr lang="en-US" smtClean="0">
                <a:solidFill>
                  <a:prstClr val="black">
                    <a:tint val="75000"/>
                  </a:prstClr>
                </a:solidFill>
              </a:rPr>
              <a:pPr/>
              <a:t>6/18/2015</a:t>
            </a:fld>
            <a:endParaRPr lang="en-US" dirty="0">
              <a:solidFill>
                <a:prstClr val="black">
                  <a:tint val="75000"/>
                </a:prstClr>
              </a:solidFill>
            </a:endParaRPr>
          </a:p>
        </p:txBody>
      </p:sp>
      <p:sp>
        <p:nvSpPr>
          <p:cNvPr id="5" name="Footer Placeholder 4"/>
          <p:cNvSpPr>
            <a:spLocks noGrp="1"/>
          </p:cNvSpPr>
          <p:nvPr>
            <p:ph type="ftr" sz="quarter" idx="3"/>
          </p:nvPr>
        </p:nvSpPr>
        <p:spPr>
          <a:xfrm>
            <a:off x="3028950" y="6356353"/>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solidFill>
                <a:prstClr val="black">
                  <a:tint val="75000"/>
                </a:prstClr>
              </a:solidFill>
            </a:endParaRPr>
          </a:p>
        </p:txBody>
      </p:sp>
      <p:sp>
        <p:nvSpPr>
          <p:cNvPr id="6" name="Slide Number Placeholder 5"/>
          <p:cNvSpPr>
            <a:spLocks noGrp="1"/>
          </p:cNvSpPr>
          <p:nvPr>
            <p:ph type="sldNum" sz="quarter" idx="4"/>
          </p:nvPr>
        </p:nvSpPr>
        <p:spPr>
          <a:xfrm>
            <a:off x="6457950" y="6356353"/>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BE235FB-85F5-45E5-83B6-3B3081B14B84}"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1155073002"/>
      </p:ext>
    </p:extLst>
  </p:cSld>
  <p:clrMap bg1="lt1" tx1="dk1" bg2="lt2" tx2="dk2" accent1="accent1" accent2="accent2" accent3="accent3" accent4="accent4" accent5="accent5" accent6="accent6" hlink="hlink" folHlink="folHlink"/>
  <p:sldLayoutIdLst>
    <p:sldLayoutId id="2147483722" r:id="rId1"/>
    <p:sldLayoutId id="2147483723" r:id="rId2"/>
    <p:sldLayoutId id="2147483724" r:id="rId3"/>
    <p:sldLayoutId id="2147483725" r:id="rId4"/>
    <p:sldLayoutId id="2147483726" r:id="rId5"/>
    <p:sldLayoutId id="2147483727" r:id="rId6"/>
    <p:sldLayoutId id="2147483728" r:id="rId7"/>
    <p:sldLayoutId id="2147483729" r:id="rId8"/>
    <p:sldLayoutId id="2147483730" r:id="rId9"/>
    <p:sldLayoutId id="2147483731" r:id="rId10"/>
    <p:sldLayoutId id="2147483732"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2A4C83C-387E-480B-A32F-F67D65C73FDF}" type="datetimeFigureOut">
              <a:rPr lang="en-GB" smtClean="0">
                <a:solidFill>
                  <a:prstClr val="black">
                    <a:tint val="75000"/>
                  </a:prstClr>
                </a:solidFill>
              </a:rPr>
              <a:pPr/>
              <a:t>18/06/2015</a:t>
            </a:fld>
            <a:endParaRPr lang="en-GB">
              <a:solidFill>
                <a:prstClr val="black">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solidFill>
                <a:prstClr val="black">
                  <a:tint val="75000"/>
                </a:prst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F54BE82-1513-4457-8192-E22807A12EAB}"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398906234"/>
      </p:ext>
    </p:extLst>
  </p:cSld>
  <p:clrMap bg1="lt1" tx1="dk1" bg2="lt2" tx2="dk2" accent1="accent1" accent2="accent2" accent3="accent3" accent4="accent4" accent5="accent5" accent6="accent6" hlink="hlink" folHlink="folHlink"/>
  <p:sldLayoutIdLst>
    <p:sldLayoutId id="2147483734" r:id="rId1"/>
    <p:sldLayoutId id="2147483735" r:id="rId2"/>
    <p:sldLayoutId id="2147483736" r:id="rId3"/>
    <p:sldLayoutId id="2147483737" r:id="rId4"/>
    <p:sldLayoutId id="2147483738" r:id="rId5"/>
    <p:sldLayoutId id="2147483739" r:id="rId6"/>
    <p:sldLayoutId id="2147483740" r:id="rId7"/>
    <p:sldLayoutId id="2147483741" r:id="rId8"/>
    <p:sldLayoutId id="2147483742" r:id="rId9"/>
    <p:sldLayoutId id="2147483743" r:id="rId10"/>
    <p:sldLayoutId id="2147483744"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CB32AB0-AA70-4244-9BBE-B83FFAD8D954}" type="datetimeFigureOut">
              <a:rPr lang="en-GB" smtClean="0">
                <a:solidFill>
                  <a:prstClr val="black">
                    <a:tint val="75000"/>
                  </a:prstClr>
                </a:solidFill>
              </a:rPr>
              <a:pPr/>
              <a:t>18/06/2015</a:t>
            </a:fld>
            <a:endParaRPr lang="en-GB">
              <a:solidFill>
                <a:prstClr val="black">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solidFill>
                <a:prstClr val="black">
                  <a:tint val="75000"/>
                </a:prst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615D6A7-6501-4F16-B7B8-87C9BD772EC3}"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2198171656"/>
      </p:ext>
    </p:extLst>
  </p:cSld>
  <p:clrMap bg1="lt1" tx1="dk1" bg2="lt2" tx2="dk2" accent1="accent1" accent2="accent2" accent3="accent3" accent4="accent4" accent5="accent5" accent6="accent6" hlink="hlink" folHlink="folHlink"/>
  <p:sldLayoutIdLst>
    <p:sldLayoutId id="2147483746" r:id="rId1"/>
    <p:sldLayoutId id="2147483747" r:id="rId2"/>
    <p:sldLayoutId id="2147483748" r:id="rId3"/>
    <p:sldLayoutId id="2147483749" r:id="rId4"/>
    <p:sldLayoutId id="2147483750" r:id="rId5"/>
    <p:sldLayoutId id="2147483751" r:id="rId6"/>
    <p:sldLayoutId id="2147483752" r:id="rId7"/>
    <p:sldLayoutId id="2147483753" r:id="rId8"/>
    <p:sldLayoutId id="2147483754" r:id="rId9"/>
    <p:sldLayoutId id="2147483755" r:id="rId10"/>
    <p:sldLayoutId id="2147483756"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notesSlide" Target="../notesSlides/notesSlide2.xml"/><Relationship Id="rId1" Type="http://schemas.openxmlformats.org/officeDocument/2006/relationships/slideLayout" Target="../slideLayouts/slideLayout24.xml"/><Relationship Id="rId4" Type="http://schemas.openxmlformats.org/officeDocument/2006/relationships/image" Target="../media/image70.png"/></Relationships>
</file>

<file path=ppt/slides/_rels/slide14.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notesSlide" Target="../notesSlides/notesSlide3.xml"/><Relationship Id="rId1" Type="http://schemas.openxmlformats.org/officeDocument/2006/relationships/slideLayout" Target="../slideLayouts/slideLayout25.xml"/><Relationship Id="rId5" Type="http://schemas.openxmlformats.org/officeDocument/2006/relationships/image" Target="../media/image10.png"/><Relationship Id="rId4" Type="http://schemas.openxmlformats.org/officeDocument/2006/relationships/image" Target="../media/image9.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4.xml"/><Relationship Id="rId1" Type="http://schemas.openxmlformats.org/officeDocument/2006/relationships/slideLayout" Target="../slideLayouts/slideLayout47.xml"/></Relationships>
</file>

<file path=ppt/slides/_rels/slide1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5.xml"/><Relationship Id="rId1" Type="http://schemas.openxmlformats.org/officeDocument/2006/relationships/slideLayout" Target="../slideLayouts/slideLayout4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hyperlink" Target="https://accelconf.web.cern.ch/accelconf/p07/PAPERS/THPAN074.PDF" TargetMode="Externa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41.xml"/><Relationship Id="rId4" Type="http://schemas.openxmlformats.org/officeDocument/2006/relationships/image" Target="../media/image16.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4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jpeg"/><Relationship Id="rId1" Type="http://schemas.openxmlformats.org/officeDocument/2006/relationships/slideLayout" Target="../slideLayouts/slideLayout118.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69.xml"/></Relationships>
</file>

<file path=ppt/slides/_rels/slide26.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1.jpeg"/><Relationship Id="rId1" Type="http://schemas.openxmlformats.org/officeDocument/2006/relationships/slideLayout" Target="../slideLayouts/slideLayout80.xml"/></Relationships>
</file>

<file path=ppt/slides/_rels/slide27.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200.png"/><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2" Type="http://schemas.openxmlformats.org/officeDocument/2006/relationships/image" Target="../media/image200.png"/><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1.jpeg"/><Relationship Id="rId1" Type="http://schemas.openxmlformats.org/officeDocument/2006/relationships/slideLayout" Target="../slideLayouts/slideLayout58.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07.xml"/></Relationships>
</file>

<file path=ppt/slides/_rels/slide30.xml.rels><?xml version="1.0" encoding="UTF-8" standalone="yes"?>
<Relationships xmlns="http://schemas.openxmlformats.org/package/2006/relationships"><Relationship Id="rId3" Type="http://schemas.openxmlformats.org/officeDocument/2006/relationships/image" Target="../media/image25.png"/><Relationship Id="rId7" Type="http://schemas.openxmlformats.org/officeDocument/2006/relationships/image" Target="../media/image29.jpeg"/><Relationship Id="rId2" Type="http://schemas.openxmlformats.org/officeDocument/2006/relationships/image" Target="../media/image21.jpeg"/><Relationship Id="rId1" Type="http://schemas.openxmlformats.org/officeDocument/2006/relationships/slideLayout" Target="../slideLayouts/slideLayout58.xml"/><Relationship Id="rId6" Type="http://schemas.openxmlformats.org/officeDocument/2006/relationships/image" Target="../media/image28.jpeg"/><Relationship Id="rId5" Type="http://schemas.openxmlformats.org/officeDocument/2006/relationships/image" Target="../media/image27.jpeg"/><Relationship Id="rId4" Type="http://schemas.openxmlformats.org/officeDocument/2006/relationships/image" Target="../media/image26.jpeg"/></Relationships>
</file>

<file path=ppt/slides/_rels/slide31.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58.xml"/></Relationships>
</file>

<file path=ppt/slides/_rels/slide32.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58.xml"/></Relationships>
</file>

<file path=ppt/slides/_rels/slide33.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91.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91.xml"/></Relationships>
</file>

<file path=ppt/slides/_rels/slide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13.xml"/><Relationship Id="rId4" Type="http://schemas.openxmlformats.org/officeDocument/2006/relationships/image" Target="../media/image7.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55576" y="1412776"/>
            <a:ext cx="7772400" cy="648060"/>
          </a:xfrm>
        </p:spPr>
        <p:txBody>
          <a:bodyPr>
            <a:normAutofit fontScale="90000"/>
          </a:bodyPr>
          <a:lstStyle/>
          <a:p>
            <a:r>
              <a:rPr lang="en-GB" dirty="0" smtClean="0"/>
              <a:t>CERN test-stand for e-lenses</a:t>
            </a:r>
            <a:endParaRPr lang="en-GB" dirty="0"/>
          </a:p>
        </p:txBody>
      </p:sp>
      <p:sp>
        <p:nvSpPr>
          <p:cNvPr id="3" name="Subtitle 2"/>
          <p:cNvSpPr>
            <a:spLocks noGrp="1"/>
          </p:cNvSpPr>
          <p:nvPr>
            <p:ph type="subTitle" idx="1"/>
          </p:nvPr>
        </p:nvSpPr>
        <p:spPr>
          <a:xfrm>
            <a:off x="1259632" y="5229200"/>
            <a:ext cx="6400800" cy="648072"/>
          </a:xfrm>
        </p:spPr>
        <p:txBody>
          <a:bodyPr>
            <a:normAutofit fontScale="40000" lnSpcReduction="20000"/>
          </a:bodyPr>
          <a:lstStyle/>
          <a:p>
            <a:r>
              <a:rPr lang="en-GB" dirty="0" smtClean="0"/>
              <a:t>HS – 21-5-2015</a:t>
            </a:r>
          </a:p>
          <a:p>
            <a:r>
              <a:rPr lang="en-GB" dirty="0" smtClean="0"/>
              <a:t>BI-TB</a:t>
            </a:r>
            <a:br>
              <a:rPr lang="en-GB" dirty="0" smtClean="0"/>
            </a:br>
            <a:endParaRPr lang="en-GB" dirty="0"/>
          </a:p>
        </p:txBody>
      </p:sp>
      <p:sp>
        <p:nvSpPr>
          <p:cNvPr id="4" name="TextBox 3"/>
          <p:cNvSpPr txBox="1"/>
          <p:nvPr/>
        </p:nvSpPr>
        <p:spPr>
          <a:xfrm>
            <a:off x="1656174" y="2652804"/>
            <a:ext cx="5832648" cy="1200329"/>
          </a:xfrm>
          <a:prstGeom prst="rect">
            <a:avLst/>
          </a:prstGeom>
          <a:noFill/>
        </p:spPr>
        <p:txBody>
          <a:bodyPr wrap="square" rtlCol="0">
            <a:spAutoFit/>
          </a:bodyPr>
          <a:lstStyle/>
          <a:p>
            <a:pPr marL="285750" indent="-285750">
              <a:buFont typeface="Wingdings"/>
              <a:buChar char="à"/>
            </a:pPr>
            <a:r>
              <a:rPr lang="fr-CH" dirty="0" smtClean="0">
                <a:sym typeface="Wingdings" panose="05000000000000000000" pitchFamily="2" charset="2"/>
              </a:rPr>
              <a:t>e-</a:t>
            </a:r>
            <a:r>
              <a:rPr lang="fr-CH" dirty="0" err="1" smtClean="0">
                <a:sym typeface="Wingdings" panose="05000000000000000000" pitchFamily="2" charset="2"/>
              </a:rPr>
              <a:t>beam</a:t>
            </a:r>
            <a:r>
              <a:rPr lang="fr-CH" dirty="0" smtClean="0">
                <a:sym typeface="Wingdings" panose="05000000000000000000" pitchFamily="2" charset="2"/>
              </a:rPr>
              <a:t> applications @ CERN (</a:t>
            </a:r>
            <a:r>
              <a:rPr lang="fr-CH" dirty="0" err="1" smtClean="0">
                <a:sym typeface="Wingdings" panose="05000000000000000000" pitchFamily="2" charset="2"/>
              </a:rPr>
              <a:t>very</a:t>
            </a:r>
            <a:r>
              <a:rPr lang="fr-CH" dirty="0" smtClean="0">
                <a:sym typeface="Wingdings" panose="05000000000000000000" pitchFamily="2" charset="2"/>
              </a:rPr>
              <a:t> short)</a:t>
            </a:r>
          </a:p>
          <a:p>
            <a:pPr marL="285750" indent="-285750">
              <a:buFont typeface="Wingdings"/>
              <a:buChar char="à"/>
            </a:pPr>
            <a:r>
              <a:rPr lang="fr-CH" dirty="0" smtClean="0">
                <a:sym typeface="Wingdings" panose="05000000000000000000" pitchFamily="2" charset="2"/>
              </a:rPr>
              <a:t>Test-stand description and options</a:t>
            </a:r>
          </a:p>
          <a:p>
            <a:pPr marL="285750" indent="-285750">
              <a:buFont typeface="Wingdings"/>
              <a:buChar char="à"/>
            </a:pPr>
            <a:r>
              <a:rPr lang="fr-CH" dirty="0" smtClean="0">
                <a:sym typeface="Wingdings" panose="05000000000000000000" pitchFamily="2" charset="2"/>
              </a:rPr>
              <a:t>R&amp;D on </a:t>
            </a:r>
            <a:r>
              <a:rPr lang="fr-CH" dirty="0" err="1" smtClean="0">
                <a:sym typeface="Wingdings" panose="05000000000000000000" pitchFamily="2" charset="2"/>
              </a:rPr>
              <a:t>beam</a:t>
            </a:r>
            <a:r>
              <a:rPr lang="fr-CH" dirty="0" smtClean="0">
                <a:sym typeface="Wingdings" panose="05000000000000000000" pitchFamily="2" charset="2"/>
              </a:rPr>
              <a:t> instrumentation</a:t>
            </a:r>
            <a:br>
              <a:rPr lang="fr-CH" dirty="0" smtClean="0">
                <a:sym typeface="Wingdings" panose="05000000000000000000" pitchFamily="2" charset="2"/>
              </a:rPr>
            </a:br>
            <a:r>
              <a:rPr lang="fr-CH" dirty="0" smtClean="0">
                <a:sym typeface="Wingdings" panose="05000000000000000000" pitchFamily="2" charset="2"/>
              </a:rPr>
              <a:t>- </a:t>
            </a:r>
            <a:r>
              <a:rPr lang="fr-CH" dirty="0" err="1" smtClean="0">
                <a:sym typeface="Wingdings" panose="05000000000000000000" pitchFamily="2" charset="2"/>
              </a:rPr>
              <a:t>overlap</a:t>
            </a:r>
            <a:r>
              <a:rPr lang="fr-CH" dirty="0" smtClean="0">
                <a:sym typeface="Wingdings" panose="05000000000000000000" pitchFamily="2" charset="2"/>
              </a:rPr>
              <a:t> monitor</a:t>
            </a:r>
            <a:endParaRPr lang="fr-FR" dirty="0"/>
          </a:p>
        </p:txBody>
      </p:sp>
    </p:spTree>
    <p:extLst>
      <p:ext uri="{BB962C8B-B14F-4D97-AF65-F5344CB8AC3E}">
        <p14:creationId xmlns:p14="http://schemas.microsoft.com/office/powerpoint/2010/main" val="363303041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50106"/>
          </a:xfrm>
        </p:spPr>
        <p:txBody>
          <a:bodyPr/>
          <a:lstStyle/>
          <a:p>
            <a:r>
              <a:rPr lang="en-GB" dirty="0" smtClean="0"/>
              <a:t>Test-Stand: Original plan</a:t>
            </a:r>
            <a:endParaRPr lang="en-GB" dirty="0"/>
          </a:p>
        </p:txBody>
      </p:sp>
      <p:sp>
        <p:nvSpPr>
          <p:cNvPr id="3" name="Content Placeholder 2"/>
          <p:cNvSpPr>
            <a:spLocks noGrp="1"/>
          </p:cNvSpPr>
          <p:nvPr>
            <p:ph idx="1"/>
          </p:nvPr>
        </p:nvSpPr>
        <p:spPr>
          <a:xfrm>
            <a:off x="467544" y="1196752"/>
            <a:ext cx="8229600" cy="5328592"/>
          </a:xfrm>
        </p:spPr>
        <p:txBody>
          <a:bodyPr>
            <a:normAutofit/>
          </a:bodyPr>
          <a:lstStyle/>
          <a:p>
            <a:r>
              <a:rPr lang="en-GB" sz="2400" dirty="0" smtClean="0"/>
              <a:t>Use available space next to the E-cooler test stand at CERN:</a:t>
            </a:r>
            <a:br>
              <a:rPr lang="en-GB" sz="2400" dirty="0" smtClean="0"/>
            </a:br>
            <a:r>
              <a:rPr lang="en-GB" sz="2400" dirty="0" smtClean="0"/>
              <a:t>(building 236 close to the PS accelerator)</a:t>
            </a:r>
          </a:p>
          <a:p>
            <a:r>
              <a:rPr lang="en-GB" sz="2400" dirty="0" smtClean="0"/>
              <a:t>the </a:t>
            </a:r>
            <a:r>
              <a:rPr lang="en-GB" sz="2400" dirty="0"/>
              <a:t>TEL-2 electron lens gets transported </a:t>
            </a:r>
            <a:r>
              <a:rPr lang="en-GB" sz="2400" dirty="0" smtClean="0"/>
              <a:t>out of the </a:t>
            </a:r>
            <a:r>
              <a:rPr lang="en-GB" sz="2400" dirty="0" err="1" smtClean="0"/>
              <a:t>Tevatron</a:t>
            </a:r>
            <a:r>
              <a:rPr lang="en-GB" sz="2400" dirty="0" smtClean="0"/>
              <a:t> to </a:t>
            </a:r>
            <a:r>
              <a:rPr lang="en-GB" sz="2400" dirty="0"/>
              <a:t>CERN in the second half of 2015</a:t>
            </a:r>
            <a:r>
              <a:rPr lang="en-GB" sz="2400" dirty="0" smtClean="0"/>
              <a:t>:</a:t>
            </a:r>
          </a:p>
          <a:p>
            <a:r>
              <a:rPr lang="en-GB" sz="2400" dirty="0" smtClean="0"/>
              <a:t> TEL-2 </a:t>
            </a:r>
            <a:r>
              <a:rPr lang="en-GB" sz="2400" dirty="0"/>
              <a:t>gets set up as full test-stand for the new overlap monitor, for tests of </a:t>
            </a:r>
            <a:r>
              <a:rPr lang="en-GB" sz="2400" dirty="0" smtClean="0"/>
              <a:t>new </a:t>
            </a:r>
            <a:r>
              <a:rPr lang="en-GB" sz="2400" dirty="0"/>
              <a:t>e-guns, for intensity increase and for electron density modulation. Experimental program 2-3 years</a:t>
            </a:r>
            <a:r>
              <a:rPr lang="en-GB" sz="2400" dirty="0" smtClean="0"/>
              <a:t>.</a:t>
            </a:r>
          </a:p>
          <a:p>
            <a:r>
              <a:rPr lang="en-GB" sz="2400" dirty="0" smtClean="0"/>
              <a:t>In </a:t>
            </a:r>
            <a:r>
              <a:rPr lang="en-GB" sz="2400" dirty="0"/>
              <a:t>parallel </a:t>
            </a:r>
            <a:r>
              <a:rPr lang="en-GB" sz="2400" dirty="0" smtClean="0"/>
              <a:t>Progress </a:t>
            </a:r>
            <a:r>
              <a:rPr lang="en-GB" sz="2400" dirty="0"/>
              <a:t>with the design </a:t>
            </a:r>
            <a:r>
              <a:rPr lang="en-GB" sz="2400" dirty="0" smtClean="0"/>
              <a:t>and construction of </a:t>
            </a:r>
            <a:r>
              <a:rPr lang="en-GB" sz="2400" dirty="0"/>
              <a:t>the Halo cleaning </a:t>
            </a:r>
            <a:r>
              <a:rPr lang="en-GB" sz="2400" dirty="0" smtClean="0"/>
              <a:t>e-lenses, first lens ready for </a:t>
            </a:r>
            <a:r>
              <a:rPr lang="en-GB" sz="2400" dirty="0"/>
              <a:t>installation during LS2. </a:t>
            </a:r>
            <a:endParaRPr lang="en-GB" sz="2400" dirty="0" smtClean="0"/>
          </a:p>
        </p:txBody>
      </p:sp>
    </p:spTree>
    <p:extLst>
      <p:ext uri="{BB962C8B-B14F-4D97-AF65-F5344CB8AC3E}">
        <p14:creationId xmlns:p14="http://schemas.microsoft.com/office/powerpoint/2010/main" val="166528687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951" y="0"/>
            <a:ext cx="9132109" cy="6858000"/>
          </a:xfrm>
          <a:prstGeom prst="rect">
            <a:avLst/>
          </a:prstGeom>
        </p:spPr>
      </p:pic>
    </p:spTree>
    <p:extLst>
      <p:ext uri="{BB962C8B-B14F-4D97-AF65-F5344CB8AC3E}">
        <p14:creationId xmlns:p14="http://schemas.microsoft.com/office/powerpoint/2010/main" val="373983858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683568" y="548680"/>
            <a:ext cx="7632848" cy="6370975"/>
          </a:xfrm>
          <a:prstGeom prst="rect">
            <a:avLst/>
          </a:prstGeom>
          <a:noFill/>
        </p:spPr>
        <p:txBody>
          <a:bodyPr wrap="square" rtlCol="0">
            <a:spAutoFit/>
          </a:bodyPr>
          <a:lstStyle/>
          <a:p>
            <a:r>
              <a:rPr lang="en-GB" sz="2400" dirty="0" smtClean="0"/>
              <a:t>Problems with the original plan:</a:t>
            </a:r>
          </a:p>
          <a:p>
            <a:endParaRPr lang="en-GB" sz="2400" dirty="0"/>
          </a:p>
          <a:p>
            <a:r>
              <a:rPr lang="en-GB" sz="2400" dirty="0" smtClean="0"/>
              <a:t>- Building 236 does not have a cryogenic system. Original hope to work with a local </a:t>
            </a:r>
            <a:r>
              <a:rPr lang="en-GB" sz="2400" dirty="0" err="1" smtClean="0"/>
              <a:t>cryo</a:t>
            </a:r>
            <a:r>
              <a:rPr lang="en-GB" sz="2400" dirty="0" smtClean="0"/>
              <a:t> cooler turned out impossible, the nominal 12 Watt </a:t>
            </a:r>
            <a:r>
              <a:rPr lang="en-GB" sz="2400" dirty="0" err="1" smtClean="0"/>
              <a:t>cryoload</a:t>
            </a:r>
            <a:r>
              <a:rPr lang="en-GB" sz="2400" dirty="0" smtClean="0"/>
              <a:t> of TEL-2 is very high.</a:t>
            </a:r>
            <a:br>
              <a:rPr lang="en-GB" sz="2400" dirty="0" smtClean="0"/>
            </a:br>
            <a:r>
              <a:rPr lang="en-GB" sz="2400" dirty="0" smtClean="0">
                <a:sym typeface="Wingdings" panose="05000000000000000000" pitchFamily="2" charset="2"/>
              </a:rPr>
              <a:t> but could go to other places at CERN</a:t>
            </a:r>
            <a:br>
              <a:rPr lang="en-GB" sz="2400" dirty="0" smtClean="0">
                <a:sym typeface="Wingdings" panose="05000000000000000000" pitchFamily="2" charset="2"/>
              </a:rPr>
            </a:br>
            <a:r>
              <a:rPr lang="en-GB" sz="2400" dirty="0" smtClean="0">
                <a:sym typeface="Wingdings" panose="05000000000000000000" pitchFamily="2" charset="2"/>
              </a:rPr>
              <a:t/>
            </a:r>
            <a:br>
              <a:rPr lang="en-GB" sz="2400" dirty="0" smtClean="0">
                <a:sym typeface="Wingdings" panose="05000000000000000000" pitchFamily="2" charset="2"/>
              </a:rPr>
            </a:br>
            <a:r>
              <a:rPr lang="en-GB" sz="2400" dirty="0" smtClean="0">
                <a:sym typeface="Wingdings" panose="05000000000000000000" pitchFamily="2" charset="2"/>
              </a:rPr>
              <a:t>- TEL2 has been built in Russia, has been approved for safe operation according to US standards, but to get approval in Europe would be a major workload.</a:t>
            </a:r>
            <a:br>
              <a:rPr lang="en-GB" sz="2400" dirty="0" smtClean="0">
                <a:sym typeface="Wingdings" panose="05000000000000000000" pitchFamily="2" charset="2"/>
              </a:rPr>
            </a:br>
            <a:r>
              <a:rPr lang="en-GB" sz="2400" dirty="0" smtClean="0">
                <a:sym typeface="Wingdings" panose="05000000000000000000" pitchFamily="2" charset="2"/>
              </a:rPr>
              <a:t>Very good preparative study of </a:t>
            </a:r>
            <a:r>
              <a:rPr lang="en-GB" sz="2400" dirty="0"/>
              <a:t>Paolo </a:t>
            </a:r>
            <a:r>
              <a:rPr lang="en-GB" sz="2400" dirty="0" err="1"/>
              <a:t>Magagnin</a:t>
            </a:r>
            <a:r>
              <a:rPr lang="en-GB" sz="2400" dirty="0"/>
              <a:t> </a:t>
            </a:r>
            <a:r>
              <a:rPr lang="en-GB" sz="2400" dirty="0" smtClean="0"/>
              <a:t>(CERN, BE-BI-ML)</a:t>
            </a:r>
            <a:br>
              <a:rPr lang="en-GB" sz="2400" dirty="0" smtClean="0"/>
            </a:br>
            <a:r>
              <a:rPr lang="en-GB" sz="2400" dirty="0" smtClean="0"/>
              <a:t/>
            </a:r>
            <a:br>
              <a:rPr lang="en-GB" sz="2400" dirty="0" smtClean="0"/>
            </a:br>
            <a:r>
              <a:rPr lang="en-GB" sz="2400" dirty="0" smtClean="0"/>
              <a:t>- Inner bore size of TEL-2 not necessarily compatible with present ideas on overlap monitor devices…more about this later.</a:t>
            </a:r>
            <a:endParaRPr lang="en-GB" sz="2400" dirty="0"/>
          </a:p>
          <a:p>
            <a:r>
              <a:rPr lang="en-GB" sz="2400" dirty="0" smtClean="0"/>
              <a:t> </a:t>
            </a:r>
            <a:endParaRPr lang="en-GB" sz="2400" dirty="0"/>
          </a:p>
        </p:txBody>
      </p:sp>
      <p:sp>
        <p:nvSpPr>
          <p:cNvPr id="4" name="&quot;No&quot; Symbol 3"/>
          <p:cNvSpPr/>
          <p:nvPr/>
        </p:nvSpPr>
        <p:spPr>
          <a:xfrm>
            <a:off x="7308304" y="260648"/>
            <a:ext cx="1008112" cy="864096"/>
          </a:xfrm>
          <a:prstGeom prst="noSmoking">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Tree>
    <p:extLst>
      <p:ext uri="{BB962C8B-B14F-4D97-AF65-F5344CB8AC3E}">
        <p14:creationId xmlns:p14="http://schemas.microsoft.com/office/powerpoint/2010/main" val="87340601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3"/>
          <a:stretch>
            <a:fillRect/>
          </a:stretch>
        </p:blipFill>
        <p:spPr>
          <a:xfrm>
            <a:off x="85725" y="1611078"/>
            <a:ext cx="4829618" cy="4150356"/>
          </a:xfrm>
          <a:prstGeom prst="rect">
            <a:avLst/>
          </a:prstGeom>
        </p:spPr>
      </p:pic>
      <p:sp>
        <p:nvSpPr>
          <p:cNvPr id="7" name="TextBox 6"/>
          <p:cNvSpPr txBox="1"/>
          <p:nvPr/>
        </p:nvSpPr>
        <p:spPr>
          <a:xfrm>
            <a:off x="1819762" y="967669"/>
            <a:ext cx="4745210" cy="553998"/>
          </a:xfrm>
          <a:prstGeom prst="rect">
            <a:avLst/>
          </a:prstGeom>
          <a:noFill/>
        </p:spPr>
        <p:txBody>
          <a:bodyPr wrap="none" rtlCol="0">
            <a:spAutoFit/>
          </a:bodyPr>
          <a:lstStyle/>
          <a:p>
            <a:r>
              <a:rPr lang="en-GB" sz="3000" dirty="0">
                <a:solidFill>
                  <a:prstClr val="black"/>
                </a:solidFill>
              </a:rPr>
              <a:t>TEL-2: Tevatron Electron Lens</a:t>
            </a:r>
          </a:p>
        </p:txBody>
      </p:sp>
      <mc:AlternateContent xmlns:mc="http://schemas.openxmlformats.org/markup-compatibility/2006" xmlns:a14="http://schemas.microsoft.com/office/drawing/2010/main">
        <mc:Choice Requires="a14">
          <p:sp>
            <p:nvSpPr>
              <p:cNvPr id="8" name="TextBox 7"/>
              <p:cNvSpPr txBox="1"/>
              <p:nvPr/>
            </p:nvSpPr>
            <p:spPr>
              <a:xfrm>
                <a:off x="5026613" y="2027363"/>
                <a:ext cx="3724275" cy="3000821"/>
              </a:xfrm>
              <a:prstGeom prst="rect">
                <a:avLst/>
              </a:prstGeom>
              <a:noFill/>
            </p:spPr>
            <p:txBody>
              <a:bodyPr wrap="square" rtlCol="0">
                <a:spAutoFit/>
              </a:bodyPr>
              <a:lstStyle/>
              <a:p>
                <a:r>
                  <a:rPr lang="en-GB" sz="1350" dirty="0">
                    <a:solidFill>
                      <a:prstClr val="black"/>
                    </a:solidFill>
                  </a:rPr>
                  <a:t>TEL-2 has been:</a:t>
                </a:r>
              </a:p>
              <a:p>
                <a:pPr marL="214313" indent="-214313">
                  <a:buFontTx/>
                  <a:buChar char="-"/>
                </a:pPr>
                <a:r>
                  <a:rPr lang="en-GB" sz="1350" dirty="0">
                    <a:solidFill>
                      <a:prstClr val="black"/>
                    </a:solidFill>
                  </a:rPr>
                  <a:t>built in Russia at IHEP (Institute for High Energy Physics) in 2004</a:t>
                </a:r>
              </a:p>
              <a:p>
                <a:pPr marL="214313" indent="-214313">
                  <a:buFontTx/>
                  <a:buChar char="-"/>
                </a:pPr>
                <a:r>
                  <a:rPr lang="en-GB" sz="1350" dirty="0">
                    <a:solidFill>
                      <a:prstClr val="black"/>
                    </a:solidFill>
                  </a:rPr>
                  <a:t>Pressure tested at IHEP under 139% of the maximum allowable working pressure (MAWP = 17.93 [bar</a:t>
                </a:r>
                <a:r>
                  <a:rPr lang="en-GB" sz="1350">
                    <a:solidFill>
                      <a:prstClr val="black"/>
                    </a:solidFill>
                  </a:rPr>
                  <a:t>] absolute), </a:t>
                </a:r>
                <a:r>
                  <a:rPr lang="en-GB" sz="1350" dirty="0">
                    <a:solidFill>
                      <a:prstClr val="black"/>
                    </a:solidFill>
                  </a:rPr>
                  <a:t>while the PED (Pressure European Directive) requires </a:t>
                </a:r>
                <a14:m>
                  <m:oMath xmlns:m="http://schemas.openxmlformats.org/officeDocument/2006/math">
                    <m:sSub>
                      <m:sSubPr>
                        <m:ctrlPr>
                          <a:rPr lang="en-GB" sz="1350" i="1">
                            <a:solidFill>
                              <a:prstClr val="black"/>
                            </a:solidFill>
                            <a:latin typeface="Cambria Math" panose="02040503050406030204" pitchFamily="18" charset="0"/>
                          </a:rPr>
                        </m:ctrlPr>
                      </m:sSubPr>
                      <m:e>
                        <m:r>
                          <a:rPr lang="en-GB" sz="1350" i="1">
                            <a:solidFill>
                              <a:prstClr val="black"/>
                            </a:solidFill>
                            <a:latin typeface="Cambria Math" panose="02040503050406030204" pitchFamily="18" charset="0"/>
                          </a:rPr>
                          <m:t>𝑝</m:t>
                        </m:r>
                      </m:e>
                      <m:sub>
                        <m:r>
                          <a:rPr lang="en-GB" sz="1350" i="1">
                            <a:solidFill>
                              <a:prstClr val="black"/>
                            </a:solidFill>
                            <a:latin typeface="Cambria Math" panose="02040503050406030204" pitchFamily="18" charset="0"/>
                          </a:rPr>
                          <m:t>𝑇</m:t>
                        </m:r>
                      </m:sub>
                    </m:sSub>
                    <m:r>
                      <a:rPr lang="en-GB" sz="1350" i="1">
                        <a:solidFill>
                          <a:prstClr val="black"/>
                        </a:solidFill>
                        <a:latin typeface="Cambria Math" panose="02040503050406030204" pitchFamily="18" charset="0"/>
                        <a:ea typeface="Cambria Math" panose="02040503050406030204" pitchFamily="18" charset="0"/>
                      </a:rPr>
                      <m:t>≥1.43∙</m:t>
                    </m:r>
                    <m:r>
                      <a:rPr lang="en-GB" sz="1350" i="1">
                        <a:solidFill>
                          <a:prstClr val="black"/>
                        </a:solidFill>
                        <a:latin typeface="Cambria Math" panose="02040503050406030204" pitchFamily="18" charset="0"/>
                        <a:ea typeface="Cambria Math" panose="02040503050406030204" pitchFamily="18" charset="0"/>
                      </a:rPr>
                      <m:t>𝑀𝐴𝑊𝑃</m:t>
                    </m:r>
                  </m:oMath>
                </a14:m>
                <a:endParaRPr lang="en-GB" sz="1350" dirty="0">
                  <a:solidFill>
                    <a:prstClr val="black"/>
                  </a:solidFill>
                </a:endParaRPr>
              </a:p>
              <a:p>
                <a:pPr marL="214313" indent="-214313">
                  <a:buFontTx/>
                  <a:buChar char="-"/>
                </a:pPr>
                <a:r>
                  <a:rPr lang="en-GB" sz="1350" dirty="0">
                    <a:solidFill>
                      <a:prstClr val="black"/>
                    </a:solidFill>
                  </a:rPr>
                  <a:t>Verified at FNAL, according to the American standard ASME, to check the components’ thickness.</a:t>
                </a:r>
              </a:p>
              <a:p>
                <a:pPr marL="214313" indent="-214313">
                  <a:buFontTx/>
                  <a:buChar char="-"/>
                </a:pPr>
                <a:r>
                  <a:rPr lang="en-GB" sz="1350" dirty="0">
                    <a:solidFill>
                      <a:prstClr val="black"/>
                    </a:solidFill>
                  </a:rPr>
                  <a:t>Fitted with an additional relief valve set at 16.55 [bar] to meet the ASME code rules, by FNAL.</a:t>
                </a:r>
              </a:p>
            </p:txBody>
          </p:sp>
        </mc:Choice>
        <mc:Fallback xmlns="">
          <p:sp>
            <p:nvSpPr>
              <p:cNvPr id="8" name="TextBox 7"/>
              <p:cNvSpPr txBox="1">
                <a:spLocks noRot="1" noChangeAspect="1" noMove="1" noResize="1" noEditPoints="1" noAdjustHandles="1" noChangeArrowheads="1" noChangeShapeType="1" noTextEdit="1"/>
              </p:cNvSpPr>
              <p:nvPr/>
            </p:nvSpPr>
            <p:spPr>
              <a:xfrm>
                <a:off x="5026613" y="2027363"/>
                <a:ext cx="3724275" cy="3000821"/>
              </a:xfrm>
              <a:prstGeom prst="rect">
                <a:avLst/>
              </a:prstGeom>
              <a:blipFill rotWithShape="0">
                <a:blip r:embed="rId4"/>
                <a:stretch>
                  <a:fillRect l="-491" t="-407" r="-1146" b="-1220"/>
                </a:stretch>
              </a:blipFill>
            </p:spPr>
            <p:txBody>
              <a:bodyPr/>
              <a:lstStyle/>
              <a:p>
                <a:r>
                  <a:rPr lang="en-GB">
                    <a:noFill/>
                  </a:rPr>
                  <a:t> </a:t>
                </a:r>
              </a:p>
            </p:txBody>
          </p:sp>
        </mc:Fallback>
      </mc:AlternateContent>
      <p:sp>
        <p:nvSpPr>
          <p:cNvPr id="2" name="Slide Number Placeholder 1"/>
          <p:cNvSpPr>
            <a:spLocks noGrp="1"/>
          </p:cNvSpPr>
          <p:nvPr>
            <p:ph type="sldNum" sz="quarter" idx="12"/>
          </p:nvPr>
        </p:nvSpPr>
        <p:spPr/>
        <p:txBody>
          <a:bodyPr/>
          <a:lstStyle/>
          <a:p>
            <a:fld id="{0028AB90-FED8-4265-B308-3E320ED097CD}" type="slidenum">
              <a:rPr lang="en-GB" smtClean="0">
                <a:solidFill>
                  <a:prstClr val="black">
                    <a:tint val="75000"/>
                  </a:prstClr>
                </a:solidFill>
              </a:rPr>
              <a:pPr/>
              <a:t>13</a:t>
            </a:fld>
            <a:endParaRPr lang="en-GB">
              <a:solidFill>
                <a:prstClr val="black">
                  <a:tint val="75000"/>
                </a:prstClr>
              </a:solidFill>
            </a:endParaRPr>
          </a:p>
        </p:txBody>
      </p:sp>
    </p:spTree>
    <p:extLst>
      <p:ext uri="{BB962C8B-B14F-4D97-AF65-F5344CB8AC3E}">
        <p14:creationId xmlns:p14="http://schemas.microsoft.com/office/powerpoint/2010/main" val="134622388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a:blip r:embed="rId3"/>
          <a:stretch>
            <a:fillRect/>
          </a:stretch>
        </p:blipFill>
        <p:spPr>
          <a:xfrm>
            <a:off x="187976" y="2191622"/>
            <a:ext cx="3131281" cy="2831450"/>
          </a:xfrm>
          <a:prstGeom prst="rect">
            <a:avLst/>
          </a:prstGeom>
        </p:spPr>
      </p:pic>
      <mc:AlternateContent xmlns:mc="http://schemas.openxmlformats.org/markup-compatibility/2006" xmlns:a14="http://schemas.microsoft.com/office/drawing/2010/main">
        <mc:Choice Requires="a14">
          <p:sp>
            <p:nvSpPr>
              <p:cNvPr id="6" name="TextBox 5"/>
              <p:cNvSpPr txBox="1"/>
              <p:nvPr/>
            </p:nvSpPr>
            <p:spPr>
              <a:xfrm>
                <a:off x="275536" y="1507737"/>
                <a:ext cx="8579900" cy="715581"/>
              </a:xfrm>
              <a:prstGeom prst="rect">
                <a:avLst/>
              </a:prstGeom>
              <a:noFill/>
            </p:spPr>
            <p:txBody>
              <a:bodyPr wrap="square" rtlCol="0">
                <a:spAutoFit/>
              </a:bodyPr>
              <a:lstStyle/>
              <a:p>
                <a:r>
                  <a:rPr lang="en-GB" sz="1350" dirty="0">
                    <a:solidFill>
                      <a:prstClr val="black"/>
                    </a:solidFill>
                  </a:rPr>
                  <a:t>At CERN, whenever possible, international standards and norms should be applied.</a:t>
                </a:r>
              </a:p>
              <a:p>
                <a:r>
                  <a:rPr lang="en-GB" sz="1350" dirty="0">
                    <a:solidFill>
                      <a:prstClr val="black"/>
                    </a:solidFill>
                  </a:rPr>
                  <a:t>The PED requires the CE marking of the pressure equipment (if </a:t>
                </a:r>
                <a14:m>
                  <m:oMath xmlns:m="http://schemas.openxmlformats.org/officeDocument/2006/math">
                    <m:r>
                      <m:rPr>
                        <m:sty m:val="p"/>
                      </m:rPr>
                      <a:rPr lang="en-GB" sz="1350">
                        <a:solidFill>
                          <a:prstClr val="black"/>
                        </a:solidFill>
                        <a:latin typeface="Cambria Math" panose="02040503050406030204" pitchFamily="18" charset="0"/>
                        <a:ea typeface="Cambria Math" panose="02040503050406030204" pitchFamily="18" charset="0"/>
                      </a:rPr>
                      <m:t>p</m:t>
                    </m:r>
                    <m:r>
                      <a:rPr lang="en-GB" sz="1350" i="1">
                        <a:solidFill>
                          <a:prstClr val="black"/>
                        </a:solidFill>
                        <a:latin typeface="Cambria Math" panose="02040503050406030204" pitchFamily="18" charset="0"/>
                        <a:ea typeface="Cambria Math" panose="02040503050406030204" pitchFamily="18" charset="0"/>
                      </a:rPr>
                      <m:t>≥0.5 [</m:t>
                    </m:r>
                    <m:r>
                      <a:rPr lang="en-GB" sz="1350" i="1">
                        <a:solidFill>
                          <a:prstClr val="black"/>
                        </a:solidFill>
                        <a:latin typeface="Cambria Math" panose="02040503050406030204" pitchFamily="18" charset="0"/>
                        <a:ea typeface="Cambria Math" panose="02040503050406030204" pitchFamily="18" charset="0"/>
                      </a:rPr>
                      <m:t>𝑏𝑎𝑟</m:t>
                    </m:r>
                    <m:r>
                      <a:rPr lang="en-GB" sz="1350" i="1">
                        <a:solidFill>
                          <a:prstClr val="black"/>
                        </a:solidFill>
                        <a:latin typeface="Cambria Math" panose="02040503050406030204" pitchFamily="18" charset="0"/>
                        <a:ea typeface="Cambria Math" panose="02040503050406030204" pitchFamily="18" charset="0"/>
                      </a:rPr>
                      <m:t>]</m:t>
                    </m:r>
                  </m:oMath>
                </a14:m>
                <a:r>
                  <a:rPr lang="en-GB" sz="1350" dirty="0">
                    <a:solidFill>
                      <a:prstClr val="black"/>
                    </a:solidFill>
                  </a:rPr>
                  <a:t>), and the severity of the conformity assessments depends on the energy stored in the vessel, expressed as </a:t>
                </a:r>
                <a14:m>
                  <m:oMath xmlns:m="http://schemas.openxmlformats.org/officeDocument/2006/math">
                    <m:r>
                      <a:rPr lang="en-GB" sz="1350" i="1">
                        <a:solidFill>
                          <a:prstClr val="black"/>
                        </a:solidFill>
                        <a:latin typeface="Cambria Math" panose="02040503050406030204" pitchFamily="18" charset="0"/>
                      </a:rPr>
                      <m:t>𝑝</m:t>
                    </m:r>
                    <m:r>
                      <a:rPr lang="en-GB" sz="1350" i="1">
                        <a:solidFill>
                          <a:prstClr val="black"/>
                        </a:solidFill>
                        <a:latin typeface="Cambria Math" panose="02040503050406030204" pitchFamily="18" charset="0"/>
                        <a:ea typeface="Cambria Math" panose="02040503050406030204" pitchFamily="18" charset="0"/>
                      </a:rPr>
                      <m:t>∙</m:t>
                    </m:r>
                    <m:r>
                      <a:rPr lang="en-GB" sz="1350" i="1">
                        <a:solidFill>
                          <a:prstClr val="black"/>
                        </a:solidFill>
                        <a:latin typeface="Cambria Math" panose="02040503050406030204" pitchFamily="18" charset="0"/>
                        <a:ea typeface="Cambria Math" panose="02040503050406030204" pitchFamily="18" charset="0"/>
                      </a:rPr>
                      <m:t>𝑉</m:t>
                    </m:r>
                    <m:r>
                      <a:rPr lang="en-GB" sz="1350" i="1">
                        <a:solidFill>
                          <a:prstClr val="black"/>
                        </a:solidFill>
                        <a:latin typeface="Cambria Math" panose="02040503050406030204" pitchFamily="18" charset="0"/>
                        <a:ea typeface="Cambria Math" panose="02040503050406030204" pitchFamily="18" charset="0"/>
                      </a:rPr>
                      <m:t> </m:t>
                    </m:r>
                    <m:d>
                      <m:dPr>
                        <m:begChr m:val="["/>
                        <m:endChr m:val="]"/>
                        <m:ctrlPr>
                          <a:rPr lang="en-GB" sz="1350" i="1">
                            <a:solidFill>
                              <a:prstClr val="black"/>
                            </a:solidFill>
                            <a:latin typeface="Cambria Math" panose="02040503050406030204" pitchFamily="18" charset="0"/>
                            <a:ea typeface="Cambria Math" panose="02040503050406030204" pitchFamily="18" charset="0"/>
                          </a:rPr>
                        </m:ctrlPr>
                      </m:dPr>
                      <m:e>
                        <m:r>
                          <a:rPr lang="en-GB" sz="1350" i="1">
                            <a:solidFill>
                              <a:prstClr val="black"/>
                            </a:solidFill>
                            <a:latin typeface="Cambria Math" panose="02040503050406030204" pitchFamily="18" charset="0"/>
                            <a:ea typeface="Cambria Math" panose="02040503050406030204" pitchFamily="18" charset="0"/>
                          </a:rPr>
                          <m:t>𝑏𝑎𝑟</m:t>
                        </m:r>
                        <m:r>
                          <a:rPr lang="en-GB" sz="1350" i="1">
                            <a:solidFill>
                              <a:prstClr val="black"/>
                            </a:solidFill>
                            <a:latin typeface="Cambria Math" panose="02040503050406030204" pitchFamily="18" charset="0"/>
                            <a:ea typeface="Cambria Math" panose="02040503050406030204" pitchFamily="18" charset="0"/>
                          </a:rPr>
                          <m:t>∙</m:t>
                        </m:r>
                        <m:r>
                          <a:rPr lang="en-GB" sz="1350" i="1">
                            <a:solidFill>
                              <a:prstClr val="black"/>
                            </a:solidFill>
                            <a:latin typeface="Cambria Math" panose="02040503050406030204" pitchFamily="18" charset="0"/>
                            <a:ea typeface="Cambria Math" panose="02040503050406030204" pitchFamily="18" charset="0"/>
                          </a:rPr>
                          <m:t>𝑙</m:t>
                        </m:r>
                      </m:e>
                    </m:d>
                  </m:oMath>
                </a14:m>
                <a:r>
                  <a:rPr lang="en-GB" sz="1350" dirty="0">
                    <a:solidFill>
                      <a:prstClr val="black"/>
                    </a:solidFill>
                  </a:rPr>
                  <a:t> and classified in 4 categories.</a:t>
                </a:r>
              </a:p>
            </p:txBody>
          </p:sp>
        </mc:Choice>
        <mc:Fallback xmlns="">
          <p:sp>
            <p:nvSpPr>
              <p:cNvPr id="6" name="TextBox 5"/>
              <p:cNvSpPr txBox="1">
                <a:spLocks noRot="1" noChangeAspect="1" noMove="1" noResize="1" noEditPoints="1" noAdjustHandles="1" noChangeArrowheads="1" noChangeShapeType="1" noTextEdit="1"/>
              </p:cNvSpPr>
              <p:nvPr/>
            </p:nvSpPr>
            <p:spPr>
              <a:xfrm>
                <a:off x="275536" y="1507737"/>
                <a:ext cx="8579900" cy="715581"/>
              </a:xfrm>
              <a:prstGeom prst="rect">
                <a:avLst/>
              </a:prstGeom>
              <a:blipFill rotWithShape="0">
                <a:blip r:embed="rId4"/>
                <a:stretch>
                  <a:fillRect l="-142" t="-847" b="-7627"/>
                </a:stretch>
              </a:blipFill>
            </p:spPr>
            <p:txBody>
              <a:bodyPr/>
              <a:lstStyle/>
              <a:p>
                <a:r>
                  <a:rPr lang="en-GB">
                    <a:noFill/>
                  </a:rPr>
                  <a:t> </a:t>
                </a:r>
              </a:p>
            </p:txBody>
          </p:sp>
        </mc:Fallback>
      </mc:AlternateContent>
      <p:sp>
        <p:nvSpPr>
          <p:cNvPr id="10" name="TextBox 9"/>
          <p:cNvSpPr txBox="1"/>
          <p:nvPr/>
        </p:nvSpPr>
        <p:spPr>
          <a:xfrm>
            <a:off x="187976" y="5020152"/>
            <a:ext cx="2969865" cy="415498"/>
          </a:xfrm>
          <a:prstGeom prst="rect">
            <a:avLst/>
          </a:prstGeom>
          <a:noFill/>
        </p:spPr>
        <p:txBody>
          <a:bodyPr wrap="square" rtlCol="0">
            <a:spAutoFit/>
          </a:bodyPr>
          <a:lstStyle/>
          <a:p>
            <a:r>
              <a:rPr lang="en-GB" sz="1050" dirty="0">
                <a:solidFill>
                  <a:prstClr val="black"/>
                </a:solidFill>
              </a:rPr>
              <a:t>Conformity assessment table for not dangerous liquefied gasses.</a:t>
            </a:r>
          </a:p>
        </p:txBody>
      </p:sp>
      <p:cxnSp>
        <p:nvCxnSpPr>
          <p:cNvPr id="12" name="Straight Connector 11"/>
          <p:cNvCxnSpPr/>
          <p:nvPr/>
        </p:nvCxnSpPr>
        <p:spPr>
          <a:xfrm flipH="1" flipV="1">
            <a:off x="1881815" y="3849643"/>
            <a:ext cx="10088" cy="997392"/>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flipV="1">
            <a:off x="443006" y="3840369"/>
            <a:ext cx="1438125" cy="9274"/>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sp>
        <p:nvSpPr>
          <p:cNvPr id="25" name="Oval 24"/>
          <p:cNvSpPr/>
          <p:nvPr/>
        </p:nvSpPr>
        <p:spPr>
          <a:xfrm>
            <a:off x="1850914" y="3818583"/>
            <a:ext cx="60434" cy="62120"/>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solidFill>
                <a:prstClr val="white"/>
              </a:solidFill>
            </a:endParaRPr>
          </a:p>
        </p:txBody>
      </p:sp>
      <p:sp>
        <p:nvSpPr>
          <p:cNvPr id="27" name="TextBox 26"/>
          <p:cNvSpPr txBox="1"/>
          <p:nvPr/>
        </p:nvSpPr>
        <p:spPr>
          <a:xfrm>
            <a:off x="1147609" y="956619"/>
            <a:ext cx="7207871" cy="553998"/>
          </a:xfrm>
          <a:prstGeom prst="rect">
            <a:avLst/>
          </a:prstGeom>
          <a:noFill/>
        </p:spPr>
        <p:txBody>
          <a:bodyPr wrap="none" rtlCol="0">
            <a:spAutoFit/>
          </a:bodyPr>
          <a:lstStyle/>
          <a:p>
            <a:r>
              <a:rPr lang="en-GB" sz="3000" dirty="0">
                <a:solidFill>
                  <a:prstClr val="black"/>
                </a:solidFill>
              </a:rPr>
              <a:t>Pressure European Directive 97/23/ED (PED) </a:t>
            </a:r>
          </a:p>
        </p:txBody>
      </p:sp>
      <mc:AlternateContent xmlns:mc="http://schemas.openxmlformats.org/markup-compatibility/2006" xmlns:a14="http://schemas.microsoft.com/office/drawing/2010/main">
        <mc:Choice Requires="a14">
          <p:sp>
            <p:nvSpPr>
              <p:cNvPr id="31" name="Rectangle 30"/>
              <p:cNvSpPr/>
              <p:nvPr/>
            </p:nvSpPr>
            <p:spPr>
              <a:xfrm>
                <a:off x="3234460" y="2255655"/>
                <a:ext cx="5835245" cy="3416320"/>
              </a:xfrm>
              <a:prstGeom prst="rect">
                <a:avLst/>
              </a:prstGeom>
            </p:spPr>
            <p:txBody>
              <a:bodyPr wrap="square">
                <a:spAutoFit/>
              </a:bodyPr>
              <a:lstStyle/>
              <a:p>
                <a:r>
                  <a:rPr lang="en-GB" sz="1350" dirty="0">
                    <a:solidFill>
                      <a:prstClr val="black"/>
                    </a:solidFill>
                  </a:rPr>
                  <a:t>From TEL-2 Engineering Note (E.N.):</a:t>
                </a:r>
              </a:p>
              <a:p>
                <a:pPr marL="214313" indent="-214313">
                  <a:buFontTx/>
                  <a:buChar char="-"/>
                </a:pPr>
                <a:r>
                  <a:rPr lang="en-GB" sz="1350" dirty="0">
                    <a:solidFill>
                      <a:prstClr val="black"/>
                    </a:solidFill>
                  </a:rPr>
                  <a:t>MAWP: 16.93 [bar] (relative pressure)</a:t>
                </a:r>
              </a:p>
              <a:p>
                <a:pPr marL="214313" indent="-214313">
                  <a:buFontTx/>
                  <a:buChar char="-"/>
                </a:pPr>
                <a:r>
                  <a:rPr lang="en-GB" sz="1350" dirty="0">
                    <a:solidFill>
                      <a:prstClr val="black"/>
                    </a:solidFill>
                  </a:rPr>
                  <a:t>Vessel capacity: 161.4 [l]</a:t>
                </a:r>
              </a:p>
              <a:p>
                <a:endParaRPr lang="en-GB" sz="1350" dirty="0">
                  <a:solidFill>
                    <a:prstClr val="black"/>
                  </a:solidFill>
                </a:endParaRPr>
              </a:p>
              <a:p>
                <a14:m>
                  <m:oMath xmlns:m="http://schemas.openxmlformats.org/officeDocument/2006/math">
                    <m:r>
                      <a:rPr lang="en-GB" sz="1350" i="1">
                        <a:solidFill>
                          <a:prstClr val="black"/>
                        </a:solidFill>
                        <a:latin typeface="Cambria Math" panose="02040503050406030204" pitchFamily="18" charset="0"/>
                      </a:rPr>
                      <m:t>𝑝</m:t>
                    </m:r>
                    <m:r>
                      <a:rPr lang="en-GB" sz="1350" i="1">
                        <a:solidFill>
                          <a:prstClr val="black"/>
                        </a:solidFill>
                        <a:latin typeface="Cambria Math" panose="02040503050406030204" pitchFamily="18" charset="0"/>
                        <a:ea typeface="Cambria Math" panose="02040503050406030204" pitchFamily="18" charset="0"/>
                      </a:rPr>
                      <m:t>∙</m:t>
                    </m:r>
                    <m:r>
                      <a:rPr lang="en-GB" sz="1350" i="1">
                        <a:solidFill>
                          <a:prstClr val="black"/>
                        </a:solidFill>
                        <a:latin typeface="Cambria Math" panose="02040503050406030204" pitchFamily="18" charset="0"/>
                        <a:ea typeface="Cambria Math" panose="02040503050406030204" pitchFamily="18" charset="0"/>
                      </a:rPr>
                      <m:t>𝑉</m:t>
                    </m:r>
                    <m:r>
                      <a:rPr lang="en-GB" sz="1350" i="1">
                        <a:solidFill>
                          <a:prstClr val="black"/>
                        </a:solidFill>
                        <a:latin typeface="Cambria Math" panose="02040503050406030204" pitchFamily="18" charset="0"/>
                        <a:ea typeface="Cambria Math" panose="02040503050406030204" pitchFamily="18" charset="0"/>
                      </a:rPr>
                      <m:t>=17 </m:t>
                    </m:r>
                    <m:d>
                      <m:dPr>
                        <m:begChr m:val="["/>
                        <m:endChr m:val="]"/>
                        <m:ctrlPr>
                          <a:rPr lang="en-GB" sz="1350" i="1">
                            <a:solidFill>
                              <a:prstClr val="black"/>
                            </a:solidFill>
                            <a:latin typeface="Cambria Math" panose="02040503050406030204" pitchFamily="18" charset="0"/>
                            <a:ea typeface="Cambria Math" panose="02040503050406030204" pitchFamily="18" charset="0"/>
                          </a:rPr>
                        </m:ctrlPr>
                      </m:dPr>
                      <m:e>
                        <m:r>
                          <a:rPr lang="en-GB" sz="1350" i="1">
                            <a:solidFill>
                              <a:prstClr val="black"/>
                            </a:solidFill>
                            <a:latin typeface="Cambria Math" panose="02040503050406030204" pitchFamily="18" charset="0"/>
                            <a:ea typeface="Cambria Math" panose="02040503050406030204" pitchFamily="18" charset="0"/>
                          </a:rPr>
                          <m:t>𝑏𝑎𝑟</m:t>
                        </m:r>
                      </m:e>
                    </m:d>
                    <m:r>
                      <a:rPr lang="en-GB" sz="1350" i="1">
                        <a:solidFill>
                          <a:prstClr val="black"/>
                        </a:solidFill>
                        <a:latin typeface="Cambria Math" panose="02040503050406030204" pitchFamily="18" charset="0"/>
                        <a:ea typeface="Cambria Math" panose="02040503050406030204" pitchFamily="18" charset="0"/>
                      </a:rPr>
                      <m:t>∙161.4</m:t>
                    </m:r>
                    <m:d>
                      <m:dPr>
                        <m:begChr m:val="["/>
                        <m:endChr m:val="]"/>
                        <m:ctrlPr>
                          <a:rPr lang="en-GB" sz="1350" i="1">
                            <a:solidFill>
                              <a:prstClr val="black"/>
                            </a:solidFill>
                            <a:latin typeface="Cambria Math" panose="02040503050406030204" pitchFamily="18" charset="0"/>
                            <a:ea typeface="Cambria Math" panose="02040503050406030204" pitchFamily="18" charset="0"/>
                          </a:rPr>
                        </m:ctrlPr>
                      </m:dPr>
                      <m:e>
                        <m:r>
                          <a:rPr lang="en-GB" sz="1350" i="1">
                            <a:solidFill>
                              <a:prstClr val="black"/>
                            </a:solidFill>
                            <a:latin typeface="Cambria Math" panose="02040503050406030204" pitchFamily="18" charset="0"/>
                            <a:ea typeface="Cambria Math" panose="02040503050406030204" pitchFamily="18" charset="0"/>
                          </a:rPr>
                          <m:t>𝑙</m:t>
                        </m:r>
                      </m:e>
                    </m:d>
                    <m:r>
                      <a:rPr lang="en-GB" sz="1350" i="1">
                        <a:solidFill>
                          <a:prstClr val="black"/>
                        </a:solidFill>
                        <a:latin typeface="Cambria Math" panose="02040503050406030204" pitchFamily="18" charset="0"/>
                        <a:ea typeface="Cambria Math" panose="02040503050406030204" pitchFamily="18" charset="0"/>
                      </a:rPr>
                      <m:t>=2733 </m:t>
                    </m:r>
                    <m:d>
                      <m:dPr>
                        <m:begChr m:val="["/>
                        <m:endChr m:val="]"/>
                        <m:ctrlPr>
                          <a:rPr lang="en-GB" sz="1350" i="1">
                            <a:solidFill>
                              <a:prstClr val="black"/>
                            </a:solidFill>
                            <a:latin typeface="Cambria Math" panose="02040503050406030204" pitchFamily="18" charset="0"/>
                            <a:ea typeface="Cambria Math" panose="02040503050406030204" pitchFamily="18" charset="0"/>
                          </a:rPr>
                        </m:ctrlPr>
                      </m:dPr>
                      <m:e>
                        <m:r>
                          <a:rPr lang="en-GB" sz="1350" i="1">
                            <a:solidFill>
                              <a:prstClr val="black"/>
                            </a:solidFill>
                            <a:latin typeface="Cambria Math" panose="02040503050406030204" pitchFamily="18" charset="0"/>
                            <a:ea typeface="Cambria Math" panose="02040503050406030204" pitchFamily="18" charset="0"/>
                          </a:rPr>
                          <m:t>𝑏𝑎𝑟</m:t>
                        </m:r>
                        <m:r>
                          <a:rPr lang="en-GB" sz="1350" i="1">
                            <a:solidFill>
                              <a:prstClr val="black"/>
                            </a:solidFill>
                            <a:latin typeface="Cambria Math" panose="02040503050406030204" pitchFamily="18" charset="0"/>
                            <a:ea typeface="Cambria Math" panose="02040503050406030204" pitchFamily="18" charset="0"/>
                          </a:rPr>
                          <m:t>∙</m:t>
                        </m:r>
                        <m:r>
                          <a:rPr lang="en-GB" sz="1350" i="1">
                            <a:solidFill>
                              <a:prstClr val="black"/>
                            </a:solidFill>
                            <a:latin typeface="Cambria Math" panose="02040503050406030204" pitchFamily="18" charset="0"/>
                            <a:ea typeface="Cambria Math" panose="02040503050406030204" pitchFamily="18" charset="0"/>
                          </a:rPr>
                          <m:t>𝑙</m:t>
                        </m:r>
                      </m:e>
                    </m:d>
                    <m:r>
                      <a:rPr lang="en-GB" sz="1350" i="1">
                        <a:solidFill>
                          <a:prstClr val="black"/>
                        </a:solidFill>
                        <a:latin typeface="Cambria Math" panose="02040503050406030204" pitchFamily="18" charset="0"/>
                        <a:ea typeface="Cambria Math" panose="02040503050406030204" pitchFamily="18" charset="0"/>
                      </a:rPr>
                      <m:t>&lt;3000 [</m:t>
                    </m:r>
                    <m:r>
                      <a:rPr lang="en-GB" sz="1350" i="1">
                        <a:solidFill>
                          <a:prstClr val="black"/>
                        </a:solidFill>
                        <a:latin typeface="Cambria Math" panose="02040503050406030204" pitchFamily="18" charset="0"/>
                        <a:ea typeface="Cambria Math" panose="02040503050406030204" pitchFamily="18" charset="0"/>
                      </a:rPr>
                      <m:t>𝑏𝑎𝑟</m:t>
                    </m:r>
                    <m:r>
                      <a:rPr lang="en-GB" sz="1350" i="1">
                        <a:solidFill>
                          <a:prstClr val="black"/>
                        </a:solidFill>
                        <a:latin typeface="Cambria Math" panose="02040503050406030204" pitchFamily="18" charset="0"/>
                        <a:ea typeface="Cambria Math" panose="02040503050406030204" pitchFamily="18" charset="0"/>
                      </a:rPr>
                      <m:t>∙</m:t>
                    </m:r>
                    <m:r>
                      <a:rPr lang="en-GB" sz="1350" i="1">
                        <a:solidFill>
                          <a:prstClr val="black"/>
                        </a:solidFill>
                        <a:latin typeface="Cambria Math" panose="02040503050406030204" pitchFamily="18" charset="0"/>
                        <a:ea typeface="Cambria Math" panose="02040503050406030204" pitchFamily="18" charset="0"/>
                      </a:rPr>
                      <m:t>𝑙</m:t>
                    </m:r>
                    <m:r>
                      <a:rPr lang="en-GB" sz="1350" i="1">
                        <a:solidFill>
                          <a:prstClr val="black"/>
                        </a:solidFill>
                        <a:latin typeface="Cambria Math" panose="02040503050406030204" pitchFamily="18" charset="0"/>
                        <a:ea typeface="Cambria Math" panose="02040503050406030204" pitchFamily="18" charset="0"/>
                      </a:rPr>
                      <m:t>]</m:t>
                    </m:r>
                  </m:oMath>
                </a14:m>
                <a:r>
                  <a:rPr lang="en-GB" sz="1350" dirty="0">
                    <a:solidFill>
                      <a:prstClr val="black"/>
                    </a:solidFill>
                  </a:rPr>
                  <a:t> </a:t>
                </a:r>
              </a:p>
              <a:p>
                <a:endParaRPr lang="en-GB" sz="1350" dirty="0">
                  <a:solidFill>
                    <a:prstClr val="black"/>
                  </a:solidFill>
                </a:endParaRPr>
              </a:p>
              <a:p>
                <a:r>
                  <a:rPr lang="en-GB" sz="1350" dirty="0">
                    <a:solidFill>
                      <a:prstClr val="black"/>
                    </a:solidFill>
                    <a:sym typeface="Wingdings" panose="05000000000000000000" pitchFamily="2" charset="2"/>
                  </a:rPr>
                  <a:t> </a:t>
                </a:r>
                <a:r>
                  <a:rPr lang="en-GB" sz="1350" i="1" dirty="0">
                    <a:solidFill>
                      <a:prstClr val="black"/>
                    </a:solidFill>
                  </a:rPr>
                  <a:t>C</a:t>
                </a:r>
                <a:r>
                  <a:rPr lang="en-GB" sz="1350" i="1" dirty="0">
                    <a:solidFill>
                      <a:prstClr val="black"/>
                    </a:solidFill>
                    <a:sym typeface="Wingdings" panose="05000000000000000000" pitchFamily="2" charset="2"/>
                  </a:rPr>
                  <a:t>ategory 3</a:t>
                </a:r>
                <a:r>
                  <a:rPr lang="en-GB" sz="1350" dirty="0">
                    <a:solidFill>
                      <a:prstClr val="black"/>
                    </a:solidFill>
                    <a:sym typeface="Wingdings" panose="05000000000000000000" pitchFamily="2" charset="2"/>
                  </a:rPr>
                  <a:t>: the manufacturer</a:t>
                </a:r>
                <a:r>
                  <a:rPr lang="en-GB" sz="1350" baseline="30000" dirty="0">
                    <a:solidFill>
                      <a:prstClr val="black"/>
                    </a:solidFill>
                  </a:rPr>
                  <a:t> </a:t>
                </a:r>
                <a:r>
                  <a:rPr lang="en-GB" sz="1350" b="1" dirty="0">
                    <a:solidFill>
                      <a:prstClr val="black"/>
                    </a:solidFill>
                    <a:sym typeface="Wingdings" panose="05000000000000000000" pitchFamily="2" charset="2"/>
                  </a:rPr>
                  <a:t>(FNAL), </a:t>
                </a:r>
                <a:r>
                  <a:rPr lang="en-GB" sz="1350" dirty="0">
                    <a:solidFill>
                      <a:prstClr val="black"/>
                    </a:solidFill>
                    <a:sym typeface="Wingdings" panose="05000000000000000000" pitchFamily="2" charset="2"/>
                  </a:rPr>
                  <a:t>or his authorised representative</a:t>
                </a:r>
                <a:r>
                  <a:rPr lang="en-GB" sz="1350" baseline="30000" dirty="0">
                    <a:solidFill>
                      <a:prstClr val="black"/>
                    </a:solidFill>
                  </a:rPr>
                  <a:t> (*)</a:t>
                </a:r>
                <a:r>
                  <a:rPr lang="en-GB" sz="1350" dirty="0">
                    <a:solidFill>
                      <a:prstClr val="black"/>
                    </a:solidFill>
                    <a:sym typeface="Wingdings" panose="05000000000000000000" pitchFamily="2" charset="2"/>
                  </a:rPr>
                  <a:t> within the Community, must apply for the CE marking through a notified body which should approve the design, examine and test the vessel. In case CERN modifies the instrument, for example to insert a gas curtain, CERN becomes the manufacturer.</a:t>
                </a:r>
                <a:endParaRPr lang="en-GB" sz="1350" dirty="0">
                  <a:solidFill>
                    <a:prstClr val="black"/>
                  </a:solidFill>
                </a:endParaRPr>
              </a:p>
              <a:p>
                <a:r>
                  <a:rPr lang="en-GB" sz="1350" dirty="0">
                    <a:solidFill>
                      <a:prstClr val="black"/>
                    </a:solidFill>
                  </a:rPr>
                  <a:t>Currently waiting for the notified body’s offer for CE marking for category 2 and 3.</a:t>
                </a:r>
              </a:p>
              <a:p>
                <a:endParaRPr lang="en-GB" sz="1350" dirty="0">
                  <a:solidFill>
                    <a:prstClr val="black"/>
                  </a:solidFill>
                </a:endParaRPr>
              </a:p>
              <a:p>
                <a:r>
                  <a:rPr lang="en-GB" sz="1350" dirty="0">
                    <a:solidFill>
                      <a:prstClr val="black"/>
                    </a:solidFill>
                  </a:rPr>
                  <a:t>The PED has been consulted in collaboration with the Prevention &amp; Safety Engineering Expertise section, in order to respect all the safety rules.</a:t>
                </a:r>
              </a:p>
            </p:txBody>
          </p:sp>
        </mc:Choice>
        <mc:Fallback xmlns="">
          <p:sp>
            <p:nvSpPr>
              <p:cNvPr id="31" name="Rectangle 30"/>
              <p:cNvSpPr>
                <a:spLocks noRot="1" noChangeAspect="1" noMove="1" noResize="1" noEditPoints="1" noAdjustHandles="1" noChangeArrowheads="1" noChangeShapeType="1" noTextEdit="1"/>
              </p:cNvSpPr>
              <p:nvPr/>
            </p:nvSpPr>
            <p:spPr>
              <a:xfrm>
                <a:off x="3234460" y="2255655"/>
                <a:ext cx="5835245" cy="3416320"/>
              </a:xfrm>
              <a:prstGeom prst="rect">
                <a:avLst/>
              </a:prstGeom>
              <a:blipFill rotWithShape="0">
                <a:blip r:embed="rId5"/>
                <a:stretch>
                  <a:fillRect l="-313" t="-179" b="-1071"/>
                </a:stretch>
              </a:blipFill>
            </p:spPr>
            <p:txBody>
              <a:bodyPr/>
              <a:lstStyle/>
              <a:p>
                <a:r>
                  <a:rPr lang="en-GB">
                    <a:noFill/>
                  </a:rPr>
                  <a:t> </a:t>
                </a:r>
              </a:p>
            </p:txBody>
          </p:sp>
        </mc:Fallback>
      </mc:AlternateContent>
      <p:sp>
        <p:nvSpPr>
          <p:cNvPr id="2" name="Slide Number Placeholder 1"/>
          <p:cNvSpPr>
            <a:spLocks noGrp="1"/>
          </p:cNvSpPr>
          <p:nvPr>
            <p:ph type="sldNum" sz="quarter" idx="12"/>
          </p:nvPr>
        </p:nvSpPr>
        <p:spPr/>
        <p:txBody>
          <a:bodyPr/>
          <a:lstStyle/>
          <a:p>
            <a:fld id="{0028AB90-FED8-4265-B308-3E320ED097CD}" type="slidenum">
              <a:rPr lang="en-GB" smtClean="0">
                <a:solidFill>
                  <a:prstClr val="black">
                    <a:tint val="75000"/>
                  </a:prstClr>
                </a:solidFill>
              </a:rPr>
              <a:pPr/>
              <a:t>14</a:t>
            </a:fld>
            <a:endParaRPr lang="en-GB" dirty="0">
              <a:solidFill>
                <a:prstClr val="black">
                  <a:tint val="75000"/>
                </a:prstClr>
              </a:solidFill>
            </a:endParaRPr>
          </a:p>
        </p:txBody>
      </p:sp>
      <p:sp>
        <p:nvSpPr>
          <p:cNvPr id="3" name="TextBox 2"/>
          <p:cNvSpPr txBox="1"/>
          <p:nvPr/>
        </p:nvSpPr>
        <p:spPr>
          <a:xfrm>
            <a:off x="275536" y="5565226"/>
            <a:ext cx="7855035" cy="415498"/>
          </a:xfrm>
          <a:prstGeom prst="rect">
            <a:avLst/>
          </a:prstGeom>
          <a:noFill/>
        </p:spPr>
        <p:txBody>
          <a:bodyPr wrap="none" rtlCol="0">
            <a:spAutoFit/>
          </a:bodyPr>
          <a:lstStyle/>
          <a:p>
            <a:r>
              <a:rPr lang="en-GB" sz="1050" baseline="30000" dirty="0">
                <a:solidFill>
                  <a:prstClr val="black"/>
                </a:solidFill>
              </a:rPr>
              <a:t>(*) </a:t>
            </a:r>
            <a:r>
              <a:rPr lang="en-GB" sz="1050" dirty="0">
                <a:solidFill>
                  <a:prstClr val="black"/>
                </a:solidFill>
              </a:rPr>
              <a:t>The authorised representative is someone who has a formal contract with the manufacturer, to represent him within the European Union.</a:t>
            </a:r>
          </a:p>
          <a:p>
            <a:endParaRPr lang="en-GB" sz="1050" dirty="0">
              <a:solidFill>
                <a:prstClr val="black"/>
              </a:solidFill>
            </a:endParaRPr>
          </a:p>
        </p:txBody>
      </p:sp>
    </p:spTree>
    <p:extLst>
      <p:ext uri="{BB962C8B-B14F-4D97-AF65-F5344CB8AC3E}">
        <p14:creationId xmlns:p14="http://schemas.microsoft.com/office/powerpoint/2010/main" val="345780475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50106"/>
          </a:xfrm>
        </p:spPr>
        <p:txBody>
          <a:bodyPr/>
          <a:lstStyle/>
          <a:p>
            <a:r>
              <a:rPr lang="en-GB" dirty="0" smtClean="0"/>
              <a:t>The “cunning” plan</a:t>
            </a:r>
            <a:endParaRPr lang="en-GB" dirty="0"/>
          </a:p>
        </p:txBody>
      </p:sp>
      <p:sp>
        <p:nvSpPr>
          <p:cNvPr id="3" name="Content Placeholder 2"/>
          <p:cNvSpPr>
            <a:spLocks noGrp="1"/>
          </p:cNvSpPr>
          <p:nvPr>
            <p:ph idx="1"/>
          </p:nvPr>
        </p:nvSpPr>
        <p:spPr>
          <a:xfrm>
            <a:off x="467544" y="1196752"/>
            <a:ext cx="8229600" cy="5328592"/>
          </a:xfrm>
        </p:spPr>
        <p:txBody>
          <a:bodyPr>
            <a:normAutofit fontScale="92500"/>
          </a:bodyPr>
          <a:lstStyle/>
          <a:p>
            <a:r>
              <a:rPr lang="en-GB" sz="2400" dirty="0"/>
              <a:t>TEL-2 stays in the </a:t>
            </a:r>
            <a:r>
              <a:rPr lang="en-GB" sz="2400" dirty="0" smtClean="0"/>
              <a:t>US </a:t>
            </a:r>
          </a:p>
          <a:p>
            <a:r>
              <a:rPr lang="en-GB" sz="2400" dirty="0" smtClean="0"/>
              <a:t>CERN produces </a:t>
            </a:r>
            <a:r>
              <a:rPr lang="en-GB" sz="2400" dirty="0"/>
              <a:t>a new cryogenic </a:t>
            </a:r>
            <a:r>
              <a:rPr lang="en-GB" sz="2400" dirty="0" smtClean="0"/>
              <a:t>test setup</a:t>
            </a:r>
            <a:r>
              <a:rPr lang="en-GB" sz="2400" dirty="0"/>
              <a:t>, which will contain only one 1 m long </a:t>
            </a:r>
            <a:r>
              <a:rPr lang="en-GB" sz="2400" dirty="0" smtClean="0"/>
              <a:t>solenoid of nominal strength. This setup will be available after summer 2016. </a:t>
            </a:r>
          </a:p>
          <a:p>
            <a:r>
              <a:rPr lang="en-GB" sz="2400" dirty="0" smtClean="0"/>
              <a:t>The full </a:t>
            </a:r>
            <a:r>
              <a:rPr lang="en-GB" sz="2400" dirty="0"/>
              <a:t>e</a:t>
            </a:r>
            <a:r>
              <a:rPr lang="en-GB" sz="2400" dirty="0" smtClean="0"/>
              <a:t>xperimental program on electron beam current increase will be the possible on 1m prototype after 2016 (even easier…no bends).</a:t>
            </a:r>
            <a:br>
              <a:rPr lang="en-GB" sz="2400" dirty="0" smtClean="0"/>
            </a:br>
            <a:r>
              <a:rPr lang="en-GB" sz="2400" dirty="0" smtClean="0"/>
              <a:t>For the first gun developments help from FNAL (</a:t>
            </a:r>
            <a:r>
              <a:rPr lang="en-GB" sz="2400" dirty="0" err="1" smtClean="0"/>
              <a:t>teststand</a:t>
            </a:r>
            <a:r>
              <a:rPr lang="en-GB" sz="2400" dirty="0" smtClean="0"/>
              <a:t> with warm solenoid) will be essential.</a:t>
            </a:r>
            <a:endParaRPr lang="en-GB" sz="2400" dirty="0"/>
          </a:p>
          <a:p>
            <a:r>
              <a:rPr lang="en-GB" sz="2400" dirty="0" smtClean="0"/>
              <a:t>This R&amp;D setup at CERN will be used as development  </a:t>
            </a:r>
            <a:r>
              <a:rPr lang="en-GB" sz="2400" dirty="0"/>
              <a:t>tool for the length of the </a:t>
            </a:r>
            <a:r>
              <a:rPr lang="en-GB" sz="2400" dirty="0" smtClean="0"/>
              <a:t>projects.</a:t>
            </a:r>
          </a:p>
          <a:p>
            <a:r>
              <a:rPr lang="en-GB" sz="2400" dirty="0" smtClean="0"/>
              <a:t>With the experience of this R&amp;D setup CERN will  construct the two lenses for beam operation, potentially more lenses later.</a:t>
            </a:r>
          </a:p>
          <a:p>
            <a:r>
              <a:rPr lang="en-GB" sz="2400" dirty="0" smtClean="0"/>
              <a:t>Test-stand location  to be determined within the next two weeks. </a:t>
            </a:r>
          </a:p>
        </p:txBody>
      </p:sp>
    </p:spTree>
    <p:extLst>
      <p:ext uri="{BB962C8B-B14F-4D97-AF65-F5344CB8AC3E}">
        <p14:creationId xmlns:p14="http://schemas.microsoft.com/office/powerpoint/2010/main" val="168805395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solidFill>
                  <a:srgbClr val="0070C0"/>
                </a:solidFill>
              </a:rPr>
              <a:t>Hall 236</a:t>
            </a:r>
            <a:br>
              <a:rPr lang="en-GB" dirty="0" smtClean="0">
                <a:solidFill>
                  <a:srgbClr val="0070C0"/>
                </a:solidFill>
              </a:rPr>
            </a:br>
            <a:r>
              <a:rPr lang="en-GB" sz="3100" i="1" dirty="0" smtClean="0">
                <a:solidFill>
                  <a:srgbClr val="FF0000"/>
                </a:solidFill>
              </a:rPr>
              <a:t> In MEYRIN : Between LINAC4 &amp; LEIR</a:t>
            </a:r>
            <a:endParaRPr lang="en-US" sz="3100" i="1" dirty="0">
              <a:solidFill>
                <a:srgbClr val="FF0000"/>
              </a:solidFill>
            </a:endParaRPr>
          </a:p>
        </p:txBody>
      </p:sp>
      <p:pic>
        <p:nvPicPr>
          <p:cNvPr id="1026" name="Picture 2"/>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460757" y="1600200"/>
            <a:ext cx="8222485" cy="452596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9922532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7504" y="274638"/>
            <a:ext cx="8579296" cy="1210146"/>
          </a:xfrm>
        </p:spPr>
        <p:txBody>
          <a:bodyPr>
            <a:normAutofit fontScale="90000"/>
          </a:bodyPr>
          <a:lstStyle/>
          <a:p>
            <a:r>
              <a:rPr lang="en-GB" dirty="0">
                <a:solidFill>
                  <a:srgbClr val="0070C0"/>
                </a:solidFill>
              </a:rPr>
              <a:t/>
            </a:r>
            <a:br>
              <a:rPr lang="en-GB" dirty="0">
                <a:solidFill>
                  <a:srgbClr val="0070C0"/>
                </a:solidFill>
              </a:rPr>
            </a:br>
            <a:r>
              <a:rPr lang="en-GB" sz="3100" dirty="0" smtClean="0">
                <a:solidFill>
                  <a:srgbClr val="FF0000"/>
                </a:solidFill>
              </a:rPr>
              <a:t>Hall236 with </a:t>
            </a:r>
            <a:r>
              <a:rPr lang="en-GB" sz="3100" dirty="0">
                <a:solidFill>
                  <a:srgbClr val="FF0000"/>
                </a:solidFill>
              </a:rPr>
              <a:t>o</a:t>
            </a:r>
            <a:r>
              <a:rPr lang="en-GB" sz="3100" dirty="0" smtClean="0">
                <a:solidFill>
                  <a:srgbClr val="FF0000"/>
                </a:solidFill>
              </a:rPr>
              <a:t>ur E-Cooler Test Bench &amp; HV Cage </a:t>
            </a:r>
            <a:br>
              <a:rPr lang="en-GB" sz="3100" dirty="0" smtClean="0">
                <a:solidFill>
                  <a:srgbClr val="FF0000"/>
                </a:solidFill>
              </a:rPr>
            </a:br>
            <a:r>
              <a:rPr lang="en-GB" sz="2700" dirty="0" smtClean="0">
                <a:solidFill>
                  <a:srgbClr val="0070C0"/>
                </a:solidFill>
              </a:rPr>
              <a:t/>
            </a:r>
            <a:br>
              <a:rPr lang="en-GB" sz="2700" dirty="0" smtClean="0">
                <a:solidFill>
                  <a:srgbClr val="0070C0"/>
                </a:solidFill>
              </a:rPr>
            </a:br>
            <a:endParaRPr lang="en-US" sz="2700" dirty="0"/>
          </a:p>
        </p:txBody>
      </p:sp>
      <p:pic>
        <p:nvPicPr>
          <p:cNvPr id="1028" name="Picture 4"/>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611560" y="1556792"/>
            <a:ext cx="8001254" cy="485313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91644524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Options for test stand location at CERN</a:t>
            </a:r>
            <a:endParaRPr lang="en-GB" dirty="0"/>
          </a:p>
        </p:txBody>
      </p:sp>
      <p:sp>
        <p:nvSpPr>
          <p:cNvPr id="3" name="Content Placeholder 2"/>
          <p:cNvSpPr>
            <a:spLocks noGrp="1"/>
          </p:cNvSpPr>
          <p:nvPr>
            <p:ph idx="1"/>
          </p:nvPr>
        </p:nvSpPr>
        <p:spPr/>
        <p:txBody>
          <a:bodyPr>
            <a:normAutofit fontScale="92500" lnSpcReduction="20000"/>
          </a:bodyPr>
          <a:lstStyle/>
          <a:p>
            <a:r>
              <a:rPr lang="en-GB" sz="2400" dirty="0" smtClean="0">
                <a:solidFill>
                  <a:srgbClr val="FF0000"/>
                </a:solidFill>
              </a:rPr>
              <a:t>Building 236: Local </a:t>
            </a:r>
            <a:r>
              <a:rPr lang="en-GB" sz="2400" dirty="0" err="1" smtClean="0">
                <a:solidFill>
                  <a:srgbClr val="FF0000"/>
                </a:solidFill>
              </a:rPr>
              <a:t>cryo</a:t>
            </a:r>
            <a:r>
              <a:rPr lang="en-GB" sz="2400" dirty="0" smtClean="0">
                <a:solidFill>
                  <a:srgbClr val="FF0000"/>
                </a:solidFill>
              </a:rPr>
              <a:t>-cooler unfeasible, needs construction of He-recovery line to </a:t>
            </a:r>
            <a:r>
              <a:rPr lang="en-GB" sz="2400" dirty="0" err="1" smtClean="0">
                <a:solidFill>
                  <a:srgbClr val="FF0000"/>
                </a:solidFill>
              </a:rPr>
              <a:t>cryolab</a:t>
            </a:r>
            <a:r>
              <a:rPr lang="en-GB" sz="2400" dirty="0" smtClean="0">
                <a:solidFill>
                  <a:srgbClr val="FF0000"/>
                </a:solidFill>
              </a:rPr>
              <a:t>. Delivery of cold He in Dewar.</a:t>
            </a:r>
          </a:p>
          <a:p>
            <a:r>
              <a:rPr lang="en-GB" sz="2400" dirty="0" smtClean="0">
                <a:solidFill>
                  <a:srgbClr val="FFC000"/>
                </a:solidFill>
              </a:rPr>
              <a:t>New </a:t>
            </a:r>
            <a:r>
              <a:rPr lang="en-GB" sz="2400" dirty="0" err="1" smtClean="0">
                <a:solidFill>
                  <a:srgbClr val="FFC000"/>
                </a:solidFill>
              </a:rPr>
              <a:t>cryo</a:t>
            </a:r>
            <a:r>
              <a:rPr lang="en-GB" sz="2400" dirty="0" smtClean="0">
                <a:solidFill>
                  <a:srgbClr val="FFC000"/>
                </a:solidFill>
              </a:rPr>
              <a:t>-plant in Hall 180 (Future test-area for FAIR SIS100 magnets)….will probably not be ready in time for us.</a:t>
            </a:r>
          </a:p>
          <a:p>
            <a:r>
              <a:rPr lang="en-GB" sz="2400" dirty="0" smtClean="0">
                <a:solidFill>
                  <a:srgbClr val="92D050"/>
                </a:solidFill>
              </a:rPr>
              <a:t>Available space close to CERN’s </a:t>
            </a:r>
            <a:r>
              <a:rPr lang="en-GB" sz="2400" dirty="0" err="1" smtClean="0">
                <a:solidFill>
                  <a:srgbClr val="92D050"/>
                </a:solidFill>
              </a:rPr>
              <a:t>cryolab</a:t>
            </a:r>
            <a:r>
              <a:rPr lang="en-GB" sz="2400" dirty="0" smtClean="0">
                <a:solidFill>
                  <a:srgbClr val="92D050"/>
                </a:solidFill>
              </a:rPr>
              <a:t>.  In order to accommodate the testing program, this will likely need an upgrade of the existing </a:t>
            </a:r>
            <a:r>
              <a:rPr lang="en-GB" sz="2400" dirty="0" err="1" smtClean="0">
                <a:solidFill>
                  <a:srgbClr val="92D050"/>
                </a:solidFill>
              </a:rPr>
              <a:t>cryoplant</a:t>
            </a:r>
            <a:r>
              <a:rPr lang="en-GB" sz="2400" dirty="0" smtClean="0">
                <a:solidFill>
                  <a:srgbClr val="92D050"/>
                </a:solidFill>
              </a:rPr>
              <a:t>.</a:t>
            </a:r>
          </a:p>
          <a:p>
            <a:r>
              <a:rPr lang="en-GB" sz="2400" dirty="0" smtClean="0">
                <a:solidFill>
                  <a:srgbClr val="00B050"/>
                </a:solidFill>
              </a:rPr>
              <a:t>SM18: Ideal, space available, but competition with many other clients.</a:t>
            </a:r>
          </a:p>
          <a:p>
            <a:r>
              <a:rPr lang="en-GB" sz="2400" dirty="0" smtClean="0">
                <a:solidFill>
                  <a:srgbClr val="00B050"/>
                </a:solidFill>
              </a:rPr>
              <a:t>Buy SC solenoid from industry as “dry magnet” (= no liquid helium) with HTS current leads. All cooled with local compressor</a:t>
            </a:r>
            <a:r>
              <a:rPr lang="en-GB" sz="2400" dirty="0" smtClean="0">
                <a:solidFill>
                  <a:srgbClr val="00B050"/>
                </a:solidFill>
                <a:sym typeface="Wingdings" panose="05000000000000000000" pitchFamily="2" charset="2"/>
              </a:rPr>
              <a:t> back to building 236</a:t>
            </a:r>
            <a:endParaRPr lang="en-GB" sz="2400" dirty="0" smtClean="0">
              <a:solidFill>
                <a:srgbClr val="00B050"/>
              </a:solidFill>
            </a:endParaRPr>
          </a:p>
          <a:p>
            <a:endParaRPr lang="en-GB" sz="2400" dirty="0">
              <a:solidFill>
                <a:srgbClr val="00B050"/>
              </a:solidFill>
            </a:endParaRPr>
          </a:p>
          <a:p>
            <a:pPr marL="0" indent="0">
              <a:buNone/>
            </a:pPr>
            <a:r>
              <a:rPr lang="en-GB" sz="2400" dirty="0" smtClean="0">
                <a:solidFill>
                  <a:srgbClr val="00B050"/>
                </a:solidFill>
              </a:rPr>
              <a:t> </a:t>
            </a:r>
            <a:r>
              <a:rPr lang="en-GB" sz="2400" dirty="0" smtClean="0">
                <a:solidFill>
                  <a:schemeClr val="tx1">
                    <a:lumMod val="95000"/>
                    <a:lumOff val="5000"/>
                  </a:schemeClr>
                </a:solidFill>
              </a:rPr>
              <a:t>Decision: Can be expected within next month</a:t>
            </a:r>
            <a:endParaRPr lang="en-GB" sz="2400" dirty="0">
              <a:solidFill>
                <a:schemeClr val="tx1">
                  <a:lumMod val="95000"/>
                  <a:lumOff val="5000"/>
                </a:schemeClr>
              </a:solidFill>
            </a:endParaRPr>
          </a:p>
        </p:txBody>
      </p:sp>
    </p:spTree>
    <p:extLst>
      <p:ext uri="{BB962C8B-B14F-4D97-AF65-F5344CB8AC3E}">
        <p14:creationId xmlns:p14="http://schemas.microsoft.com/office/powerpoint/2010/main" val="109369954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fr-CH" sz="2800" dirty="0" err="1" smtClean="0"/>
              <a:t>Cryogen</a:t>
            </a:r>
            <a:r>
              <a:rPr lang="fr-CH" sz="2800" dirty="0" smtClean="0"/>
              <a:t>-Free Axial Field </a:t>
            </a:r>
            <a:r>
              <a:rPr lang="fr-CH" sz="2800" dirty="0" err="1" smtClean="0"/>
              <a:t>Magnet</a:t>
            </a:r>
            <a:r>
              <a:rPr lang="fr-CH" sz="2800" dirty="0" smtClean="0"/>
              <a:t> System </a:t>
            </a:r>
            <a:br>
              <a:rPr lang="fr-CH" sz="2800" dirty="0" smtClean="0"/>
            </a:br>
            <a:r>
              <a:rPr lang="fr-CH" sz="2800" dirty="0" err="1" smtClean="0"/>
              <a:t>with</a:t>
            </a:r>
            <a:r>
              <a:rPr lang="fr-CH" sz="2800" dirty="0" smtClean="0"/>
              <a:t> G-M </a:t>
            </a:r>
            <a:r>
              <a:rPr lang="fr-CH" sz="2800" dirty="0" err="1" smtClean="0"/>
              <a:t>Cryocooler</a:t>
            </a:r>
            <a:r>
              <a:rPr lang="fr-CH" sz="2800" dirty="0" smtClean="0"/>
              <a:t> (</a:t>
            </a:r>
            <a:r>
              <a:rPr lang="fr-CH" sz="2800" dirty="0" err="1" smtClean="0"/>
              <a:t>from</a:t>
            </a:r>
            <a:r>
              <a:rPr lang="fr-CH" sz="2800" dirty="0" smtClean="0"/>
              <a:t> «American </a:t>
            </a:r>
            <a:r>
              <a:rPr lang="fr-CH" sz="2800" dirty="0" err="1" smtClean="0"/>
              <a:t>Magnetics</a:t>
            </a:r>
            <a:r>
              <a:rPr lang="fr-CH" sz="2800" dirty="0" smtClean="0"/>
              <a:t>»)</a:t>
            </a:r>
            <a:endParaRPr lang="fr-FR" sz="2800"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051720" y="1329461"/>
            <a:ext cx="5256584" cy="5284619"/>
          </a:xfrm>
        </p:spPr>
      </p:pic>
    </p:spTree>
    <p:extLst>
      <p:ext uri="{BB962C8B-B14F-4D97-AF65-F5344CB8AC3E}">
        <p14:creationId xmlns:p14="http://schemas.microsoft.com/office/powerpoint/2010/main" val="194695171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Low energy E- beam applications</a:t>
            </a:r>
            <a:endParaRPr lang="en-GB" dirty="0"/>
          </a:p>
        </p:txBody>
      </p:sp>
      <p:sp>
        <p:nvSpPr>
          <p:cNvPr id="3" name="Content Placeholder 2"/>
          <p:cNvSpPr>
            <a:spLocks noGrp="1"/>
          </p:cNvSpPr>
          <p:nvPr>
            <p:ph idx="1"/>
          </p:nvPr>
        </p:nvSpPr>
        <p:spPr>
          <a:xfrm>
            <a:off x="457200" y="1600200"/>
            <a:ext cx="8435280" cy="4853136"/>
          </a:xfrm>
        </p:spPr>
        <p:txBody>
          <a:bodyPr>
            <a:normAutofit fontScale="85000" lnSpcReduction="20000"/>
          </a:bodyPr>
          <a:lstStyle/>
          <a:p>
            <a:r>
              <a:rPr lang="en-GB" sz="2400" dirty="0" smtClean="0"/>
              <a:t>So far at CERN:  electron cooling</a:t>
            </a:r>
            <a:br>
              <a:rPr lang="en-GB" sz="2400" dirty="0" smtClean="0"/>
            </a:br>
            <a:r>
              <a:rPr lang="en-GB" sz="2400" dirty="0" smtClean="0"/>
              <a:t>- AD, LEIR &amp; ELENA (G. Tranquille et al.)</a:t>
            </a:r>
            <a:br>
              <a:rPr lang="en-GB" sz="2400" dirty="0" smtClean="0"/>
            </a:br>
            <a:r>
              <a:rPr lang="en-GB" sz="2400" dirty="0" smtClean="0">
                <a:solidFill>
                  <a:schemeClr val="accent6">
                    <a:lumMod val="75000"/>
                  </a:schemeClr>
                </a:solidFill>
              </a:rPr>
              <a:t>not further discussed; parameter space is very different, </a:t>
            </a:r>
            <a:r>
              <a:rPr lang="en-GB" sz="2400" dirty="0">
                <a:solidFill>
                  <a:schemeClr val="accent6">
                    <a:lumMod val="75000"/>
                  </a:schemeClr>
                </a:solidFill>
              </a:rPr>
              <a:t/>
            </a:r>
            <a:br>
              <a:rPr lang="en-GB" sz="2400" dirty="0">
                <a:solidFill>
                  <a:schemeClr val="accent6">
                    <a:lumMod val="75000"/>
                  </a:schemeClr>
                </a:solidFill>
              </a:rPr>
            </a:br>
            <a:r>
              <a:rPr lang="en-GB" sz="2400" dirty="0" smtClean="0">
                <a:solidFill>
                  <a:schemeClr val="accent6">
                    <a:lumMod val="75000"/>
                  </a:schemeClr>
                </a:solidFill>
              </a:rPr>
              <a:t>common technologies + same people</a:t>
            </a:r>
          </a:p>
          <a:p>
            <a:r>
              <a:rPr lang="en-GB" sz="2400" dirty="0" smtClean="0"/>
              <a:t>Becoming part of </a:t>
            </a:r>
            <a:r>
              <a:rPr lang="en-GB" sz="2400" dirty="0" err="1" smtClean="0"/>
              <a:t>HiLumi</a:t>
            </a:r>
            <a:r>
              <a:rPr lang="en-GB" sz="2400" dirty="0" smtClean="0"/>
              <a:t> baseline</a:t>
            </a:r>
            <a:br>
              <a:rPr lang="en-GB" sz="2400" dirty="0" smtClean="0"/>
            </a:br>
            <a:r>
              <a:rPr lang="en-GB" sz="2400" dirty="0"/>
              <a:t>- LHC </a:t>
            </a:r>
            <a:r>
              <a:rPr lang="en-GB" sz="2400" dirty="0" smtClean="0"/>
              <a:t>Halo collimation </a:t>
            </a:r>
            <a:r>
              <a:rPr lang="en-GB" sz="2400" dirty="0"/>
              <a:t>(S. Redaelli et al</a:t>
            </a:r>
            <a:r>
              <a:rPr lang="en-GB" sz="2400" dirty="0" smtClean="0"/>
              <a:t>.)</a:t>
            </a:r>
          </a:p>
          <a:p>
            <a:r>
              <a:rPr lang="en-GB" sz="2400" dirty="0" smtClean="0"/>
              <a:t>Under study for </a:t>
            </a:r>
            <a:r>
              <a:rPr lang="en-GB" sz="2400" dirty="0" err="1" smtClean="0"/>
              <a:t>HiLumi</a:t>
            </a:r>
            <a:r>
              <a:rPr lang="en-GB" sz="2400" dirty="0" smtClean="0"/>
              <a:t/>
            </a:r>
            <a:br>
              <a:rPr lang="en-GB" sz="2400" dirty="0" smtClean="0"/>
            </a:br>
            <a:r>
              <a:rPr lang="en-GB" sz="2400" dirty="0" smtClean="0"/>
              <a:t>- LHC </a:t>
            </a:r>
            <a:r>
              <a:rPr lang="en-GB" sz="2400" dirty="0"/>
              <a:t>BBLR (=beam </a:t>
            </a:r>
            <a:r>
              <a:rPr lang="en-GB" sz="2400" dirty="0" err="1"/>
              <a:t>beam</a:t>
            </a:r>
            <a:r>
              <a:rPr lang="en-GB" sz="2400" dirty="0"/>
              <a:t> long range) compensation </a:t>
            </a:r>
            <a:r>
              <a:rPr lang="en-GB" sz="2400" dirty="0" smtClean="0"/>
              <a:t>(</a:t>
            </a:r>
            <a:r>
              <a:rPr lang="en-GB" sz="2400" dirty="0"/>
              <a:t>H</a:t>
            </a:r>
            <a:r>
              <a:rPr lang="en-GB" sz="2400" dirty="0" smtClean="0"/>
              <a:t>. Schmickler et al.)</a:t>
            </a:r>
          </a:p>
          <a:p>
            <a:r>
              <a:rPr lang="en-GB" sz="2400" dirty="0" smtClean="0"/>
              <a:t>Further request:</a:t>
            </a:r>
            <a:br>
              <a:rPr lang="en-GB" sz="2400" dirty="0" smtClean="0"/>
            </a:br>
            <a:r>
              <a:rPr lang="en-GB" sz="2400" dirty="0" smtClean="0"/>
              <a:t>- Compensation of space charge effects in SIS18/SIS100 </a:t>
            </a:r>
            <a:br>
              <a:rPr lang="en-GB" sz="2400" dirty="0" smtClean="0"/>
            </a:br>
            <a:r>
              <a:rPr lang="en-GB" sz="2400" dirty="0" smtClean="0"/>
              <a:t>(GSI – FAIR project; P. Spiller  et al.)</a:t>
            </a:r>
            <a:br>
              <a:rPr lang="en-GB" sz="2400" dirty="0" smtClean="0"/>
            </a:br>
            <a:r>
              <a:rPr lang="en-GB" sz="2400" dirty="0" smtClean="0"/>
              <a:t>-&gt; Needs a new feasibility study for CERN:</a:t>
            </a:r>
            <a:r>
              <a:rPr lang="en-GB" sz="2400" dirty="0"/>
              <a:t/>
            </a:r>
            <a:br>
              <a:rPr lang="en-GB" sz="2400" dirty="0"/>
            </a:br>
            <a:r>
              <a:rPr lang="en-GB" sz="2400" dirty="0" smtClean="0"/>
              <a:t>-&gt; Compensation </a:t>
            </a:r>
            <a:r>
              <a:rPr lang="en-GB" sz="2400" dirty="0"/>
              <a:t>of space charge effects </a:t>
            </a:r>
            <a:r>
              <a:rPr lang="en-GB" sz="2400" dirty="0" smtClean="0"/>
              <a:t>in CERN PS, PSB</a:t>
            </a:r>
            <a:br>
              <a:rPr lang="en-GB" sz="2400" dirty="0" smtClean="0"/>
            </a:br>
            <a:r>
              <a:rPr lang="en-GB" sz="2400" dirty="0">
                <a:latin typeface="Times New Roman"/>
                <a:ea typeface="Times New Roman"/>
              </a:rPr>
              <a:t> </a:t>
            </a:r>
            <a:r>
              <a:rPr lang="en-GB" sz="1900" u="sng" dirty="0" smtClean="0">
                <a:solidFill>
                  <a:srgbClr val="0000FF"/>
                </a:solidFill>
                <a:latin typeface="Times New Roman"/>
                <a:ea typeface="Times New Roman"/>
                <a:hlinkClick r:id="rId2"/>
              </a:rPr>
              <a:t>https</a:t>
            </a:r>
            <a:r>
              <a:rPr lang="en-GB" sz="1900" u="sng" dirty="0">
                <a:solidFill>
                  <a:srgbClr val="0000FF"/>
                </a:solidFill>
                <a:latin typeface="Times New Roman"/>
                <a:ea typeface="Times New Roman"/>
                <a:hlinkClick r:id="rId2"/>
              </a:rPr>
              <a:t>://</a:t>
            </a:r>
            <a:r>
              <a:rPr lang="en-GB" sz="1900" u="sng" dirty="0" smtClean="0">
                <a:solidFill>
                  <a:srgbClr val="0000FF"/>
                </a:solidFill>
                <a:latin typeface="Times New Roman"/>
                <a:ea typeface="Times New Roman"/>
                <a:hlinkClick r:id="rId2"/>
              </a:rPr>
              <a:t>accelconf.web.cern.ch/accelconf/p07/PAPERS/THPAN074.PDF</a:t>
            </a:r>
            <a:r>
              <a:rPr lang="en-GB" sz="1900" u="sng" dirty="0" smtClean="0">
                <a:solidFill>
                  <a:srgbClr val="0000FF"/>
                </a:solidFill>
                <a:latin typeface="Times New Roman"/>
                <a:ea typeface="Times New Roman"/>
              </a:rPr>
              <a:t/>
            </a:r>
            <a:br>
              <a:rPr lang="en-GB" sz="1900" u="sng" dirty="0" smtClean="0">
                <a:solidFill>
                  <a:srgbClr val="0000FF"/>
                </a:solidFill>
                <a:latin typeface="Times New Roman"/>
                <a:ea typeface="Times New Roman"/>
              </a:rPr>
            </a:br>
            <a:r>
              <a:rPr lang="en-GB" sz="1900" u="sng" dirty="0" smtClean="0">
                <a:solidFill>
                  <a:srgbClr val="0000FF"/>
                </a:solidFill>
                <a:latin typeface="Times New Roman"/>
                <a:ea typeface="Times New Roman"/>
              </a:rPr>
              <a:t/>
            </a:r>
            <a:br>
              <a:rPr lang="en-GB" sz="1900" u="sng" dirty="0" smtClean="0">
                <a:solidFill>
                  <a:srgbClr val="0000FF"/>
                </a:solidFill>
                <a:latin typeface="Times New Roman"/>
                <a:ea typeface="Times New Roman"/>
              </a:rPr>
            </a:br>
            <a:r>
              <a:rPr lang="en-GB" sz="1900" dirty="0" smtClean="0">
                <a:latin typeface="Times New Roman"/>
                <a:ea typeface="Times New Roman"/>
              </a:rPr>
              <a:t>GSI has submitted a request to the German BMBF for funding in order to simulate further details of this compensation. CERN is following (and complementing?) these simulations.</a:t>
            </a:r>
            <a:endParaRPr lang="en-GB" sz="1900" dirty="0">
              <a:latin typeface="Times New Roman"/>
              <a:ea typeface="Calibri"/>
            </a:endParaRPr>
          </a:p>
          <a:p>
            <a:pPr marL="0" indent="0">
              <a:spcAft>
                <a:spcPts val="0"/>
              </a:spcAft>
              <a:buNone/>
            </a:pPr>
            <a:r>
              <a:rPr lang="en-GB" sz="1900" dirty="0">
                <a:latin typeface="Times New Roman"/>
                <a:ea typeface="Times New Roman"/>
              </a:rPr>
              <a:t> </a:t>
            </a:r>
            <a:endParaRPr lang="en-GB" sz="1900" dirty="0">
              <a:latin typeface="Times New Roman"/>
              <a:ea typeface="Calibri"/>
            </a:endParaRPr>
          </a:p>
          <a:p>
            <a:endParaRPr lang="en-GB" sz="2400" dirty="0" smtClean="0"/>
          </a:p>
        </p:txBody>
      </p:sp>
    </p:spTree>
    <p:extLst>
      <p:ext uri="{BB962C8B-B14F-4D97-AF65-F5344CB8AC3E}">
        <p14:creationId xmlns:p14="http://schemas.microsoft.com/office/powerpoint/2010/main" val="132213131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07069" y="4437505"/>
            <a:ext cx="5819560" cy="1131079"/>
          </a:xfrm>
          <a:prstGeom prst="rect">
            <a:avLst/>
          </a:prstGeom>
          <a:noFill/>
        </p:spPr>
        <p:txBody>
          <a:bodyPr wrap="square" rtlCol="0">
            <a:spAutoFit/>
          </a:bodyPr>
          <a:lstStyle/>
          <a:p>
            <a:r>
              <a:rPr lang="en-GB" sz="1350" dirty="0">
                <a:solidFill>
                  <a:prstClr val="black"/>
                </a:solidFill>
              </a:rPr>
              <a:t>Heat loads (at 4.5 K for a1-m long cryostat + anti cryostat)</a:t>
            </a:r>
          </a:p>
          <a:p>
            <a:endParaRPr lang="en-GB" sz="1350" dirty="0">
              <a:solidFill>
                <a:prstClr val="black"/>
              </a:solidFill>
            </a:endParaRPr>
          </a:p>
          <a:p>
            <a:r>
              <a:rPr lang="en-GB" sz="1350" dirty="0">
                <a:solidFill>
                  <a:prstClr val="black"/>
                </a:solidFill>
              </a:rPr>
              <a:t>Current leads (~250 A)	1 W</a:t>
            </a:r>
          </a:p>
          <a:p>
            <a:r>
              <a:rPr lang="en-GB" sz="1350" dirty="0">
                <a:solidFill>
                  <a:prstClr val="black"/>
                </a:solidFill>
              </a:rPr>
              <a:t>Supports			0.5 W</a:t>
            </a:r>
          </a:p>
          <a:p>
            <a:r>
              <a:rPr lang="en-GB" sz="1350" dirty="0">
                <a:solidFill>
                  <a:prstClr val="black"/>
                </a:solidFill>
              </a:rPr>
              <a:t>Thermal radiation		0.5 W / m   (with superinsulation)</a:t>
            </a:r>
          </a:p>
        </p:txBody>
      </p:sp>
      <p:pic>
        <p:nvPicPr>
          <p:cNvPr id="3" name="Picture 2"/>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134520" y="1433368"/>
            <a:ext cx="3811312" cy="2482768"/>
          </a:xfrm>
          <a:prstGeom prst="rect">
            <a:avLst/>
          </a:prstGeom>
        </p:spPr>
      </p:pic>
      <p:pic>
        <p:nvPicPr>
          <p:cNvPr id="4" name="Content Placeholder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226629" y="2242524"/>
            <a:ext cx="2740180" cy="3654855"/>
          </a:xfrm>
          <a:prstGeom prst="rect">
            <a:avLst/>
          </a:prstGeom>
        </p:spPr>
      </p:pic>
      <p:pic>
        <p:nvPicPr>
          <p:cNvPr id="5" name="Picture 4"/>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4080463" y="963433"/>
            <a:ext cx="2617240" cy="2952703"/>
          </a:xfrm>
          <a:prstGeom prst="rect">
            <a:avLst/>
          </a:prstGeom>
        </p:spPr>
      </p:pic>
      <p:sp>
        <p:nvSpPr>
          <p:cNvPr id="6" name="TextBox 5"/>
          <p:cNvSpPr txBox="1"/>
          <p:nvPr/>
        </p:nvSpPr>
        <p:spPr>
          <a:xfrm>
            <a:off x="467544" y="404664"/>
            <a:ext cx="8136904" cy="523220"/>
          </a:xfrm>
          <a:prstGeom prst="rect">
            <a:avLst/>
          </a:prstGeom>
          <a:noFill/>
        </p:spPr>
        <p:txBody>
          <a:bodyPr wrap="square" rtlCol="0">
            <a:spAutoFit/>
          </a:bodyPr>
          <a:lstStyle/>
          <a:p>
            <a:r>
              <a:rPr lang="en-GB" sz="2800" dirty="0" smtClean="0"/>
              <a:t>Details on CERN </a:t>
            </a:r>
            <a:r>
              <a:rPr lang="en-GB" sz="2800" dirty="0" err="1" smtClean="0"/>
              <a:t>cryo</a:t>
            </a:r>
            <a:r>
              <a:rPr lang="en-GB" sz="2800" dirty="0" smtClean="0"/>
              <a:t>-solenoid: Diego Perini et al.  (1/2)</a:t>
            </a:r>
            <a:endParaRPr lang="en-GB" sz="2800" dirty="0"/>
          </a:p>
        </p:txBody>
      </p:sp>
    </p:spTree>
    <p:extLst>
      <p:ext uri="{BB962C8B-B14F-4D97-AF65-F5344CB8AC3E}">
        <p14:creationId xmlns:p14="http://schemas.microsoft.com/office/powerpoint/2010/main" val="390939533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115616" y="1799948"/>
            <a:ext cx="7002380" cy="4639732"/>
          </a:xfrm>
          <a:prstGeom prst="rect">
            <a:avLst/>
          </a:prstGeom>
          <a:noFill/>
        </p:spPr>
        <p:txBody>
          <a:bodyPr wrap="square" rtlCol="0">
            <a:spAutoFit/>
          </a:bodyPr>
          <a:lstStyle/>
          <a:p>
            <a:r>
              <a:rPr lang="en-GB" sz="1350" dirty="0">
                <a:solidFill>
                  <a:prstClr val="black"/>
                </a:solidFill>
              </a:rPr>
              <a:t>Winding of </a:t>
            </a:r>
            <a:r>
              <a:rPr lang="en-GB" sz="1350" u="sng" dirty="0">
                <a:solidFill>
                  <a:prstClr val="black"/>
                </a:solidFill>
              </a:rPr>
              <a:t>one</a:t>
            </a:r>
            <a:r>
              <a:rPr lang="en-GB" sz="1350" dirty="0">
                <a:solidFill>
                  <a:prstClr val="black"/>
                </a:solidFill>
              </a:rPr>
              <a:t> solenoid</a:t>
            </a:r>
          </a:p>
          <a:p>
            <a:r>
              <a:rPr lang="en-GB" sz="1200" dirty="0">
                <a:solidFill>
                  <a:prstClr val="black"/>
                </a:solidFill>
              </a:rPr>
              <a:t>	Cable procurement:</a:t>
            </a:r>
          </a:p>
          <a:p>
            <a:r>
              <a:rPr lang="en-GB" sz="1200" dirty="0">
                <a:solidFill>
                  <a:prstClr val="black"/>
                </a:solidFill>
              </a:rPr>
              <a:t>		Tender:		1.5 months</a:t>
            </a:r>
          </a:p>
          <a:p>
            <a:r>
              <a:rPr lang="en-GB" sz="1200" dirty="0">
                <a:solidFill>
                  <a:prstClr val="black"/>
                </a:solidFill>
              </a:rPr>
              <a:t> 		Fabrication:	3.5 months</a:t>
            </a:r>
          </a:p>
          <a:p>
            <a:r>
              <a:rPr lang="en-GB" sz="1200" dirty="0">
                <a:solidFill>
                  <a:prstClr val="black"/>
                </a:solidFill>
              </a:rPr>
              <a:t>	Winding &amp; curing		1    month</a:t>
            </a:r>
          </a:p>
          <a:p>
            <a:r>
              <a:rPr lang="en-GB" sz="1200" dirty="0">
                <a:solidFill>
                  <a:prstClr val="black"/>
                </a:solidFill>
              </a:rPr>
              <a:t>	Tests			1    month</a:t>
            </a:r>
          </a:p>
          <a:p>
            <a:r>
              <a:rPr lang="en-GB" sz="1200" dirty="0">
                <a:solidFill>
                  <a:prstClr val="black"/>
                </a:solidFill>
              </a:rPr>
              <a:t>	</a:t>
            </a:r>
            <a:r>
              <a:rPr lang="en-GB" sz="1200" b="1" dirty="0">
                <a:solidFill>
                  <a:prstClr val="black"/>
                </a:solidFill>
              </a:rPr>
              <a:t>TOTAL solenoid		7    months</a:t>
            </a:r>
          </a:p>
          <a:p>
            <a:endParaRPr lang="en-GB" sz="1200" b="1" dirty="0">
              <a:solidFill>
                <a:prstClr val="black"/>
              </a:solidFill>
            </a:endParaRPr>
          </a:p>
          <a:p>
            <a:r>
              <a:rPr lang="en-GB" sz="1350" dirty="0">
                <a:solidFill>
                  <a:prstClr val="black"/>
                </a:solidFill>
              </a:rPr>
              <a:t>Construction of one cryostat (in parallel with winding)</a:t>
            </a:r>
          </a:p>
          <a:p>
            <a:r>
              <a:rPr lang="en-GB" sz="1350" dirty="0">
                <a:solidFill>
                  <a:prstClr val="black"/>
                </a:solidFill>
              </a:rPr>
              <a:t>	</a:t>
            </a:r>
            <a:r>
              <a:rPr lang="en-GB" sz="1200" dirty="0">
                <a:solidFill>
                  <a:prstClr val="black"/>
                </a:solidFill>
              </a:rPr>
              <a:t>Components		2  months</a:t>
            </a:r>
          </a:p>
          <a:p>
            <a:r>
              <a:rPr lang="en-GB" sz="1200" dirty="0">
                <a:solidFill>
                  <a:prstClr val="black"/>
                </a:solidFill>
              </a:rPr>
              <a:t>	Assembly			3 months</a:t>
            </a:r>
          </a:p>
          <a:p>
            <a:endParaRPr lang="en-GB" sz="1350" dirty="0">
              <a:solidFill>
                <a:prstClr val="black"/>
              </a:solidFill>
            </a:endParaRPr>
          </a:p>
          <a:p>
            <a:r>
              <a:rPr lang="en-GB" sz="1350" dirty="0">
                <a:solidFill>
                  <a:prstClr val="black"/>
                </a:solidFill>
              </a:rPr>
              <a:t>Solenoid into the cryostat</a:t>
            </a:r>
            <a:r>
              <a:rPr lang="en-GB" sz="1200" dirty="0">
                <a:solidFill>
                  <a:prstClr val="black"/>
                </a:solidFill>
              </a:rPr>
              <a:t>		</a:t>
            </a:r>
          </a:p>
          <a:p>
            <a:r>
              <a:rPr lang="en-GB" sz="1200" dirty="0">
                <a:solidFill>
                  <a:prstClr val="black"/>
                </a:solidFill>
              </a:rPr>
              <a:t>	Assembly			3 months</a:t>
            </a:r>
          </a:p>
          <a:p>
            <a:r>
              <a:rPr lang="en-GB" sz="1200" dirty="0">
                <a:solidFill>
                  <a:prstClr val="black"/>
                </a:solidFill>
              </a:rPr>
              <a:t>	Tests			1 month</a:t>
            </a:r>
          </a:p>
          <a:p>
            <a:endParaRPr lang="en-GB" sz="1200" dirty="0">
              <a:solidFill>
                <a:prstClr val="black"/>
              </a:solidFill>
            </a:endParaRPr>
          </a:p>
          <a:p>
            <a:r>
              <a:rPr lang="en-GB" sz="2400" b="1" dirty="0">
                <a:solidFill>
                  <a:prstClr val="black"/>
                </a:solidFill>
              </a:rPr>
              <a:t>Total 1 </a:t>
            </a:r>
            <a:r>
              <a:rPr lang="en-GB" sz="2400" b="1" dirty="0" err="1">
                <a:solidFill>
                  <a:prstClr val="black"/>
                </a:solidFill>
              </a:rPr>
              <a:t>cryo</a:t>
            </a:r>
            <a:r>
              <a:rPr lang="en-GB" sz="2400" b="1" dirty="0">
                <a:solidFill>
                  <a:prstClr val="black"/>
                </a:solidFill>
              </a:rPr>
              <a:t>-solenoid	            ~ 11 months </a:t>
            </a:r>
            <a:r>
              <a:rPr lang="en-GB" sz="2400" b="1" dirty="0" smtClean="0">
                <a:solidFill>
                  <a:prstClr val="black"/>
                </a:solidFill>
              </a:rPr>
              <a:t/>
            </a:r>
            <a:br>
              <a:rPr lang="en-GB" sz="2400" b="1" dirty="0" smtClean="0">
                <a:solidFill>
                  <a:prstClr val="black"/>
                </a:solidFill>
              </a:rPr>
            </a:br>
            <a:r>
              <a:rPr lang="en-GB" sz="2400" b="1" dirty="0" smtClean="0">
                <a:solidFill>
                  <a:prstClr val="black"/>
                </a:solidFill>
              </a:rPr>
              <a:t>(</a:t>
            </a:r>
            <a:r>
              <a:rPr lang="en-GB" sz="2400" b="1" dirty="0">
                <a:solidFill>
                  <a:prstClr val="black"/>
                </a:solidFill>
              </a:rPr>
              <a:t>1 year including installation in the test area)</a:t>
            </a:r>
          </a:p>
          <a:p>
            <a:endParaRPr lang="en-GB" sz="2400" b="1" dirty="0">
              <a:solidFill>
                <a:prstClr val="black"/>
              </a:solidFill>
            </a:endParaRPr>
          </a:p>
          <a:p>
            <a:endParaRPr lang="en-GB" sz="2400" b="1" dirty="0">
              <a:solidFill>
                <a:prstClr val="black"/>
              </a:solidFill>
            </a:endParaRPr>
          </a:p>
        </p:txBody>
      </p:sp>
      <p:sp>
        <p:nvSpPr>
          <p:cNvPr id="3" name="TextBox 2"/>
          <p:cNvSpPr txBox="1"/>
          <p:nvPr/>
        </p:nvSpPr>
        <p:spPr>
          <a:xfrm>
            <a:off x="741375" y="1184395"/>
            <a:ext cx="4024563" cy="369332"/>
          </a:xfrm>
          <a:prstGeom prst="rect">
            <a:avLst/>
          </a:prstGeom>
          <a:noFill/>
        </p:spPr>
        <p:txBody>
          <a:bodyPr wrap="square" rtlCol="0">
            <a:spAutoFit/>
          </a:bodyPr>
          <a:lstStyle/>
          <a:p>
            <a:r>
              <a:rPr lang="en-GB" dirty="0">
                <a:solidFill>
                  <a:prstClr val="black"/>
                </a:solidFill>
              </a:rPr>
              <a:t>Timeline (order of magnitude)</a:t>
            </a:r>
          </a:p>
        </p:txBody>
      </p:sp>
      <p:sp>
        <p:nvSpPr>
          <p:cNvPr id="4" name="TextBox 3"/>
          <p:cNvSpPr txBox="1"/>
          <p:nvPr/>
        </p:nvSpPr>
        <p:spPr>
          <a:xfrm>
            <a:off x="834401" y="414954"/>
            <a:ext cx="8202095" cy="523220"/>
          </a:xfrm>
          <a:prstGeom prst="rect">
            <a:avLst/>
          </a:prstGeom>
          <a:noFill/>
        </p:spPr>
        <p:txBody>
          <a:bodyPr wrap="square" rtlCol="0">
            <a:spAutoFit/>
          </a:bodyPr>
          <a:lstStyle/>
          <a:p>
            <a:pPr lvl="0"/>
            <a:r>
              <a:rPr lang="en-GB" sz="2800" dirty="0">
                <a:solidFill>
                  <a:prstClr val="black"/>
                </a:solidFill>
              </a:rPr>
              <a:t>Details on CERN </a:t>
            </a:r>
            <a:r>
              <a:rPr lang="en-GB" sz="2800" dirty="0" err="1">
                <a:solidFill>
                  <a:prstClr val="black"/>
                </a:solidFill>
              </a:rPr>
              <a:t>cryo</a:t>
            </a:r>
            <a:r>
              <a:rPr lang="en-GB" sz="2800" dirty="0">
                <a:solidFill>
                  <a:prstClr val="black"/>
                </a:solidFill>
              </a:rPr>
              <a:t>-solenoid: Diego Perini et al.  </a:t>
            </a:r>
            <a:r>
              <a:rPr lang="en-GB" sz="2800" dirty="0" smtClean="0">
                <a:solidFill>
                  <a:prstClr val="black"/>
                </a:solidFill>
              </a:rPr>
              <a:t>(2/2</a:t>
            </a:r>
            <a:r>
              <a:rPr lang="en-GB" sz="2800" dirty="0">
                <a:solidFill>
                  <a:prstClr val="black"/>
                </a:solidFill>
              </a:rPr>
              <a:t>)</a:t>
            </a:r>
          </a:p>
        </p:txBody>
      </p:sp>
    </p:spTree>
    <p:extLst>
      <p:ext uri="{BB962C8B-B14F-4D97-AF65-F5344CB8AC3E}">
        <p14:creationId xmlns:p14="http://schemas.microsoft.com/office/powerpoint/2010/main" val="260440341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62074"/>
          </a:xfrm>
        </p:spPr>
        <p:txBody>
          <a:bodyPr>
            <a:normAutofit fontScale="90000"/>
          </a:bodyPr>
          <a:lstStyle/>
          <a:p>
            <a:r>
              <a:rPr lang="en-GB" dirty="0" smtClean="0"/>
              <a:t>R&amp;D plans</a:t>
            </a:r>
            <a:endParaRPr lang="en-GB" dirty="0"/>
          </a:p>
        </p:txBody>
      </p:sp>
      <p:sp>
        <p:nvSpPr>
          <p:cNvPr id="3" name="Content Placeholder 2"/>
          <p:cNvSpPr>
            <a:spLocks noGrp="1"/>
          </p:cNvSpPr>
          <p:nvPr>
            <p:ph idx="1"/>
          </p:nvPr>
        </p:nvSpPr>
        <p:spPr>
          <a:xfrm>
            <a:off x="179512" y="836712"/>
            <a:ext cx="8784976" cy="5616624"/>
          </a:xfrm>
        </p:spPr>
        <p:txBody>
          <a:bodyPr>
            <a:normAutofit lnSpcReduction="10000"/>
          </a:bodyPr>
          <a:lstStyle/>
          <a:p>
            <a:r>
              <a:rPr lang="en-GB" sz="2400" dirty="0" smtClean="0">
                <a:solidFill>
                  <a:srgbClr val="0070C0"/>
                </a:solidFill>
              </a:rPr>
              <a:t>E-beam intensity increase: Has well started with the design of new e-guns…  EN-MME</a:t>
            </a:r>
          </a:p>
          <a:p>
            <a:r>
              <a:rPr lang="en-GB" sz="2400" dirty="0" smtClean="0">
                <a:solidFill>
                  <a:srgbClr val="0070C0"/>
                </a:solidFill>
              </a:rPr>
              <a:t>Amplitude Modulation of e- beam. Not started yet</a:t>
            </a:r>
          </a:p>
          <a:p>
            <a:r>
              <a:rPr lang="en-GB" sz="2400" dirty="0" smtClean="0"/>
              <a:t>Instrumentation R&amp;D:</a:t>
            </a:r>
            <a:r>
              <a:rPr lang="en-GB" sz="2400" dirty="0"/>
              <a:t> </a:t>
            </a:r>
            <a:r>
              <a:rPr lang="en-GB" sz="2400" dirty="0" smtClean="0"/>
              <a:t> Overlap Monitor</a:t>
            </a:r>
            <a:br>
              <a:rPr lang="en-GB" sz="2400" dirty="0" smtClean="0"/>
            </a:br>
            <a:r>
              <a:rPr lang="en-GB" sz="2400" dirty="0" smtClean="0"/>
              <a:t>= measurement of e-beam AND p-beam</a:t>
            </a:r>
            <a:br>
              <a:rPr lang="en-GB" sz="2400" dirty="0" smtClean="0"/>
            </a:br>
            <a:r>
              <a:rPr lang="en-GB" sz="2400" dirty="0" smtClean="0"/>
              <a:t/>
            </a:r>
            <a:br>
              <a:rPr lang="en-GB" sz="2400" dirty="0" smtClean="0"/>
            </a:br>
            <a:r>
              <a:rPr lang="en-GB" sz="2400" dirty="0" smtClean="0">
                <a:sym typeface="Wingdings" panose="05000000000000000000" pitchFamily="2" charset="2"/>
              </a:rPr>
              <a:t>Essential: </a:t>
            </a:r>
            <a:r>
              <a:rPr lang="en-GB" sz="2400" dirty="0" smtClean="0">
                <a:solidFill>
                  <a:srgbClr val="00B050"/>
                </a:solidFill>
                <a:sym typeface="Wingdings" panose="05000000000000000000" pitchFamily="2" charset="2"/>
              </a:rPr>
              <a:t>For Halo Collimation: yes</a:t>
            </a:r>
            <a:r>
              <a:rPr lang="en-GB" sz="2400" dirty="0" smtClean="0">
                <a:sym typeface="Wingdings" panose="05000000000000000000" pitchFamily="2" charset="2"/>
              </a:rPr>
              <a:t>, </a:t>
            </a:r>
            <a:r>
              <a:rPr lang="en-GB" sz="2400" dirty="0" smtClean="0">
                <a:solidFill>
                  <a:srgbClr val="FF0000"/>
                </a:solidFill>
                <a:sym typeface="Wingdings" panose="05000000000000000000" pitchFamily="2" charset="2"/>
              </a:rPr>
              <a:t>For BBLR compensation: no</a:t>
            </a:r>
            <a:br>
              <a:rPr lang="en-GB" sz="2400" dirty="0" smtClean="0">
                <a:solidFill>
                  <a:srgbClr val="FF0000"/>
                </a:solidFill>
                <a:sym typeface="Wingdings" panose="05000000000000000000" pitchFamily="2" charset="2"/>
              </a:rPr>
            </a:br>
            <a:r>
              <a:rPr lang="en-GB" sz="2400" dirty="0" smtClean="0">
                <a:solidFill>
                  <a:srgbClr val="FF0000"/>
                </a:solidFill>
                <a:sym typeface="Wingdings" panose="05000000000000000000" pitchFamily="2" charset="2"/>
              </a:rPr>
              <a:t/>
            </a:r>
            <a:br>
              <a:rPr lang="en-GB" sz="2400" dirty="0" smtClean="0">
                <a:solidFill>
                  <a:srgbClr val="FF0000"/>
                </a:solidFill>
                <a:sym typeface="Wingdings" panose="05000000000000000000" pitchFamily="2" charset="2"/>
              </a:rPr>
            </a:br>
            <a:r>
              <a:rPr lang="en-GB" sz="2400" dirty="0" smtClean="0">
                <a:sym typeface="Wingdings" panose="05000000000000000000" pitchFamily="2" charset="2"/>
              </a:rPr>
              <a:t>- </a:t>
            </a:r>
            <a:r>
              <a:rPr lang="en-GB" sz="2400" dirty="0" smtClean="0">
                <a:solidFill>
                  <a:srgbClr val="00B050"/>
                </a:solidFill>
                <a:sym typeface="Wingdings" panose="05000000000000000000" pitchFamily="2" charset="2"/>
              </a:rPr>
              <a:t>Active element in machine protection: needs independent verification of availability…even part of interlocks</a:t>
            </a:r>
            <a:br>
              <a:rPr lang="en-GB" sz="2400" dirty="0" smtClean="0">
                <a:solidFill>
                  <a:srgbClr val="00B050"/>
                </a:solidFill>
                <a:sym typeface="Wingdings" panose="05000000000000000000" pitchFamily="2" charset="2"/>
              </a:rPr>
            </a:br>
            <a:r>
              <a:rPr lang="en-GB" sz="2400" dirty="0" smtClean="0">
                <a:solidFill>
                  <a:srgbClr val="00B050"/>
                </a:solidFill>
                <a:sym typeface="Wingdings" panose="05000000000000000000" pitchFamily="2" charset="2"/>
              </a:rPr>
              <a:t>- Halo collimation during machine transitions: acceleration, beta-squeeze: Needs verification (at least post mortem) of overlap. Time resolution: better than 10 seconds. Poor contrast and resolution acceptable.</a:t>
            </a:r>
            <a:br>
              <a:rPr lang="en-GB" sz="2400" dirty="0" smtClean="0">
                <a:solidFill>
                  <a:srgbClr val="00B050"/>
                </a:solidFill>
                <a:sym typeface="Wingdings" panose="05000000000000000000" pitchFamily="2" charset="2"/>
              </a:rPr>
            </a:br>
            <a:r>
              <a:rPr lang="en-GB" sz="2400" b="1" dirty="0" smtClean="0">
                <a:solidFill>
                  <a:srgbClr val="00B050"/>
                </a:solidFill>
                <a:sym typeface="Wingdings" panose="05000000000000000000" pitchFamily="2" charset="2"/>
              </a:rPr>
              <a:t> launched MP team to get functional specifications</a:t>
            </a:r>
            <a:endParaRPr lang="en-GB" sz="2400" b="1" dirty="0">
              <a:solidFill>
                <a:srgbClr val="00B050"/>
              </a:solidFill>
            </a:endParaRPr>
          </a:p>
        </p:txBody>
      </p:sp>
    </p:spTree>
    <p:extLst>
      <p:ext uri="{BB962C8B-B14F-4D97-AF65-F5344CB8AC3E}">
        <p14:creationId xmlns:p14="http://schemas.microsoft.com/office/powerpoint/2010/main" val="17769950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Hollow electron gun (1)</a:t>
            </a:r>
            <a:endParaRPr lang="en-US" dirty="0"/>
          </a:p>
        </p:txBody>
      </p:sp>
      <p:sp>
        <p:nvSpPr>
          <p:cNvPr id="4" name="Content Placeholder 3"/>
          <p:cNvSpPr>
            <a:spLocks noGrp="1"/>
          </p:cNvSpPr>
          <p:nvPr>
            <p:ph sz="half" idx="1"/>
          </p:nvPr>
        </p:nvSpPr>
        <p:spPr>
          <a:xfrm>
            <a:off x="152400" y="990600"/>
            <a:ext cx="8763000" cy="4967288"/>
          </a:xfrm>
        </p:spPr>
        <p:txBody>
          <a:bodyPr/>
          <a:lstStyle/>
          <a:p>
            <a:r>
              <a:rPr lang="en-US" sz="2000" dirty="0" smtClean="0"/>
              <a:t>New gun needed for higher current and adjusted electron beam size</a:t>
            </a:r>
          </a:p>
          <a:p>
            <a:r>
              <a:rPr lang="en-US" sz="2000" dirty="0" smtClean="0"/>
              <a:t>First prototype designed, built and tested at </a:t>
            </a:r>
            <a:r>
              <a:rPr lang="en-US" sz="2000" dirty="0" err="1" smtClean="0"/>
              <a:t>Fermilab</a:t>
            </a:r>
            <a:r>
              <a:rPr lang="en-US" sz="2000" dirty="0" smtClean="0"/>
              <a:t> can provide 5A. </a:t>
            </a:r>
          </a:p>
          <a:p>
            <a:r>
              <a:rPr lang="en-US" sz="2000" dirty="0" smtClean="0"/>
              <a:t>Tungsten dispenser cathode </a:t>
            </a:r>
            <a:r>
              <a:rPr lang="en-US" sz="2000" dirty="0"/>
              <a:t>with BaO:CaO:Al2O3 </a:t>
            </a:r>
            <a:r>
              <a:rPr lang="en-US" sz="2000" dirty="0" err="1" smtClean="0"/>
              <a:t>impregnant</a:t>
            </a:r>
            <a:r>
              <a:rPr lang="en-US" sz="2000" dirty="0" smtClean="0"/>
              <a:t>, 1400 </a:t>
            </a:r>
            <a:r>
              <a:rPr lang="en-US" sz="2000" dirty="0"/>
              <a:t>K</a:t>
            </a:r>
          </a:p>
          <a:p>
            <a:endParaRPr lang="en-US" sz="1800" dirty="0" smtClean="0"/>
          </a:p>
          <a:p>
            <a:endParaRPr lang="en-US" sz="2000" dirty="0"/>
          </a:p>
        </p:txBody>
      </p:sp>
      <p:grpSp>
        <p:nvGrpSpPr>
          <p:cNvPr id="2" name="Group 1"/>
          <p:cNvGrpSpPr/>
          <p:nvPr/>
        </p:nvGrpSpPr>
        <p:grpSpPr>
          <a:xfrm>
            <a:off x="1066800" y="2485251"/>
            <a:ext cx="7284517" cy="3763149"/>
            <a:chOff x="1066800" y="2485251"/>
            <a:chExt cx="7284517" cy="3763149"/>
          </a:xfrm>
        </p:grpSpPr>
        <p:pic>
          <p:nvPicPr>
            <p:cNvPr id="11" name="Picture 3"/>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t="8512"/>
            <a:stretch/>
          </p:blipFill>
          <p:spPr bwMode="auto">
            <a:xfrm>
              <a:off x="1066800" y="3048000"/>
              <a:ext cx="2286000" cy="31371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sp>
          <p:nvSpPr>
            <p:cNvPr id="13" name="Rectangle 7"/>
            <p:cNvSpPr>
              <a:spLocks/>
            </p:cNvSpPr>
            <p:nvPr/>
          </p:nvSpPr>
          <p:spPr bwMode="auto">
            <a:xfrm>
              <a:off x="1225500" y="2485251"/>
              <a:ext cx="1974900"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pPr algn="ctr" defTabSz="457200" fontAlgn="base">
                <a:spcBef>
                  <a:spcPct val="0"/>
                </a:spcBef>
                <a:spcAft>
                  <a:spcPct val="0"/>
                </a:spcAft>
                <a:buClr>
                  <a:srgbClr val="000000"/>
                </a:buClr>
                <a:buSzPct val="100000"/>
                <a:buFont typeface="Times New Roman" pitchFamily="18" charset="0"/>
                <a:buNone/>
              </a:pPr>
              <a:r>
                <a:rPr lang="en-US" altLang="x-none" b="1" dirty="0" smtClean="0">
                  <a:solidFill>
                    <a:srgbClr val="519A24"/>
                  </a:solidFill>
                  <a:latin typeface="Helvetica Neue" charset="0"/>
                  <a:ea typeface="Helvetica Neue" charset="0"/>
                  <a:cs typeface="Helvetica Neue" charset="0"/>
                  <a:sym typeface="Helvetica Neue" charset="0"/>
                </a:rPr>
                <a:t>First prototype of </a:t>
              </a:r>
              <a:br>
                <a:rPr lang="en-US" altLang="x-none" b="1" dirty="0" smtClean="0">
                  <a:solidFill>
                    <a:srgbClr val="519A24"/>
                  </a:solidFill>
                  <a:latin typeface="Helvetica Neue" charset="0"/>
                  <a:ea typeface="Helvetica Neue" charset="0"/>
                  <a:cs typeface="Helvetica Neue" charset="0"/>
                  <a:sym typeface="Helvetica Neue" charset="0"/>
                </a:rPr>
              </a:br>
              <a:r>
                <a:rPr lang="en-US" altLang="x-none" b="1" dirty="0" smtClean="0">
                  <a:solidFill>
                    <a:srgbClr val="519A24"/>
                  </a:solidFill>
                  <a:latin typeface="Helvetica Neue" charset="0"/>
                  <a:ea typeface="Helvetica Neue" charset="0"/>
                  <a:cs typeface="Helvetica Neue" charset="0"/>
                  <a:sym typeface="Helvetica Neue" charset="0"/>
                </a:rPr>
                <a:t>hollow cathode</a:t>
              </a:r>
              <a:endParaRPr lang="en-US" altLang="x-none" b="1" dirty="0">
                <a:solidFill>
                  <a:srgbClr val="519A24"/>
                </a:solidFill>
                <a:latin typeface="Helvetica Neue" charset="0"/>
                <a:ea typeface="Helvetica Neue" charset="0"/>
                <a:cs typeface="Helvetica Neue" charset="0"/>
                <a:sym typeface="Helvetica Neue" charset="0"/>
              </a:endParaRPr>
            </a:p>
          </p:txBody>
        </p:sp>
        <p:pic>
          <p:nvPicPr>
            <p:cNvPr id="17"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93717" y="2590800"/>
              <a:ext cx="3657600" cy="3657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grpSp>
      <p:sp>
        <p:nvSpPr>
          <p:cNvPr id="18" name="Rectangle 3"/>
          <p:cNvSpPr>
            <a:spLocks/>
          </p:cNvSpPr>
          <p:nvPr/>
        </p:nvSpPr>
        <p:spPr bwMode="auto">
          <a:xfrm>
            <a:off x="6522517" y="5181600"/>
            <a:ext cx="1859483"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pPr defTabSz="457200" fontAlgn="base">
              <a:spcBef>
                <a:spcPct val="0"/>
              </a:spcBef>
              <a:spcAft>
                <a:spcPct val="0"/>
              </a:spcAft>
              <a:buClr>
                <a:srgbClr val="000000"/>
              </a:buClr>
              <a:buSzPct val="100000"/>
              <a:buFont typeface="Times New Roman" pitchFamily="18" charset="0"/>
              <a:buNone/>
            </a:pPr>
            <a:r>
              <a:rPr lang="en-US" altLang="x-none" b="1" dirty="0" smtClean="0">
                <a:solidFill>
                  <a:srgbClr val="519A24"/>
                </a:solidFill>
                <a:latin typeface="Helvetica Neue" charset="0"/>
                <a:ea typeface="Helvetica Neue" charset="0"/>
                <a:cs typeface="Helvetica Neue" charset="0"/>
                <a:sym typeface="Helvetica Neue" charset="0"/>
              </a:rPr>
              <a:t>Prototype yields </a:t>
            </a:r>
            <a:br>
              <a:rPr lang="en-US" altLang="x-none" b="1" dirty="0" smtClean="0">
                <a:solidFill>
                  <a:srgbClr val="519A24"/>
                </a:solidFill>
                <a:latin typeface="Helvetica Neue" charset="0"/>
                <a:ea typeface="Helvetica Neue" charset="0"/>
                <a:cs typeface="Helvetica Neue" charset="0"/>
                <a:sym typeface="Helvetica Neue" charset="0"/>
              </a:rPr>
            </a:br>
            <a:r>
              <a:rPr lang="en-US" altLang="x-none" b="1" dirty="0" smtClean="0">
                <a:solidFill>
                  <a:srgbClr val="519A24"/>
                </a:solidFill>
                <a:latin typeface="Helvetica Neue" charset="0"/>
                <a:ea typeface="Helvetica Neue" charset="0"/>
                <a:cs typeface="Helvetica Neue" charset="0"/>
                <a:sym typeface="Helvetica Neue" charset="0"/>
              </a:rPr>
              <a:t>5</a:t>
            </a:r>
            <a:r>
              <a:rPr lang="en-US" altLang="x-none" b="1" dirty="0">
                <a:solidFill>
                  <a:srgbClr val="519A24"/>
                </a:solidFill>
                <a:latin typeface="Helvetica Neue" charset="0"/>
                <a:ea typeface="Helvetica Neue" charset="0"/>
                <a:cs typeface="Helvetica Neue" charset="0"/>
                <a:sym typeface="Helvetica Neue" charset="0"/>
              </a:rPr>
              <a:t> A at 10 </a:t>
            </a:r>
            <a:r>
              <a:rPr lang="en-US" altLang="x-none" b="1" dirty="0" smtClean="0">
                <a:solidFill>
                  <a:srgbClr val="519A24"/>
                </a:solidFill>
                <a:latin typeface="Helvetica Neue" charset="0"/>
                <a:ea typeface="Helvetica Neue" charset="0"/>
                <a:cs typeface="Helvetica Neue" charset="0"/>
                <a:sym typeface="Helvetica Neue" charset="0"/>
              </a:rPr>
              <a:t>kV</a:t>
            </a:r>
            <a:endParaRPr lang="en-US" altLang="x-none" b="1" dirty="0">
              <a:solidFill>
                <a:srgbClr val="519A24"/>
              </a:solidFill>
              <a:latin typeface="Helvetica Neue" charset="0"/>
              <a:ea typeface="Helvetica Neue" charset="0"/>
              <a:cs typeface="Helvetica Neue" charset="0"/>
              <a:sym typeface="Helvetica Neue" charset="0"/>
            </a:endParaRPr>
          </a:p>
        </p:txBody>
      </p:sp>
    </p:spTree>
    <p:extLst>
      <p:ext uri="{BB962C8B-B14F-4D97-AF65-F5344CB8AC3E}">
        <p14:creationId xmlns:p14="http://schemas.microsoft.com/office/powerpoint/2010/main" val="867130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0" presetClass="entr" presetSubtype="0" fill="hold" grpId="0" nodeType="clickEffect">
                                  <p:stCondLst>
                                    <p:cond delay="0"/>
                                  </p:stCondLst>
                                  <p:childTnLst>
                                    <p:set>
                                      <p:cBhvr>
                                        <p:cTn id="12" dur="1" fill="hold">
                                          <p:stCondLst>
                                            <p:cond delay="0"/>
                                          </p:stCondLst>
                                        </p:cTn>
                                        <p:tgtEl>
                                          <p:spTgt spid="4">
                                            <p:txEl>
                                              <p:pRg st="2" end="2"/>
                                            </p:txEl>
                                          </p:spTgt>
                                        </p:tgtEl>
                                        <p:attrNameLst>
                                          <p:attrName>style.visibility</p:attrName>
                                        </p:attrNameLst>
                                      </p:cBhvr>
                                      <p:to>
                                        <p:strVal val="visible"/>
                                      </p:to>
                                    </p:set>
                                    <p:animEffect transition="in" filter="fade">
                                      <p:cBhvr>
                                        <p:cTn id="13" dur="500"/>
                                        <p:tgtEl>
                                          <p:spTgt spid="4">
                                            <p:txEl>
                                              <p:pRg st="2" end="2"/>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18"/>
                                        </p:tgtEl>
                                        <p:attrNameLst>
                                          <p:attrName>style.visibility</p:attrName>
                                        </p:attrNameLst>
                                      </p:cBhvr>
                                      <p:to>
                                        <p:strVal val="visible"/>
                                      </p:to>
                                    </p:set>
                                    <p:animEffect transition="in" filter="fade">
                                      <p:cBhvr>
                                        <p:cTn id="16" dur="500"/>
                                        <p:tgtEl>
                                          <p:spTgt spid="18"/>
                                        </p:tgtEl>
                                      </p:cBhvr>
                                    </p:animEffec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P spid="18"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62074"/>
          </a:xfrm>
        </p:spPr>
        <p:txBody>
          <a:bodyPr>
            <a:normAutofit fontScale="90000"/>
          </a:bodyPr>
          <a:lstStyle/>
          <a:p>
            <a:r>
              <a:rPr lang="en-GB" dirty="0" smtClean="0"/>
              <a:t>Options for Overlap Monitor</a:t>
            </a:r>
            <a:endParaRPr lang="en-GB" dirty="0"/>
          </a:p>
        </p:txBody>
      </p:sp>
      <p:sp>
        <p:nvSpPr>
          <p:cNvPr id="3" name="Content Placeholder 2"/>
          <p:cNvSpPr>
            <a:spLocks noGrp="1"/>
          </p:cNvSpPr>
          <p:nvPr>
            <p:ph idx="1"/>
          </p:nvPr>
        </p:nvSpPr>
        <p:spPr>
          <a:xfrm>
            <a:off x="0" y="836712"/>
            <a:ext cx="9144000" cy="5616624"/>
          </a:xfrm>
        </p:spPr>
        <p:txBody>
          <a:bodyPr>
            <a:normAutofit/>
          </a:bodyPr>
          <a:lstStyle/>
          <a:p>
            <a:r>
              <a:rPr lang="en-GB" sz="2800" dirty="0" smtClean="0"/>
              <a:t>Want 2 D imaging: Not only 2 projections (profiles)  !</a:t>
            </a:r>
          </a:p>
          <a:p>
            <a:r>
              <a:rPr lang="en-GB" sz="2800" dirty="0" smtClean="0"/>
              <a:t>Strong solenoid field excludes all technologies using the observation of charged particles</a:t>
            </a:r>
          </a:p>
          <a:p>
            <a:r>
              <a:rPr lang="en-GB" sz="2800" dirty="0" smtClean="0"/>
              <a:t>Electron backscattering a la RHIC? (next slide)</a:t>
            </a:r>
            <a:br>
              <a:rPr lang="en-GB" sz="2800" dirty="0" smtClean="0"/>
            </a:br>
            <a:r>
              <a:rPr lang="en-GB" sz="2800" dirty="0" smtClean="0">
                <a:sym typeface="Wingdings" panose="05000000000000000000" pitchFamily="2" charset="2"/>
              </a:rPr>
              <a:t> due to the spread of back scattered electrons difficult to reconstruct overlap as 2 D image.</a:t>
            </a:r>
            <a:br>
              <a:rPr lang="en-GB" sz="2800" dirty="0" smtClean="0">
                <a:sym typeface="Wingdings" panose="05000000000000000000" pitchFamily="2" charset="2"/>
              </a:rPr>
            </a:br>
            <a:r>
              <a:rPr lang="en-GB" sz="2800" dirty="0" smtClean="0">
                <a:sym typeface="Wingdings" panose="05000000000000000000" pitchFamily="2" charset="2"/>
              </a:rPr>
              <a:t>Existing monitor yields the overlap integral as a single count rate.</a:t>
            </a:r>
            <a:endParaRPr lang="en-GB" sz="2800" dirty="0" smtClean="0"/>
          </a:p>
          <a:p>
            <a:r>
              <a:rPr lang="en-GB" sz="2800" dirty="0" smtClean="0"/>
              <a:t>Fluorescence Monitor  (Aura borealis inside the LHC)</a:t>
            </a:r>
          </a:p>
          <a:p>
            <a:r>
              <a:rPr lang="en-GB" sz="2800" dirty="0" smtClean="0"/>
              <a:t>Can profit from a development made for CLIC = gas jet curtain as “screen”  (Adam Jeff et al.; Liverpool University)</a:t>
            </a:r>
            <a:endParaRPr lang="en-GB" sz="2800" dirty="0"/>
          </a:p>
        </p:txBody>
      </p:sp>
    </p:spTree>
    <p:extLst>
      <p:ext uri="{BB962C8B-B14F-4D97-AF65-F5344CB8AC3E}">
        <p14:creationId xmlns:p14="http://schemas.microsoft.com/office/powerpoint/2010/main" val="289480026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0712" y="266233"/>
            <a:ext cx="9144000" cy="388160"/>
          </a:xfrm>
        </p:spPr>
        <p:txBody>
          <a:bodyPr>
            <a:noAutofit/>
          </a:bodyPr>
          <a:lstStyle/>
          <a:p>
            <a:r>
              <a:rPr lang="en-US" sz="2000" b="1" dirty="0"/>
              <a:t>Schematic of the detector and of the electron </a:t>
            </a:r>
            <a:r>
              <a:rPr lang="en-US" sz="2000" b="1" dirty="0" smtClean="0"/>
              <a:t>trajectories, RHIC e-lens overlap monitor</a:t>
            </a:r>
            <a:r>
              <a:rPr lang="en-US" sz="2000" b="1" dirty="0"/>
              <a:t/>
            </a:r>
            <a:br>
              <a:rPr lang="en-US" sz="2000" b="1" dirty="0"/>
            </a:br>
            <a:endParaRPr lang="en-US" sz="2000" b="1" dirty="0"/>
          </a:p>
        </p:txBody>
      </p:sp>
      <p:sp>
        <p:nvSpPr>
          <p:cNvPr id="4" name="Slide Number Placeholder 3"/>
          <p:cNvSpPr>
            <a:spLocks noGrp="1"/>
          </p:cNvSpPr>
          <p:nvPr>
            <p:ph type="sldNum" sz="quarter" idx="10"/>
          </p:nvPr>
        </p:nvSpPr>
        <p:spPr/>
        <p:txBody>
          <a:bodyPr/>
          <a:lstStyle/>
          <a:p>
            <a:fld id="{E466C2C2-DA53-4CFB-95E7-7D05D835A80B}" type="slidenum">
              <a:rPr lang="en-US" smtClean="0">
                <a:solidFill>
                  <a:prstClr val="black">
                    <a:tint val="75000"/>
                  </a:prstClr>
                </a:solidFill>
              </a:rPr>
              <a:pPr/>
              <a:t>25</a:t>
            </a:fld>
            <a:endParaRPr lang="en-US" dirty="0">
              <a:solidFill>
                <a:prstClr val="black">
                  <a:tint val="75000"/>
                </a:prstClr>
              </a:solidFill>
            </a:endParaRPr>
          </a:p>
        </p:txBody>
      </p:sp>
      <p:pic>
        <p:nvPicPr>
          <p:cNvPr id="5" name="Picture 2"/>
          <p:cNvPicPr>
            <a:picLocks noGrp="1" noChangeAspect="1" noChangeArrowheads="1"/>
          </p:cNvPicPr>
          <p:nvPr>
            <p:ph idx="1"/>
          </p:nvPr>
        </p:nvPicPr>
        <p:blipFill>
          <a:blip r:embed="rId2" cstate="print"/>
          <a:srcRect/>
          <a:stretch>
            <a:fillRect/>
          </a:stretch>
        </p:blipFill>
        <p:spPr bwMode="auto">
          <a:xfrm>
            <a:off x="2079287" y="1991450"/>
            <a:ext cx="5772150" cy="4136214"/>
          </a:xfrm>
          <a:prstGeom prst="rect">
            <a:avLst/>
          </a:prstGeom>
          <a:noFill/>
          <a:ln w="9525">
            <a:noFill/>
            <a:miter lim="800000"/>
            <a:headEnd/>
            <a:tailEnd/>
          </a:ln>
        </p:spPr>
      </p:pic>
      <p:pic>
        <p:nvPicPr>
          <p:cNvPr id="6" name="Picture 5"/>
          <p:cNvPicPr>
            <a:picLocks noChangeAspect="1" noChangeArrowheads="1"/>
          </p:cNvPicPr>
          <p:nvPr/>
        </p:nvPicPr>
        <p:blipFill>
          <a:blip r:embed="rId3" cstate="print"/>
          <a:srcRect/>
          <a:stretch>
            <a:fillRect/>
          </a:stretch>
        </p:blipFill>
        <p:spPr bwMode="auto">
          <a:xfrm>
            <a:off x="1143000" y="762001"/>
            <a:ext cx="1485900" cy="2052239"/>
          </a:xfrm>
          <a:prstGeom prst="rect">
            <a:avLst/>
          </a:prstGeom>
          <a:noFill/>
          <a:ln w="9525">
            <a:solidFill>
              <a:srgbClr val="FF0000"/>
            </a:solidFill>
            <a:miter lim="800000"/>
            <a:headEnd/>
            <a:tailEnd/>
          </a:ln>
        </p:spPr>
      </p:pic>
      <p:cxnSp>
        <p:nvCxnSpPr>
          <p:cNvPr id="8" name="Straight Connector 7"/>
          <p:cNvCxnSpPr/>
          <p:nvPr/>
        </p:nvCxnSpPr>
        <p:spPr>
          <a:xfrm>
            <a:off x="2628900" y="2209800"/>
            <a:ext cx="3657600" cy="1295400"/>
          </a:xfrm>
          <a:prstGeom prst="line">
            <a:avLst/>
          </a:prstGeom>
          <a:ln w="12700">
            <a:solidFill>
              <a:srgbClr val="FF0000"/>
            </a:solidFill>
          </a:ln>
        </p:spPr>
        <p:style>
          <a:lnRef idx="2">
            <a:schemeClr val="accent1"/>
          </a:lnRef>
          <a:fillRef idx="0">
            <a:schemeClr val="accent1"/>
          </a:fillRef>
          <a:effectRef idx="1">
            <a:schemeClr val="accent1"/>
          </a:effectRef>
          <a:fontRef idx="minor">
            <a:schemeClr val="tx1"/>
          </a:fontRef>
        </p:style>
      </p:cxnSp>
      <p:sp>
        <p:nvSpPr>
          <p:cNvPr id="9" name="TextBox 8"/>
          <p:cNvSpPr txBox="1"/>
          <p:nvPr/>
        </p:nvSpPr>
        <p:spPr>
          <a:xfrm>
            <a:off x="2686050" y="858379"/>
            <a:ext cx="5314950" cy="830997"/>
          </a:xfrm>
          <a:prstGeom prst="rect">
            <a:avLst/>
          </a:prstGeom>
          <a:noFill/>
        </p:spPr>
        <p:txBody>
          <a:bodyPr wrap="square" rtlCol="0">
            <a:spAutoFit/>
          </a:bodyPr>
          <a:lstStyle/>
          <a:p>
            <a:r>
              <a:rPr lang="en-US" sz="1600" dirty="0">
                <a:solidFill>
                  <a:prstClr val="black"/>
                </a:solidFill>
              </a:rPr>
              <a:t>The electrons, scattered  in small impact parameter collisions with the ions, reach the detector located close to the gun after traversing a thin vacuum window</a:t>
            </a:r>
          </a:p>
        </p:txBody>
      </p:sp>
      <p:sp>
        <p:nvSpPr>
          <p:cNvPr id="3" name="TextBox 2"/>
          <p:cNvSpPr txBox="1"/>
          <p:nvPr/>
        </p:nvSpPr>
        <p:spPr>
          <a:xfrm>
            <a:off x="5712846" y="4600572"/>
            <a:ext cx="828136" cy="646331"/>
          </a:xfrm>
          <a:prstGeom prst="rect">
            <a:avLst/>
          </a:prstGeom>
          <a:noFill/>
        </p:spPr>
        <p:txBody>
          <a:bodyPr wrap="square" rtlCol="0">
            <a:spAutoFit/>
          </a:bodyPr>
          <a:lstStyle/>
          <a:p>
            <a:r>
              <a:rPr lang="en-US" b="1" dirty="0" smtClean="0">
                <a:solidFill>
                  <a:srgbClr val="FF0000"/>
                </a:solidFill>
              </a:rPr>
              <a:t>(~5 keV)</a:t>
            </a:r>
            <a:endParaRPr lang="en-US" b="1" dirty="0">
              <a:solidFill>
                <a:srgbClr val="FF0000"/>
              </a:solidFill>
            </a:endParaRPr>
          </a:p>
        </p:txBody>
      </p:sp>
      <p:sp>
        <p:nvSpPr>
          <p:cNvPr id="7" name="TextBox 6"/>
          <p:cNvSpPr txBox="1"/>
          <p:nvPr/>
        </p:nvSpPr>
        <p:spPr>
          <a:xfrm>
            <a:off x="4354183" y="1858327"/>
            <a:ext cx="1442768" cy="707886"/>
          </a:xfrm>
          <a:prstGeom prst="rect">
            <a:avLst/>
          </a:prstGeom>
          <a:noFill/>
        </p:spPr>
        <p:txBody>
          <a:bodyPr wrap="square" rtlCol="0">
            <a:spAutoFit/>
          </a:bodyPr>
          <a:lstStyle/>
          <a:p>
            <a:r>
              <a:rPr lang="en-US" sz="2000" b="1" dirty="0" smtClean="0">
                <a:solidFill>
                  <a:srgbClr val="70AD47"/>
                </a:solidFill>
              </a:rPr>
              <a:t>~1 to ~20 MeV</a:t>
            </a:r>
            <a:endParaRPr lang="en-US" sz="2000" b="1" dirty="0">
              <a:solidFill>
                <a:srgbClr val="70AD47"/>
              </a:solidFill>
            </a:endParaRPr>
          </a:p>
        </p:txBody>
      </p:sp>
      <p:cxnSp>
        <p:nvCxnSpPr>
          <p:cNvPr id="11" name="Straight Connector 10"/>
          <p:cNvCxnSpPr/>
          <p:nvPr/>
        </p:nvCxnSpPr>
        <p:spPr>
          <a:xfrm flipH="1">
            <a:off x="1657350" y="4600575"/>
            <a:ext cx="971550" cy="1153249"/>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sp>
        <p:nvSpPr>
          <p:cNvPr id="12" name="TextBox 11"/>
          <p:cNvSpPr txBox="1"/>
          <p:nvPr/>
        </p:nvSpPr>
        <p:spPr>
          <a:xfrm>
            <a:off x="936522" y="5753822"/>
            <a:ext cx="1502596" cy="923330"/>
          </a:xfrm>
          <a:prstGeom prst="rect">
            <a:avLst/>
          </a:prstGeom>
          <a:solidFill>
            <a:schemeClr val="bg1"/>
          </a:solidFill>
          <a:ln>
            <a:solidFill>
              <a:srgbClr val="FF0000"/>
            </a:solidFill>
          </a:ln>
        </p:spPr>
        <p:txBody>
          <a:bodyPr wrap="square" rtlCol="0">
            <a:spAutoFit/>
          </a:bodyPr>
          <a:lstStyle/>
          <a:p>
            <a:r>
              <a:rPr lang="en-US" b="1" dirty="0" smtClean="0">
                <a:solidFill>
                  <a:prstClr val="black"/>
                </a:solidFill>
              </a:rPr>
              <a:t>End of ~2 m long, </a:t>
            </a:r>
          </a:p>
          <a:p>
            <a:r>
              <a:rPr lang="en-US" b="1" dirty="0" smtClean="0">
                <a:solidFill>
                  <a:prstClr val="black"/>
                </a:solidFill>
              </a:rPr>
              <a:t>6 T solenoid</a:t>
            </a:r>
            <a:endParaRPr lang="en-US" b="1" dirty="0">
              <a:solidFill>
                <a:prstClr val="black"/>
              </a:solidFill>
            </a:endParaRPr>
          </a:p>
        </p:txBody>
      </p:sp>
      <p:cxnSp>
        <p:nvCxnSpPr>
          <p:cNvPr id="14" name="Straight Connector 13"/>
          <p:cNvCxnSpPr/>
          <p:nvPr/>
        </p:nvCxnSpPr>
        <p:spPr>
          <a:xfrm>
            <a:off x="6437776" y="4969907"/>
            <a:ext cx="892208" cy="783917"/>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sp>
        <p:nvSpPr>
          <p:cNvPr id="15" name="TextBox 14"/>
          <p:cNvSpPr txBox="1"/>
          <p:nvPr/>
        </p:nvSpPr>
        <p:spPr>
          <a:xfrm>
            <a:off x="7005487" y="5710024"/>
            <a:ext cx="1415845" cy="1200329"/>
          </a:xfrm>
          <a:prstGeom prst="rect">
            <a:avLst/>
          </a:prstGeom>
          <a:solidFill>
            <a:schemeClr val="bg1"/>
          </a:solidFill>
          <a:ln>
            <a:solidFill>
              <a:srgbClr val="FF0000"/>
            </a:solidFill>
          </a:ln>
        </p:spPr>
        <p:txBody>
          <a:bodyPr wrap="square" rtlCol="0">
            <a:spAutoFit/>
          </a:bodyPr>
          <a:lstStyle/>
          <a:p>
            <a:r>
              <a:rPr lang="en-US" b="1" dirty="0" smtClean="0">
                <a:solidFill>
                  <a:prstClr val="black"/>
                </a:solidFill>
              </a:rPr>
              <a:t>5 keV electron beam envelope</a:t>
            </a:r>
            <a:endParaRPr lang="en-US" b="1" dirty="0">
              <a:solidFill>
                <a:prstClr val="black"/>
              </a:solidFill>
            </a:endParaRPr>
          </a:p>
        </p:txBody>
      </p:sp>
      <p:sp>
        <p:nvSpPr>
          <p:cNvPr id="17" name="Right Arrow 16"/>
          <p:cNvSpPr/>
          <p:nvPr/>
        </p:nvSpPr>
        <p:spPr>
          <a:xfrm>
            <a:off x="1097834" y="4473682"/>
            <a:ext cx="479322" cy="126893"/>
          </a:xfrm>
          <a:prstGeom prst="rightArrow">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18" name="TextBox 17"/>
          <p:cNvSpPr txBox="1"/>
          <p:nvPr/>
        </p:nvSpPr>
        <p:spPr>
          <a:xfrm>
            <a:off x="150712" y="4352459"/>
            <a:ext cx="907028" cy="646331"/>
          </a:xfrm>
          <a:prstGeom prst="rect">
            <a:avLst/>
          </a:prstGeom>
          <a:noFill/>
        </p:spPr>
        <p:txBody>
          <a:bodyPr wrap="square" rtlCol="0">
            <a:spAutoFit/>
          </a:bodyPr>
          <a:lstStyle/>
          <a:p>
            <a:r>
              <a:rPr lang="en-US" b="1" dirty="0" smtClean="0">
                <a:solidFill>
                  <a:srgbClr val="FF0000"/>
                </a:solidFill>
              </a:rPr>
              <a:t>ION BEAM</a:t>
            </a:r>
            <a:endParaRPr lang="en-US" b="1" dirty="0">
              <a:solidFill>
                <a:srgbClr val="FF0000"/>
              </a:solidFill>
            </a:endParaRPr>
          </a:p>
        </p:txBody>
      </p:sp>
      <p:sp>
        <p:nvSpPr>
          <p:cNvPr id="10" name="TextBox 9"/>
          <p:cNvSpPr txBox="1"/>
          <p:nvPr/>
        </p:nvSpPr>
        <p:spPr>
          <a:xfrm>
            <a:off x="7737894" y="2967487"/>
            <a:ext cx="1406106" cy="2246769"/>
          </a:xfrm>
          <a:prstGeom prst="rect">
            <a:avLst/>
          </a:prstGeom>
          <a:noFill/>
          <a:ln>
            <a:solidFill>
              <a:srgbClr val="FF0000"/>
            </a:solidFill>
          </a:ln>
        </p:spPr>
        <p:txBody>
          <a:bodyPr wrap="square" rtlCol="0">
            <a:spAutoFit/>
          </a:bodyPr>
          <a:lstStyle/>
          <a:p>
            <a:r>
              <a:rPr lang="en-US" sz="2000" b="1" dirty="0" smtClean="0">
                <a:solidFill>
                  <a:prstClr val="black"/>
                </a:solidFill>
              </a:rPr>
              <a:t>The upward trajectory drift is due to the horizontal bend.</a:t>
            </a:r>
            <a:endParaRPr lang="en-US" sz="2000" b="1" dirty="0">
              <a:solidFill>
                <a:prstClr val="black"/>
              </a:solidFill>
            </a:endParaRPr>
          </a:p>
        </p:txBody>
      </p:sp>
      <p:cxnSp>
        <p:nvCxnSpPr>
          <p:cNvPr id="16" name="Straight Connector 15"/>
          <p:cNvCxnSpPr/>
          <p:nvPr/>
        </p:nvCxnSpPr>
        <p:spPr>
          <a:xfrm flipV="1">
            <a:off x="6437776" y="3505205"/>
            <a:ext cx="1300118" cy="362133"/>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60836827"/>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 6"/>
          <p:cNvGrpSpPr/>
          <p:nvPr/>
        </p:nvGrpSpPr>
        <p:grpSpPr>
          <a:xfrm>
            <a:off x="0" y="0"/>
            <a:ext cx="720080" cy="6858000"/>
            <a:chOff x="0" y="0"/>
            <a:chExt cx="720080" cy="6858000"/>
          </a:xfrm>
        </p:grpSpPr>
        <p:sp>
          <p:nvSpPr>
            <p:cNvPr id="8" name="Rectangle 7"/>
            <p:cNvSpPr/>
            <p:nvPr/>
          </p:nvSpPr>
          <p:spPr>
            <a:xfrm>
              <a:off x="0" y="0"/>
              <a:ext cx="720080" cy="6858000"/>
            </a:xfrm>
            <a:prstGeom prst="rect">
              <a:avLst/>
            </a:prstGeom>
            <a:gradFill flip="none" rotWithShape="1">
              <a:gsLst>
                <a:gs pos="0">
                  <a:schemeClr val="accent6">
                    <a:lumMod val="75000"/>
                    <a:tint val="66000"/>
                    <a:satMod val="160000"/>
                  </a:schemeClr>
                </a:gs>
                <a:gs pos="50000">
                  <a:schemeClr val="accent6">
                    <a:lumMod val="75000"/>
                    <a:tint val="44500"/>
                    <a:satMod val="160000"/>
                  </a:schemeClr>
                </a:gs>
                <a:gs pos="100000">
                  <a:schemeClr val="bg1"/>
                </a:gs>
              </a:gsLst>
              <a:lin ang="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9" name="TextBox 8"/>
            <p:cNvSpPr txBox="1"/>
            <p:nvPr/>
          </p:nvSpPr>
          <p:spPr>
            <a:xfrm rot="16200000">
              <a:off x="-3129938" y="3244334"/>
              <a:ext cx="6696744" cy="369332"/>
            </a:xfrm>
            <a:prstGeom prst="rect">
              <a:avLst/>
            </a:prstGeom>
            <a:noFill/>
          </p:spPr>
          <p:txBody>
            <a:bodyPr wrap="square" rtlCol="0">
              <a:spAutoFit/>
            </a:bodyPr>
            <a:lstStyle/>
            <a:p>
              <a:r>
                <a:rPr lang="en-GB" dirty="0" smtClean="0">
                  <a:solidFill>
                    <a:prstClr val="black"/>
                  </a:solidFill>
                </a:rPr>
                <a:t>adam.jeff@cern.ch		</a:t>
              </a:r>
              <a:r>
                <a:rPr lang="en-GB" b="1" dirty="0" smtClean="0">
                  <a:solidFill>
                    <a:prstClr val="black"/>
                  </a:solidFill>
                </a:rPr>
                <a:t>Fluorescence Monitor</a:t>
              </a:r>
              <a:r>
                <a:rPr lang="en-GB" dirty="0" smtClean="0">
                  <a:solidFill>
                    <a:prstClr val="black"/>
                  </a:solidFill>
                </a:rPr>
                <a:t>	</a:t>
              </a:r>
              <a:endParaRPr lang="en-GB" dirty="0">
                <a:solidFill>
                  <a:prstClr val="black"/>
                </a:solidFill>
              </a:endParaRPr>
            </a:p>
          </p:txBody>
        </p:sp>
      </p:grpSp>
      <p:pic>
        <p:nvPicPr>
          <p:cNvPr id="10" name="Picture 2" descr="\\cern.ch\dfs\Users\a\ajeff\Documents\Reports and presentations\logos\QUASAR_Logo.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300739" y="3186"/>
            <a:ext cx="827584" cy="584177"/>
          </a:xfrm>
          <a:prstGeom prst="rect">
            <a:avLst/>
          </a:prstGeom>
          <a:noFill/>
          <a:extLst>
            <a:ext uri="{909E8E84-426E-40DD-AFC4-6F175D3DCCD1}">
              <a14:hiddenFill xmlns:a14="http://schemas.microsoft.com/office/drawing/2010/main">
                <a:solidFill>
                  <a:srgbClr val="FFFFFF"/>
                </a:solidFill>
              </a14:hiddenFill>
            </a:ext>
          </a:extLst>
        </p:spPr>
      </p:pic>
      <p:grpSp>
        <p:nvGrpSpPr>
          <p:cNvPr id="13" name="Group 12"/>
          <p:cNvGrpSpPr>
            <a:grpSpLocks/>
          </p:cNvGrpSpPr>
          <p:nvPr/>
        </p:nvGrpSpPr>
        <p:grpSpPr bwMode="auto">
          <a:xfrm>
            <a:off x="2294861" y="388764"/>
            <a:ext cx="4817396" cy="3107107"/>
            <a:chOff x="0" y="572"/>
            <a:chExt cx="5513" cy="3523"/>
          </a:xfrm>
        </p:grpSpPr>
        <p:pic>
          <p:nvPicPr>
            <p:cNvPr id="14" name="Picture 13" descr="System_1_V4"/>
            <p:cNvPicPr>
              <a:picLocks noChangeAspect="1" noChangeArrowheads="1"/>
            </p:cNvPicPr>
            <p:nvPr/>
          </p:nvPicPr>
          <p:blipFill>
            <a:blip r:embed="rId3">
              <a:clrChange>
                <a:clrFrom>
                  <a:srgbClr val="FFFFFF"/>
                </a:clrFrom>
                <a:clrTo>
                  <a:srgbClr val="FFFFFF">
                    <a:alpha val="0"/>
                  </a:srgbClr>
                </a:clrTo>
              </a:clrChange>
              <a:lum bright="12000" contrast="6000"/>
              <a:extLst>
                <a:ext uri="{28A0092B-C50C-407E-A947-70E740481C1C}">
                  <a14:useLocalDpi xmlns:a14="http://schemas.microsoft.com/office/drawing/2010/main" val="0"/>
                </a:ext>
              </a:extLst>
            </a:blip>
            <a:srcRect/>
            <a:stretch>
              <a:fillRect/>
            </a:stretch>
          </p:blipFill>
          <p:spPr bwMode="auto">
            <a:xfrm>
              <a:off x="0" y="649"/>
              <a:ext cx="5152" cy="34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 name="Line 7"/>
            <p:cNvSpPr>
              <a:spLocks noChangeShapeType="1"/>
            </p:cNvSpPr>
            <p:nvPr/>
          </p:nvSpPr>
          <p:spPr bwMode="auto">
            <a:xfrm flipV="1">
              <a:off x="340" y="2473"/>
              <a:ext cx="1403" cy="821"/>
            </a:xfrm>
            <a:prstGeom prst="line">
              <a:avLst/>
            </a:prstGeom>
            <a:noFill/>
            <a:ln w="76200">
              <a:solidFill>
                <a:srgbClr val="FF0000"/>
              </a:solidFill>
              <a:round/>
              <a:headEnd/>
              <a:tailEnd type="triangle" w="med" len="med"/>
            </a:ln>
            <a:extLst>
              <a:ext uri="{909E8E84-426E-40DD-AFC4-6F175D3DCCD1}">
                <a14:hiddenFill xmlns:a14="http://schemas.microsoft.com/office/drawing/2010/main">
                  <a:noFill/>
                </a14:hiddenFill>
              </a:ext>
            </a:extLst>
          </p:spPr>
          <p:txBody>
            <a:bodyPr/>
            <a:lstStyle>
              <a:defPPr>
                <a:defRPr lang="en-US"/>
              </a:defPPr>
              <a:lvl1pPr algn="ctr" rtl="0" fontAlgn="base">
                <a:spcBef>
                  <a:spcPct val="50000"/>
                </a:spcBef>
                <a:spcAft>
                  <a:spcPct val="0"/>
                </a:spcAft>
                <a:defRPr b="1" kern="1200">
                  <a:solidFill>
                    <a:schemeClr val="tx2"/>
                  </a:solidFill>
                  <a:latin typeface="Times New Roman" pitchFamily="18" charset="0"/>
                  <a:ea typeface="+mn-ea"/>
                  <a:cs typeface="+mn-cs"/>
                </a:defRPr>
              </a:lvl1pPr>
              <a:lvl2pPr marL="457200" algn="ctr" rtl="0" fontAlgn="base">
                <a:spcBef>
                  <a:spcPct val="50000"/>
                </a:spcBef>
                <a:spcAft>
                  <a:spcPct val="0"/>
                </a:spcAft>
                <a:defRPr b="1" kern="1200">
                  <a:solidFill>
                    <a:schemeClr val="tx2"/>
                  </a:solidFill>
                  <a:latin typeface="Times New Roman" pitchFamily="18" charset="0"/>
                  <a:ea typeface="+mn-ea"/>
                  <a:cs typeface="+mn-cs"/>
                </a:defRPr>
              </a:lvl2pPr>
              <a:lvl3pPr marL="914400" algn="ctr" rtl="0" fontAlgn="base">
                <a:spcBef>
                  <a:spcPct val="50000"/>
                </a:spcBef>
                <a:spcAft>
                  <a:spcPct val="0"/>
                </a:spcAft>
                <a:defRPr b="1" kern="1200">
                  <a:solidFill>
                    <a:schemeClr val="tx2"/>
                  </a:solidFill>
                  <a:latin typeface="Times New Roman" pitchFamily="18" charset="0"/>
                  <a:ea typeface="+mn-ea"/>
                  <a:cs typeface="+mn-cs"/>
                </a:defRPr>
              </a:lvl3pPr>
              <a:lvl4pPr marL="1371600" algn="ctr" rtl="0" fontAlgn="base">
                <a:spcBef>
                  <a:spcPct val="50000"/>
                </a:spcBef>
                <a:spcAft>
                  <a:spcPct val="0"/>
                </a:spcAft>
                <a:defRPr b="1" kern="1200">
                  <a:solidFill>
                    <a:schemeClr val="tx2"/>
                  </a:solidFill>
                  <a:latin typeface="Times New Roman" pitchFamily="18" charset="0"/>
                  <a:ea typeface="+mn-ea"/>
                  <a:cs typeface="+mn-cs"/>
                </a:defRPr>
              </a:lvl4pPr>
              <a:lvl5pPr marL="1828800" algn="ctr" rtl="0" fontAlgn="base">
                <a:spcBef>
                  <a:spcPct val="50000"/>
                </a:spcBef>
                <a:spcAft>
                  <a:spcPct val="0"/>
                </a:spcAft>
                <a:defRPr b="1" kern="1200">
                  <a:solidFill>
                    <a:schemeClr val="tx2"/>
                  </a:solidFill>
                  <a:latin typeface="Times New Roman" pitchFamily="18" charset="0"/>
                  <a:ea typeface="+mn-ea"/>
                  <a:cs typeface="+mn-cs"/>
                </a:defRPr>
              </a:lvl5pPr>
              <a:lvl6pPr marL="2286000" algn="l" defTabSz="914400" rtl="0" eaLnBrk="1" latinLnBrk="0" hangingPunct="1">
                <a:defRPr b="1" kern="1200">
                  <a:solidFill>
                    <a:schemeClr val="tx2"/>
                  </a:solidFill>
                  <a:latin typeface="Times New Roman" pitchFamily="18" charset="0"/>
                  <a:ea typeface="+mn-ea"/>
                  <a:cs typeface="+mn-cs"/>
                </a:defRPr>
              </a:lvl6pPr>
              <a:lvl7pPr marL="2743200" algn="l" defTabSz="914400" rtl="0" eaLnBrk="1" latinLnBrk="0" hangingPunct="1">
                <a:defRPr b="1" kern="1200">
                  <a:solidFill>
                    <a:schemeClr val="tx2"/>
                  </a:solidFill>
                  <a:latin typeface="Times New Roman" pitchFamily="18" charset="0"/>
                  <a:ea typeface="+mn-ea"/>
                  <a:cs typeface="+mn-cs"/>
                </a:defRPr>
              </a:lvl7pPr>
              <a:lvl8pPr marL="3200400" algn="l" defTabSz="914400" rtl="0" eaLnBrk="1" latinLnBrk="0" hangingPunct="1">
                <a:defRPr b="1" kern="1200">
                  <a:solidFill>
                    <a:schemeClr val="tx2"/>
                  </a:solidFill>
                  <a:latin typeface="Times New Roman" pitchFamily="18" charset="0"/>
                  <a:ea typeface="+mn-ea"/>
                  <a:cs typeface="+mn-cs"/>
                </a:defRPr>
              </a:lvl8pPr>
              <a:lvl9pPr marL="3657600" algn="l" defTabSz="914400" rtl="0" eaLnBrk="1" latinLnBrk="0" hangingPunct="1">
                <a:defRPr b="1" kern="1200">
                  <a:solidFill>
                    <a:schemeClr val="tx2"/>
                  </a:solidFill>
                  <a:latin typeface="Times New Roman" pitchFamily="18" charset="0"/>
                  <a:ea typeface="+mn-ea"/>
                  <a:cs typeface="+mn-cs"/>
                </a:defRPr>
              </a:lvl9pPr>
            </a:lstStyle>
            <a:p>
              <a:endParaRPr lang="en-US">
                <a:solidFill>
                  <a:srgbClr val="1F497D"/>
                </a:solidFill>
              </a:endParaRPr>
            </a:p>
          </p:txBody>
        </p:sp>
        <p:sp>
          <p:nvSpPr>
            <p:cNvPr id="16" name="Text Box 8"/>
            <p:cNvSpPr txBox="1">
              <a:spLocks noChangeArrowheads="1"/>
            </p:cNvSpPr>
            <p:nvPr/>
          </p:nvSpPr>
          <p:spPr bwMode="auto">
            <a:xfrm rot="-1848740">
              <a:off x="168" y="2798"/>
              <a:ext cx="910" cy="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en-US"/>
              </a:defPPr>
              <a:lvl1pPr algn="ctr" rtl="0" fontAlgn="base">
                <a:spcBef>
                  <a:spcPct val="50000"/>
                </a:spcBef>
                <a:spcAft>
                  <a:spcPct val="0"/>
                </a:spcAft>
                <a:defRPr b="1" kern="1200">
                  <a:solidFill>
                    <a:schemeClr val="tx2"/>
                  </a:solidFill>
                  <a:latin typeface="Times New Roman" pitchFamily="18" charset="0"/>
                  <a:ea typeface="+mn-ea"/>
                  <a:cs typeface="+mn-cs"/>
                </a:defRPr>
              </a:lvl1pPr>
              <a:lvl2pPr marL="457200" algn="ctr" rtl="0" fontAlgn="base">
                <a:spcBef>
                  <a:spcPct val="50000"/>
                </a:spcBef>
                <a:spcAft>
                  <a:spcPct val="0"/>
                </a:spcAft>
                <a:defRPr b="1" kern="1200">
                  <a:solidFill>
                    <a:schemeClr val="tx2"/>
                  </a:solidFill>
                  <a:latin typeface="Times New Roman" pitchFamily="18" charset="0"/>
                  <a:ea typeface="+mn-ea"/>
                  <a:cs typeface="+mn-cs"/>
                </a:defRPr>
              </a:lvl2pPr>
              <a:lvl3pPr marL="914400" algn="ctr" rtl="0" fontAlgn="base">
                <a:spcBef>
                  <a:spcPct val="50000"/>
                </a:spcBef>
                <a:spcAft>
                  <a:spcPct val="0"/>
                </a:spcAft>
                <a:defRPr b="1" kern="1200">
                  <a:solidFill>
                    <a:schemeClr val="tx2"/>
                  </a:solidFill>
                  <a:latin typeface="Times New Roman" pitchFamily="18" charset="0"/>
                  <a:ea typeface="+mn-ea"/>
                  <a:cs typeface="+mn-cs"/>
                </a:defRPr>
              </a:lvl3pPr>
              <a:lvl4pPr marL="1371600" algn="ctr" rtl="0" fontAlgn="base">
                <a:spcBef>
                  <a:spcPct val="50000"/>
                </a:spcBef>
                <a:spcAft>
                  <a:spcPct val="0"/>
                </a:spcAft>
                <a:defRPr b="1" kern="1200">
                  <a:solidFill>
                    <a:schemeClr val="tx2"/>
                  </a:solidFill>
                  <a:latin typeface="Times New Roman" pitchFamily="18" charset="0"/>
                  <a:ea typeface="+mn-ea"/>
                  <a:cs typeface="+mn-cs"/>
                </a:defRPr>
              </a:lvl4pPr>
              <a:lvl5pPr marL="1828800" algn="ctr" rtl="0" fontAlgn="base">
                <a:spcBef>
                  <a:spcPct val="50000"/>
                </a:spcBef>
                <a:spcAft>
                  <a:spcPct val="0"/>
                </a:spcAft>
                <a:defRPr b="1" kern="1200">
                  <a:solidFill>
                    <a:schemeClr val="tx2"/>
                  </a:solidFill>
                  <a:latin typeface="Times New Roman" pitchFamily="18" charset="0"/>
                  <a:ea typeface="+mn-ea"/>
                  <a:cs typeface="+mn-cs"/>
                </a:defRPr>
              </a:lvl5pPr>
              <a:lvl6pPr marL="2286000" algn="l" defTabSz="914400" rtl="0" eaLnBrk="1" latinLnBrk="0" hangingPunct="1">
                <a:defRPr b="1" kern="1200">
                  <a:solidFill>
                    <a:schemeClr val="tx2"/>
                  </a:solidFill>
                  <a:latin typeface="Times New Roman" pitchFamily="18" charset="0"/>
                  <a:ea typeface="+mn-ea"/>
                  <a:cs typeface="+mn-cs"/>
                </a:defRPr>
              </a:lvl6pPr>
              <a:lvl7pPr marL="2743200" algn="l" defTabSz="914400" rtl="0" eaLnBrk="1" latinLnBrk="0" hangingPunct="1">
                <a:defRPr b="1" kern="1200">
                  <a:solidFill>
                    <a:schemeClr val="tx2"/>
                  </a:solidFill>
                  <a:latin typeface="Times New Roman" pitchFamily="18" charset="0"/>
                  <a:ea typeface="+mn-ea"/>
                  <a:cs typeface="+mn-cs"/>
                </a:defRPr>
              </a:lvl7pPr>
              <a:lvl8pPr marL="3200400" algn="l" defTabSz="914400" rtl="0" eaLnBrk="1" latinLnBrk="0" hangingPunct="1">
                <a:defRPr b="1" kern="1200">
                  <a:solidFill>
                    <a:schemeClr val="tx2"/>
                  </a:solidFill>
                  <a:latin typeface="Times New Roman" pitchFamily="18" charset="0"/>
                  <a:ea typeface="+mn-ea"/>
                  <a:cs typeface="+mn-cs"/>
                </a:defRPr>
              </a:lvl8pPr>
              <a:lvl9pPr marL="3657600" algn="l" defTabSz="914400" rtl="0" eaLnBrk="1" latinLnBrk="0" hangingPunct="1">
                <a:defRPr b="1" kern="1200">
                  <a:solidFill>
                    <a:schemeClr val="tx2"/>
                  </a:solidFill>
                  <a:latin typeface="Times New Roman" pitchFamily="18" charset="0"/>
                  <a:ea typeface="+mn-ea"/>
                  <a:cs typeface="+mn-cs"/>
                </a:defRPr>
              </a:lvl9pPr>
            </a:lstStyle>
            <a:p>
              <a:r>
                <a:rPr lang="de-DE" sz="1400">
                  <a:solidFill>
                    <a:srgbClr val="FF0000"/>
                  </a:solidFill>
                  <a:ea typeface="ＭＳ Ｐゴシック" charset="-128"/>
                </a:rPr>
                <a:t>Ion</a:t>
              </a:r>
              <a:r>
                <a:rPr lang="de-DE" sz="1400" b="0">
                  <a:solidFill>
                    <a:srgbClr val="FF0000"/>
                  </a:solidFill>
                  <a:ea typeface="ＭＳ Ｐゴシック" charset="-128"/>
                </a:rPr>
                <a:t> </a:t>
              </a:r>
              <a:r>
                <a:rPr lang="de-DE" sz="1400">
                  <a:solidFill>
                    <a:srgbClr val="FF0000"/>
                  </a:solidFill>
                  <a:ea typeface="ＭＳ Ｐゴシック" charset="-128"/>
                </a:rPr>
                <a:t>beam</a:t>
              </a:r>
            </a:p>
          </p:txBody>
        </p:sp>
        <p:sp>
          <p:nvSpPr>
            <p:cNvPr id="17" name="Text Box 11"/>
            <p:cNvSpPr txBox="1">
              <a:spLocks noChangeArrowheads="1"/>
            </p:cNvSpPr>
            <p:nvPr/>
          </p:nvSpPr>
          <p:spPr bwMode="auto">
            <a:xfrm rot="-1792015">
              <a:off x="1757" y="1573"/>
              <a:ext cx="1420" cy="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en-US"/>
              </a:defPPr>
              <a:lvl1pPr algn="ctr" rtl="0" fontAlgn="base">
                <a:spcBef>
                  <a:spcPct val="50000"/>
                </a:spcBef>
                <a:spcAft>
                  <a:spcPct val="0"/>
                </a:spcAft>
                <a:defRPr b="1" kern="1200">
                  <a:solidFill>
                    <a:schemeClr val="tx2"/>
                  </a:solidFill>
                  <a:latin typeface="Times New Roman" pitchFamily="18" charset="0"/>
                  <a:ea typeface="+mn-ea"/>
                  <a:cs typeface="+mn-cs"/>
                </a:defRPr>
              </a:lvl1pPr>
              <a:lvl2pPr marL="457200" algn="ctr" rtl="0" fontAlgn="base">
                <a:spcBef>
                  <a:spcPct val="50000"/>
                </a:spcBef>
                <a:spcAft>
                  <a:spcPct val="0"/>
                </a:spcAft>
                <a:defRPr b="1" kern="1200">
                  <a:solidFill>
                    <a:schemeClr val="tx2"/>
                  </a:solidFill>
                  <a:latin typeface="Times New Roman" pitchFamily="18" charset="0"/>
                  <a:ea typeface="+mn-ea"/>
                  <a:cs typeface="+mn-cs"/>
                </a:defRPr>
              </a:lvl2pPr>
              <a:lvl3pPr marL="914400" algn="ctr" rtl="0" fontAlgn="base">
                <a:spcBef>
                  <a:spcPct val="50000"/>
                </a:spcBef>
                <a:spcAft>
                  <a:spcPct val="0"/>
                </a:spcAft>
                <a:defRPr b="1" kern="1200">
                  <a:solidFill>
                    <a:schemeClr val="tx2"/>
                  </a:solidFill>
                  <a:latin typeface="Times New Roman" pitchFamily="18" charset="0"/>
                  <a:ea typeface="+mn-ea"/>
                  <a:cs typeface="+mn-cs"/>
                </a:defRPr>
              </a:lvl3pPr>
              <a:lvl4pPr marL="1371600" algn="ctr" rtl="0" fontAlgn="base">
                <a:spcBef>
                  <a:spcPct val="50000"/>
                </a:spcBef>
                <a:spcAft>
                  <a:spcPct val="0"/>
                </a:spcAft>
                <a:defRPr b="1" kern="1200">
                  <a:solidFill>
                    <a:schemeClr val="tx2"/>
                  </a:solidFill>
                  <a:latin typeface="Times New Roman" pitchFamily="18" charset="0"/>
                  <a:ea typeface="+mn-ea"/>
                  <a:cs typeface="+mn-cs"/>
                </a:defRPr>
              </a:lvl4pPr>
              <a:lvl5pPr marL="1828800" algn="ctr" rtl="0" fontAlgn="base">
                <a:spcBef>
                  <a:spcPct val="50000"/>
                </a:spcBef>
                <a:spcAft>
                  <a:spcPct val="0"/>
                </a:spcAft>
                <a:defRPr b="1" kern="1200">
                  <a:solidFill>
                    <a:schemeClr val="tx2"/>
                  </a:solidFill>
                  <a:latin typeface="Times New Roman" pitchFamily="18" charset="0"/>
                  <a:ea typeface="+mn-ea"/>
                  <a:cs typeface="+mn-cs"/>
                </a:defRPr>
              </a:lvl5pPr>
              <a:lvl6pPr marL="2286000" algn="l" defTabSz="914400" rtl="0" eaLnBrk="1" latinLnBrk="0" hangingPunct="1">
                <a:defRPr b="1" kern="1200">
                  <a:solidFill>
                    <a:schemeClr val="tx2"/>
                  </a:solidFill>
                  <a:latin typeface="Times New Roman" pitchFamily="18" charset="0"/>
                  <a:ea typeface="+mn-ea"/>
                  <a:cs typeface="+mn-cs"/>
                </a:defRPr>
              </a:lvl6pPr>
              <a:lvl7pPr marL="2743200" algn="l" defTabSz="914400" rtl="0" eaLnBrk="1" latinLnBrk="0" hangingPunct="1">
                <a:defRPr b="1" kern="1200">
                  <a:solidFill>
                    <a:schemeClr val="tx2"/>
                  </a:solidFill>
                  <a:latin typeface="Times New Roman" pitchFamily="18" charset="0"/>
                  <a:ea typeface="+mn-ea"/>
                  <a:cs typeface="+mn-cs"/>
                </a:defRPr>
              </a:lvl7pPr>
              <a:lvl8pPr marL="3200400" algn="l" defTabSz="914400" rtl="0" eaLnBrk="1" latinLnBrk="0" hangingPunct="1">
                <a:defRPr b="1" kern="1200">
                  <a:solidFill>
                    <a:schemeClr val="tx2"/>
                  </a:solidFill>
                  <a:latin typeface="Times New Roman" pitchFamily="18" charset="0"/>
                  <a:ea typeface="+mn-ea"/>
                  <a:cs typeface="+mn-cs"/>
                </a:defRPr>
              </a:lvl8pPr>
              <a:lvl9pPr marL="3657600" algn="l" defTabSz="914400" rtl="0" eaLnBrk="1" latinLnBrk="0" hangingPunct="1">
                <a:defRPr b="1" kern="1200">
                  <a:solidFill>
                    <a:schemeClr val="tx2"/>
                  </a:solidFill>
                  <a:latin typeface="Times New Roman" pitchFamily="18" charset="0"/>
                  <a:ea typeface="+mn-ea"/>
                  <a:cs typeface="+mn-cs"/>
                </a:defRPr>
              </a:lvl9pPr>
            </a:lstStyle>
            <a:p>
              <a:r>
                <a:rPr lang="de-DE" sz="1400">
                  <a:solidFill>
                    <a:prstClr val="white"/>
                  </a:solidFill>
                  <a:ea typeface="ＭＳ Ｐゴシック" charset="-128"/>
                </a:rPr>
                <a:t>Blackened walls</a:t>
              </a:r>
            </a:p>
          </p:txBody>
        </p:sp>
        <p:sp>
          <p:nvSpPr>
            <p:cNvPr id="18" name="Text Box 12"/>
            <p:cNvSpPr txBox="1">
              <a:spLocks noChangeArrowheads="1"/>
            </p:cNvSpPr>
            <p:nvPr/>
          </p:nvSpPr>
          <p:spPr bwMode="auto">
            <a:xfrm rot="-1751849">
              <a:off x="123" y="1044"/>
              <a:ext cx="1270" cy="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en-US"/>
              </a:defPPr>
              <a:lvl1pPr algn="ctr" rtl="0" fontAlgn="base">
                <a:spcBef>
                  <a:spcPct val="50000"/>
                </a:spcBef>
                <a:spcAft>
                  <a:spcPct val="0"/>
                </a:spcAft>
                <a:defRPr b="1" kern="1200">
                  <a:solidFill>
                    <a:schemeClr val="tx2"/>
                  </a:solidFill>
                  <a:latin typeface="Times New Roman" pitchFamily="18" charset="0"/>
                  <a:ea typeface="+mn-ea"/>
                  <a:cs typeface="+mn-cs"/>
                </a:defRPr>
              </a:lvl1pPr>
              <a:lvl2pPr marL="457200" algn="ctr" rtl="0" fontAlgn="base">
                <a:spcBef>
                  <a:spcPct val="50000"/>
                </a:spcBef>
                <a:spcAft>
                  <a:spcPct val="0"/>
                </a:spcAft>
                <a:defRPr b="1" kern="1200">
                  <a:solidFill>
                    <a:schemeClr val="tx2"/>
                  </a:solidFill>
                  <a:latin typeface="Times New Roman" pitchFamily="18" charset="0"/>
                  <a:ea typeface="+mn-ea"/>
                  <a:cs typeface="+mn-cs"/>
                </a:defRPr>
              </a:lvl2pPr>
              <a:lvl3pPr marL="914400" algn="ctr" rtl="0" fontAlgn="base">
                <a:spcBef>
                  <a:spcPct val="50000"/>
                </a:spcBef>
                <a:spcAft>
                  <a:spcPct val="0"/>
                </a:spcAft>
                <a:defRPr b="1" kern="1200">
                  <a:solidFill>
                    <a:schemeClr val="tx2"/>
                  </a:solidFill>
                  <a:latin typeface="Times New Roman" pitchFamily="18" charset="0"/>
                  <a:ea typeface="+mn-ea"/>
                  <a:cs typeface="+mn-cs"/>
                </a:defRPr>
              </a:lvl3pPr>
              <a:lvl4pPr marL="1371600" algn="ctr" rtl="0" fontAlgn="base">
                <a:spcBef>
                  <a:spcPct val="50000"/>
                </a:spcBef>
                <a:spcAft>
                  <a:spcPct val="0"/>
                </a:spcAft>
                <a:defRPr b="1" kern="1200">
                  <a:solidFill>
                    <a:schemeClr val="tx2"/>
                  </a:solidFill>
                  <a:latin typeface="Times New Roman" pitchFamily="18" charset="0"/>
                  <a:ea typeface="+mn-ea"/>
                  <a:cs typeface="+mn-cs"/>
                </a:defRPr>
              </a:lvl4pPr>
              <a:lvl5pPr marL="1828800" algn="ctr" rtl="0" fontAlgn="base">
                <a:spcBef>
                  <a:spcPct val="50000"/>
                </a:spcBef>
                <a:spcAft>
                  <a:spcPct val="0"/>
                </a:spcAft>
                <a:defRPr b="1" kern="1200">
                  <a:solidFill>
                    <a:schemeClr val="tx2"/>
                  </a:solidFill>
                  <a:latin typeface="Times New Roman" pitchFamily="18" charset="0"/>
                  <a:ea typeface="+mn-ea"/>
                  <a:cs typeface="+mn-cs"/>
                </a:defRPr>
              </a:lvl5pPr>
              <a:lvl6pPr marL="2286000" algn="l" defTabSz="914400" rtl="0" eaLnBrk="1" latinLnBrk="0" hangingPunct="1">
                <a:defRPr b="1" kern="1200">
                  <a:solidFill>
                    <a:schemeClr val="tx2"/>
                  </a:solidFill>
                  <a:latin typeface="Times New Roman" pitchFamily="18" charset="0"/>
                  <a:ea typeface="+mn-ea"/>
                  <a:cs typeface="+mn-cs"/>
                </a:defRPr>
              </a:lvl6pPr>
              <a:lvl7pPr marL="2743200" algn="l" defTabSz="914400" rtl="0" eaLnBrk="1" latinLnBrk="0" hangingPunct="1">
                <a:defRPr b="1" kern="1200">
                  <a:solidFill>
                    <a:schemeClr val="tx2"/>
                  </a:solidFill>
                  <a:latin typeface="Times New Roman" pitchFamily="18" charset="0"/>
                  <a:ea typeface="+mn-ea"/>
                  <a:cs typeface="+mn-cs"/>
                </a:defRPr>
              </a:lvl7pPr>
              <a:lvl8pPr marL="3200400" algn="l" defTabSz="914400" rtl="0" eaLnBrk="1" latinLnBrk="0" hangingPunct="1">
                <a:defRPr b="1" kern="1200">
                  <a:solidFill>
                    <a:schemeClr val="tx2"/>
                  </a:solidFill>
                  <a:latin typeface="Times New Roman" pitchFamily="18" charset="0"/>
                  <a:ea typeface="+mn-ea"/>
                  <a:cs typeface="+mn-cs"/>
                </a:defRPr>
              </a:lvl8pPr>
              <a:lvl9pPr marL="3657600" algn="l" defTabSz="914400" rtl="0" eaLnBrk="1" latinLnBrk="0" hangingPunct="1">
                <a:defRPr b="1" kern="1200">
                  <a:solidFill>
                    <a:schemeClr val="tx2"/>
                  </a:solidFill>
                  <a:latin typeface="Times New Roman" pitchFamily="18" charset="0"/>
                  <a:ea typeface="+mn-ea"/>
                  <a:cs typeface="+mn-cs"/>
                </a:defRPr>
              </a:lvl9pPr>
            </a:lstStyle>
            <a:p>
              <a:r>
                <a:rPr lang="en-US" sz="1400" b="0">
                  <a:solidFill>
                    <a:srgbClr val="1F497D"/>
                  </a:solidFill>
                  <a:ea typeface="ＭＳ Ｐゴシック" charset="-128"/>
                </a:rPr>
                <a:t>Vacuum</a:t>
              </a:r>
              <a:r>
                <a:rPr lang="de-DE" sz="1400" b="0">
                  <a:solidFill>
                    <a:srgbClr val="1F497D"/>
                  </a:solidFill>
                  <a:ea typeface="ＭＳ Ｐゴシック" charset="-128"/>
                </a:rPr>
                <a:t> gauge</a:t>
              </a:r>
            </a:p>
          </p:txBody>
        </p:sp>
        <p:sp>
          <p:nvSpPr>
            <p:cNvPr id="19" name="Text Box 13"/>
            <p:cNvSpPr txBox="1">
              <a:spLocks noChangeArrowheads="1"/>
            </p:cNvSpPr>
            <p:nvPr/>
          </p:nvSpPr>
          <p:spPr bwMode="auto">
            <a:xfrm rot="-1811049">
              <a:off x="4016" y="2060"/>
              <a:ext cx="615" cy="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en-US"/>
              </a:defPPr>
              <a:lvl1pPr algn="ctr" rtl="0" fontAlgn="base">
                <a:spcBef>
                  <a:spcPct val="50000"/>
                </a:spcBef>
                <a:spcAft>
                  <a:spcPct val="0"/>
                </a:spcAft>
                <a:defRPr b="1" kern="1200">
                  <a:solidFill>
                    <a:schemeClr val="tx2"/>
                  </a:solidFill>
                  <a:latin typeface="Times New Roman" pitchFamily="18" charset="0"/>
                  <a:ea typeface="+mn-ea"/>
                  <a:cs typeface="+mn-cs"/>
                </a:defRPr>
              </a:lvl1pPr>
              <a:lvl2pPr marL="457200" algn="ctr" rtl="0" fontAlgn="base">
                <a:spcBef>
                  <a:spcPct val="50000"/>
                </a:spcBef>
                <a:spcAft>
                  <a:spcPct val="0"/>
                </a:spcAft>
                <a:defRPr b="1" kern="1200">
                  <a:solidFill>
                    <a:schemeClr val="tx2"/>
                  </a:solidFill>
                  <a:latin typeface="Times New Roman" pitchFamily="18" charset="0"/>
                  <a:ea typeface="+mn-ea"/>
                  <a:cs typeface="+mn-cs"/>
                </a:defRPr>
              </a:lvl2pPr>
              <a:lvl3pPr marL="914400" algn="ctr" rtl="0" fontAlgn="base">
                <a:spcBef>
                  <a:spcPct val="50000"/>
                </a:spcBef>
                <a:spcAft>
                  <a:spcPct val="0"/>
                </a:spcAft>
                <a:defRPr b="1" kern="1200">
                  <a:solidFill>
                    <a:schemeClr val="tx2"/>
                  </a:solidFill>
                  <a:latin typeface="Times New Roman" pitchFamily="18" charset="0"/>
                  <a:ea typeface="+mn-ea"/>
                  <a:cs typeface="+mn-cs"/>
                </a:defRPr>
              </a:lvl3pPr>
              <a:lvl4pPr marL="1371600" algn="ctr" rtl="0" fontAlgn="base">
                <a:spcBef>
                  <a:spcPct val="50000"/>
                </a:spcBef>
                <a:spcAft>
                  <a:spcPct val="0"/>
                </a:spcAft>
                <a:defRPr b="1" kern="1200">
                  <a:solidFill>
                    <a:schemeClr val="tx2"/>
                  </a:solidFill>
                  <a:latin typeface="Times New Roman" pitchFamily="18" charset="0"/>
                  <a:ea typeface="+mn-ea"/>
                  <a:cs typeface="+mn-cs"/>
                </a:defRPr>
              </a:lvl4pPr>
              <a:lvl5pPr marL="1828800" algn="ctr" rtl="0" fontAlgn="base">
                <a:spcBef>
                  <a:spcPct val="50000"/>
                </a:spcBef>
                <a:spcAft>
                  <a:spcPct val="0"/>
                </a:spcAft>
                <a:defRPr b="1" kern="1200">
                  <a:solidFill>
                    <a:schemeClr val="tx2"/>
                  </a:solidFill>
                  <a:latin typeface="Times New Roman" pitchFamily="18" charset="0"/>
                  <a:ea typeface="+mn-ea"/>
                  <a:cs typeface="+mn-cs"/>
                </a:defRPr>
              </a:lvl5pPr>
              <a:lvl6pPr marL="2286000" algn="l" defTabSz="914400" rtl="0" eaLnBrk="1" latinLnBrk="0" hangingPunct="1">
                <a:defRPr b="1" kern="1200">
                  <a:solidFill>
                    <a:schemeClr val="tx2"/>
                  </a:solidFill>
                  <a:latin typeface="Times New Roman" pitchFamily="18" charset="0"/>
                  <a:ea typeface="+mn-ea"/>
                  <a:cs typeface="+mn-cs"/>
                </a:defRPr>
              </a:lvl6pPr>
              <a:lvl7pPr marL="2743200" algn="l" defTabSz="914400" rtl="0" eaLnBrk="1" latinLnBrk="0" hangingPunct="1">
                <a:defRPr b="1" kern="1200">
                  <a:solidFill>
                    <a:schemeClr val="tx2"/>
                  </a:solidFill>
                  <a:latin typeface="Times New Roman" pitchFamily="18" charset="0"/>
                  <a:ea typeface="+mn-ea"/>
                  <a:cs typeface="+mn-cs"/>
                </a:defRPr>
              </a:lvl7pPr>
              <a:lvl8pPr marL="3200400" algn="l" defTabSz="914400" rtl="0" eaLnBrk="1" latinLnBrk="0" hangingPunct="1">
                <a:defRPr b="1" kern="1200">
                  <a:solidFill>
                    <a:schemeClr val="tx2"/>
                  </a:solidFill>
                  <a:latin typeface="Times New Roman" pitchFamily="18" charset="0"/>
                  <a:ea typeface="+mn-ea"/>
                  <a:cs typeface="+mn-cs"/>
                </a:defRPr>
              </a:lvl8pPr>
              <a:lvl9pPr marL="3657600" algn="l" defTabSz="914400" rtl="0" eaLnBrk="1" latinLnBrk="0" hangingPunct="1">
                <a:defRPr b="1" kern="1200">
                  <a:solidFill>
                    <a:schemeClr val="tx2"/>
                  </a:solidFill>
                  <a:latin typeface="Times New Roman" pitchFamily="18" charset="0"/>
                  <a:ea typeface="+mn-ea"/>
                  <a:cs typeface="+mn-cs"/>
                </a:defRPr>
              </a:lvl9pPr>
            </a:lstStyle>
            <a:p>
              <a:r>
                <a:rPr lang="de-DE" sz="1400" b="0">
                  <a:solidFill>
                    <a:srgbClr val="1F497D"/>
                  </a:solidFill>
                  <a:ea typeface="ＭＳ Ｐゴシック" charset="-128"/>
                </a:rPr>
                <a:t>Valve</a:t>
              </a:r>
            </a:p>
          </p:txBody>
        </p:sp>
        <p:sp>
          <p:nvSpPr>
            <p:cNvPr id="20" name="Text Box 21"/>
            <p:cNvSpPr txBox="1">
              <a:spLocks noChangeArrowheads="1"/>
            </p:cNvSpPr>
            <p:nvPr/>
          </p:nvSpPr>
          <p:spPr bwMode="auto">
            <a:xfrm rot="-1817502">
              <a:off x="1567" y="3052"/>
              <a:ext cx="864" cy="3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en-US"/>
              </a:defPPr>
              <a:lvl1pPr algn="ctr" rtl="0" fontAlgn="base">
                <a:spcBef>
                  <a:spcPct val="50000"/>
                </a:spcBef>
                <a:spcAft>
                  <a:spcPct val="0"/>
                </a:spcAft>
                <a:defRPr b="1" kern="1200">
                  <a:solidFill>
                    <a:schemeClr val="tx2"/>
                  </a:solidFill>
                  <a:latin typeface="Times New Roman" pitchFamily="18" charset="0"/>
                  <a:ea typeface="+mn-ea"/>
                  <a:cs typeface="+mn-cs"/>
                </a:defRPr>
              </a:lvl1pPr>
              <a:lvl2pPr marL="457200" algn="ctr" rtl="0" fontAlgn="base">
                <a:spcBef>
                  <a:spcPct val="50000"/>
                </a:spcBef>
                <a:spcAft>
                  <a:spcPct val="0"/>
                </a:spcAft>
                <a:defRPr b="1" kern="1200">
                  <a:solidFill>
                    <a:schemeClr val="tx2"/>
                  </a:solidFill>
                  <a:latin typeface="Times New Roman" pitchFamily="18" charset="0"/>
                  <a:ea typeface="+mn-ea"/>
                  <a:cs typeface="+mn-cs"/>
                </a:defRPr>
              </a:lvl2pPr>
              <a:lvl3pPr marL="914400" algn="ctr" rtl="0" fontAlgn="base">
                <a:spcBef>
                  <a:spcPct val="50000"/>
                </a:spcBef>
                <a:spcAft>
                  <a:spcPct val="0"/>
                </a:spcAft>
                <a:defRPr b="1" kern="1200">
                  <a:solidFill>
                    <a:schemeClr val="tx2"/>
                  </a:solidFill>
                  <a:latin typeface="Times New Roman" pitchFamily="18" charset="0"/>
                  <a:ea typeface="+mn-ea"/>
                  <a:cs typeface="+mn-cs"/>
                </a:defRPr>
              </a:lvl3pPr>
              <a:lvl4pPr marL="1371600" algn="ctr" rtl="0" fontAlgn="base">
                <a:spcBef>
                  <a:spcPct val="50000"/>
                </a:spcBef>
                <a:spcAft>
                  <a:spcPct val="0"/>
                </a:spcAft>
                <a:defRPr b="1" kern="1200">
                  <a:solidFill>
                    <a:schemeClr val="tx2"/>
                  </a:solidFill>
                  <a:latin typeface="Times New Roman" pitchFamily="18" charset="0"/>
                  <a:ea typeface="+mn-ea"/>
                  <a:cs typeface="+mn-cs"/>
                </a:defRPr>
              </a:lvl4pPr>
              <a:lvl5pPr marL="1828800" algn="ctr" rtl="0" fontAlgn="base">
                <a:spcBef>
                  <a:spcPct val="50000"/>
                </a:spcBef>
                <a:spcAft>
                  <a:spcPct val="0"/>
                </a:spcAft>
                <a:defRPr b="1" kern="1200">
                  <a:solidFill>
                    <a:schemeClr val="tx2"/>
                  </a:solidFill>
                  <a:latin typeface="Times New Roman" pitchFamily="18" charset="0"/>
                  <a:ea typeface="+mn-ea"/>
                  <a:cs typeface="+mn-cs"/>
                </a:defRPr>
              </a:lvl5pPr>
              <a:lvl6pPr marL="2286000" algn="l" defTabSz="914400" rtl="0" eaLnBrk="1" latinLnBrk="0" hangingPunct="1">
                <a:defRPr b="1" kern="1200">
                  <a:solidFill>
                    <a:schemeClr val="tx2"/>
                  </a:solidFill>
                  <a:latin typeface="Times New Roman" pitchFamily="18" charset="0"/>
                  <a:ea typeface="+mn-ea"/>
                  <a:cs typeface="+mn-cs"/>
                </a:defRPr>
              </a:lvl6pPr>
              <a:lvl7pPr marL="2743200" algn="l" defTabSz="914400" rtl="0" eaLnBrk="1" latinLnBrk="0" hangingPunct="1">
                <a:defRPr b="1" kern="1200">
                  <a:solidFill>
                    <a:schemeClr val="tx2"/>
                  </a:solidFill>
                  <a:latin typeface="Times New Roman" pitchFamily="18" charset="0"/>
                  <a:ea typeface="+mn-ea"/>
                  <a:cs typeface="+mn-cs"/>
                </a:defRPr>
              </a:lvl7pPr>
              <a:lvl8pPr marL="3200400" algn="l" defTabSz="914400" rtl="0" eaLnBrk="1" latinLnBrk="0" hangingPunct="1">
                <a:defRPr b="1" kern="1200">
                  <a:solidFill>
                    <a:schemeClr val="tx2"/>
                  </a:solidFill>
                  <a:latin typeface="Times New Roman" pitchFamily="18" charset="0"/>
                  <a:ea typeface="+mn-ea"/>
                  <a:cs typeface="+mn-cs"/>
                </a:defRPr>
              </a:lvl8pPr>
              <a:lvl9pPr marL="3657600" algn="l" defTabSz="914400" rtl="0" eaLnBrk="1" latinLnBrk="0" hangingPunct="1">
                <a:defRPr b="1" kern="1200">
                  <a:solidFill>
                    <a:schemeClr val="tx2"/>
                  </a:solidFill>
                  <a:latin typeface="Times New Roman" pitchFamily="18" charset="0"/>
                  <a:ea typeface="+mn-ea"/>
                  <a:cs typeface="+mn-cs"/>
                </a:defRPr>
              </a:lvl9pPr>
            </a:lstStyle>
            <a:p>
              <a:r>
                <a:rPr lang="de-DE" sz="1400" b="0">
                  <a:solidFill>
                    <a:srgbClr val="1F497D"/>
                  </a:solidFill>
                  <a:ea typeface="ＭＳ Ｐゴシック" charset="-128"/>
                </a:rPr>
                <a:t>Viewport</a:t>
              </a:r>
            </a:p>
          </p:txBody>
        </p:sp>
        <p:sp>
          <p:nvSpPr>
            <p:cNvPr id="21" name="Line 23"/>
            <p:cNvSpPr>
              <a:spLocks noChangeShapeType="1"/>
            </p:cNvSpPr>
            <p:nvPr/>
          </p:nvSpPr>
          <p:spPr bwMode="auto">
            <a:xfrm flipV="1">
              <a:off x="1338" y="1933"/>
              <a:ext cx="273" cy="136"/>
            </a:xfrm>
            <a:prstGeom prst="line">
              <a:avLst/>
            </a:prstGeom>
            <a:noFill/>
            <a:ln w="381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defPPr>
                <a:defRPr lang="en-US"/>
              </a:defPPr>
              <a:lvl1pPr algn="ctr" rtl="0" fontAlgn="base">
                <a:spcBef>
                  <a:spcPct val="50000"/>
                </a:spcBef>
                <a:spcAft>
                  <a:spcPct val="0"/>
                </a:spcAft>
                <a:defRPr b="1" kern="1200">
                  <a:solidFill>
                    <a:schemeClr val="tx2"/>
                  </a:solidFill>
                  <a:latin typeface="Times New Roman" pitchFamily="18" charset="0"/>
                  <a:ea typeface="+mn-ea"/>
                  <a:cs typeface="+mn-cs"/>
                </a:defRPr>
              </a:lvl1pPr>
              <a:lvl2pPr marL="457200" algn="ctr" rtl="0" fontAlgn="base">
                <a:spcBef>
                  <a:spcPct val="50000"/>
                </a:spcBef>
                <a:spcAft>
                  <a:spcPct val="0"/>
                </a:spcAft>
                <a:defRPr b="1" kern="1200">
                  <a:solidFill>
                    <a:schemeClr val="tx2"/>
                  </a:solidFill>
                  <a:latin typeface="Times New Roman" pitchFamily="18" charset="0"/>
                  <a:ea typeface="+mn-ea"/>
                  <a:cs typeface="+mn-cs"/>
                </a:defRPr>
              </a:lvl2pPr>
              <a:lvl3pPr marL="914400" algn="ctr" rtl="0" fontAlgn="base">
                <a:spcBef>
                  <a:spcPct val="50000"/>
                </a:spcBef>
                <a:spcAft>
                  <a:spcPct val="0"/>
                </a:spcAft>
                <a:defRPr b="1" kern="1200">
                  <a:solidFill>
                    <a:schemeClr val="tx2"/>
                  </a:solidFill>
                  <a:latin typeface="Times New Roman" pitchFamily="18" charset="0"/>
                  <a:ea typeface="+mn-ea"/>
                  <a:cs typeface="+mn-cs"/>
                </a:defRPr>
              </a:lvl3pPr>
              <a:lvl4pPr marL="1371600" algn="ctr" rtl="0" fontAlgn="base">
                <a:spcBef>
                  <a:spcPct val="50000"/>
                </a:spcBef>
                <a:spcAft>
                  <a:spcPct val="0"/>
                </a:spcAft>
                <a:defRPr b="1" kern="1200">
                  <a:solidFill>
                    <a:schemeClr val="tx2"/>
                  </a:solidFill>
                  <a:latin typeface="Times New Roman" pitchFamily="18" charset="0"/>
                  <a:ea typeface="+mn-ea"/>
                  <a:cs typeface="+mn-cs"/>
                </a:defRPr>
              </a:lvl4pPr>
              <a:lvl5pPr marL="1828800" algn="ctr" rtl="0" fontAlgn="base">
                <a:spcBef>
                  <a:spcPct val="50000"/>
                </a:spcBef>
                <a:spcAft>
                  <a:spcPct val="0"/>
                </a:spcAft>
                <a:defRPr b="1" kern="1200">
                  <a:solidFill>
                    <a:schemeClr val="tx2"/>
                  </a:solidFill>
                  <a:latin typeface="Times New Roman" pitchFamily="18" charset="0"/>
                  <a:ea typeface="+mn-ea"/>
                  <a:cs typeface="+mn-cs"/>
                </a:defRPr>
              </a:lvl5pPr>
              <a:lvl6pPr marL="2286000" algn="l" defTabSz="914400" rtl="0" eaLnBrk="1" latinLnBrk="0" hangingPunct="1">
                <a:defRPr b="1" kern="1200">
                  <a:solidFill>
                    <a:schemeClr val="tx2"/>
                  </a:solidFill>
                  <a:latin typeface="Times New Roman" pitchFamily="18" charset="0"/>
                  <a:ea typeface="+mn-ea"/>
                  <a:cs typeface="+mn-cs"/>
                </a:defRPr>
              </a:lvl6pPr>
              <a:lvl7pPr marL="2743200" algn="l" defTabSz="914400" rtl="0" eaLnBrk="1" latinLnBrk="0" hangingPunct="1">
                <a:defRPr b="1" kern="1200">
                  <a:solidFill>
                    <a:schemeClr val="tx2"/>
                  </a:solidFill>
                  <a:latin typeface="Times New Roman" pitchFamily="18" charset="0"/>
                  <a:ea typeface="+mn-ea"/>
                  <a:cs typeface="+mn-cs"/>
                </a:defRPr>
              </a:lvl7pPr>
              <a:lvl8pPr marL="3200400" algn="l" defTabSz="914400" rtl="0" eaLnBrk="1" latinLnBrk="0" hangingPunct="1">
                <a:defRPr b="1" kern="1200">
                  <a:solidFill>
                    <a:schemeClr val="tx2"/>
                  </a:solidFill>
                  <a:latin typeface="Times New Roman" pitchFamily="18" charset="0"/>
                  <a:ea typeface="+mn-ea"/>
                  <a:cs typeface="+mn-cs"/>
                </a:defRPr>
              </a:lvl8pPr>
              <a:lvl9pPr marL="3657600" algn="l" defTabSz="914400" rtl="0" eaLnBrk="1" latinLnBrk="0" hangingPunct="1">
                <a:defRPr b="1" kern="1200">
                  <a:solidFill>
                    <a:schemeClr val="tx2"/>
                  </a:solidFill>
                  <a:latin typeface="Times New Roman" pitchFamily="18" charset="0"/>
                  <a:ea typeface="+mn-ea"/>
                  <a:cs typeface="+mn-cs"/>
                </a:defRPr>
              </a:lvl9pPr>
            </a:lstStyle>
            <a:p>
              <a:endParaRPr lang="en-US">
                <a:solidFill>
                  <a:srgbClr val="1F497D"/>
                </a:solidFill>
              </a:endParaRPr>
            </a:p>
          </p:txBody>
        </p:sp>
        <p:sp>
          <p:nvSpPr>
            <p:cNvPr id="22" name="Text Box 24"/>
            <p:cNvSpPr txBox="1">
              <a:spLocks noChangeArrowheads="1"/>
            </p:cNvSpPr>
            <p:nvPr/>
          </p:nvSpPr>
          <p:spPr bwMode="auto">
            <a:xfrm rot="-1840667">
              <a:off x="72" y="2232"/>
              <a:ext cx="1363" cy="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ctr" rtl="0" fontAlgn="base">
                <a:spcBef>
                  <a:spcPct val="50000"/>
                </a:spcBef>
                <a:spcAft>
                  <a:spcPct val="0"/>
                </a:spcAft>
                <a:defRPr b="1" kern="1200">
                  <a:solidFill>
                    <a:schemeClr val="tx2"/>
                  </a:solidFill>
                  <a:latin typeface="Times New Roman" pitchFamily="18" charset="0"/>
                  <a:ea typeface="+mn-ea"/>
                  <a:cs typeface="+mn-cs"/>
                </a:defRPr>
              </a:lvl1pPr>
              <a:lvl2pPr marL="457200" algn="ctr" rtl="0" fontAlgn="base">
                <a:spcBef>
                  <a:spcPct val="50000"/>
                </a:spcBef>
                <a:spcAft>
                  <a:spcPct val="0"/>
                </a:spcAft>
                <a:defRPr b="1" kern="1200">
                  <a:solidFill>
                    <a:schemeClr val="tx2"/>
                  </a:solidFill>
                  <a:latin typeface="Times New Roman" pitchFamily="18" charset="0"/>
                  <a:ea typeface="+mn-ea"/>
                  <a:cs typeface="+mn-cs"/>
                </a:defRPr>
              </a:lvl2pPr>
              <a:lvl3pPr marL="914400" algn="ctr" rtl="0" fontAlgn="base">
                <a:spcBef>
                  <a:spcPct val="50000"/>
                </a:spcBef>
                <a:spcAft>
                  <a:spcPct val="0"/>
                </a:spcAft>
                <a:defRPr b="1" kern="1200">
                  <a:solidFill>
                    <a:schemeClr val="tx2"/>
                  </a:solidFill>
                  <a:latin typeface="Times New Roman" pitchFamily="18" charset="0"/>
                  <a:ea typeface="+mn-ea"/>
                  <a:cs typeface="+mn-cs"/>
                </a:defRPr>
              </a:lvl3pPr>
              <a:lvl4pPr marL="1371600" algn="ctr" rtl="0" fontAlgn="base">
                <a:spcBef>
                  <a:spcPct val="50000"/>
                </a:spcBef>
                <a:spcAft>
                  <a:spcPct val="0"/>
                </a:spcAft>
                <a:defRPr b="1" kern="1200">
                  <a:solidFill>
                    <a:schemeClr val="tx2"/>
                  </a:solidFill>
                  <a:latin typeface="Times New Roman" pitchFamily="18" charset="0"/>
                  <a:ea typeface="+mn-ea"/>
                  <a:cs typeface="+mn-cs"/>
                </a:defRPr>
              </a:lvl4pPr>
              <a:lvl5pPr marL="1828800" algn="ctr" rtl="0" fontAlgn="base">
                <a:spcBef>
                  <a:spcPct val="50000"/>
                </a:spcBef>
                <a:spcAft>
                  <a:spcPct val="0"/>
                </a:spcAft>
                <a:defRPr b="1" kern="1200">
                  <a:solidFill>
                    <a:schemeClr val="tx2"/>
                  </a:solidFill>
                  <a:latin typeface="Times New Roman" pitchFamily="18" charset="0"/>
                  <a:ea typeface="+mn-ea"/>
                  <a:cs typeface="+mn-cs"/>
                </a:defRPr>
              </a:lvl5pPr>
              <a:lvl6pPr marL="2286000" algn="l" defTabSz="914400" rtl="0" eaLnBrk="1" latinLnBrk="0" hangingPunct="1">
                <a:defRPr b="1" kern="1200">
                  <a:solidFill>
                    <a:schemeClr val="tx2"/>
                  </a:solidFill>
                  <a:latin typeface="Times New Roman" pitchFamily="18" charset="0"/>
                  <a:ea typeface="+mn-ea"/>
                  <a:cs typeface="+mn-cs"/>
                </a:defRPr>
              </a:lvl6pPr>
              <a:lvl7pPr marL="2743200" algn="l" defTabSz="914400" rtl="0" eaLnBrk="1" latinLnBrk="0" hangingPunct="1">
                <a:defRPr b="1" kern="1200">
                  <a:solidFill>
                    <a:schemeClr val="tx2"/>
                  </a:solidFill>
                  <a:latin typeface="Times New Roman" pitchFamily="18" charset="0"/>
                  <a:ea typeface="+mn-ea"/>
                  <a:cs typeface="+mn-cs"/>
                </a:defRPr>
              </a:lvl7pPr>
              <a:lvl8pPr marL="3200400" algn="l" defTabSz="914400" rtl="0" eaLnBrk="1" latinLnBrk="0" hangingPunct="1">
                <a:defRPr b="1" kern="1200">
                  <a:solidFill>
                    <a:schemeClr val="tx2"/>
                  </a:solidFill>
                  <a:latin typeface="Times New Roman" pitchFamily="18" charset="0"/>
                  <a:ea typeface="+mn-ea"/>
                  <a:cs typeface="+mn-cs"/>
                </a:defRPr>
              </a:lvl8pPr>
              <a:lvl9pPr marL="3657600" algn="l" defTabSz="914400" rtl="0" eaLnBrk="1" latinLnBrk="0" hangingPunct="1">
                <a:defRPr b="1" kern="1200">
                  <a:solidFill>
                    <a:schemeClr val="tx2"/>
                  </a:solidFill>
                  <a:latin typeface="Times New Roman" pitchFamily="18" charset="0"/>
                  <a:ea typeface="+mn-ea"/>
                  <a:cs typeface="+mn-cs"/>
                </a:defRPr>
              </a:lvl9pPr>
            </a:lstStyle>
            <a:p>
              <a:r>
                <a:rPr lang="de-DE" sz="1400" b="0">
                  <a:solidFill>
                    <a:srgbClr val="1F497D"/>
                  </a:solidFill>
                  <a:ea typeface="ＭＳ Ｐゴシック" charset="-128"/>
                </a:rPr>
                <a:t>150mm flange</a:t>
              </a:r>
            </a:p>
          </p:txBody>
        </p:sp>
        <p:sp>
          <p:nvSpPr>
            <p:cNvPr id="23" name="Text Box 28"/>
            <p:cNvSpPr txBox="1">
              <a:spLocks noChangeArrowheads="1"/>
            </p:cNvSpPr>
            <p:nvPr/>
          </p:nvSpPr>
          <p:spPr bwMode="auto">
            <a:xfrm>
              <a:off x="2420" y="3566"/>
              <a:ext cx="2863" cy="5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ctr" rtl="0" fontAlgn="base">
                <a:spcBef>
                  <a:spcPct val="50000"/>
                </a:spcBef>
                <a:spcAft>
                  <a:spcPct val="0"/>
                </a:spcAft>
                <a:defRPr b="1" kern="1200">
                  <a:solidFill>
                    <a:schemeClr val="tx2"/>
                  </a:solidFill>
                  <a:latin typeface="Times New Roman" pitchFamily="18" charset="0"/>
                  <a:ea typeface="+mn-ea"/>
                  <a:cs typeface="+mn-cs"/>
                </a:defRPr>
              </a:lvl1pPr>
              <a:lvl2pPr marL="457200" algn="ctr" rtl="0" fontAlgn="base">
                <a:spcBef>
                  <a:spcPct val="50000"/>
                </a:spcBef>
                <a:spcAft>
                  <a:spcPct val="0"/>
                </a:spcAft>
                <a:defRPr b="1" kern="1200">
                  <a:solidFill>
                    <a:schemeClr val="tx2"/>
                  </a:solidFill>
                  <a:latin typeface="Times New Roman" pitchFamily="18" charset="0"/>
                  <a:ea typeface="+mn-ea"/>
                  <a:cs typeface="+mn-cs"/>
                </a:defRPr>
              </a:lvl2pPr>
              <a:lvl3pPr marL="914400" algn="ctr" rtl="0" fontAlgn="base">
                <a:spcBef>
                  <a:spcPct val="50000"/>
                </a:spcBef>
                <a:spcAft>
                  <a:spcPct val="0"/>
                </a:spcAft>
                <a:defRPr b="1" kern="1200">
                  <a:solidFill>
                    <a:schemeClr val="tx2"/>
                  </a:solidFill>
                  <a:latin typeface="Times New Roman" pitchFamily="18" charset="0"/>
                  <a:ea typeface="+mn-ea"/>
                  <a:cs typeface="+mn-cs"/>
                </a:defRPr>
              </a:lvl3pPr>
              <a:lvl4pPr marL="1371600" algn="ctr" rtl="0" fontAlgn="base">
                <a:spcBef>
                  <a:spcPct val="50000"/>
                </a:spcBef>
                <a:spcAft>
                  <a:spcPct val="0"/>
                </a:spcAft>
                <a:defRPr b="1" kern="1200">
                  <a:solidFill>
                    <a:schemeClr val="tx2"/>
                  </a:solidFill>
                  <a:latin typeface="Times New Roman" pitchFamily="18" charset="0"/>
                  <a:ea typeface="+mn-ea"/>
                  <a:cs typeface="+mn-cs"/>
                </a:defRPr>
              </a:lvl4pPr>
              <a:lvl5pPr marL="1828800" algn="ctr" rtl="0" fontAlgn="base">
                <a:spcBef>
                  <a:spcPct val="50000"/>
                </a:spcBef>
                <a:spcAft>
                  <a:spcPct val="0"/>
                </a:spcAft>
                <a:defRPr b="1" kern="1200">
                  <a:solidFill>
                    <a:schemeClr val="tx2"/>
                  </a:solidFill>
                  <a:latin typeface="Times New Roman" pitchFamily="18" charset="0"/>
                  <a:ea typeface="+mn-ea"/>
                  <a:cs typeface="+mn-cs"/>
                </a:defRPr>
              </a:lvl5pPr>
              <a:lvl6pPr marL="2286000" algn="l" defTabSz="914400" rtl="0" eaLnBrk="1" latinLnBrk="0" hangingPunct="1">
                <a:defRPr b="1" kern="1200">
                  <a:solidFill>
                    <a:schemeClr val="tx2"/>
                  </a:solidFill>
                  <a:latin typeface="Times New Roman" pitchFamily="18" charset="0"/>
                  <a:ea typeface="+mn-ea"/>
                  <a:cs typeface="+mn-cs"/>
                </a:defRPr>
              </a:lvl6pPr>
              <a:lvl7pPr marL="2743200" algn="l" defTabSz="914400" rtl="0" eaLnBrk="1" latinLnBrk="0" hangingPunct="1">
                <a:defRPr b="1" kern="1200">
                  <a:solidFill>
                    <a:schemeClr val="tx2"/>
                  </a:solidFill>
                  <a:latin typeface="Times New Roman" pitchFamily="18" charset="0"/>
                  <a:ea typeface="+mn-ea"/>
                  <a:cs typeface="+mn-cs"/>
                </a:defRPr>
              </a:lvl7pPr>
              <a:lvl8pPr marL="3200400" algn="l" defTabSz="914400" rtl="0" eaLnBrk="1" latinLnBrk="0" hangingPunct="1">
                <a:defRPr b="1" kern="1200">
                  <a:solidFill>
                    <a:schemeClr val="tx2"/>
                  </a:solidFill>
                  <a:latin typeface="Times New Roman" pitchFamily="18" charset="0"/>
                  <a:ea typeface="+mn-ea"/>
                  <a:cs typeface="+mn-cs"/>
                </a:defRPr>
              </a:lvl8pPr>
              <a:lvl9pPr marL="3657600" algn="l" defTabSz="914400" rtl="0" eaLnBrk="1" latinLnBrk="0" hangingPunct="1">
                <a:defRPr b="1" kern="1200">
                  <a:solidFill>
                    <a:schemeClr val="tx2"/>
                  </a:solidFill>
                  <a:latin typeface="Times New Roman" pitchFamily="18" charset="0"/>
                  <a:ea typeface="+mn-ea"/>
                  <a:cs typeface="+mn-cs"/>
                </a:defRPr>
              </a:lvl9pPr>
            </a:lstStyle>
            <a:p>
              <a:r>
                <a:rPr lang="de-DE" sz="1400">
                  <a:solidFill>
                    <a:srgbClr val="1F497D"/>
                  </a:solidFill>
                  <a:latin typeface="Arial" charset="0"/>
                  <a:ea typeface="ＭＳ Ｐゴシック" charset="-128"/>
                </a:rPr>
                <a:t>Lens, Image-Intensifier</a:t>
              </a:r>
            </a:p>
            <a:p>
              <a:r>
                <a:rPr lang="de-DE" sz="1400">
                  <a:solidFill>
                    <a:srgbClr val="1F497D"/>
                  </a:solidFill>
                  <a:latin typeface="Arial" charset="0"/>
                  <a:ea typeface="ＭＳ Ｐゴシック" charset="-128"/>
                </a:rPr>
                <a:t>and CCD FireWire-Camera</a:t>
              </a:r>
            </a:p>
          </p:txBody>
        </p:sp>
        <p:sp>
          <p:nvSpPr>
            <p:cNvPr id="24" name="Line 16"/>
            <p:cNvSpPr>
              <a:spLocks noChangeShapeType="1"/>
            </p:cNvSpPr>
            <p:nvPr/>
          </p:nvSpPr>
          <p:spPr bwMode="auto">
            <a:xfrm flipH="1">
              <a:off x="3470" y="845"/>
              <a:ext cx="317" cy="635"/>
            </a:xfrm>
            <a:prstGeom prst="line">
              <a:avLst/>
            </a:prstGeom>
            <a:noFill/>
            <a:ln w="50800">
              <a:solidFill>
                <a:srgbClr val="0000FF"/>
              </a:solidFill>
              <a:round/>
              <a:headEnd/>
              <a:tailEnd type="triangle" w="med" len="med"/>
            </a:ln>
            <a:extLst>
              <a:ext uri="{909E8E84-426E-40DD-AFC4-6F175D3DCCD1}">
                <a14:hiddenFill xmlns:a14="http://schemas.microsoft.com/office/drawing/2010/main">
                  <a:noFill/>
                </a14:hiddenFill>
              </a:ext>
            </a:extLst>
          </p:spPr>
          <p:txBody>
            <a:bodyPr/>
            <a:lstStyle>
              <a:defPPr>
                <a:defRPr lang="en-US"/>
              </a:defPPr>
              <a:lvl1pPr algn="ctr" rtl="0" fontAlgn="base">
                <a:spcBef>
                  <a:spcPct val="50000"/>
                </a:spcBef>
                <a:spcAft>
                  <a:spcPct val="0"/>
                </a:spcAft>
                <a:defRPr b="1" kern="1200">
                  <a:solidFill>
                    <a:schemeClr val="tx2"/>
                  </a:solidFill>
                  <a:latin typeface="Times New Roman" pitchFamily="18" charset="0"/>
                  <a:ea typeface="+mn-ea"/>
                  <a:cs typeface="+mn-cs"/>
                </a:defRPr>
              </a:lvl1pPr>
              <a:lvl2pPr marL="457200" algn="ctr" rtl="0" fontAlgn="base">
                <a:spcBef>
                  <a:spcPct val="50000"/>
                </a:spcBef>
                <a:spcAft>
                  <a:spcPct val="0"/>
                </a:spcAft>
                <a:defRPr b="1" kern="1200">
                  <a:solidFill>
                    <a:schemeClr val="tx2"/>
                  </a:solidFill>
                  <a:latin typeface="Times New Roman" pitchFamily="18" charset="0"/>
                  <a:ea typeface="+mn-ea"/>
                  <a:cs typeface="+mn-cs"/>
                </a:defRPr>
              </a:lvl2pPr>
              <a:lvl3pPr marL="914400" algn="ctr" rtl="0" fontAlgn="base">
                <a:spcBef>
                  <a:spcPct val="50000"/>
                </a:spcBef>
                <a:spcAft>
                  <a:spcPct val="0"/>
                </a:spcAft>
                <a:defRPr b="1" kern="1200">
                  <a:solidFill>
                    <a:schemeClr val="tx2"/>
                  </a:solidFill>
                  <a:latin typeface="Times New Roman" pitchFamily="18" charset="0"/>
                  <a:ea typeface="+mn-ea"/>
                  <a:cs typeface="+mn-cs"/>
                </a:defRPr>
              </a:lvl3pPr>
              <a:lvl4pPr marL="1371600" algn="ctr" rtl="0" fontAlgn="base">
                <a:spcBef>
                  <a:spcPct val="50000"/>
                </a:spcBef>
                <a:spcAft>
                  <a:spcPct val="0"/>
                </a:spcAft>
                <a:defRPr b="1" kern="1200">
                  <a:solidFill>
                    <a:schemeClr val="tx2"/>
                  </a:solidFill>
                  <a:latin typeface="Times New Roman" pitchFamily="18" charset="0"/>
                  <a:ea typeface="+mn-ea"/>
                  <a:cs typeface="+mn-cs"/>
                </a:defRPr>
              </a:lvl4pPr>
              <a:lvl5pPr marL="1828800" algn="ctr" rtl="0" fontAlgn="base">
                <a:spcBef>
                  <a:spcPct val="50000"/>
                </a:spcBef>
                <a:spcAft>
                  <a:spcPct val="0"/>
                </a:spcAft>
                <a:defRPr b="1" kern="1200">
                  <a:solidFill>
                    <a:schemeClr val="tx2"/>
                  </a:solidFill>
                  <a:latin typeface="Times New Roman" pitchFamily="18" charset="0"/>
                  <a:ea typeface="+mn-ea"/>
                  <a:cs typeface="+mn-cs"/>
                </a:defRPr>
              </a:lvl5pPr>
              <a:lvl6pPr marL="2286000" algn="l" defTabSz="914400" rtl="0" eaLnBrk="1" latinLnBrk="0" hangingPunct="1">
                <a:defRPr b="1" kern="1200">
                  <a:solidFill>
                    <a:schemeClr val="tx2"/>
                  </a:solidFill>
                  <a:latin typeface="Times New Roman" pitchFamily="18" charset="0"/>
                  <a:ea typeface="+mn-ea"/>
                  <a:cs typeface="+mn-cs"/>
                </a:defRPr>
              </a:lvl6pPr>
              <a:lvl7pPr marL="2743200" algn="l" defTabSz="914400" rtl="0" eaLnBrk="1" latinLnBrk="0" hangingPunct="1">
                <a:defRPr b="1" kern="1200">
                  <a:solidFill>
                    <a:schemeClr val="tx2"/>
                  </a:solidFill>
                  <a:latin typeface="Times New Roman" pitchFamily="18" charset="0"/>
                  <a:ea typeface="+mn-ea"/>
                  <a:cs typeface="+mn-cs"/>
                </a:defRPr>
              </a:lvl7pPr>
              <a:lvl8pPr marL="3200400" algn="l" defTabSz="914400" rtl="0" eaLnBrk="1" latinLnBrk="0" hangingPunct="1">
                <a:defRPr b="1" kern="1200">
                  <a:solidFill>
                    <a:schemeClr val="tx2"/>
                  </a:solidFill>
                  <a:latin typeface="Times New Roman" pitchFamily="18" charset="0"/>
                  <a:ea typeface="+mn-ea"/>
                  <a:cs typeface="+mn-cs"/>
                </a:defRPr>
              </a:lvl8pPr>
              <a:lvl9pPr marL="3657600" algn="l" defTabSz="914400" rtl="0" eaLnBrk="1" latinLnBrk="0" hangingPunct="1">
                <a:defRPr b="1" kern="1200">
                  <a:solidFill>
                    <a:schemeClr val="tx2"/>
                  </a:solidFill>
                  <a:latin typeface="Times New Roman" pitchFamily="18" charset="0"/>
                  <a:ea typeface="+mn-ea"/>
                  <a:cs typeface="+mn-cs"/>
                </a:defRPr>
              </a:lvl9pPr>
            </a:lstStyle>
            <a:p>
              <a:endParaRPr lang="en-US">
                <a:solidFill>
                  <a:srgbClr val="1F497D"/>
                </a:solidFill>
              </a:endParaRPr>
            </a:p>
          </p:txBody>
        </p:sp>
        <p:sp>
          <p:nvSpPr>
            <p:cNvPr id="25" name="Text Box 17"/>
            <p:cNvSpPr txBox="1">
              <a:spLocks noChangeArrowheads="1"/>
            </p:cNvSpPr>
            <p:nvPr/>
          </p:nvSpPr>
          <p:spPr bwMode="auto">
            <a:xfrm>
              <a:off x="3878" y="572"/>
              <a:ext cx="1635" cy="5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en-US"/>
              </a:defPPr>
              <a:lvl1pPr algn="ctr" rtl="0" fontAlgn="base">
                <a:spcBef>
                  <a:spcPct val="50000"/>
                </a:spcBef>
                <a:spcAft>
                  <a:spcPct val="0"/>
                </a:spcAft>
                <a:defRPr b="1" kern="1200">
                  <a:solidFill>
                    <a:schemeClr val="tx2"/>
                  </a:solidFill>
                  <a:latin typeface="Times New Roman" pitchFamily="18" charset="0"/>
                  <a:ea typeface="+mn-ea"/>
                  <a:cs typeface="+mn-cs"/>
                </a:defRPr>
              </a:lvl1pPr>
              <a:lvl2pPr marL="457200" algn="ctr" rtl="0" fontAlgn="base">
                <a:spcBef>
                  <a:spcPct val="50000"/>
                </a:spcBef>
                <a:spcAft>
                  <a:spcPct val="0"/>
                </a:spcAft>
                <a:defRPr b="1" kern="1200">
                  <a:solidFill>
                    <a:schemeClr val="tx2"/>
                  </a:solidFill>
                  <a:latin typeface="Times New Roman" pitchFamily="18" charset="0"/>
                  <a:ea typeface="+mn-ea"/>
                  <a:cs typeface="+mn-cs"/>
                </a:defRPr>
              </a:lvl2pPr>
              <a:lvl3pPr marL="914400" algn="ctr" rtl="0" fontAlgn="base">
                <a:spcBef>
                  <a:spcPct val="50000"/>
                </a:spcBef>
                <a:spcAft>
                  <a:spcPct val="0"/>
                </a:spcAft>
                <a:defRPr b="1" kern="1200">
                  <a:solidFill>
                    <a:schemeClr val="tx2"/>
                  </a:solidFill>
                  <a:latin typeface="Times New Roman" pitchFamily="18" charset="0"/>
                  <a:ea typeface="+mn-ea"/>
                  <a:cs typeface="+mn-cs"/>
                </a:defRPr>
              </a:lvl3pPr>
              <a:lvl4pPr marL="1371600" algn="ctr" rtl="0" fontAlgn="base">
                <a:spcBef>
                  <a:spcPct val="50000"/>
                </a:spcBef>
                <a:spcAft>
                  <a:spcPct val="0"/>
                </a:spcAft>
                <a:defRPr b="1" kern="1200">
                  <a:solidFill>
                    <a:schemeClr val="tx2"/>
                  </a:solidFill>
                  <a:latin typeface="Times New Roman" pitchFamily="18" charset="0"/>
                  <a:ea typeface="+mn-ea"/>
                  <a:cs typeface="+mn-cs"/>
                </a:defRPr>
              </a:lvl4pPr>
              <a:lvl5pPr marL="1828800" algn="ctr" rtl="0" fontAlgn="base">
                <a:spcBef>
                  <a:spcPct val="50000"/>
                </a:spcBef>
                <a:spcAft>
                  <a:spcPct val="0"/>
                </a:spcAft>
                <a:defRPr b="1" kern="1200">
                  <a:solidFill>
                    <a:schemeClr val="tx2"/>
                  </a:solidFill>
                  <a:latin typeface="Times New Roman" pitchFamily="18" charset="0"/>
                  <a:ea typeface="+mn-ea"/>
                  <a:cs typeface="+mn-cs"/>
                </a:defRPr>
              </a:lvl5pPr>
              <a:lvl6pPr marL="2286000" algn="l" defTabSz="914400" rtl="0" eaLnBrk="1" latinLnBrk="0" hangingPunct="1">
                <a:defRPr b="1" kern="1200">
                  <a:solidFill>
                    <a:schemeClr val="tx2"/>
                  </a:solidFill>
                  <a:latin typeface="Times New Roman" pitchFamily="18" charset="0"/>
                  <a:ea typeface="+mn-ea"/>
                  <a:cs typeface="+mn-cs"/>
                </a:defRPr>
              </a:lvl6pPr>
              <a:lvl7pPr marL="2743200" algn="l" defTabSz="914400" rtl="0" eaLnBrk="1" latinLnBrk="0" hangingPunct="1">
                <a:defRPr b="1" kern="1200">
                  <a:solidFill>
                    <a:schemeClr val="tx2"/>
                  </a:solidFill>
                  <a:latin typeface="Times New Roman" pitchFamily="18" charset="0"/>
                  <a:ea typeface="+mn-ea"/>
                  <a:cs typeface="+mn-cs"/>
                </a:defRPr>
              </a:lvl7pPr>
              <a:lvl8pPr marL="3200400" algn="l" defTabSz="914400" rtl="0" eaLnBrk="1" latinLnBrk="0" hangingPunct="1">
                <a:defRPr b="1" kern="1200">
                  <a:solidFill>
                    <a:schemeClr val="tx2"/>
                  </a:solidFill>
                  <a:latin typeface="Times New Roman" pitchFamily="18" charset="0"/>
                  <a:ea typeface="+mn-ea"/>
                  <a:cs typeface="+mn-cs"/>
                </a:defRPr>
              </a:lvl8pPr>
              <a:lvl9pPr marL="3657600" algn="l" defTabSz="914400" rtl="0" eaLnBrk="1" latinLnBrk="0" hangingPunct="1">
                <a:defRPr b="1" kern="1200">
                  <a:solidFill>
                    <a:schemeClr val="tx2"/>
                  </a:solidFill>
                  <a:latin typeface="Times New Roman" pitchFamily="18" charset="0"/>
                  <a:ea typeface="+mn-ea"/>
                  <a:cs typeface="+mn-cs"/>
                </a:defRPr>
              </a:lvl9pPr>
            </a:lstStyle>
            <a:p>
              <a:r>
                <a:rPr lang="de-DE" sz="1400">
                  <a:solidFill>
                    <a:srgbClr val="0000FF"/>
                  </a:solidFill>
                  <a:ea typeface="ＭＳ Ｐゴシック" charset="-128"/>
                </a:rPr>
                <a:t>N</a:t>
              </a:r>
              <a:r>
                <a:rPr lang="de-DE" sz="1400" baseline="-25000">
                  <a:solidFill>
                    <a:srgbClr val="0000FF"/>
                  </a:solidFill>
                  <a:ea typeface="ＭＳ Ｐゴシック" charset="-128"/>
                </a:rPr>
                <a:t>2</a:t>
              </a:r>
              <a:r>
                <a:rPr lang="de-DE" sz="1400">
                  <a:solidFill>
                    <a:srgbClr val="0000FF"/>
                  </a:solidFill>
                  <a:ea typeface="ＭＳ Ｐゴシック" charset="-128"/>
                </a:rPr>
                <a:t>-fluorescent gas</a:t>
              </a:r>
            </a:p>
            <a:p>
              <a:r>
                <a:rPr lang="de-DE" sz="1400">
                  <a:solidFill>
                    <a:srgbClr val="0000FF"/>
                  </a:solidFill>
                  <a:ea typeface="ＭＳ Ｐゴシック" charset="-128"/>
                </a:rPr>
                <a:t>equally distributed</a:t>
              </a:r>
            </a:p>
          </p:txBody>
        </p:sp>
        <p:sp>
          <p:nvSpPr>
            <p:cNvPr id="26" name="AutoShape 18"/>
            <p:cNvSpPr>
              <a:spLocks noChangeArrowheads="1"/>
            </p:cNvSpPr>
            <p:nvPr/>
          </p:nvSpPr>
          <p:spPr bwMode="auto">
            <a:xfrm>
              <a:off x="2622" y="2024"/>
              <a:ext cx="363" cy="635"/>
            </a:xfrm>
            <a:prstGeom prst="downArrow">
              <a:avLst>
                <a:gd name="adj1" fmla="val 50000"/>
                <a:gd name="adj2" fmla="val 43733"/>
              </a:avLst>
            </a:prstGeom>
            <a:solidFill>
              <a:srgbClr val="00FFFF"/>
            </a:solidFill>
            <a:ln w="1905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defPPr>
                <a:defRPr lang="en-US"/>
              </a:defPPr>
              <a:lvl1pPr algn="ctr" rtl="0" fontAlgn="base">
                <a:spcBef>
                  <a:spcPct val="50000"/>
                </a:spcBef>
                <a:spcAft>
                  <a:spcPct val="0"/>
                </a:spcAft>
                <a:defRPr b="1" kern="1200">
                  <a:solidFill>
                    <a:schemeClr val="tx2"/>
                  </a:solidFill>
                  <a:latin typeface="Times New Roman" pitchFamily="18" charset="0"/>
                  <a:ea typeface="+mn-ea"/>
                  <a:cs typeface="+mn-cs"/>
                </a:defRPr>
              </a:lvl1pPr>
              <a:lvl2pPr marL="457200" algn="ctr" rtl="0" fontAlgn="base">
                <a:spcBef>
                  <a:spcPct val="50000"/>
                </a:spcBef>
                <a:spcAft>
                  <a:spcPct val="0"/>
                </a:spcAft>
                <a:defRPr b="1" kern="1200">
                  <a:solidFill>
                    <a:schemeClr val="tx2"/>
                  </a:solidFill>
                  <a:latin typeface="Times New Roman" pitchFamily="18" charset="0"/>
                  <a:ea typeface="+mn-ea"/>
                  <a:cs typeface="+mn-cs"/>
                </a:defRPr>
              </a:lvl2pPr>
              <a:lvl3pPr marL="914400" algn="ctr" rtl="0" fontAlgn="base">
                <a:spcBef>
                  <a:spcPct val="50000"/>
                </a:spcBef>
                <a:spcAft>
                  <a:spcPct val="0"/>
                </a:spcAft>
                <a:defRPr b="1" kern="1200">
                  <a:solidFill>
                    <a:schemeClr val="tx2"/>
                  </a:solidFill>
                  <a:latin typeface="Times New Roman" pitchFamily="18" charset="0"/>
                  <a:ea typeface="+mn-ea"/>
                  <a:cs typeface="+mn-cs"/>
                </a:defRPr>
              </a:lvl3pPr>
              <a:lvl4pPr marL="1371600" algn="ctr" rtl="0" fontAlgn="base">
                <a:spcBef>
                  <a:spcPct val="50000"/>
                </a:spcBef>
                <a:spcAft>
                  <a:spcPct val="0"/>
                </a:spcAft>
                <a:defRPr b="1" kern="1200">
                  <a:solidFill>
                    <a:schemeClr val="tx2"/>
                  </a:solidFill>
                  <a:latin typeface="Times New Roman" pitchFamily="18" charset="0"/>
                  <a:ea typeface="+mn-ea"/>
                  <a:cs typeface="+mn-cs"/>
                </a:defRPr>
              </a:lvl4pPr>
              <a:lvl5pPr marL="1828800" algn="ctr" rtl="0" fontAlgn="base">
                <a:spcBef>
                  <a:spcPct val="50000"/>
                </a:spcBef>
                <a:spcAft>
                  <a:spcPct val="0"/>
                </a:spcAft>
                <a:defRPr b="1" kern="1200">
                  <a:solidFill>
                    <a:schemeClr val="tx2"/>
                  </a:solidFill>
                  <a:latin typeface="Times New Roman" pitchFamily="18" charset="0"/>
                  <a:ea typeface="+mn-ea"/>
                  <a:cs typeface="+mn-cs"/>
                </a:defRPr>
              </a:lvl5pPr>
              <a:lvl6pPr marL="2286000" algn="l" defTabSz="914400" rtl="0" eaLnBrk="1" latinLnBrk="0" hangingPunct="1">
                <a:defRPr b="1" kern="1200">
                  <a:solidFill>
                    <a:schemeClr val="tx2"/>
                  </a:solidFill>
                  <a:latin typeface="Times New Roman" pitchFamily="18" charset="0"/>
                  <a:ea typeface="+mn-ea"/>
                  <a:cs typeface="+mn-cs"/>
                </a:defRPr>
              </a:lvl6pPr>
              <a:lvl7pPr marL="2743200" algn="l" defTabSz="914400" rtl="0" eaLnBrk="1" latinLnBrk="0" hangingPunct="1">
                <a:defRPr b="1" kern="1200">
                  <a:solidFill>
                    <a:schemeClr val="tx2"/>
                  </a:solidFill>
                  <a:latin typeface="Times New Roman" pitchFamily="18" charset="0"/>
                  <a:ea typeface="+mn-ea"/>
                  <a:cs typeface="+mn-cs"/>
                </a:defRPr>
              </a:lvl7pPr>
              <a:lvl8pPr marL="3200400" algn="l" defTabSz="914400" rtl="0" eaLnBrk="1" latinLnBrk="0" hangingPunct="1">
                <a:defRPr b="1" kern="1200">
                  <a:solidFill>
                    <a:schemeClr val="tx2"/>
                  </a:solidFill>
                  <a:latin typeface="Times New Roman" pitchFamily="18" charset="0"/>
                  <a:ea typeface="+mn-ea"/>
                  <a:cs typeface="+mn-cs"/>
                </a:defRPr>
              </a:lvl8pPr>
              <a:lvl9pPr marL="3657600" algn="l" defTabSz="914400" rtl="0" eaLnBrk="1" latinLnBrk="0" hangingPunct="1">
                <a:defRPr b="1" kern="1200">
                  <a:solidFill>
                    <a:schemeClr val="tx2"/>
                  </a:solidFill>
                  <a:latin typeface="Times New Roman" pitchFamily="18" charset="0"/>
                  <a:ea typeface="+mn-ea"/>
                  <a:cs typeface="+mn-cs"/>
                </a:defRPr>
              </a:lvl9pPr>
            </a:lstStyle>
            <a:p>
              <a:endParaRPr lang="en-US">
                <a:solidFill>
                  <a:srgbClr val="1F497D"/>
                </a:solidFill>
              </a:endParaRPr>
            </a:p>
          </p:txBody>
        </p:sp>
        <p:sp>
          <p:nvSpPr>
            <p:cNvPr id="27" name="Line 23"/>
            <p:cNvSpPr>
              <a:spLocks noChangeShapeType="1"/>
            </p:cNvSpPr>
            <p:nvPr/>
          </p:nvSpPr>
          <p:spPr bwMode="auto">
            <a:xfrm flipV="1">
              <a:off x="2380" y="2840"/>
              <a:ext cx="273" cy="136"/>
            </a:xfrm>
            <a:prstGeom prst="line">
              <a:avLst/>
            </a:prstGeom>
            <a:noFill/>
            <a:ln w="381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defPPr>
                <a:defRPr lang="en-US"/>
              </a:defPPr>
              <a:lvl1pPr algn="ctr" rtl="0" fontAlgn="base">
                <a:spcBef>
                  <a:spcPct val="50000"/>
                </a:spcBef>
                <a:spcAft>
                  <a:spcPct val="0"/>
                </a:spcAft>
                <a:defRPr b="1" kern="1200">
                  <a:solidFill>
                    <a:schemeClr val="tx2"/>
                  </a:solidFill>
                  <a:latin typeface="Times New Roman" pitchFamily="18" charset="0"/>
                  <a:ea typeface="+mn-ea"/>
                  <a:cs typeface="+mn-cs"/>
                </a:defRPr>
              </a:lvl1pPr>
              <a:lvl2pPr marL="457200" algn="ctr" rtl="0" fontAlgn="base">
                <a:spcBef>
                  <a:spcPct val="50000"/>
                </a:spcBef>
                <a:spcAft>
                  <a:spcPct val="0"/>
                </a:spcAft>
                <a:defRPr b="1" kern="1200">
                  <a:solidFill>
                    <a:schemeClr val="tx2"/>
                  </a:solidFill>
                  <a:latin typeface="Times New Roman" pitchFamily="18" charset="0"/>
                  <a:ea typeface="+mn-ea"/>
                  <a:cs typeface="+mn-cs"/>
                </a:defRPr>
              </a:lvl2pPr>
              <a:lvl3pPr marL="914400" algn="ctr" rtl="0" fontAlgn="base">
                <a:spcBef>
                  <a:spcPct val="50000"/>
                </a:spcBef>
                <a:spcAft>
                  <a:spcPct val="0"/>
                </a:spcAft>
                <a:defRPr b="1" kern="1200">
                  <a:solidFill>
                    <a:schemeClr val="tx2"/>
                  </a:solidFill>
                  <a:latin typeface="Times New Roman" pitchFamily="18" charset="0"/>
                  <a:ea typeface="+mn-ea"/>
                  <a:cs typeface="+mn-cs"/>
                </a:defRPr>
              </a:lvl3pPr>
              <a:lvl4pPr marL="1371600" algn="ctr" rtl="0" fontAlgn="base">
                <a:spcBef>
                  <a:spcPct val="50000"/>
                </a:spcBef>
                <a:spcAft>
                  <a:spcPct val="0"/>
                </a:spcAft>
                <a:defRPr b="1" kern="1200">
                  <a:solidFill>
                    <a:schemeClr val="tx2"/>
                  </a:solidFill>
                  <a:latin typeface="Times New Roman" pitchFamily="18" charset="0"/>
                  <a:ea typeface="+mn-ea"/>
                  <a:cs typeface="+mn-cs"/>
                </a:defRPr>
              </a:lvl4pPr>
              <a:lvl5pPr marL="1828800" algn="ctr" rtl="0" fontAlgn="base">
                <a:spcBef>
                  <a:spcPct val="50000"/>
                </a:spcBef>
                <a:spcAft>
                  <a:spcPct val="0"/>
                </a:spcAft>
                <a:defRPr b="1" kern="1200">
                  <a:solidFill>
                    <a:schemeClr val="tx2"/>
                  </a:solidFill>
                  <a:latin typeface="Times New Roman" pitchFamily="18" charset="0"/>
                  <a:ea typeface="+mn-ea"/>
                  <a:cs typeface="+mn-cs"/>
                </a:defRPr>
              </a:lvl5pPr>
              <a:lvl6pPr marL="2286000" algn="l" defTabSz="914400" rtl="0" eaLnBrk="1" latinLnBrk="0" hangingPunct="1">
                <a:defRPr b="1" kern="1200">
                  <a:solidFill>
                    <a:schemeClr val="tx2"/>
                  </a:solidFill>
                  <a:latin typeface="Times New Roman" pitchFamily="18" charset="0"/>
                  <a:ea typeface="+mn-ea"/>
                  <a:cs typeface="+mn-cs"/>
                </a:defRPr>
              </a:lvl6pPr>
              <a:lvl7pPr marL="2743200" algn="l" defTabSz="914400" rtl="0" eaLnBrk="1" latinLnBrk="0" hangingPunct="1">
                <a:defRPr b="1" kern="1200">
                  <a:solidFill>
                    <a:schemeClr val="tx2"/>
                  </a:solidFill>
                  <a:latin typeface="Times New Roman" pitchFamily="18" charset="0"/>
                  <a:ea typeface="+mn-ea"/>
                  <a:cs typeface="+mn-cs"/>
                </a:defRPr>
              </a:lvl7pPr>
              <a:lvl8pPr marL="3200400" algn="l" defTabSz="914400" rtl="0" eaLnBrk="1" latinLnBrk="0" hangingPunct="1">
                <a:defRPr b="1" kern="1200">
                  <a:solidFill>
                    <a:schemeClr val="tx2"/>
                  </a:solidFill>
                  <a:latin typeface="Times New Roman" pitchFamily="18" charset="0"/>
                  <a:ea typeface="+mn-ea"/>
                  <a:cs typeface="+mn-cs"/>
                </a:defRPr>
              </a:lvl8pPr>
              <a:lvl9pPr marL="3657600" algn="l" defTabSz="914400" rtl="0" eaLnBrk="1" latinLnBrk="0" hangingPunct="1">
                <a:defRPr b="1" kern="1200">
                  <a:solidFill>
                    <a:schemeClr val="tx2"/>
                  </a:solidFill>
                  <a:latin typeface="Times New Roman" pitchFamily="18" charset="0"/>
                  <a:ea typeface="+mn-ea"/>
                  <a:cs typeface="+mn-cs"/>
                </a:defRPr>
              </a:lvl9pPr>
            </a:lstStyle>
            <a:p>
              <a:endParaRPr lang="en-US">
                <a:solidFill>
                  <a:srgbClr val="1F497D"/>
                </a:solidFill>
              </a:endParaRPr>
            </a:p>
          </p:txBody>
        </p:sp>
      </p:grpSp>
      <p:sp>
        <p:nvSpPr>
          <p:cNvPr id="28" name="Rectangle 27"/>
          <p:cNvSpPr/>
          <p:nvPr/>
        </p:nvSpPr>
        <p:spPr>
          <a:xfrm>
            <a:off x="899592" y="3717032"/>
            <a:ext cx="7814939" cy="2736304"/>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indent="-342900" defTabSz="536575">
              <a:buFont typeface="Arial" panose="020B0604020202020204" pitchFamily="34" charset="0"/>
              <a:buChar char="•"/>
            </a:pPr>
            <a:r>
              <a:rPr lang="en-GB" sz="2400" dirty="0" smtClean="0">
                <a:solidFill>
                  <a:prstClr val="black"/>
                </a:solidFill>
              </a:rPr>
              <a:t>Sample schematic of a standard fluorescence monitor</a:t>
            </a:r>
          </a:p>
          <a:p>
            <a:pPr marL="342900" indent="-342900" defTabSz="536575">
              <a:buFont typeface="Arial" panose="020B0604020202020204" pitchFamily="34" charset="0"/>
              <a:buChar char="•"/>
            </a:pPr>
            <a:r>
              <a:rPr lang="en-GB" sz="2400" dirty="0" smtClean="0">
                <a:solidFill>
                  <a:prstClr val="black"/>
                </a:solidFill>
              </a:rPr>
              <a:t>Measures </a:t>
            </a:r>
            <a:r>
              <a:rPr lang="en-GB" sz="2400" dirty="0">
                <a:solidFill>
                  <a:prstClr val="black"/>
                </a:solidFill>
              </a:rPr>
              <a:t>X and Y profiles </a:t>
            </a:r>
            <a:r>
              <a:rPr lang="en-GB" sz="2400" dirty="0" smtClean="0">
                <a:solidFill>
                  <a:prstClr val="black"/>
                </a:solidFill>
              </a:rPr>
              <a:t>separately, not </a:t>
            </a:r>
            <a:r>
              <a:rPr lang="en-GB" sz="2400" dirty="0">
                <a:solidFill>
                  <a:prstClr val="black"/>
                </a:solidFill>
              </a:rPr>
              <a:t> </a:t>
            </a:r>
            <a:r>
              <a:rPr lang="en-GB" sz="2400" dirty="0" smtClean="0">
                <a:solidFill>
                  <a:prstClr val="black"/>
                </a:solidFill>
              </a:rPr>
              <a:t>2D beam image</a:t>
            </a:r>
          </a:p>
          <a:p>
            <a:pPr marL="342900" indent="-342900" defTabSz="536575">
              <a:buFont typeface="Arial" panose="020B0604020202020204" pitchFamily="34" charset="0"/>
              <a:buChar char="•"/>
            </a:pPr>
            <a:r>
              <a:rPr lang="en-GB" sz="2400" dirty="0" smtClean="0">
                <a:solidFill>
                  <a:prstClr val="black"/>
                </a:solidFill>
              </a:rPr>
              <a:t>Needs gas concentrated in a thin sheet at an angle towards the particle beams</a:t>
            </a:r>
            <a:endParaRPr lang="en-GB" sz="2400" dirty="0">
              <a:solidFill>
                <a:prstClr val="black"/>
              </a:solidFill>
            </a:endParaRPr>
          </a:p>
        </p:txBody>
      </p:sp>
    </p:spTree>
    <p:extLst>
      <p:ext uri="{BB962C8B-B14F-4D97-AF65-F5344CB8AC3E}">
        <p14:creationId xmlns:p14="http://schemas.microsoft.com/office/powerpoint/2010/main" val="25612616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7" name="Group 26"/>
          <p:cNvGrpSpPr/>
          <p:nvPr/>
        </p:nvGrpSpPr>
        <p:grpSpPr>
          <a:xfrm>
            <a:off x="779965" y="984612"/>
            <a:ext cx="7353768" cy="2465374"/>
            <a:chOff x="611560" y="612878"/>
            <a:chExt cx="7353768" cy="2465374"/>
          </a:xfrm>
        </p:grpSpPr>
        <mc:AlternateContent xmlns:mc="http://schemas.openxmlformats.org/markup-compatibility/2006" xmlns:a14="http://schemas.microsoft.com/office/drawing/2010/main">
          <mc:Choice Requires="a14">
            <p:sp>
              <p:nvSpPr>
                <p:cNvPr id="4" name="TextBox 3"/>
                <p:cNvSpPr txBox="1"/>
                <p:nvPr/>
              </p:nvSpPr>
              <p:spPr>
                <a:xfrm>
                  <a:off x="2954157" y="1772816"/>
                  <a:ext cx="2899961" cy="609077"/>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GB" b="1" i="1" smtClean="0">
                                <a:solidFill>
                                  <a:srgbClr val="0070C0"/>
                                </a:solidFill>
                                <a:latin typeface="Cambria Math" panose="02040503050406030204" pitchFamily="18" charset="0"/>
                              </a:rPr>
                            </m:ctrlPr>
                          </m:sSubPr>
                          <m:e>
                            <m:r>
                              <a:rPr lang="en-GB" b="1" i="1" smtClean="0">
                                <a:solidFill>
                                  <a:srgbClr val="0070C0"/>
                                </a:solidFill>
                                <a:latin typeface="Cambria Math"/>
                              </a:rPr>
                              <m:t>𝑵</m:t>
                            </m:r>
                          </m:e>
                          <m:sub>
                            <m:r>
                              <a:rPr lang="en-GB" b="1" i="1" smtClean="0">
                                <a:solidFill>
                                  <a:srgbClr val="0070C0"/>
                                </a:solidFill>
                                <a:latin typeface="Cambria Math"/>
                              </a:rPr>
                              <m:t>𝒑𝒉</m:t>
                            </m:r>
                          </m:sub>
                        </m:sSub>
                        <m:r>
                          <a:rPr lang="en-GB" b="1" i="1" smtClean="0">
                            <a:solidFill>
                              <a:srgbClr val="0070C0"/>
                            </a:solidFill>
                            <a:latin typeface="Cambria Math"/>
                          </a:rPr>
                          <m:t>= </m:t>
                        </m:r>
                        <m:r>
                          <a:rPr lang="en-GB" b="1" i="1" smtClean="0">
                            <a:solidFill>
                              <a:srgbClr val="0070C0"/>
                            </a:solidFill>
                            <a:latin typeface="Cambria Math"/>
                            <a:ea typeface="Cambria Math"/>
                          </a:rPr>
                          <m:t>𝝈</m:t>
                        </m:r>
                        <m:r>
                          <a:rPr lang="en-GB" b="1" i="1" smtClean="0">
                            <a:solidFill>
                              <a:srgbClr val="0070C0"/>
                            </a:solidFill>
                            <a:latin typeface="Cambria Math"/>
                            <a:ea typeface="Cambria Math"/>
                          </a:rPr>
                          <m:t> </m:t>
                        </m:r>
                        <m:sSub>
                          <m:sSubPr>
                            <m:ctrlPr>
                              <a:rPr lang="en-GB" b="1" i="1" smtClean="0">
                                <a:solidFill>
                                  <a:srgbClr val="0070C0"/>
                                </a:solidFill>
                                <a:latin typeface="Cambria Math" panose="02040503050406030204" pitchFamily="18" charset="0"/>
                                <a:ea typeface="Cambria Math"/>
                              </a:rPr>
                            </m:ctrlPr>
                          </m:sSubPr>
                          <m:e>
                            <m:r>
                              <a:rPr lang="en-GB" b="1" i="1" smtClean="0">
                                <a:solidFill>
                                  <a:srgbClr val="0070C0"/>
                                </a:solidFill>
                                <a:latin typeface="Cambria Math"/>
                                <a:ea typeface="Cambria Math"/>
                              </a:rPr>
                              <m:t>𝑵</m:t>
                            </m:r>
                          </m:e>
                          <m:sub>
                            <m:r>
                              <a:rPr lang="en-GB" b="1" i="1" smtClean="0">
                                <a:solidFill>
                                  <a:srgbClr val="0070C0"/>
                                </a:solidFill>
                                <a:latin typeface="Cambria Math"/>
                                <a:ea typeface="Cambria Math"/>
                              </a:rPr>
                              <m:t>𝒃𝒆𝒂𝒎</m:t>
                            </m:r>
                          </m:sub>
                        </m:sSub>
                        <m:r>
                          <a:rPr lang="en-GB" b="1" i="1" smtClean="0">
                            <a:solidFill>
                              <a:srgbClr val="0070C0"/>
                            </a:solidFill>
                            <a:latin typeface="Cambria Math"/>
                            <a:ea typeface="Cambria Math"/>
                          </a:rPr>
                          <m:t> </m:t>
                        </m:r>
                        <m:f>
                          <m:fPr>
                            <m:ctrlPr>
                              <a:rPr lang="en-GB" b="1" i="1" smtClean="0">
                                <a:solidFill>
                                  <a:srgbClr val="0070C0"/>
                                </a:solidFill>
                                <a:latin typeface="Cambria Math" panose="02040503050406030204" pitchFamily="18" charset="0"/>
                                <a:ea typeface="Cambria Math"/>
                              </a:rPr>
                            </m:ctrlPr>
                          </m:fPr>
                          <m:num>
                            <m:r>
                              <a:rPr lang="en-GB" b="1" i="1" smtClean="0">
                                <a:solidFill>
                                  <a:srgbClr val="0070C0"/>
                                </a:solidFill>
                                <a:latin typeface="Cambria Math"/>
                                <a:ea typeface="Cambria Math"/>
                              </a:rPr>
                              <m:t>𝑷</m:t>
                            </m:r>
                            <m:r>
                              <a:rPr lang="en-GB" b="1" i="1" smtClean="0">
                                <a:solidFill>
                                  <a:srgbClr val="0070C0"/>
                                </a:solidFill>
                                <a:latin typeface="Cambria Math"/>
                                <a:ea typeface="Cambria Math"/>
                              </a:rPr>
                              <m:t> </m:t>
                            </m:r>
                            <m:r>
                              <a:rPr lang="en-GB" b="1" i="1" smtClean="0">
                                <a:solidFill>
                                  <a:srgbClr val="0070C0"/>
                                </a:solidFill>
                                <a:latin typeface="Cambria Math"/>
                                <a:ea typeface="Cambria Math"/>
                              </a:rPr>
                              <m:t>𝑹</m:t>
                            </m:r>
                            <m:r>
                              <a:rPr lang="en-GB" b="1" i="1" smtClean="0">
                                <a:solidFill>
                                  <a:srgbClr val="0070C0"/>
                                </a:solidFill>
                                <a:latin typeface="Cambria Math"/>
                                <a:ea typeface="Cambria Math"/>
                              </a:rPr>
                              <m:t> </m:t>
                            </m:r>
                            <m:sSub>
                              <m:sSubPr>
                                <m:ctrlPr>
                                  <a:rPr lang="en-GB" b="1" i="1" smtClean="0">
                                    <a:solidFill>
                                      <a:srgbClr val="0070C0"/>
                                    </a:solidFill>
                                    <a:latin typeface="Cambria Math" panose="02040503050406030204" pitchFamily="18" charset="0"/>
                                    <a:ea typeface="Cambria Math"/>
                                  </a:rPr>
                                </m:ctrlPr>
                              </m:sSubPr>
                              <m:e>
                                <m:r>
                                  <a:rPr lang="en-GB" b="1" i="1" smtClean="0">
                                    <a:solidFill>
                                      <a:srgbClr val="0070C0"/>
                                    </a:solidFill>
                                    <a:latin typeface="Cambria Math"/>
                                    <a:ea typeface="Cambria Math"/>
                                  </a:rPr>
                                  <m:t>𝑵</m:t>
                                </m:r>
                              </m:e>
                              <m:sub>
                                <m:r>
                                  <a:rPr lang="en-GB" b="1" i="1" smtClean="0">
                                    <a:solidFill>
                                      <a:srgbClr val="0070C0"/>
                                    </a:solidFill>
                                    <a:latin typeface="Cambria Math"/>
                                    <a:ea typeface="Cambria Math"/>
                                  </a:rPr>
                                  <m:t>𝑨</m:t>
                                </m:r>
                              </m:sub>
                            </m:sSub>
                          </m:num>
                          <m:den>
                            <m:r>
                              <a:rPr lang="en-GB" b="1" i="1" smtClean="0">
                                <a:solidFill>
                                  <a:srgbClr val="0070C0"/>
                                </a:solidFill>
                                <a:latin typeface="Cambria Math"/>
                                <a:ea typeface="Cambria Math"/>
                              </a:rPr>
                              <m:t>𝑻</m:t>
                            </m:r>
                          </m:den>
                        </m:f>
                        <m:r>
                          <a:rPr lang="en-GB" b="1" i="1" smtClean="0">
                            <a:solidFill>
                              <a:srgbClr val="0070C0"/>
                            </a:solidFill>
                            <a:latin typeface="Cambria Math"/>
                            <a:ea typeface="Cambria Math"/>
                          </a:rPr>
                          <m:t> </m:t>
                        </m:r>
                        <m:r>
                          <a:rPr lang="en-GB" b="1" i="1" smtClean="0">
                            <a:solidFill>
                              <a:srgbClr val="0070C0"/>
                            </a:solidFill>
                            <a:latin typeface="Cambria Math"/>
                            <a:ea typeface="Cambria Math"/>
                          </a:rPr>
                          <m:t>𝒘</m:t>
                        </m:r>
                      </m:oMath>
                    </m:oMathPara>
                  </a14:m>
                  <a:endParaRPr lang="en-GB" b="1" dirty="0">
                    <a:solidFill>
                      <a:srgbClr val="0070C0"/>
                    </a:solidFill>
                  </a:endParaRPr>
                </a:p>
              </p:txBody>
            </p:sp>
          </mc:Choice>
          <mc:Fallback xmlns="">
            <p:sp>
              <p:nvSpPr>
                <p:cNvPr id="4" name="TextBox 3"/>
                <p:cNvSpPr txBox="1">
                  <a:spLocks noRot="1" noChangeAspect="1" noMove="1" noResize="1" noEditPoints="1" noAdjustHandles="1" noChangeArrowheads="1" noChangeShapeType="1" noTextEdit="1"/>
                </p:cNvSpPr>
                <p:nvPr/>
              </p:nvSpPr>
              <p:spPr>
                <a:xfrm>
                  <a:off x="2954157" y="1772816"/>
                  <a:ext cx="2899961" cy="609077"/>
                </a:xfrm>
                <a:prstGeom prst="rect">
                  <a:avLst/>
                </a:prstGeom>
                <a:blipFill rotWithShape="0">
                  <a:blip r:embed="rId2"/>
                  <a:stretch>
                    <a:fillRect/>
                  </a:stretch>
                </a:blipFill>
              </p:spPr>
              <p:txBody>
                <a:bodyPr/>
                <a:lstStyle/>
                <a:p>
                  <a:r>
                    <a:rPr lang="en-GB">
                      <a:noFill/>
                    </a:rPr>
                    <a:t> </a:t>
                  </a:r>
                </a:p>
              </p:txBody>
            </p:sp>
          </mc:Fallback>
        </mc:AlternateContent>
        <p:sp>
          <p:nvSpPr>
            <p:cNvPr id="5" name="TextBox 4"/>
            <p:cNvSpPr txBox="1"/>
            <p:nvPr/>
          </p:nvSpPr>
          <p:spPr>
            <a:xfrm>
              <a:off x="611560" y="1708022"/>
              <a:ext cx="2029082" cy="646331"/>
            </a:xfrm>
            <a:prstGeom prst="rect">
              <a:avLst/>
            </a:prstGeom>
            <a:noFill/>
          </p:spPr>
          <p:txBody>
            <a:bodyPr wrap="none" rtlCol="0">
              <a:spAutoFit/>
            </a:bodyPr>
            <a:lstStyle/>
            <a:p>
              <a:r>
                <a:rPr lang="en-GB" dirty="0" smtClean="0">
                  <a:solidFill>
                    <a:prstClr val="black"/>
                  </a:solidFill>
                </a:rPr>
                <a:t>Number of photons</a:t>
              </a:r>
            </a:p>
            <a:p>
              <a:pPr algn="ctr"/>
              <a:r>
                <a:rPr lang="en-GB" dirty="0" smtClean="0">
                  <a:solidFill>
                    <a:prstClr val="black"/>
                  </a:solidFill>
                </a:rPr>
                <a:t>produced</a:t>
              </a:r>
              <a:endParaRPr lang="en-GB" dirty="0">
                <a:solidFill>
                  <a:prstClr val="black"/>
                </a:solidFill>
              </a:endParaRPr>
            </a:p>
          </p:txBody>
        </p:sp>
        <p:sp>
          <p:nvSpPr>
            <p:cNvPr id="6" name="TextBox 5"/>
            <p:cNvSpPr txBox="1"/>
            <p:nvPr/>
          </p:nvSpPr>
          <p:spPr>
            <a:xfrm>
              <a:off x="2502248" y="996448"/>
              <a:ext cx="2638864" cy="369332"/>
            </a:xfrm>
            <a:prstGeom prst="rect">
              <a:avLst/>
            </a:prstGeom>
            <a:noFill/>
          </p:spPr>
          <p:txBody>
            <a:bodyPr wrap="none" rtlCol="0">
              <a:spAutoFit/>
            </a:bodyPr>
            <a:lstStyle/>
            <a:p>
              <a:r>
                <a:rPr lang="en-GB" dirty="0" smtClean="0">
                  <a:solidFill>
                    <a:prstClr val="black"/>
                  </a:solidFill>
                </a:rPr>
                <a:t>Number of beam particles</a:t>
              </a:r>
              <a:endParaRPr lang="en-GB" dirty="0">
                <a:solidFill>
                  <a:prstClr val="black"/>
                </a:solidFill>
              </a:endParaRPr>
            </a:p>
          </p:txBody>
        </p:sp>
        <p:sp>
          <p:nvSpPr>
            <p:cNvPr id="7" name="TextBox 6"/>
            <p:cNvSpPr txBox="1"/>
            <p:nvPr/>
          </p:nvSpPr>
          <p:spPr>
            <a:xfrm>
              <a:off x="4554490" y="2708920"/>
              <a:ext cx="2594878" cy="369332"/>
            </a:xfrm>
            <a:prstGeom prst="rect">
              <a:avLst/>
            </a:prstGeom>
            <a:noFill/>
          </p:spPr>
          <p:txBody>
            <a:bodyPr wrap="none" rtlCol="0">
              <a:spAutoFit/>
            </a:bodyPr>
            <a:lstStyle/>
            <a:p>
              <a:r>
                <a:rPr lang="en-GB" dirty="0" smtClean="0">
                  <a:solidFill>
                    <a:prstClr val="black"/>
                  </a:solidFill>
                </a:rPr>
                <a:t>Number density of gas jet</a:t>
              </a:r>
              <a:endParaRPr lang="en-GB" dirty="0">
                <a:solidFill>
                  <a:prstClr val="black"/>
                </a:solidFill>
              </a:endParaRPr>
            </a:p>
          </p:txBody>
        </p:sp>
        <p:sp>
          <p:nvSpPr>
            <p:cNvPr id="8" name="TextBox 7"/>
            <p:cNvSpPr txBox="1"/>
            <p:nvPr/>
          </p:nvSpPr>
          <p:spPr>
            <a:xfrm>
              <a:off x="6300192" y="1378716"/>
              <a:ext cx="1665136" cy="369332"/>
            </a:xfrm>
            <a:prstGeom prst="rect">
              <a:avLst/>
            </a:prstGeom>
            <a:noFill/>
          </p:spPr>
          <p:txBody>
            <a:bodyPr wrap="none" rtlCol="0">
              <a:spAutoFit/>
            </a:bodyPr>
            <a:lstStyle/>
            <a:p>
              <a:r>
                <a:rPr lang="en-GB" dirty="0" smtClean="0">
                  <a:solidFill>
                    <a:prstClr val="black"/>
                  </a:solidFill>
                </a:rPr>
                <a:t>width of gas jet</a:t>
              </a:r>
              <a:endParaRPr lang="en-GB" dirty="0">
                <a:solidFill>
                  <a:prstClr val="black"/>
                </a:solidFill>
              </a:endParaRPr>
            </a:p>
          </p:txBody>
        </p:sp>
        <p:sp>
          <p:nvSpPr>
            <p:cNvPr id="9" name="TextBox 8"/>
            <p:cNvSpPr txBox="1"/>
            <p:nvPr/>
          </p:nvSpPr>
          <p:spPr>
            <a:xfrm>
              <a:off x="5442104" y="612878"/>
              <a:ext cx="1690656" cy="369332"/>
            </a:xfrm>
            <a:prstGeom prst="rect">
              <a:avLst/>
            </a:prstGeom>
            <a:noFill/>
          </p:spPr>
          <p:txBody>
            <a:bodyPr wrap="none" rtlCol="0">
              <a:spAutoFit/>
            </a:bodyPr>
            <a:lstStyle/>
            <a:p>
              <a:r>
                <a:rPr lang="en-GB" dirty="0" smtClean="0">
                  <a:solidFill>
                    <a:prstClr val="black"/>
                  </a:solidFill>
                </a:rPr>
                <a:t>gas jet pressure</a:t>
              </a:r>
              <a:endParaRPr lang="en-GB" dirty="0">
                <a:solidFill>
                  <a:prstClr val="black"/>
                </a:solidFill>
              </a:endParaRPr>
            </a:p>
          </p:txBody>
        </p:sp>
        <p:sp>
          <p:nvSpPr>
            <p:cNvPr id="10" name="TextBox 9"/>
            <p:cNvSpPr txBox="1"/>
            <p:nvPr/>
          </p:nvSpPr>
          <p:spPr>
            <a:xfrm>
              <a:off x="2507150" y="2708920"/>
              <a:ext cx="1432893" cy="369332"/>
            </a:xfrm>
            <a:prstGeom prst="rect">
              <a:avLst/>
            </a:prstGeom>
            <a:noFill/>
          </p:spPr>
          <p:txBody>
            <a:bodyPr wrap="none" rtlCol="0">
              <a:spAutoFit/>
            </a:bodyPr>
            <a:lstStyle/>
            <a:p>
              <a:r>
                <a:rPr lang="en-GB" dirty="0" smtClean="0">
                  <a:solidFill>
                    <a:prstClr val="black"/>
                  </a:solidFill>
                </a:rPr>
                <a:t>cross-section</a:t>
              </a:r>
              <a:endParaRPr lang="en-GB" dirty="0">
                <a:solidFill>
                  <a:prstClr val="black"/>
                </a:solidFill>
              </a:endParaRPr>
            </a:p>
          </p:txBody>
        </p:sp>
        <p:cxnSp>
          <p:nvCxnSpPr>
            <p:cNvPr id="12" name="Straight Arrow Connector 11"/>
            <p:cNvCxnSpPr>
              <a:stCxn id="6" idx="2"/>
            </p:cNvCxnSpPr>
            <p:nvPr/>
          </p:nvCxnSpPr>
          <p:spPr>
            <a:xfrm>
              <a:off x="3821680" y="1365780"/>
              <a:ext cx="462288" cy="526908"/>
            </a:xfrm>
            <a:prstGeom prst="straightConnector1">
              <a:avLst/>
            </a:prstGeom>
            <a:ln w="1905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p:nvPr/>
          </p:nvCxnSpPr>
          <p:spPr>
            <a:xfrm>
              <a:off x="2596450" y="1953648"/>
              <a:ext cx="441641" cy="149594"/>
            </a:xfrm>
            <a:prstGeom prst="straightConnector1">
              <a:avLst/>
            </a:prstGeom>
            <a:ln w="1905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7" name="Straight Arrow Connector 16"/>
            <p:cNvCxnSpPr/>
            <p:nvPr/>
          </p:nvCxnSpPr>
          <p:spPr>
            <a:xfrm flipV="1">
              <a:off x="3327392" y="2255520"/>
              <a:ext cx="586240" cy="468520"/>
            </a:xfrm>
            <a:prstGeom prst="straightConnector1">
              <a:avLst/>
            </a:prstGeom>
            <a:ln w="1905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9" name="Straight Arrow Connector 18"/>
            <p:cNvCxnSpPr/>
            <p:nvPr/>
          </p:nvCxnSpPr>
          <p:spPr>
            <a:xfrm flipH="1">
              <a:off x="4923860" y="982210"/>
              <a:ext cx="577292" cy="779512"/>
            </a:xfrm>
            <a:prstGeom prst="straightConnector1">
              <a:avLst/>
            </a:prstGeom>
            <a:ln w="1905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22" name="Straight Arrow Connector 21"/>
            <p:cNvCxnSpPr/>
            <p:nvPr/>
          </p:nvCxnSpPr>
          <p:spPr>
            <a:xfrm flipH="1">
              <a:off x="5766816" y="1582308"/>
              <a:ext cx="565336" cy="441564"/>
            </a:xfrm>
            <a:prstGeom prst="straightConnector1">
              <a:avLst/>
            </a:prstGeom>
            <a:ln w="1905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24" name="Right Brace 23"/>
            <p:cNvSpPr/>
            <p:nvPr/>
          </p:nvSpPr>
          <p:spPr>
            <a:xfrm rot="5400000">
              <a:off x="4906851" y="2129742"/>
              <a:ext cx="468521" cy="720080"/>
            </a:xfrm>
            <a:prstGeom prst="rightBrace">
              <a:avLst/>
            </a:prstGeom>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solidFill>
                  <a:prstClr val="black"/>
                </a:solidFill>
              </a:endParaRPr>
            </a:p>
          </p:txBody>
        </p:sp>
      </p:grpSp>
      <p:sp>
        <p:nvSpPr>
          <p:cNvPr id="28" name="Title 1"/>
          <p:cNvSpPr txBox="1">
            <a:spLocks/>
          </p:cNvSpPr>
          <p:nvPr/>
        </p:nvSpPr>
        <p:spPr>
          <a:xfrm>
            <a:off x="457200" y="26278"/>
            <a:ext cx="8229600" cy="738426"/>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GB" sz="3200" u="sng" dirty="0" smtClean="0">
                <a:solidFill>
                  <a:prstClr val="black"/>
                </a:solidFill>
              </a:rPr>
              <a:t>Number of photons produced</a:t>
            </a:r>
            <a:endParaRPr lang="en-GB" sz="3200" u="sng" dirty="0">
              <a:solidFill>
                <a:prstClr val="black"/>
              </a:solidFill>
            </a:endParaRPr>
          </a:p>
        </p:txBody>
      </p:sp>
      <p:sp>
        <p:nvSpPr>
          <p:cNvPr id="29" name="TextBox 28"/>
          <p:cNvSpPr txBox="1"/>
          <p:nvPr/>
        </p:nvSpPr>
        <p:spPr>
          <a:xfrm>
            <a:off x="251520" y="3789040"/>
            <a:ext cx="6795002" cy="646331"/>
          </a:xfrm>
          <a:prstGeom prst="rect">
            <a:avLst/>
          </a:prstGeom>
          <a:noFill/>
        </p:spPr>
        <p:txBody>
          <a:bodyPr wrap="none" rtlCol="0">
            <a:spAutoFit/>
          </a:bodyPr>
          <a:lstStyle/>
          <a:p>
            <a:r>
              <a:rPr lang="en-GB" dirty="0" smtClean="0">
                <a:solidFill>
                  <a:prstClr val="black"/>
                </a:solidFill>
              </a:rPr>
              <a:t>Fluorescence cross-section scales with </a:t>
            </a:r>
            <a:r>
              <a:rPr lang="el-GR" dirty="0" smtClean="0">
                <a:solidFill>
                  <a:prstClr val="black"/>
                </a:solidFill>
              </a:rPr>
              <a:t>βγ</a:t>
            </a:r>
            <a:r>
              <a:rPr lang="en-GB" dirty="0" smtClean="0">
                <a:solidFill>
                  <a:prstClr val="black"/>
                </a:solidFill>
              </a:rPr>
              <a:t> following Bethe-Bloch curve:</a:t>
            </a:r>
          </a:p>
          <a:p>
            <a:endParaRPr lang="en-GB" dirty="0">
              <a:solidFill>
                <a:prstClr val="black"/>
              </a:solidFill>
            </a:endParaRPr>
          </a:p>
        </p:txBody>
      </p:sp>
      <p:grpSp>
        <p:nvGrpSpPr>
          <p:cNvPr id="11" name="Group 10"/>
          <p:cNvGrpSpPr/>
          <p:nvPr/>
        </p:nvGrpSpPr>
        <p:grpSpPr>
          <a:xfrm>
            <a:off x="953523" y="4178484"/>
            <a:ext cx="8192146" cy="2628900"/>
            <a:chOff x="953523" y="4077072"/>
            <a:chExt cx="8192146" cy="2628900"/>
          </a:xfrm>
        </p:grpSpPr>
        <p:pic>
          <p:nvPicPr>
            <p:cNvPr id="3074" name="Picture 2" descr="\\cern.ch\dfs\Users\a\ajeff\Documents\BetheBloch.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53523" y="4077072"/>
              <a:ext cx="6997700" cy="2628900"/>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p:cNvSpPr txBox="1"/>
            <p:nvPr/>
          </p:nvSpPr>
          <p:spPr>
            <a:xfrm>
              <a:off x="7548757" y="5492934"/>
              <a:ext cx="1596912" cy="369332"/>
            </a:xfrm>
            <a:prstGeom prst="rect">
              <a:avLst/>
            </a:prstGeom>
            <a:noFill/>
          </p:spPr>
          <p:txBody>
            <a:bodyPr wrap="none" rtlCol="0">
              <a:spAutoFit/>
            </a:bodyPr>
            <a:lstStyle/>
            <a:p>
              <a:r>
                <a:rPr lang="el-GR" dirty="0">
                  <a:solidFill>
                    <a:prstClr val="black"/>
                  </a:solidFill>
                </a:rPr>
                <a:t>σ</a:t>
              </a:r>
              <a:r>
                <a:rPr lang="en-GB" dirty="0">
                  <a:solidFill>
                    <a:prstClr val="black"/>
                  </a:solidFill>
                </a:rPr>
                <a:t> = 5x10</a:t>
              </a:r>
              <a:r>
                <a:rPr lang="en-GB" baseline="30000" dirty="0">
                  <a:solidFill>
                    <a:prstClr val="black"/>
                  </a:solidFill>
                </a:rPr>
                <a:t>-20</a:t>
              </a:r>
              <a:r>
                <a:rPr lang="en-GB" dirty="0">
                  <a:solidFill>
                    <a:prstClr val="black"/>
                  </a:solidFill>
                </a:rPr>
                <a:t> </a:t>
              </a:r>
              <a:r>
                <a:rPr lang="en-GB" dirty="0" smtClean="0">
                  <a:solidFill>
                    <a:prstClr val="black"/>
                  </a:solidFill>
                </a:rPr>
                <a:t>cm</a:t>
              </a:r>
              <a:r>
                <a:rPr lang="en-GB" baseline="30000" dirty="0" smtClean="0">
                  <a:solidFill>
                    <a:prstClr val="black"/>
                  </a:solidFill>
                </a:rPr>
                <a:t>2</a:t>
              </a:r>
              <a:endParaRPr lang="en-GB" baseline="30000" dirty="0">
                <a:solidFill>
                  <a:prstClr val="black"/>
                </a:solidFill>
              </a:endParaRPr>
            </a:p>
          </p:txBody>
        </p:sp>
        <p:sp>
          <p:nvSpPr>
            <p:cNvPr id="21" name="TextBox 20"/>
            <p:cNvSpPr txBox="1"/>
            <p:nvPr/>
          </p:nvSpPr>
          <p:spPr>
            <a:xfrm>
              <a:off x="3283581" y="5206856"/>
              <a:ext cx="1596912" cy="369332"/>
            </a:xfrm>
            <a:prstGeom prst="rect">
              <a:avLst/>
            </a:prstGeom>
            <a:noFill/>
          </p:spPr>
          <p:txBody>
            <a:bodyPr wrap="none" rtlCol="0">
              <a:spAutoFit/>
            </a:bodyPr>
            <a:lstStyle/>
            <a:p>
              <a:r>
                <a:rPr lang="el-GR" dirty="0">
                  <a:solidFill>
                    <a:prstClr val="black"/>
                  </a:solidFill>
                </a:rPr>
                <a:t>σ</a:t>
              </a:r>
              <a:r>
                <a:rPr lang="en-GB" dirty="0">
                  <a:solidFill>
                    <a:prstClr val="black"/>
                  </a:solidFill>
                </a:rPr>
                <a:t> = 4x10</a:t>
              </a:r>
              <a:r>
                <a:rPr lang="en-GB" baseline="30000" dirty="0">
                  <a:solidFill>
                    <a:prstClr val="black"/>
                  </a:solidFill>
                </a:rPr>
                <a:t>-19</a:t>
              </a:r>
              <a:r>
                <a:rPr lang="en-GB" dirty="0">
                  <a:solidFill>
                    <a:prstClr val="black"/>
                  </a:solidFill>
                </a:rPr>
                <a:t> cm</a:t>
              </a:r>
              <a:r>
                <a:rPr lang="en-GB" baseline="30000" dirty="0">
                  <a:solidFill>
                    <a:prstClr val="black"/>
                  </a:solidFill>
                </a:rPr>
                <a:t>2</a:t>
              </a:r>
              <a:endParaRPr lang="en-GB" dirty="0">
                <a:solidFill>
                  <a:prstClr val="black"/>
                </a:solidFill>
              </a:endParaRPr>
            </a:p>
          </p:txBody>
        </p:sp>
      </p:grpSp>
      <p:sp>
        <p:nvSpPr>
          <p:cNvPr id="14" name="Rectangle 13"/>
          <p:cNvSpPr/>
          <p:nvPr/>
        </p:nvSpPr>
        <p:spPr>
          <a:xfrm>
            <a:off x="457200" y="764704"/>
            <a:ext cx="8003232" cy="288032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Tree>
    <p:extLst>
      <p:ext uri="{BB962C8B-B14F-4D97-AF65-F5344CB8AC3E}">
        <p14:creationId xmlns:p14="http://schemas.microsoft.com/office/powerpoint/2010/main" val="4207867010"/>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7" name="Group 26"/>
          <p:cNvGrpSpPr/>
          <p:nvPr/>
        </p:nvGrpSpPr>
        <p:grpSpPr>
          <a:xfrm>
            <a:off x="779965" y="984612"/>
            <a:ext cx="7353768" cy="2465374"/>
            <a:chOff x="611560" y="612878"/>
            <a:chExt cx="7353768" cy="2465374"/>
          </a:xfrm>
        </p:grpSpPr>
        <mc:AlternateContent xmlns:mc="http://schemas.openxmlformats.org/markup-compatibility/2006" xmlns:a14="http://schemas.microsoft.com/office/drawing/2010/main">
          <mc:Choice Requires="a14">
            <p:sp>
              <p:nvSpPr>
                <p:cNvPr id="4" name="TextBox 3"/>
                <p:cNvSpPr txBox="1"/>
                <p:nvPr/>
              </p:nvSpPr>
              <p:spPr>
                <a:xfrm>
                  <a:off x="2954157" y="1772816"/>
                  <a:ext cx="2899961" cy="609077"/>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GB" b="1" i="1" smtClean="0">
                                <a:solidFill>
                                  <a:srgbClr val="0070C0"/>
                                </a:solidFill>
                                <a:latin typeface="Cambria Math" panose="02040503050406030204" pitchFamily="18" charset="0"/>
                              </a:rPr>
                            </m:ctrlPr>
                          </m:sSubPr>
                          <m:e>
                            <m:r>
                              <a:rPr lang="en-GB" b="1" i="1" smtClean="0">
                                <a:solidFill>
                                  <a:srgbClr val="0070C0"/>
                                </a:solidFill>
                                <a:latin typeface="Cambria Math"/>
                              </a:rPr>
                              <m:t>𝑵</m:t>
                            </m:r>
                          </m:e>
                          <m:sub>
                            <m:r>
                              <a:rPr lang="en-GB" b="1" i="1" smtClean="0">
                                <a:solidFill>
                                  <a:srgbClr val="0070C0"/>
                                </a:solidFill>
                                <a:latin typeface="Cambria Math"/>
                              </a:rPr>
                              <m:t>𝒑𝒉</m:t>
                            </m:r>
                          </m:sub>
                        </m:sSub>
                        <m:r>
                          <a:rPr lang="en-GB" b="1" i="1" smtClean="0">
                            <a:solidFill>
                              <a:srgbClr val="0070C0"/>
                            </a:solidFill>
                            <a:latin typeface="Cambria Math"/>
                          </a:rPr>
                          <m:t>= </m:t>
                        </m:r>
                        <m:r>
                          <a:rPr lang="en-GB" b="1" i="1" smtClean="0">
                            <a:solidFill>
                              <a:srgbClr val="0070C0"/>
                            </a:solidFill>
                            <a:latin typeface="Cambria Math"/>
                            <a:ea typeface="Cambria Math"/>
                          </a:rPr>
                          <m:t>𝝈</m:t>
                        </m:r>
                        <m:r>
                          <a:rPr lang="en-GB" b="1" i="1" smtClean="0">
                            <a:solidFill>
                              <a:srgbClr val="0070C0"/>
                            </a:solidFill>
                            <a:latin typeface="Cambria Math"/>
                            <a:ea typeface="Cambria Math"/>
                          </a:rPr>
                          <m:t> </m:t>
                        </m:r>
                        <m:sSub>
                          <m:sSubPr>
                            <m:ctrlPr>
                              <a:rPr lang="en-GB" b="1" i="1" smtClean="0">
                                <a:solidFill>
                                  <a:srgbClr val="0070C0"/>
                                </a:solidFill>
                                <a:latin typeface="Cambria Math" panose="02040503050406030204" pitchFamily="18" charset="0"/>
                                <a:ea typeface="Cambria Math"/>
                              </a:rPr>
                            </m:ctrlPr>
                          </m:sSubPr>
                          <m:e>
                            <m:r>
                              <a:rPr lang="en-GB" b="1" i="1" smtClean="0">
                                <a:solidFill>
                                  <a:srgbClr val="0070C0"/>
                                </a:solidFill>
                                <a:latin typeface="Cambria Math"/>
                                <a:ea typeface="Cambria Math"/>
                              </a:rPr>
                              <m:t>𝑵</m:t>
                            </m:r>
                          </m:e>
                          <m:sub>
                            <m:r>
                              <a:rPr lang="en-GB" b="1" i="1" smtClean="0">
                                <a:solidFill>
                                  <a:srgbClr val="0070C0"/>
                                </a:solidFill>
                                <a:latin typeface="Cambria Math"/>
                                <a:ea typeface="Cambria Math"/>
                              </a:rPr>
                              <m:t>𝒃𝒆𝒂𝒎</m:t>
                            </m:r>
                          </m:sub>
                        </m:sSub>
                        <m:r>
                          <a:rPr lang="en-GB" b="1" i="1" smtClean="0">
                            <a:solidFill>
                              <a:srgbClr val="0070C0"/>
                            </a:solidFill>
                            <a:latin typeface="Cambria Math"/>
                            <a:ea typeface="Cambria Math"/>
                          </a:rPr>
                          <m:t> </m:t>
                        </m:r>
                        <m:f>
                          <m:fPr>
                            <m:ctrlPr>
                              <a:rPr lang="en-GB" b="1" i="1" smtClean="0">
                                <a:solidFill>
                                  <a:srgbClr val="0070C0"/>
                                </a:solidFill>
                                <a:latin typeface="Cambria Math" panose="02040503050406030204" pitchFamily="18" charset="0"/>
                                <a:ea typeface="Cambria Math"/>
                              </a:rPr>
                            </m:ctrlPr>
                          </m:fPr>
                          <m:num>
                            <m:r>
                              <a:rPr lang="en-GB" b="1" i="1" smtClean="0">
                                <a:solidFill>
                                  <a:srgbClr val="0070C0"/>
                                </a:solidFill>
                                <a:latin typeface="Cambria Math"/>
                                <a:ea typeface="Cambria Math"/>
                              </a:rPr>
                              <m:t>𝑷</m:t>
                            </m:r>
                            <m:r>
                              <a:rPr lang="en-GB" b="1" i="1" smtClean="0">
                                <a:solidFill>
                                  <a:srgbClr val="0070C0"/>
                                </a:solidFill>
                                <a:latin typeface="Cambria Math"/>
                                <a:ea typeface="Cambria Math"/>
                              </a:rPr>
                              <m:t> </m:t>
                            </m:r>
                            <m:r>
                              <a:rPr lang="en-GB" b="1" i="1" smtClean="0">
                                <a:solidFill>
                                  <a:srgbClr val="0070C0"/>
                                </a:solidFill>
                                <a:latin typeface="Cambria Math"/>
                                <a:ea typeface="Cambria Math"/>
                              </a:rPr>
                              <m:t>𝑹</m:t>
                            </m:r>
                            <m:r>
                              <a:rPr lang="en-GB" b="1" i="1" smtClean="0">
                                <a:solidFill>
                                  <a:srgbClr val="0070C0"/>
                                </a:solidFill>
                                <a:latin typeface="Cambria Math"/>
                                <a:ea typeface="Cambria Math"/>
                              </a:rPr>
                              <m:t> </m:t>
                            </m:r>
                            <m:sSub>
                              <m:sSubPr>
                                <m:ctrlPr>
                                  <a:rPr lang="en-GB" b="1" i="1" smtClean="0">
                                    <a:solidFill>
                                      <a:srgbClr val="0070C0"/>
                                    </a:solidFill>
                                    <a:latin typeface="Cambria Math" panose="02040503050406030204" pitchFamily="18" charset="0"/>
                                    <a:ea typeface="Cambria Math"/>
                                  </a:rPr>
                                </m:ctrlPr>
                              </m:sSubPr>
                              <m:e>
                                <m:r>
                                  <a:rPr lang="en-GB" b="1" i="1" smtClean="0">
                                    <a:solidFill>
                                      <a:srgbClr val="0070C0"/>
                                    </a:solidFill>
                                    <a:latin typeface="Cambria Math"/>
                                    <a:ea typeface="Cambria Math"/>
                                  </a:rPr>
                                  <m:t>𝑵</m:t>
                                </m:r>
                              </m:e>
                              <m:sub>
                                <m:r>
                                  <a:rPr lang="en-GB" b="1" i="1" smtClean="0">
                                    <a:solidFill>
                                      <a:srgbClr val="0070C0"/>
                                    </a:solidFill>
                                    <a:latin typeface="Cambria Math"/>
                                    <a:ea typeface="Cambria Math"/>
                                  </a:rPr>
                                  <m:t>𝑨</m:t>
                                </m:r>
                              </m:sub>
                            </m:sSub>
                          </m:num>
                          <m:den>
                            <m:r>
                              <a:rPr lang="en-GB" b="1" i="1" smtClean="0">
                                <a:solidFill>
                                  <a:srgbClr val="0070C0"/>
                                </a:solidFill>
                                <a:latin typeface="Cambria Math"/>
                                <a:ea typeface="Cambria Math"/>
                              </a:rPr>
                              <m:t>𝑻</m:t>
                            </m:r>
                          </m:den>
                        </m:f>
                        <m:r>
                          <a:rPr lang="en-GB" b="1" i="1" smtClean="0">
                            <a:solidFill>
                              <a:srgbClr val="0070C0"/>
                            </a:solidFill>
                            <a:latin typeface="Cambria Math"/>
                            <a:ea typeface="Cambria Math"/>
                          </a:rPr>
                          <m:t> </m:t>
                        </m:r>
                        <m:r>
                          <a:rPr lang="en-GB" b="1" i="1" smtClean="0">
                            <a:solidFill>
                              <a:srgbClr val="0070C0"/>
                            </a:solidFill>
                            <a:latin typeface="Cambria Math"/>
                            <a:ea typeface="Cambria Math"/>
                          </a:rPr>
                          <m:t>𝒘</m:t>
                        </m:r>
                      </m:oMath>
                    </m:oMathPara>
                  </a14:m>
                  <a:endParaRPr lang="en-GB" b="1" dirty="0">
                    <a:solidFill>
                      <a:srgbClr val="0070C0"/>
                    </a:solidFill>
                  </a:endParaRPr>
                </a:p>
              </p:txBody>
            </p:sp>
          </mc:Choice>
          <mc:Fallback xmlns="">
            <p:sp>
              <p:nvSpPr>
                <p:cNvPr id="4" name="TextBox 3"/>
                <p:cNvSpPr txBox="1">
                  <a:spLocks noRot="1" noChangeAspect="1" noMove="1" noResize="1" noEditPoints="1" noAdjustHandles="1" noChangeArrowheads="1" noChangeShapeType="1" noTextEdit="1"/>
                </p:cNvSpPr>
                <p:nvPr/>
              </p:nvSpPr>
              <p:spPr>
                <a:xfrm>
                  <a:off x="2954157" y="1772816"/>
                  <a:ext cx="2899961" cy="609077"/>
                </a:xfrm>
                <a:prstGeom prst="rect">
                  <a:avLst/>
                </a:prstGeom>
                <a:blipFill rotWithShape="0">
                  <a:blip r:embed="rId2"/>
                  <a:stretch>
                    <a:fillRect/>
                  </a:stretch>
                </a:blipFill>
              </p:spPr>
              <p:txBody>
                <a:bodyPr/>
                <a:lstStyle/>
                <a:p>
                  <a:r>
                    <a:rPr lang="en-GB">
                      <a:noFill/>
                    </a:rPr>
                    <a:t> </a:t>
                  </a:r>
                </a:p>
              </p:txBody>
            </p:sp>
          </mc:Fallback>
        </mc:AlternateContent>
        <p:sp>
          <p:nvSpPr>
            <p:cNvPr id="5" name="TextBox 4"/>
            <p:cNvSpPr txBox="1"/>
            <p:nvPr/>
          </p:nvSpPr>
          <p:spPr>
            <a:xfrm>
              <a:off x="611560" y="1708022"/>
              <a:ext cx="2029082" cy="646331"/>
            </a:xfrm>
            <a:prstGeom prst="rect">
              <a:avLst/>
            </a:prstGeom>
            <a:noFill/>
          </p:spPr>
          <p:txBody>
            <a:bodyPr wrap="none" rtlCol="0">
              <a:spAutoFit/>
            </a:bodyPr>
            <a:lstStyle/>
            <a:p>
              <a:r>
                <a:rPr lang="en-GB" dirty="0" smtClean="0">
                  <a:solidFill>
                    <a:prstClr val="black"/>
                  </a:solidFill>
                </a:rPr>
                <a:t>Number of photons</a:t>
              </a:r>
            </a:p>
            <a:p>
              <a:pPr algn="ctr"/>
              <a:r>
                <a:rPr lang="en-GB" dirty="0" smtClean="0">
                  <a:solidFill>
                    <a:prstClr val="black"/>
                  </a:solidFill>
                </a:rPr>
                <a:t>produced</a:t>
              </a:r>
              <a:endParaRPr lang="en-GB" dirty="0">
                <a:solidFill>
                  <a:prstClr val="black"/>
                </a:solidFill>
              </a:endParaRPr>
            </a:p>
          </p:txBody>
        </p:sp>
        <p:sp>
          <p:nvSpPr>
            <p:cNvPr id="6" name="TextBox 5"/>
            <p:cNvSpPr txBox="1"/>
            <p:nvPr/>
          </p:nvSpPr>
          <p:spPr>
            <a:xfrm>
              <a:off x="2502248" y="996448"/>
              <a:ext cx="2638864" cy="369332"/>
            </a:xfrm>
            <a:prstGeom prst="rect">
              <a:avLst/>
            </a:prstGeom>
            <a:noFill/>
          </p:spPr>
          <p:txBody>
            <a:bodyPr wrap="none" rtlCol="0">
              <a:spAutoFit/>
            </a:bodyPr>
            <a:lstStyle/>
            <a:p>
              <a:r>
                <a:rPr lang="en-GB" dirty="0" smtClean="0">
                  <a:solidFill>
                    <a:prstClr val="black"/>
                  </a:solidFill>
                </a:rPr>
                <a:t>Number of beam particles</a:t>
              </a:r>
              <a:endParaRPr lang="en-GB" dirty="0">
                <a:solidFill>
                  <a:prstClr val="black"/>
                </a:solidFill>
              </a:endParaRPr>
            </a:p>
          </p:txBody>
        </p:sp>
        <p:sp>
          <p:nvSpPr>
            <p:cNvPr id="7" name="TextBox 6"/>
            <p:cNvSpPr txBox="1"/>
            <p:nvPr/>
          </p:nvSpPr>
          <p:spPr>
            <a:xfrm>
              <a:off x="4554490" y="2708920"/>
              <a:ext cx="2594878" cy="369332"/>
            </a:xfrm>
            <a:prstGeom prst="rect">
              <a:avLst/>
            </a:prstGeom>
            <a:noFill/>
          </p:spPr>
          <p:txBody>
            <a:bodyPr wrap="none" rtlCol="0">
              <a:spAutoFit/>
            </a:bodyPr>
            <a:lstStyle/>
            <a:p>
              <a:r>
                <a:rPr lang="en-GB" dirty="0" smtClean="0">
                  <a:solidFill>
                    <a:prstClr val="black"/>
                  </a:solidFill>
                </a:rPr>
                <a:t>Number density of gas jet</a:t>
              </a:r>
              <a:endParaRPr lang="en-GB" dirty="0">
                <a:solidFill>
                  <a:prstClr val="black"/>
                </a:solidFill>
              </a:endParaRPr>
            </a:p>
          </p:txBody>
        </p:sp>
        <p:sp>
          <p:nvSpPr>
            <p:cNvPr id="8" name="TextBox 7"/>
            <p:cNvSpPr txBox="1"/>
            <p:nvPr/>
          </p:nvSpPr>
          <p:spPr>
            <a:xfrm>
              <a:off x="6300192" y="1378716"/>
              <a:ext cx="1665136" cy="369332"/>
            </a:xfrm>
            <a:prstGeom prst="rect">
              <a:avLst/>
            </a:prstGeom>
            <a:noFill/>
          </p:spPr>
          <p:txBody>
            <a:bodyPr wrap="none" rtlCol="0">
              <a:spAutoFit/>
            </a:bodyPr>
            <a:lstStyle/>
            <a:p>
              <a:r>
                <a:rPr lang="en-GB" dirty="0" smtClean="0">
                  <a:solidFill>
                    <a:prstClr val="black"/>
                  </a:solidFill>
                </a:rPr>
                <a:t>width of gas jet</a:t>
              </a:r>
              <a:endParaRPr lang="en-GB" dirty="0">
                <a:solidFill>
                  <a:prstClr val="black"/>
                </a:solidFill>
              </a:endParaRPr>
            </a:p>
          </p:txBody>
        </p:sp>
        <p:sp>
          <p:nvSpPr>
            <p:cNvPr id="9" name="TextBox 8"/>
            <p:cNvSpPr txBox="1"/>
            <p:nvPr/>
          </p:nvSpPr>
          <p:spPr>
            <a:xfrm>
              <a:off x="5442104" y="612878"/>
              <a:ext cx="1690656" cy="369332"/>
            </a:xfrm>
            <a:prstGeom prst="rect">
              <a:avLst/>
            </a:prstGeom>
            <a:noFill/>
          </p:spPr>
          <p:txBody>
            <a:bodyPr wrap="none" rtlCol="0">
              <a:spAutoFit/>
            </a:bodyPr>
            <a:lstStyle/>
            <a:p>
              <a:r>
                <a:rPr lang="en-GB" dirty="0" smtClean="0">
                  <a:solidFill>
                    <a:prstClr val="black"/>
                  </a:solidFill>
                </a:rPr>
                <a:t>gas jet pressure</a:t>
              </a:r>
              <a:endParaRPr lang="en-GB" dirty="0">
                <a:solidFill>
                  <a:prstClr val="black"/>
                </a:solidFill>
              </a:endParaRPr>
            </a:p>
          </p:txBody>
        </p:sp>
        <p:sp>
          <p:nvSpPr>
            <p:cNvPr id="10" name="TextBox 9"/>
            <p:cNvSpPr txBox="1"/>
            <p:nvPr/>
          </p:nvSpPr>
          <p:spPr>
            <a:xfrm>
              <a:off x="2507150" y="2708920"/>
              <a:ext cx="1432893" cy="369332"/>
            </a:xfrm>
            <a:prstGeom prst="rect">
              <a:avLst/>
            </a:prstGeom>
            <a:noFill/>
          </p:spPr>
          <p:txBody>
            <a:bodyPr wrap="none" rtlCol="0">
              <a:spAutoFit/>
            </a:bodyPr>
            <a:lstStyle/>
            <a:p>
              <a:r>
                <a:rPr lang="en-GB" dirty="0" smtClean="0">
                  <a:solidFill>
                    <a:prstClr val="black"/>
                  </a:solidFill>
                </a:rPr>
                <a:t>cross-section</a:t>
              </a:r>
              <a:endParaRPr lang="en-GB" dirty="0">
                <a:solidFill>
                  <a:prstClr val="black"/>
                </a:solidFill>
              </a:endParaRPr>
            </a:p>
          </p:txBody>
        </p:sp>
        <p:cxnSp>
          <p:nvCxnSpPr>
            <p:cNvPr id="12" name="Straight Arrow Connector 11"/>
            <p:cNvCxnSpPr>
              <a:stCxn id="6" idx="2"/>
            </p:cNvCxnSpPr>
            <p:nvPr/>
          </p:nvCxnSpPr>
          <p:spPr>
            <a:xfrm>
              <a:off x="3821680" y="1365780"/>
              <a:ext cx="462288" cy="526908"/>
            </a:xfrm>
            <a:prstGeom prst="straightConnector1">
              <a:avLst/>
            </a:prstGeom>
            <a:ln w="1905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p:nvPr/>
          </p:nvCxnSpPr>
          <p:spPr>
            <a:xfrm>
              <a:off x="2596450" y="1953648"/>
              <a:ext cx="441641" cy="149594"/>
            </a:xfrm>
            <a:prstGeom prst="straightConnector1">
              <a:avLst/>
            </a:prstGeom>
            <a:ln w="1905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7" name="Straight Arrow Connector 16"/>
            <p:cNvCxnSpPr/>
            <p:nvPr/>
          </p:nvCxnSpPr>
          <p:spPr>
            <a:xfrm flipV="1">
              <a:off x="3327392" y="2255520"/>
              <a:ext cx="586240" cy="468520"/>
            </a:xfrm>
            <a:prstGeom prst="straightConnector1">
              <a:avLst/>
            </a:prstGeom>
            <a:ln w="1905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9" name="Straight Arrow Connector 18"/>
            <p:cNvCxnSpPr/>
            <p:nvPr/>
          </p:nvCxnSpPr>
          <p:spPr>
            <a:xfrm flipH="1">
              <a:off x="4923860" y="982210"/>
              <a:ext cx="577292" cy="779512"/>
            </a:xfrm>
            <a:prstGeom prst="straightConnector1">
              <a:avLst/>
            </a:prstGeom>
            <a:ln w="1905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22" name="Straight Arrow Connector 21"/>
            <p:cNvCxnSpPr/>
            <p:nvPr/>
          </p:nvCxnSpPr>
          <p:spPr>
            <a:xfrm flipH="1">
              <a:off x="5766816" y="1582308"/>
              <a:ext cx="565336" cy="441564"/>
            </a:xfrm>
            <a:prstGeom prst="straightConnector1">
              <a:avLst/>
            </a:prstGeom>
            <a:ln w="1905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24" name="Right Brace 23"/>
            <p:cNvSpPr/>
            <p:nvPr/>
          </p:nvSpPr>
          <p:spPr>
            <a:xfrm rot="5400000">
              <a:off x="4906851" y="2129742"/>
              <a:ext cx="468521" cy="720080"/>
            </a:xfrm>
            <a:prstGeom prst="rightBrace">
              <a:avLst/>
            </a:prstGeom>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solidFill>
                  <a:prstClr val="black"/>
                </a:solidFill>
              </a:endParaRPr>
            </a:p>
          </p:txBody>
        </p:sp>
      </p:grpSp>
      <p:sp>
        <p:nvSpPr>
          <p:cNvPr id="28" name="Title 1"/>
          <p:cNvSpPr txBox="1">
            <a:spLocks/>
          </p:cNvSpPr>
          <p:nvPr/>
        </p:nvSpPr>
        <p:spPr>
          <a:xfrm>
            <a:off x="457200" y="26278"/>
            <a:ext cx="8229600" cy="738426"/>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GB" sz="3200" u="sng" dirty="0" smtClean="0">
                <a:solidFill>
                  <a:prstClr val="black"/>
                </a:solidFill>
              </a:rPr>
              <a:t>Number of photons produced</a:t>
            </a:r>
            <a:endParaRPr lang="en-GB" sz="3200" u="sng" dirty="0">
              <a:solidFill>
                <a:prstClr val="black"/>
              </a:solidFill>
            </a:endParaRPr>
          </a:p>
        </p:txBody>
      </p:sp>
      <p:graphicFrame>
        <p:nvGraphicFramePr>
          <p:cNvPr id="2" name="Table 1"/>
          <p:cNvGraphicFramePr>
            <a:graphicFrameLocks noGrp="1"/>
          </p:cNvGraphicFramePr>
          <p:nvPr>
            <p:extLst/>
          </p:nvPr>
        </p:nvGraphicFramePr>
        <p:xfrm>
          <a:off x="467544" y="4488392"/>
          <a:ext cx="8208912" cy="2123440"/>
        </p:xfrm>
        <a:graphic>
          <a:graphicData uri="http://schemas.openxmlformats.org/drawingml/2006/table">
            <a:tbl>
              <a:tblPr firstRow="1" bandRow="1">
                <a:tableStyleId>{5C22544A-7EE6-4342-B048-85BDC9FD1C3A}</a:tableStyleId>
              </a:tblPr>
              <a:tblGrid>
                <a:gridCol w="4176465"/>
                <a:gridCol w="2088232"/>
                <a:gridCol w="1944215"/>
              </a:tblGrid>
              <a:tr h="370840">
                <a:tc>
                  <a:txBody>
                    <a:bodyPr/>
                    <a:lstStyle/>
                    <a:p>
                      <a:pPr algn="ctr"/>
                      <a:endParaRPr lang="en-GB" dirty="0"/>
                    </a:p>
                  </a:txBody>
                  <a:tcPr/>
                </a:tc>
                <a:tc>
                  <a:txBody>
                    <a:bodyPr/>
                    <a:lstStyle/>
                    <a:p>
                      <a:pPr algn="ctr"/>
                      <a:r>
                        <a:rPr lang="en-GB" dirty="0" smtClean="0"/>
                        <a:t>Proton beam</a:t>
                      </a:r>
                      <a:endParaRPr lang="en-GB" dirty="0"/>
                    </a:p>
                  </a:txBody>
                  <a:tcPr/>
                </a:tc>
                <a:tc>
                  <a:txBody>
                    <a:bodyPr/>
                    <a:lstStyle/>
                    <a:p>
                      <a:pPr algn="ctr"/>
                      <a:r>
                        <a:rPr lang="en-GB" dirty="0" smtClean="0"/>
                        <a:t>Electron beam</a:t>
                      </a:r>
                      <a:endParaRPr lang="en-GB" dirty="0"/>
                    </a:p>
                  </a:txBody>
                  <a:tcPr/>
                </a:tc>
              </a:tr>
              <a:tr h="370840">
                <a:tc>
                  <a:txBody>
                    <a:bodyPr/>
                    <a:lstStyle/>
                    <a:p>
                      <a:pPr algn="ctr"/>
                      <a:r>
                        <a:rPr lang="en-GB" dirty="0" smtClean="0"/>
                        <a:t>Beam energy</a:t>
                      </a:r>
                      <a:endParaRPr lang="en-GB" dirty="0"/>
                    </a:p>
                  </a:txBody>
                  <a:tcPr/>
                </a:tc>
                <a:tc>
                  <a:txBody>
                    <a:bodyPr/>
                    <a:lstStyle/>
                    <a:p>
                      <a:pPr algn="ctr"/>
                      <a:r>
                        <a:rPr lang="en-GB" dirty="0" smtClean="0"/>
                        <a:t>7 </a:t>
                      </a:r>
                      <a:r>
                        <a:rPr lang="en-GB" dirty="0" err="1" smtClean="0"/>
                        <a:t>TeV</a:t>
                      </a:r>
                      <a:endParaRPr lang="en-GB" dirty="0"/>
                    </a:p>
                  </a:txBody>
                  <a:tcPr/>
                </a:tc>
                <a:tc>
                  <a:txBody>
                    <a:bodyPr/>
                    <a:lstStyle/>
                    <a:p>
                      <a:pPr algn="ctr"/>
                      <a:r>
                        <a:rPr lang="en-GB" dirty="0" smtClean="0"/>
                        <a:t>10 </a:t>
                      </a:r>
                      <a:r>
                        <a:rPr lang="en-GB" dirty="0" err="1" smtClean="0"/>
                        <a:t>keV</a:t>
                      </a:r>
                      <a:endParaRPr lang="en-GB" dirty="0"/>
                    </a:p>
                  </a:txBody>
                  <a:tcPr/>
                </a:tc>
              </a:tr>
              <a:tr h="370840">
                <a:tc>
                  <a:txBody>
                    <a:bodyPr/>
                    <a:lstStyle/>
                    <a:p>
                      <a:pPr algn="ctr"/>
                      <a:r>
                        <a:rPr lang="en-GB" dirty="0" smtClean="0"/>
                        <a:t>Beam intensity</a:t>
                      </a:r>
                      <a:endParaRPr lang="en-GB" dirty="0"/>
                    </a:p>
                  </a:txBody>
                  <a:tcPr/>
                </a:tc>
                <a:tc>
                  <a:txBody>
                    <a:bodyPr/>
                    <a:lstStyle/>
                    <a:p>
                      <a:pPr algn="ctr"/>
                      <a:r>
                        <a:rPr lang="en-GB" dirty="0" smtClean="0"/>
                        <a:t>2748 bunches of</a:t>
                      </a:r>
                      <a:r>
                        <a:rPr lang="en-GB" baseline="0" dirty="0" smtClean="0"/>
                        <a:t> 2.2e11 protons</a:t>
                      </a:r>
                      <a:r>
                        <a:rPr lang="en-GB" dirty="0" smtClean="0"/>
                        <a:t> </a:t>
                      </a:r>
                      <a:endParaRPr lang="en-GB" dirty="0"/>
                    </a:p>
                  </a:txBody>
                  <a:tcPr/>
                </a:tc>
                <a:tc>
                  <a:txBody>
                    <a:bodyPr/>
                    <a:lstStyle/>
                    <a:p>
                      <a:pPr algn="ctr"/>
                      <a:r>
                        <a:rPr lang="en-GB" dirty="0" smtClean="0"/>
                        <a:t>Continuous 5A</a:t>
                      </a:r>
                      <a:endParaRPr lang="en-GB" dirty="0"/>
                    </a:p>
                  </a:txBody>
                  <a:tcPr/>
                </a:tc>
              </a:tr>
              <a:tr h="370840">
                <a:tc>
                  <a:txBody>
                    <a:bodyPr/>
                    <a:lstStyle/>
                    <a:p>
                      <a:pPr algn="ctr"/>
                      <a:r>
                        <a:rPr lang="en-GB" dirty="0" smtClean="0"/>
                        <a:t>Photons produced in 25ns</a:t>
                      </a:r>
                      <a:endParaRPr lang="en-GB" dirty="0"/>
                    </a:p>
                  </a:txBody>
                  <a:tcPr/>
                </a:tc>
                <a:tc>
                  <a:txBody>
                    <a:bodyPr/>
                    <a:lstStyle/>
                    <a:p>
                      <a:pPr algn="ctr"/>
                      <a:r>
                        <a:rPr lang="en-GB" dirty="0" smtClean="0"/>
                        <a:t>1760</a:t>
                      </a:r>
                      <a:endParaRPr lang="en-GB" dirty="0"/>
                    </a:p>
                  </a:txBody>
                  <a:tcPr/>
                </a:tc>
                <a:tc>
                  <a:txBody>
                    <a:bodyPr/>
                    <a:lstStyle/>
                    <a:p>
                      <a:pPr algn="ctr"/>
                      <a:r>
                        <a:rPr lang="en-GB" dirty="0" smtClean="0"/>
                        <a:t>50 000</a:t>
                      </a:r>
                      <a:endParaRPr lang="en-GB" dirty="0"/>
                    </a:p>
                  </a:txBody>
                  <a:tcPr/>
                </a:tc>
              </a:tr>
              <a:tr h="370840">
                <a:tc>
                  <a:txBody>
                    <a:bodyPr/>
                    <a:lstStyle/>
                    <a:p>
                      <a:pPr algn="ctr"/>
                      <a:r>
                        <a:rPr lang="en-GB" dirty="0" smtClean="0"/>
                        <a:t>Photons produced in 20ms</a:t>
                      </a:r>
                      <a:endParaRPr lang="en-GB" dirty="0"/>
                    </a:p>
                  </a:txBody>
                  <a:tcPr/>
                </a:tc>
                <a:tc>
                  <a:txBody>
                    <a:bodyPr/>
                    <a:lstStyle/>
                    <a:p>
                      <a:pPr algn="ctr"/>
                      <a:r>
                        <a:rPr lang="en-GB" dirty="0" smtClean="0"/>
                        <a:t>1.1e9</a:t>
                      </a:r>
                      <a:endParaRPr lang="en-GB" dirty="0"/>
                    </a:p>
                  </a:txBody>
                  <a:tcPr/>
                </a:tc>
                <a:tc>
                  <a:txBody>
                    <a:bodyPr/>
                    <a:lstStyle/>
                    <a:p>
                      <a:pPr algn="ctr"/>
                      <a:r>
                        <a:rPr lang="en-GB" dirty="0" smtClean="0"/>
                        <a:t>4e10</a:t>
                      </a:r>
                      <a:endParaRPr lang="en-GB" dirty="0"/>
                    </a:p>
                  </a:txBody>
                  <a:tcPr/>
                </a:tc>
              </a:tr>
            </a:tbl>
          </a:graphicData>
        </a:graphic>
      </p:graphicFrame>
      <p:sp>
        <p:nvSpPr>
          <p:cNvPr id="20" name="TextBox 19"/>
          <p:cNvSpPr txBox="1"/>
          <p:nvPr/>
        </p:nvSpPr>
        <p:spPr>
          <a:xfrm>
            <a:off x="517802" y="4077072"/>
            <a:ext cx="4516942" cy="646331"/>
          </a:xfrm>
          <a:prstGeom prst="rect">
            <a:avLst/>
          </a:prstGeom>
          <a:noFill/>
        </p:spPr>
        <p:txBody>
          <a:bodyPr wrap="none" rtlCol="0">
            <a:spAutoFit/>
          </a:bodyPr>
          <a:lstStyle/>
          <a:p>
            <a:r>
              <a:rPr lang="en-GB" dirty="0" smtClean="0">
                <a:solidFill>
                  <a:prstClr val="black"/>
                </a:solidFill>
              </a:rPr>
              <a:t>For a gas jet of 10</a:t>
            </a:r>
            <a:r>
              <a:rPr lang="en-GB" baseline="30000" dirty="0" smtClean="0">
                <a:solidFill>
                  <a:prstClr val="black"/>
                </a:solidFill>
              </a:rPr>
              <a:t>-6</a:t>
            </a:r>
            <a:r>
              <a:rPr lang="en-GB" dirty="0" smtClean="0">
                <a:solidFill>
                  <a:prstClr val="black"/>
                </a:solidFill>
              </a:rPr>
              <a:t> mbar and 1mm thickness:</a:t>
            </a:r>
          </a:p>
          <a:p>
            <a:endParaRPr lang="en-GB" dirty="0">
              <a:solidFill>
                <a:prstClr val="black"/>
              </a:solidFill>
            </a:endParaRPr>
          </a:p>
        </p:txBody>
      </p:sp>
      <p:sp>
        <p:nvSpPr>
          <p:cNvPr id="21" name="Rectangle 20"/>
          <p:cNvSpPr/>
          <p:nvPr/>
        </p:nvSpPr>
        <p:spPr>
          <a:xfrm>
            <a:off x="457200" y="764704"/>
            <a:ext cx="8003232" cy="288032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Tree>
    <p:extLst>
      <p:ext uri="{BB962C8B-B14F-4D97-AF65-F5344CB8AC3E}">
        <p14:creationId xmlns:p14="http://schemas.microsoft.com/office/powerpoint/2010/main" val="2279135044"/>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 6"/>
          <p:cNvGrpSpPr/>
          <p:nvPr/>
        </p:nvGrpSpPr>
        <p:grpSpPr>
          <a:xfrm>
            <a:off x="0" y="0"/>
            <a:ext cx="720080" cy="6858000"/>
            <a:chOff x="0" y="0"/>
            <a:chExt cx="720080" cy="6858000"/>
          </a:xfrm>
        </p:grpSpPr>
        <p:sp>
          <p:nvSpPr>
            <p:cNvPr id="8" name="Rectangle 7"/>
            <p:cNvSpPr/>
            <p:nvPr/>
          </p:nvSpPr>
          <p:spPr>
            <a:xfrm>
              <a:off x="0" y="0"/>
              <a:ext cx="720080" cy="6858000"/>
            </a:xfrm>
            <a:prstGeom prst="rect">
              <a:avLst/>
            </a:prstGeom>
            <a:gradFill flip="none" rotWithShape="1">
              <a:gsLst>
                <a:gs pos="0">
                  <a:schemeClr val="accent6">
                    <a:lumMod val="75000"/>
                    <a:tint val="66000"/>
                    <a:satMod val="160000"/>
                  </a:schemeClr>
                </a:gs>
                <a:gs pos="50000">
                  <a:schemeClr val="accent6">
                    <a:lumMod val="75000"/>
                    <a:tint val="44500"/>
                    <a:satMod val="160000"/>
                  </a:schemeClr>
                </a:gs>
                <a:gs pos="100000">
                  <a:schemeClr val="bg1"/>
                </a:gs>
              </a:gsLst>
              <a:lin ang="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9" name="TextBox 8"/>
            <p:cNvSpPr txBox="1"/>
            <p:nvPr/>
          </p:nvSpPr>
          <p:spPr>
            <a:xfrm rot="16200000">
              <a:off x="-3129938" y="3244334"/>
              <a:ext cx="6696744" cy="369332"/>
            </a:xfrm>
            <a:prstGeom prst="rect">
              <a:avLst/>
            </a:prstGeom>
            <a:noFill/>
          </p:spPr>
          <p:txBody>
            <a:bodyPr wrap="square" rtlCol="0">
              <a:spAutoFit/>
            </a:bodyPr>
            <a:lstStyle/>
            <a:p>
              <a:r>
                <a:rPr lang="en-GB" dirty="0" smtClean="0">
                  <a:solidFill>
                    <a:prstClr val="black"/>
                  </a:solidFill>
                </a:rPr>
                <a:t>adam.jeff@cern.ch		</a:t>
              </a:r>
              <a:r>
                <a:rPr lang="en-GB" b="1" dirty="0" smtClean="0">
                  <a:solidFill>
                    <a:prstClr val="black"/>
                  </a:solidFill>
                </a:rPr>
                <a:t>Gas Jet Monitor</a:t>
              </a:r>
              <a:r>
                <a:rPr lang="en-GB" dirty="0" smtClean="0">
                  <a:solidFill>
                    <a:prstClr val="black"/>
                  </a:solidFill>
                </a:rPr>
                <a:t>	</a:t>
              </a:r>
              <a:endParaRPr lang="en-GB" dirty="0">
                <a:solidFill>
                  <a:prstClr val="black"/>
                </a:solidFill>
              </a:endParaRPr>
            </a:p>
          </p:txBody>
        </p:sp>
      </p:grpSp>
      <p:pic>
        <p:nvPicPr>
          <p:cNvPr id="10" name="Picture 2" descr="\\cern.ch\dfs\Users\a\ajeff\Documents\Reports and presentations\logos\QUASAR_Logo.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300739" y="3186"/>
            <a:ext cx="827584" cy="584177"/>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99568" y="764704"/>
            <a:ext cx="7689180" cy="497975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3" name="Rectangle 12"/>
          <p:cNvSpPr/>
          <p:nvPr/>
        </p:nvSpPr>
        <p:spPr>
          <a:xfrm>
            <a:off x="1190441" y="3717032"/>
            <a:ext cx="7113115" cy="252028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indent="-342900" defTabSz="536575">
              <a:buFont typeface="Arial" panose="020B0604020202020204" pitchFamily="34" charset="0"/>
              <a:buChar char="•"/>
            </a:pPr>
            <a:r>
              <a:rPr lang="en-GB" sz="2400" dirty="0" smtClean="0">
                <a:solidFill>
                  <a:prstClr val="black"/>
                </a:solidFill>
              </a:rPr>
              <a:t>	Differential pumping for 12 orders of magnitude</a:t>
            </a:r>
          </a:p>
          <a:p>
            <a:pPr marL="342900" indent="-342900" defTabSz="536575">
              <a:buFont typeface="Arial" panose="020B0604020202020204" pitchFamily="34" charset="0"/>
              <a:buChar char="•"/>
            </a:pPr>
            <a:r>
              <a:rPr lang="en-GB" sz="2400" dirty="0" smtClean="0">
                <a:solidFill>
                  <a:prstClr val="black"/>
                </a:solidFill>
              </a:rPr>
              <a:t>	Gas jet collected on opposite side of beam pipe – minimal load to vacuum system</a:t>
            </a:r>
          </a:p>
          <a:p>
            <a:pPr marL="342900" indent="-342900" defTabSz="536575">
              <a:buFont typeface="Arial" panose="020B0604020202020204" pitchFamily="34" charset="0"/>
              <a:buChar char="•"/>
            </a:pPr>
            <a:r>
              <a:rPr lang="en-GB" sz="2400" dirty="0">
                <a:solidFill>
                  <a:prstClr val="black"/>
                </a:solidFill>
              </a:rPr>
              <a:t>	</a:t>
            </a:r>
            <a:r>
              <a:rPr lang="en-GB" sz="2400" dirty="0" smtClean="0">
                <a:solidFill>
                  <a:prstClr val="black"/>
                </a:solidFill>
              </a:rPr>
              <a:t>Curtain-shaped jet acts as a screen for 2D beam imaging</a:t>
            </a:r>
          </a:p>
        </p:txBody>
      </p:sp>
    </p:spTree>
    <p:extLst>
      <p:ext uri="{BB962C8B-B14F-4D97-AF65-F5344CB8AC3E}">
        <p14:creationId xmlns:p14="http://schemas.microsoft.com/office/powerpoint/2010/main" val="36451133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err="1" smtClean="0"/>
              <a:t>Tevatron</a:t>
            </a:r>
            <a:r>
              <a:rPr lang="en-US" dirty="0" smtClean="0"/>
              <a:t> electron lens layout</a:t>
            </a:r>
            <a:endParaRPr lang="en-US" dirty="0"/>
          </a:p>
        </p:txBody>
      </p:sp>
      <p:sp>
        <p:nvSpPr>
          <p:cNvPr id="4" name="Content Placeholder 3"/>
          <p:cNvSpPr>
            <a:spLocks noGrp="1"/>
          </p:cNvSpPr>
          <p:nvPr>
            <p:ph sz="half" idx="1"/>
          </p:nvPr>
        </p:nvSpPr>
        <p:spPr>
          <a:xfrm>
            <a:off x="152400" y="976312"/>
            <a:ext cx="8763000" cy="4967288"/>
          </a:xfrm>
        </p:spPr>
        <p:txBody>
          <a:bodyPr/>
          <a:lstStyle/>
          <a:p>
            <a:r>
              <a:rPr lang="en-US" altLang="x-none" sz="2000" dirty="0">
                <a:sym typeface="Helvetica Neue" charset="0"/>
              </a:rPr>
              <a:t>Pulsed, magnetically confined, low-energy electron beam</a:t>
            </a:r>
          </a:p>
          <a:p>
            <a:r>
              <a:rPr lang="en-US" altLang="x-none" sz="2000" dirty="0">
                <a:sym typeface="Helvetica Neue" charset="0"/>
              </a:rPr>
              <a:t>Tunable transverse halo kicks ~0.1 </a:t>
            </a:r>
            <a:r>
              <a:rPr lang="en-US" altLang="x-none" sz="2000" dirty="0" err="1" smtClean="0">
                <a:sym typeface="Helvetica Neue" charset="0"/>
              </a:rPr>
              <a:t>μrad</a:t>
            </a:r>
            <a:r>
              <a:rPr lang="en-US" altLang="x-none" sz="2000" dirty="0" smtClean="0">
                <a:sym typeface="Helvetica Neue" charset="0"/>
              </a:rPr>
              <a:t> </a:t>
            </a:r>
            <a:endParaRPr lang="en-US" altLang="x-none" sz="2000" dirty="0">
              <a:sym typeface="Helvetica Neue" charset="0"/>
            </a:endParaRPr>
          </a:p>
          <a:p>
            <a:endParaRPr lang="en-US" sz="2000" dirty="0" smtClean="0"/>
          </a:p>
        </p:txBody>
      </p:sp>
      <p:pic>
        <p:nvPicPr>
          <p:cNvPr id="5"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09289" y="2514488"/>
            <a:ext cx="6771061" cy="26871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sp>
        <p:nvSpPr>
          <p:cNvPr id="6" name="Rectangle 4"/>
          <p:cNvSpPr>
            <a:spLocks/>
          </p:cNvSpPr>
          <p:nvPr/>
        </p:nvSpPr>
        <p:spPr bwMode="auto">
          <a:xfrm>
            <a:off x="152400" y="3419942"/>
            <a:ext cx="1308782"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square" lIns="0" tIns="0" rIns="0" bIns="0" anchor="ctr">
            <a:spAutoFit/>
          </a:bodyPr>
          <a:lstStyle/>
          <a:p>
            <a:pPr defTabSz="457200" fontAlgn="base">
              <a:spcBef>
                <a:spcPct val="0"/>
              </a:spcBef>
              <a:spcAft>
                <a:spcPct val="0"/>
              </a:spcAft>
              <a:buClr>
                <a:srgbClr val="000000"/>
              </a:buClr>
              <a:buSzPct val="100000"/>
              <a:buFont typeface="Times New Roman" pitchFamily="18" charset="0"/>
              <a:buNone/>
            </a:pPr>
            <a:r>
              <a:rPr lang="en-US" altLang="x-none" b="1" dirty="0">
                <a:solidFill>
                  <a:srgbClr val="006600"/>
                </a:solidFill>
                <a:latin typeface="Helvetica Neue" charset="0"/>
                <a:ea typeface="Helvetica Neue" charset="0"/>
                <a:cs typeface="Helvetica Neue" charset="0"/>
                <a:sym typeface="Helvetica Neue" charset="0"/>
              </a:rPr>
              <a:t>protons</a:t>
            </a:r>
          </a:p>
        </p:txBody>
      </p:sp>
      <p:sp>
        <p:nvSpPr>
          <p:cNvPr id="7" name="Rectangle 5"/>
          <p:cNvSpPr>
            <a:spLocks/>
          </p:cNvSpPr>
          <p:nvPr/>
        </p:nvSpPr>
        <p:spPr bwMode="auto">
          <a:xfrm>
            <a:off x="7558131" y="3419942"/>
            <a:ext cx="1890669"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rgbClr val="003399"/>
                </a:solidFill>
                <a:miter lim="800000"/>
                <a:headEnd type="none" w="med" len="med"/>
                <a:tailEnd type="none" w="med" len="med"/>
              </a14:hiddenLine>
            </a:ext>
          </a:extLst>
        </p:spPr>
        <p:txBody>
          <a:bodyPr wrap="square" lIns="0" tIns="0" rIns="0" bIns="0" anchor="ctr">
            <a:spAutoFit/>
          </a:bodyPr>
          <a:lstStyle/>
          <a:p>
            <a:pPr defTabSz="457200" fontAlgn="base">
              <a:spcBef>
                <a:spcPct val="0"/>
              </a:spcBef>
              <a:spcAft>
                <a:spcPct val="0"/>
              </a:spcAft>
              <a:buClr>
                <a:srgbClr val="000000"/>
              </a:buClr>
              <a:buSzPct val="100000"/>
              <a:buFont typeface="Times New Roman" pitchFamily="18" charset="0"/>
              <a:buNone/>
            </a:pPr>
            <a:r>
              <a:rPr lang="en-US" altLang="x-none" b="1" dirty="0">
                <a:solidFill>
                  <a:srgbClr val="003399"/>
                </a:solidFill>
                <a:latin typeface="Helvetica Neue" charset="0"/>
                <a:ea typeface="Helvetica Neue" charset="0"/>
                <a:cs typeface="Helvetica Neue" charset="0"/>
                <a:sym typeface="Helvetica Neue" charset="0"/>
              </a:rPr>
              <a:t>antiprotons</a:t>
            </a:r>
          </a:p>
        </p:txBody>
      </p:sp>
      <p:sp>
        <p:nvSpPr>
          <p:cNvPr id="8" name="Line 6"/>
          <p:cNvSpPr>
            <a:spLocks noChangeShapeType="1"/>
          </p:cNvSpPr>
          <p:nvPr/>
        </p:nvSpPr>
        <p:spPr bwMode="auto">
          <a:xfrm rot="10800000">
            <a:off x="76200" y="3770245"/>
            <a:ext cx="1070822" cy="0"/>
          </a:xfrm>
          <a:prstGeom prst="line">
            <a:avLst/>
          </a:prstGeom>
          <a:noFill/>
          <a:ln w="38100" cap="flat">
            <a:solidFill>
              <a:srgbClr val="006600"/>
            </a:solidFill>
            <a:prstDash val="solid"/>
            <a:miter lim="800000"/>
            <a:headEnd type="stealth"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pPr defTabSz="457200" fontAlgn="base">
              <a:spcBef>
                <a:spcPct val="0"/>
              </a:spcBef>
              <a:spcAft>
                <a:spcPct val="0"/>
              </a:spcAft>
              <a:buClr>
                <a:srgbClr val="000000"/>
              </a:buClr>
              <a:buSzPct val="100000"/>
              <a:buFont typeface="Times New Roman" pitchFamily="18" charset="0"/>
              <a:buNone/>
            </a:pPr>
            <a:endParaRPr lang="en-US">
              <a:solidFill>
                <a:srgbClr val="FFFFFF"/>
              </a:solidFill>
            </a:endParaRPr>
          </a:p>
        </p:txBody>
      </p:sp>
      <p:sp>
        <p:nvSpPr>
          <p:cNvPr id="9" name="Line 7"/>
          <p:cNvSpPr>
            <a:spLocks noChangeShapeType="1"/>
          </p:cNvSpPr>
          <p:nvPr/>
        </p:nvSpPr>
        <p:spPr bwMode="auto">
          <a:xfrm>
            <a:off x="7571528" y="3762294"/>
            <a:ext cx="1070822" cy="0"/>
          </a:xfrm>
          <a:prstGeom prst="line">
            <a:avLst/>
          </a:prstGeom>
          <a:noFill/>
          <a:ln w="38100" cap="flat">
            <a:solidFill>
              <a:srgbClr val="003399"/>
            </a:solidFill>
            <a:prstDash val="solid"/>
            <a:miter lim="800000"/>
            <a:headEnd type="stealth"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pPr defTabSz="457200" fontAlgn="base">
              <a:spcBef>
                <a:spcPct val="0"/>
              </a:spcBef>
              <a:spcAft>
                <a:spcPct val="0"/>
              </a:spcAft>
              <a:buClr>
                <a:srgbClr val="000000"/>
              </a:buClr>
              <a:buSzPct val="100000"/>
              <a:buFont typeface="Times New Roman" pitchFamily="18" charset="0"/>
              <a:buNone/>
            </a:pPr>
            <a:endParaRPr lang="en-US">
              <a:solidFill>
                <a:srgbClr val="FFFFFF"/>
              </a:solidFill>
            </a:endParaRPr>
          </a:p>
        </p:txBody>
      </p:sp>
      <p:sp>
        <p:nvSpPr>
          <p:cNvPr id="10" name="Rectangle 8"/>
          <p:cNvSpPr>
            <a:spLocks/>
          </p:cNvSpPr>
          <p:nvPr/>
        </p:nvSpPr>
        <p:spPr bwMode="auto">
          <a:xfrm>
            <a:off x="3886200" y="3389659"/>
            <a:ext cx="1448212" cy="276999"/>
          </a:xfrm>
          <a:prstGeom prst="rect">
            <a:avLst/>
          </a:prstGeom>
          <a:solidFill>
            <a:schemeClr val="accent3"/>
          </a:solidFill>
          <a:ln>
            <a:noFill/>
          </a:ln>
        </p:spPr>
        <p:txBody>
          <a:bodyPr wrap="square" lIns="0" tIns="0" rIns="0" bIns="0" anchor="ctr">
            <a:spAutoFit/>
          </a:bodyPr>
          <a:lstStyle/>
          <a:p>
            <a:pPr defTabSz="457200" fontAlgn="base">
              <a:spcBef>
                <a:spcPct val="0"/>
              </a:spcBef>
              <a:spcAft>
                <a:spcPct val="0"/>
              </a:spcAft>
              <a:buClr>
                <a:srgbClr val="000000"/>
              </a:buClr>
              <a:buSzPct val="100000"/>
              <a:buFont typeface="Times New Roman" pitchFamily="18" charset="0"/>
              <a:buNone/>
            </a:pPr>
            <a:r>
              <a:rPr lang="en-US" altLang="x-none" dirty="0">
                <a:solidFill>
                  <a:srgbClr val="EE9A00"/>
                </a:solidFill>
                <a:latin typeface="Palatino Linotype Bold" charset="0"/>
                <a:ea typeface="Palatino Linotype Bold" charset="0"/>
                <a:cs typeface="Palatino Linotype Bold" charset="0"/>
                <a:sym typeface="Palatino Linotype Bold" charset="0"/>
              </a:rPr>
              <a:t>electrons</a:t>
            </a:r>
          </a:p>
        </p:txBody>
      </p:sp>
      <p:sp>
        <p:nvSpPr>
          <p:cNvPr id="11" name="Freeform 9"/>
          <p:cNvSpPr>
            <a:spLocks/>
          </p:cNvSpPr>
          <p:nvPr/>
        </p:nvSpPr>
        <p:spPr bwMode="auto">
          <a:xfrm>
            <a:off x="1828801" y="3748973"/>
            <a:ext cx="5486399" cy="975427"/>
          </a:xfrm>
          <a:custGeom>
            <a:avLst/>
            <a:gdLst>
              <a:gd name="T0" fmla="*/ 0 w 21600"/>
              <a:gd name="T1" fmla="*/ 10590 h 21600"/>
              <a:gd name="T2" fmla="*/ 119 w 21600"/>
              <a:gd name="T3" fmla="*/ 9497 h 21600"/>
              <a:gd name="T4" fmla="*/ 267 w 21600"/>
              <a:gd name="T5" fmla="*/ 8237 h 21600"/>
              <a:gd name="T6" fmla="*/ 430 w 21600"/>
              <a:gd name="T7" fmla="*/ 6976 h 21600"/>
              <a:gd name="T8" fmla="*/ 549 w 21600"/>
              <a:gd name="T9" fmla="*/ 6219 h 21600"/>
              <a:gd name="T10" fmla="*/ 712 w 21600"/>
              <a:gd name="T11" fmla="*/ 5211 h 21600"/>
              <a:gd name="T12" fmla="*/ 875 w 21600"/>
              <a:gd name="T13" fmla="*/ 4539 h 21600"/>
              <a:gd name="T14" fmla="*/ 1053 w 21600"/>
              <a:gd name="T15" fmla="*/ 3782 h 21600"/>
              <a:gd name="T16" fmla="*/ 1246 w 21600"/>
              <a:gd name="T17" fmla="*/ 3026 h 21600"/>
              <a:gd name="T18" fmla="*/ 1469 w 21600"/>
              <a:gd name="T19" fmla="*/ 2437 h 21600"/>
              <a:gd name="T20" fmla="*/ 1647 w 21600"/>
              <a:gd name="T21" fmla="*/ 2017 h 21600"/>
              <a:gd name="T22" fmla="*/ 1929 w 21600"/>
              <a:gd name="T23" fmla="*/ 1513 h 21600"/>
              <a:gd name="T24" fmla="*/ 2166 w 21600"/>
              <a:gd name="T25" fmla="*/ 1009 h 21600"/>
              <a:gd name="T26" fmla="*/ 2433 w 21600"/>
              <a:gd name="T27" fmla="*/ 756 h 21600"/>
              <a:gd name="T28" fmla="*/ 2655 w 21600"/>
              <a:gd name="T29" fmla="*/ 504 h 21600"/>
              <a:gd name="T30" fmla="*/ 2952 w 21600"/>
              <a:gd name="T31" fmla="*/ 420 h 21600"/>
              <a:gd name="T32" fmla="*/ 3264 w 21600"/>
              <a:gd name="T33" fmla="*/ 252 h 21600"/>
              <a:gd name="T34" fmla="*/ 3546 w 21600"/>
              <a:gd name="T35" fmla="*/ 252 h 21600"/>
              <a:gd name="T36" fmla="*/ 3902 w 21600"/>
              <a:gd name="T37" fmla="*/ 336 h 21600"/>
              <a:gd name="T38" fmla="*/ 4391 w 21600"/>
              <a:gd name="T39" fmla="*/ 168 h 21600"/>
              <a:gd name="T40" fmla="*/ 5192 w 21600"/>
              <a:gd name="T41" fmla="*/ 168 h 21600"/>
              <a:gd name="T42" fmla="*/ 6691 w 21600"/>
              <a:gd name="T43" fmla="*/ 84 h 21600"/>
              <a:gd name="T44" fmla="*/ 8797 w 21600"/>
              <a:gd name="T45" fmla="*/ 84 h 21600"/>
              <a:gd name="T46" fmla="*/ 11008 w 21600"/>
              <a:gd name="T47" fmla="*/ 0 h 21600"/>
              <a:gd name="T48" fmla="*/ 13663 w 21600"/>
              <a:gd name="T49" fmla="*/ 0 h 21600"/>
              <a:gd name="T50" fmla="*/ 15458 w 21600"/>
              <a:gd name="T51" fmla="*/ 0 h 21600"/>
              <a:gd name="T52" fmla="*/ 15933 w 21600"/>
              <a:gd name="T53" fmla="*/ 168 h 21600"/>
              <a:gd name="T54" fmla="*/ 16289 w 21600"/>
              <a:gd name="T55" fmla="*/ 168 h 21600"/>
              <a:gd name="T56" fmla="*/ 16734 w 21600"/>
              <a:gd name="T57" fmla="*/ 168 h 21600"/>
              <a:gd name="T58" fmla="*/ 17075 w 21600"/>
              <a:gd name="T59" fmla="*/ 252 h 21600"/>
              <a:gd name="T60" fmla="*/ 17505 w 21600"/>
              <a:gd name="T61" fmla="*/ 588 h 21600"/>
              <a:gd name="T62" fmla="*/ 17936 w 21600"/>
              <a:gd name="T63" fmla="*/ 840 h 21600"/>
              <a:gd name="T64" fmla="*/ 18366 w 21600"/>
              <a:gd name="T65" fmla="*/ 1429 h 21600"/>
              <a:gd name="T66" fmla="*/ 18648 w 21600"/>
              <a:gd name="T67" fmla="*/ 1933 h 21600"/>
              <a:gd name="T68" fmla="*/ 18959 w 21600"/>
              <a:gd name="T69" fmla="*/ 2774 h 21600"/>
              <a:gd name="T70" fmla="*/ 19182 w 21600"/>
              <a:gd name="T71" fmla="*/ 3446 h 21600"/>
              <a:gd name="T72" fmla="*/ 19464 w 21600"/>
              <a:gd name="T73" fmla="*/ 4370 h 21600"/>
              <a:gd name="T74" fmla="*/ 19701 w 21600"/>
              <a:gd name="T75" fmla="*/ 5631 h 21600"/>
              <a:gd name="T76" fmla="*/ 19909 w 21600"/>
              <a:gd name="T77" fmla="*/ 7144 h 21600"/>
              <a:gd name="T78" fmla="*/ 20176 w 21600"/>
              <a:gd name="T79" fmla="*/ 8825 h 21600"/>
              <a:gd name="T80" fmla="*/ 20413 w 21600"/>
              <a:gd name="T81" fmla="*/ 10926 h 21600"/>
              <a:gd name="T82" fmla="*/ 20695 w 21600"/>
              <a:gd name="T83" fmla="*/ 13700 h 21600"/>
              <a:gd name="T84" fmla="*/ 20918 w 21600"/>
              <a:gd name="T85" fmla="*/ 15381 h 21600"/>
              <a:gd name="T86" fmla="*/ 21125 w 21600"/>
              <a:gd name="T87" fmla="*/ 17146 h 21600"/>
              <a:gd name="T88" fmla="*/ 21348 w 21600"/>
              <a:gd name="T89" fmla="*/ 19163 h 21600"/>
              <a:gd name="T90" fmla="*/ 21600 w 21600"/>
              <a:gd name="T91" fmla="*/ 21600 h 21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1600" h="21600">
                <a:moveTo>
                  <a:pt x="0" y="10590"/>
                </a:moveTo>
                <a:lnTo>
                  <a:pt x="119" y="9497"/>
                </a:lnTo>
                <a:lnTo>
                  <a:pt x="267" y="8237"/>
                </a:lnTo>
                <a:lnTo>
                  <a:pt x="430" y="6976"/>
                </a:lnTo>
                <a:lnTo>
                  <a:pt x="549" y="6219"/>
                </a:lnTo>
                <a:lnTo>
                  <a:pt x="712" y="5211"/>
                </a:lnTo>
                <a:lnTo>
                  <a:pt x="875" y="4539"/>
                </a:lnTo>
                <a:lnTo>
                  <a:pt x="1053" y="3782"/>
                </a:lnTo>
                <a:lnTo>
                  <a:pt x="1246" y="3026"/>
                </a:lnTo>
                <a:lnTo>
                  <a:pt x="1469" y="2437"/>
                </a:lnTo>
                <a:lnTo>
                  <a:pt x="1647" y="2017"/>
                </a:lnTo>
                <a:lnTo>
                  <a:pt x="1929" y="1513"/>
                </a:lnTo>
                <a:lnTo>
                  <a:pt x="2166" y="1009"/>
                </a:lnTo>
                <a:lnTo>
                  <a:pt x="2433" y="756"/>
                </a:lnTo>
                <a:lnTo>
                  <a:pt x="2655" y="504"/>
                </a:lnTo>
                <a:lnTo>
                  <a:pt x="2952" y="420"/>
                </a:lnTo>
                <a:lnTo>
                  <a:pt x="3264" y="252"/>
                </a:lnTo>
                <a:lnTo>
                  <a:pt x="3546" y="252"/>
                </a:lnTo>
                <a:lnTo>
                  <a:pt x="3902" y="336"/>
                </a:lnTo>
                <a:lnTo>
                  <a:pt x="4391" y="168"/>
                </a:lnTo>
                <a:lnTo>
                  <a:pt x="5192" y="168"/>
                </a:lnTo>
                <a:lnTo>
                  <a:pt x="6691" y="84"/>
                </a:lnTo>
                <a:lnTo>
                  <a:pt x="8797" y="84"/>
                </a:lnTo>
                <a:lnTo>
                  <a:pt x="11008" y="0"/>
                </a:lnTo>
                <a:lnTo>
                  <a:pt x="13663" y="0"/>
                </a:lnTo>
                <a:lnTo>
                  <a:pt x="15458" y="0"/>
                </a:lnTo>
                <a:lnTo>
                  <a:pt x="15933" y="168"/>
                </a:lnTo>
                <a:lnTo>
                  <a:pt x="16289" y="168"/>
                </a:lnTo>
                <a:lnTo>
                  <a:pt x="16734" y="168"/>
                </a:lnTo>
                <a:lnTo>
                  <a:pt x="17075" y="252"/>
                </a:lnTo>
                <a:lnTo>
                  <a:pt x="17505" y="588"/>
                </a:lnTo>
                <a:lnTo>
                  <a:pt x="17936" y="840"/>
                </a:lnTo>
                <a:lnTo>
                  <a:pt x="18366" y="1429"/>
                </a:lnTo>
                <a:lnTo>
                  <a:pt x="18648" y="1933"/>
                </a:lnTo>
                <a:lnTo>
                  <a:pt x="18959" y="2774"/>
                </a:lnTo>
                <a:lnTo>
                  <a:pt x="19182" y="3446"/>
                </a:lnTo>
                <a:lnTo>
                  <a:pt x="19464" y="4370"/>
                </a:lnTo>
                <a:lnTo>
                  <a:pt x="19701" y="5631"/>
                </a:lnTo>
                <a:lnTo>
                  <a:pt x="19909" y="7144"/>
                </a:lnTo>
                <a:lnTo>
                  <a:pt x="20176" y="8825"/>
                </a:lnTo>
                <a:lnTo>
                  <a:pt x="20413" y="10926"/>
                </a:lnTo>
                <a:lnTo>
                  <a:pt x="20695" y="13700"/>
                </a:lnTo>
                <a:lnTo>
                  <a:pt x="20918" y="15381"/>
                </a:lnTo>
                <a:lnTo>
                  <a:pt x="21125" y="17146"/>
                </a:lnTo>
                <a:lnTo>
                  <a:pt x="21348" y="19163"/>
                </a:lnTo>
                <a:lnTo>
                  <a:pt x="21600" y="21600"/>
                </a:lnTo>
              </a:path>
            </a:pathLst>
          </a:custGeom>
          <a:noFill/>
          <a:ln w="38100" cap="flat">
            <a:solidFill>
              <a:srgbClr val="EE9A00"/>
            </a:solidFill>
            <a:prstDash val="solid"/>
            <a:miter lim="800000"/>
            <a:headEnd type="none" w="med" len="med"/>
            <a:tailEnd type="triangle" w="med" len="med"/>
          </a:ln>
          <a:extLst>
            <a:ext uri="{909E8E84-426E-40DD-AFC4-6F175D3DCCD1}">
              <a14:hiddenFill xmlns:a14="http://schemas.microsoft.com/office/drawing/2010/main">
                <a:solidFill>
                  <a:srgbClr val="FFFFFF"/>
                </a:solidFill>
              </a14:hiddenFill>
            </a:ext>
          </a:extLst>
        </p:spPr>
        <p:txBody>
          <a:bodyPr lIns="0" tIns="0" rIns="0" bIns="0"/>
          <a:lstStyle/>
          <a:p>
            <a:pPr defTabSz="457200" fontAlgn="base">
              <a:spcBef>
                <a:spcPct val="0"/>
              </a:spcBef>
              <a:spcAft>
                <a:spcPct val="0"/>
              </a:spcAft>
              <a:buClr>
                <a:srgbClr val="000000"/>
              </a:buClr>
              <a:buSzPct val="100000"/>
              <a:buFont typeface="Times New Roman" pitchFamily="18" charset="0"/>
              <a:buNone/>
            </a:pPr>
            <a:endParaRPr lang="en-US">
              <a:solidFill>
                <a:srgbClr val="FFFFFF"/>
              </a:solidFill>
            </a:endParaRPr>
          </a:p>
        </p:txBody>
      </p:sp>
      <p:sp>
        <p:nvSpPr>
          <p:cNvPr id="12" name="Rectangle 10"/>
          <p:cNvSpPr>
            <a:spLocks/>
          </p:cNvSpPr>
          <p:nvPr/>
        </p:nvSpPr>
        <p:spPr bwMode="auto">
          <a:xfrm>
            <a:off x="-77153" y="5444577"/>
            <a:ext cx="3353753"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square" lIns="0" tIns="0" rIns="0" bIns="0" anchor="ctr">
            <a:spAutoFit/>
          </a:bodyPr>
          <a:lstStyle/>
          <a:p>
            <a:pPr algn="ctr" defTabSz="457200" fontAlgn="base">
              <a:spcBef>
                <a:spcPct val="0"/>
              </a:spcBef>
              <a:spcAft>
                <a:spcPct val="0"/>
              </a:spcAft>
              <a:buClr>
                <a:srgbClr val="000000"/>
              </a:buClr>
              <a:buSzPct val="100000"/>
              <a:buFont typeface="Times New Roman" pitchFamily="18" charset="0"/>
              <a:buNone/>
            </a:pPr>
            <a:r>
              <a:rPr lang="en-US" altLang="x-none" dirty="0">
                <a:solidFill>
                  <a:srgbClr val="C3031C"/>
                </a:solidFill>
                <a:latin typeface="Helvetica Neue" charset="0"/>
                <a:ea typeface="Helvetica Neue" charset="0"/>
                <a:cs typeface="Helvetica Neue" charset="0"/>
                <a:sym typeface="Helvetica Neue" charset="0"/>
              </a:rPr>
              <a:t>5-kV, 1-A electron gun</a:t>
            </a:r>
          </a:p>
          <a:p>
            <a:pPr algn="ctr" defTabSz="457200" fontAlgn="base">
              <a:spcBef>
                <a:spcPct val="0"/>
              </a:spcBef>
              <a:spcAft>
                <a:spcPct val="0"/>
              </a:spcAft>
              <a:buClr>
                <a:srgbClr val="000000"/>
              </a:buClr>
              <a:buSzPct val="100000"/>
              <a:buFont typeface="Times New Roman" pitchFamily="18" charset="0"/>
              <a:buNone/>
            </a:pPr>
            <a:r>
              <a:rPr lang="en-US" altLang="x-none" dirty="0">
                <a:solidFill>
                  <a:srgbClr val="C3031C"/>
                </a:solidFill>
                <a:latin typeface="Helvetica Neue" charset="0"/>
                <a:ea typeface="Helvetica Neue" charset="0"/>
                <a:cs typeface="Helvetica Neue" charset="0"/>
                <a:sym typeface="Helvetica Neue" charset="0"/>
              </a:rPr>
              <a:t>thermionic cathode</a:t>
            </a:r>
          </a:p>
          <a:p>
            <a:pPr algn="ctr" defTabSz="457200" fontAlgn="base">
              <a:spcBef>
                <a:spcPct val="0"/>
              </a:spcBef>
              <a:spcAft>
                <a:spcPct val="0"/>
              </a:spcAft>
              <a:buClr>
                <a:srgbClr val="000000"/>
              </a:buClr>
              <a:buSzPct val="100000"/>
              <a:buFont typeface="Times New Roman" pitchFamily="18" charset="0"/>
              <a:buNone/>
            </a:pPr>
            <a:r>
              <a:rPr lang="en-US" altLang="x-none" dirty="0">
                <a:solidFill>
                  <a:srgbClr val="C3031C"/>
                </a:solidFill>
                <a:latin typeface="Helvetica Neue" charset="0"/>
                <a:ea typeface="Helvetica Neue" charset="0"/>
                <a:cs typeface="Helvetica Neue" charset="0"/>
                <a:sym typeface="Helvetica Neue" charset="0"/>
              </a:rPr>
              <a:t>200-ns rise time</a:t>
            </a:r>
          </a:p>
        </p:txBody>
      </p:sp>
      <p:sp>
        <p:nvSpPr>
          <p:cNvPr id="13" name="Rectangle 11"/>
          <p:cNvSpPr>
            <a:spLocks/>
          </p:cNvSpPr>
          <p:nvPr/>
        </p:nvSpPr>
        <p:spPr bwMode="auto">
          <a:xfrm>
            <a:off x="3325797" y="5331518"/>
            <a:ext cx="3456003"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square" lIns="0" tIns="0" rIns="0" bIns="0" anchor="ctr">
            <a:spAutoFit/>
          </a:bodyPr>
          <a:lstStyle/>
          <a:p>
            <a:pPr algn="ctr" defTabSz="457200" fontAlgn="base">
              <a:spcBef>
                <a:spcPct val="0"/>
              </a:spcBef>
              <a:spcAft>
                <a:spcPct val="0"/>
              </a:spcAft>
              <a:buClr>
                <a:srgbClr val="000000"/>
              </a:buClr>
              <a:buSzPct val="100000"/>
              <a:buFont typeface="Times New Roman" pitchFamily="18" charset="0"/>
              <a:buNone/>
            </a:pPr>
            <a:r>
              <a:rPr lang="en-US" altLang="x-none" dirty="0">
                <a:solidFill>
                  <a:srgbClr val="C3031C"/>
                </a:solidFill>
                <a:latin typeface="Helvetica Neue" charset="0"/>
                <a:ea typeface="Helvetica Neue" charset="0"/>
                <a:cs typeface="Helvetica Neue" charset="0"/>
                <a:sym typeface="Helvetica Neue" charset="0"/>
              </a:rPr>
              <a:t>conventional solenoids</a:t>
            </a:r>
          </a:p>
          <a:p>
            <a:pPr algn="ctr" defTabSz="457200" fontAlgn="base">
              <a:spcBef>
                <a:spcPct val="0"/>
              </a:spcBef>
              <a:spcAft>
                <a:spcPct val="0"/>
              </a:spcAft>
              <a:buClr>
                <a:srgbClr val="000000"/>
              </a:buClr>
              <a:buSzPct val="100000"/>
              <a:buFont typeface="Times New Roman" pitchFamily="18" charset="0"/>
              <a:buNone/>
            </a:pPr>
            <a:r>
              <a:rPr lang="en-US" altLang="x-none" dirty="0">
                <a:solidFill>
                  <a:srgbClr val="C3031C"/>
                </a:solidFill>
                <a:latin typeface="Helvetica Neue" charset="0"/>
                <a:ea typeface="Helvetica Neue" charset="0"/>
                <a:cs typeface="Helvetica Neue" charset="0"/>
                <a:sym typeface="Helvetica Neue" charset="0"/>
              </a:rPr>
              <a:t>0.1–0.4 T</a:t>
            </a:r>
          </a:p>
        </p:txBody>
      </p:sp>
      <p:sp>
        <p:nvSpPr>
          <p:cNvPr id="14" name="Rectangle 12"/>
          <p:cNvSpPr>
            <a:spLocks/>
          </p:cNvSpPr>
          <p:nvPr/>
        </p:nvSpPr>
        <p:spPr bwMode="auto">
          <a:xfrm>
            <a:off x="4953000" y="2131118"/>
            <a:ext cx="3891023"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square" lIns="0" tIns="0" rIns="0" bIns="0" anchor="ctr">
            <a:spAutoFit/>
          </a:bodyPr>
          <a:lstStyle/>
          <a:p>
            <a:pPr algn="ctr" defTabSz="457200" fontAlgn="base">
              <a:spcBef>
                <a:spcPct val="0"/>
              </a:spcBef>
              <a:spcAft>
                <a:spcPct val="0"/>
              </a:spcAft>
              <a:buClr>
                <a:srgbClr val="000000"/>
              </a:buClr>
              <a:buSzPct val="100000"/>
              <a:buFont typeface="Times New Roman" pitchFamily="18" charset="0"/>
              <a:buNone/>
            </a:pPr>
            <a:r>
              <a:rPr lang="en-US" altLang="x-none" dirty="0">
                <a:solidFill>
                  <a:srgbClr val="C3031C"/>
                </a:solidFill>
                <a:latin typeface="Helvetica Neue" charset="0"/>
                <a:ea typeface="Helvetica Neue" charset="0"/>
                <a:cs typeface="Helvetica Neue" charset="0"/>
                <a:sym typeface="Helvetica Neue" charset="0"/>
              </a:rPr>
              <a:t>superconducting solenoid</a:t>
            </a:r>
          </a:p>
          <a:p>
            <a:pPr algn="ctr" defTabSz="457200" fontAlgn="base">
              <a:spcBef>
                <a:spcPct val="0"/>
              </a:spcBef>
              <a:spcAft>
                <a:spcPct val="0"/>
              </a:spcAft>
              <a:buClr>
                <a:srgbClr val="000000"/>
              </a:buClr>
              <a:buSzPct val="100000"/>
              <a:buFont typeface="Times New Roman" pitchFamily="18" charset="0"/>
              <a:buNone/>
            </a:pPr>
            <a:r>
              <a:rPr lang="en-US" altLang="x-none" dirty="0">
                <a:solidFill>
                  <a:srgbClr val="C3031C"/>
                </a:solidFill>
                <a:latin typeface="Helvetica Neue" charset="0"/>
                <a:ea typeface="Helvetica Neue" charset="0"/>
                <a:cs typeface="Helvetica Neue" charset="0"/>
                <a:sym typeface="Helvetica Neue" charset="0"/>
              </a:rPr>
              <a:t>1–6 T</a:t>
            </a:r>
          </a:p>
        </p:txBody>
      </p:sp>
      <p:sp>
        <p:nvSpPr>
          <p:cNvPr id="15" name="Rectangle 13"/>
          <p:cNvSpPr>
            <a:spLocks/>
          </p:cNvSpPr>
          <p:nvPr/>
        </p:nvSpPr>
        <p:spPr bwMode="auto">
          <a:xfrm>
            <a:off x="7597157" y="4027839"/>
            <a:ext cx="1362694"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square" lIns="0" tIns="0" rIns="0" bIns="0" anchor="ctr">
            <a:spAutoFit/>
          </a:bodyPr>
          <a:lstStyle/>
          <a:p>
            <a:pPr algn="ctr" defTabSz="457200" fontAlgn="base">
              <a:spcBef>
                <a:spcPct val="0"/>
              </a:spcBef>
              <a:spcAft>
                <a:spcPct val="0"/>
              </a:spcAft>
              <a:buClr>
                <a:srgbClr val="000000"/>
              </a:buClr>
              <a:buSzPct val="100000"/>
              <a:buFont typeface="Times New Roman" pitchFamily="18" charset="0"/>
              <a:buNone/>
            </a:pPr>
            <a:r>
              <a:rPr lang="en-US" altLang="x-none">
                <a:solidFill>
                  <a:srgbClr val="C3031C"/>
                </a:solidFill>
                <a:latin typeface="Helvetica Neue" charset="0"/>
                <a:ea typeface="Helvetica Neue" charset="0"/>
                <a:cs typeface="Helvetica Neue" charset="0"/>
                <a:sym typeface="Helvetica Neue" charset="0"/>
              </a:rPr>
              <a:t>collector</a:t>
            </a:r>
          </a:p>
        </p:txBody>
      </p:sp>
      <p:sp>
        <p:nvSpPr>
          <p:cNvPr id="16" name="Line 14"/>
          <p:cNvSpPr>
            <a:spLocks noChangeShapeType="1"/>
          </p:cNvSpPr>
          <p:nvPr/>
        </p:nvSpPr>
        <p:spPr bwMode="auto">
          <a:xfrm>
            <a:off x="2057400" y="4341697"/>
            <a:ext cx="1708151" cy="975543"/>
          </a:xfrm>
          <a:prstGeom prst="line">
            <a:avLst/>
          </a:prstGeom>
          <a:noFill/>
          <a:ln w="38100" cap="flat">
            <a:solidFill>
              <a:srgbClr val="C3031C"/>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pPr defTabSz="457200" fontAlgn="base">
              <a:spcBef>
                <a:spcPct val="0"/>
              </a:spcBef>
              <a:spcAft>
                <a:spcPct val="0"/>
              </a:spcAft>
              <a:buClr>
                <a:srgbClr val="000000"/>
              </a:buClr>
              <a:buSzPct val="100000"/>
              <a:buFont typeface="Times New Roman" pitchFamily="18" charset="0"/>
              <a:buNone/>
            </a:pPr>
            <a:endParaRPr lang="en-US">
              <a:solidFill>
                <a:srgbClr val="FFFFFF"/>
              </a:solidFill>
            </a:endParaRPr>
          </a:p>
        </p:txBody>
      </p:sp>
      <p:sp>
        <p:nvSpPr>
          <p:cNvPr id="17" name="Line 15"/>
          <p:cNvSpPr>
            <a:spLocks noChangeShapeType="1"/>
          </p:cNvSpPr>
          <p:nvPr/>
        </p:nvSpPr>
        <p:spPr bwMode="auto">
          <a:xfrm flipH="1">
            <a:off x="5620882" y="4341697"/>
            <a:ext cx="1237118" cy="940068"/>
          </a:xfrm>
          <a:prstGeom prst="line">
            <a:avLst/>
          </a:prstGeom>
          <a:noFill/>
          <a:ln w="38100" cap="flat">
            <a:solidFill>
              <a:srgbClr val="C3031C"/>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pPr defTabSz="457200" fontAlgn="base">
              <a:spcBef>
                <a:spcPct val="0"/>
              </a:spcBef>
              <a:spcAft>
                <a:spcPct val="0"/>
              </a:spcAft>
              <a:buClr>
                <a:srgbClr val="000000"/>
              </a:buClr>
              <a:buSzPct val="100000"/>
              <a:buFont typeface="Times New Roman" pitchFamily="18" charset="0"/>
              <a:buNone/>
            </a:pPr>
            <a:endParaRPr lang="en-US">
              <a:solidFill>
                <a:srgbClr val="FFFFFF"/>
              </a:solidFill>
            </a:endParaRPr>
          </a:p>
        </p:txBody>
      </p:sp>
      <p:sp>
        <p:nvSpPr>
          <p:cNvPr id="18" name="Line 16"/>
          <p:cNvSpPr>
            <a:spLocks noChangeShapeType="1"/>
          </p:cNvSpPr>
          <p:nvPr/>
        </p:nvSpPr>
        <p:spPr bwMode="auto">
          <a:xfrm flipH="1">
            <a:off x="5562600" y="2514487"/>
            <a:ext cx="915988" cy="1043953"/>
          </a:xfrm>
          <a:prstGeom prst="line">
            <a:avLst/>
          </a:prstGeom>
          <a:noFill/>
          <a:ln w="38100" cap="flat">
            <a:solidFill>
              <a:srgbClr val="C3031C"/>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pPr defTabSz="457200" fontAlgn="base">
              <a:spcBef>
                <a:spcPct val="0"/>
              </a:spcBef>
              <a:spcAft>
                <a:spcPct val="0"/>
              </a:spcAft>
              <a:buClr>
                <a:srgbClr val="000000"/>
              </a:buClr>
              <a:buSzPct val="100000"/>
              <a:buFont typeface="Times New Roman" pitchFamily="18" charset="0"/>
              <a:buNone/>
            </a:pPr>
            <a:endParaRPr lang="en-US">
              <a:solidFill>
                <a:srgbClr val="FFFFFF"/>
              </a:solidFill>
            </a:endParaRPr>
          </a:p>
        </p:txBody>
      </p:sp>
      <p:sp>
        <p:nvSpPr>
          <p:cNvPr id="19" name="Rectangle 17"/>
          <p:cNvSpPr>
            <a:spLocks/>
          </p:cNvSpPr>
          <p:nvPr/>
        </p:nvSpPr>
        <p:spPr bwMode="auto">
          <a:xfrm>
            <a:off x="1593368" y="2148239"/>
            <a:ext cx="2383321"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square" lIns="0" tIns="0" rIns="0" bIns="0" anchor="ctr">
            <a:spAutoFit/>
          </a:bodyPr>
          <a:lstStyle/>
          <a:p>
            <a:pPr algn="ctr" defTabSz="457200" fontAlgn="base">
              <a:spcBef>
                <a:spcPct val="0"/>
              </a:spcBef>
              <a:spcAft>
                <a:spcPct val="0"/>
              </a:spcAft>
              <a:buClr>
                <a:srgbClr val="000000"/>
              </a:buClr>
              <a:buSzPct val="100000"/>
              <a:buFont typeface="Times New Roman" pitchFamily="18" charset="0"/>
              <a:buNone/>
            </a:pPr>
            <a:r>
              <a:rPr lang="en-US" altLang="x-none" dirty="0">
                <a:solidFill>
                  <a:srgbClr val="C3031C"/>
                </a:solidFill>
                <a:latin typeface="Helvetica Neue" charset="0"/>
                <a:ea typeface="Helvetica Neue" charset="0"/>
                <a:cs typeface="Helvetica Neue" charset="0"/>
                <a:sym typeface="Helvetica Neue" charset="0"/>
              </a:rPr>
              <a:t>6 m total length</a:t>
            </a:r>
          </a:p>
        </p:txBody>
      </p:sp>
      <p:sp>
        <p:nvSpPr>
          <p:cNvPr id="20" name="Rectangle 18"/>
          <p:cNvSpPr>
            <a:spLocks/>
          </p:cNvSpPr>
          <p:nvPr/>
        </p:nvSpPr>
        <p:spPr bwMode="auto">
          <a:xfrm>
            <a:off x="3200400" y="4105742"/>
            <a:ext cx="2861100" cy="276999"/>
          </a:xfrm>
          <a:prstGeom prst="rect">
            <a:avLst/>
          </a:prstGeom>
          <a:solidFill>
            <a:schemeClr val="accent3"/>
          </a:solidFill>
          <a:ln>
            <a:noFill/>
          </a:ln>
        </p:spPr>
        <p:txBody>
          <a:bodyPr wrap="square" lIns="0" tIns="0" rIns="0" bIns="0" anchor="ctr">
            <a:spAutoFit/>
          </a:bodyPr>
          <a:lstStyle/>
          <a:p>
            <a:pPr algn="ctr" defTabSz="457200" fontAlgn="base">
              <a:spcBef>
                <a:spcPct val="0"/>
              </a:spcBef>
              <a:spcAft>
                <a:spcPct val="0"/>
              </a:spcAft>
              <a:buClr>
                <a:srgbClr val="000000"/>
              </a:buClr>
              <a:buSzPct val="100000"/>
              <a:buFont typeface="Times New Roman" pitchFamily="18" charset="0"/>
              <a:buNone/>
            </a:pPr>
            <a:r>
              <a:rPr lang="en-US" altLang="x-none" dirty="0">
                <a:solidFill>
                  <a:srgbClr val="C3031C"/>
                </a:solidFill>
                <a:latin typeface="Helvetica Neue" charset="0"/>
                <a:ea typeface="Helvetica Neue" charset="0"/>
                <a:cs typeface="Helvetica Neue" charset="0"/>
                <a:sym typeface="Helvetica Neue" charset="0"/>
              </a:rPr>
              <a:t>3-m overlap region</a:t>
            </a:r>
          </a:p>
        </p:txBody>
      </p:sp>
      <p:sp>
        <p:nvSpPr>
          <p:cNvPr id="21" name="Rectangle 19"/>
          <p:cNvSpPr>
            <a:spLocks/>
          </p:cNvSpPr>
          <p:nvPr/>
        </p:nvSpPr>
        <p:spPr bwMode="auto">
          <a:xfrm>
            <a:off x="6017009" y="5069239"/>
            <a:ext cx="3279391"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square" lIns="0" tIns="0" rIns="0" bIns="0" anchor="ctr">
            <a:spAutoFit/>
          </a:bodyPr>
          <a:lstStyle/>
          <a:p>
            <a:pPr algn="ctr" defTabSz="457200" fontAlgn="base">
              <a:spcBef>
                <a:spcPct val="0"/>
              </a:spcBef>
              <a:spcAft>
                <a:spcPct val="0"/>
              </a:spcAft>
              <a:buClr>
                <a:srgbClr val="000000"/>
              </a:buClr>
              <a:buSzPct val="100000"/>
              <a:buFont typeface="Times New Roman" pitchFamily="18" charset="0"/>
              <a:buNone/>
            </a:pPr>
            <a:r>
              <a:rPr lang="en-US" altLang="x-none" i="1">
                <a:solidFill>
                  <a:srgbClr val="FFFFFF"/>
                </a:solidFill>
                <a:latin typeface="Helvetica Neue" charset="0"/>
                <a:ea typeface="Helvetica Neue" charset="0"/>
                <a:cs typeface="Helvetica Neue" charset="0"/>
                <a:sym typeface="Helvetica Neue" charset="0"/>
              </a:rPr>
              <a:t>Tevatron electron lens</a:t>
            </a:r>
          </a:p>
        </p:txBody>
      </p:sp>
      <p:sp>
        <p:nvSpPr>
          <p:cNvPr id="22" name="Rectangle 21"/>
          <p:cNvSpPr/>
          <p:nvPr/>
        </p:nvSpPr>
        <p:spPr>
          <a:xfrm>
            <a:off x="3962400" y="6096000"/>
            <a:ext cx="5486400" cy="307777"/>
          </a:xfrm>
          <a:prstGeom prst="rect">
            <a:avLst/>
          </a:prstGeom>
        </p:spPr>
        <p:txBody>
          <a:bodyPr wrap="square">
            <a:spAutoFit/>
          </a:bodyPr>
          <a:lstStyle/>
          <a:p>
            <a:pPr defTabSz="457200" fontAlgn="base">
              <a:spcBef>
                <a:spcPct val="0"/>
              </a:spcBef>
              <a:spcAft>
                <a:spcPct val="0"/>
              </a:spcAft>
              <a:buClr>
                <a:srgbClr val="000000"/>
              </a:buClr>
              <a:buSzPct val="100000"/>
              <a:buFont typeface="Times New Roman" pitchFamily="18" charset="0"/>
              <a:buNone/>
            </a:pPr>
            <a:r>
              <a:rPr lang="en-US" altLang="x-none" sz="1400" i="1" dirty="0" err="1">
                <a:solidFill>
                  <a:srgbClr val="000000"/>
                </a:solidFill>
                <a:sym typeface="Helvetica Neue" charset="0"/>
              </a:rPr>
              <a:t>Shiltsev</a:t>
            </a:r>
            <a:r>
              <a:rPr lang="en-US" altLang="x-none" sz="1400" i="1" dirty="0">
                <a:solidFill>
                  <a:srgbClr val="000000"/>
                </a:solidFill>
                <a:sym typeface="Helvetica Neue" charset="0"/>
              </a:rPr>
              <a:t> et al., Phys. Rev. ST </a:t>
            </a:r>
            <a:r>
              <a:rPr lang="en-US" altLang="x-none" sz="1400" i="1" dirty="0" err="1">
                <a:solidFill>
                  <a:srgbClr val="000000"/>
                </a:solidFill>
                <a:sym typeface="Helvetica Neue" charset="0"/>
              </a:rPr>
              <a:t>Accel</a:t>
            </a:r>
            <a:r>
              <a:rPr lang="en-US" altLang="x-none" sz="1400" i="1" dirty="0">
                <a:solidFill>
                  <a:srgbClr val="000000"/>
                </a:solidFill>
                <a:sym typeface="Helvetica Neue" charset="0"/>
              </a:rPr>
              <a:t>. Beams 11, 103501 (2008)</a:t>
            </a:r>
          </a:p>
        </p:txBody>
      </p:sp>
    </p:spTree>
    <p:extLst>
      <p:ext uri="{BB962C8B-B14F-4D97-AF65-F5344CB8AC3E}">
        <p14:creationId xmlns:p14="http://schemas.microsoft.com/office/powerpoint/2010/main" val="135646002"/>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 6"/>
          <p:cNvGrpSpPr/>
          <p:nvPr/>
        </p:nvGrpSpPr>
        <p:grpSpPr>
          <a:xfrm>
            <a:off x="0" y="0"/>
            <a:ext cx="720080" cy="6858000"/>
            <a:chOff x="0" y="0"/>
            <a:chExt cx="720080" cy="6858000"/>
          </a:xfrm>
        </p:grpSpPr>
        <p:sp>
          <p:nvSpPr>
            <p:cNvPr id="8" name="Rectangle 7"/>
            <p:cNvSpPr/>
            <p:nvPr/>
          </p:nvSpPr>
          <p:spPr>
            <a:xfrm>
              <a:off x="0" y="0"/>
              <a:ext cx="720080" cy="6858000"/>
            </a:xfrm>
            <a:prstGeom prst="rect">
              <a:avLst/>
            </a:prstGeom>
            <a:gradFill flip="none" rotWithShape="1">
              <a:gsLst>
                <a:gs pos="0">
                  <a:schemeClr val="accent6">
                    <a:lumMod val="75000"/>
                    <a:tint val="66000"/>
                    <a:satMod val="160000"/>
                  </a:schemeClr>
                </a:gs>
                <a:gs pos="50000">
                  <a:schemeClr val="accent6">
                    <a:lumMod val="75000"/>
                    <a:tint val="44500"/>
                    <a:satMod val="160000"/>
                  </a:schemeClr>
                </a:gs>
                <a:gs pos="100000">
                  <a:schemeClr val="bg1"/>
                </a:gs>
              </a:gsLst>
              <a:lin ang="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9" name="TextBox 8"/>
            <p:cNvSpPr txBox="1"/>
            <p:nvPr/>
          </p:nvSpPr>
          <p:spPr>
            <a:xfrm rot="16200000">
              <a:off x="-3129938" y="3244334"/>
              <a:ext cx="6696744" cy="369332"/>
            </a:xfrm>
            <a:prstGeom prst="rect">
              <a:avLst/>
            </a:prstGeom>
            <a:noFill/>
          </p:spPr>
          <p:txBody>
            <a:bodyPr wrap="square" rtlCol="0">
              <a:spAutoFit/>
            </a:bodyPr>
            <a:lstStyle/>
            <a:p>
              <a:r>
                <a:rPr lang="en-GB" dirty="0" smtClean="0">
                  <a:solidFill>
                    <a:prstClr val="black"/>
                  </a:solidFill>
                </a:rPr>
                <a:t>adam.jeff@cern.ch		</a:t>
              </a:r>
              <a:r>
                <a:rPr lang="en-GB" b="1" dirty="0" smtClean="0">
                  <a:solidFill>
                    <a:prstClr val="black"/>
                  </a:solidFill>
                </a:rPr>
                <a:t>Gas Jet Tests at Liverpool</a:t>
              </a:r>
              <a:r>
                <a:rPr lang="en-GB" dirty="0" smtClean="0">
                  <a:solidFill>
                    <a:prstClr val="black"/>
                  </a:solidFill>
                </a:rPr>
                <a:t>	</a:t>
              </a:r>
              <a:endParaRPr lang="en-GB" dirty="0">
                <a:solidFill>
                  <a:prstClr val="black"/>
                </a:solidFill>
              </a:endParaRPr>
            </a:p>
          </p:txBody>
        </p:sp>
      </p:grpSp>
      <p:pic>
        <p:nvPicPr>
          <p:cNvPr id="10" name="Picture 2" descr="\\cern.ch\dfs\Users\a\ajeff\Documents\Reports and presentations\logos\QUASAR_Logo.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300739" y="3186"/>
            <a:ext cx="827584" cy="584177"/>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5" descr="Jet-1_small"/>
          <p:cNvPicPr>
            <a:picLocks noChangeAspect="1" noChangeArrowheads="1"/>
          </p:cNvPicPr>
          <p:nvPr/>
        </p:nvPicPr>
        <p:blipFill>
          <a:blip r:embed="rId3">
            <a:extLst>
              <a:ext uri="{28A0092B-C50C-407E-A947-70E740481C1C}">
                <a14:useLocalDpi xmlns:a14="http://schemas.microsoft.com/office/drawing/2010/main" val="0"/>
              </a:ext>
            </a:extLst>
          </a:blip>
          <a:srcRect b="16600"/>
          <a:stretch>
            <a:fillRect/>
          </a:stretch>
        </p:blipFill>
        <p:spPr bwMode="auto">
          <a:xfrm>
            <a:off x="1839778" y="627985"/>
            <a:ext cx="5776912" cy="40694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Picture 9" descr="inside standard nozzle chambe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862378" y="3133704"/>
            <a:ext cx="4040187" cy="2863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57150">
                <a:solidFill>
                  <a:srgbClr val="000000"/>
                </a:solidFill>
                <a:miter lim="800000"/>
                <a:headEnd/>
                <a:tailEnd/>
              </a14:hiddenLine>
            </a:ext>
          </a:extLst>
        </p:spPr>
      </p:pic>
      <p:sp>
        <p:nvSpPr>
          <p:cNvPr id="12" name="Rectangle 11"/>
          <p:cNvSpPr>
            <a:spLocks noChangeArrowheads="1"/>
          </p:cNvSpPr>
          <p:nvPr/>
        </p:nvSpPr>
        <p:spPr bwMode="auto">
          <a:xfrm>
            <a:off x="3065328" y="1884342"/>
            <a:ext cx="1228725" cy="1082675"/>
          </a:xfrm>
          <a:prstGeom prst="rect">
            <a:avLst/>
          </a:prstGeom>
          <a:solidFill>
            <a:srgbClr val="FFCC00">
              <a:alpha val="30196"/>
            </a:srgbClr>
          </a:solidFill>
          <a:ln>
            <a:noFill/>
          </a:ln>
          <a:extLst>
            <a:ext uri="{91240B29-F687-4F45-9708-019B960494DF}">
              <a14:hiddenLine xmlns:a14="http://schemas.microsoft.com/office/drawing/2010/main" w="57150">
                <a:solidFill>
                  <a:srgbClr val="000000"/>
                </a:solidFill>
                <a:miter lim="800000"/>
                <a:headEnd/>
                <a:tailEnd/>
              </a14:hiddenLine>
            </a:ext>
          </a:extLst>
        </p:spPr>
        <p:txBody>
          <a:bodyPr wrap="none" anchor="ctr"/>
          <a:lstStyle/>
          <a:p>
            <a:endParaRPr lang="en-GB">
              <a:solidFill>
                <a:prstClr val="black"/>
              </a:solidFill>
            </a:endParaRPr>
          </a:p>
        </p:txBody>
      </p:sp>
      <p:sp>
        <p:nvSpPr>
          <p:cNvPr id="13" name="Rectangle 12"/>
          <p:cNvSpPr>
            <a:spLocks noChangeArrowheads="1"/>
          </p:cNvSpPr>
          <p:nvPr/>
        </p:nvSpPr>
        <p:spPr bwMode="auto">
          <a:xfrm>
            <a:off x="3065328" y="1879579"/>
            <a:ext cx="1228725" cy="1082675"/>
          </a:xfrm>
          <a:prstGeom prst="rect">
            <a:avLst/>
          </a:prstGeom>
          <a:noFill/>
          <a:ln w="57150">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endParaRPr lang="en-GB">
              <a:solidFill>
                <a:prstClr val="black"/>
              </a:solidFill>
            </a:endParaRPr>
          </a:p>
        </p:txBody>
      </p:sp>
      <p:sp>
        <p:nvSpPr>
          <p:cNvPr id="14" name="Line 12"/>
          <p:cNvSpPr>
            <a:spLocks noChangeShapeType="1"/>
          </p:cNvSpPr>
          <p:nvPr/>
        </p:nvSpPr>
        <p:spPr bwMode="auto">
          <a:xfrm>
            <a:off x="3065328" y="2962254"/>
            <a:ext cx="1787525" cy="3043238"/>
          </a:xfrm>
          <a:prstGeom prst="line">
            <a:avLst/>
          </a:prstGeom>
          <a:noFill/>
          <a:ln w="57150">
            <a:solidFill>
              <a:srgbClr val="FF0000"/>
            </a:solidFill>
            <a:round/>
            <a:headEnd/>
            <a:tailEnd/>
          </a:ln>
          <a:extLst>
            <a:ext uri="{909E8E84-426E-40DD-AFC4-6F175D3DCCD1}">
              <a14:hiddenFill xmlns:a14="http://schemas.microsoft.com/office/drawing/2010/main">
                <a:noFill/>
              </a14:hiddenFill>
            </a:ext>
          </a:extLst>
        </p:spPr>
        <p:txBody>
          <a:bodyPr/>
          <a:lstStyle/>
          <a:p>
            <a:endParaRPr lang="en-GB">
              <a:solidFill>
                <a:prstClr val="black"/>
              </a:solidFill>
            </a:endParaRPr>
          </a:p>
        </p:txBody>
      </p:sp>
      <p:sp>
        <p:nvSpPr>
          <p:cNvPr id="15" name="Line 13"/>
          <p:cNvSpPr>
            <a:spLocks noChangeShapeType="1"/>
          </p:cNvSpPr>
          <p:nvPr/>
        </p:nvSpPr>
        <p:spPr bwMode="auto">
          <a:xfrm>
            <a:off x="4294053" y="1879579"/>
            <a:ext cx="4632325" cy="1231900"/>
          </a:xfrm>
          <a:prstGeom prst="line">
            <a:avLst/>
          </a:prstGeom>
          <a:noFill/>
          <a:ln w="57150">
            <a:solidFill>
              <a:srgbClr val="FF0000"/>
            </a:solidFill>
            <a:round/>
            <a:headEnd/>
            <a:tailEnd/>
          </a:ln>
          <a:extLst>
            <a:ext uri="{909E8E84-426E-40DD-AFC4-6F175D3DCCD1}">
              <a14:hiddenFill xmlns:a14="http://schemas.microsoft.com/office/drawing/2010/main">
                <a:noFill/>
              </a14:hiddenFill>
            </a:ext>
          </a:extLst>
        </p:spPr>
        <p:txBody>
          <a:bodyPr/>
          <a:lstStyle/>
          <a:p>
            <a:endParaRPr lang="en-GB">
              <a:solidFill>
                <a:prstClr val="black"/>
              </a:solidFill>
            </a:endParaRPr>
          </a:p>
        </p:txBody>
      </p:sp>
      <p:sp>
        <p:nvSpPr>
          <p:cNvPr id="16" name="Rectangle 15"/>
          <p:cNvSpPr>
            <a:spLocks noChangeArrowheads="1"/>
          </p:cNvSpPr>
          <p:nvPr/>
        </p:nvSpPr>
        <p:spPr bwMode="auto">
          <a:xfrm>
            <a:off x="4843328" y="3106717"/>
            <a:ext cx="4073525" cy="2890837"/>
          </a:xfrm>
          <a:prstGeom prst="rect">
            <a:avLst/>
          </a:prstGeom>
          <a:noFill/>
          <a:ln w="57150">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endParaRPr lang="en-GB">
              <a:solidFill>
                <a:prstClr val="black"/>
              </a:solidFill>
            </a:endParaRPr>
          </a:p>
        </p:txBody>
      </p:sp>
      <p:sp>
        <p:nvSpPr>
          <p:cNvPr id="17" name="Rectangle 16"/>
          <p:cNvSpPr>
            <a:spLocks noChangeArrowheads="1"/>
          </p:cNvSpPr>
          <p:nvPr/>
        </p:nvSpPr>
        <p:spPr bwMode="auto">
          <a:xfrm>
            <a:off x="4201978" y="1414442"/>
            <a:ext cx="1951038" cy="2024062"/>
          </a:xfrm>
          <a:prstGeom prst="rect">
            <a:avLst/>
          </a:prstGeom>
          <a:solidFill>
            <a:srgbClr val="FFCC00">
              <a:alpha val="30196"/>
            </a:srgbClr>
          </a:solidFill>
          <a:ln>
            <a:noFill/>
          </a:ln>
          <a:extLst>
            <a:ext uri="{91240B29-F687-4F45-9708-019B960494DF}">
              <a14:hiddenLine xmlns:a14="http://schemas.microsoft.com/office/drawing/2010/main" w="57150">
                <a:solidFill>
                  <a:srgbClr val="000000"/>
                </a:solidFill>
                <a:miter lim="800000"/>
                <a:headEnd/>
                <a:tailEnd/>
              </a14:hiddenLine>
            </a:ext>
          </a:extLst>
        </p:spPr>
        <p:txBody>
          <a:bodyPr wrap="none" anchor="ctr"/>
          <a:lstStyle/>
          <a:p>
            <a:endParaRPr lang="en-GB">
              <a:solidFill>
                <a:prstClr val="black"/>
              </a:solidFill>
            </a:endParaRPr>
          </a:p>
        </p:txBody>
      </p:sp>
      <p:sp>
        <p:nvSpPr>
          <p:cNvPr id="18" name="Rectangle 17"/>
          <p:cNvSpPr>
            <a:spLocks noChangeArrowheads="1"/>
          </p:cNvSpPr>
          <p:nvPr/>
        </p:nvSpPr>
        <p:spPr bwMode="auto">
          <a:xfrm>
            <a:off x="4201978" y="1414442"/>
            <a:ext cx="1951038" cy="2024063"/>
          </a:xfrm>
          <a:prstGeom prst="rect">
            <a:avLst/>
          </a:prstGeom>
          <a:noFill/>
          <a:ln w="57150">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endParaRPr lang="en-GB">
              <a:solidFill>
                <a:prstClr val="black"/>
              </a:solidFill>
            </a:endParaRPr>
          </a:p>
        </p:txBody>
      </p:sp>
      <p:pic>
        <p:nvPicPr>
          <p:cNvPr id="19" name="Picture 3" descr="C:\Users\gjx51659\Desktop\PhD stuff\gas jet monitor\setup pictures\DSC_0685.jpg"/>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8268" r="33806"/>
          <a:stretch/>
        </p:blipFill>
        <p:spPr bwMode="auto">
          <a:xfrm rot="5400000">
            <a:off x="590415" y="2511406"/>
            <a:ext cx="3717925" cy="3657600"/>
          </a:xfrm>
          <a:prstGeom prst="rect">
            <a:avLst/>
          </a:prstGeom>
          <a:noFill/>
          <a:extLst>
            <a:ext uri="{909E8E84-426E-40DD-AFC4-6F175D3DCCD1}">
              <a14:hiddenFill xmlns:a14="http://schemas.microsoft.com/office/drawing/2010/main">
                <a:solidFill>
                  <a:srgbClr val="FFFFFF"/>
                </a:solidFill>
              </a14:hiddenFill>
            </a:ext>
          </a:extLst>
        </p:spPr>
      </p:pic>
      <p:pic>
        <p:nvPicPr>
          <p:cNvPr id="20" name="Picture 19" descr="exp chamber inner cutout dominic "/>
          <p:cNvPicPr>
            <a:picLocks noChangeAspect="1" noChangeArrowheads="1"/>
          </p:cNvPicPr>
          <p:nvPr/>
        </p:nvPicPr>
        <p:blipFill>
          <a:blip r:embed="rId6" cstate="print">
            <a:extLst>
              <a:ext uri="{28A0092B-C50C-407E-A947-70E740481C1C}">
                <a14:useLocalDpi xmlns:a14="http://schemas.microsoft.com/office/drawing/2010/main" val="0"/>
              </a:ext>
            </a:extLst>
          </a:blip>
          <a:srcRect l="5463" r="25481"/>
          <a:stretch>
            <a:fillRect/>
          </a:stretch>
        </p:blipFill>
        <p:spPr bwMode="auto">
          <a:xfrm>
            <a:off x="620578" y="2495529"/>
            <a:ext cx="3683000" cy="3757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1" name="Rectangle 20"/>
          <p:cNvSpPr>
            <a:spLocks noChangeArrowheads="1"/>
          </p:cNvSpPr>
          <p:nvPr/>
        </p:nvSpPr>
        <p:spPr bwMode="auto">
          <a:xfrm>
            <a:off x="609465" y="2457429"/>
            <a:ext cx="3684588" cy="3756025"/>
          </a:xfrm>
          <a:prstGeom prst="rect">
            <a:avLst/>
          </a:prstGeom>
          <a:noFill/>
          <a:ln w="57150">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endParaRPr lang="en-GB">
              <a:solidFill>
                <a:prstClr val="black"/>
              </a:solidFill>
            </a:endParaRPr>
          </a:p>
        </p:txBody>
      </p:sp>
      <p:sp>
        <p:nvSpPr>
          <p:cNvPr id="22" name="Line 21"/>
          <p:cNvSpPr>
            <a:spLocks noChangeShapeType="1"/>
          </p:cNvSpPr>
          <p:nvPr/>
        </p:nvSpPr>
        <p:spPr bwMode="auto">
          <a:xfrm flipH="1">
            <a:off x="4294052" y="3438504"/>
            <a:ext cx="1858963" cy="2774950"/>
          </a:xfrm>
          <a:prstGeom prst="line">
            <a:avLst/>
          </a:prstGeom>
          <a:noFill/>
          <a:ln w="57150">
            <a:solidFill>
              <a:srgbClr val="FF0000"/>
            </a:solidFill>
            <a:round/>
            <a:headEnd/>
            <a:tailEnd/>
          </a:ln>
          <a:extLst>
            <a:ext uri="{909E8E84-426E-40DD-AFC4-6F175D3DCCD1}">
              <a14:hiddenFill xmlns:a14="http://schemas.microsoft.com/office/drawing/2010/main">
                <a:noFill/>
              </a14:hiddenFill>
            </a:ext>
          </a:extLst>
        </p:spPr>
        <p:txBody>
          <a:bodyPr/>
          <a:lstStyle/>
          <a:p>
            <a:endParaRPr lang="en-GB">
              <a:solidFill>
                <a:prstClr val="black"/>
              </a:solidFill>
            </a:endParaRPr>
          </a:p>
        </p:txBody>
      </p:sp>
      <p:sp>
        <p:nvSpPr>
          <p:cNvPr id="23" name="Line 22"/>
          <p:cNvSpPr>
            <a:spLocks noChangeShapeType="1"/>
          </p:cNvSpPr>
          <p:nvPr/>
        </p:nvSpPr>
        <p:spPr bwMode="auto">
          <a:xfrm flipH="1">
            <a:off x="609464" y="1414442"/>
            <a:ext cx="3592513" cy="1042987"/>
          </a:xfrm>
          <a:prstGeom prst="line">
            <a:avLst/>
          </a:prstGeom>
          <a:noFill/>
          <a:ln w="57150">
            <a:solidFill>
              <a:srgbClr val="FF0000"/>
            </a:solidFill>
            <a:round/>
            <a:headEnd/>
            <a:tailEnd/>
          </a:ln>
          <a:extLst>
            <a:ext uri="{909E8E84-426E-40DD-AFC4-6F175D3DCCD1}">
              <a14:hiddenFill xmlns:a14="http://schemas.microsoft.com/office/drawing/2010/main">
                <a:noFill/>
              </a14:hiddenFill>
            </a:ext>
          </a:extLst>
        </p:spPr>
        <p:txBody>
          <a:bodyPr/>
          <a:lstStyle/>
          <a:p>
            <a:endParaRPr lang="en-GB">
              <a:solidFill>
                <a:prstClr val="black"/>
              </a:solidFill>
            </a:endParaRPr>
          </a:p>
        </p:txBody>
      </p:sp>
      <p:pic>
        <p:nvPicPr>
          <p:cNvPr id="24" name="Picture 2" descr="C:\Users\gjx51659\Desktop\PhD stuff\gas jet monitor\setup pictures\DSC_0686.jpg"/>
          <p:cNvPicPr>
            <a:picLocks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4877653" y="3120842"/>
            <a:ext cx="4039200" cy="2865600"/>
          </a:xfrm>
          <a:prstGeom prst="rect">
            <a:avLst/>
          </a:prstGeom>
          <a:noFill/>
          <a:extLst>
            <a:ext uri="{909E8E84-426E-40DD-AFC4-6F175D3DCCD1}">
              <a14:hiddenFill xmlns:a14="http://schemas.microsoft.com/office/drawing/2010/main">
                <a:solidFill>
                  <a:srgbClr val="FFFFFF"/>
                </a:solidFill>
              </a14:hiddenFill>
            </a:ext>
          </a:extLst>
        </p:spPr>
      </p:pic>
      <p:grpSp>
        <p:nvGrpSpPr>
          <p:cNvPr id="3" name="Group 2"/>
          <p:cNvGrpSpPr/>
          <p:nvPr/>
        </p:nvGrpSpPr>
        <p:grpSpPr>
          <a:xfrm>
            <a:off x="1062231" y="2276872"/>
            <a:ext cx="7562194" cy="3078465"/>
            <a:chOff x="899592" y="396702"/>
            <a:chExt cx="7562194" cy="3078465"/>
          </a:xfrm>
        </p:grpSpPr>
        <p:sp>
          <p:nvSpPr>
            <p:cNvPr id="25" name="Rectangle 24"/>
            <p:cNvSpPr/>
            <p:nvPr/>
          </p:nvSpPr>
          <p:spPr>
            <a:xfrm>
              <a:off x="899592" y="396702"/>
              <a:ext cx="7562194" cy="3078465"/>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536575"/>
              <a:r>
                <a:rPr lang="en-GB" sz="2400" dirty="0" smtClean="0">
                  <a:solidFill>
                    <a:srgbClr val="00B050"/>
                  </a:solidFill>
                </a:rPr>
                <a:t>	Gas jet </a:t>
              </a:r>
              <a:r>
                <a:rPr lang="en-GB" sz="2400" dirty="0">
                  <a:solidFill>
                    <a:srgbClr val="00B050"/>
                  </a:solidFill>
                </a:rPr>
                <a:t>f</a:t>
              </a:r>
              <a:r>
                <a:rPr lang="en-GB" sz="2400" dirty="0" smtClean="0">
                  <a:solidFill>
                    <a:srgbClr val="00B050"/>
                  </a:solidFill>
                </a:rPr>
                <a:t>ormation</a:t>
              </a:r>
            </a:p>
            <a:p>
              <a:pPr defTabSz="536575"/>
              <a:r>
                <a:rPr lang="en-GB" sz="2400" dirty="0" smtClean="0">
                  <a:solidFill>
                    <a:srgbClr val="00B050"/>
                  </a:solidFill>
                </a:rPr>
                <a:t>	Reliable alignment and operation		demonstrated</a:t>
              </a:r>
            </a:p>
            <a:p>
              <a:pPr defTabSz="536575"/>
              <a:r>
                <a:rPr lang="en-GB" sz="2400" dirty="0" smtClean="0">
                  <a:solidFill>
                    <a:srgbClr val="00B050"/>
                  </a:solidFill>
                </a:rPr>
                <a:t>	Pulsed jet mode</a:t>
              </a:r>
            </a:p>
            <a:p>
              <a:pPr defTabSz="536575"/>
              <a:r>
                <a:rPr lang="en-GB" sz="2400" dirty="0" smtClean="0">
                  <a:solidFill>
                    <a:srgbClr val="F79646">
                      <a:lumMod val="75000"/>
                    </a:srgbClr>
                  </a:solidFill>
                </a:rPr>
                <a:t>	Gas jet characterisation</a:t>
              </a:r>
            </a:p>
            <a:p>
              <a:pPr defTabSz="536575"/>
              <a:r>
                <a:rPr lang="en-GB" sz="2400" dirty="0" smtClean="0">
                  <a:solidFill>
                    <a:srgbClr val="F79646">
                      <a:lumMod val="75000"/>
                    </a:srgbClr>
                  </a:solidFill>
                </a:rPr>
                <a:t>	Skimmer tests for thinner jet			ongoing</a:t>
              </a:r>
            </a:p>
            <a:p>
              <a:pPr defTabSz="536575"/>
              <a:r>
                <a:rPr lang="en-GB" sz="2400" dirty="0" smtClean="0">
                  <a:solidFill>
                    <a:srgbClr val="F79646">
                      <a:lumMod val="75000"/>
                    </a:srgbClr>
                  </a:solidFill>
                </a:rPr>
                <a:t>	Jet dumping optimisation</a:t>
              </a:r>
              <a:endParaRPr lang="en-GB" sz="2400" dirty="0">
                <a:solidFill>
                  <a:srgbClr val="F79646">
                    <a:lumMod val="75000"/>
                  </a:srgbClr>
                </a:solidFill>
              </a:endParaRPr>
            </a:p>
          </p:txBody>
        </p:sp>
        <p:sp>
          <p:nvSpPr>
            <p:cNvPr id="2" name="Right Brace 1"/>
            <p:cNvSpPr/>
            <p:nvPr/>
          </p:nvSpPr>
          <p:spPr>
            <a:xfrm>
              <a:off x="5652120" y="894886"/>
              <a:ext cx="500895" cy="1047630"/>
            </a:xfrm>
            <a:prstGeom prst="rightBrace">
              <a:avLst/>
            </a:prstGeom>
            <a:ln>
              <a:solidFill>
                <a:srgbClr val="00B05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solidFill>
                  <a:prstClr val="black"/>
                </a:solidFill>
              </a:endParaRPr>
            </a:p>
          </p:txBody>
        </p:sp>
        <p:sp>
          <p:nvSpPr>
            <p:cNvPr id="26" name="Right Brace 25"/>
            <p:cNvSpPr/>
            <p:nvPr/>
          </p:nvSpPr>
          <p:spPr>
            <a:xfrm>
              <a:off x="5654631" y="1971714"/>
              <a:ext cx="500895" cy="1047630"/>
            </a:xfrm>
            <a:prstGeom prst="rightBrace">
              <a:avLst/>
            </a:prstGeom>
            <a:ln>
              <a:solidFill>
                <a:schemeClr val="accent6">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solidFill>
                  <a:prstClr val="black"/>
                </a:solidFill>
              </a:endParaRPr>
            </a:p>
          </p:txBody>
        </p:sp>
      </p:grpSp>
    </p:spTree>
    <p:extLst>
      <p:ext uri="{BB962C8B-B14F-4D97-AF65-F5344CB8AC3E}">
        <p14:creationId xmlns:p14="http://schemas.microsoft.com/office/powerpoint/2010/main" val="12075225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0"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wedge">
                                      <p:cBhvr>
                                        <p:cTn id="7" dur="500"/>
                                        <p:tgtEl>
                                          <p:spTgt spid="13"/>
                                        </p:tgtEl>
                                      </p:cBhvr>
                                    </p:animEffect>
                                  </p:childTnLst>
                                </p:cTn>
                              </p:par>
                            </p:childTnLst>
                          </p:cTn>
                        </p:par>
                        <p:par>
                          <p:cTn id="8" fill="hold">
                            <p:stCondLst>
                              <p:cond delay="500"/>
                            </p:stCondLst>
                            <p:childTnLst>
                              <p:par>
                                <p:cTn id="9" presetID="20" presetClass="entr" presetSubtype="0" fill="hold" grpId="0" nodeType="afterEffect">
                                  <p:stCondLst>
                                    <p:cond delay="0"/>
                                  </p:stCondLst>
                                  <p:childTnLst>
                                    <p:set>
                                      <p:cBhvr>
                                        <p:cTn id="10" dur="1" fill="hold">
                                          <p:stCondLst>
                                            <p:cond delay="0"/>
                                          </p:stCondLst>
                                        </p:cTn>
                                        <p:tgtEl>
                                          <p:spTgt spid="12"/>
                                        </p:tgtEl>
                                        <p:attrNameLst>
                                          <p:attrName>style.visibility</p:attrName>
                                        </p:attrNameLst>
                                      </p:cBhvr>
                                      <p:to>
                                        <p:strVal val="visible"/>
                                      </p:to>
                                    </p:set>
                                    <p:animEffect transition="in" filter="wedge">
                                      <p:cBhvr>
                                        <p:cTn id="11" dur="500"/>
                                        <p:tgtEl>
                                          <p:spTgt spid="12"/>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5"/>
                                        </p:tgtEl>
                                        <p:attrNameLst>
                                          <p:attrName>style.visibility</p:attrName>
                                        </p:attrNameLst>
                                      </p:cBhvr>
                                      <p:to>
                                        <p:strVal val="visible"/>
                                      </p:to>
                                    </p:set>
                                    <p:animEffect transition="in" filter="wipe(left)">
                                      <p:cBhvr>
                                        <p:cTn id="15" dur="500"/>
                                        <p:tgtEl>
                                          <p:spTgt spid="15"/>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14"/>
                                        </p:tgtEl>
                                        <p:attrNameLst>
                                          <p:attrName>style.visibility</p:attrName>
                                        </p:attrNameLst>
                                      </p:cBhvr>
                                      <p:to>
                                        <p:strVal val="visible"/>
                                      </p:to>
                                    </p:set>
                                    <p:animEffect transition="in" filter="wipe(left)">
                                      <p:cBhvr>
                                        <p:cTn id="18" dur="500"/>
                                        <p:tgtEl>
                                          <p:spTgt spid="14"/>
                                        </p:tgtEl>
                                      </p:cBhvr>
                                    </p:animEffect>
                                  </p:childTnLst>
                                </p:cTn>
                              </p:par>
                            </p:childTnLst>
                          </p:cTn>
                        </p:par>
                        <p:par>
                          <p:cTn id="19" fill="hold">
                            <p:stCondLst>
                              <p:cond delay="1500"/>
                            </p:stCondLst>
                            <p:childTnLst>
                              <p:par>
                                <p:cTn id="20" presetID="13" presetClass="entr" presetSubtype="16" fill="hold" grpId="0" nodeType="afterEffect">
                                  <p:stCondLst>
                                    <p:cond delay="0"/>
                                  </p:stCondLst>
                                  <p:childTnLst>
                                    <p:set>
                                      <p:cBhvr>
                                        <p:cTn id="21" dur="1" fill="hold">
                                          <p:stCondLst>
                                            <p:cond delay="0"/>
                                          </p:stCondLst>
                                        </p:cTn>
                                        <p:tgtEl>
                                          <p:spTgt spid="16"/>
                                        </p:tgtEl>
                                        <p:attrNameLst>
                                          <p:attrName>style.visibility</p:attrName>
                                        </p:attrNameLst>
                                      </p:cBhvr>
                                      <p:to>
                                        <p:strVal val="visible"/>
                                      </p:to>
                                    </p:set>
                                    <p:animEffect transition="in" filter="plus(in)">
                                      <p:cBhvr>
                                        <p:cTn id="22" dur="500"/>
                                        <p:tgtEl>
                                          <p:spTgt spid="16"/>
                                        </p:tgtEl>
                                      </p:cBhvr>
                                    </p:animEffect>
                                  </p:childTnLst>
                                </p:cTn>
                              </p:par>
                              <p:par>
                                <p:cTn id="23" presetID="10" presetClass="entr" presetSubtype="0" fill="hold" nodeType="withEffect">
                                  <p:stCondLst>
                                    <p:cond delay="0"/>
                                  </p:stCondLst>
                                  <p:childTnLst>
                                    <p:set>
                                      <p:cBhvr>
                                        <p:cTn id="24" dur="1" fill="hold">
                                          <p:stCondLst>
                                            <p:cond delay="0"/>
                                          </p:stCondLst>
                                        </p:cTn>
                                        <p:tgtEl>
                                          <p:spTgt spid="11"/>
                                        </p:tgtEl>
                                        <p:attrNameLst>
                                          <p:attrName>style.visibility</p:attrName>
                                        </p:attrNameLst>
                                      </p:cBhvr>
                                      <p:to>
                                        <p:strVal val="visible"/>
                                      </p:to>
                                    </p:set>
                                    <p:animEffect transition="in" filter="fade">
                                      <p:cBhvr>
                                        <p:cTn id="25" dur="500"/>
                                        <p:tgtEl>
                                          <p:spTgt spid="11"/>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nodeType="clickEffect">
                                  <p:stCondLst>
                                    <p:cond delay="0"/>
                                  </p:stCondLst>
                                  <p:childTnLst>
                                    <p:set>
                                      <p:cBhvr>
                                        <p:cTn id="29" dur="1" fill="hold">
                                          <p:stCondLst>
                                            <p:cond delay="0"/>
                                          </p:stCondLst>
                                        </p:cTn>
                                        <p:tgtEl>
                                          <p:spTgt spid="24"/>
                                        </p:tgtEl>
                                        <p:attrNameLst>
                                          <p:attrName>style.visibility</p:attrName>
                                        </p:attrNameLst>
                                      </p:cBhvr>
                                      <p:to>
                                        <p:strVal val="visible"/>
                                      </p:to>
                                    </p:set>
                                    <p:animEffect transition="in" filter="fade">
                                      <p:cBhvr>
                                        <p:cTn id="30" dur="500"/>
                                        <p:tgtEl>
                                          <p:spTgt spid="24"/>
                                        </p:tgtEl>
                                      </p:cBhvr>
                                    </p:animEffect>
                                  </p:childTnLst>
                                </p:cTn>
                              </p:par>
                            </p:childTnLst>
                          </p:cTn>
                        </p:par>
                      </p:childTnLst>
                    </p:cTn>
                  </p:par>
                  <p:par>
                    <p:cTn id="31" fill="hold">
                      <p:stCondLst>
                        <p:cond delay="indefinite"/>
                      </p:stCondLst>
                      <p:childTnLst>
                        <p:par>
                          <p:cTn id="32" fill="hold">
                            <p:stCondLst>
                              <p:cond delay="0"/>
                            </p:stCondLst>
                            <p:childTnLst>
                              <p:par>
                                <p:cTn id="33" presetID="1" presetClass="exit" presetSubtype="0" fill="hold" nodeType="clickEffect">
                                  <p:stCondLst>
                                    <p:cond delay="0"/>
                                  </p:stCondLst>
                                  <p:childTnLst>
                                    <p:set>
                                      <p:cBhvr>
                                        <p:cTn id="34" dur="1" fill="hold">
                                          <p:stCondLst>
                                            <p:cond delay="0"/>
                                          </p:stCondLst>
                                        </p:cTn>
                                        <p:tgtEl>
                                          <p:spTgt spid="24"/>
                                        </p:tgtEl>
                                        <p:attrNameLst>
                                          <p:attrName>style.visibility</p:attrName>
                                        </p:attrNameLst>
                                      </p:cBhvr>
                                      <p:to>
                                        <p:strVal val="hidden"/>
                                      </p:to>
                                    </p:set>
                                  </p:childTnLst>
                                </p:cTn>
                              </p:par>
                              <p:par>
                                <p:cTn id="35" presetID="1" presetClass="exit" presetSubtype="0" fill="hold" grpId="1" nodeType="withEffect">
                                  <p:stCondLst>
                                    <p:cond delay="0"/>
                                  </p:stCondLst>
                                  <p:childTnLst>
                                    <p:set>
                                      <p:cBhvr>
                                        <p:cTn id="36" dur="1" fill="hold">
                                          <p:stCondLst>
                                            <p:cond delay="0"/>
                                          </p:stCondLst>
                                        </p:cTn>
                                        <p:tgtEl>
                                          <p:spTgt spid="14"/>
                                        </p:tgtEl>
                                        <p:attrNameLst>
                                          <p:attrName>style.visibility</p:attrName>
                                        </p:attrNameLst>
                                      </p:cBhvr>
                                      <p:to>
                                        <p:strVal val="hidden"/>
                                      </p:to>
                                    </p:set>
                                  </p:childTnLst>
                                </p:cTn>
                              </p:par>
                              <p:par>
                                <p:cTn id="37" presetID="1" presetClass="exit" presetSubtype="0" fill="hold" grpId="1" nodeType="withEffect">
                                  <p:stCondLst>
                                    <p:cond delay="0"/>
                                  </p:stCondLst>
                                  <p:childTnLst>
                                    <p:set>
                                      <p:cBhvr>
                                        <p:cTn id="38" dur="1" fill="hold">
                                          <p:stCondLst>
                                            <p:cond delay="0"/>
                                          </p:stCondLst>
                                        </p:cTn>
                                        <p:tgtEl>
                                          <p:spTgt spid="15"/>
                                        </p:tgtEl>
                                        <p:attrNameLst>
                                          <p:attrName>style.visibility</p:attrName>
                                        </p:attrNameLst>
                                      </p:cBhvr>
                                      <p:to>
                                        <p:strVal val="hidden"/>
                                      </p:to>
                                    </p:set>
                                  </p:childTnLst>
                                </p:cTn>
                              </p:par>
                              <p:par>
                                <p:cTn id="39" presetID="1" presetClass="exit" presetSubtype="0" fill="hold" grpId="1" nodeType="withEffect">
                                  <p:stCondLst>
                                    <p:cond delay="0"/>
                                  </p:stCondLst>
                                  <p:childTnLst>
                                    <p:set>
                                      <p:cBhvr>
                                        <p:cTn id="40" dur="1" fill="hold">
                                          <p:stCondLst>
                                            <p:cond delay="0"/>
                                          </p:stCondLst>
                                        </p:cTn>
                                        <p:tgtEl>
                                          <p:spTgt spid="13"/>
                                        </p:tgtEl>
                                        <p:attrNameLst>
                                          <p:attrName>style.visibility</p:attrName>
                                        </p:attrNameLst>
                                      </p:cBhvr>
                                      <p:to>
                                        <p:strVal val="hidden"/>
                                      </p:to>
                                    </p:set>
                                  </p:childTnLst>
                                </p:cTn>
                              </p:par>
                              <p:par>
                                <p:cTn id="41" presetID="1" presetClass="exit" presetSubtype="0" fill="hold" grpId="1" nodeType="withEffect">
                                  <p:stCondLst>
                                    <p:cond delay="0"/>
                                  </p:stCondLst>
                                  <p:childTnLst>
                                    <p:set>
                                      <p:cBhvr>
                                        <p:cTn id="42" dur="1" fill="hold">
                                          <p:stCondLst>
                                            <p:cond delay="0"/>
                                          </p:stCondLst>
                                        </p:cTn>
                                        <p:tgtEl>
                                          <p:spTgt spid="12"/>
                                        </p:tgtEl>
                                        <p:attrNameLst>
                                          <p:attrName>style.visibility</p:attrName>
                                        </p:attrNameLst>
                                      </p:cBhvr>
                                      <p:to>
                                        <p:strVal val="hidden"/>
                                      </p:to>
                                    </p:set>
                                  </p:childTnLst>
                                </p:cTn>
                              </p:par>
                              <p:par>
                                <p:cTn id="43" presetID="1" presetClass="exit" presetSubtype="0" fill="hold" grpId="1" nodeType="withEffect">
                                  <p:stCondLst>
                                    <p:cond delay="0"/>
                                  </p:stCondLst>
                                  <p:childTnLst>
                                    <p:set>
                                      <p:cBhvr>
                                        <p:cTn id="44" dur="1" fill="hold">
                                          <p:stCondLst>
                                            <p:cond delay="0"/>
                                          </p:stCondLst>
                                        </p:cTn>
                                        <p:tgtEl>
                                          <p:spTgt spid="16"/>
                                        </p:tgtEl>
                                        <p:attrNameLst>
                                          <p:attrName>style.visibility</p:attrName>
                                        </p:attrNameLst>
                                      </p:cBhvr>
                                      <p:to>
                                        <p:strVal val="hidden"/>
                                      </p:to>
                                    </p:set>
                                  </p:childTnLst>
                                </p:cTn>
                              </p:par>
                              <p:par>
                                <p:cTn id="45" presetID="1" presetClass="exit" presetSubtype="0" fill="hold" nodeType="withEffect">
                                  <p:stCondLst>
                                    <p:cond delay="0"/>
                                  </p:stCondLst>
                                  <p:childTnLst>
                                    <p:set>
                                      <p:cBhvr>
                                        <p:cTn id="46" dur="1" fill="hold">
                                          <p:stCondLst>
                                            <p:cond delay="0"/>
                                          </p:stCondLst>
                                        </p:cTn>
                                        <p:tgtEl>
                                          <p:spTgt spid="11"/>
                                        </p:tgtEl>
                                        <p:attrNameLst>
                                          <p:attrName>style.visibility</p:attrName>
                                        </p:attrNameLst>
                                      </p:cBhvr>
                                      <p:to>
                                        <p:strVal val="hidden"/>
                                      </p:to>
                                    </p:set>
                                  </p:childTnLst>
                                </p:cTn>
                              </p:par>
                            </p:childTnLst>
                          </p:cTn>
                        </p:par>
                      </p:childTnLst>
                    </p:cTn>
                  </p:par>
                  <p:par>
                    <p:cTn id="47" fill="hold">
                      <p:stCondLst>
                        <p:cond delay="indefinite"/>
                      </p:stCondLst>
                      <p:childTnLst>
                        <p:par>
                          <p:cTn id="48" fill="hold">
                            <p:stCondLst>
                              <p:cond delay="0"/>
                            </p:stCondLst>
                            <p:childTnLst>
                              <p:par>
                                <p:cTn id="49" presetID="20" presetClass="entr" presetSubtype="0" fill="hold" grpId="0" nodeType="clickEffect">
                                  <p:stCondLst>
                                    <p:cond delay="0"/>
                                  </p:stCondLst>
                                  <p:childTnLst>
                                    <p:set>
                                      <p:cBhvr>
                                        <p:cTn id="50" dur="1" fill="hold">
                                          <p:stCondLst>
                                            <p:cond delay="0"/>
                                          </p:stCondLst>
                                        </p:cTn>
                                        <p:tgtEl>
                                          <p:spTgt spid="18"/>
                                        </p:tgtEl>
                                        <p:attrNameLst>
                                          <p:attrName>style.visibility</p:attrName>
                                        </p:attrNameLst>
                                      </p:cBhvr>
                                      <p:to>
                                        <p:strVal val="visible"/>
                                      </p:to>
                                    </p:set>
                                    <p:animEffect transition="in" filter="wedge">
                                      <p:cBhvr>
                                        <p:cTn id="51" dur="500"/>
                                        <p:tgtEl>
                                          <p:spTgt spid="18"/>
                                        </p:tgtEl>
                                      </p:cBhvr>
                                    </p:animEffect>
                                  </p:childTnLst>
                                </p:cTn>
                              </p:par>
                            </p:childTnLst>
                          </p:cTn>
                        </p:par>
                        <p:par>
                          <p:cTn id="52" fill="hold">
                            <p:stCondLst>
                              <p:cond delay="500"/>
                            </p:stCondLst>
                            <p:childTnLst>
                              <p:par>
                                <p:cTn id="53" presetID="20" presetClass="entr" presetSubtype="0" fill="hold" grpId="0" nodeType="afterEffect">
                                  <p:stCondLst>
                                    <p:cond delay="0"/>
                                  </p:stCondLst>
                                  <p:childTnLst>
                                    <p:set>
                                      <p:cBhvr>
                                        <p:cTn id="54" dur="1" fill="hold">
                                          <p:stCondLst>
                                            <p:cond delay="0"/>
                                          </p:stCondLst>
                                        </p:cTn>
                                        <p:tgtEl>
                                          <p:spTgt spid="17"/>
                                        </p:tgtEl>
                                        <p:attrNameLst>
                                          <p:attrName>style.visibility</p:attrName>
                                        </p:attrNameLst>
                                      </p:cBhvr>
                                      <p:to>
                                        <p:strVal val="visible"/>
                                      </p:to>
                                    </p:set>
                                    <p:animEffect transition="in" filter="wedge">
                                      <p:cBhvr>
                                        <p:cTn id="55" dur="500"/>
                                        <p:tgtEl>
                                          <p:spTgt spid="17"/>
                                        </p:tgtEl>
                                      </p:cBhvr>
                                    </p:animEffect>
                                  </p:childTnLst>
                                </p:cTn>
                              </p:par>
                            </p:childTnLst>
                          </p:cTn>
                        </p:par>
                        <p:par>
                          <p:cTn id="56" fill="hold">
                            <p:stCondLst>
                              <p:cond delay="1000"/>
                            </p:stCondLst>
                            <p:childTnLst>
                              <p:par>
                                <p:cTn id="57" presetID="22" presetClass="entr" presetSubtype="2" fill="hold" grpId="0" nodeType="afterEffect">
                                  <p:stCondLst>
                                    <p:cond delay="0"/>
                                  </p:stCondLst>
                                  <p:childTnLst>
                                    <p:set>
                                      <p:cBhvr>
                                        <p:cTn id="58" dur="1" fill="hold">
                                          <p:stCondLst>
                                            <p:cond delay="0"/>
                                          </p:stCondLst>
                                        </p:cTn>
                                        <p:tgtEl>
                                          <p:spTgt spid="23"/>
                                        </p:tgtEl>
                                        <p:attrNameLst>
                                          <p:attrName>style.visibility</p:attrName>
                                        </p:attrNameLst>
                                      </p:cBhvr>
                                      <p:to>
                                        <p:strVal val="visible"/>
                                      </p:to>
                                    </p:set>
                                    <p:animEffect transition="in" filter="wipe(right)">
                                      <p:cBhvr>
                                        <p:cTn id="59" dur="500"/>
                                        <p:tgtEl>
                                          <p:spTgt spid="23"/>
                                        </p:tgtEl>
                                      </p:cBhvr>
                                    </p:animEffect>
                                  </p:childTnLst>
                                </p:cTn>
                              </p:par>
                              <p:par>
                                <p:cTn id="60" presetID="22" presetClass="entr" presetSubtype="2" fill="hold" grpId="0" nodeType="withEffect">
                                  <p:stCondLst>
                                    <p:cond delay="0"/>
                                  </p:stCondLst>
                                  <p:childTnLst>
                                    <p:set>
                                      <p:cBhvr>
                                        <p:cTn id="61" dur="1" fill="hold">
                                          <p:stCondLst>
                                            <p:cond delay="0"/>
                                          </p:stCondLst>
                                        </p:cTn>
                                        <p:tgtEl>
                                          <p:spTgt spid="22"/>
                                        </p:tgtEl>
                                        <p:attrNameLst>
                                          <p:attrName>style.visibility</p:attrName>
                                        </p:attrNameLst>
                                      </p:cBhvr>
                                      <p:to>
                                        <p:strVal val="visible"/>
                                      </p:to>
                                    </p:set>
                                    <p:animEffect transition="in" filter="wipe(right)">
                                      <p:cBhvr>
                                        <p:cTn id="62" dur="500"/>
                                        <p:tgtEl>
                                          <p:spTgt spid="22"/>
                                        </p:tgtEl>
                                      </p:cBhvr>
                                    </p:animEffect>
                                  </p:childTnLst>
                                </p:cTn>
                              </p:par>
                            </p:childTnLst>
                          </p:cTn>
                        </p:par>
                        <p:par>
                          <p:cTn id="63" fill="hold">
                            <p:stCondLst>
                              <p:cond delay="1500"/>
                            </p:stCondLst>
                            <p:childTnLst>
                              <p:par>
                                <p:cTn id="64" presetID="13" presetClass="entr" presetSubtype="16" fill="hold" grpId="0" nodeType="afterEffect">
                                  <p:stCondLst>
                                    <p:cond delay="0"/>
                                  </p:stCondLst>
                                  <p:childTnLst>
                                    <p:set>
                                      <p:cBhvr>
                                        <p:cTn id="65" dur="1" fill="hold">
                                          <p:stCondLst>
                                            <p:cond delay="0"/>
                                          </p:stCondLst>
                                        </p:cTn>
                                        <p:tgtEl>
                                          <p:spTgt spid="21"/>
                                        </p:tgtEl>
                                        <p:attrNameLst>
                                          <p:attrName>style.visibility</p:attrName>
                                        </p:attrNameLst>
                                      </p:cBhvr>
                                      <p:to>
                                        <p:strVal val="visible"/>
                                      </p:to>
                                    </p:set>
                                    <p:animEffect transition="in" filter="plus(in)">
                                      <p:cBhvr>
                                        <p:cTn id="66" dur="500"/>
                                        <p:tgtEl>
                                          <p:spTgt spid="21"/>
                                        </p:tgtEl>
                                      </p:cBhvr>
                                    </p:animEffect>
                                  </p:childTnLst>
                                </p:cTn>
                              </p:par>
                              <p:par>
                                <p:cTn id="67" presetID="10" presetClass="entr" presetSubtype="0" fill="hold" nodeType="withEffect">
                                  <p:stCondLst>
                                    <p:cond delay="0"/>
                                  </p:stCondLst>
                                  <p:childTnLst>
                                    <p:set>
                                      <p:cBhvr>
                                        <p:cTn id="68" dur="1" fill="hold">
                                          <p:stCondLst>
                                            <p:cond delay="0"/>
                                          </p:stCondLst>
                                        </p:cTn>
                                        <p:tgtEl>
                                          <p:spTgt spid="19"/>
                                        </p:tgtEl>
                                        <p:attrNameLst>
                                          <p:attrName>style.visibility</p:attrName>
                                        </p:attrNameLst>
                                      </p:cBhvr>
                                      <p:to>
                                        <p:strVal val="visible"/>
                                      </p:to>
                                    </p:set>
                                    <p:animEffect transition="in" filter="fade">
                                      <p:cBhvr>
                                        <p:cTn id="69" dur="500"/>
                                        <p:tgtEl>
                                          <p:spTgt spid="19"/>
                                        </p:tgtEl>
                                      </p:cBhvr>
                                    </p:animEffect>
                                  </p:childTnLst>
                                </p:cTn>
                              </p:par>
                            </p:childTnLst>
                          </p:cTn>
                        </p:par>
                      </p:childTnLst>
                    </p:cTn>
                  </p:par>
                  <p:par>
                    <p:cTn id="70" fill="hold">
                      <p:stCondLst>
                        <p:cond delay="indefinite"/>
                      </p:stCondLst>
                      <p:childTnLst>
                        <p:par>
                          <p:cTn id="71" fill="hold">
                            <p:stCondLst>
                              <p:cond delay="0"/>
                            </p:stCondLst>
                            <p:childTnLst>
                              <p:par>
                                <p:cTn id="72" presetID="10" presetClass="entr" presetSubtype="0" fill="hold" nodeType="clickEffect">
                                  <p:stCondLst>
                                    <p:cond delay="0"/>
                                  </p:stCondLst>
                                  <p:childTnLst>
                                    <p:set>
                                      <p:cBhvr>
                                        <p:cTn id="73" dur="1" fill="hold">
                                          <p:stCondLst>
                                            <p:cond delay="0"/>
                                          </p:stCondLst>
                                        </p:cTn>
                                        <p:tgtEl>
                                          <p:spTgt spid="20"/>
                                        </p:tgtEl>
                                        <p:attrNameLst>
                                          <p:attrName>style.visibility</p:attrName>
                                        </p:attrNameLst>
                                      </p:cBhvr>
                                      <p:to>
                                        <p:strVal val="visible"/>
                                      </p:to>
                                    </p:set>
                                    <p:animEffect transition="in" filter="fade">
                                      <p:cBhvr>
                                        <p:cTn id="74" dur="500"/>
                                        <p:tgtEl>
                                          <p:spTgt spid="20"/>
                                        </p:tgtEl>
                                      </p:cBhvr>
                                    </p:animEffect>
                                  </p:childTnLst>
                                </p:cTn>
                              </p:par>
                            </p:childTnLst>
                          </p:cTn>
                        </p:par>
                      </p:childTnLst>
                    </p:cTn>
                  </p:par>
                  <p:par>
                    <p:cTn id="75" fill="hold">
                      <p:stCondLst>
                        <p:cond delay="indefinite"/>
                      </p:stCondLst>
                      <p:childTnLst>
                        <p:par>
                          <p:cTn id="76" fill="hold">
                            <p:stCondLst>
                              <p:cond delay="0"/>
                            </p:stCondLst>
                            <p:childTnLst>
                              <p:par>
                                <p:cTn id="77" presetID="1" presetClass="exit" presetSubtype="0" fill="hold" nodeType="clickEffect">
                                  <p:stCondLst>
                                    <p:cond delay="0"/>
                                  </p:stCondLst>
                                  <p:childTnLst>
                                    <p:set>
                                      <p:cBhvr>
                                        <p:cTn id="78" dur="1" fill="hold">
                                          <p:stCondLst>
                                            <p:cond delay="0"/>
                                          </p:stCondLst>
                                        </p:cTn>
                                        <p:tgtEl>
                                          <p:spTgt spid="19"/>
                                        </p:tgtEl>
                                        <p:attrNameLst>
                                          <p:attrName>style.visibility</p:attrName>
                                        </p:attrNameLst>
                                      </p:cBhvr>
                                      <p:to>
                                        <p:strVal val="hidden"/>
                                      </p:to>
                                    </p:set>
                                  </p:childTnLst>
                                </p:cTn>
                              </p:par>
                            </p:childTnLst>
                          </p:cTn>
                        </p:par>
                        <p:par>
                          <p:cTn id="79" fill="hold">
                            <p:stCondLst>
                              <p:cond delay="0"/>
                            </p:stCondLst>
                            <p:childTnLst>
                              <p:par>
                                <p:cTn id="80" presetID="1" presetClass="exit" presetSubtype="0" fill="hold" grpId="1" nodeType="afterEffect">
                                  <p:stCondLst>
                                    <p:cond delay="0"/>
                                  </p:stCondLst>
                                  <p:childTnLst>
                                    <p:set>
                                      <p:cBhvr>
                                        <p:cTn id="81" dur="1" fill="hold">
                                          <p:stCondLst>
                                            <p:cond delay="0"/>
                                          </p:stCondLst>
                                        </p:cTn>
                                        <p:tgtEl>
                                          <p:spTgt spid="18"/>
                                        </p:tgtEl>
                                        <p:attrNameLst>
                                          <p:attrName>style.visibility</p:attrName>
                                        </p:attrNameLst>
                                      </p:cBhvr>
                                      <p:to>
                                        <p:strVal val="hidden"/>
                                      </p:to>
                                    </p:set>
                                  </p:childTnLst>
                                </p:cTn>
                              </p:par>
                              <p:par>
                                <p:cTn id="82" presetID="1" presetClass="exit" presetSubtype="0" fill="hold" grpId="1" nodeType="withEffect">
                                  <p:stCondLst>
                                    <p:cond delay="0"/>
                                  </p:stCondLst>
                                  <p:childTnLst>
                                    <p:set>
                                      <p:cBhvr>
                                        <p:cTn id="83" dur="1" fill="hold">
                                          <p:stCondLst>
                                            <p:cond delay="0"/>
                                          </p:stCondLst>
                                        </p:cTn>
                                        <p:tgtEl>
                                          <p:spTgt spid="17"/>
                                        </p:tgtEl>
                                        <p:attrNameLst>
                                          <p:attrName>style.visibility</p:attrName>
                                        </p:attrNameLst>
                                      </p:cBhvr>
                                      <p:to>
                                        <p:strVal val="hidden"/>
                                      </p:to>
                                    </p:set>
                                  </p:childTnLst>
                                </p:cTn>
                              </p:par>
                              <p:par>
                                <p:cTn id="84" presetID="1" presetClass="exit" presetSubtype="0" fill="hold" grpId="1" nodeType="withEffect">
                                  <p:stCondLst>
                                    <p:cond delay="0"/>
                                  </p:stCondLst>
                                  <p:childTnLst>
                                    <p:set>
                                      <p:cBhvr>
                                        <p:cTn id="85" dur="1" fill="hold">
                                          <p:stCondLst>
                                            <p:cond delay="0"/>
                                          </p:stCondLst>
                                        </p:cTn>
                                        <p:tgtEl>
                                          <p:spTgt spid="21"/>
                                        </p:tgtEl>
                                        <p:attrNameLst>
                                          <p:attrName>style.visibility</p:attrName>
                                        </p:attrNameLst>
                                      </p:cBhvr>
                                      <p:to>
                                        <p:strVal val="hidden"/>
                                      </p:to>
                                    </p:set>
                                  </p:childTnLst>
                                </p:cTn>
                              </p:par>
                              <p:par>
                                <p:cTn id="86" presetID="1" presetClass="exit" presetSubtype="0" fill="hold" grpId="1" nodeType="withEffect">
                                  <p:stCondLst>
                                    <p:cond delay="0"/>
                                  </p:stCondLst>
                                  <p:childTnLst>
                                    <p:set>
                                      <p:cBhvr>
                                        <p:cTn id="87" dur="1" fill="hold">
                                          <p:stCondLst>
                                            <p:cond delay="0"/>
                                          </p:stCondLst>
                                        </p:cTn>
                                        <p:tgtEl>
                                          <p:spTgt spid="22"/>
                                        </p:tgtEl>
                                        <p:attrNameLst>
                                          <p:attrName>style.visibility</p:attrName>
                                        </p:attrNameLst>
                                      </p:cBhvr>
                                      <p:to>
                                        <p:strVal val="hidden"/>
                                      </p:to>
                                    </p:set>
                                  </p:childTnLst>
                                </p:cTn>
                              </p:par>
                              <p:par>
                                <p:cTn id="88" presetID="1" presetClass="exit" presetSubtype="0" fill="hold" grpId="1" nodeType="withEffect">
                                  <p:stCondLst>
                                    <p:cond delay="0"/>
                                  </p:stCondLst>
                                  <p:childTnLst>
                                    <p:set>
                                      <p:cBhvr>
                                        <p:cTn id="89" dur="1" fill="hold">
                                          <p:stCondLst>
                                            <p:cond delay="0"/>
                                          </p:stCondLst>
                                        </p:cTn>
                                        <p:tgtEl>
                                          <p:spTgt spid="23"/>
                                        </p:tgtEl>
                                        <p:attrNameLst>
                                          <p:attrName>style.visibility</p:attrName>
                                        </p:attrNameLst>
                                      </p:cBhvr>
                                      <p:to>
                                        <p:strVal val="hidden"/>
                                      </p:to>
                                    </p:set>
                                  </p:childTnLst>
                                </p:cTn>
                              </p:par>
                              <p:par>
                                <p:cTn id="90" presetID="1" presetClass="exit" presetSubtype="0" fill="hold" nodeType="withEffect">
                                  <p:stCondLst>
                                    <p:cond delay="0"/>
                                  </p:stCondLst>
                                  <p:childTnLst>
                                    <p:set>
                                      <p:cBhvr>
                                        <p:cTn id="91" dur="1" fill="hold">
                                          <p:stCondLst>
                                            <p:cond delay="0"/>
                                          </p:stCondLst>
                                        </p:cTn>
                                        <p:tgtEl>
                                          <p:spTgt spid="20"/>
                                        </p:tgtEl>
                                        <p:attrNameLst>
                                          <p:attrName>style.visibility</p:attrName>
                                        </p:attrNameLst>
                                      </p:cBhvr>
                                      <p:to>
                                        <p:strVal val="hidden"/>
                                      </p:to>
                                    </p:set>
                                  </p:childTnLst>
                                </p:cTn>
                              </p:par>
                            </p:childTnLst>
                          </p:cTn>
                        </p:par>
                      </p:childTnLst>
                    </p:cTn>
                  </p:par>
                  <p:par>
                    <p:cTn id="92" fill="hold">
                      <p:stCondLst>
                        <p:cond delay="indefinite"/>
                      </p:stCondLst>
                      <p:childTnLst>
                        <p:par>
                          <p:cTn id="93" fill="hold">
                            <p:stCondLst>
                              <p:cond delay="0"/>
                            </p:stCondLst>
                            <p:childTnLst>
                              <p:par>
                                <p:cTn id="94" presetID="1" presetClass="entr" presetSubtype="0" fill="hold" nodeType="clickEffect">
                                  <p:stCondLst>
                                    <p:cond delay="0"/>
                                  </p:stCondLst>
                                  <p:childTnLst>
                                    <p:set>
                                      <p:cBhvr>
                                        <p:cTn id="95"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2" grpId="1" animBg="1"/>
      <p:bldP spid="13" grpId="0" animBg="1"/>
      <p:bldP spid="13" grpId="1" animBg="1"/>
      <p:bldP spid="14" grpId="0" animBg="1"/>
      <p:bldP spid="14" grpId="1" animBg="1"/>
      <p:bldP spid="15" grpId="0" animBg="1"/>
      <p:bldP spid="15" grpId="1" animBg="1"/>
      <p:bldP spid="16" grpId="0" animBg="1"/>
      <p:bldP spid="16" grpId="1" animBg="1"/>
      <p:bldP spid="17" grpId="0" animBg="1"/>
      <p:bldP spid="17" grpId="1" animBg="1"/>
      <p:bldP spid="18" grpId="0" animBg="1"/>
      <p:bldP spid="18" grpId="1" animBg="1"/>
      <p:bldP spid="21" grpId="0" animBg="1"/>
      <p:bldP spid="21" grpId="1" animBg="1"/>
      <p:bldP spid="22" grpId="0" animBg="1"/>
      <p:bldP spid="22" grpId="1" animBg="1"/>
      <p:bldP spid="23" grpId="0" animBg="1"/>
      <p:bldP spid="23" grpId="1"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720080" y="494551"/>
            <a:ext cx="8316416" cy="307846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grpSp>
        <p:nvGrpSpPr>
          <p:cNvPr id="7" name="Group 6"/>
          <p:cNvGrpSpPr/>
          <p:nvPr/>
        </p:nvGrpSpPr>
        <p:grpSpPr>
          <a:xfrm>
            <a:off x="0" y="0"/>
            <a:ext cx="720080" cy="6858000"/>
            <a:chOff x="0" y="0"/>
            <a:chExt cx="720080" cy="6858000"/>
          </a:xfrm>
        </p:grpSpPr>
        <p:sp>
          <p:nvSpPr>
            <p:cNvPr id="8" name="Rectangle 7"/>
            <p:cNvSpPr/>
            <p:nvPr/>
          </p:nvSpPr>
          <p:spPr>
            <a:xfrm>
              <a:off x="0" y="0"/>
              <a:ext cx="720080" cy="6858000"/>
            </a:xfrm>
            <a:prstGeom prst="rect">
              <a:avLst/>
            </a:prstGeom>
            <a:gradFill flip="none" rotWithShape="1">
              <a:gsLst>
                <a:gs pos="0">
                  <a:schemeClr val="accent6">
                    <a:lumMod val="75000"/>
                    <a:tint val="66000"/>
                    <a:satMod val="160000"/>
                  </a:schemeClr>
                </a:gs>
                <a:gs pos="50000">
                  <a:schemeClr val="accent6">
                    <a:lumMod val="75000"/>
                    <a:tint val="44500"/>
                    <a:satMod val="160000"/>
                  </a:schemeClr>
                </a:gs>
                <a:gs pos="100000">
                  <a:schemeClr val="bg1"/>
                </a:gs>
              </a:gsLst>
              <a:lin ang="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9" name="TextBox 8"/>
            <p:cNvSpPr txBox="1"/>
            <p:nvPr/>
          </p:nvSpPr>
          <p:spPr>
            <a:xfrm rot="16200000">
              <a:off x="-3129938" y="3244334"/>
              <a:ext cx="6696744" cy="369332"/>
            </a:xfrm>
            <a:prstGeom prst="rect">
              <a:avLst/>
            </a:prstGeom>
            <a:noFill/>
          </p:spPr>
          <p:txBody>
            <a:bodyPr wrap="square" rtlCol="0">
              <a:spAutoFit/>
            </a:bodyPr>
            <a:lstStyle/>
            <a:p>
              <a:r>
                <a:rPr lang="en-GB" dirty="0" smtClean="0">
                  <a:solidFill>
                    <a:prstClr val="black"/>
                  </a:solidFill>
                </a:rPr>
                <a:t>adam.jeff@cern.ch		</a:t>
              </a:r>
              <a:r>
                <a:rPr lang="en-GB" b="1" dirty="0" smtClean="0">
                  <a:solidFill>
                    <a:prstClr val="black"/>
                  </a:solidFill>
                </a:rPr>
                <a:t>Gas Jet Geometry</a:t>
              </a:r>
              <a:r>
                <a:rPr lang="en-GB" dirty="0" smtClean="0">
                  <a:solidFill>
                    <a:prstClr val="black"/>
                  </a:solidFill>
                </a:rPr>
                <a:t>	</a:t>
              </a:r>
              <a:endParaRPr lang="en-GB" dirty="0">
                <a:solidFill>
                  <a:prstClr val="black"/>
                </a:solidFill>
              </a:endParaRPr>
            </a:p>
          </p:txBody>
        </p:sp>
      </p:grpSp>
      <p:pic>
        <p:nvPicPr>
          <p:cNvPr id="10" name="Picture 2" descr="\\cern.ch\dfs\Users\a\ajeff\Documents\Reports and presentations\logos\QUASAR_Logo.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300739" y="3186"/>
            <a:ext cx="827584" cy="584177"/>
          </a:xfrm>
          <a:prstGeom prst="rect">
            <a:avLst/>
          </a:prstGeom>
          <a:noFill/>
          <a:extLst>
            <a:ext uri="{909E8E84-426E-40DD-AFC4-6F175D3DCCD1}">
              <a14:hiddenFill xmlns:a14="http://schemas.microsoft.com/office/drawing/2010/main">
                <a:solidFill>
                  <a:srgbClr val="FFFFFF"/>
                </a:solidFill>
              </a14:hiddenFill>
            </a:ext>
          </a:extLst>
        </p:spPr>
      </p:pic>
      <p:grpSp>
        <p:nvGrpSpPr>
          <p:cNvPr id="11" name="Group 10"/>
          <p:cNvGrpSpPr/>
          <p:nvPr/>
        </p:nvGrpSpPr>
        <p:grpSpPr>
          <a:xfrm>
            <a:off x="1071702" y="844404"/>
            <a:ext cx="3417456" cy="2405331"/>
            <a:chOff x="1331640" y="2147069"/>
            <a:chExt cx="4510023" cy="3529970"/>
          </a:xfrm>
        </p:grpSpPr>
        <p:grpSp>
          <p:nvGrpSpPr>
            <p:cNvPr id="13" name="Group 12"/>
            <p:cNvGrpSpPr/>
            <p:nvPr/>
          </p:nvGrpSpPr>
          <p:grpSpPr>
            <a:xfrm>
              <a:off x="1331640" y="2414484"/>
              <a:ext cx="4510023" cy="3262555"/>
              <a:chOff x="879424" y="2924943"/>
              <a:chExt cx="4510023" cy="3262555"/>
            </a:xfrm>
          </p:grpSpPr>
          <p:sp>
            <p:nvSpPr>
              <p:cNvPr id="15" name="Isosceles Triangle 14"/>
              <p:cNvSpPr/>
              <p:nvPr/>
            </p:nvSpPr>
            <p:spPr>
              <a:xfrm rot="5400000">
                <a:off x="2567792" y="2803558"/>
                <a:ext cx="450051" cy="1214312"/>
              </a:xfrm>
              <a:prstGeom prst="triangle">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16" name="Isosceles Triangle 15"/>
              <p:cNvSpPr/>
              <p:nvPr/>
            </p:nvSpPr>
            <p:spPr>
              <a:xfrm>
                <a:off x="2185662" y="2924943"/>
                <a:ext cx="648072" cy="1170393"/>
              </a:xfrm>
              <a:prstGeom prst="triangle">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17" name="Right Arrow 16"/>
              <p:cNvSpPr/>
              <p:nvPr/>
            </p:nvSpPr>
            <p:spPr>
              <a:xfrm>
                <a:off x="879424" y="5033744"/>
                <a:ext cx="4464496" cy="43204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18" name="Rectangle 17"/>
              <p:cNvSpPr/>
              <p:nvPr/>
            </p:nvSpPr>
            <p:spPr>
              <a:xfrm rot="2529499">
                <a:off x="2404552" y="4529687"/>
                <a:ext cx="190104" cy="1440160"/>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19" name="Oval 18"/>
              <p:cNvSpPr/>
              <p:nvPr/>
            </p:nvSpPr>
            <p:spPr>
              <a:xfrm>
                <a:off x="2103560" y="4095336"/>
                <a:ext cx="792088" cy="144016"/>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grpSp>
            <p:nvGrpSpPr>
              <p:cNvPr id="20" name="Group 19"/>
              <p:cNvGrpSpPr/>
              <p:nvPr/>
            </p:nvGrpSpPr>
            <p:grpSpPr>
              <a:xfrm>
                <a:off x="3131215" y="3091111"/>
                <a:ext cx="1800200" cy="576064"/>
                <a:chOff x="2983767" y="3429000"/>
                <a:chExt cx="1800200" cy="576064"/>
              </a:xfrm>
            </p:grpSpPr>
            <p:sp>
              <p:nvSpPr>
                <p:cNvPr id="25" name="Rectangle 24"/>
                <p:cNvSpPr/>
                <p:nvPr/>
              </p:nvSpPr>
              <p:spPr>
                <a:xfrm>
                  <a:off x="3271799" y="3465004"/>
                  <a:ext cx="1512168" cy="504056"/>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solidFill>
                        <a:prstClr val="white"/>
                      </a:solidFill>
                    </a:rPr>
                    <a:t>camera</a:t>
                  </a:r>
                  <a:endParaRPr lang="en-GB" dirty="0">
                    <a:solidFill>
                      <a:prstClr val="white"/>
                    </a:solidFill>
                  </a:endParaRPr>
                </a:p>
              </p:txBody>
            </p:sp>
            <p:sp>
              <p:nvSpPr>
                <p:cNvPr id="26" name="Isosceles Triangle 25"/>
                <p:cNvSpPr/>
                <p:nvPr/>
              </p:nvSpPr>
              <p:spPr>
                <a:xfrm rot="5400000">
                  <a:off x="2947763" y="3465004"/>
                  <a:ext cx="576064" cy="504056"/>
                </a:xfrm>
                <a:prstGeom prst="triangl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grpSp>
          <p:sp>
            <p:nvSpPr>
              <p:cNvPr id="21" name="TextBox 20"/>
              <p:cNvSpPr txBox="1"/>
              <p:nvPr/>
            </p:nvSpPr>
            <p:spPr>
              <a:xfrm>
                <a:off x="1945838" y="5818166"/>
                <a:ext cx="2082045" cy="369332"/>
              </a:xfrm>
              <a:prstGeom prst="rect">
                <a:avLst/>
              </a:prstGeom>
              <a:noFill/>
            </p:spPr>
            <p:txBody>
              <a:bodyPr wrap="none" rtlCol="0">
                <a:spAutoFit/>
              </a:bodyPr>
              <a:lstStyle/>
              <a:p>
                <a:r>
                  <a:rPr lang="en-GB" dirty="0" smtClean="0">
                    <a:solidFill>
                      <a:srgbClr val="00B050"/>
                    </a:solidFill>
                  </a:rPr>
                  <a:t>Gas Jet (into screen)</a:t>
                </a:r>
                <a:endParaRPr lang="en-GB" dirty="0">
                  <a:solidFill>
                    <a:srgbClr val="00B050"/>
                  </a:solidFill>
                </a:endParaRPr>
              </a:p>
            </p:txBody>
          </p:sp>
          <p:sp>
            <p:nvSpPr>
              <p:cNvPr id="22" name="TextBox 21"/>
              <p:cNvSpPr txBox="1"/>
              <p:nvPr/>
            </p:nvSpPr>
            <p:spPr>
              <a:xfrm>
                <a:off x="3829533" y="4538886"/>
                <a:ext cx="1559914" cy="369332"/>
              </a:xfrm>
              <a:prstGeom prst="rect">
                <a:avLst/>
              </a:prstGeom>
              <a:noFill/>
            </p:spPr>
            <p:txBody>
              <a:bodyPr wrap="none" rtlCol="0">
                <a:spAutoFit/>
              </a:bodyPr>
              <a:lstStyle/>
              <a:p>
                <a:r>
                  <a:rPr lang="en-GB" dirty="0" smtClean="0">
                    <a:solidFill>
                      <a:srgbClr val="0070C0"/>
                    </a:solidFill>
                  </a:rPr>
                  <a:t>Particle beams</a:t>
                </a:r>
                <a:endParaRPr lang="en-GB" dirty="0">
                  <a:solidFill>
                    <a:srgbClr val="0070C0"/>
                  </a:solidFill>
                </a:endParaRPr>
              </a:p>
            </p:txBody>
          </p:sp>
          <p:sp>
            <p:nvSpPr>
              <p:cNvPr id="23" name="Isosceles Triangle 22"/>
              <p:cNvSpPr/>
              <p:nvPr/>
            </p:nvSpPr>
            <p:spPr>
              <a:xfrm rot="10800000">
                <a:off x="2175568" y="4239352"/>
                <a:ext cx="648072" cy="1079163"/>
              </a:xfrm>
              <a:prstGeom prst="triangl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cxnSp>
            <p:nvCxnSpPr>
              <p:cNvPr id="24" name="Straight Connector 23"/>
              <p:cNvCxnSpPr/>
              <p:nvPr/>
            </p:nvCxnSpPr>
            <p:spPr>
              <a:xfrm flipH="1">
                <a:off x="2063186" y="3032539"/>
                <a:ext cx="702136" cy="693209"/>
              </a:xfrm>
              <a:prstGeom prst="line">
                <a:avLst/>
              </a:prstGeom>
              <a:ln w="57150">
                <a:solidFill>
                  <a:srgbClr val="FFC000"/>
                </a:solidFill>
              </a:ln>
            </p:spPr>
            <p:style>
              <a:lnRef idx="1">
                <a:schemeClr val="accent1"/>
              </a:lnRef>
              <a:fillRef idx="0">
                <a:schemeClr val="accent1"/>
              </a:fillRef>
              <a:effectRef idx="0">
                <a:schemeClr val="accent1"/>
              </a:effectRef>
              <a:fontRef idx="minor">
                <a:schemeClr val="tx1"/>
              </a:fontRef>
            </p:style>
          </p:cxnSp>
        </p:grpSp>
        <p:sp>
          <p:nvSpPr>
            <p:cNvPr id="14" name="Rectangle 13"/>
            <p:cNvSpPr/>
            <p:nvPr/>
          </p:nvSpPr>
          <p:spPr>
            <a:xfrm rot="18885184">
              <a:off x="2159732" y="2115707"/>
              <a:ext cx="792088" cy="85481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grpSp>
      <p:grpSp>
        <p:nvGrpSpPr>
          <p:cNvPr id="27" name="Group 26"/>
          <p:cNvGrpSpPr/>
          <p:nvPr/>
        </p:nvGrpSpPr>
        <p:grpSpPr>
          <a:xfrm>
            <a:off x="880087" y="4723151"/>
            <a:ext cx="4348373" cy="1581245"/>
            <a:chOff x="1169688" y="3711413"/>
            <a:chExt cx="6368182" cy="2233041"/>
          </a:xfrm>
        </p:grpSpPr>
        <p:sp>
          <p:nvSpPr>
            <p:cNvPr id="28" name="Right Arrow 27"/>
            <p:cNvSpPr/>
            <p:nvPr/>
          </p:nvSpPr>
          <p:spPr>
            <a:xfrm>
              <a:off x="1169688" y="4856407"/>
              <a:ext cx="3752008" cy="366341"/>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29" name="Rectangle 28"/>
            <p:cNvSpPr/>
            <p:nvPr/>
          </p:nvSpPr>
          <p:spPr>
            <a:xfrm rot="21227046">
              <a:off x="2120274" y="4136327"/>
              <a:ext cx="167820" cy="1440160"/>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30" name="TextBox 29"/>
            <p:cNvSpPr txBox="1"/>
            <p:nvPr/>
          </p:nvSpPr>
          <p:spPr>
            <a:xfrm>
              <a:off x="1523614" y="5575122"/>
              <a:ext cx="2082045" cy="369332"/>
            </a:xfrm>
            <a:prstGeom prst="rect">
              <a:avLst/>
            </a:prstGeom>
            <a:noFill/>
          </p:spPr>
          <p:txBody>
            <a:bodyPr wrap="none" rtlCol="0">
              <a:spAutoFit/>
            </a:bodyPr>
            <a:lstStyle/>
            <a:p>
              <a:r>
                <a:rPr lang="en-GB" dirty="0" smtClean="0">
                  <a:solidFill>
                    <a:srgbClr val="00B050"/>
                  </a:solidFill>
                </a:rPr>
                <a:t>Gas Jet (into screen)</a:t>
              </a:r>
              <a:endParaRPr lang="en-GB" dirty="0">
                <a:solidFill>
                  <a:srgbClr val="00B050"/>
                </a:solidFill>
              </a:endParaRPr>
            </a:p>
          </p:txBody>
        </p:sp>
        <p:sp>
          <p:nvSpPr>
            <p:cNvPr id="31" name="TextBox 30"/>
            <p:cNvSpPr txBox="1"/>
            <p:nvPr/>
          </p:nvSpPr>
          <p:spPr>
            <a:xfrm>
              <a:off x="4921696" y="4822057"/>
              <a:ext cx="1559914" cy="369332"/>
            </a:xfrm>
            <a:prstGeom prst="rect">
              <a:avLst/>
            </a:prstGeom>
            <a:noFill/>
          </p:spPr>
          <p:txBody>
            <a:bodyPr wrap="none" rtlCol="0">
              <a:spAutoFit/>
            </a:bodyPr>
            <a:lstStyle/>
            <a:p>
              <a:r>
                <a:rPr lang="en-GB" dirty="0" smtClean="0">
                  <a:solidFill>
                    <a:srgbClr val="0070C0"/>
                  </a:solidFill>
                </a:rPr>
                <a:t>Particle beams</a:t>
              </a:r>
              <a:endParaRPr lang="en-GB" dirty="0">
                <a:solidFill>
                  <a:srgbClr val="0070C0"/>
                </a:solidFill>
              </a:endParaRPr>
            </a:p>
          </p:txBody>
        </p:sp>
        <p:grpSp>
          <p:nvGrpSpPr>
            <p:cNvPr id="32" name="Group 31"/>
            <p:cNvGrpSpPr/>
            <p:nvPr/>
          </p:nvGrpSpPr>
          <p:grpSpPr>
            <a:xfrm rot="152911">
              <a:off x="2269456" y="3916422"/>
              <a:ext cx="3919343" cy="1003660"/>
              <a:chOff x="2203779" y="3825962"/>
              <a:chExt cx="3919343" cy="1003660"/>
            </a:xfrm>
          </p:grpSpPr>
          <p:sp>
            <p:nvSpPr>
              <p:cNvPr id="36" name="Isosceles Triangle 35"/>
              <p:cNvSpPr/>
              <p:nvPr/>
            </p:nvSpPr>
            <p:spPr>
              <a:xfrm rot="4384912">
                <a:off x="5290940" y="3443832"/>
                <a:ext cx="450051" cy="1214312"/>
              </a:xfrm>
              <a:prstGeom prst="triangle">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37" name="Oval 36"/>
              <p:cNvSpPr/>
              <p:nvPr/>
            </p:nvSpPr>
            <p:spPr>
              <a:xfrm rot="4540771">
                <a:off x="4472415" y="4169307"/>
                <a:ext cx="792088" cy="144016"/>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38" name="Isosceles Triangle 37"/>
              <p:cNvSpPr/>
              <p:nvPr/>
            </p:nvSpPr>
            <p:spPr>
              <a:xfrm rot="15235235">
                <a:off x="3349564" y="3310321"/>
                <a:ext cx="373516" cy="2665085"/>
              </a:xfrm>
              <a:prstGeom prst="triangl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grpSp>
        <p:grpSp>
          <p:nvGrpSpPr>
            <p:cNvPr id="33" name="Group 32"/>
            <p:cNvGrpSpPr/>
            <p:nvPr/>
          </p:nvGrpSpPr>
          <p:grpSpPr>
            <a:xfrm rot="21008685">
              <a:off x="5737670" y="3711413"/>
              <a:ext cx="1800200" cy="576064"/>
              <a:chOff x="2983767" y="3429000"/>
              <a:chExt cx="1800200" cy="576064"/>
            </a:xfrm>
          </p:grpSpPr>
          <p:sp>
            <p:nvSpPr>
              <p:cNvPr id="34" name="Rectangle 33"/>
              <p:cNvSpPr/>
              <p:nvPr/>
            </p:nvSpPr>
            <p:spPr>
              <a:xfrm>
                <a:off x="3271799" y="3465004"/>
                <a:ext cx="1512168" cy="504056"/>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solidFill>
                      <a:prstClr val="white"/>
                    </a:solidFill>
                  </a:rPr>
                  <a:t>camera</a:t>
                </a:r>
                <a:endParaRPr lang="en-GB" dirty="0">
                  <a:solidFill>
                    <a:prstClr val="white"/>
                  </a:solidFill>
                </a:endParaRPr>
              </a:p>
            </p:txBody>
          </p:sp>
          <p:sp>
            <p:nvSpPr>
              <p:cNvPr id="35" name="Isosceles Triangle 34"/>
              <p:cNvSpPr/>
              <p:nvPr/>
            </p:nvSpPr>
            <p:spPr>
              <a:xfrm rot="5400000">
                <a:off x="2947763" y="3465004"/>
                <a:ext cx="576064" cy="504056"/>
              </a:xfrm>
              <a:prstGeom prst="triangl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grpSp>
      </p:grpSp>
      <p:sp>
        <p:nvSpPr>
          <p:cNvPr id="39" name="TextBox 38"/>
          <p:cNvSpPr txBox="1"/>
          <p:nvPr/>
        </p:nvSpPr>
        <p:spPr>
          <a:xfrm>
            <a:off x="818960" y="494551"/>
            <a:ext cx="2362826" cy="400110"/>
          </a:xfrm>
          <a:prstGeom prst="rect">
            <a:avLst/>
          </a:prstGeom>
          <a:noFill/>
        </p:spPr>
        <p:txBody>
          <a:bodyPr wrap="none" rtlCol="0">
            <a:spAutoFit/>
          </a:bodyPr>
          <a:lstStyle/>
          <a:p>
            <a:r>
              <a:rPr lang="en-GB" sz="2000" b="1" u="sng" dirty="0" smtClean="0">
                <a:solidFill>
                  <a:prstClr val="black"/>
                </a:solidFill>
              </a:rPr>
              <a:t>Perpendicular optics</a:t>
            </a:r>
            <a:endParaRPr lang="en-GB" sz="2000" b="1" u="sng" dirty="0">
              <a:solidFill>
                <a:prstClr val="black"/>
              </a:solidFill>
            </a:endParaRPr>
          </a:p>
        </p:txBody>
      </p:sp>
      <p:sp>
        <p:nvSpPr>
          <p:cNvPr id="40" name="TextBox 39"/>
          <p:cNvSpPr txBox="1"/>
          <p:nvPr/>
        </p:nvSpPr>
        <p:spPr>
          <a:xfrm>
            <a:off x="880087" y="4061103"/>
            <a:ext cx="1763047" cy="400110"/>
          </a:xfrm>
          <a:prstGeom prst="rect">
            <a:avLst/>
          </a:prstGeom>
          <a:noFill/>
        </p:spPr>
        <p:txBody>
          <a:bodyPr wrap="none" rtlCol="0">
            <a:spAutoFit/>
          </a:bodyPr>
          <a:lstStyle/>
          <a:p>
            <a:r>
              <a:rPr lang="en-GB" sz="2000" b="1" u="sng" dirty="0" smtClean="0">
                <a:solidFill>
                  <a:prstClr val="black"/>
                </a:solidFill>
              </a:rPr>
              <a:t>Forward optics</a:t>
            </a:r>
            <a:endParaRPr lang="en-GB" sz="2000" b="1" u="sng" dirty="0">
              <a:solidFill>
                <a:prstClr val="black"/>
              </a:solidFill>
            </a:endParaRPr>
          </a:p>
        </p:txBody>
      </p:sp>
      <p:sp>
        <p:nvSpPr>
          <p:cNvPr id="41" name="TextBox 40"/>
          <p:cNvSpPr txBox="1"/>
          <p:nvPr/>
        </p:nvSpPr>
        <p:spPr>
          <a:xfrm>
            <a:off x="5294401" y="1457279"/>
            <a:ext cx="3849599" cy="1200329"/>
          </a:xfrm>
          <a:prstGeom prst="rect">
            <a:avLst/>
          </a:prstGeom>
          <a:noFill/>
        </p:spPr>
        <p:txBody>
          <a:bodyPr wrap="square" rtlCol="0">
            <a:spAutoFit/>
          </a:bodyPr>
          <a:lstStyle/>
          <a:p>
            <a:r>
              <a:rPr lang="en-GB" b="1" dirty="0" smtClean="0">
                <a:solidFill>
                  <a:prstClr val="black"/>
                </a:solidFill>
              </a:rPr>
              <a:t>+</a:t>
            </a:r>
            <a:r>
              <a:rPr lang="en-GB" dirty="0" smtClean="0">
                <a:solidFill>
                  <a:prstClr val="black"/>
                </a:solidFill>
              </a:rPr>
              <a:t> Higher light intensity</a:t>
            </a:r>
          </a:p>
          <a:p>
            <a:r>
              <a:rPr lang="en-GB" b="1" dirty="0" smtClean="0">
                <a:solidFill>
                  <a:prstClr val="black"/>
                </a:solidFill>
              </a:rPr>
              <a:t>+</a:t>
            </a:r>
            <a:r>
              <a:rPr lang="en-GB" dirty="0" smtClean="0">
                <a:solidFill>
                  <a:prstClr val="black"/>
                </a:solidFill>
              </a:rPr>
              <a:t> Least space required</a:t>
            </a:r>
          </a:p>
          <a:p>
            <a:endParaRPr lang="en-GB" dirty="0">
              <a:solidFill>
                <a:prstClr val="black"/>
              </a:solidFill>
            </a:endParaRPr>
          </a:p>
          <a:p>
            <a:r>
              <a:rPr lang="en-GB" b="1" dirty="0" smtClean="0">
                <a:solidFill>
                  <a:prstClr val="black"/>
                </a:solidFill>
              </a:rPr>
              <a:t>-</a:t>
            </a:r>
            <a:r>
              <a:rPr lang="en-GB" dirty="0" smtClean="0">
                <a:solidFill>
                  <a:prstClr val="black"/>
                </a:solidFill>
              </a:rPr>
              <a:t> Resolution depends on jet thickness</a:t>
            </a:r>
            <a:endParaRPr lang="en-GB" dirty="0">
              <a:solidFill>
                <a:prstClr val="black"/>
              </a:solidFill>
            </a:endParaRPr>
          </a:p>
        </p:txBody>
      </p:sp>
      <p:sp>
        <p:nvSpPr>
          <p:cNvPr id="42" name="TextBox 41"/>
          <p:cNvSpPr txBox="1"/>
          <p:nvPr/>
        </p:nvSpPr>
        <p:spPr>
          <a:xfrm>
            <a:off x="5487818" y="4770948"/>
            <a:ext cx="3226713" cy="1477328"/>
          </a:xfrm>
          <a:prstGeom prst="rect">
            <a:avLst/>
          </a:prstGeom>
          <a:noFill/>
        </p:spPr>
        <p:txBody>
          <a:bodyPr wrap="square" rtlCol="0">
            <a:spAutoFit/>
          </a:bodyPr>
          <a:lstStyle/>
          <a:p>
            <a:r>
              <a:rPr lang="en-GB" b="1" dirty="0" smtClean="0">
                <a:solidFill>
                  <a:prstClr val="black"/>
                </a:solidFill>
              </a:rPr>
              <a:t>+</a:t>
            </a:r>
            <a:r>
              <a:rPr lang="en-GB" dirty="0" smtClean="0">
                <a:solidFill>
                  <a:prstClr val="black"/>
                </a:solidFill>
              </a:rPr>
              <a:t> Best resolution (least dependent on jet thickness)</a:t>
            </a:r>
          </a:p>
          <a:p>
            <a:endParaRPr lang="en-GB" dirty="0">
              <a:solidFill>
                <a:prstClr val="black"/>
              </a:solidFill>
            </a:endParaRPr>
          </a:p>
          <a:p>
            <a:r>
              <a:rPr lang="en-GB" b="1" dirty="0" smtClean="0">
                <a:solidFill>
                  <a:prstClr val="black"/>
                </a:solidFill>
              </a:rPr>
              <a:t>-</a:t>
            </a:r>
            <a:r>
              <a:rPr lang="en-GB" dirty="0" smtClean="0">
                <a:solidFill>
                  <a:prstClr val="black"/>
                </a:solidFill>
              </a:rPr>
              <a:t> Lower light intensity</a:t>
            </a:r>
          </a:p>
          <a:p>
            <a:r>
              <a:rPr lang="en-GB" b="1" dirty="0" smtClean="0">
                <a:solidFill>
                  <a:prstClr val="black"/>
                </a:solidFill>
              </a:rPr>
              <a:t>-</a:t>
            </a:r>
            <a:r>
              <a:rPr lang="en-GB" dirty="0" smtClean="0">
                <a:solidFill>
                  <a:prstClr val="black"/>
                </a:solidFill>
              </a:rPr>
              <a:t> Specially made chamber</a:t>
            </a:r>
            <a:endParaRPr lang="en-GB" b="1" dirty="0">
              <a:solidFill>
                <a:prstClr val="black"/>
              </a:solidFill>
            </a:endParaRPr>
          </a:p>
        </p:txBody>
      </p:sp>
      <p:sp>
        <p:nvSpPr>
          <p:cNvPr id="43" name="Rectangle 42"/>
          <p:cNvSpPr/>
          <p:nvPr/>
        </p:nvSpPr>
        <p:spPr>
          <a:xfrm>
            <a:off x="720080" y="3970379"/>
            <a:ext cx="8316416" cy="2698981"/>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Tree>
    <p:extLst>
      <p:ext uri="{BB962C8B-B14F-4D97-AF65-F5344CB8AC3E}">
        <p14:creationId xmlns:p14="http://schemas.microsoft.com/office/powerpoint/2010/main" val="2392374704"/>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 6"/>
          <p:cNvGrpSpPr/>
          <p:nvPr/>
        </p:nvGrpSpPr>
        <p:grpSpPr>
          <a:xfrm>
            <a:off x="0" y="0"/>
            <a:ext cx="720080" cy="6858000"/>
            <a:chOff x="0" y="0"/>
            <a:chExt cx="720080" cy="6858000"/>
          </a:xfrm>
        </p:grpSpPr>
        <p:sp>
          <p:nvSpPr>
            <p:cNvPr id="8" name="Rectangle 7"/>
            <p:cNvSpPr/>
            <p:nvPr/>
          </p:nvSpPr>
          <p:spPr>
            <a:xfrm>
              <a:off x="0" y="0"/>
              <a:ext cx="720080" cy="6858000"/>
            </a:xfrm>
            <a:prstGeom prst="rect">
              <a:avLst/>
            </a:prstGeom>
            <a:gradFill flip="none" rotWithShape="1">
              <a:gsLst>
                <a:gs pos="0">
                  <a:schemeClr val="accent6">
                    <a:lumMod val="75000"/>
                    <a:tint val="66000"/>
                    <a:satMod val="160000"/>
                  </a:schemeClr>
                </a:gs>
                <a:gs pos="50000">
                  <a:schemeClr val="accent6">
                    <a:lumMod val="75000"/>
                    <a:tint val="44500"/>
                    <a:satMod val="160000"/>
                  </a:schemeClr>
                </a:gs>
                <a:gs pos="100000">
                  <a:schemeClr val="bg1"/>
                </a:gs>
              </a:gsLst>
              <a:lin ang="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9" name="TextBox 8"/>
            <p:cNvSpPr txBox="1"/>
            <p:nvPr/>
          </p:nvSpPr>
          <p:spPr>
            <a:xfrm rot="16200000">
              <a:off x="-3129938" y="3244334"/>
              <a:ext cx="6696744" cy="369332"/>
            </a:xfrm>
            <a:prstGeom prst="rect">
              <a:avLst/>
            </a:prstGeom>
            <a:noFill/>
          </p:spPr>
          <p:txBody>
            <a:bodyPr wrap="square" rtlCol="0">
              <a:spAutoFit/>
            </a:bodyPr>
            <a:lstStyle/>
            <a:p>
              <a:r>
                <a:rPr lang="en-GB" dirty="0" smtClean="0">
                  <a:solidFill>
                    <a:prstClr val="black"/>
                  </a:solidFill>
                </a:rPr>
                <a:t>adam.jeff@cern.ch		</a:t>
              </a:r>
              <a:r>
                <a:rPr lang="en-GB" b="1" dirty="0" smtClean="0">
                  <a:solidFill>
                    <a:prstClr val="black"/>
                  </a:solidFill>
                </a:rPr>
                <a:t>Monitor Integration</a:t>
              </a:r>
              <a:r>
                <a:rPr lang="en-GB" dirty="0" smtClean="0">
                  <a:solidFill>
                    <a:prstClr val="black"/>
                  </a:solidFill>
                </a:rPr>
                <a:t>	</a:t>
              </a:r>
              <a:endParaRPr lang="en-GB" dirty="0">
                <a:solidFill>
                  <a:prstClr val="black"/>
                </a:solidFill>
              </a:endParaRPr>
            </a:p>
          </p:txBody>
        </p:sp>
      </p:grpSp>
      <p:pic>
        <p:nvPicPr>
          <p:cNvPr id="10" name="Picture 2" descr="\\cern.ch\dfs\Users\a\ajeff\Documents\Reports and presentations\logos\QUASAR_Logo.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300739" y="3186"/>
            <a:ext cx="827584" cy="584177"/>
          </a:xfrm>
          <a:prstGeom prst="rect">
            <a:avLst/>
          </a:prstGeom>
          <a:noFill/>
          <a:extLst>
            <a:ext uri="{909E8E84-426E-40DD-AFC4-6F175D3DCCD1}">
              <a14:hiddenFill xmlns:a14="http://schemas.microsoft.com/office/drawing/2010/main">
                <a:solidFill>
                  <a:srgbClr val="FFFFFF"/>
                </a:solidFill>
              </a14:hiddenFill>
            </a:ext>
          </a:extLst>
        </p:spPr>
      </p:pic>
      <p:grpSp>
        <p:nvGrpSpPr>
          <p:cNvPr id="6" name="Group 5"/>
          <p:cNvGrpSpPr/>
          <p:nvPr/>
        </p:nvGrpSpPr>
        <p:grpSpPr>
          <a:xfrm>
            <a:off x="788073" y="1993220"/>
            <a:ext cx="3710940" cy="1028382"/>
            <a:chOff x="457200" y="2202180"/>
            <a:chExt cx="3710940" cy="1028382"/>
          </a:xfrm>
        </p:grpSpPr>
        <p:sp>
          <p:nvSpPr>
            <p:cNvPr id="11" name="Rectangle 10"/>
            <p:cNvSpPr/>
            <p:nvPr/>
          </p:nvSpPr>
          <p:spPr>
            <a:xfrm>
              <a:off x="632460" y="2202180"/>
              <a:ext cx="3002280" cy="2667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12" name="Rectangle 11"/>
            <p:cNvSpPr/>
            <p:nvPr/>
          </p:nvSpPr>
          <p:spPr>
            <a:xfrm>
              <a:off x="632460" y="2963862"/>
              <a:ext cx="3002280" cy="2667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13" name="Rectangle 12"/>
            <p:cNvSpPr/>
            <p:nvPr/>
          </p:nvSpPr>
          <p:spPr>
            <a:xfrm>
              <a:off x="632460" y="2590800"/>
              <a:ext cx="3154680" cy="243840"/>
            </a:xfrm>
            <a:prstGeom prst="rect">
              <a:avLst/>
            </a:prstGeom>
            <a:noFill/>
            <a:ln w="28575">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solidFill>
                  <a:prstClr val="white"/>
                </a:solidFill>
              </a:endParaRPr>
            </a:p>
          </p:txBody>
        </p:sp>
        <p:sp>
          <p:nvSpPr>
            <p:cNvPr id="14" name="Trapezoid 13"/>
            <p:cNvSpPr/>
            <p:nvPr/>
          </p:nvSpPr>
          <p:spPr>
            <a:xfrm>
              <a:off x="3679078" y="2221230"/>
              <a:ext cx="175260" cy="1009332"/>
            </a:xfrm>
            <a:prstGeom prst="trapezoid">
              <a:avLst/>
            </a:prstGeom>
          </p:spPr>
          <p:style>
            <a:lnRef idx="0">
              <a:schemeClr val="accent3"/>
            </a:lnRef>
            <a:fillRef idx="3">
              <a:schemeClr val="accent3"/>
            </a:fillRef>
            <a:effectRef idx="3">
              <a:schemeClr val="accent3"/>
            </a:effectRef>
            <a:fontRef idx="minor">
              <a:schemeClr val="lt1"/>
            </a:fontRef>
          </p:style>
          <p:txBody>
            <a:bodyPr rtlCol="0" anchor="ctr"/>
            <a:lstStyle/>
            <a:p>
              <a:pPr algn="ctr"/>
              <a:endParaRPr lang="en-GB">
                <a:solidFill>
                  <a:prstClr val="white"/>
                </a:solidFill>
              </a:endParaRPr>
            </a:p>
          </p:txBody>
        </p:sp>
        <p:cxnSp>
          <p:nvCxnSpPr>
            <p:cNvPr id="15" name="Straight Connector 14"/>
            <p:cNvCxnSpPr/>
            <p:nvPr/>
          </p:nvCxnSpPr>
          <p:spPr>
            <a:xfrm>
              <a:off x="457200" y="2712720"/>
              <a:ext cx="3710940" cy="0"/>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sp>
          <p:nvSpPr>
            <p:cNvPr id="16" name="Oval 15"/>
            <p:cNvSpPr/>
            <p:nvPr/>
          </p:nvSpPr>
          <p:spPr>
            <a:xfrm>
              <a:off x="3637168" y="2604294"/>
              <a:ext cx="259080" cy="258762"/>
            </a:xfrm>
            <a:prstGeom prst="ellipse">
              <a:avLst/>
            </a:prstGeom>
            <a:solidFill>
              <a:srgbClr val="FFFF00"/>
            </a:solidFill>
            <a:ln>
              <a:solidFill>
                <a:srgbClr val="FFFF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solidFill>
                  <a:prstClr val="white"/>
                </a:solidFill>
              </a:endParaRPr>
            </a:p>
          </p:txBody>
        </p:sp>
      </p:grpSp>
      <p:grpSp>
        <p:nvGrpSpPr>
          <p:cNvPr id="17" name="Group 16"/>
          <p:cNvGrpSpPr/>
          <p:nvPr/>
        </p:nvGrpSpPr>
        <p:grpSpPr>
          <a:xfrm>
            <a:off x="795612" y="4802235"/>
            <a:ext cx="3397138" cy="1028382"/>
            <a:chOff x="457200" y="2202180"/>
            <a:chExt cx="3397138" cy="1028382"/>
          </a:xfrm>
        </p:grpSpPr>
        <p:sp>
          <p:nvSpPr>
            <p:cNvPr id="18" name="Rectangle 17"/>
            <p:cNvSpPr/>
            <p:nvPr/>
          </p:nvSpPr>
          <p:spPr>
            <a:xfrm>
              <a:off x="632460" y="2202180"/>
              <a:ext cx="1303020" cy="2667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19" name="Rectangle 18"/>
            <p:cNvSpPr/>
            <p:nvPr/>
          </p:nvSpPr>
          <p:spPr>
            <a:xfrm>
              <a:off x="2331720" y="2202180"/>
              <a:ext cx="1303020" cy="2667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20" name="Rectangle 19"/>
            <p:cNvSpPr/>
            <p:nvPr/>
          </p:nvSpPr>
          <p:spPr>
            <a:xfrm>
              <a:off x="632460" y="2963862"/>
              <a:ext cx="1303020" cy="2667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21" name="Rectangle 20"/>
            <p:cNvSpPr/>
            <p:nvPr/>
          </p:nvSpPr>
          <p:spPr>
            <a:xfrm>
              <a:off x="2331720" y="2963862"/>
              <a:ext cx="1303020" cy="2667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22" name="Rectangle 21"/>
            <p:cNvSpPr/>
            <p:nvPr/>
          </p:nvSpPr>
          <p:spPr>
            <a:xfrm>
              <a:off x="632460" y="2590800"/>
              <a:ext cx="3002280" cy="243840"/>
            </a:xfrm>
            <a:prstGeom prst="rect">
              <a:avLst/>
            </a:prstGeom>
            <a:noFill/>
            <a:ln w="28575">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solidFill>
                  <a:prstClr val="white"/>
                </a:solidFill>
              </a:endParaRPr>
            </a:p>
          </p:txBody>
        </p:sp>
        <p:sp>
          <p:nvSpPr>
            <p:cNvPr id="23" name="Trapezoid 22"/>
            <p:cNvSpPr/>
            <p:nvPr/>
          </p:nvSpPr>
          <p:spPr>
            <a:xfrm>
              <a:off x="2045970" y="2221230"/>
              <a:ext cx="175260" cy="1009332"/>
            </a:xfrm>
            <a:prstGeom prst="trapezoid">
              <a:avLst/>
            </a:prstGeom>
          </p:spPr>
          <p:style>
            <a:lnRef idx="0">
              <a:schemeClr val="accent3"/>
            </a:lnRef>
            <a:fillRef idx="3">
              <a:schemeClr val="accent3"/>
            </a:fillRef>
            <a:effectRef idx="3">
              <a:schemeClr val="accent3"/>
            </a:effectRef>
            <a:fontRef idx="minor">
              <a:schemeClr val="lt1"/>
            </a:fontRef>
          </p:style>
          <p:txBody>
            <a:bodyPr rtlCol="0" anchor="ctr"/>
            <a:lstStyle/>
            <a:p>
              <a:pPr algn="ctr"/>
              <a:endParaRPr lang="en-GB">
                <a:solidFill>
                  <a:prstClr val="white"/>
                </a:solidFill>
              </a:endParaRPr>
            </a:p>
          </p:txBody>
        </p:sp>
        <p:sp>
          <p:nvSpPr>
            <p:cNvPr id="24" name="Oval 23"/>
            <p:cNvSpPr/>
            <p:nvPr/>
          </p:nvSpPr>
          <p:spPr>
            <a:xfrm>
              <a:off x="1996440" y="2567940"/>
              <a:ext cx="259080" cy="258762"/>
            </a:xfrm>
            <a:prstGeom prst="ellipse">
              <a:avLst/>
            </a:prstGeom>
            <a:solidFill>
              <a:srgbClr val="FFFF00"/>
            </a:solidFill>
            <a:ln>
              <a:solidFill>
                <a:srgbClr val="FFFF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solidFill>
                  <a:prstClr val="white"/>
                </a:solidFill>
              </a:endParaRPr>
            </a:p>
          </p:txBody>
        </p:sp>
        <p:cxnSp>
          <p:nvCxnSpPr>
            <p:cNvPr id="25" name="Straight Connector 24"/>
            <p:cNvCxnSpPr/>
            <p:nvPr/>
          </p:nvCxnSpPr>
          <p:spPr>
            <a:xfrm flipV="1">
              <a:off x="457200" y="2705100"/>
              <a:ext cx="3397138" cy="7620"/>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grpSp>
      <p:sp>
        <p:nvSpPr>
          <p:cNvPr id="2" name="TextBox 1"/>
          <p:cNvSpPr txBox="1"/>
          <p:nvPr/>
        </p:nvSpPr>
        <p:spPr>
          <a:xfrm>
            <a:off x="816946" y="1176070"/>
            <a:ext cx="3110082" cy="400110"/>
          </a:xfrm>
          <a:prstGeom prst="rect">
            <a:avLst/>
          </a:prstGeom>
          <a:noFill/>
        </p:spPr>
        <p:txBody>
          <a:bodyPr wrap="none" rtlCol="0">
            <a:spAutoFit/>
          </a:bodyPr>
          <a:lstStyle/>
          <a:p>
            <a:r>
              <a:rPr lang="en-GB" sz="2000" b="1" u="sng" dirty="0" smtClean="0">
                <a:solidFill>
                  <a:prstClr val="black"/>
                </a:solidFill>
              </a:rPr>
              <a:t>Monitor at end of solenoid:</a:t>
            </a:r>
            <a:endParaRPr lang="en-GB" sz="2000" b="1" u="sng" dirty="0">
              <a:solidFill>
                <a:prstClr val="black"/>
              </a:solidFill>
            </a:endParaRPr>
          </a:p>
        </p:txBody>
      </p:sp>
      <p:sp>
        <p:nvSpPr>
          <p:cNvPr id="26" name="TextBox 25"/>
          <p:cNvSpPr txBox="1"/>
          <p:nvPr/>
        </p:nvSpPr>
        <p:spPr>
          <a:xfrm>
            <a:off x="824947" y="3933056"/>
            <a:ext cx="3431452" cy="400110"/>
          </a:xfrm>
          <a:prstGeom prst="rect">
            <a:avLst/>
          </a:prstGeom>
          <a:noFill/>
        </p:spPr>
        <p:txBody>
          <a:bodyPr wrap="none" rtlCol="0">
            <a:spAutoFit/>
          </a:bodyPr>
          <a:lstStyle/>
          <a:p>
            <a:r>
              <a:rPr lang="en-GB" sz="2000" b="1" u="sng" dirty="0" smtClean="0">
                <a:solidFill>
                  <a:prstClr val="black"/>
                </a:solidFill>
              </a:rPr>
              <a:t>Monitor in middle of solenoid:</a:t>
            </a:r>
            <a:endParaRPr lang="en-GB" sz="2000" b="1" u="sng" dirty="0">
              <a:solidFill>
                <a:prstClr val="black"/>
              </a:solidFill>
            </a:endParaRPr>
          </a:p>
        </p:txBody>
      </p:sp>
      <p:sp>
        <p:nvSpPr>
          <p:cNvPr id="3" name="TextBox 2"/>
          <p:cNvSpPr txBox="1"/>
          <p:nvPr/>
        </p:nvSpPr>
        <p:spPr>
          <a:xfrm>
            <a:off x="4864931" y="1639366"/>
            <a:ext cx="3849599" cy="1477328"/>
          </a:xfrm>
          <a:prstGeom prst="rect">
            <a:avLst/>
          </a:prstGeom>
          <a:noFill/>
        </p:spPr>
        <p:txBody>
          <a:bodyPr wrap="square" rtlCol="0">
            <a:spAutoFit/>
          </a:bodyPr>
          <a:lstStyle/>
          <a:p>
            <a:r>
              <a:rPr lang="en-GB" b="1" dirty="0" smtClean="0">
                <a:solidFill>
                  <a:prstClr val="black"/>
                </a:solidFill>
              </a:rPr>
              <a:t>+</a:t>
            </a:r>
            <a:r>
              <a:rPr lang="en-GB" dirty="0" smtClean="0">
                <a:solidFill>
                  <a:prstClr val="black"/>
                </a:solidFill>
              </a:rPr>
              <a:t> Easier integration, access</a:t>
            </a:r>
          </a:p>
          <a:p>
            <a:r>
              <a:rPr lang="en-GB" b="1" dirty="0" smtClean="0">
                <a:solidFill>
                  <a:prstClr val="black"/>
                </a:solidFill>
              </a:rPr>
              <a:t>+</a:t>
            </a:r>
            <a:r>
              <a:rPr lang="en-GB" dirty="0" smtClean="0">
                <a:solidFill>
                  <a:prstClr val="black"/>
                </a:solidFill>
              </a:rPr>
              <a:t> More space for efficient pumping</a:t>
            </a:r>
          </a:p>
          <a:p>
            <a:endParaRPr lang="en-GB" dirty="0">
              <a:solidFill>
                <a:prstClr val="black"/>
              </a:solidFill>
            </a:endParaRPr>
          </a:p>
          <a:p>
            <a:r>
              <a:rPr lang="en-GB" b="1" dirty="0" smtClean="0">
                <a:solidFill>
                  <a:prstClr val="black"/>
                </a:solidFill>
              </a:rPr>
              <a:t>-</a:t>
            </a:r>
            <a:r>
              <a:rPr lang="en-GB" dirty="0" smtClean="0">
                <a:solidFill>
                  <a:prstClr val="black"/>
                </a:solidFill>
              </a:rPr>
              <a:t> E-beam expands at edge of solenoid:</a:t>
            </a:r>
            <a:br>
              <a:rPr lang="en-GB" dirty="0" smtClean="0">
                <a:solidFill>
                  <a:prstClr val="black"/>
                </a:solidFill>
              </a:rPr>
            </a:br>
            <a:r>
              <a:rPr lang="en-GB" dirty="0" smtClean="0">
                <a:solidFill>
                  <a:prstClr val="black"/>
                </a:solidFill>
              </a:rPr>
              <a:t>   is </a:t>
            </a:r>
            <a:r>
              <a:rPr lang="en-GB" dirty="0">
                <a:solidFill>
                  <a:prstClr val="black"/>
                </a:solidFill>
              </a:rPr>
              <a:t>m</a:t>
            </a:r>
            <a:r>
              <a:rPr lang="en-GB" dirty="0" smtClean="0">
                <a:solidFill>
                  <a:prstClr val="black"/>
                </a:solidFill>
              </a:rPr>
              <a:t>easurement meaningful?</a:t>
            </a:r>
            <a:endParaRPr lang="en-GB" dirty="0">
              <a:solidFill>
                <a:prstClr val="black"/>
              </a:solidFill>
            </a:endParaRPr>
          </a:p>
        </p:txBody>
      </p:sp>
      <p:sp>
        <p:nvSpPr>
          <p:cNvPr id="27" name="TextBox 26"/>
          <p:cNvSpPr txBox="1"/>
          <p:nvPr/>
        </p:nvSpPr>
        <p:spPr>
          <a:xfrm>
            <a:off x="4864930" y="4082780"/>
            <a:ext cx="4263393" cy="2031325"/>
          </a:xfrm>
          <a:prstGeom prst="rect">
            <a:avLst/>
          </a:prstGeom>
          <a:noFill/>
        </p:spPr>
        <p:txBody>
          <a:bodyPr wrap="square" rtlCol="0">
            <a:spAutoFit/>
          </a:bodyPr>
          <a:lstStyle/>
          <a:p>
            <a:r>
              <a:rPr lang="en-GB" b="1" dirty="0" smtClean="0">
                <a:solidFill>
                  <a:prstClr val="black"/>
                </a:solidFill>
              </a:rPr>
              <a:t>+</a:t>
            </a:r>
            <a:r>
              <a:rPr lang="en-GB" dirty="0" smtClean="0">
                <a:solidFill>
                  <a:prstClr val="black"/>
                </a:solidFill>
              </a:rPr>
              <a:t> More direct measurement of e-beam shape</a:t>
            </a:r>
          </a:p>
          <a:p>
            <a:endParaRPr lang="en-GB" dirty="0" smtClean="0">
              <a:solidFill>
                <a:prstClr val="black"/>
              </a:solidFill>
            </a:endParaRPr>
          </a:p>
          <a:p>
            <a:r>
              <a:rPr lang="en-GB" b="1" dirty="0" smtClean="0">
                <a:solidFill>
                  <a:prstClr val="black"/>
                </a:solidFill>
              </a:rPr>
              <a:t>-</a:t>
            </a:r>
            <a:r>
              <a:rPr lang="en-GB" dirty="0" smtClean="0">
                <a:solidFill>
                  <a:prstClr val="black"/>
                </a:solidFill>
              </a:rPr>
              <a:t> Needs ~10cm separation of solenoid parts</a:t>
            </a:r>
          </a:p>
          <a:p>
            <a:r>
              <a:rPr lang="en-GB" b="1" dirty="0" smtClean="0">
                <a:solidFill>
                  <a:prstClr val="black"/>
                </a:solidFill>
              </a:rPr>
              <a:t>-</a:t>
            </a:r>
            <a:r>
              <a:rPr lang="en-GB" dirty="0" smtClean="0">
                <a:solidFill>
                  <a:prstClr val="black"/>
                </a:solidFill>
              </a:rPr>
              <a:t> Needs 3 ‘tunnels’ in the cryostat</a:t>
            </a:r>
          </a:p>
          <a:p>
            <a:r>
              <a:rPr lang="en-GB" b="1" dirty="0" smtClean="0">
                <a:solidFill>
                  <a:prstClr val="black"/>
                </a:solidFill>
              </a:rPr>
              <a:t>- </a:t>
            </a:r>
            <a:r>
              <a:rPr lang="en-GB" dirty="0" smtClean="0">
                <a:solidFill>
                  <a:prstClr val="black"/>
                </a:solidFill>
              </a:rPr>
              <a:t>Difficult access: shaping skimmer, </a:t>
            </a:r>
            <a:br>
              <a:rPr lang="en-GB" dirty="0" smtClean="0">
                <a:solidFill>
                  <a:prstClr val="black"/>
                </a:solidFill>
              </a:rPr>
            </a:br>
            <a:r>
              <a:rPr lang="en-GB" dirty="0" smtClean="0">
                <a:solidFill>
                  <a:prstClr val="black"/>
                </a:solidFill>
              </a:rPr>
              <a:t>   first lens inside cryostat</a:t>
            </a:r>
            <a:endParaRPr lang="en-GB" b="1" dirty="0">
              <a:solidFill>
                <a:prstClr val="black"/>
              </a:solidFill>
            </a:endParaRPr>
          </a:p>
        </p:txBody>
      </p:sp>
      <p:sp>
        <p:nvSpPr>
          <p:cNvPr id="28" name="Rectangle 27"/>
          <p:cNvSpPr/>
          <p:nvPr/>
        </p:nvSpPr>
        <p:spPr>
          <a:xfrm>
            <a:off x="720080" y="836712"/>
            <a:ext cx="8316416" cy="2736304"/>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29" name="Rectangle 28"/>
          <p:cNvSpPr/>
          <p:nvPr/>
        </p:nvSpPr>
        <p:spPr>
          <a:xfrm>
            <a:off x="720080" y="3824143"/>
            <a:ext cx="8316416" cy="2773209"/>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Tree>
    <p:extLst>
      <p:ext uri="{BB962C8B-B14F-4D97-AF65-F5344CB8AC3E}">
        <p14:creationId xmlns:p14="http://schemas.microsoft.com/office/powerpoint/2010/main" val="2030438699"/>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93204" y="5085184"/>
            <a:ext cx="8229600" cy="1656184"/>
          </a:xfrm>
        </p:spPr>
        <p:txBody>
          <a:bodyPr>
            <a:normAutofit fontScale="55000" lnSpcReduction="20000"/>
          </a:bodyPr>
          <a:lstStyle/>
          <a:p>
            <a:r>
              <a:rPr lang="en-GB" dirty="0" smtClean="0"/>
              <a:t>Field on axis with two solenoids of 2m and 1m</a:t>
            </a:r>
          </a:p>
          <a:p>
            <a:r>
              <a:rPr lang="en-GB" dirty="0" smtClean="0"/>
              <a:t>First solenoid starts at z=250mm</a:t>
            </a:r>
          </a:p>
          <a:p>
            <a:r>
              <a:rPr lang="en-GB" dirty="0" smtClean="0"/>
              <a:t>Gap in mm shown on right</a:t>
            </a:r>
          </a:p>
          <a:p>
            <a:r>
              <a:rPr lang="en-GB" dirty="0" smtClean="0"/>
              <a:t>Simulated for solenoid field=3T but should scale linearly</a:t>
            </a:r>
          </a:p>
          <a:p>
            <a:r>
              <a:rPr lang="en-GB" dirty="0" smtClean="0"/>
              <a:t>Very simplistic, ignores gun &amp; collector solenoids, bends, beam pipe and other components.</a:t>
            </a:r>
            <a:endParaRPr lang="en-GB" dirty="0"/>
          </a:p>
        </p:txBody>
      </p:sp>
      <p:pic>
        <p:nvPicPr>
          <p:cNvPr id="1026" name="Picture 2" descr="\\cern.ch\dfs\Users\a\ajeff\Documents\Electron lens\Increasing Gap.bmp"/>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9512" y="1052736"/>
            <a:ext cx="8856984" cy="3776104"/>
          </a:xfrm>
          <a:prstGeom prst="rect">
            <a:avLst/>
          </a:prstGeom>
          <a:noFill/>
          <a:extLst>
            <a:ext uri="{909E8E84-426E-40DD-AFC4-6F175D3DCCD1}">
              <a14:hiddenFill xmlns:a14="http://schemas.microsoft.com/office/drawing/2010/main">
                <a:solidFill>
                  <a:srgbClr val="FFFFFF"/>
                </a:solidFill>
              </a14:hiddenFill>
            </a:ext>
          </a:extLst>
        </p:spPr>
      </p:pic>
      <p:sp>
        <p:nvSpPr>
          <p:cNvPr id="5" name="Title 1"/>
          <p:cNvSpPr>
            <a:spLocks noGrp="1"/>
          </p:cNvSpPr>
          <p:nvPr>
            <p:ph type="title"/>
          </p:nvPr>
        </p:nvSpPr>
        <p:spPr>
          <a:xfrm>
            <a:off x="493204" y="0"/>
            <a:ext cx="8229600" cy="764704"/>
          </a:xfrm>
        </p:spPr>
        <p:txBody>
          <a:bodyPr>
            <a:normAutofit/>
          </a:bodyPr>
          <a:lstStyle/>
          <a:p>
            <a:r>
              <a:rPr lang="en-GB" sz="2800" dirty="0" smtClean="0"/>
              <a:t>Gap in solenoid (Adam Jeff…confirmed by Giulio)</a:t>
            </a:r>
            <a:endParaRPr lang="en-GB" sz="2800" dirty="0"/>
          </a:p>
        </p:txBody>
      </p:sp>
    </p:spTree>
    <p:extLst>
      <p:ext uri="{BB962C8B-B14F-4D97-AF65-F5344CB8AC3E}">
        <p14:creationId xmlns:p14="http://schemas.microsoft.com/office/powerpoint/2010/main" val="35367154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78098"/>
          </a:xfrm>
        </p:spPr>
        <p:txBody>
          <a:bodyPr/>
          <a:lstStyle/>
          <a:p>
            <a:r>
              <a:rPr lang="en-GB" dirty="0" smtClean="0"/>
              <a:t>Summary</a:t>
            </a:r>
            <a:endParaRPr lang="en-GB" dirty="0"/>
          </a:p>
        </p:txBody>
      </p:sp>
      <p:sp>
        <p:nvSpPr>
          <p:cNvPr id="3" name="Content Placeholder 2"/>
          <p:cNvSpPr>
            <a:spLocks noGrp="1"/>
          </p:cNvSpPr>
          <p:nvPr>
            <p:ph idx="1"/>
          </p:nvPr>
        </p:nvSpPr>
        <p:spPr>
          <a:xfrm>
            <a:off x="457200" y="1268760"/>
            <a:ext cx="8229600" cy="4857403"/>
          </a:xfrm>
        </p:spPr>
        <p:txBody>
          <a:bodyPr>
            <a:normAutofit fontScale="85000" lnSpcReduction="20000"/>
          </a:bodyPr>
          <a:lstStyle/>
          <a:p>
            <a:r>
              <a:rPr lang="en-GB" dirty="0" smtClean="0"/>
              <a:t>E-lenses activity quickly rising at CERN. +International interest.</a:t>
            </a:r>
          </a:p>
          <a:p>
            <a:r>
              <a:rPr lang="en-GB" dirty="0" smtClean="0"/>
              <a:t>Halo collimation lenses (two) on their way to become part of </a:t>
            </a:r>
            <a:r>
              <a:rPr lang="en-GB" dirty="0" err="1" smtClean="0"/>
              <a:t>HiLumi</a:t>
            </a:r>
            <a:r>
              <a:rPr lang="en-GB" dirty="0" smtClean="0"/>
              <a:t> baseline.</a:t>
            </a:r>
          </a:p>
          <a:p>
            <a:r>
              <a:rPr lang="en-GB" dirty="0" smtClean="0"/>
              <a:t>Test-stand options at CERN will be agreed soon.</a:t>
            </a:r>
          </a:p>
          <a:p>
            <a:r>
              <a:rPr lang="en-GB" dirty="0" smtClean="0"/>
              <a:t>Most urgent: Get Halo-Monitoring projects set up to be ready end 2016 </a:t>
            </a:r>
            <a:r>
              <a:rPr lang="en-GB" dirty="0" smtClean="0">
                <a:sym typeface="Wingdings" panose="05000000000000000000" pitchFamily="2" charset="2"/>
              </a:rPr>
              <a:t> TB autumn 2015</a:t>
            </a:r>
            <a:endParaRPr lang="en-GB" dirty="0" smtClean="0"/>
          </a:p>
          <a:p>
            <a:r>
              <a:rPr lang="en-GB" dirty="0" smtClean="0"/>
              <a:t>Support SPS wire measurements</a:t>
            </a:r>
          </a:p>
          <a:p>
            <a:r>
              <a:rPr lang="en-GB" dirty="0" smtClean="0"/>
              <a:t>Prepare LHC wire in jaw collimator installations</a:t>
            </a:r>
          </a:p>
          <a:p>
            <a:r>
              <a:rPr lang="en-GB" dirty="0" smtClean="0"/>
              <a:t>Overlap monitor: Start simple at the edge of SC magnet, more sophisticated arrangements if first prototype works.</a:t>
            </a:r>
          </a:p>
        </p:txBody>
      </p:sp>
    </p:spTree>
    <p:extLst>
      <p:ext uri="{BB962C8B-B14F-4D97-AF65-F5344CB8AC3E}">
        <p14:creationId xmlns:p14="http://schemas.microsoft.com/office/powerpoint/2010/main" val="373787410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06090"/>
          </a:xfrm>
        </p:spPr>
        <p:txBody>
          <a:bodyPr>
            <a:normAutofit fontScale="90000"/>
          </a:bodyPr>
          <a:lstStyle/>
          <a:p>
            <a:r>
              <a:rPr lang="en-GB" dirty="0" smtClean="0"/>
              <a:t>On slide on “LHC halo collimation”</a:t>
            </a:r>
            <a:endParaRPr lang="en-GB" dirty="0"/>
          </a:p>
        </p:txBody>
      </p:sp>
      <p:pic>
        <p:nvPicPr>
          <p:cNvPr id="4" name="Content Placeholder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4539976" y="1196752"/>
            <a:ext cx="4211727" cy="3168204"/>
          </a:xfrm>
        </p:spPr>
      </p:pic>
      <p:sp>
        <p:nvSpPr>
          <p:cNvPr id="6" name="TextBox 5"/>
          <p:cNvSpPr txBox="1"/>
          <p:nvPr/>
        </p:nvSpPr>
        <p:spPr>
          <a:xfrm>
            <a:off x="478936" y="1916832"/>
            <a:ext cx="3682752" cy="3046988"/>
          </a:xfrm>
          <a:prstGeom prst="rect">
            <a:avLst/>
          </a:prstGeom>
          <a:noFill/>
        </p:spPr>
        <p:txBody>
          <a:bodyPr wrap="square" rtlCol="0">
            <a:spAutoFit/>
          </a:bodyPr>
          <a:lstStyle/>
          <a:p>
            <a:r>
              <a:rPr lang="en-GB" sz="2400" dirty="0" err="1" smtClean="0"/>
              <a:t>G.Stancari</a:t>
            </a:r>
            <a:r>
              <a:rPr lang="en-GB" sz="2400" dirty="0" smtClean="0"/>
              <a:t> et al., Conceptual Design of LHC Halo Collimation using a hollow electron beam.</a:t>
            </a:r>
          </a:p>
          <a:p>
            <a:endParaRPr lang="en-GB" sz="2400" dirty="0" smtClean="0"/>
          </a:p>
          <a:p>
            <a:r>
              <a:rPr lang="en-GB" sz="2400" dirty="0" smtClean="0"/>
              <a:t>Motivation:</a:t>
            </a:r>
            <a:br>
              <a:rPr lang="en-GB" sz="2400" dirty="0" smtClean="0"/>
            </a:br>
            <a:r>
              <a:rPr lang="en-GB" sz="2400" dirty="0" smtClean="0"/>
              <a:t/>
            </a:r>
            <a:br>
              <a:rPr lang="en-GB" sz="2400" dirty="0" smtClean="0"/>
            </a:br>
            <a:endParaRPr lang="en-GB" sz="2400" dirty="0"/>
          </a:p>
        </p:txBody>
      </p:sp>
      <p:sp>
        <p:nvSpPr>
          <p:cNvPr id="7" name="TextBox 6"/>
          <p:cNvSpPr txBox="1"/>
          <p:nvPr/>
        </p:nvSpPr>
        <p:spPr>
          <a:xfrm>
            <a:off x="539552" y="4364956"/>
            <a:ext cx="8147248" cy="2308324"/>
          </a:xfrm>
          <a:prstGeom prst="rect">
            <a:avLst/>
          </a:prstGeom>
          <a:noFill/>
        </p:spPr>
        <p:txBody>
          <a:bodyPr wrap="square" rtlCol="0">
            <a:spAutoFit/>
          </a:bodyPr>
          <a:lstStyle/>
          <a:p>
            <a:r>
              <a:rPr lang="en-GB" sz="2400" dirty="0" smtClean="0"/>
              <a:t>Create a in 4-6 sigma of proton beam a depletion zone, by enhancing the diffusion speed onto the primary collimators</a:t>
            </a:r>
          </a:p>
          <a:p>
            <a:endParaRPr lang="en-GB" sz="2400" dirty="0"/>
          </a:p>
          <a:p>
            <a:pPr marL="342900" indent="-342900">
              <a:buFontTx/>
              <a:buChar char="-"/>
            </a:pPr>
            <a:r>
              <a:rPr lang="en-GB" sz="2400" dirty="0" smtClean="0">
                <a:solidFill>
                  <a:srgbClr val="00B050"/>
                </a:solidFill>
              </a:rPr>
              <a:t>Machine protection during crab cavity operation</a:t>
            </a:r>
          </a:p>
          <a:p>
            <a:pPr marL="342900" indent="-342900">
              <a:buFontTx/>
              <a:buChar char="-"/>
            </a:pPr>
            <a:r>
              <a:rPr lang="en-GB" sz="2400" dirty="0" smtClean="0">
                <a:solidFill>
                  <a:srgbClr val="00B050"/>
                </a:solidFill>
              </a:rPr>
              <a:t>Safety margin for unexpected accelerator vibrations/</a:t>
            </a:r>
            <a:br>
              <a:rPr lang="en-GB" sz="2400" dirty="0" smtClean="0">
                <a:solidFill>
                  <a:srgbClr val="00B050"/>
                </a:solidFill>
              </a:rPr>
            </a:br>
            <a:r>
              <a:rPr lang="en-GB" sz="2400" dirty="0" smtClean="0">
                <a:solidFill>
                  <a:srgbClr val="00B050"/>
                </a:solidFill>
              </a:rPr>
              <a:t>small but frequent earthquakes</a:t>
            </a:r>
            <a:endParaRPr lang="en-GB" sz="2400" dirty="0">
              <a:solidFill>
                <a:srgbClr val="00B050"/>
              </a:solidFill>
            </a:endParaRPr>
          </a:p>
        </p:txBody>
      </p:sp>
    </p:spTree>
    <p:extLst>
      <p:ext uri="{BB962C8B-B14F-4D97-AF65-F5344CB8AC3E}">
        <p14:creationId xmlns:p14="http://schemas.microsoft.com/office/powerpoint/2010/main" val="109134128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63700" y="1241425"/>
            <a:ext cx="6043613" cy="2322513"/>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10243" name="Line 2"/>
          <p:cNvSpPr>
            <a:spLocks noChangeShapeType="1"/>
          </p:cNvSpPr>
          <p:nvPr/>
        </p:nvSpPr>
        <p:spPr bwMode="auto">
          <a:xfrm flipV="1">
            <a:off x="5289550" y="2071688"/>
            <a:ext cx="1588" cy="614362"/>
          </a:xfrm>
          <a:prstGeom prst="line">
            <a:avLst/>
          </a:prstGeom>
          <a:noFill/>
          <a:ln w="9525">
            <a:solidFill>
              <a:srgbClr val="0000FF"/>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449263" eaLnBrk="0" fontAlgn="base" hangingPunct="0">
              <a:lnSpc>
                <a:spcPct val="93000"/>
              </a:lnSpc>
              <a:spcBef>
                <a:spcPct val="0"/>
              </a:spcBef>
              <a:spcAft>
                <a:spcPct val="0"/>
              </a:spcAft>
              <a:buClr>
                <a:srgbClr val="000000"/>
              </a:buClr>
              <a:buSzPct val="100000"/>
              <a:buFont typeface="Times New Roman" panose="02020603050405020304" pitchFamily="18" charset="0"/>
              <a:buNone/>
            </a:pPr>
            <a:endParaRPr lang="en-GB" smtClean="0">
              <a:solidFill>
                <a:srgbClr val="FFFFFF"/>
              </a:solidFill>
            </a:endParaRPr>
          </a:p>
        </p:txBody>
      </p:sp>
      <p:sp>
        <p:nvSpPr>
          <p:cNvPr id="10244" name="Text Box 3"/>
          <p:cNvSpPr txBox="1">
            <a:spLocks noChangeArrowheads="1"/>
          </p:cNvSpPr>
          <p:nvPr/>
        </p:nvSpPr>
        <p:spPr bwMode="auto">
          <a:xfrm>
            <a:off x="5313363" y="2143125"/>
            <a:ext cx="1049337" cy="4699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60876" rIns="90000" bIns="45000"/>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msgothic" charset="0"/>
                <a:cs typeface="msgothic"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msgothic" charset="0"/>
                <a:cs typeface="msgothic"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msgothic" charset="0"/>
                <a:cs typeface="msgothic"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msgothic" charset="0"/>
                <a:cs typeface="msgothic"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msgothic" charset="0"/>
                <a:cs typeface="msgothic" charset="0"/>
              </a:defRPr>
            </a:lvl5pPr>
            <a:lvl6pPr marL="2514600" indent="-228600" defTabSz="449263" eaLnBrk="0"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msgothic" charset="0"/>
                <a:cs typeface="msgothic" charset="0"/>
              </a:defRPr>
            </a:lvl6pPr>
            <a:lvl7pPr marL="2971800" indent="-228600" defTabSz="449263" eaLnBrk="0"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msgothic" charset="0"/>
                <a:cs typeface="msgothic" charset="0"/>
              </a:defRPr>
            </a:lvl7pPr>
            <a:lvl8pPr marL="3429000" indent="-228600" defTabSz="449263" eaLnBrk="0"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msgothic" charset="0"/>
                <a:cs typeface="msgothic" charset="0"/>
              </a:defRPr>
            </a:lvl8pPr>
            <a:lvl9pPr marL="3886200" indent="-228600" defTabSz="449263" eaLnBrk="0"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msgothic" charset="0"/>
                <a:cs typeface="msgothic" charset="0"/>
              </a:defRPr>
            </a:lvl9pPr>
          </a:lstStyle>
          <a:p>
            <a:pPr defTabSz="449263" eaLnBrk="0" fontAlgn="base" hangingPunct="0">
              <a:lnSpc>
                <a:spcPct val="93000"/>
              </a:lnSpc>
              <a:spcBef>
                <a:spcPct val="0"/>
              </a:spcBef>
              <a:spcAft>
                <a:spcPct val="0"/>
              </a:spcAft>
              <a:buClr>
                <a:srgbClr val="000000"/>
              </a:buClr>
              <a:buSzPct val="100000"/>
              <a:buFont typeface="Times New Roman" panose="02020603050405020304" pitchFamily="18" charset="0"/>
              <a:buNone/>
            </a:pPr>
            <a:r>
              <a:rPr lang="en-GB" altLang="en-US" smtClean="0">
                <a:solidFill>
                  <a:srgbClr val="0000FF"/>
                </a:solidFill>
              </a:rPr>
              <a:t>~9.3</a:t>
            </a:r>
            <a:r>
              <a:rPr lang="en-GB" altLang="en-US" smtClean="0">
                <a:solidFill>
                  <a:srgbClr val="0000FF"/>
                </a:solidFill>
                <a:cs typeface="Arial" panose="020B0604020202020204" pitchFamily="34" charset="0"/>
              </a:rPr>
              <a:t>σ</a:t>
            </a:r>
          </a:p>
        </p:txBody>
      </p:sp>
      <p:sp>
        <p:nvSpPr>
          <p:cNvPr id="10245" name="Rectangle 4"/>
          <p:cNvSpPr>
            <a:spLocks noGrp="1" noChangeArrowheads="1"/>
          </p:cNvSpPr>
          <p:nvPr>
            <p:ph type="title" idx="4294967295"/>
          </p:nvPr>
        </p:nvSpPr>
        <p:spPr>
          <a:xfrm>
            <a:off x="914400" y="0"/>
            <a:ext cx="8229600" cy="685800"/>
          </a:xfrm>
        </p:spPr>
        <p:txBody>
          <a:bodyPr tIns="17640"/>
          <a:lstStyle/>
          <a:p>
            <a:pPr>
              <a:tabLst>
                <a:tab pos="0" algn="l"/>
                <a:tab pos="725488" algn="l"/>
                <a:tab pos="1452563" algn="l"/>
                <a:tab pos="2179638" algn="l"/>
                <a:tab pos="2906713" algn="l"/>
                <a:tab pos="3633788" algn="l"/>
                <a:tab pos="4360863" algn="l"/>
                <a:tab pos="5087938" algn="l"/>
                <a:tab pos="5815013" algn="l"/>
                <a:tab pos="6542088" algn="l"/>
                <a:tab pos="7269163" algn="l"/>
                <a:tab pos="7996238" algn="l"/>
                <a:tab pos="8723313" algn="l"/>
                <a:tab pos="9450388" algn="l"/>
                <a:tab pos="10177463" algn="l"/>
                <a:tab pos="10904538" algn="l"/>
              </a:tabLst>
            </a:pPr>
            <a:r>
              <a:rPr lang="en-GB" altLang="en-US" dirty="0" smtClean="0"/>
              <a:t>One slide on Long Range Beam-Beam Compensation with a “wire”</a:t>
            </a:r>
          </a:p>
        </p:txBody>
      </p:sp>
      <p:sp>
        <p:nvSpPr>
          <p:cNvPr id="11269" name="Rectangle 5"/>
          <p:cNvSpPr>
            <a:spLocks noGrp="1" noChangeArrowheads="1"/>
          </p:cNvSpPr>
          <p:nvPr>
            <p:ph type="body" idx="4294967295"/>
          </p:nvPr>
        </p:nvSpPr>
        <p:spPr>
          <a:xfrm>
            <a:off x="533400" y="841374"/>
            <a:ext cx="8229600" cy="5755977"/>
          </a:xfrm>
        </p:spPr>
        <p:txBody>
          <a:bodyPr/>
          <a:lstStyle/>
          <a:p>
            <a:pPr marL="341313" indent="-341313">
              <a:spcBef>
                <a:spcPts val="563"/>
              </a:spcBef>
              <a:buSzPct val="50000"/>
              <a:buFont typeface="Times New Roman" panose="02020603050405020304" pitchFamily="18" charset="0"/>
              <a:buBlip>
                <a:blip r:embed="rId4"/>
              </a:buBlip>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altLang="en-US" dirty="0" smtClean="0"/>
              <a:t>Initial proposal based on to J.-P. </a:t>
            </a:r>
            <a:r>
              <a:rPr lang="en-GB" altLang="en-US" dirty="0" err="1" smtClean="0"/>
              <a:t>Koutchouk's</a:t>
            </a:r>
            <a:r>
              <a:rPr lang="en-GB" altLang="en-US" dirty="0" smtClean="0"/>
              <a:t> note: CERN-SL-2001-048-BI</a:t>
            </a:r>
          </a:p>
          <a:p>
            <a:pPr marL="341313" indent="-341313">
              <a:spcBef>
                <a:spcPts val="563"/>
              </a:spcBef>
              <a:buClrTx/>
              <a:buSzTx/>
              <a:buFontTx/>
              <a:buNone/>
              <a:tabLst>
                <a:tab pos="911225" algn="l"/>
                <a:tab pos="1825625" algn="l"/>
                <a:tab pos="2740025" algn="l"/>
                <a:tab pos="3654425" algn="l"/>
                <a:tab pos="4568825" algn="l"/>
                <a:tab pos="5483225" algn="l"/>
                <a:tab pos="6397625" algn="l"/>
                <a:tab pos="7312025" algn="l"/>
                <a:tab pos="8226425" algn="l"/>
                <a:tab pos="9140825" algn="l"/>
                <a:tab pos="10055225" algn="l"/>
              </a:tabLst>
            </a:pPr>
            <a:endParaRPr lang="en-GB" altLang="en-US" dirty="0" smtClean="0"/>
          </a:p>
          <a:p>
            <a:pPr marL="341313" indent="-341313">
              <a:spcBef>
                <a:spcPts val="563"/>
              </a:spcBef>
              <a:buClrTx/>
              <a:buSzTx/>
              <a:buFontTx/>
              <a:buNone/>
              <a:tabLst>
                <a:tab pos="911225" algn="l"/>
                <a:tab pos="1825625" algn="l"/>
                <a:tab pos="2740025" algn="l"/>
                <a:tab pos="3654425" algn="l"/>
                <a:tab pos="4568825" algn="l"/>
                <a:tab pos="5483225" algn="l"/>
                <a:tab pos="6397625" algn="l"/>
                <a:tab pos="7312025" algn="l"/>
                <a:tab pos="8226425" algn="l"/>
                <a:tab pos="9140825" algn="l"/>
                <a:tab pos="10055225" algn="l"/>
              </a:tabLst>
            </a:pPr>
            <a:endParaRPr lang="en-GB" altLang="en-US" dirty="0" smtClean="0"/>
          </a:p>
          <a:p>
            <a:pPr marL="341313" indent="-341313">
              <a:spcBef>
                <a:spcPts val="563"/>
              </a:spcBef>
              <a:buClrTx/>
              <a:buSzTx/>
              <a:buFontTx/>
              <a:buNone/>
              <a:tabLst>
                <a:tab pos="911225" algn="l"/>
                <a:tab pos="1825625" algn="l"/>
                <a:tab pos="2740025" algn="l"/>
                <a:tab pos="3654425" algn="l"/>
                <a:tab pos="4568825" algn="l"/>
                <a:tab pos="5483225" algn="l"/>
                <a:tab pos="6397625" algn="l"/>
                <a:tab pos="7312025" algn="l"/>
                <a:tab pos="8226425" algn="l"/>
                <a:tab pos="9140825" algn="l"/>
                <a:tab pos="10055225" algn="l"/>
              </a:tabLst>
            </a:pPr>
            <a:endParaRPr lang="en-GB" altLang="en-US" dirty="0" smtClean="0"/>
          </a:p>
          <a:p>
            <a:pPr marL="341313" indent="-341313">
              <a:spcBef>
                <a:spcPts val="563"/>
              </a:spcBef>
              <a:buClrTx/>
              <a:buSzTx/>
              <a:buFontTx/>
              <a:buNone/>
              <a:tabLst>
                <a:tab pos="911225" algn="l"/>
                <a:tab pos="1825625" algn="l"/>
                <a:tab pos="2740025" algn="l"/>
                <a:tab pos="3654425" algn="l"/>
                <a:tab pos="4568825" algn="l"/>
                <a:tab pos="5483225" algn="l"/>
                <a:tab pos="6397625" algn="l"/>
                <a:tab pos="7312025" algn="l"/>
                <a:tab pos="8226425" algn="l"/>
                <a:tab pos="9140825" algn="l"/>
                <a:tab pos="10055225" algn="l"/>
              </a:tabLst>
            </a:pPr>
            <a:endParaRPr lang="en-GB" altLang="en-US" dirty="0" smtClean="0"/>
          </a:p>
          <a:p>
            <a:pPr marL="341313" indent="-341313">
              <a:spcBef>
                <a:spcPts val="563"/>
              </a:spcBef>
              <a:buClrTx/>
              <a:buSzTx/>
              <a:buFontTx/>
              <a:buNone/>
              <a:tabLst>
                <a:tab pos="911225" algn="l"/>
                <a:tab pos="1825625" algn="l"/>
                <a:tab pos="2740025" algn="l"/>
                <a:tab pos="3654425" algn="l"/>
                <a:tab pos="4568825" algn="l"/>
                <a:tab pos="5483225" algn="l"/>
                <a:tab pos="6397625" algn="l"/>
                <a:tab pos="7312025" algn="l"/>
                <a:tab pos="8226425" algn="l"/>
                <a:tab pos="9140825" algn="l"/>
                <a:tab pos="10055225" algn="l"/>
              </a:tabLst>
            </a:pPr>
            <a:endParaRPr lang="en-GB" altLang="en-US" dirty="0" smtClean="0"/>
          </a:p>
          <a:p>
            <a:pPr marL="341313" indent="-341313">
              <a:spcBef>
                <a:spcPts val="563"/>
              </a:spcBef>
              <a:buClrTx/>
              <a:buSzTx/>
              <a:buFontTx/>
              <a:buNone/>
              <a:tabLst>
                <a:tab pos="911225" algn="l"/>
                <a:tab pos="1825625" algn="l"/>
                <a:tab pos="2740025" algn="l"/>
                <a:tab pos="3654425" algn="l"/>
                <a:tab pos="4568825" algn="l"/>
                <a:tab pos="5483225" algn="l"/>
                <a:tab pos="6397625" algn="l"/>
                <a:tab pos="7312025" algn="l"/>
                <a:tab pos="8226425" algn="l"/>
                <a:tab pos="9140825" algn="l"/>
                <a:tab pos="10055225" algn="l"/>
              </a:tabLst>
            </a:pPr>
            <a:endParaRPr lang="en-GB" altLang="en-US" dirty="0" smtClean="0"/>
          </a:p>
          <a:p>
            <a:pPr marL="341313" indent="-341313">
              <a:spcBef>
                <a:spcPts val="563"/>
              </a:spcBef>
              <a:buClrTx/>
              <a:buSzTx/>
              <a:buFontTx/>
              <a:buNone/>
              <a:tabLst>
                <a:tab pos="911225" algn="l"/>
                <a:tab pos="1825625" algn="l"/>
                <a:tab pos="2740025" algn="l"/>
                <a:tab pos="3654425" algn="l"/>
                <a:tab pos="4568825" algn="l"/>
                <a:tab pos="5483225" algn="l"/>
                <a:tab pos="6397625" algn="l"/>
                <a:tab pos="7312025" algn="l"/>
                <a:tab pos="8226425" algn="l"/>
                <a:tab pos="9140825" algn="l"/>
                <a:tab pos="10055225" algn="l"/>
              </a:tabLst>
            </a:pPr>
            <a:endParaRPr lang="en-GB" altLang="en-US" dirty="0" smtClean="0"/>
          </a:p>
          <a:p>
            <a:pPr marL="341313" indent="-341313">
              <a:spcBef>
                <a:spcPts val="563"/>
              </a:spcBef>
              <a:buClrTx/>
              <a:buSzTx/>
              <a:buFontTx/>
              <a:buNone/>
              <a:tabLst>
                <a:tab pos="911225" algn="l"/>
                <a:tab pos="1825625" algn="l"/>
                <a:tab pos="2740025" algn="l"/>
                <a:tab pos="3654425" algn="l"/>
                <a:tab pos="4568825" algn="l"/>
                <a:tab pos="5483225" algn="l"/>
                <a:tab pos="6397625" algn="l"/>
                <a:tab pos="7312025" algn="l"/>
                <a:tab pos="8226425" algn="l"/>
                <a:tab pos="9140825" algn="l"/>
                <a:tab pos="10055225" algn="l"/>
              </a:tabLst>
            </a:pPr>
            <a:endParaRPr lang="en-GB" altLang="en-US" dirty="0" smtClean="0"/>
          </a:p>
          <a:p>
            <a:pPr marL="341313" indent="-341313">
              <a:buSzPct val="50000"/>
              <a:buFont typeface="StarSymbol" charset="0"/>
              <a:buBlip>
                <a:blip r:embed="rId4"/>
              </a:buBlip>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altLang="en-US" dirty="0" smtClean="0"/>
              <a:t>Four “wire in jaw collimators” will be installed into the LHC during TC 2015/2016. Beam tests will follow in 2016/2017. Effort complemented by Halo monitoring devices in the beam instrumentation group:</a:t>
            </a:r>
            <a:br>
              <a:rPr lang="en-GB" altLang="en-US" dirty="0" smtClean="0"/>
            </a:br>
            <a:r>
              <a:rPr lang="en-GB" altLang="en-US" dirty="0" smtClean="0"/>
              <a:t>- </a:t>
            </a:r>
            <a:r>
              <a:rPr lang="en-GB" altLang="en-US" dirty="0" err="1" smtClean="0"/>
              <a:t>SyncLight</a:t>
            </a:r>
            <a:r>
              <a:rPr lang="en-GB" altLang="en-US" dirty="0" smtClean="0"/>
              <a:t> coronagraph</a:t>
            </a:r>
            <a:br>
              <a:rPr lang="en-GB" altLang="en-US" dirty="0" smtClean="0"/>
            </a:br>
            <a:r>
              <a:rPr lang="en-GB" altLang="en-US" dirty="0" smtClean="0"/>
              <a:t>- </a:t>
            </a:r>
            <a:r>
              <a:rPr lang="en-GB" altLang="en-US" dirty="0" err="1" smtClean="0"/>
              <a:t>SyncLight</a:t>
            </a:r>
            <a:r>
              <a:rPr lang="en-GB" altLang="en-US" dirty="0" smtClean="0"/>
              <a:t> High dynamic range observation</a:t>
            </a:r>
          </a:p>
          <a:p>
            <a:pPr marL="341313" indent="-341313">
              <a:buSzPct val="50000"/>
              <a:buFont typeface="StarSymbol" charset="0"/>
              <a:buBlip>
                <a:blip r:embed="rId4"/>
              </a:buBlip>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altLang="en-US" dirty="0" smtClean="0">
                <a:solidFill>
                  <a:srgbClr val="00B050"/>
                </a:solidFill>
              </a:rPr>
              <a:t>Ongoing study to replace physical wire with low energy electron beam.</a:t>
            </a:r>
            <a:br>
              <a:rPr lang="en-GB" altLang="en-US" dirty="0" smtClean="0">
                <a:solidFill>
                  <a:srgbClr val="00B050"/>
                </a:solidFill>
              </a:rPr>
            </a:br>
            <a:r>
              <a:rPr lang="en-GB" altLang="en-US" dirty="0" smtClean="0"/>
              <a:t>Conceptual Design expected during 2015 (US-LARP, </a:t>
            </a:r>
            <a:r>
              <a:rPr lang="en-GB" altLang="en-US" dirty="0" err="1" smtClean="0"/>
              <a:t>G.Stancari</a:t>
            </a:r>
            <a:r>
              <a:rPr lang="en-GB" altLang="en-US" dirty="0" smtClean="0"/>
              <a:t> et al)</a:t>
            </a:r>
            <a:br>
              <a:rPr lang="en-GB" altLang="en-US" dirty="0" smtClean="0"/>
            </a:br>
            <a:r>
              <a:rPr lang="en-GB" altLang="en-US" dirty="0" smtClean="0"/>
              <a:t>Decisions after successful tests with collimators: 2018</a:t>
            </a:r>
            <a:br>
              <a:rPr lang="en-GB" altLang="en-US" dirty="0" smtClean="0"/>
            </a:br>
            <a:r>
              <a:rPr lang="en-GB" altLang="en-US" dirty="0" smtClean="0"/>
              <a:t>Design and implementation for after LS3 operation</a:t>
            </a:r>
          </a:p>
        </p:txBody>
      </p:sp>
    </p:spTree>
    <p:extLst>
      <p:ext uri="{BB962C8B-B14F-4D97-AF65-F5344CB8AC3E}">
        <p14:creationId xmlns:p14="http://schemas.microsoft.com/office/powerpoint/2010/main" val="2340706402"/>
      </p:ext>
    </p:extLst>
  </p:cSld>
  <p:clrMapOvr>
    <a:masterClrMapping/>
  </p:clrMapOvr>
  <p:transition>
    <p:wipe dir="d"/>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H" dirty="0" smtClean="0"/>
              <a:t>BBLR compensation </a:t>
            </a:r>
            <a:r>
              <a:rPr lang="fr-CH" dirty="0" err="1" smtClean="0"/>
              <a:t>with</a:t>
            </a:r>
            <a:r>
              <a:rPr lang="fr-CH" dirty="0" smtClean="0"/>
              <a:t> «</a:t>
            </a:r>
            <a:r>
              <a:rPr lang="fr-CH" dirty="0" err="1" smtClean="0"/>
              <a:t>Wire</a:t>
            </a:r>
            <a:r>
              <a:rPr lang="fr-CH" dirty="0" smtClean="0"/>
              <a:t> in </a:t>
            </a:r>
            <a:r>
              <a:rPr lang="fr-CH" dirty="0" err="1" smtClean="0"/>
              <a:t>jaw</a:t>
            </a:r>
            <a:r>
              <a:rPr lang="fr-CH" dirty="0" smtClean="0"/>
              <a:t> </a:t>
            </a:r>
            <a:r>
              <a:rPr lang="fr-CH" dirty="0" err="1" smtClean="0"/>
              <a:t>collimators</a:t>
            </a:r>
            <a:r>
              <a:rPr lang="fr-CH" dirty="0" smtClean="0"/>
              <a:t>»</a:t>
            </a:r>
            <a:endParaRPr lang="fr-FR" dirty="0"/>
          </a:p>
        </p:txBody>
      </p:sp>
      <p:sp>
        <p:nvSpPr>
          <p:cNvPr id="3" name="Content Placeholder 2"/>
          <p:cNvSpPr>
            <a:spLocks noGrp="1"/>
          </p:cNvSpPr>
          <p:nvPr>
            <p:ph idx="1"/>
          </p:nvPr>
        </p:nvSpPr>
        <p:spPr/>
        <p:txBody>
          <a:bodyPr/>
          <a:lstStyle/>
          <a:p>
            <a:pPr>
              <a:buFontTx/>
              <a:buChar char="-"/>
            </a:pPr>
            <a:r>
              <a:rPr lang="fr-CH" dirty="0" err="1" smtClean="0"/>
              <a:t>Demonstration</a:t>
            </a:r>
            <a:r>
              <a:rPr lang="fr-CH" dirty="0" smtClean="0"/>
              <a:t> </a:t>
            </a:r>
            <a:r>
              <a:rPr lang="fr-CH" dirty="0" err="1" smtClean="0"/>
              <a:t>project</a:t>
            </a:r>
            <a:r>
              <a:rPr lang="fr-CH" dirty="0" smtClean="0"/>
              <a:t> 2015 -2018</a:t>
            </a:r>
          </a:p>
          <a:p>
            <a:pPr>
              <a:buFontTx/>
              <a:buChar char="-"/>
            </a:pPr>
            <a:r>
              <a:rPr lang="fr-CH" dirty="0" smtClean="0"/>
              <a:t>2015+2016: </a:t>
            </a:r>
            <a:r>
              <a:rPr lang="fr-CH" dirty="0" err="1" smtClean="0"/>
              <a:t>will</a:t>
            </a:r>
            <a:r>
              <a:rPr lang="fr-CH" dirty="0" smtClean="0"/>
              <a:t> use </a:t>
            </a:r>
            <a:r>
              <a:rPr lang="fr-CH" dirty="0" err="1" smtClean="0"/>
              <a:t>old</a:t>
            </a:r>
            <a:r>
              <a:rPr lang="fr-CH" dirty="0" smtClean="0"/>
              <a:t> </a:t>
            </a:r>
            <a:r>
              <a:rPr lang="fr-CH" dirty="0" err="1" smtClean="0"/>
              <a:t>wire</a:t>
            </a:r>
            <a:r>
              <a:rPr lang="fr-CH" dirty="0" smtClean="0"/>
              <a:t> installations in SPS;</a:t>
            </a:r>
            <a:br>
              <a:rPr lang="fr-CH" dirty="0" smtClean="0"/>
            </a:br>
            <a:r>
              <a:rPr lang="fr-CH" dirty="0" smtClean="0"/>
              <a:t>compare simulations </a:t>
            </a:r>
            <a:r>
              <a:rPr lang="fr-CH" dirty="0" err="1" smtClean="0"/>
              <a:t>with</a:t>
            </a:r>
            <a:r>
              <a:rPr lang="fr-CH" dirty="0" smtClean="0"/>
              <a:t> </a:t>
            </a:r>
            <a:r>
              <a:rPr lang="fr-CH" dirty="0" err="1" smtClean="0"/>
              <a:t>measurements</a:t>
            </a:r>
            <a:endParaRPr lang="fr-CH" dirty="0" smtClean="0"/>
          </a:p>
          <a:p>
            <a:pPr>
              <a:buFontTx/>
              <a:buChar char="-"/>
            </a:pPr>
            <a:r>
              <a:rPr lang="fr-CH" dirty="0" smtClean="0"/>
              <a:t>TS 2016/2017:</a:t>
            </a:r>
            <a:br>
              <a:rPr lang="fr-CH" dirty="0" smtClean="0"/>
            </a:br>
            <a:r>
              <a:rPr lang="fr-CH" dirty="0" smtClean="0"/>
              <a:t>Installation of 4 </a:t>
            </a:r>
            <a:r>
              <a:rPr lang="fr-CH" dirty="0" err="1" smtClean="0"/>
              <a:t>collimators</a:t>
            </a:r>
            <a:r>
              <a:rPr lang="fr-CH" dirty="0" smtClean="0"/>
              <a:t> </a:t>
            </a:r>
            <a:r>
              <a:rPr lang="fr-CH" dirty="0" err="1" smtClean="0"/>
              <a:t>into</a:t>
            </a:r>
            <a:r>
              <a:rPr lang="fr-CH" dirty="0" smtClean="0"/>
              <a:t> the LHC </a:t>
            </a:r>
            <a:r>
              <a:rPr lang="fr-CH" dirty="0" err="1" smtClean="0"/>
              <a:t>with</a:t>
            </a:r>
            <a:r>
              <a:rPr lang="fr-CH" dirty="0" smtClean="0"/>
              <a:t> a </a:t>
            </a:r>
            <a:r>
              <a:rPr lang="fr-CH" dirty="0" err="1" smtClean="0"/>
              <a:t>insulated</a:t>
            </a:r>
            <a:r>
              <a:rPr lang="fr-CH" dirty="0" smtClean="0"/>
              <a:t> </a:t>
            </a:r>
            <a:r>
              <a:rPr lang="fr-CH" dirty="0" err="1" smtClean="0"/>
              <a:t>wire</a:t>
            </a:r>
            <a:r>
              <a:rPr lang="fr-CH" dirty="0" smtClean="0"/>
              <a:t> </a:t>
            </a:r>
            <a:r>
              <a:rPr lang="fr-CH" dirty="0" err="1" smtClean="0"/>
              <a:t>inside</a:t>
            </a:r>
            <a:r>
              <a:rPr lang="fr-CH" dirty="0" smtClean="0"/>
              <a:t> the </a:t>
            </a:r>
            <a:r>
              <a:rPr lang="fr-CH" dirty="0" err="1" smtClean="0"/>
              <a:t>collimator</a:t>
            </a:r>
            <a:r>
              <a:rPr lang="fr-CH" dirty="0" smtClean="0"/>
              <a:t> </a:t>
            </a:r>
            <a:r>
              <a:rPr lang="fr-CH" dirty="0" err="1" smtClean="0"/>
              <a:t>jaw</a:t>
            </a:r>
            <a:r>
              <a:rPr lang="fr-CH" dirty="0" smtClean="0"/>
              <a:t>; </a:t>
            </a:r>
            <a:r>
              <a:rPr lang="fr-CH" dirty="0" err="1" smtClean="0"/>
              <a:t>left&amp;right</a:t>
            </a:r>
            <a:r>
              <a:rPr lang="fr-CH" dirty="0" smtClean="0"/>
              <a:t> of IP1, IP5</a:t>
            </a:r>
            <a:br>
              <a:rPr lang="fr-CH" dirty="0" smtClean="0"/>
            </a:br>
            <a:r>
              <a:rPr lang="fr-CH" dirty="0" smtClean="0"/>
              <a:t>- </a:t>
            </a:r>
            <a:r>
              <a:rPr lang="fr-CH" dirty="0" err="1" smtClean="0"/>
              <a:t>will</a:t>
            </a:r>
            <a:r>
              <a:rPr lang="fr-CH" dirty="0" smtClean="0"/>
              <a:t> lead to machine </a:t>
            </a:r>
            <a:r>
              <a:rPr lang="fr-CH" dirty="0" err="1" smtClean="0"/>
              <a:t>experiments</a:t>
            </a:r>
            <a:r>
              <a:rPr lang="fr-CH" dirty="0" smtClean="0"/>
              <a:t/>
            </a:r>
            <a:br>
              <a:rPr lang="fr-CH" dirty="0" smtClean="0"/>
            </a:br>
            <a:r>
              <a:rPr lang="fr-CH" dirty="0" smtClean="0"/>
              <a:t>- </a:t>
            </a:r>
            <a:r>
              <a:rPr lang="fr-CH" dirty="0" err="1" smtClean="0"/>
              <a:t>needs</a:t>
            </a:r>
            <a:r>
              <a:rPr lang="fr-CH" dirty="0" smtClean="0"/>
              <a:t> </a:t>
            </a:r>
            <a:r>
              <a:rPr lang="fr-CH" dirty="0" err="1" smtClean="0"/>
              <a:t>additional</a:t>
            </a:r>
            <a:r>
              <a:rPr lang="fr-CH" dirty="0" smtClean="0"/>
              <a:t> instrumentation:</a:t>
            </a:r>
            <a:br>
              <a:rPr lang="fr-CH" dirty="0" smtClean="0"/>
            </a:br>
            <a:r>
              <a:rPr lang="fr-CH" dirty="0" smtClean="0"/>
              <a:t>   </a:t>
            </a:r>
            <a:r>
              <a:rPr lang="fr-CH" dirty="0" smtClean="0">
                <a:sym typeface="Wingdings" panose="05000000000000000000" pitchFamily="2" charset="2"/>
              </a:rPr>
              <a:t> </a:t>
            </a:r>
            <a:r>
              <a:rPr lang="fr-CH" dirty="0" err="1" smtClean="0">
                <a:sym typeface="Wingdings" panose="05000000000000000000" pitchFamily="2" charset="2"/>
              </a:rPr>
              <a:t>coronagraph</a:t>
            </a:r>
            <a:r>
              <a:rPr lang="fr-CH" dirty="0" smtClean="0">
                <a:sym typeface="Wingdings" panose="05000000000000000000" pitchFamily="2" charset="2"/>
              </a:rPr>
              <a:t> on one LHC </a:t>
            </a:r>
            <a:r>
              <a:rPr lang="fr-CH" dirty="0" err="1" smtClean="0">
                <a:sym typeface="Wingdings" panose="05000000000000000000" pitchFamily="2" charset="2"/>
              </a:rPr>
              <a:t>beam</a:t>
            </a:r>
            <a:r>
              <a:rPr lang="fr-CH" dirty="0" smtClean="0">
                <a:sym typeface="Wingdings" panose="05000000000000000000" pitchFamily="2" charset="2"/>
              </a:rPr>
              <a:t/>
            </a:r>
            <a:br>
              <a:rPr lang="fr-CH" dirty="0" smtClean="0">
                <a:sym typeface="Wingdings" panose="05000000000000000000" pitchFamily="2" charset="2"/>
              </a:rPr>
            </a:br>
            <a:r>
              <a:rPr lang="fr-CH" dirty="0" smtClean="0">
                <a:sym typeface="Wingdings" panose="05000000000000000000" pitchFamily="2" charset="2"/>
              </a:rPr>
              <a:t>    high </a:t>
            </a:r>
            <a:r>
              <a:rPr lang="fr-CH" dirty="0" err="1" smtClean="0">
                <a:sym typeface="Wingdings" panose="05000000000000000000" pitchFamily="2" charset="2"/>
              </a:rPr>
              <a:t>dynamic</a:t>
            </a:r>
            <a:r>
              <a:rPr lang="fr-CH" dirty="0" smtClean="0">
                <a:sym typeface="Wingdings" panose="05000000000000000000" pitchFamily="2" charset="2"/>
              </a:rPr>
              <a:t> range camera(s) on </a:t>
            </a:r>
            <a:r>
              <a:rPr lang="fr-CH" dirty="0" err="1" smtClean="0">
                <a:sym typeface="Wingdings" panose="05000000000000000000" pitchFamily="2" charset="2"/>
              </a:rPr>
              <a:t>same</a:t>
            </a:r>
            <a:r>
              <a:rPr lang="fr-CH" dirty="0" smtClean="0">
                <a:sym typeface="Wingdings" panose="05000000000000000000" pitchFamily="2" charset="2"/>
              </a:rPr>
              <a:t> </a:t>
            </a:r>
            <a:r>
              <a:rPr lang="fr-CH" dirty="0" err="1" smtClean="0">
                <a:sym typeface="Wingdings" panose="05000000000000000000" pitchFamily="2" charset="2"/>
              </a:rPr>
              <a:t>beam</a:t>
            </a:r>
            <a:r>
              <a:rPr lang="fr-CH" dirty="0" smtClean="0">
                <a:sym typeface="Wingdings" panose="05000000000000000000" pitchFamily="2" charset="2"/>
              </a:rPr>
              <a:t> or on </a:t>
            </a:r>
            <a:r>
              <a:rPr lang="fr-CH" dirty="0" err="1" smtClean="0">
                <a:sym typeface="Wingdings" panose="05000000000000000000" pitchFamily="2" charset="2"/>
              </a:rPr>
              <a:t>both</a:t>
            </a:r>
            <a:r>
              <a:rPr lang="fr-CH" dirty="0" smtClean="0">
                <a:sym typeface="Wingdings" panose="05000000000000000000" pitchFamily="2" charset="2"/>
              </a:rPr>
              <a:t> </a:t>
            </a:r>
            <a:r>
              <a:rPr lang="fr-CH" dirty="0" err="1" smtClean="0">
                <a:sym typeface="Wingdings" panose="05000000000000000000" pitchFamily="2" charset="2"/>
              </a:rPr>
              <a:t>beams</a:t>
            </a:r>
            <a:r>
              <a:rPr lang="fr-CH" dirty="0" smtClean="0">
                <a:sym typeface="Wingdings" panose="05000000000000000000" pitchFamily="2" charset="2"/>
              </a:rPr>
              <a:t/>
            </a:r>
            <a:br>
              <a:rPr lang="fr-CH" dirty="0" smtClean="0">
                <a:sym typeface="Wingdings" panose="05000000000000000000" pitchFamily="2" charset="2"/>
              </a:rPr>
            </a:br>
            <a:r>
              <a:rPr lang="fr-CH" dirty="0" smtClean="0">
                <a:sym typeface="Wingdings" panose="05000000000000000000" pitchFamily="2" charset="2"/>
              </a:rPr>
              <a:t>    </a:t>
            </a:r>
            <a:r>
              <a:rPr lang="fr-CH" dirty="0" err="1" smtClean="0">
                <a:sym typeface="Wingdings" panose="05000000000000000000" pitchFamily="2" charset="2"/>
              </a:rPr>
              <a:t>beam</a:t>
            </a:r>
            <a:r>
              <a:rPr lang="fr-CH" dirty="0" smtClean="0">
                <a:sym typeface="Wingdings" panose="05000000000000000000" pitchFamily="2" charset="2"/>
              </a:rPr>
              <a:t> </a:t>
            </a:r>
            <a:r>
              <a:rPr lang="fr-CH" dirty="0" err="1" smtClean="0">
                <a:sym typeface="Wingdings" panose="05000000000000000000" pitchFamily="2" charset="2"/>
              </a:rPr>
              <a:t>gas</a:t>
            </a:r>
            <a:r>
              <a:rPr lang="fr-CH" dirty="0" smtClean="0">
                <a:sym typeface="Wingdings" panose="05000000000000000000" pitchFamily="2" charset="2"/>
              </a:rPr>
              <a:t> profile monitor  (10-5…10-6 </a:t>
            </a:r>
            <a:r>
              <a:rPr lang="fr-CH" dirty="0" err="1" smtClean="0">
                <a:sym typeface="Wingdings" panose="05000000000000000000" pitchFamily="2" charset="2"/>
              </a:rPr>
              <a:t>dynamic</a:t>
            </a:r>
            <a:r>
              <a:rPr lang="fr-CH" dirty="0" smtClean="0">
                <a:sym typeface="Wingdings" panose="05000000000000000000" pitchFamily="2" charset="2"/>
              </a:rPr>
              <a:t> range?)</a:t>
            </a:r>
          </a:p>
          <a:p>
            <a:pPr>
              <a:buFontTx/>
              <a:buChar char="-"/>
            </a:pPr>
            <a:endParaRPr lang="fr-CH" dirty="0">
              <a:sym typeface="Wingdings" panose="05000000000000000000" pitchFamily="2" charset="2"/>
            </a:endParaRPr>
          </a:p>
          <a:p>
            <a:pPr>
              <a:buFontTx/>
              <a:buChar char="-"/>
            </a:pPr>
            <a:r>
              <a:rPr lang="fr-CH" dirty="0" smtClean="0">
                <a:sym typeface="Wingdings" panose="05000000000000000000" pitchFamily="2" charset="2"/>
              </a:rPr>
              <a:t> </a:t>
            </a:r>
            <a:r>
              <a:rPr lang="fr-CH" dirty="0" err="1" smtClean="0">
                <a:sym typeface="Wingdings" panose="05000000000000000000" pitchFamily="2" charset="2"/>
              </a:rPr>
              <a:t>Potentially</a:t>
            </a:r>
            <a:r>
              <a:rPr lang="fr-CH" dirty="0" smtClean="0">
                <a:sym typeface="Wingdings" panose="05000000000000000000" pitchFamily="2" charset="2"/>
              </a:rPr>
              <a:t> good </a:t>
            </a:r>
            <a:r>
              <a:rPr lang="fr-CH" dirty="0" err="1" smtClean="0">
                <a:sym typeface="Wingdings" panose="05000000000000000000" pitchFamily="2" charset="2"/>
              </a:rPr>
              <a:t>experimental</a:t>
            </a:r>
            <a:r>
              <a:rPr lang="fr-CH" dirty="0" smtClean="0">
                <a:sym typeface="Wingdings" panose="05000000000000000000" pitchFamily="2" charset="2"/>
              </a:rPr>
              <a:t> </a:t>
            </a:r>
            <a:r>
              <a:rPr lang="fr-CH" dirty="0" err="1" smtClean="0">
                <a:sym typeface="Wingdings" panose="05000000000000000000" pitchFamily="2" charset="2"/>
              </a:rPr>
              <a:t>results</a:t>
            </a:r>
            <a:r>
              <a:rPr lang="fr-CH" dirty="0" smtClean="0">
                <a:sym typeface="Wingdings" panose="05000000000000000000" pitchFamily="2" charset="2"/>
              </a:rPr>
              <a:t> plus support </a:t>
            </a:r>
            <a:r>
              <a:rPr lang="fr-CH" dirty="0" err="1" smtClean="0">
                <a:sym typeface="Wingdings" panose="05000000000000000000" pitchFamily="2" charset="2"/>
              </a:rPr>
              <a:t>from</a:t>
            </a:r>
            <a:r>
              <a:rPr lang="fr-CH" dirty="0" smtClean="0">
                <a:sym typeface="Wingdings" panose="05000000000000000000" pitchFamily="2" charset="2"/>
              </a:rPr>
              <a:t> simulations to use BBLR for LHC-</a:t>
            </a:r>
            <a:r>
              <a:rPr lang="fr-CH" dirty="0" err="1" smtClean="0">
                <a:sym typeface="Wingdings" panose="05000000000000000000" pitchFamily="2" charset="2"/>
              </a:rPr>
              <a:t>Hilumi</a:t>
            </a:r>
            <a:r>
              <a:rPr lang="fr-CH" dirty="0" smtClean="0">
                <a:sym typeface="Wingdings" panose="05000000000000000000" pitchFamily="2" charset="2"/>
              </a:rPr>
              <a:t> </a:t>
            </a:r>
            <a:r>
              <a:rPr lang="fr-CH" dirty="0" err="1" smtClean="0">
                <a:sym typeface="Wingdings" panose="05000000000000000000" pitchFamily="2" charset="2"/>
              </a:rPr>
              <a:t>operation</a:t>
            </a:r>
            <a:r>
              <a:rPr lang="fr-CH" dirty="0" smtClean="0">
                <a:sym typeface="Wingdings" panose="05000000000000000000" pitchFamily="2" charset="2"/>
              </a:rPr>
              <a:t> </a:t>
            </a:r>
            <a:r>
              <a:rPr lang="fr-CH" dirty="0" err="1" smtClean="0">
                <a:sym typeface="Wingdings" panose="05000000000000000000" pitchFamily="2" charset="2"/>
              </a:rPr>
              <a:t>will</a:t>
            </a:r>
            <a:r>
              <a:rPr lang="fr-CH" dirty="0" smtClean="0">
                <a:sym typeface="Wingdings" panose="05000000000000000000" pitchFamily="2" charset="2"/>
              </a:rPr>
              <a:t> </a:t>
            </a:r>
            <a:r>
              <a:rPr lang="fr-CH" dirty="0" err="1" smtClean="0">
                <a:sym typeface="Wingdings" panose="05000000000000000000" pitchFamily="2" charset="2"/>
              </a:rPr>
              <a:t>convert</a:t>
            </a:r>
            <a:r>
              <a:rPr lang="fr-CH" dirty="0" smtClean="0">
                <a:sym typeface="Wingdings" panose="05000000000000000000" pitchFamily="2" charset="2"/>
              </a:rPr>
              <a:t> </a:t>
            </a:r>
            <a:r>
              <a:rPr lang="fr-CH" dirty="0" err="1" smtClean="0">
                <a:sym typeface="Wingdings" panose="05000000000000000000" pitchFamily="2" charset="2"/>
              </a:rPr>
              <a:t>this</a:t>
            </a:r>
            <a:r>
              <a:rPr lang="fr-CH" dirty="0" smtClean="0">
                <a:sym typeface="Wingdings" panose="05000000000000000000" pitchFamily="2" charset="2"/>
              </a:rPr>
              <a:t> R&amp;D </a:t>
            </a:r>
            <a:r>
              <a:rPr lang="fr-CH" dirty="0" err="1" smtClean="0">
                <a:sym typeface="Wingdings" panose="05000000000000000000" pitchFamily="2" charset="2"/>
              </a:rPr>
              <a:t>project</a:t>
            </a:r>
            <a:r>
              <a:rPr lang="fr-CH" dirty="0" smtClean="0">
                <a:sym typeface="Wingdings" panose="05000000000000000000" pitchFamily="2" charset="2"/>
              </a:rPr>
              <a:t> </a:t>
            </a:r>
            <a:r>
              <a:rPr lang="fr-CH" dirty="0" err="1" smtClean="0">
                <a:sym typeface="Wingdings" panose="05000000000000000000" pitchFamily="2" charset="2"/>
              </a:rPr>
              <a:t>into</a:t>
            </a:r>
            <a:r>
              <a:rPr lang="fr-CH" dirty="0" smtClean="0">
                <a:sym typeface="Wingdings" panose="05000000000000000000" pitchFamily="2" charset="2"/>
              </a:rPr>
              <a:t> a construction </a:t>
            </a:r>
            <a:r>
              <a:rPr lang="fr-CH" dirty="0" err="1" smtClean="0">
                <a:sym typeface="Wingdings" panose="05000000000000000000" pitchFamily="2" charset="2"/>
              </a:rPr>
              <a:t>project</a:t>
            </a:r>
            <a:r>
              <a:rPr lang="fr-CH" dirty="0" smtClean="0">
                <a:sym typeface="Wingdings" panose="05000000000000000000" pitchFamily="2" charset="2"/>
              </a:rPr>
              <a:t> on the </a:t>
            </a:r>
            <a:r>
              <a:rPr lang="fr-CH" dirty="0" err="1" smtClean="0">
                <a:sym typeface="Wingdings" panose="05000000000000000000" pitchFamily="2" charset="2"/>
              </a:rPr>
              <a:t>timescale</a:t>
            </a:r>
            <a:r>
              <a:rPr lang="fr-CH" dirty="0" smtClean="0">
                <a:sym typeface="Wingdings" panose="05000000000000000000" pitchFamily="2" charset="2"/>
              </a:rPr>
              <a:t> «</a:t>
            </a:r>
            <a:r>
              <a:rPr lang="fr-CH" dirty="0" err="1" smtClean="0">
                <a:sym typeface="Wingdings" panose="05000000000000000000" pitchFamily="2" charset="2"/>
              </a:rPr>
              <a:t>after</a:t>
            </a:r>
            <a:r>
              <a:rPr lang="fr-CH" dirty="0" smtClean="0">
                <a:sym typeface="Wingdings" panose="05000000000000000000" pitchFamily="2" charset="2"/>
              </a:rPr>
              <a:t> LS3»</a:t>
            </a:r>
            <a:br>
              <a:rPr lang="fr-CH" dirty="0" smtClean="0">
                <a:sym typeface="Wingdings" panose="05000000000000000000" pitchFamily="2" charset="2"/>
              </a:rPr>
            </a:br>
            <a:r>
              <a:rPr lang="fr-CH" dirty="0" err="1" smtClean="0">
                <a:sym typeface="Wingdings" panose="05000000000000000000" pitchFamily="2" charset="2"/>
              </a:rPr>
              <a:t>Decision</a:t>
            </a:r>
            <a:r>
              <a:rPr lang="fr-CH" dirty="0" smtClean="0">
                <a:sym typeface="Wingdings" panose="05000000000000000000" pitchFamily="2" charset="2"/>
              </a:rPr>
              <a:t>: </a:t>
            </a:r>
            <a:r>
              <a:rPr lang="fr-CH" dirty="0" err="1" smtClean="0">
                <a:sym typeface="Wingdings" panose="05000000000000000000" pitchFamily="2" charset="2"/>
              </a:rPr>
              <a:t>expected</a:t>
            </a:r>
            <a:r>
              <a:rPr lang="fr-CH" dirty="0" smtClean="0">
                <a:sym typeface="Wingdings" panose="05000000000000000000" pitchFamily="2" charset="2"/>
              </a:rPr>
              <a:t> </a:t>
            </a:r>
            <a:r>
              <a:rPr lang="fr-CH" dirty="0" err="1" smtClean="0">
                <a:sym typeface="Wingdings" panose="05000000000000000000" pitchFamily="2" charset="2"/>
              </a:rPr>
              <a:t>during</a:t>
            </a:r>
            <a:r>
              <a:rPr lang="fr-CH" dirty="0" smtClean="0">
                <a:sym typeface="Wingdings" panose="05000000000000000000" pitchFamily="2" charset="2"/>
              </a:rPr>
              <a:t> LS2</a:t>
            </a:r>
            <a:br>
              <a:rPr lang="fr-CH" dirty="0" smtClean="0">
                <a:sym typeface="Wingdings" panose="05000000000000000000" pitchFamily="2" charset="2"/>
              </a:rPr>
            </a:br>
            <a:r>
              <a:rPr lang="fr-CH" dirty="0" smtClean="0">
                <a:solidFill>
                  <a:srgbClr val="00B050"/>
                </a:solidFill>
                <a:sym typeface="Wingdings" panose="05000000000000000000" pitchFamily="2" charset="2"/>
              </a:rPr>
              <a:t> Replace </a:t>
            </a:r>
            <a:r>
              <a:rPr lang="fr-CH" dirty="0" err="1" smtClean="0">
                <a:solidFill>
                  <a:srgbClr val="00B050"/>
                </a:solidFill>
                <a:sym typeface="Wingdings" panose="05000000000000000000" pitchFamily="2" charset="2"/>
              </a:rPr>
              <a:t>physical</a:t>
            </a:r>
            <a:r>
              <a:rPr lang="fr-CH" dirty="0" smtClean="0">
                <a:solidFill>
                  <a:srgbClr val="00B050"/>
                </a:solidFill>
                <a:sym typeface="Wingdings" panose="05000000000000000000" pitchFamily="2" charset="2"/>
              </a:rPr>
              <a:t> </a:t>
            </a:r>
            <a:r>
              <a:rPr lang="fr-CH" dirty="0" err="1" smtClean="0">
                <a:solidFill>
                  <a:srgbClr val="00B050"/>
                </a:solidFill>
                <a:sym typeface="Wingdings" panose="05000000000000000000" pitchFamily="2" charset="2"/>
              </a:rPr>
              <a:t>wirs</a:t>
            </a:r>
            <a:r>
              <a:rPr lang="fr-CH" dirty="0" smtClean="0">
                <a:solidFill>
                  <a:srgbClr val="00B050"/>
                </a:solidFill>
                <a:sym typeface="Wingdings" panose="05000000000000000000" pitchFamily="2" charset="2"/>
              </a:rPr>
              <a:t> in </a:t>
            </a:r>
            <a:r>
              <a:rPr lang="fr-CH" dirty="0" err="1" smtClean="0">
                <a:solidFill>
                  <a:srgbClr val="00B050"/>
                </a:solidFill>
                <a:sym typeface="Wingdings" panose="05000000000000000000" pitchFamily="2" charset="2"/>
              </a:rPr>
              <a:t>collimators</a:t>
            </a:r>
            <a:r>
              <a:rPr lang="fr-CH" dirty="0" smtClean="0">
                <a:solidFill>
                  <a:srgbClr val="00B050"/>
                </a:solidFill>
                <a:sym typeface="Wingdings" panose="05000000000000000000" pitchFamily="2" charset="2"/>
              </a:rPr>
              <a:t> by </a:t>
            </a:r>
            <a:r>
              <a:rPr lang="fr-CH" dirty="0" err="1" smtClean="0">
                <a:solidFill>
                  <a:srgbClr val="00B050"/>
                </a:solidFill>
                <a:sym typeface="Wingdings" panose="05000000000000000000" pitchFamily="2" charset="2"/>
              </a:rPr>
              <a:t>electron</a:t>
            </a:r>
            <a:r>
              <a:rPr lang="fr-CH" dirty="0" smtClean="0">
                <a:solidFill>
                  <a:srgbClr val="00B050"/>
                </a:solidFill>
                <a:sym typeface="Wingdings" panose="05000000000000000000" pitchFamily="2" charset="2"/>
              </a:rPr>
              <a:t> </a:t>
            </a:r>
            <a:r>
              <a:rPr lang="fr-CH" dirty="0" err="1" smtClean="0">
                <a:solidFill>
                  <a:srgbClr val="00B050"/>
                </a:solidFill>
                <a:sym typeface="Wingdings" panose="05000000000000000000" pitchFamily="2" charset="2"/>
              </a:rPr>
              <a:t>beams</a:t>
            </a:r>
            <a:endParaRPr lang="fr-FR" dirty="0">
              <a:solidFill>
                <a:srgbClr val="00B050"/>
              </a:solidFill>
            </a:endParaRPr>
          </a:p>
        </p:txBody>
      </p:sp>
    </p:spTree>
    <p:extLst>
      <p:ext uri="{BB962C8B-B14F-4D97-AF65-F5344CB8AC3E}">
        <p14:creationId xmlns:p14="http://schemas.microsoft.com/office/powerpoint/2010/main" val="197317719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smtClean="0"/>
              <a:t>Announcement of workshop</a:t>
            </a:r>
            <a:endParaRPr lang="en-GB" dirty="0"/>
          </a:p>
        </p:txBody>
      </p:sp>
      <p:sp>
        <p:nvSpPr>
          <p:cNvPr id="3" name="Content Placeholder 2"/>
          <p:cNvSpPr>
            <a:spLocks noGrp="1"/>
          </p:cNvSpPr>
          <p:nvPr>
            <p:ph idx="1"/>
          </p:nvPr>
        </p:nvSpPr>
        <p:spPr>
          <a:xfrm>
            <a:off x="457200" y="1600200"/>
            <a:ext cx="8435280" cy="4853136"/>
          </a:xfrm>
        </p:spPr>
        <p:txBody>
          <a:bodyPr>
            <a:normAutofit lnSpcReduction="10000"/>
          </a:bodyPr>
          <a:lstStyle/>
          <a:p>
            <a:r>
              <a:rPr lang="en-GB" sz="2400" dirty="0" smtClean="0"/>
              <a:t>November/December 2015</a:t>
            </a:r>
          </a:p>
          <a:p>
            <a:r>
              <a:rPr lang="en-GB" sz="2400" dirty="0" smtClean="0"/>
              <a:t>Vicinity of CERN</a:t>
            </a:r>
          </a:p>
          <a:p>
            <a:r>
              <a:rPr lang="en-GB" sz="2400" dirty="0" smtClean="0"/>
              <a:t>Small team of beam dynamics experts and beam instrumentation experts</a:t>
            </a:r>
          </a:p>
          <a:p>
            <a:r>
              <a:rPr lang="en-GB" sz="2400" dirty="0" smtClean="0"/>
              <a:t>Workshop open for everybody plus speaker invitations</a:t>
            </a:r>
          </a:p>
          <a:p>
            <a:r>
              <a:rPr lang="en-GB" sz="3600" dirty="0" smtClean="0"/>
              <a:t>Aim: </a:t>
            </a:r>
            <a:br>
              <a:rPr lang="en-GB" sz="3600" dirty="0" smtClean="0"/>
            </a:br>
            <a:r>
              <a:rPr lang="en-GB" sz="3600" dirty="0" smtClean="0"/>
              <a:t>Show simulation results on beam-beam effect observables and compare with measurement capabilities of real instruments.</a:t>
            </a:r>
          </a:p>
        </p:txBody>
      </p:sp>
    </p:spTree>
    <p:extLst>
      <p:ext uri="{BB962C8B-B14F-4D97-AF65-F5344CB8AC3E}">
        <p14:creationId xmlns:p14="http://schemas.microsoft.com/office/powerpoint/2010/main" val="307044291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First Primer on workshop contents:</a:t>
            </a:r>
            <a:endParaRPr lang="en-GB" dirty="0"/>
          </a:p>
        </p:txBody>
      </p:sp>
      <p:sp>
        <p:nvSpPr>
          <p:cNvPr id="3" name="Content Placeholder 2"/>
          <p:cNvSpPr>
            <a:spLocks noGrp="1"/>
          </p:cNvSpPr>
          <p:nvPr>
            <p:ph idx="1"/>
          </p:nvPr>
        </p:nvSpPr>
        <p:spPr/>
        <p:txBody>
          <a:bodyPr>
            <a:normAutofit/>
          </a:bodyPr>
          <a:lstStyle/>
          <a:p>
            <a:r>
              <a:rPr lang="en-GB" sz="2000" dirty="0" smtClean="0"/>
              <a:t>Several presentations on what observables (other than beam lifetime) will be available. Definition of machine experiments (=beam conditions/compatibility with LHC machine protection).</a:t>
            </a:r>
            <a:br>
              <a:rPr lang="en-GB" sz="2000" dirty="0" smtClean="0"/>
            </a:br>
            <a:r>
              <a:rPr lang="en-GB" sz="2000" dirty="0" smtClean="0"/>
              <a:t>Organized by </a:t>
            </a:r>
            <a:r>
              <a:rPr lang="en-GB" sz="2000" dirty="0" err="1" smtClean="0"/>
              <a:t>Sascha</a:t>
            </a:r>
            <a:r>
              <a:rPr lang="en-GB" sz="2000" dirty="0" smtClean="0"/>
              <a:t> </a:t>
            </a:r>
            <a:r>
              <a:rPr lang="en-GB" sz="2000" dirty="0" err="1" smtClean="0"/>
              <a:t>Valishev</a:t>
            </a:r>
            <a:r>
              <a:rPr lang="en-GB" sz="2000" dirty="0" smtClean="0"/>
              <a:t> and </a:t>
            </a:r>
            <a:r>
              <a:rPr lang="en-GB" sz="2000" dirty="0" err="1" smtClean="0"/>
              <a:t>Yannis</a:t>
            </a:r>
            <a:r>
              <a:rPr lang="en-GB" sz="2000" dirty="0" smtClean="0"/>
              <a:t> </a:t>
            </a:r>
            <a:r>
              <a:rPr lang="en-GB" sz="2000" dirty="0" err="1" smtClean="0"/>
              <a:t>Papaphillipou</a:t>
            </a:r>
            <a:r>
              <a:rPr lang="en-GB" sz="2000" dirty="0" smtClean="0"/>
              <a:t>.</a:t>
            </a:r>
            <a:br>
              <a:rPr lang="en-GB" sz="2000" dirty="0" smtClean="0"/>
            </a:br>
            <a:endParaRPr lang="en-GB" sz="2000" dirty="0" smtClean="0"/>
          </a:p>
          <a:p>
            <a:r>
              <a:rPr lang="en-GB" sz="2000" dirty="0" smtClean="0"/>
              <a:t>T. </a:t>
            </a:r>
            <a:r>
              <a:rPr lang="en-GB" sz="2000" dirty="0" err="1" smtClean="0"/>
              <a:t>Mitshuhaski</a:t>
            </a:r>
            <a:r>
              <a:rPr lang="en-GB" sz="2000" dirty="0" smtClean="0"/>
              <a:t> (KEK): a </a:t>
            </a:r>
            <a:r>
              <a:rPr lang="en-GB" sz="2000" dirty="0" err="1" smtClean="0"/>
              <a:t>coronograph</a:t>
            </a:r>
            <a:r>
              <a:rPr lang="en-GB" sz="2000" dirty="0" smtClean="0"/>
              <a:t> for LHC for Halo monitoring</a:t>
            </a:r>
          </a:p>
          <a:p>
            <a:r>
              <a:rPr lang="en-GB" sz="2000" dirty="0" err="1" smtClean="0"/>
              <a:t>A.Fisher</a:t>
            </a:r>
            <a:r>
              <a:rPr lang="en-GB" sz="2000" dirty="0"/>
              <a:t> </a:t>
            </a:r>
            <a:r>
              <a:rPr lang="en-GB" sz="2000" dirty="0" smtClean="0"/>
              <a:t>(SLAC): Halo monitoring using a HDR camera</a:t>
            </a:r>
          </a:p>
          <a:p>
            <a:r>
              <a:rPr lang="en-GB" sz="2000" dirty="0" err="1" smtClean="0"/>
              <a:t>B.Dehning</a:t>
            </a:r>
            <a:r>
              <a:rPr lang="en-GB" sz="2000" dirty="0" smtClean="0"/>
              <a:t> (CERN): First results using a beam-</a:t>
            </a:r>
            <a:r>
              <a:rPr lang="en-GB" sz="2000" dirty="0" err="1" smtClean="0"/>
              <a:t>restgas</a:t>
            </a:r>
            <a:r>
              <a:rPr lang="en-GB" sz="2000" dirty="0" smtClean="0"/>
              <a:t> interaction monitor for profile measurements.</a:t>
            </a:r>
          </a:p>
          <a:p>
            <a:endParaRPr lang="en-GB" sz="2000" dirty="0"/>
          </a:p>
          <a:p>
            <a:r>
              <a:rPr lang="en-GB" sz="2000" dirty="0" smtClean="0"/>
              <a:t>More to come</a:t>
            </a:r>
            <a:br>
              <a:rPr lang="en-GB" sz="2000" dirty="0" smtClean="0"/>
            </a:br>
            <a:r>
              <a:rPr lang="en-GB" sz="2000" dirty="0" smtClean="0"/>
              <a:t/>
            </a:r>
            <a:br>
              <a:rPr lang="en-GB" sz="2000" dirty="0" smtClean="0"/>
            </a:br>
            <a:endParaRPr lang="en-GB" sz="2000" dirty="0"/>
          </a:p>
        </p:txBody>
      </p:sp>
    </p:spTree>
    <p:extLst>
      <p:ext uri="{BB962C8B-B14F-4D97-AF65-F5344CB8AC3E}">
        <p14:creationId xmlns:p14="http://schemas.microsoft.com/office/powerpoint/2010/main" val="203780854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50106"/>
          </a:xfrm>
        </p:spPr>
        <p:txBody>
          <a:bodyPr>
            <a:normAutofit fontScale="90000"/>
          </a:bodyPr>
          <a:lstStyle/>
          <a:p>
            <a:r>
              <a:rPr lang="en-GB" dirty="0" smtClean="0"/>
              <a:t>E-lens R&amp;D needs for CERN projects</a:t>
            </a:r>
            <a:endParaRPr lang="en-GB" dirty="0"/>
          </a:p>
        </p:txBody>
      </p:sp>
      <p:sp>
        <p:nvSpPr>
          <p:cNvPr id="3" name="Content Placeholder 2"/>
          <p:cNvSpPr>
            <a:spLocks noGrp="1"/>
          </p:cNvSpPr>
          <p:nvPr>
            <p:ph idx="1"/>
          </p:nvPr>
        </p:nvSpPr>
        <p:spPr>
          <a:xfrm>
            <a:off x="457200" y="1412783"/>
            <a:ext cx="8229600" cy="4713387"/>
          </a:xfrm>
        </p:spPr>
        <p:txBody>
          <a:bodyPr>
            <a:normAutofit lnSpcReduction="10000"/>
          </a:bodyPr>
          <a:lstStyle/>
          <a:p>
            <a:r>
              <a:rPr lang="en-GB" sz="2400" dirty="0" smtClean="0"/>
              <a:t>Increase of intensity of electron beam</a:t>
            </a:r>
            <a:br>
              <a:rPr lang="en-GB" sz="2400" dirty="0" smtClean="0"/>
            </a:br>
            <a:r>
              <a:rPr lang="en-GB" sz="2400" dirty="0" smtClean="0"/>
              <a:t>(presently a few A) by a factor 2 to 5.</a:t>
            </a:r>
          </a:p>
          <a:p>
            <a:r>
              <a:rPr lang="en-GB" sz="2400" dirty="0" smtClean="0"/>
              <a:t>Fast modulation of the (DC) electron beam up to 40 MHz </a:t>
            </a:r>
            <a:br>
              <a:rPr lang="en-GB" sz="2400" dirty="0" smtClean="0"/>
            </a:br>
            <a:r>
              <a:rPr lang="en-GB" sz="2400" dirty="0" smtClean="0"/>
              <a:t>(10% intensity modulation @ LHC for </a:t>
            </a:r>
            <a:r>
              <a:rPr lang="en-GB" sz="2400" dirty="0" err="1" smtClean="0"/>
              <a:t>pacman</a:t>
            </a:r>
            <a:r>
              <a:rPr lang="en-GB" sz="2400" dirty="0" smtClean="0"/>
              <a:t> bunches compensation,</a:t>
            </a:r>
            <a:br>
              <a:rPr lang="en-GB" sz="2400" dirty="0" smtClean="0"/>
            </a:br>
            <a:r>
              <a:rPr lang="en-GB" sz="2400" dirty="0" smtClean="0"/>
              <a:t>intensity modulation following bunch shape for space charge compensation)</a:t>
            </a:r>
          </a:p>
          <a:p>
            <a:r>
              <a:rPr lang="en-GB" sz="2400" dirty="0" smtClean="0"/>
              <a:t>Improved diagnostics (e-beam size in the overlap region, overlap of e-beam with p beam)</a:t>
            </a:r>
            <a:br>
              <a:rPr lang="en-GB" sz="2400" dirty="0" smtClean="0"/>
            </a:br>
            <a:r>
              <a:rPr lang="en-GB" sz="2400" dirty="0" smtClean="0"/>
              <a:t/>
            </a:r>
            <a:br>
              <a:rPr lang="en-GB" sz="2400" dirty="0" smtClean="0"/>
            </a:br>
            <a:r>
              <a:rPr lang="en-GB" dirty="0" smtClean="0">
                <a:solidFill>
                  <a:srgbClr val="00B050"/>
                </a:solidFill>
                <a:sym typeface="Wingdings" panose="05000000000000000000" pitchFamily="2" charset="2"/>
              </a:rPr>
              <a:t> CERN will build a test-stand</a:t>
            </a:r>
            <a:br>
              <a:rPr lang="en-GB" dirty="0" smtClean="0">
                <a:solidFill>
                  <a:srgbClr val="00B050"/>
                </a:solidFill>
                <a:sym typeface="Wingdings" panose="05000000000000000000" pitchFamily="2" charset="2"/>
              </a:rPr>
            </a:br>
            <a:r>
              <a:rPr lang="en-GB" sz="2600" dirty="0" smtClean="0">
                <a:solidFill>
                  <a:srgbClr val="00B050"/>
                </a:solidFill>
                <a:sym typeface="Wingdings" panose="05000000000000000000" pitchFamily="2" charset="2"/>
              </a:rPr>
              <a:t>a) to do the above R&amp;D</a:t>
            </a:r>
            <a:br>
              <a:rPr lang="en-GB" sz="2600" dirty="0" smtClean="0">
                <a:solidFill>
                  <a:srgbClr val="00B050"/>
                </a:solidFill>
                <a:sym typeface="Wingdings" panose="05000000000000000000" pitchFamily="2" charset="2"/>
              </a:rPr>
            </a:br>
            <a:r>
              <a:rPr lang="en-GB" sz="2600" dirty="0" smtClean="0">
                <a:solidFill>
                  <a:srgbClr val="00B050"/>
                </a:solidFill>
                <a:sym typeface="Wingdings" panose="05000000000000000000" pitchFamily="2" charset="2"/>
              </a:rPr>
              <a:t>b) to validate the lenses that will be installed into the LHC</a:t>
            </a:r>
            <a:endParaRPr lang="en-GB" sz="2600" dirty="0">
              <a:solidFill>
                <a:srgbClr val="00B050"/>
              </a:solidFill>
            </a:endParaRPr>
          </a:p>
        </p:txBody>
      </p:sp>
    </p:spTree>
    <p:extLst>
      <p:ext uri="{BB962C8B-B14F-4D97-AF65-F5344CB8AC3E}">
        <p14:creationId xmlns:p14="http://schemas.microsoft.com/office/powerpoint/2010/main" val="278316511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0.xml><?xml version="1.0" encoding="utf-8"?>
<a:theme xmlns:a="http://schemas.openxmlformats.org/drawingml/2006/main" name="9_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Arial"/>
        <a:ea typeface="MS PGothic"/>
        <a:cs typeface=""/>
      </a:majorFont>
      <a:minorFont>
        <a:latin typeface="Arial"/>
        <a:ea typeface="MS PGothic"/>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457200" rtl="0" eaLnBrk="1" fontAlgn="base" latinLnBrk="0" hangingPunct="1">
          <a:lnSpc>
            <a:spcPct val="100000"/>
          </a:lnSpc>
          <a:spcBef>
            <a:spcPct val="0"/>
          </a:spcBef>
          <a:spcAft>
            <a:spcPct val="0"/>
          </a:spcAft>
          <a:buClr>
            <a:srgbClr val="000000"/>
          </a:buClr>
          <a:buSzPct val="100000"/>
          <a:buFont typeface="Times New Roman" pitchFamily="18" charset="0"/>
          <a:buNone/>
          <a:tabLst/>
          <a:defRPr kumimoji="0" lang="en-GB" altLang="x-none" sz="2400" b="0" i="0" u="none" strike="noStrike" cap="none" normalizeH="0" baseline="0" smtClean="0">
            <a:ln>
              <a:noFill/>
            </a:ln>
            <a:solidFill>
              <a:schemeClr val="bg1"/>
            </a:solidFill>
            <a:effectLst/>
            <a:latin typeface="Arial" pitchFamily="34" charset="0"/>
            <a:ea typeface="MS PGothic" pitchFamily="2" charset="-128"/>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457200" rtl="0" eaLnBrk="1" fontAlgn="base" latinLnBrk="0" hangingPunct="1">
          <a:lnSpc>
            <a:spcPct val="100000"/>
          </a:lnSpc>
          <a:spcBef>
            <a:spcPct val="0"/>
          </a:spcBef>
          <a:spcAft>
            <a:spcPct val="0"/>
          </a:spcAft>
          <a:buClr>
            <a:srgbClr val="000000"/>
          </a:buClr>
          <a:buSzPct val="100000"/>
          <a:buFont typeface="Times New Roman" pitchFamily="18" charset="0"/>
          <a:buNone/>
          <a:tabLst/>
          <a:defRPr kumimoji="0" lang="en-GB" altLang="x-none" sz="2400" b="0" i="0" u="none" strike="noStrike" cap="none" normalizeH="0" baseline="0" smtClean="0">
            <a:ln>
              <a:noFill/>
            </a:ln>
            <a:solidFill>
              <a:schemeClr val="bg1"/>
            </a:solidFill>
            <a:effectLst/>
            <a:latin typeface="Arial" pitchFamily="34" charset="0"/>
            <a:ea typeface="MS PGothic" pitchFamily="2" charset="-128"/>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11.xml><?xml version="1.0" encoding="utf-8"?>
<a:theme xmlns:a="http://schemas.openxmlformats.org/drawingml/2006/main" name="10_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Arial"/>
        <a:ea typeface="MS PGothic"/>
        <a:cs typeface=""/>
      </a:majorFont>
      <a:minorFont>
        <a:latin typeface="Arial"/>
        <a:ea typeface="MS PGothic"/>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457200" rtl="0" eaLnBrk="1" fontAlgn="base" latinLnBrk="0" hangingPunct="1">
          <a:lnSpc>
            <a:spcPct val="100000"/>
          </a:lnSpc>
          <a:spcBef>
            <a:spcPct val="0"/>
          </a:spcBef>
          <a:spcAft>
            <a:spcPct val="0"/>
          </a:spcAft>
          <a:buClr>
            <a:srgbClr val="000000"/>
          </a:buClr>
          <a:buSzPct val="100000"/>
          <a:buFont typeface="Times New Roman" pitchFamily="18" charset="0"/>
          <a:buNone/>
          <a:tabLst/>
          <a:defRPr kumimoji="0" lang="en-GB" altLang="x-none" sz="2400" b="0" i="0" u="none" strike="noStrike" cap="none" normalizeH="0" baseline="0" smtClean="0">
            <a:ln>
              <a:noFill/>
            </a:ln>
            <a:solidFill>
              <a:schemeClr val="bg1"/>
            </a:solidFill>
            <a:effectLst/>
            <a:latin typeface="Arial" pitchFamily="34" charset="0"/>
            <a:ea typeface="MS PGothic" pitchFamily="2" charset="-128"/>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457200" rtl="0" eaLnBrk="1" fontAlgn="base" latinLnBrk="0" hangingPunct="1">
          <a:lnSpc>
            <a:spcPct val="100000"/>
          </a:lnSpc>
          <a:spcBef>
            <a:spcPct val="0"/>
          </a:spcBef>
          <a:spcAft>
            <a:spcPct val="0"/>
          </a:spcAft>
          <a:buClr>
            <a:srgbClr val="000000"/>
          </a:buClr>
          <a:buSzPct val="100000"/>
          <a:buFont typeface="Times New Roman" pitchFamily="18" charset="0"/>
          <a:buNone/>
          <a:tabLst/>
          <a:defRPr kumimoji="0" lang="en-GB" altLang="x-none" sz="2400" b="0" i="0" u="none" strike="noStrike" cap="none" normalizeH="0" baseline="0" smtClean="0">
            <a:ln>
              <a:noFill/>
            </a:ln>
            <a:solidFill>
              <a:schemeClr val="bg1"/>
            </a:solidFill>
            <a:effectLst/>
            <a:latin typeface="Arial" pitchFamily="34" charset="0"/>
            <a:ea typeface="MS PGothic" pitchFamily="2" charset="-128"/>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1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Arial"/>
        <a:ea typeface="msgothic"/>
        <a:cs typeface="msgothic"/>
      </a:majorFont>
      <a:minorFont>
        <a:latin typeface="Arial"/>
        <a:ea typeface="msgothic"/>
        <a:cs typeface="msgothic"/>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93000"/>
          </a:lnSpc>
          <a:spcBef>
            <a:spcPct val="0"/>
          </a:spcBef>
          <a:spcAft>
            <a:spcPct val="0"/>
          </a:spcAft>
          <a:buClr>
            <a:srgbClr val="000000"/>
          </a:buClr>
          <a:buSzPct val="100000"/>
          <a:buFont typeface="Times New Roman" pitchFamily="16" charset="0"/>
          <a:buNone/>
          <a:tabLst/>
          <a:defRPr kumimoji="0" lang="en-GB" altLang="en-US" sz="1800" b="0" i="0" u="none" strike="noStrike" cap="none" normalizeH="0" baseline="0" smtClean="0">
            <a:ln>
              <a:noFill/>
            </a:ln>
            <a:solidFill>
              <a:schemeClr val="bg1"/>
            </a:solidFill>
            <a:effectLst/>
            <a:latin typeface="Arial"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93000"/>
          </a:lnSpc>
          <a:spcBef>
            <a:spcPct val="0"/>
          </a:spcBef>
          <a:spcAft>
            <a:spcPct val="0"/>
          </a:spcAft>
          <a:buClr>
            <a:srgbClr val="000000"/>
          </a:buClr>
          <a:buSzPct val="100000"/>
          <a:buFont typeface="Times New Roman" pitchFamily="16" charset="0"/>
          <a:buNone/>
          <a:tabLst/>
          <a:defRPr kumimoji="0" lang="en-GB" altLang="en-US" sz="1800" b="0" i="0" u="none" strike="noStrike" cap="none" normalizeH="0" baseline="0" smtClean="0">
            <a:ln>
              <a:noFill/>
            </a:ln>
            <a:solidFill>
              <a:schemeClr val="bg1"/>
            </a:solidFill>
            <a:effectLst/>
            <a:latin typeface="Arial"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2_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3_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4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5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6_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8.xml><?xml version="1.0" encoding="utf-8"?>
<a:theme xmlns:a="http://schemas.openxmlformats.org/drawingml/2006/main" name="7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9.xml><?xml version="1.0" encoding="utf-8"?>
<a:theme xmlns:a="http://schemas.openxmlformats.org/drawingml/2006/main" name="8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707</TotalTime>
  <Words>1482</Words>
  <Application>Microsoft Office PowerPoint</Application>
  <PresentationFormat>On-screen Show (4:3)</PresentationFormat>
  <Paragraphs>287</Paragraphs>
  <Slides>34</Slides>
  <Notes>5</Notes>
  <HiddenSlides>0</HiddenSlides>
  <MMClips>0</MMClips>
  <ScaleCrop>false</ScaleCrop>
  <HeadingPairs>
    <vt:vector size="6" baseType="variant">
      <vt:variant>
        <vt:lpstr>Fonts Used</vt:lpstr>
      </vt:variant>
      <vt:variant>
        <vt:i4>12</vt:i4>
      </vt:variant>
      <vt:variant>
        <vt:lpstr>Theme</vt:lpstr>
      </vt:variant>
      <vt:variant>
        <vt:i4>11</vt:i4>
      </vt:variant>
      <vt:variant>
        <vt:lpstr>Slide Titles</vt:lpstr>
      </vt:variant>
      <vt:variant>
        <vt:i4>34</vt:i4>
      </vt:variant>
    </vt:vector>
  </HeadingPairs>
  <TitlesOfParts>
    <vt:vector size="57" baseType="lpstr">
      <vt:lpstr>MS PGothic</vt:lpstr>
      <vt:lpstr>MS PGothic</vt:lpstr>
      <vt:lpstr>Arial</vt:lpstr>
      <vt:lpstr>Calibri</vt:lpstr>
      <vt:lpstr>Calibri Light</vt:lpstr>
      <vt:lpstr>Cambria Math</vt:lpstr>
      <vt:lpstr>Helvetica Neue</vt:lpstr>
      <vt:lpstr>msgothic</vt:lpstr>
      <vt:lpstr>Palatino Linotype Bold</vt:lpstr>
      <vt:lpstr>StarSymbol</vt:lpstr>
      <vt:lpstr>Times New Roman</vt:lpstr>
      <vt:lpstr>Wingdings</vt:lpstr>
      <vt:lpstr>Office Theme</vt:lpstr>
      <vt:lpstr>1_Office Theme</vt:lpstr>
      <vt:lpstr>2_Office Theme</vt:lpstr>
      <vt:lpstr>3_Office Theme</vt:lpstr>
      <vt:lpstr>4_Office Theme</vt:lpstr>
      <vt:lpstr>5_Office Theme</vt:lpstr>
      <vt:lpstr>6_Office Theme</vt:lpstr>
      <vt:lpstr>7_Office Theme</vt:lpstr>
      <vt:lpstr>8_Office Theme</vt:lpstr>
      <vt:lpstr>9_Office Theme</vt:lpstr>
      <vt:lpstr>10_Office Theme</vt:lpstr>
      <vt:lpstr>CERN test-stand for e-lenses</vt:lpstr>
      <vt:lpstr>Low energy E- beam applications</vt:lpstr>
      <vt:lpstr>Tevatron electron lens layout</vt:lpstr>
      <vt:lpstr>On slide on “LHC halo collimation”</vt:lpstr>
      <vt:lpstr>One slide on Long Range Beam-Beam Compensation with a “wire”</vt:lpstr>
      <vt:lpstr>BBLR compensation with «Wire in jaw collimators»</vt:lpstr>
      <vt:lpstr>Announcement of workshop</vt:lpstr>
      <vt:lpstr>First Primer on workshop contents:</vt:lpstr>
      <vt:lpstr>E-lens R&amp;D needs for CERN projects</vt:lpstr>
      <vt:lpstr>Test-Stand: Original plan</vt:lpstr>
      <vt:lpstr>PowerPoint Presentation</vt:lpstr>
      <vt:lpstr>PowerPoint Presentation</vt:lpstr>
      <vt:lpstr>PowerPoint Presentation</vt:lpstr>
      <vt:lpstr>PowerPoint Presentation</vt:lpstr>
      <vt:lpstr>The “cunning” plan</vt:lpstr>
      <vt:lpstr>Hall 236  In MEYRIN : Between LINAC4 &amp; LEIR</vt:lpstr>
      <vt:lpstr> Hall236 with our E-Cooler Test Bench &amp; HV Cage   </vt:lpstr>
      <vt:lpstr>Options for test stand location at CERN</vt:lpstr>
      <vt:lpstr>Cryogen-Free Axial Field Magnet System  with G-M Cryocooler (from «American Magnetics»)</vt:lpstr>
      <vt:lpstr>PowerPoint Presentation</vt:lpstr>
      <vt:lpstr>PowerPoint Presentation</vt:lpstr>
      <vt:lpstr>R&amp;D plans</vt:lpstr>
      <vt:lpstr>Hollow electron gun (1)</vt:lpstr>
      <vt:lpstr>Options for Overlap Monitor</vt:lpstr>
      <vt:lpstr>Schematic of the detector and of the electron trajectories, RHIC e-lens overlap monitor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Gap in solenoid (Adam Jeff…confirmed by Giulio)</vt:lpstr>
      <vt:lpstr>Summary</vt:lpstr>
    </vt:vector>
  </TitlesOfParts>
  <Company>CERN</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BBLR – Support needs from ABP</dc:title>
  <dc:creator>schmickl</dc:creator>
  <cp:lastModifiedBy>Lars Jensen</cp:lastModifiedBy>
  <cp:revision>62</cp:revision>
  <dcterms:created xsi:type="dcterms:W3CDTF">2014-02-28T14:10:30Z</dcterms:created>
  <dcterms:modified xsi:type="dcterms:W3CDTF">2015-06-18T07:28:24Z</dcterms:modified>
</cp:coreProperties>
</file>