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30" r:id="rId2"/>
    <p:sldId id="331" r:id="rId3"/>
    <p:sldId id="332" r:id="rId4"/>
    <p:sldId id="33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2" autoAdjust="0"/>
    <p:restoredTop sz="99270" autoAdjust="0"/>
  </p:normalViewPr>
  <p:slideViewPr>
    <p:cSldViewPr snapToGrid="0" snapToObjects="1">
      <p:cViewPr varScale="1">
        <p:scale>
          <a:sx n="108" d="100"/>
          <a:sy n="108" d="100"/>
        </p:scale>
        <p:origin x="-11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613B2-8065-E948-868E-C5F30030C1D4}" type="datetimeFigureOut">
              <a:rPr lang="en-US" smtClean="0"/>
              <a:t>6/4/15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7D386-09E2-AF43-9C03-AC9FE0BD1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22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5A7F2-5007-424E-B05C-61A0246C551B}" type="datetimeFigureOut">
              <a:rPr lang="en-US" smtClean="0"/>
              <a:t>6/4/15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49D1D-D30C-DE43-BEF4-F38D2405E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61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CC457-A470-0C4F-92E3-5F9520F5F336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C418-55EB-E64B-853F-CC0161BB87AA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31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9C63-0F7C-7647-8E88-1F97BEFAB5E9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1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5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445F-19DF-C244-B8C4-9775C8346AE4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27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4A8E-F0B0-F949-B2D7-DB02935651F2}" type="datetime1">
              <a:rPr lang="en-US" smtClean="0"/>
              <a:t>6/4/15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85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B386-FDE4-5F42-A6EB-30829D0B1E8E}" type="datetime1">
              <a:rPr lang="en-US" smtClean="0"/>
              <a:t>6/4/15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58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8E881-A7A5-A54C-AB04-EBD92D6B6517}" type="datetime1">
              <a:rPr lang="en-US" smtClean="0"/>
              <a:t>6/4/15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7017C-9545-B946-93C1-BDB7D9617505}" type="datetime1">
              <a:rPr lang="en-US" smtClean="0"/>
              <a:t>6/4/15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1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E8BA-B2F5-0747-A0D6-ABF82B138DCE}" type="datetime1">
              <a:rPr lang="en-US" smtClean="0"/>
              <a:t>6/4/15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8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B818-0D5D-CC47-9685-536A23DDEA9F}" type="datetime1">
              <a:rPr lang="en-US" smtClean="0"/>
              <a:t>6/4/15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4091"/>
            <a:ext cx="5436128" cy="3122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Page Subject -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593" y="509960"/>
            <a:ext cx="4560575" cy="5846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593" y="6488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CC23-8A8B-BE47-9CF5-F958FA12407D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9368" y="647480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88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2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34091"/>
            <a:ext cx="5546901" cy="475869"/>
          </a:xfrm>
        </p:spPr>
        <p:txBody>
          <a:bodyPr/>
          <a:lstStyle/>
          <a:p>
            <a:r>
              <a:rPr lang="en-US" sz="2400" dirty="0" smtClean="0"/>
              <a:t>US CMS OT Meeting </a:t>
            </a:r>
            <a:r>
              <a:rPr lang="en-US" sz="2400" dirty="0" smtClean="0"/>
              <a:t>June 4, </a:t>
            </a:r>
            <a:r>
              <a:rPr lang="en-US" sz="2400" dirty="0" smtClean="0"/>
              <a:t>2015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" y="509959"/>
            <a:ext cx="8587178" cy="59786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Received Bump bonded arrays from UCD/CVI at Fermilab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Measuring flatness as requested by CERN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Talking to RTI about making another set using Cornell wafers</a:t>
            </a:r>
          </a:p>
          <a:p>
            <a:pPr marL="1085850" lvl="1" indent="-342900">
              <a:buFont typeface="Arial"/>
              <a:buChar char="•"/>
            </a:pPr>
            <a:r>
              <a:rPr lang="en-US" sz="2400" dirty="0" smtClean="0"/>
              <a:t>3 wafers will go to KIT for other studies</a:t>
            </a:r>
          </a:p>
          <a:p>
            <a:pPr marL="1085850" lvl="1" indent="-342900">
              <a:buFont typeface="Arial"/>
              <a:buChar char="•"/>
            </a:pPr>
            <a:r>
              <a:rPr lang="en-US" sz="2400" dirty="0" smtClean="0"/>
              <a:t>We should begin fabrication of more wafers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June </a:t>
            </a:r>
            <a:r>
              <a:rPr lang="en-US" sz="2400" dirty="0" smtClean="0"/>
              <a:t>18,19 meeting at Brown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Focus on details of fabrication, discussion of institutional responsibilities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Results in a proposal to US CMS with institutional intentions?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Fabrication R&amp;D this summer – define areas at CERN and </a:t>
            </a:r>
            <a:r>
              <a:rPr lang="en-US" sz="2400" dirty="0" smtClean="0"/>
              <a:t>Brown</a:t>
            </a:r>
          </a:p>
          <a:p>
            <a:r>
              <a:rPr lang="en-US" sz="2400" dirty="0" smtClean="0"/>
              <a:t>We need to have a critical mass at Brown – encourage engineers to attend.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84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Novati</a:t>
            </a:r>
            <a:r>
              <a:rPr lang="en-US" dirty="0" smtClean="0"/>
              <a:t> Wafers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" y="509959"/>
            <a:ext cx="8885433" cy="59786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Two wafers were diced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500 micron thick p-spray + p-stop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725 micron p-stop only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24 pieces/wafer</a:t>
            </a:r>
          </a:p>
          <a:p>
            <a:r>
              <a:rPr lang="en-US" sz="2400" dirty="0" smtClean="0"/>
              <a:t>We can send these parts to testing sites. We should be able to connect these more easily to smaller probe stations and readout systems.</a:t>
            </a:r>
          </a:p>
          <a:p>
            <a:endParaRPr lang="en-US" sz="2400" dirty="0"/>
          </a:p>
          <a:p>
            <a:r>
              <a:rPr lang="en-US" sz="2400" dirty="0" smtClean="0"/>
              <a:t>Fermilab now has the capability to laser dice these sections, so we can trim parts as needed.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01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994" y="0"/>
            <a:ext cx="6462975" cy="3985501"/>
          </a:xfrm>
          <a:prstGeom prst="rect">
            <a:avLst/>
          </a:prstGeom>
        </p:spPr>
      </p:pic>
      <p:pic>
        <p:nvPicPr>
          <p:cNvPr id="8" name="Picture 7" descr="cutlines 9.02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994" y="3374632"/>
            <a:ext cx="6462975" cy="397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43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34092"/>
            <a:ext cx="5726575" cy="659646"/>
          </a:xfrm>
        </p:spPr>
        <p:txBody>
          <a:bodyPr/>
          <a:lstStyle/>
          <a:p>
            <a:r>
              <a:rPr lang="en-US" dirty="0" smtClean="0"/>
              <a:t>Dummy PS modules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6/4/15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1660" y="1128792"/>
            <a:ext cx="793006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plan to produce ~10 dummy PS modules for thermal testing and distribution to </a:t>
            </a:r>
          </a:p>
          <a:p>
            <a:r>
              <a:rPr lang="en-US" dirty="0" smtClean="0"/>
              <a:t>Collaborators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should document the placement of heaters and construction techniques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Lead the RTDs and heaters to standard connectors.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1257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18403</TotalTime>
  <Words>217</Words>
  <Application>Microsoft Macintosh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US CMS OT Meeting June 4, 2015</vt:lpstr>
      <vt:lpstr>Novati Wafers</vt:lpstr>
      <vt:lpstr>PowerPoint Presentation</vt:lpstr>
      <vt:lpstr>Dummy PS modules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Lipton</dc:creator>
  <cp:lastModifiedBy>Ronald Lipton</cp:lastModifiedBy>
  <cp:revision>114</cp:revision>
  <dcterms:created xsi:type="dcterms:W3CDTF">2014-10-21T15:04:59Z</dcterms:created>
  <dcterms:modified xsi:type="dcterms:W3CDTF">2015-06-04T17:08:59Z</dcterms:modified>
</cp:coreProperties>
</file>