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56" autoAdjust="0"/>
    <p:restoredTop sz="94650" autoAdjust="0"/>
  </p:normalViewPr>
  <p:slideViewPr>
    <p:cSldViewPr snapToGrid="0">
      <p:cViewPr varScale="1">
        <p:scale>
          <a:sx n="77" d="100"/>
          <a:sy n="77" d="100"/>
        </p:scale>
        <p:origin x="12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85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4643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646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075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9422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77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572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5025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081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42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884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99CCE-A64C-47FF-A4F5-0A359EA1C832}" type="datetimeFigureOut">
              <a:rPr lang="en-GB" smtClean="0"/>
              <a:t>24/06/2015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A50E3-D3FF-407F-815A-C95328C51A5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650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767407" y="13827"/>
            <a:ext cx="9554039" cy="11912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latin typeface="+mn-lt"/>
              </a:rPr>
              <a:t>BI LIU-PS review</a:t>
            </a:r>
            <a:endParaRPr lang="en-GB" dirty="0">
              <a:latin typeface="+mn-lt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767408" y="1196752"/>
            <a:ext cx="9443392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  <a:spcBef>
                <a:spcPts val="648"/>
              </a:spcBef>
            </a:pPr>
            <a:r>
              <a:rPr lang="en-GB" sz="2700" dirty="0" smtClean="0"/>
              <a:t>Topics covered:</a:t>
            </a:r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New Fast Wire-Scanners</a:t>
            </a:r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Wire-Scanner with 40 MHz acquisition mode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BGI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BLM “standard” in the ring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BLM “fast” (diamond detector)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Injection SEM grid 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Ring SEM + Turn by Turn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WCM</a:t>
            </a:r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Fast BPM in the ring (wide-band pickup)</a:t>
            </a:r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BPM in TT2 (high wideband)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GB" sz="2700" dirty="0" smtClean="0"/>
              <a:t>Conclusions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</p:spPr>
        <p:txBody>
          <a:bodyPr/>
          <a:lstStyle/>
          <a:p>
            <a:fld id="{DF311619-499F-4C65-8DCE-DCA2F3E6103C}" type="datetime1">
              <a:rPr lang="en-GB" smtClean="0"/>
              <a:t>24/06/2015</a:t>
            </a:fld>
            <a:endParaRPr lang="en-GB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727848" y="5364894"/>
            <a:ext cx="4512501" cy="1248139"/>
          </a:xfrm>
        </p:spPr>
        <p:txBody>
          <a:bodyPr/>
          <a:lstStyle/>
          <a:p>
            <a:r>
              <a:rPr lang="en-GB" sz="2667" b="1" dirty="0" smtClean="0"/>
              <a:t>Stephane B. Pedersen</a:t>
            </a:r>
            <a:endParaRPr lang="en-GB" sz="2667" b="1" dirty="0"/>
          </a:p>
          <a:p>
            <a:r>
              <a:rPr lang="en-GB" sz="2667" b="1" dirty="0"/>
              <a:t>On behalf of the BE/BI Group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</p:spPr>
        <p:txBody>
          <a:bodyPr/>
          <a:lstStyle/>
          <a:p>
            <a:fld id="{651E2293-EBAF-43D2-B408-7B9132D89BAF}" type="slidenum">
              <a:rPr lang="en-GB" smtClean="0"/>
              <a:t>1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5653" y="188640"/>
            <a:ext cx="1536700" cy="13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2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772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Fast BPM in the ring (wide-band)</a:t>
            </a:r>
            <a:endParaRPr lang="en-GB" sz="54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537527"/>
            <a:ext cx="10515600" cy="5101268"/>
          </a:xfrm>
        </p:spPr>
        <p:txBody>
          <a:bodyPr>
            <a:normAutofit/>
          </a:bodyPr>
          <a:lstStyle/>
          <a:p>
            <a:r>
              <a:rPr lang="en-US" sz="3500" dirty="0" smtClean="0"/>
              <a:t>Status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Budget : 13.800 / 25.000 CHF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In production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ECR sent</a:t>
            </a:r>
          </a:p>
          <a:p>
            <a:r>
              <a:rPr lang="en-US" sz="3500" dirty="0"/>
              <a:t>Plans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Installation end-of-year</a:t>
            </a:r>
          </a:p>
          <a:p>
            <a:pPr lvl="1">
              <a:buFont typeface="Calibri" panose="020F0502020204030204" pitchFamily="34" charset="0"/>
              <a:buChar char="–"/>
            </a:pPr>
            <a:endParaRPr lang="en-US" sz="3100" dirty="0"/>
          </a:p>
          <a:p>
            <a:pPr lvl="1">
              <a:buFont typeface="Calibri" panose="020F0502020204030204" pitchFamily="34" charset="0"/>
              <a:buChar char="–"/>
            </a:pPr>
            <a:endParaRPr lang="en-US" sz="3100" dirty="0" smtClean="0"/>
          </a:p>
        </p:txBody>
      </p:sp>
    </p:spTree>
    <p:extLst>
      <p:ext uri="{BB962C8B-B14F-4D97-AF65-F5344CB8AC3E}">
        <p14:creationId xmlns:p14="http://schemas.microsoft.com/office/powerpoint/2010/main" val="27087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772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BPM in TT2 (high wideband)</a:t>
            </a:r>
            <a:endParaRPr lang="en-GB" sz="54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537527"/>
            <a:ext cx="10515600" cy="4351338"/>
          </a:xfrm>
        </p:spPr>
        <p:txBody>
          <a:bodyPr>
            <a:normAutofit/>
          </a:bodyPr>
          <a:lstStyle/>
          <a:p>
            <a:r>
              <a:rPr lang="en-US" sz="3500" dirty="0" smtClean="0"/>
              <a:t>Status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Budget : 900 / 16.700 CHF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Device FT16.UDC314 moved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4 new cables pulled</a:t>
            </a:r>
          </a:p>
          <a:p>
            <a:r>
              <a:rPr lang="en-US" sz="3500" dirty="0"/>
              <a:t>Plans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Project terminated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15800 CHF available</a:t>
            </a:r>
          </a:p>
        </p:txBody>
      </p:sp>
    </p:spTree>
    <p:extLst>
      <p:ext uri="{BB962C8B-B14F-4D97-AF65-F5344CB8AC3E}">
        <p14:creationId xmlns:p14="http://schemas.microsoft.com/office/powerpoint/2010/main" val="310637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772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Conclusions</a:t>
            </a:r>
            <a:endParaRPr lang="en-GB" sz="54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537527"/>
            <a:ext cx="11174260" cy="52265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</a:t>
            </a:r>
            <a:r>
              <a:rPr lang="en-US" sz="3500" dirty="0" smtClean="0"/>
              <a:t>Fast WS prototype tests (electronics + mechanics)</a:t>
            </a:r>
          </a:p>
          <a:p>
            <a:r>
              <a:rPr lang="en-US" sz="3500" dirty="0" smtClean="0"/>
              <a:t> Budget “standard” BLM to be </a:t>
            </a:r>
            <a:r>
              <a:rPr lang="en-US" sz="3500" smtClean="0"/>
              <a:t>extended (+250KCHF</a:t>
            </a:r>
            <a:r>
              <a:rPr lang="en-US" sz="3500" dirty="0" smtClean="0"/>
              <a:t>)</a:t>
            </a:r>
          </a:p>
          <a:p>
            <a:r>
              <a:rPr lang="en-US" sz="3500" dirty="0" smtClean="0"/>
              <a:t> Diamond BLM ready to be used in 2016</a:t>
            </a:r>
          </a:p>
          <a:p>
            <a:r>
              <a:rPr lang="en-US" sz="3500" dirty="0" smtClean="0"/>
              <a:t> Electronics for the SEM turn by turn to be tested in October 2015</a:t>
            </a:r>
          </a:p>
          <a:p>
            <a:r>
              <a:rPr lang="en-US" sz="3500" dirty="0" smtClean="0"/>
              <a:t> WCM installation pending + validation of an attenuation/protection electronic circuit</a:t>
            </a:r>
          </a:p>
          <a:p>
            <a:endParaRPr lang="en-US" sz="3500" dirty="0" smtClean="0"/>
          </a:p>
          <a:p>
            <a:endParaRPr lang="en-US" sz="3500" dirty="0"/>
          </a:p>
          <a:p>
            <a:pPr marL="0" indent="0">
              <a:buNone/>
            </a:pP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372408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72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New Fast Wire-Scanners</a:t>
            </a:r>
            <a:endParaRPr lang="en-GB" sz="54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2798"/>
            <a:ext cx="10515600" cy="5098418"/>
          </a:xfrm>
        </p:spPr>
        <p:txBody>
          <a:bodyPr>
            <a:normAutofit lnSpcReduction="10000"/>
          </a:bodyPr>
          <a:lstStyle/>
          <a:p>
            <a:r>
              <a:rPr lang="en-US" sz="3500" dirty="0" smtClean="0"/>
              <a:t>Status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</a:t>
            </a:r>
            <a:r>
              <a:rPr lang="en-US" sz="3200" dirty="0" smtClean="0"/>
              <a:t>Budget : 0 (used) / 500.000 CHF (available)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200" dirty="0"/>
              <a:t> </a:t>
            </a:r>
            <a:r>
              <a:rPr lang="en-US" sz="3200" dirty="0" smtClean="0"/>
              <a:t>SPS prototype (chamber + mechanics) installed and being characterized</a:t>
            </a:r>
          </a:p>
          <a:p>
            <a:r>
              <a:rPr lang="en-US" sz="3500" dirty="0"/>
              <a:t>Plans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Prototype electronics (SPS) end-of-year 2015 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Budget might be revised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200" dirty="0" smtClean="0"/>
              <a:t> 5 units to be produced for the PS 2017-2018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200" dirty="0"/>
              <a:t> </a:t>
            </a:r>
            <a:r>
              <a:rPr lang="en-US" sz="3200" dirty="0" smtClean="0"/>
              <a:t>Installation in 2019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200" dirty="0"/>
              <a:t> </a:t>
            </a:r>
            <a:r>
              <a:rPr lang="en-US" sz="3200" dirty="0" smtClean="0"/>
              <a:t>PSB specification being written by B. </a:t>
            </a:r>
            <a:r>
              <a:rPr lang="en-US" sz="3200" dirty="0" err="1" smtClean="0"/>
              <a:t>Holzer</a:t>
            </a:r>
            <a:r>
              <a:rPr lang="en-US" sz="3200" dirty="0"/>
              <a:t> </a:t>
            </a:r>
            <a:r>
              <a:rPr lang="en-US" sz="3200" dirty="0" smtClean="0"/>
              <a:t>then PS</a:t>
            </a:r>
          </a:p>
        </p:txBody>
      </p:sp>
    </p:spTree>
    <p:extLst>
      <p:ext uri="{BB962C8B-B14F-4D97-AF65-F5344CB8AC3E}">
        <p14:creationId xmlns:p14="http://schemas.microsoft.com/office/powerpoint/2010/main" val="225593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772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Wire-Scanner 40Mhz acq. mode</a:t>
            </a:r>
            <a:endParaRPr lang="en-GB" sz="54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537527"/>
            <a:ext cx="10515600" cy="4351338"/>
          </a:xfrm>
        </p:spPr>
        <p:txBody>
          <a:bodyPr>
            <a:normAutofit/>
          </a:bodyPr>
          <a:lstStyle/>
          <a:p>
            <a:r>
              <a:rPr lang="en-US" sz="3500" dirty="0" smtClean="0"/>
              <a:t>Status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</a:t>
            </a:r>
            <a:r>
              <a:rPr lang="en-US" sz="3200" dirty="0" smtClean="0"/>
              <a:t>Budget : 10.000 / 9.500 CHF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200" dirty="0"/>
              <a:t> </a:t>
            </a:r>
            <a:r>
              <a:rPr lang="en-US" sz="3200" dirty="0" smtClean="0"/>
              <a:t>2 cables pulled and plugged + patch panel</a:t>
            </a:r>
          </a:p>
          <a:p>
            <a:r>
              <a:rPr lang="en-US" sz="3500" dirty="0" smtClean="0"/>
              <a:t>Plans</a:t>
            </a:r>
            <a:endParaRPr lang="en-US" sz="3500" dirty="0"/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GB" sz="3200" dirty="0" smtClean="0"/>
              <a:t>Test with software to be done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200" dirty="0"/>
              <a:t> </a:t>
            </a:r>
            <a:r>
              <a:rPr lang="en-US" sz="3200" dirty="0" smtClean="0"/>
              <a:t>Analog part (cable in the tunnel) being tested 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200" dirty="0"/>
              <a:t> </a:t>
            </a:r>
            <a:r>
              <a:rPr lang="en-US" sz="3200" dirty="0" smtClean="0"/>
              <a:t>Digital part : cable 40Mhz to be plugged, FESA server to be ready, test end-of-year 2015</a:t>
            </a:r>
            <a:endParaRPr lang="en-GB" sz="3200" dirty="0" smtClean="0"/>
          </a:p>
          <a:p>
            <a:pPr lvl="1">
              <a:buFont typeface="Calibri" panose="020F0502020204030204" pitchFamily="34" charset="0"/>
              <a:buChar char="–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1272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772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BGI</a:t>
            </a:r>
            <a:endParaRPr lang="en-GB" sz="54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537527"/>
            <a:ext cx="10515600" cy="5176424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 smtClean="0"/>
              <a:t>Status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Budget : 89.650 / 460.000 CHF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Design ongoing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b="1" dirty="0"/>
              <a:t>Request for a technical </a:t>
            </a:r>
            <a:r>
              <a:rPr lang="en-US" sz="3100" b="1" dirty="0" smtClean="0"/>
              <a:t>student accepted → </a:t>
            </a:r>
            <a:r>
              <a:rPr lang="en-US" sz="3100" b="1" dirty="0"/>
              <a:t>convert to a PhD student </a:t>
            </a:r>
            <a:r>
              <a:rPr lang="en-US" sz="3100" b="1" dirty="0" smtClean="0"/>
              <a:t>instead (2016</a:t>
            </a:r>
            <a:r>
              <a:rPr lang="en-US" sz="3100" b="1" dirty="0"/>
              <a:t>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b="1" dirty="0"/>
              <a:t> Request for a VIA by </a:t>
            </a:r>
            <a:r>
              <a:rPr lang="en-US" sz="3100" b="1" dirty="0" smtClean="0"/>
              <a:t>BI-SW accepted</a:t>
            </a:r>
            <a:endParaRPr lang="en-US" sz="3100" dirty="0" smtClean="0"/>
          </a:p>
          <a:p>
            <a:r>
              <a:rPr lang="en-US" sz="3500" dirty="0"/>
              <a:t>Plans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No ECR yet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a. </a:t>
            </a:r>
            <a:r>
              <a:rPr lang="en-US" sz="3100" dirty="0"/>
              <a:t>E</a:t>
            </a:r>
            <a:r>
              <a:rPr lang="en-US" sz="3100" dirty="0" smtClean="0"/>
              <a:t>nd-of-year 2015 tank installation (blank flange)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b. If a. then magnet installation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c. If b. then installation of the instrument</a:t>
            </a:r>
            <a:endParaRPr lang="en-US" sz="3100" dirty="0"/>
          </a:p>
          <a:p>
            <a:pPr marL="457200" lvl="1" indent="0">
              <a:buNone/>
            </a:pPr>
            <a:endParaRPr lang="en-US" sz="3100" dirty="0" smtClean="0"/>
          </a:p>
        </p:txBody>
      </p:sp>
    </p:spTree>
    <p:extLst>
      <p:ext uri="{BB962C8B-B14F-4D97-AF65-F5344CB8AC3E}">
        <p14:creationId xmlns:p14="http://schemas.microsoft.com/office/powerpoint/2010/main" val="388497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772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BLM “standard” in the ring</a:t>
            </a:r>
            <a:endParaRPr lang="en-GB" sz="54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537527"/>
            <a:ext cx="10515600" cy="5001818"/>
          </a:xfrm>
        </p:spPr>
        <p:txBody>
          <a:bodyPr>
            <a:normAutofit/>
          </a:bodyPr>
          <a:lstStyle/>
          <a:p>
            <a:r>
              <a:rPr lang="en-US" sz="3500" dirty="0" smtClean="0"/>
              <a:t>Status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Budget : 0 / 250.000 CHF (electronics)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Solution for a ionization support found (W. Andreazza)</a:t>
            </a:r>
          </a:p>
          <a:p>
            <a:r>
              <a:rPr lang="en-US" sz="3500" dirty="0" smtClean="0"/>
              <a:t>Plans</a:t>
            </a:r>
            <a:endParaRPr lang="en-US" sz="3500" dirty="0">
              <a:solidFill>
                <a:srgbClr val="FF0000"/>
              </a:solidFill>
            </a:endParaRP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b="1" dirty="0"/>
              <a:t> Budget : </a:t>
            </a:r>
            <a:r>
              <a:rPr lang="en-US" sz="3100" b="1" dirty="0" smtClean="0"/>
              <a:t>250.000 CHF requested to cover the total budget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Installation 2019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Unused cables to be taken out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Specification document from R. Steerenberg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ECR for cables in preparation</a:t>
            </a:r>
          </a:p>
          <a:p>
            <a:pPr marL="457200" lvl="1" indent="0">
              <a:buNone/>
            </a:pPr>
            <a:endParaRPr lang="en-US" sz="3100" dirty="0" smtClean="0"/>
          </a:p>
          <a:p>
            <a:pPr lvl="1">
              <a:buFont typeface="Calibri" panose="020F0502020204030204" pitchFamily="34" charset="0"/>
              <a:buChar char="–"/>
            </a:pPr>
            <a:endParaRPr lang="en-US" sz="3100" dirty="0"/>
          </a:p>
          <a:p>
            <a:pPr marL="0" indent="0">
              <a:buNone/>
            </a:pPr>
            <a:endParaRPr lang="en-GB" sz="3100" dirty="0"/>
          </a:p>
          <a:p>
            <a:pPr marL="0" indent="0">
              <a:buNone/>
            </a:pPr>
            <a:endParaRPr lang="en-US" sz="3500" dirty="0" smtClean="0"/>
          </a:p>
        </p:txBody>
      </p:sp>
    </p:spTree>
    <p:extLst>
      <p:ext uri="{BB962C8B-B14F-4D97-AF65-F5344CB8AC3E}">
        <p14:creationId xmlns:p14="http://schemas.microsoft.com/office/powerpoint/2010/main" val="390812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772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BLM “fast” (diamond)</a:t>
            </a:r>
            <a:endParaRPr lang="en-GB" sz="54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537526"/>
            <a:ext cx="10515600" cy="5071091"/>
          </a:xfrm>
        </p:spPr>
        <p:txBody>
          <a:bodyPr>
            <a:normAutofit/>
          </a:bodyPr>
          <a:lstStyle/>
          <a:p>
            <a:r>
              <a:rPr lang="en-US" sz="3500" dirty="0"/>
              <a:t>Status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Budget : </a:t>
            </a:r>
            <a:r>
              <a:rPr lang="en-US" sz="3100" dirty="0" smtClean="0"/>
              <a:t>87400 </a:t>
            </a:r>
            <a:r>
              <a:rPr lang="en-US" sz="3100" dirty="0"/>
              <a:t>/ </a:t>
            </a:r>
            <a:r>
              <a:rPr lang="en-US" sz="3100" dirty="0" smtClean="0"/>
              <a:t>312.600 CHF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Devices ordered and delivered (16 + 2)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Cable requested to EN-EL(end of year 2015?)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Acquisition controlled by OASIS</a:t>
            </a:r>
          </a:p>
          <a:p>
            <a:r>
              <a:rPr lang="en-US" sz="3500" dirty="0" smtClean="0"/>
              <a:t>Plans</a:t>
            </a:r>
            <a:endParaRPr lang="en-US" sz="3500" dirty="0"/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Cable </a:t>
            </a:r>
            <a:r>
              <a:rPr lang="en-US" sz="3100" dirty="0" smtClean="0"/>
              <a:t>pulled end </a:t>
            </a:r>
            <a:r>
              <a:rPr lang="en-US" sz="3100" dirty="0"/>
              <a:t>of year 2015</a:t>
            </a:r>
            <a:r>
              <a:rPr lang="en-US" sz="3100" dirty="0" smtClean="0"/>
              <a:t>?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If cable installed then installation of the detectors</a:t>
            </a:r>
            <a:endParaRPr lang="en-US" sz="3100" dirty="0"/>
          </a:p>
          <a:p>
            <a:pPr lvl="1">
              <a:buFont typeface="Calibri" panose="020F0502020204030204" pitchFamily="34" charset="0"/>
              <a:buChar char="–"/>
            </a:pP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13251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772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Injection SEM grid</a:t>
            </a:r>
            <a:endParaRPr lang="en-GB" sz="54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537527"/>
            <a:ext cx="10515600" cy="518895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Status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Budget : 0 / 100.000 CHF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Vacuum chamber ready end 2015 (Jan Hansen)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Chamber space for BI reserved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Drawing done (C. Vuitton)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Same grid but different mechanical system</a:t>
            </a:r>
            <a:endParaRPr lang="en-US" sz="3100" dirty="0"/>
          </a:p>
          <a:p>
            <a:r>
              <a:rPr lang="en-US" sz="3500" dirty="0"/>
              <a:t>Plans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Shielding around the grid (protection)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Analysis to be done by B. Salvant (impedance)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OK for 2017</a:t>
            </a:r>
            <a:endParaRPr lang="en-US" sz="3100" dirty="0"/>
          </a:p>
          <a:p>
            <a:pPr marL="457200" lvl="1" indent="0">
              <a:buNone/>
            </a:pPr>
            <a:endParaRPr lang="en-US" sz="3100" dirty="0" smtClean="0"/>
          </a:p>
        </p:txBody>
      </p:sp>
    </p:spTree>
    <p:extLst>
      <p:ext uri="{BB962C8B-B14F-4D97-AF65-F5344CB8AC3E}">
        <p14:creationId xmlns:p14="http://schemas.microsoft.com/office/powerpoint/2010/main" val="225033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772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Ring SEMs + Turn by Turn</a:t>
            </a:r>
            <a:endParaRPr lang="en-GB" sz="54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537526"/>
            <a:ext cx="10515600" cy="5320473"/>
          </a:xfrm>
        </p:spPr>
        <p:txBody>
          <a:bodyPr>
            <a:normAutofit/>
          </a:bodyPr>
          <a:lstStyle/>
          <a:p>
            <a:r>
              <a:rPr lang="en-US" sz="3500" dirty="0" smtClean="0"/>
              <a:t>Status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Budget : 0 / 200.000 CHF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Prototype electronic ADC ready October (same as PSB)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Old system to be replaced (consolidation)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Same cables</a:t>
            </a:r>
          </a:p>
          <a:p>
            <a:r>
              <a:rPr lang="en-US" sz="3500" dirty="0"/>
              <a:t>Plans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Budget to be lowered (100K → BLM?)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Validation of the new electronic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Investigation where to put the electronic crate</a:t>
            </a:r>
            <a:endParaRPr lang="en-US" sz="3100" dirty="0"/>
          </a:p>
          <a:p>
            <a:pPr lvl="1">
              <a:buFont typeface="Calibri" panose="020F0502020204030204" pitchFamily="34" charset="0"/>
              <a:buChar char="–"/>
            </a:pPr>
            <a:endParaRPr lang="en-US" sz="3100" dirty="0" smtClean="0"/>
          </a:p>
        </p:txBody>
      </p:sp>
    </p:spTree>
    <p:extLst>
      <p:ext uri="{BB962C8B-B14F-4D97-AF65-F5344CB8AC3E}">
        <p14:creationId xmlns:p14="http://schemas.microsoft.com/office/powerpoint/2010/main" val="109488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772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+mn-lt"/>
              </a:rPr>
              <a:t>WCM</a:t>
            </a:r>
            <a:endParaRPr lang="en-GB" sz="5400" dirty="0"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537527"/>
            <a:ext cx="10515600" cy="5113794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 smtClean="0"/>
              <a:t>Status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Budget : 150.000 (80.000 + 70.000 Guzik) / 185.500 CHF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2 devices ready to be installed </a:t>
            </a:r>
          </a:p>
          <a:p>
            <a:pPr lvl="1" algn="just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b="1" dirty="0" smtClean="0"/>
              <a:t>IEFC decision not to install</a:t>
            </a:r>
            <a:r>
              <a:rPr lang="en-US" sz="3100" dirty="0" smtClean="0"/>
              <a:t> because of the WCM outgassing rate that could interfere with ion operation</a:t>
            </a:r>
          </a:p>
          <a:p>
            <a:r>
              <a:rPr lang="en-US" sz="3500" dirty="0"/>
              <a:t>Plans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Installation end-of-year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New ECR to be created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Ghost detection 50ns </a:t>
            </a:r>
            <a:r>
              <a:rPr lang="en-US" sz="2600" dirty="0" smtClean="0"/>
              <a:t>→ </a:t>
            </a:r>
            <a:r>
              <a:rPr lang="en-US" sz="3100" dirty="0" smtClean="0"/>
              <a:t>Quality bunch rotation + splitting (25ns)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</a:t>
            </a:r>
            <a:r>
              <a:rPr lang="en-US" sz="3100" b="1" dirty="0" smtClean="0"/>
              <a:t>Attenuation + protection electronic operational</a:t>
            </a:r>
            <a:r>
              <a:rPr lang="en-US" sz="3100" dirty="0" smtClean="0"/>
              <a:t>? (RF+CO)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/>
              <a:t> </a:t>
            </a:r>
            <a:r>
              <a:rPr lang="en-US" sz="3100" dirty="0" smtClean="0"/>
              <a:t>OASIS card to eventually replace Guzik (→ SPS LIU Budget)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sz="3100" dirty="0" smtClean="0"/>
              <a:t> Request for a vacuum valve + jacket </a:t>
            </a:r>
            <a:r>
              <a:rPr lang="en-US" sz="3100" dirty="0" err="1" smtClean="0"/>
              <a:t>etuvage</a:t>
            </a:r>
            <a:endParaRPr lang="en-US" sz="3100" dirty="0"/>
          </a:p>
          <a:p>
            <a:pPr marL="457200" lvl="1" indent="0" algn="just">
              <a:buNone/>
            </a:pPr>
            <a:endParaRPr lang="en-US" sz="3100" dirty="0" smtClean="0"/>
          </a:p>
        </p:txBody>
      </p:sp>
    </p:spTree>
    <p:extLst>
      <p:ext uri="{BB962C8B-B14F-4D97-AF65-F5344CB8AC3E}">
        <p14:creationId xmlns:p14="http://schemas.microsoft.com/office/powerpoint/2010/main" val="267147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1931</TotalTime>
  <Words>732</Words>
  <Application>Microsoft Office PowerPoint</Application>
  <PresentationFormat>Widescreen</PresentationFormat>
  <Paragraphs>122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New Fast Wire-Scanners</vt:lpstr>
      <vt:lpstr>Wire-Scanner 40Mhz acq. mode</vt:lpstr>
      <vt:lpstr>BGI</vt:lpstr>
      <vt:lpstr>BLM “standard” in the ring</vt:lpstr>
      <vt:lpstr>BLM “fast” (diamond)</vt:lpstr>
      <vt:lpstr>Injection SEM grid</vt:lpstr>
      <vt:lpstr>Ring SEMs + Turn by Turn</vt:lpstr>
      <vt:lpstr>WCM</vt:lpstr>
      <vt:lpstr>Fast BPM in the ring (wide-band)</vt:lpstr>
      <vt:lpstr>BPM in TT2 (high wideband)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Bart Pedersen</dc:creator>
  <cp:lastModifiedBy>Lucie Mainoli</cp:lastModifiedBy>
  <cp:revision>40</cp:revision>
  <cp:lastPrinted>2015-06-23T05:37:05Z</cp:lastPrinted>
  <dcterms:created xsi:type="dcterms:W3CDTF">2015-06-22T05:41:12Z</dcterms:created>
  <dcterms:modified xsi:type="dcterms:W3CDTF">2015-06-24T13:50:56Z</dcterms:modified>
</cp:coreProperties>
</file>