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76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26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735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34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99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19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96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5903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09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9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09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1D10C-24F0-4059-BBC7-4CB744DAB676}" type="datetimeFigureOut">
              <a:rPr lang="fr-FR" smtClean="0"/>
              <a:t>09/06/2015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55615-E73A-4D92-A7F5-6F47CE334F1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692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WAM HTS3</a:t>
            </a:r>
            <a:endParaRPr lang="en-US" sz="3200" b="1" i="1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Workshop on Accelerator Magnet related to HTS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457200" indent="-457200" algn="just">
              <a:lnSpc>
                <a:spcPct val="16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WAM HTS1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dedicated to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conductors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en-US" sz="2000" i="1" dirty="0" err="1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Desy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Germany),</a:t>
            </a:r>
          </a:p>
          <a:p>
            <a:pPr marL="457200" indent="-457200" algn="just">
              <a:lnSpc>
                <a:spcPct val="16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WAM HTS2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dedicated to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magnet designs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(University of Kyoto, Japan),</a:t>
            </a:r>
          </a:p>
          <a:p>
            <a:pPr marL="457200" indent="-457200" algn="just">
              <a:lnSpc>
                <a:spcPct val="16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WAM HTS3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dedicated to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quench in HTS (accelerators) magnets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detection and protection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 will take place at Lyon (Centre des </a:t>
            </a:r>
            <a:r>
              <a:rPr lang="en-US" sz="2000" i="1" dirty="0" err="1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congrès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just after EuCAS2015. Length of workshop is 1 ½ days,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000" i="1" dirty="0" smtClean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Goal of the meeting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discuss the draft program and have a semi-complete one in 1 hour !</a:t>
            </a:r>
          </a:p>
          <a:p>
            <a:pPr algn="just"/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Draft program has been sent and was made from your feedbacks and discussions.</a:t>
            </a:r>
          </a:p>
        </p:txBody>
      </p:sp>
    </p:spTree>
    <p:extLst>
      <p:ext uri="{BB962C8B-B14F-4D97-AF65-F5344CB8AC3E}">
        <p14:creationId xmlns:p14="http://schemas.microsoft.com/office/powerpoint/2010/main" val="333135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>
            <a:normAutofit/>
          </a:bodyPr>
          <a:lstStyle/>
          <a:p>
            <a:r>
              <a:rPr lang="fr-FR" sz="32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WAM HTS3 Program</a:t>
            </a:r>
            <a:endParaRPr lang="fr-FR" sz="3200" b="1" i="1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323528" y="836712"/>
            <a:ext cx="8568952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Topics and questions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be addressed during the workshop: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EuCARD²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status of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conductor and magnet design options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 the EuCARD2-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Future Magnets program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as well as companions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 and Japanese programs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7 talks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Detection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review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detection techniques, what is the best for HTS?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 talks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Protection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criteria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(safe limits, stabilizer, hot spot limits),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review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protection methods,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new principles 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(NI coils),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 talks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Experiments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existing HTS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accelerator magnets (mainly dipoles) and their detection/protection system,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 talks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Simulations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r>
              <a:rPr lang="en-US" sz="20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modeling of HTS quench</a:t>
            </a:r>
            <a:r>
              <a:rPr lang="en-US" sz="2000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which codes do we need ? Which codes are available ? </a:t>
            </a:r>
            <a:r>
              <a:rPr lang="en-US" sz="20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 talks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000" i="1" dirty="0" smtClean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US" sz="2000" i="1" dirty="0" smtClean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i="1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4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395536" y="634678"/>
            <a:ext cx="8229600" cy="562074"/>
          </a:xfrm>
        </p:spPr>
        <p:txBody>
          <a:bodyPr>
            <a:noAutofit/>
          </a:bodyPr>
          <a:lstStyle/>
          <a:p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Thursday, 10</a:t>
            </a:r>
            <a:r>
              <a:rPr lang="fr-FR" sz="2400" b="1" i="1" baseline="30000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FR" sz="2400" b="1" i="1" dirty="0" err="1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September</a:t>
            </a: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4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Status of the conductor and magnet design options for eucard² "future magnets"</a:t>
            </a:r>
            <a:br>
              <a:rPr lang="en-US" sz="24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fr-FR" sz="2400" b="1" i="1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80537" cy="53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67544" y="274637"/>
            <a:ext cx="8229600" cy="706090"/>
          </a:xfrm>
        </p:spPr>
        <p:txBody>
          <a:bodyPr>
            <a:noAutofit/>
          </a:bodyPr>
          <a:lstStyle/>
          <a:p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Friday, 11</a:t>
            </a:r>
            <a:r>
              <a:rPr lang="fr-FR" sz="2400" b="1" i="1" baseline="30000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</a:t>
            </a: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of </a:t>
            </a:r>
            <a:r>
              <a:rPr lang="fr-FR" sz="2400" b="1" i="1" dirty="0" err="1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September</a:t>
            </a: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2400" b="1" i="1" dirty="0" err="1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Detection</a:t>
            </a:r>
            <a:r>
              <a:rPr lang="fr-FR" sz="24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and protection issues</a:t>
            </a:r>
            <a: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fr-FR" sz="2400" b="1" i="1" dirty="0" smtClean="0">
                <a:solidFill>
                  <a:srgbClr val="0070C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fr-FR" sz="2400" b="1" i="1" dirty="0">
              <a:solidFill>
                <a:srgbClr val="0070C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7742509" cy="5939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231</Words>
  <Application>Microsoft Office PowerPoint</Application>
  <PresentationFormat>Affichage à l'écran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WAM HTS3</vt:lpstr>
      <vt:lpstr>WAM HTS3 Program</vt:lpstr>
      <vt:lpstr>Thursday, 10th of September Status of the conductor and magnet design options for eucard² "future magnets"  </vt:lpstr>
      <vt:lpstr>Friday, 11th of September Detection and protection issues 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WAM HTS3 Program</dc:title>
  <dc:creator>FAZILLEAU Philippe</dc:creator>
  <cp:lastModifiedBy>FAZILLEAU Philippe</cp:lastModifiedBy>
  <cp:revision>17</cp:revision>
  <cp:lastPrinted>2015-06-09T12:05:08Z</cp:lastPrinted>
  <dcterms:created xsi:type="dcterms:W3CDTF">2015-06-09T08:30:27Z</dcterms:created>
  <dcterms:modified xsi:type="dcterms:W3CDTF">2015-06-09T12:06:30Z</dcterms:modified>
</cp:coreProperties>
</file>