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4"/>
  </p:notesMasterIdLst>
  <p:handoutMasterIdLst>
    <p:handoutMasterId r:id="rId25"/>
  </p:handoutMasterIdLst>
  <p:sldIdLst>
    <p:sldId id="256" r:id="rId2"/>
    <p:sldId id="276" r:id="rId3"/>
    <p:sldId id="257" r:id="rId4"/>
    <p:sldId id="275" r:id="rId5"/>
    <p:sldId id="258" r:id="rId6"/>
    <p:sldId id="261" r:id="rId7"/>
    <p:sldId id="259" r:id="rId8"/>
    <p:sldId id="260" r:id="rId9"/>
    <p:sldId id="263" r:id="rId10"/>
    <p:sldId id="264" r:id="rId11"/>
    <p:sldId id="265" r:id="rId12"/>
    <p:sldId id="266" r:id="rId13"/>
    <p:sldId id="269" r:id="rId14"/>
    <p:sldId id="267" r:id="rId15"/>
    <p:sldId id="270" r:id="rId16"/>
    <p:sldId id="268" r:id="rId17"/>
    <p:sldId id="271" r:id="rId18"/>
    <p:sldId id="272" r:id="rId19"/>
    <p:sldId id="273" r:id="rId20"/>
    <p:sldId id="277" r:id="rId21"/>
    <p:sldId id="262" r:id="rId22"/>
    <p:sldId id="274" r:id="rId2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4138" autoAdjust="0"/>
    <p:restoredTop sz="94660"/>
  </p:normalViewPr>
  <p:slideViewPr>
    <p:cSldViewPr snapToGrid="0" snapToObjects="1">
      <p:cViewPr varScale="1">
        <p:scale>
          <a:sx n="70" d="100"/>
          <a:sy n="70" d="100"/>
        </p:scale>
        <p:origin x="-104" y="-3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notesMaster" Target="notesMasters/notesMaster1.xml"/><Relationship Id="rId25" Type="http://schemas.openxmlformats.org/officeDocument/2006/relationships/handoutMaster" Target="handoutMasters/handoutMaster1.xml"/><Relationship Id="rId26" Type="http://schemas.openxmlformats.org/officeDocument/2006/relationships/printerSettings" Target="printerSettings/printerSettings1.bin"/><Relationship Id="rId27" Type="http://schemas.openxmlformats.org/officeDocument/2006/relationships/presProps" Target="presProps.xml"/><Relationship Id="rId28" Type="http://schemas.openxmlformats.org/officeDocument/2006/relationships/viewProps" Target="viewProps.xml"/><Relationship Id="rId29" Type="http://schemas.openxmlformats.org/officeDocument/2006/relationships/theme" Target="theme/theme1.xml"/><Relationship Id="rId3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4899183-D4B9-124B-8E45-2E67274FF90A}" type="doc">
      <dgm:prSet loTypeId="urn:microsoft.com/office/officeart/2008/layout/HalfCircleOrganizationChart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851C5459-DC9E-EC4A-922E-7AD65E9128FB}">
      <dgm:prSet phldrT="[Text]"/>
      <dgm:spPr/>
      <dgm:t>
        <a:bodyPr/>
        <a:lstStyle/>
        <a:p>
          <a:r>
            <a:rPr lang="en-US" dirty="0" smtClean="0"/>
            <a:t>Data Set</a:t>
          </a:r>
          <a:endParaRPr lang="en-US" dirty="0"/>
        </a:p>
      </dgm:t>
    </dgm:pt>
    <dgm:pt modelId="{04C3F6D5-434C-C949-9B74-BC6D48FBC0F5}" type="parTrans" cxnId="{FD775463-B693-1C4D-873F-4835F3EA5D8A}">
      <dgm:prSet/>
      <dgm:spPr/>
      <dgm:t>
        <a:bodyPr/>
        <a:lstStyle/>
        <a:p>
          <a:endParaRPr lang="en-US"/>
        </a:p>
      </dgm:t>
    </dgm:pt>
    <dgm:pt modelId="{E53DFDE3-D266-AB4E-AE27-F9B30D93E38E}" type="sibTrans" cxnId="{FD775463-B693-1C4D-873F-4835F3EA5D8A}">
      <dgm:prSet/>
      <dgm:spPr/>
      <dgm:t>
        <a:bodyPr/>
        <a:lstStyle/>
        <a:p>
          <a:endParaRPr lang="en-US"/>
        </a:p>
      </dgm:t>
    </dgm:pt>
    <dgm:pt modelId="{4E25FBD3-3881-1C45-9B72-D374B80940DD}" type="asst">
      <dgm:prSet phldrT="[Text]"/>
      <dgm:spPr/>
      <dgm:t>
        <a:bodyPr/>
        <a:lstStyle/>
        <a:p>
          <a:r>
            <a:rPr lang="en-US" dirty="0" smtClean="0"/>
            <a:t>Event</a:t>
          </a:r>
          <a:endParaRPr lang="en-US" dirty="0"/>
        </a:p>
      </dgm:t>
    </dgm:pt>
    <dgm:pt modelId="{319B2E9B-356B-C945-87F9-D753C9A48A96}" type="parTrans" cxnId="{BDB1968C-B665-044F-8EE7-55890A7E82DC}">
      <dgm:prSet/>
      <dgm:spPr/>
      <dgm:t>
        <a:bodyPr/>
        <a:lstStyle/>
        <a:p>
          <a:endParaRPr lang="en-US"/>
        </a:p>
      </dgm:t>
    </dgm:pt>
    <dgm:pt modelId="{A092CE8C-368E-3640-852C-2237A9BB8916}" type="sibTrans" cxnId="{BDB1968C-B665-044F-8EE7-55890A7E82DC}">
      <dgm:prSet/>
      <dgm:spPr/>
      <dgm:t>
        <a:bodyPr/>
        <a:lstStyle/>
        <a:p>
          <a:endParaRPr lang="en-US"/>
        </a:p>
      </dgm:t>
    </dgm:pt>
    <dgm:pt modelId="{F80891AF-4F37-F64C-8084-E68E658FCD60}">
      <dgm:prSet phldrT="[Text]"/>
      <dgm:spPr/>
      <dgm:t>
        <a:bodyPr/>
        <a:lstStyle/>
        <a:p>
          <a:r>
            <a:rPr lang="en-US" dirty="0" smtClean="0"/>
            <a:t>ROI</a:t>
          </a:r>
          <a:endParaRPr lang="en-US" dirty="0"/>
        </a:p>
      </dgm:t>
    </dgm:pt>
    <dgm:pt modelId="{7771C1A3-3FAA-D44F-BE6C-EBD6C21F82E7}" type="parTrans" cxnId="{5EE66320-B6BA-1544-BDBF-978B7113497D}">
      <dgm:prSet/>
      <dgm:spPr/>
      <dgm:t>
        <a:bodyPr/>
        <a:lstStyle/>
        <a:p>
          <a:endParaRPr lang="en-US"/>
        </a:p>
      </dgm:t>
    </dgm:pt>
    <dgm:pt modelId="{61945794-AE38-C64E-87AA-EFC0C9210375}" type="sibTrans" cxnId="{5EE66320-B6BA-1544-BDBF-978B7113497D}">
      <dgm:prSet/>
      <dgm:spPr/>
      <dgm:t>
        <a:bodyPr/>
        <a:lstStyle/>
        <a:p>
          <a:endParaRPr lang="en-US"/>
        </a:p>
      </dgm:t>
    </dgm:pt>
    <dgm:pt modelId="{5C90683C-94A6-ED4B-B981-8FC2C8965BC4}">
      <dgm:prSet phldrT="[Text]"/>
      <dgm:spPr/>
      <dgm:t>
        <a:bodyPr/>
        <a:lstStyle/>
        <a:p>
          <a:r>
            <a:rPr lang="en-US" dirty="0" smtClean="0"/>
            <a:t>Cluster</a:t>
          </a:r>
          <a:endParaRPr lang="en-US" dirty="0"/>
        </a:p>
      </dgm:t>
    </dgm:pt>
    <dgm:pt modelId="{20A4C8E7-8A59-DF47-868C-FA67D57B62ED}" type="parTrans" cxnId="{20A067AD-8C8B-D246-81A5-AA2FB93AB00E}">
      <dgm:prSet/>
      <dgm:spPr/>
      <dgm:t>
        <a:bodyPr/>
        <a:lstStyle/>
        <a:p>
          <a:endParaRPr lang="en-US"/>
        </a:p>
      </dgm:t>
    </dgm:pt>
    <dgm:pt modelId="{BBD15974-7C81-FE40-81C2-C9F1739B4AE6}" type="sibTrans" cxnId="{20A067AD-8C8B-D246-81A5-AA2FB93AB00E}">
      <dgm:prSet/>
      <dgm:spPr/>
      <dgm:t>
        <a:bodyPr/>
        <a:lstStyle/>
        <a:p>
          <a:endParaRPr lang="en-US"/>
        </a:p>
      </dgm:t>
    </dgm:pt>
    <dgm:pt modelId="{7CF88009-8B17-574B-AE42-EDC79D8F61BA}">
      <dgm:prSet phldrT="[Text]"/>
      <dgm:spPr/>
      <dgm:t>
        <a:bodyPr/>
        <a:lstStyle/>
        <a:p>
          <a:r>
            <a:rPr lang="en-US" dirty="0" smtClean="0"/>
            <a:t>Hit</a:t>
          </a:r>
          <a:endParaRPr lang="en-US" dirty="0"/>
        </a:p>
      </dgm:t>
    </dgm:pt>
    <dgm:pt modelId="{2C76B069-9401-2149-B8FA-B1A809E53802}" type="parTrans" cxnId="{8D1D65CD-3F17-454E-BF8E-C0278ECCCB4C}">
      <dgm:prSet/>
      <dgm:spPr/>
      <dgm:t>
        <a:bodyPr/>
        <a:lstStyle/>
        <a:p>
          <a:endParaRPr lang="en-US"/>
        </a:p>
      </dgm:t>
    </dgm:pt>
    <dgm:pt modelId="{669BB45A-06B9-9248-96C5-5F65B9D6BBEE}" type="sibTrans" cxnId="{8D1D65CD-3F17-454E-BF8E-C0278ECCCB4C}">
      <dgm:prSet/>
      <dgm:spPr/>
      <dgm:t>
        <a:bodyPr/>
        <a:lstStyle/>
        <a:p>
          <a:endParaRPr lang="en-US"/>
        </a:p>
      </dgm:t>
    </dgm:pt>
    <dgm:pt modelId="{DD61C152-DEB3-DF4E-8EF0-19258C938CBE}" type="pres">
      <dgm:prSet presAssocID="{14899183-D4B9-124B-8E45-2E67274FF90A}" presName="Name0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5BA763AB-3AD5-554B-B1E0-4469D8F2B28F}" type="pres">
      <dgm:prSet presAssocID="{851C5459-DC9E-EC4A-922E-7AD65E9128FB}" presName="hierRoot1" presStyleCnt="0">
        <dgm:presLayoutVars>
          <dgm:hierBranch val="init"/>
        </dgm:presLayoutVars>
      </dgm:prSet>
      <dgm:spPr/>
    </dgm:pt>
    <dgm:pt modelId="{CAE11CA2-4D0C-E741-B738-B5517920D834}" type="pres">
      <dgm:prSet presAssocID="{851C5459-DC9E-EC4A-922E-7AD65E9128FB}" presName="rootComposite1" presStyleCnt="0"/>
      <dgm:spPr/>
    </dgm:pt>
    <dgm:pt modelId="{5A670037-25BF-D545-9E7A-D2D77DBA89FC}" type="pres">
      <dgm:prSet presAssocID="{851C5459-DC9E-EC4A-922E-7AD65E9128FB}" presName="rootText1" presStyleLbl="alignAcc1" presStyleIdx="0" presStyleCnt="0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A793E6F0-553D-C34A-9DF7-D86C0AC8081A}" type="pres">
      <dgm:prSet presAssocID="{851C5459-DC9E-EC4A-922E-7AD65E9128FB}" presName="topArc1" presStyleLbl="parChTrans1D1" presStyleIdx="0" presStyleCnt="10"/>
      <dgm:spPr/>
    </dgm:pt>
    <dgm:pt modelId="{29DA90DE-37BA-7544-B2A0-8CD15BA54337}" type="pres">
      <dgm:prSet presAssocID="{851C5459-DC9E-EC4A-922E-7AD65E9128FB}" presName="bottomArc1" presStyleLbl="parChTrans1D1" presStyleIdx="1" presStyleCnt="10"/>
      <dgm:spPr/>
    </dgm:pt>
    <dgm:pt modelId="{5089FA03-B944-964E-8AEA-0652223F52F8}" type="pres">
      <dgm:prSet presAssocID="{851C5459-DC9E-EC4A-922E-7AD65E9128FB}" presName="topConnNode1" presStyleLbl="node1" presStyleIdx="0" presStyleCnt="0"/>
      <dgm:spPr/>
    </dgm:pt>
    <dgm:pt modelId="{71EFB599-7306-434D-9C38-4915EEA750C5}" type="pres">
      <dgm:prSet presAssocID="{851C5459-DC9E-EC4A-922E-7AD65E9128FB}" presName="hierChild2" presStyleCnt="0"/>
      <dgm:spPr/>
    </dgm:pt>
    <dgm:pt modelId="{8392F33B-59C6-1242-AAAF-FF7E1BF1136A}" type="pres">
      <dgm:prSet presAssocID="{7771C1A3-3FAA-D44F-BE6C-EBD6C21F82E7}" presName="Name28" presStyleLbl="parChTrans1D2" presStyleIdx="0" presStyleCnt="4"/>
      <dgm:spPr/>
    </dgm:pt>
    <dgm:pt modelId="{1247CA84-10FF-8347-B508-81C6025587D0}" type="pres">
      <dgm:prSet presAssocID="{F80891AF-4F37-F64C-8084-E68E658FCD60}" presName="hierRoot2" presStyleCnt="0">
        <dgm:presLayoutVars>
          <dgm:hierBranch val="init"/>
        </dgm:presLayoutVars>
      </dgm:prSet>
      <dgm:spPr/>
    </dgm:pt>
    <dgm:pt modelId="{32C6A353-2DEA-1A4A-9CC3-11D38141BA3D}" type="pres">
      <dgm:prSet presAssocID="{F80891AF-4F37-F64C-8084-E68E658FCD60}" presName="rootComposite2" presStyleCnt="0"/>
      <dgm:spPr/>
    </dgm:pt>
    <dgm:pt modelId="{ED1D9D54-0CE2-2343-803A-7DEAF0EE9076}" type="pres">
      <dgm:prSet presAssocID="{F80891AF-4F37-F64C-8084-E68E658FCD60}" presName="rootText2" presStyleLbl="alignAcc1" presStyleIdx="0" presStyleCnt="0">
        <dgm:presLayoutVars>
          <dgm:chPref val="3"/>
        </dgm:presLayoutVars>
      </dgm:prSet>
      <dgm:spPr/>
    </dgm:pt>
    <dgm:pt modelId="{4CB628D2-F2A4-4F4E-8411-7C288983BBFD}" type="pres">
      <dgm:prSet presAssocID="{F80891AF-4F37-F64C-8084-E68E658FCD60}" presName="topArc2" presStyleLbl="parChTrans1D1" presStyleIdx="2" presStyleCnt="10"/>
      <dgm:spPr/>
    </dgm:pt>
    <dgm:pt modelId="{708BD299-431F-ED43-9161-A414C9F659DC}" type="pres">
      <dgm:prSet presAssocID="{F80891AF-4F37-F64C-8084-E68E658FCD60}" presName="bottomArc2" presStyleLbl="parChTrans1D1" presStyleIdx="3" presStyleCnt="10"/>
      <dgm:spPr/>
    </dgm:pt>
    <dgm:pt modelId="{B7A60046-61E1-D947-AF3C-A8F801283E65}" type="pres">
      <dgm:prSet presAssocID="{F80891AF-4F37-F64C-8084-E68E658FCD60}" presName="topConnNode2" presStyleLbl="node2" presStyleIdx="0" presStyleCnt="0"/>
      <dgm:spPr/>
    </dgm:pt>
    <dgm:pt modelId="{65865341-0500-A241-91B3-643E2CD8E272}" type="pres">
      <dgm:prSet presAssocID="{F80891AF-4F37-F64C-8084-E68E658FCD60}" presName="hierChild4" presStyleCnt="0"/>
      <dgm:spPr/>
    </dgm:pt>
    <dgm:pt modelId="{2F5BAB6A-E040-A44E-84FF-5974D6066F18}" type="pres">
      <dgm:prSet presAssocID="{F80891AF-4F37-F64C-8084-E68E658FCD60}" presName="hierChild5" presStyleCnt="0"/>
      <dgm:spPr/>
    </dgm:pt>
    <dgm:pt modelId="{34F09B8B-3FC2-1541-9FBC-1E5A10EAE134}" type="pres">
      <dgm:prSet presAssocID="{20A4C8E7-8A59-DF47-868C-FA67D57B62ED}" presName="Name28" presStyleLbl="parChTrans1D2" presStyleIdx="1" presStyleCnt="4"/>
      <dgm:spPr/>
    </dgm:pt>
    <dgm:pt modelId="{02BA91F8-DF8E-334C-84D7-61A814E6E935}" type="pres">
      <dgm:prSet presAssocID="{5C90683C-94A6-ED4B-B981-8FC2C8965BC4}" presName="hierRoot2" presStyleCnt="0">
        <dgm:presLayoutVars>
          <dgm:hierBranch val="init"/>
        </dgm:presLayoutVars>
      </dgm:prSet>
      <dgm:spPr/>
    </dgm:pt>
    <dgm:pt modelId="{BCD4EA89-7DBF-2C44-871B-2D418CD69E20}" type="pres">
      <dgm:prSet presAssocID="{5C90683C-94A6-ED4B-B981-8FC2C8965BC4}" presName="rootComposite2" presStyleCnt="0"/>
      <dgm:spPr/>
    </dgm:pt>
    <dgm:pt modelId="{9F7570DE-BF96-1448-A594-97B4F7241A81}" type="pres">
      <dgm:prSet presAssocID="{5C90683C-94A6-ED4B-B981-8FC2C8965BC4}" presName="rootText2" presStyleLbl="alignAcc1" presStyleIdx="0" presStyleCnt="0">
        <dgm:presLayoutVars>
          <dgm:chPref val="3"/>
        </dgm:presLayoutVars>
      </dgm:prSet>
      <dgm:spPr/>
    </dgm:pt>
    <dgm:pt modelId="{B31223BE-8E23-C146-BDA3-968E39AEA942}" type="pres">
      <dgm:prSet presAssocID="{5C90683C-94A6-ED4B-B981-8FC2C8965BC4}" presName="topArc2" presStyleLbl="parChTrans1D1" presStyleIdx="4" presStyleCnt="10"/>
      <dgm:spPr/>
    </dgm:pt>
    <dgm:pt modelId="{555DE974-1981-3949-BA54-07F319190188}" type="pres">
      <dgm:prSet presAssocID="{5C90683C-94A6-ED4B-B981-8FC2C8965BC4}" presName="bottomArc2" presStyleLbl="parChTrans1D1" presStyleIdx="5" presStyleCnt="10"/>
      <dgm:spPr/>
    </dgm:pt>
    <dgm:pt modelId="{C448A07F-1850-6545-BC22-35A3AF366B9E}" type="pres">
      <dgm:prSet presAssocID="{5C90683C-94A6-ED4B-B981-8FC2C8965BC4}" presName="topConnNode2" presStyleLbl="node2" presStyleIdx="0" presStyleCnt="0"/>
      <dgm:spPr/>
    </dgm:pt>
    <dgm:pt modelId="{AE5142B5-27AB-0245-8B94-28C6755AFDD4}" type="pres">
      <dgm:prSet presAssocID="{5C90683C-94A6-ED4B-B981-8FC2C8965BC4}" presName="hierChild4" presStyleCnt="0"/>
      <dgm:spPr/>
    </dgm:pt>
    <dgm:pt modelId="{382F896F-A13E-144B-900E-32551AC8D263}" type="pres">
      <dgm:prSet presAssocID="{5C90683C-94A6-ED4B-B981-8FC2C8965BC4}" presName="hierChild5" presStyleCnt="0"/>
      <dgm:spPr/>
    </dgm:pt>
    <dgm:pt modelId="{36601116-2DEC-0349-8EA1-C551486D0FE3}" type="pres">
      <dgm:prSet presAssocID="{2C76B069-9401-2149-B8FA-B1A809E53802}" presName="Name28" presStyleLbl="parChTrans1D2" presStyleIdx="2" presStyleCnt="4"/>
      <dgm:spPr/>
    </dgm:pt>
    <dgm:pt modelId="{C0A56C83-A0CA-DC4A-BDE5-2F8BBA776B28}" type="pres">
      <dgm:prSet presAssocID="{7CF88009-8B17-574B-AE42-EDC79D8F61BA}" presName="hierRoot2" presStyleCnt="0">
        <dgm:presLayoutVars>
          <dgm:hierBranch val="init"/>
        </dgm:presLayoutVars>
      </dgm:prSet>
      <dgm:spPr/>
    </dgm:pt>
    <dgm:pt modelId="{B2D47996-7611-7B4B-B55D-AD2A4B69372D}" type="pres">
      <dgm:prSet presAssocID="{7CF88009-8B17-574B-AE42-EDC79D8F61BA}" presName="rootComposite2" presStyleCnt="0"/>
      <dgm:spPr/>
    </dgm:pt>
    <dgm:pt modelId="{98B84F11-D7E6-6C47-9135-D7160E9AE694}" type="pres">
      <dgm:prSet presAssocID="{7CF88009-8B17-574B-AE42-EDC79D8F61BA}" presName="rootText2" presStyleLbl="alignAcc1" presStyleIdx="0" presStyleCnt="0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46A303BD-75D0-BD48-A9FC-9452257007E5}" type="pres">
      <dgm:prSet presAssocID="{7CF88009-8B17-574B-AE42-EDC79D8F61BA}" presName="topArc2" presStyleLbl="parChTrans1D1" presStyleIdx="6" presStyleCnt="10"/>
      <dgm:spPr/>
    </dgm:pt>
    <dgm:pt modelId="{688A7D9E-363C-9841-B840-4538E90C4455}" type="pres">
      <dgm:prSet presAssocID="{7CF88009-8B17-574B-AE42-EDC79D8F61BA}" presName="bottomArc2" presStyleLbl="parChTrans1D1" presStyleIdx="7" presStyleCnt="10"/>
      <dgm:spPr/>
    </dgm:pt>
    <dgm:pt modelId="{CC59919A-CBD3-DF41-95E3-70BEF9123FC5}" type="pres">
      <dgm:prSet presAssocID="{7CF88009-8B17-574B-AE42-EDC79D8F61BA}" presName="topConnNode2" presStyleLbl="node2" presStyleIdx="0" presStyleCnt="0"/>
      <dgm:spPr/>
    </dgm:pt>
    <dgm:pt modelId="{BA2C2ECE-6573-CC4D-BBD5-6BD56096F19D}" type="pres">
      <dgm:prSet presAssocID="{7CF88009-8B17-574B-AE42-EDC79D8F61BA}" presName="hierChild4" presStyleCnt="0"/>
      <dgm:spPr/>
    </dgm:pt>
    <dgm:pt modelId="{2F50A352-493A-2947-A370-5E0B20CEB065}" type="pres">
      <dgm:prSet presAssocID="{7CF88009-8B17-574B-AE42-EDC79D8F61BA}" presName="hierChild5" presStyleCnt="0"/>
      <dgm:spPr/>
    </dgm:pt>
    <dgm:pt modelId="{CFDA41B2-56D6-9743-A213-8B7800BE3CBE}" type="pres">
      <dgm:prSet presAssocID="{851C5459-DC9E-EC4A-922E-7AD65E9128FB}" presName="hierChild3" presStyleCnt="0"/>
      <dgm:spPr/>
    </dgm:pt>
    <dgm:pt modelId="{489E8640-B0DB-3749-9409-0080899EE9A0}" type="pres">
      <dgm:prSet presAssocID="{319B2E9B-356B-C945-87F9-D753C9A48A96}" presName="Name101" presStyleLbl="parChTrans1D2" presStyleIdx="3" presStyleCnt="4"/>
      <dgm:spPr/>
    </dgm:pt>
    <dgm:pt modelId="{5BE2600A-CF5A-2E46-9C49-E2E2DE9F017B}" type="pres">
      <dgm:prSet presAssocID="{4E25FBD3-3881-1C45-9B72-D374B80940DD}" presName="hierRoot3" presStyleCnt="0">
        <dgm:presLayoutVars>
          <dgm:hierBranch val="init"/>
        </dgm:presLayoutVars>
      </dgm:prSet>
      <dgm:spPr/>
    </dgm:pt>
    <dgm:pt modelId="{DD4640C7-4CB7-824F-8E2E-18FC07C33190}" type="pres">
      <dgm:prSet presAssocID="{4E25FBD3-3881-1C45-9B72-D374B80940DD}" presName="rootComposite3" presStyleCnt="0"/>
      <dgm:spPr/>
    </dgm:pt>
    <dgm:pt modelId="{46FAC13B-CDB6-714B-AE47-741970A16D80}" type="pres">
      <dgm:prSet presAssocID="{4E25FBD3-3881-1C45-9B72-D374B80940DD}" presName="rootText3" presStyleLbl="alignAcc1" presStyleIdx="0" presStyleCnt="0">
        <dgm:presLayoutVars>
          <dgm:chPref val="3"/>
        </dgm:presLayoutVars>
      </dgm:prSet>
      <dgm:spPr/>
    </dgm:pt>
    <dgm:pt modelId="{A859E145-170B-B74D-9BD4-F50253EE53FA}" type="pres">
      <dgm:prSet presAssocID="{4E25FBD3-3881-1C45-9B72-D374B80940DD}" presName="topArc3" presStyleLbl="parChTrans1D1" presStyleIdx="8" presStyleCnt="10"/>
      <dgm:spPr/>
    </dgm:pt>
    <dgm:pt modelId="{5FBD221A-34A2-3C41-BCB4-F9579A295884}" type="pres">
      <dgm:prSet presAssocID="{4E25FBD3-3881-1C45-9B72-D374B80940DD}" presName="bottomArc3" presStyleLbl="parChTrans1D1" presStyleIdx="9" presStyleCnt="10"/>
      <dgm:spPr/>
    </dgm:pt>
    <dgm:pt modelId="{575169DB-6504-3C4D-A1F4-80CA6A40FB17}" type="pres">
      <dgm:prSet presAssocID="{4E25FBD3-3881-1C45-9B72-D374B80940DD}" presName="topConnNode3" presStyleLbl="asst1" presStyleIdx="0" presStyleCnt="0"/>
      <dgm:spPr/>
    </dgm:pt>
    <dgm:pt modelId="{B08A4EAF-3410-C64D-814A-097137B57578}" type="pres">
      <dgm:prSet presAssocID="{4E25FBD3-3881-1C45-9B72-D374B80940DD}" presName="hierChild6" presStyleCnt="0"/>
      <dgm:spPr/>
    </dgm:pt>
    <dgm:pt modelId="{3A158AC1-91E8-F84F-90F8-7404ECA57386}" type="pres">
      <dgm:prSet presAssocID="{4E25FBD3-3881-1C45-9B72-D374B80940DD}" presName="hierChild7" presStyleCnt="0"/>
      <dgm:spPr/>
    </dgm:pt>
  </dgm:ptLst>
  <dgm:cxnLst>
    <dgm:cxn modelId="{24C02B8B-3958-1F4F-B4F7-370628ABCA76}" type="presOf" srcId="{F80891AF-4F37-F64C-8084-E68E658FCD60}" destId="{ED1D9D54-0CE2-2343-803A-7DEAF0EE9076}" srcOrd="0" destOrd="0" presId="urn:microsoft.com/office/officeart/2008/layout/HalfCircleOrganizationChart"/>
    <dgm:cxn modelId="{BDB1968C-B665-044F-8EE7-55890A7E82DC}" srcId="{851C5459-DC9E-EC4A-922E-7AD65E9128FB}" destId="{4E25FBD3-3881-1C45-9B72-D374B80940DD}" srcOrd="0" destOrd="0" parTransId="{319B2E9B-356B-C945-87F9-D753C9A48A96}" sibTransId="{A092CE8C-368E-3640-852C-2237A9BB8916}"/>
    <dgm:cxn modelId="{D326BB9F-86D1-FE46-AA3C-3B0B520A0B4F}" type="presOf" srcId="{4E25FBD3-3881-1C45-9B72-D374B80940DD}" destId="{46FAC13B-CDB6-714B-AE47-741970A16D80}" srcOrd="0" destOrd="0" presId="urn:microsoft.com/office/officeart/2008/layout/HalfCircleOrganizationChart"/>
    <dgm:cxn modelId="{AEBDE3E0-78F7-3D41-9F2B-61385406E167}" type="presOf" srcId="{4E25FBD3-3881-1C45-9B72-D374B80940DD}" destId="{575169DB-6504-3C4D-A1F4-80CA6A40FB17}" srcOrd="1" destOrd="0" presId="urn:microsoft.com/office/officeart/2008/layout/HalfCircleOrganizationChart"/>
    <dgm:cxn modelId="{833834F6-6F4A-6B45-A601-F884D2414B64}" type="presOf" srcId="{F80891AF-4F37-F64C-8084-E68E658FCD60}" destId="{B7A60046-61E1-D947-AF3C-A8F801283E65}" srcOrd="1" destOrd="0" presId="urn:microsoft.com/office/officeart/2008/layout/HalfCircleOrganizationChart"/>
    <dgm:cxn modelId="{F37B74C0-5ACB-1A4C-917F-E0FB72F16CAE}" type="presOf" srcId="{851C5459-DC9E-EC4A-922E-7AD65E9128FB}" destId="{5089FA03-B944-964E-8AEA-0652223F52F8}" srcOrd="1" destOrd="0" presId="urn:microsoft.com/office/officeart/2008/layout/HalfCircleOrganizationChart"/>
    <dgm:cxn modelId="{FD775463-B693-1C4D-873F-4835F3EA5D8A}" srcId="{14899183-D4B9-124B-8E45-2E67274FF90A}" destId="{851C5459-DC9E-EC4A-922E-7AD65E9128FB}" srcOrd="0" destOrd="0" parTransId="{04C3F6D5-434C-C949-9B74-BC6D48FBC0F5}" sibTransId="{E53DFDE3-D266-AB4E-AE27-F9B30D93E38E}"/>
    <dgm:cxn modelId="{70A8B8B7-D29C-CE4C-9082-4EB34173BF2B}" type="presOf" srcId="{7771C1A3-3FAA-D44F-BE6C-EBD6C21F82E7}" destId="{8392F33B-59C6-1242-AAAF-FF7E1BF1136A}" srcOrd="0" destOrd="0" presId="urn:microsoft.com/office/officeart/2008/layout/HalfCircleOrganizationChart"/>
    <dgm:cxn modelId="{8D1D65CD-3F17-454E-BF8E-C0278ECCCB4C}" srcId="{851C5459-DC9E-EC4A-922E-7AD65E9128FB}" destId="{7CF88009-8B17-574B-AE42-EDC79D8F61BA}" srcOrd="3" destOrd="0" parTransId="{2C76B069-9401-2149-B8FA-B1A809E53802}" sibTransId="{669BB45A-06B9-9248-96C5-5F65B9D6BBEE}"/>
    <dgm:cxn modelId="{20A067AD-8C8B-D246-81A5-AA2FB93AB00E}" srcId="{851C5459-DC9E-EC4A-922E-7AD65E9128FB}" destId="{5C90683C-94A6-ED4B-B981-8FC2C8965BC4}" srcOrd="2" destOrd="0" parTransId="{20A4C8E7-8A59-DF47-868C-FA67D57B62ED}" sibTransId="{BBD15974-7C81-FE40-81C2-C9F1739B4AE6}"/>
    <dgm:cxn modelId="{7CE6F929-A51E-DC45-8A34-8CBC7973D19A}" type="presOf" srcId="{20A4C8E7-8A59-DF47-868C-FA67D57B62ED}" destId="{34F09B8B-3FC2-1541-9FBC-1E5A10EAE134}" srcOrd="0" destOrd="0" presId="urn:microsoft.com/office/officeart/2008/layout/HalfCircleOrganizationChart"/>
    <dgm:cxn modelId="{B8FE34E6-EF1A-9040-92E4-6BD6C8069963}" type="presOf" srcId="{7CF88009-8B17-574B-AE42-EDC79D8F61BA}" destId="{CC59919A-CBD3-DF41-95E3-70BEF9123FC5}" srcOrd="1" destOrd="0" presId="urn:microsoft.com/office/officeart/2008/layout/HalfCircleOrganizationChart"/>
    <dgm:cxn modelId="{94A358DA-A130-5C4B-AC1D-764BB0AB3ED3}" type="presOf" srcId="{2C76B069-9401-2149-B8FA-B1A809E53802}" destId="{36601116-2DEC-0349-8EA1-C551486D0FE3}" srcOrd="0" destOrd="0" presId="urn:microsoft.com/office/officeart/2008/layout/HalfCircleOrganizationChart"/>
    <dgm:cxn modelId="{5EE66320-B6BA-1544-BDBF-978B7113497D}" srcId="{851C5459-DC9E-EC4A-922E-7AD65E9128FB}" destId="{F80891AF-4F37-F64C-8084-E68E658FCD60}" srcOrd="1" destOrd="0" parTransId="{7771C1A3-3FAA-D44F-BE6C-EBD6C21F82E7}" sibTransId="{61945794-AE38-C64E-87AA-EFC0C9210375}"/>
    <dgm:cxn modelId="{36DA1F79-32C7-B74D-9A21-36C914C2EDCB}" type="presOf" srcId="{5C90683C-94A6-ED4B-B981-8FC2C8965BC4}" destId="{9F7570DE-BF96-1448-A594-97B4F7241A81}" srcOrd="0" destOrd="0" presId="urn:microsoft.com/office/officeart/2008/layout/HalfCircleOrganizationChart"/>
    <dgm:cxn modelId="{AB6EFEFC-2ED2-7F46-B134-7BC42A14FA56}" type="presOf" srcId="{5C90683C-94A6-ED4B-B981-8FC2C8965BC4}" destId="{C448A07F-1850-6545-BC22-35A3AF366B9E}" srcOrd="1" destOrd="0" presId="urn:microsoft.com/office/officeart/2008/layout/HalfCircleOrganizationChart"/>
    <dgm:cxn modelId="{976D39DC-D3B3-3C46-804F-175EDB0C5FAD}" type="presOf" srcId="{14899183-D4B9-124B-8E45-2E67274FF90A}" destId="{DD61C152-DEB3-DF4E-8EF0-19258C938CBE}" srcOrd="0" destOrd="0" presId="urn:microsoft.com/office/officeart/2008/layout/HalfCircleOrganizationChart"/>
    <dgm:cxn modelId="{C1085868-921E-0D4C-8727-2F9E4D67ACE0}" type="presOf" srcId="{7CF88009-8B17-574B-AE42-EDC79D8F61BA}" destId="{98B84F11-D7E6-6C47-9135-D7160E9AE694}" srcOrd="0" destOrd="0" presId="urn:microsoft.com/office/officeart/2008/layout/HalfCircleOrganizationChart"/>
    <dgm:cxn modelId="{507570C2-14C1-E54F-98A2-074FC24736FD}" type="presOf" srcId="{851C5459-DC9E-EC4A-922E-7AD65E9128FB}" destId="{5A670037-25BF-D545-9E7A-D2D77DBA89FC}" srcOrd="0" destOrd="0" presId="urn:microsoft.com/office/officeart/2008/layout/HalfCircleOrganizationChart"/>
    <dgm:cxn modelId="{15D27BC4-9942-674E-BFC8-DC6ABFEA02F1}" type="presOf" srcId="{319B2E9B-356B-C945-87F9-D753C9A48A96}" destId="{489E8640-B0DB-3749-9409-0080899EE9A0}" srcOrd="0" destOrd="0" presId="urn:microsoft.com/office/officeart/2008/layout/HalfCircleOrganizationChart"/>
    <dgm:cxn modelId="{791671BB-06E4-A341-803E-907FC774ACD9}" type="presParOf" srcId="{DD61C152-DEB3-DF4E-8EF0-19258C938CBE}" destId="{5BA763AB-3AD5-554B-B1E0-4469D8F2B28F}" srcOrd="0" destOrd="0" presId="urn:microsoft.com/office/officeart/2008/layout/HalfCircleOrganizationChart"/>
    <dgm:cxn modelId="{20E94708-A786-6148-8256-2CD40133579E}" type="presParOf" srcId="{5BA763AB-3AD5-554B-B1E0-4469D8F2B28F}" destId="{CAE11CA2-4D0C-E741-B738-B5517920D834}" srcOrd="0" destOrd="0" presId="urn:microsoft.com/office/officeart/2008/layout/HalfCircleOrganizationChart"/>
    <dgm:cxn modelId="{20672566-BCB8-1E44-ADD0-3223DF3D0210}" type="presParOf" srcId="{CAE11CA2-4D0C-E741-B738-B5517920D834}" destId="{5A670037-25BF-D545-9E7A-D2D77DBA89FC}" srcOrd="0" destOrd="0" presId="urn:microsoft.com/office/officeart/2008/layout/HalfCircleOrganizationChart"/>
    <dgm:cxn modelId="{2C5A3293-D716-C94B-8C08-AD2AA25E78BA}" type="presParOf" srcId="{CAE11CA2-4D0C-E741-B738-B5517920D834}" destId="{A793E6F0-553D-C34A-9DF7-D86C0AC8081A}" srcOrd="1" destOrd="0" presId="urn:microsoft.com/office/officeart/2008/layout/HalfCircleOrganizationChart"/>
    <dgm:cxn modelId="{C6846854-18B3-C34C-BADA-424030468561}" type="presParOf" srcId="{CAE11CA2-4D0C-E741-B738-B5517920D834}" destId="{29DA90DE-37BA-7544-B2A0-8CD15BA54337}" srcOrd="2" destOrd="0" presId="urn:microsoft.com/office/officeart/2008/layout/HalfCircleOrganizationChart"/>
    <dgm:cxn modelId="{A3048232-43DE-E344-8428-431970D0020C}" type="presParOf" srcId="{CAE11CA2-4D0C-E741-B738-B5517920D834}" destId="{5089FA03-B944-964E-8AEA-0652223F52F8}" srcOrd="3" destOrd="0" presId="urn:microsoft.com/office/officeart/2008/layout/HalfCircleOrganizationChart"/>
    <dgm:cxn modelId="{48D3A0E8-0CF3-AA49-952E-38BC52102B42}" type="presParOf" srcId="{5BA763AB-3AD5-554B-B1E0-4469D8F2B28F}" destId="{71EFB599-7306-434D-9C38-4915EEA750C5}" srcOrd="1" destOrd="0" presId="urn:microsoft.com/office/officeart/2008/layout/HalfCircleOrganizationChart"/>
    <dgm:cxn modelId="{DB4A3282-F543-8246-912B-FCBDA8F94D48}" type="presParOf" srcId="{71EFB599-7306-434D-9C38-4915EEA750C5}" destId="{8392F33B-59C6-1242-AAAF-FF7E1BF1136A}" srcOrd="0" destOrd="0" presId="urn:microsoft.com/office/officeart/2008/layout/HalfCircleOrganizationChart"/>
    <dgm:cxn modelId="{53C08FE7-2EF7-9E4E-BD14-B7BC5EA4089A}" type="presParOf" srcId="{71EFB599-7306-434D-9C38-4915EEA750C5}" destId="{1247CA84-10FF-8347-B508-81C6025587D0}" srcOrd="1" destOrd="0" presId="urn:microsoft.com/office/officeart/2008/layout/HalfCircleOrganizationChart"/>
    <dgm:cxn modelId="{059F41D5-9EAA-244F-B1C8-102DB8E8EFF7}" type="presParOf" srcId="{1247CA84-10FF-8347-B508-81C6025587D0}" destId="{32C6A353-2DEA-1A4A-9CC3-11D38141BA3D}" srcOrd="0" destOrd="0" presId="urn:microsoft.com/office/officeart/2008/layout/HalfCircleOrganizationChart"/>
    <dgm:cxn modelId="{CA2C4145-35EE-A04E-BAD0-12B5642FA80F}" type="presParOf" srcId="{32C6A353-2DEA-1A4A-9CC3-11D38141BA3D}" destId="{ED1D9D54-0CE2-2343-803A-7DEAF0EE9076}" srcOrd="0" destOrd="0" presId="urn:microsoft.com/office/officeart/2008/layout/HalfCircleOrganizationChart"/>
    <dgm:cxn modelId="{57892655-5DC6-0F40-A04F-B86F4097E80E}" type="presParOf" srcId="{32C6A353-2DEA-1A4A-9CC3-11D38141BA3D}" destId="{4CB628D2-F2A4-4F4E-8411-7C288983BBFD}" srcOrd="1" destOrd="0" presId="urn:microsoft.com/office/officeart/2008/layout/HalfCircleOrganizationChart"/>
    <dgm:cxn modelId="{EC26109B-C0BE-6A4C-B54D-B15C6A316CEA}" type="presParOf" srcId="{32C6A353-2DEA-1A4A-9CC3-11D38141BA3D}" destId="{708BD299-431F-ED43-9161-A414C9F659DC}" srcOrd="2" destOrd="0" presId="urn:microsoft.com/office/officeart/2008/layout/HalfCircleOrganizationChart"/>
    <dgm:cxn modelId="{6EF6A962-7C74-EF4A-BB68-E4BE34202631}" type="presParOf" srcId="{32C6A353-2DEA-1A4A-9CC3-11D38141BA3D}" destId="{B7A60046-61E1-D947-AF3C-A8F801283E65}" srcOrd="3" destOrd="0" presId="urn:microsoft.com/office/officeart/2008/layout/HalfCircleOrganizationChart"/>
    <dgm:cxn modelId="{9A4E882F-9D02-E441-B550-08A487BDBE40}" type="presParOf" srcId="{1247CA84-10FF-8347-B508-81C6025587D0}" destId="{65865341-0500-A241-91B3-643E2CD8E272}" srcOrd="1" destOrd="0" presId="urn:microsoft.com/office/officeart/2008/layout/HalfCircleOrganizationChart"/>
    <dgm:cxn modelId="{3BD21BEF-5677-2A44-AAF7-63078754D107}" type="presParOf" srcId="{1247CA84-10FF-8347-B508-81C6025587D0}" destId="{2F5BAB6A-E040-A44E-84FF-5974D6066F18}" srcOrd="2" destOrd="0" presId="urn:microsoft.com/office/officeart/2008/layout/HalfCircleOrganizationChart"/>
    <dgm:cxn modelId="{B2963A67-477D-4C4B-AE1A-EAB785B5549C}" type="presParOf" srcId="{71EFB599-7306-434D-9C38-4915EEA750C5}" destId="{34F09B8B-3FC2-1541-9FBC-1E5A10EAE134}" srcOrd="2" destOrd="0" presId="urn:microsoft.com/office/officeart/2008/layout/HalfCircleOrganizationChart"/>
    <dgm:cxn modelId="{D55998CA-47D1-0E4E-B1FD-ED839F24828E}" type="presParOf" srcId="{71EFB599-7306-434D-9C38-4915EEA750C5}" destId="{02BA91F8-DF8E-334C-84D7-61A814E6E935}" srcOrd="3" destOrd="0" presId="urn:microsoft.com/office/officeart/2008/layout/HalfCircleOrganizationChart"/>
    <dgm:cxn modelId="{9A1BCEBA-7C29-E949-804B-E1986DD1FF70}" type="presParOf" srcId="{02BA91F8-DF8E-334C-84D7-61A814E6E935}" destId="{BCD4EA89-7DBF-2C44-871B-2D418CD69E20}" srcOrd="0" destOrd="0" presId="urn:microsoft.com/office/officeart/2008/layout/HalfCircleOrganizationChart"/>
    <dgm:cxn modelId="{0E03D821-4F39-C94D-B077-7DA756B4837C}" type="presParOf" srcId="{BCD4EA89-7DBF-2C44-871B-2D418CD69E20}" destId="{9F7570DE-BF96-1448-A594-97B4F7241A81}" srcOrd="0" destOrd="0" presId="urn:microsoft.com/office/officeart/2008/layout/HalfCircleOrganizationChart"/>
    <dgm:cxn modelId="{FD03C64B-9E40-3C41-9B6C-1D973C3D087E}" type="presParOf" srcId="{BCD4EA89-7DBF-2C44-871B-2D418CD69E20}" destId="{B31223BE-8E23-C146-BDA3-968E39AEA942}" srcOrd="1" destOrd="0" presId="urn:microsoft.com/office/officeart/2008/layout/HalfCircleOrganizationChart"/>
    <dgm:cxn modelId="{20D82547-C92C-4B4C-B7C3-E2DE4BE42950}" type="presParOf" srcId="{BCD4EA89-7DBF-2C44-871B-2D418CD69E20}" destId="{555DE974-1981-3949-BA54-07F319190188}" srcOrd="2" destOrd="0" presId="urn:microsoft.com/office/officeart/2008/layout/HalfCircleOrganizationChart"/>
    <dgm:cxn modelId="{0B01BC3F-E0E1-1F4C-B2D1-BFB9C0A3D59D}" type="presParOf" srcId="{BCD4EA89-7DBF-2C44-871B-2D418CD69E20}" destId="{C448A07F-1850-6545-BC22-35A3AF366B9E}" srcOrd="3" destOrd="0" presId="urn:microsoft.com/office/officeart/2008/layout/HalfCircleOrganizationChart"/>
    <dgm:cxn modelId="{905DF4B6-66CC-D241-8464-C36167B45466}" type="presParOf" srcId="{02BA91F8-DF8E-334C-84D7-61A814E6E935}" destId="{AE5142B5-27AB-0245-8B94-28C6755AFDD4}" srcOrd="1" destOrd="0" presId="urn:microsoft.com/office/officeart/2008/layout/HalfCircleOrganizationChart"/>
    <dgm:cxn modelId="{9A848517-8FCD-FF4D-A828-C07366454014}" type="presParOf" srcId="{02BA91F8-DF8E-334C-84D7-61A814E6E935}" destId="{382F896F-A13E-144B-900E-32551AC8D263}" srcOrd="2" destOrd="0" presId="urn:microsoft.com/office/officeart/2008/layout/HalfCircleOrganizationChart"/>
    <dgm:cxn modelId="{BCE88095-945A-B34A-9219-A488715D0188}" type="presParOf" srcId="{71EFB599-7306-434D-9C38-4915EEA750C5}" destId="{36601116-2DEC-0349-8EA1-C551486D0FE3}" srcOrd="4" destOrd="0" presId="urn:microsoft.com/office/officeart/2008/layout/HalfCircleOrganizationChart"/>
    <dgm:cxn modelId="{EAD90F8E-321A-D04F-BBD7-1E490CB0D17F}" type="presParOf" srcId="{71EFB599-7306-434D-9C38-4915EEA750C5}" destId="{C0A56C83-A0CA-DC4A-BDE5-2F8BBA776B28}" srcOrd="5" destOrd="0" presId="urn:microsoft.com/office/officeart/2008/layout/HalfCircleOrganizationChart"/>
    <dgm:cxn modelId="{693A48F8-3200-9E4B-BE33-D5F437B39FFD}" type="presParOf" srcId="{C0A56C83-A0CA-DC4A-BDE5-2F8BBA776B28}" destId="{B2D47996-7611-7B4B-B55D-AD2A4B69372D}" srcOrd="0" destOrd="0" presId="urn:microsoft.com/office/officeart/2008/layout/HalfCircleOrganizationChart"/>
    <dgm:cxn modelId="{214E01E8-480D-3F48-8426-BE87FA026130}" type="presParOf" srcId="{B2D47996-7611-7B4B-B55D-AD2A4B69372D}" destId="{98B84F11-D7E6-6C47-9135-D7160E9AE694}" srcOrd="0" destOrd="0" presId="urn:microsoft.com/office/officeart/2008/layout/HalfCircleOrganizationChart"/>
    <dgm:cxn modelId="{884CC318-6083-6E45-B024-33802DB51C7F}" type="presParOf" srcId="{B2D47996-7611-7B4B-B55D-AD2A4B69372D}" destId="{46A303BD-75D0-BD48-A9FC-9452257007E5}" srcOrd="1" destOrd="0" presId="urn:microsoft.com/office/officeart/2008/layout/HalfCircleOrganizationChart"/>
    <dgm:cxn modelId="{30F81F18-26A5-C340-9E2B-5246F26888E1}" type="presParOf" srcId="{B2D47996-7611-7B4B-B55D-AD2A4B69372D}" destId="{688A7D9E-363C-9841-B840-4538E90C4455}" srcOrd="2" destOrd="0" presId="urn:microsoft.com/office/officeart/2008/layout/HalfCircleOrganizationChart"/>
    <dgm:cxn modelId="{A7F4A56C-AEC2-994E-9ABB-1411A3A922EA}" type="presParOf" srcId="{B2D47996-7611-7B4B-B55D-AD2A4B69372D}" destId="{CC59919A-CBD3-DF41-95E3-70BEF9123FC5}" srcOrd="3" destOrd="0" presId="urn:microsoft.com/office/officeart/2008/layout/HalfCircleOrganizationChart"/>
    <dgm:cxn modelId="{3A88910F-CDD5-7741-9985-B44014F91463}" type="presParOf" srcId="{C0A56C83-A0CA-DC4A-BDE5-2F8BBA776B28}" destId="{BA2C2ECE-6573-CC4D-BBD5-6BD56096F19D}" srcOrd="1" destOrd="0" presId="urn:microsoft.com/office/officeart/2008/layout/HalfCircleOrganizationChart"/>
    <dgm:cxn modelId="{BC84ECAB-A84C-FB4A-B2B9-B17E304CDD23}" type="presParOf" srcId="{C0A56C83-A0CA-DC4A-BDE5-2F8BBA776B28}" destId="{2F50A352-493A-2947-A370-5E0B20CEB065}" srcOrd="2" destOrd="0" presId="urn:microsoft.com/office/officeart/2008/layout/HalfCircleOrganizationChart"/>
    <dgm:cxn modelId="{EB1591E7-5529-0146-B908-DC1F165BE09C}" type="presParOf" srcId="{5BA763AB-3AD5-554B-B1E0-4469D8F2B28F}" destId="{CFDA41B2-56D6-9743-A213-8B7800BE3CBE}" srcOrd="2" destOrd="0" presId="urn:microsoft.com/office/officeart/2008/layout/HalfCircleOrganizationChart"/>
    <dgm:cxn modelId="{D5D9D6E9-D278-B741-ADF8-5F23184FFD8F}" type="presParOf" srcId="{CFDA41B2-56D6-9743-A213-8B7800BE3CBE}" destId="{489E8640-B0DB-3749-9409-0080899EE9A0}" srcOrd="0" destOrd="0" presId="urn:microsoft.com/office/officeart/2008/layout/HalfCircleOrganizationChart"/>
    <dgm:cxn modelId="{9D2EC8E3-4717-284A-9E6C-450CCE0F27E8}" type="presParOf" srcId="{CFDA41B2-56D6-9743-A213-8B7800BE3CBE}" destId="{5BE2600A-CF5A-2E46-9C49-E2E2DE9F017B}" srcOrd="1" destOrd="0" presId="urn:microsoft.com/office/officeart/2008/layout/HalfCircleOrganizationChart"/>
    <dgm:cxn modelId="{AE74BF03-4C84-0942-95BF-3268C75FB44A}" type="presParOf" srcId="{5BE2600A-CF5A-2E46-9C49-E2E2DE9F017B}" destId="{DD4640C7-4CB7-824F-8E2E-18FC07C33190}" srcOrd="0" destOrd="0" presId="urn:microsoft.com/office/officeart/2008/layout/HalfCircleOrganizationChart"/>
    <dgm:cxn modelId="{2264BF0F-9239-CF4D-81A5-F2A36FD6400D}" type="presParOf" srcId="{DD4640C7-4CB7-824F-8E2E-18FC07C33190}" destId="{46FAC13B-CDB6-714B-AE47-741970A16D80}" srcOrd="0" destOrd="0" presId="urn:microsoft.com/office/officeart/2008/layout/HalfCircleOrganizationChart"/>
    <dgm:cxn modelId="{A554A8F0-941A-E34D-80A9-EE5D9F4CDB3B}" type="presParOf" srcId="{DD4640C7-4CB7-824F-8E2E-18FC07C33190}" destId="{A859E145-170B-B74D-9BD4-F50253EE53FA}" srcOrd="1" destOrd="0" presId="urn:microsoft.com/office/officeart/2008/layout/HalfCircleOrganizationChart"/>
    <dgm:cxn modelId="{43B0CDDF-E3AA-6847-92B5-B0C7EA9AA2A4}" type="presParOf" srcId="{DD4640C7-4CB7-824F-8E2E-18FC07C33190}" destId="{5FBD221A-34A2-3C41-BCB4-F9579A295884}" srcOrd="2" destOrd="0" presId="urn:microsoft.com/office/officeart/2008/layout/HalfCircleOrganizationChart"/>
    <dgm:cxn modelId="{FC845A14-8900-9E42-B280-265806B34BD6}" type="presParOf" srcId="{DD4640C7-4CB7-824F-8E2E-18FC07C33190}" destId="{575169DB-6504-3C4D-A1F4-80CA6A40FB17}" srcOrd="3" destOrd="0" presId="urn:microsoft.com/office/officeart/2008/layout/HalfCircleOrganizationChart"/>
    <dgm:cxn modelId="{1E79DBA6-BADD-BF41-ABF9-3E6E7D5C6E6D}" type="presParOf" srcId="{5BE2600A-CF5A-2E46-9C49-E2E2DE9F017B}" destId="{B08A4EAF-3410-C64D-814A-097137B57578}" srcOrd="1" destOrd="0" presId="urn:microsoft.com/office/officeart/2008/layout/HalfCircleOrganizationChart"/>
    <dgm:cxn modelId="{F46F2444-9D81-A442-8F17-23DC308F3FF9}" type="presParOf" srcId="{5BE2600A-CF5A-2E46-9C49-E2E2DE9F017B}" destId="{3A158AC1-91E8-F84F-90F8-7404ECA57386}" srcOrd="2" destOrd="0" presId="urn:microsoft.com/office/officeart/2008/layout/HalfCircleOrganizationChar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89E8640-B0DB-3749-9409-0080899EE9A0}">
      <dsp:nvSpPr>
        <dsp:cNvPr id="0" name=""/>
        <dsp:cNvSpPr/>
      </dsp:nvSpPr>
      <dsp:spPr>
        <a:xfrm>
          <a:off x="2308380" y="1212180"/>
          <a:ext cx="739619" cy="534665"/>
        </a:xfrm>
        <a:custGeom>
          <a:avLst/>
          <a:gdLst/>
          <a:ahLst/>
          <a:cxnLst/>
          <a:rect l="0" t="0" r="0" b="0"/>
          <a:pathLst>
            <a:path>
              <a:moveTo>
                <a:pt x="739619" y="0"/>
              </a:moveTo>
              <a:lnTo>
                <a:pt x="739619" y="534665"/>
              </a:lnTo>
              <a:lnTo>
                <a:pt x="0" y="534665"/>
              </a:lnTo>
            </a:path>
          </a:pathLst>
        </a:custGeom>
        <a:noFill/>
        <a:ln w="95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6601116-2DEC-0349-8EA1-C551486D0FE3}">
      <dsp:nvSpPr>
        <dsp:cNvPr id="0" name=""/>
        <dsp:cNvSpPr/>
      </dsp:nvSpPr>
      <dsp:spPr>
        <a:xfrm>
          <a:off x="3047999" y="1212180"/>
          <a:ext cx="2156482" cy="163963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452506"/>
              </a:lnTo>
              <a:lnTo>
                <a:pt x="2156482" y="1452506"/>
              </a:lnTo>
              <a:lnTo>
                <a:pt x="2156482" y="1639639"/>
              </a:lnTo>
            </a:path>
          </a:pathLst>
        </a:custGeom>
        <a:noFill/>
        <a:ln w="95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4F09B8B-3FC2-1541-9FBC-1E5A10EAE134}">
      <dsp:nvSpPr>
        <dsp:cNvPr id="0" name=""/>
        <dsp:cNvSpPr/>
      </dsp:nvSpPr>
      <dsp:spPr>
        <a:xfrm>
          <a:off x="3002279" y="1212180"/>
          <a:ext cx="91440" cy="1639639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1639639"/>
              </a:lnTo>
            </a:path>
          </a:pathLst>
        </a:custGeom>
        <a:noFill/>
        <a:ln w="95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392F33B-59C6-1242-AAAF-FF7E1BF1136A}">
      <dsp:nvSpPr>
        <dsp:cNvPr id="0" name=""/>
        <dsp:cNvSpPr/>
      </dsp:nvSpPr>
      <dsp:spPr>
        <a:xfrm>
          <a:off x="891517" y="1212180"/>
          <a:ext cx="2156482" cy="1639639"/>
        </a:xfrm>
        <a:custGeom>
          <a:avLst/>
          <a:gdLst/>
          <a:ahLst/>
          <a:cxnLst/>
          <a:rect l="0" t="0" r="0" b="0"/>
          <a:pathLst>
            <a:path>
              <a:moveTo>
                <a:pt x="2156482" y="0"/>
              </a:moveTo>
              <a:lnTo>
                <a:pt x="2156482" y="1452506"/>
              </a:lnTo>
              <a:lnTo>
                <a:pt x="0" y="1452506"/>
              </a:lnTo>
              <a:lnTo>
                <a:pt x="0" y="1639639"/>
              </a:lnTo>
            </a:path>
          </a:pathLst>
        </a:custGeom>
        <a:noFill/>
        <a:ln w="95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793E6F0-553D-C34A-9DF7-D86C0AC8081A}">
      <dsp:nvSpPr>
        <dsp:cNvPr id="0" name=""/>
        <dsp:cNvSpPr/>
      </dsp:nvSpPr>
      <dsp:spPr>
        <a:xfrm>
          <a:off x="2602445" y="321071"/>
          <a:ext cx="891108" cy="891108"/>
        </a:xfrm>
        <a:prstGeom prst="arc">
          <a:avLst>
            <a:gd name="adj1" fmla="val 13200000"/>
            <a:gd name="adj2" fmla="val 19200000"/>
          </a:avLst>
        </a:prstGeom>
        <a:noFill/>
        <a:ln w="95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9DA90DE-37BA-7544-B2A0-8CD15BA54337}">
      <dsp:nvSpPr>
        <dsp:cNvPr id="0" name=""/>
        <dsp:cNvSpPr/>
      </dsp:nvSpPr>
      <dsp:spPr>
        <a:xfrm>
          <a:off x="2602445" y="321071"/>
          <a:ext cx="891108" cy="891108"/>
        </a:xfrm>
        <a:prstGeom prst="arc">
          <a:avLst>
            <a:gd name="adj1" fmla="val 2400000"/>
            <a:gd name="adj2" fmla="val 8400000"/>
          </a:avLst>
        </a:prstGeom>
        <a:noFill/>
        <a:ln w="95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A670037-25BF-D545-9E7A-D2D77DBA89FC}">
      <dsp:nvSpPr>
        <dsp:cNvPr id="0" name=""/>
        <dsp:cNvSpPr/>
      </dsp:nvSpPr>
      <dsp:spPr>
        <a:xfrm>
          <a:off x="2156891" y="481471"/>
          <a:ext cx="1782216" cy="570309"/>
        </a:xfrm>
        <a:prstGeom prst="rect">
          <a:avLst/>
        </a:prstGeom>
        <a:noFill/>
        <a:ln w="9525" cap="flat" cmpd="sng" algn="ctr">
          <a:noFill/>
          <a:prstDash val="solid"/>
        </a:ln>
        <a:effectLst/>
        <a:sp3d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3495" tIns="23495" rIns="23495" bIns="23495" numCol="1" spcCol="1270" anchor="ctr" anchorCtr="0">
          <a:noAutofit/>
        </a:bodyPr>
        <a:lstStyle/>
        <a:p>
          <a:pPr lvl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700" kern="1200" dirty="0" smtClean="0"/>
            <a:t>Data Set</a:t>
          </a:r>
          <a:endParaRPr lang="en-US" sz="3700" kern="1200" dirty="0"/>
        </a:p>
      </dsp:txBody>
      <dsp:txXfrm>
        <a:off x="2156891" y="481471"/>
        <a:ext cx="1782216" cy="570309"/>
      </dsp:txXfrm>
    </dsp:sp>
    <dsp:sp modelId="{4CB628D2-F2A4-4F4E-8411-7C288983BBFD}">
      <dsp:nvSpPr>
        <dsp:cNvPr id="0" name=""/>
        <dsp:cNvSpPr/>
      </dsp:nvSpPr>
      <dsp:spPr>
        <a:xfrm>
          <a:off x="445963" y="2851819"/>
          <a:ext cx="891108" cy="891108"/>
        </a:xfrm>
        <a:prstGeom prst="arc">
          <a:avLst>
            <a:gd name="adj1" fmla="val 13200000"/>
            <a:gd name="adj2" fmla="val 19200000"/>
          </a:avLst>
        </a:prstGeom>
        <a:noFill/>
        <a:ln w="95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08BD299-431F-ED43-9161-A414C9F659DC}">
      <dsp:nvSpPr>
        <dsp:cNvPr id="0" name=""/>
        <dsp:cNvSpPr/>
      </dsp:nvSpPr>
      <dsp:spPr>
        <a:xfrm>
          <a:off x="445963" y="2851819"/>
          <a:ext cx="891108" cy="891108"/>
        </a:xfrm>
        <a:prstGeom prst="arc">
          <a:avLst>
            <a:gd name="adj1" fmla="val 2400000"/>
            <a:gd name="adj2" fmla="val 8400000"/>
          </a:avLst>
        </a:prstGeom>
        <a:noFill/>
        <a:ln w="95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D1D9D54-0CE2-2343-803A-7DEAF0EE9076}">
      <dsp:nvSpPr>
        <dsp:cNvPr id="0" name=""/>
        <dsp:cNvSpPr/>
      </dsp:nvSpPr>
      <dsp:spPr>
        <a:xfrm>
          <a:off x="409" y="3012219"/>
          <a:ext cx="1782216" cy="570309"/>
        </a:xfrm>
        <a:prstGeom prst="rect">
          <a:avLst/>
        </a:prstGeom>
        <a:noFill/>
        <a:ln w="9525" cap="flat" cmpd="sng" algn="ctr">
          <a:noFill/>
          <a:prstDash val="solid"/>
        </a:ln>
        <a:effectLst/>
        <a:sp3d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3495" tIns="23495" rIns="23495" bIns="23495" numCol="1" spcCol="1270" anchor="ctr" anchorCtr="0">
          <a:noAutofit/>
        </a:bodyPr>
        <a:lstStyle/>
        <a:p>
          <a:pPr lvl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700" kern="1200" dirty="0" smtClean="0"/>
            <a:t>ROI</a:t>
          </a:r>
          <a:endParaRPr lang="en-US" sz="3700" kern="1200" dirty="0"/>
        </a:p>
      </dsp:txBody>
      <dsp:txXfrm>
        <a:off x="409" y="3012219"/>
        <a:ext cx="1782216" cy="570309"/>
      </dsp:txXfrm>
    </dsp:sp>
    <dsp:sp modelId="{B31223BE-8E23-C146-BDA3-968E39AEA942}">
      <dsp:nvSpPr>
        <dsp:cNvPr id="0" name=""/>
        <dsp:cNvSpPr/>
      </dsp:nvSpPr>
      <dsp:spPr>
        <a:xfrm>
          <a:off x="2602445" y="2851819"/>
          <a:ext cx="891108" cy="891108"/>
        </a:xfrm>
        <a:prstGeom prst="arc">
          <a:avLst>
            <a:gd name="adj1" fmla="val 13200000"/>
            <a:gd name="adj2" fmla="val 19200000"/>
          </a:avLst>
        </a:prstGeom>
        <a:noFill/>
        <a:ln w="95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55DE974-1981-3949-BA54-07F319190188}">
      <dsp:nvSpPr>
        <dsp:cNvPr id="0" name=""/>
        <dsp:cNvSpPr/>
      </dsp:nvSpPr>
      <dsp:spPr>
        <a:xfrm>
          <a:off x="2602445" y="2851819"/>
          <a:ext cx="891108" cy="891108"/>
        </a:xfrm>
        <a:prstGeom prst="arc">
          <a:avLst>
            <a:gd name="adj1" fmla="val 2400000"/>
            <a:gd name="adj2" fmla="val 8400000"/>
          </a:avLst>
        </a:prstGeom>
        <a:noFill/>
        <a:ln w="95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F7570DE-BF96-1448-A594-97B4F7241A81}">
      <dsp:nvSpPr>
        <dsp:cNvPr id="0" name=""/>
        <dsp:cNvSpPr/>
      </dsp:nvSpPr>
      <dsp:spPr>
        <a:xfrm>
          <a:off x="2156891" y="3012219"/>
          <a:ext cx="1782216" cy="570309"/>
        </a:xfrm>
        <a:prstGeom prst="rect">
          <a:avLst/>
        </a:prstGeom>
        <a:noFill/>
        <a:ln w="9525" cap="flat" cmpd="sng" algn="ctr">
          <a:noFill/>
          <a:prstDash val="solid"/>
        </a:ln>
        <a:effectLst/>
        <a:sp3d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3495" tIns="23495" rIns="23495" bIns="23495" numCol="1" spcCol="1270" anchor="ctr" anchorCtr="0">
          <a:noAutofit/>
        </a:bodyPr>
        <a:lstStyle/>
        <a:p>
          <a:pPr lvl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700" kern="1200" dirty="0" smtClean="0"/>
            <a:t>Cluster</a:t>
          </a:r>
          <a:endParaRPr lang="en-US" sz="3700" kern="1200" dirty="0"/>
        </a:p>
      </dsp:txBody>
      <dsp:txXfrm>
        <a:off x="2156891" y="3012219"/>
        <a:ext cx="1782216" cy="570309"/>
      </dsp:txXfrm>
    </dsp:sp>
    <dsp:sp modelId="{46A303BD-75D0-BD48-A9FC-9452257007E5}">
      <dsp:nvSpPr>
        <dsp:cNvPr id="0" name=""/>
        <dsp:cNvSpPr/>
      </dsp:nvSpPr>
      <dsp:spPr>
        <a:xfrm>
          <a:off x="4758928" y="2851819"/>
          <a:ext cx="891108" cy="891108"/>
        </a:xfrm>
        <a:prstGeom prst="arc">
          <a:avLst>
            <a:gd name="adj1" fmla="val 13200000"/>
            <a:gd name="adj2" fmla="val 19200000"/>
          </a:avLst>
        </a:prstGeom>
        <a:noFill/>
        <a:ln w="95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88A7D9E-363C-9841-B840-4538E90C4455}">
      <dsp:nvSpPr>
        <dsp:cNvPr id="0" name=""/>
        <dsp:cNvSpPr/>
      </dsp:nvSpPr>
      <dsp:spPr>
        <a:xfrm>
          <a:off x="4758928" y="2851819"/>
          <a:ext cx="891108" cy="891108"/>
        </a:xfrm>
        <a:prstGeom prst="arc">
          <a:avLst>
            <a:gd name="adj1" fmla="val 2400000"/>
            <a:gd name="adj2" fmla="val 8400000"/>
          </a:avLst>
        </a:prstGeom>
        <a:noFill/>
        <a:ln w="95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8B84F11-D7E6-6C47-9135-D7160E9AE694}">
      <dsp:nvSpPr>
        <dsp:cNvPr id="0" name=""/>
        <dsp:cNvSpPr/>
      </dsp:nvSpPr>
      <dsp:spPr>
        <a:xfrm>
          <a:off x="4313373" y="3012219"/>
          <a:ext cx="1782216" cy="570309"/>
        </a:xfrm>
        <a:prstGeom prst="rect">
          <a:avLst/>
        </a:prstGeom>
        <a:noFill/>
        <a:ln w="9525" cap="flat" cmpd="sng" algn="ctr">
          <a:noFill/>
          <a:prstDash val="solid"/>
        </a:ln>
        <a:effectLst/>
        <a:sp3d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3495" tIns="23495" rIns="23495" bIns="23495" numCol="1" spcCol="1270" anchor="ctr" anchorCtr="0">
          <a:noAutofit/>
        </a:bodyPr>
        <a:lstStyle/>
        <a:p>
          <a:pPr lvl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700" kern="1200" dirty="0" smtClean="0"/>
            <a:t>Hit</a:t>
          </a:r>
          <a:endParaRPr lang="en-US" sz="3700" kern="1200" dirty="0"/>
        </a:p>
      </dsp:txBody>
      <dsp:txXfrm>
        <a:off x="4313373" y="3012219"/>
        <a:ext cx="1782216" cy="570309"/>
      </dsp:txXfrm>
    </dsp:sp>
    <dsp:sp modelId="{A859E145-170B-B74D-9BD4-F50253EE53FA}">
      <dsp:nvSpPr>
        <dsp:cNvPr id="0" name=""/>
        <dsp:cNvSpPr/>
      </dsp:nvSpPr>
      <dsp:spPr>
        <a:xfrm>
          <a:off x="1524204" y="1586445"/>
          <a:ext cx="891108" cy="891108"/>
        </a:xfrm>
        <a:prstGeom prst="arc">
          <a:avLst>
            <a:gd name="adj1" fmla="val 13200000"/>
            <a:gd name="adj2" fmla="val 19200000"/>
          </a:avLst>
        </a:prstGeom>
        <a:noFill/>
        <a:ln w="95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FBD221A-34A2-3C41-BCB4-F9579A295884}">
      <dsp:nvSpPr>
        <dsp:cNvPr id="0" name=""/>
        <dsp:cNvSpPr/>
      </dsp:nvSpPr>
      <dsp:spPr>
        <a:xfrm>
          <a:off x="1524204" y="1586445"/>
          <a:ext cx="891108" cy="891108"/>
        </a:xfrm>
        <a:prstGeom prst="arc">
          <a:avLst>
            <a:gd name="adj1" fmla="val 2400000"/>
            <a:gd name="adj2" fmla="val 8400000"/>
          </a:avLst>
        </a:prstGeom>
        <a:noFill/>
        <a:ln w="95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6FAC13B-CDB6-714B-AE47-741970A16D80}">
      <dsp:nvSpPr>
        <dsp:cNvPr id="0" name=""/>
        <dsp:cNvSpPr/>
      </dsp:nvSpPr>
      <dsp:spPr>
        <a:xfrm>
          <a:off x="1078650" y="1746845"/>
          <a:ext cx="1782216" cy="570309"/>
        </a:xfrm>
        <a:prstGeom prst="rect">
          <a:avLst/>
        </a:prstGeom>
        <a:noFill/>
        <a:ln w="9525" cap="flat" cmpd="sng" algn="ctr">
          <a:noFill/>
          <a:prstDash val="solid"/>
        </a:ln>
        <a:effectLst/>
        <a:sp3d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3495" tIns="23495" rIns="23495" bIns="23495" numCol="1" spcCol="1270" anchor="ctr" anchorCtr="0">
          <a:noAutofit/>
        </a:bodyPr>
        <a:lstStyle/>
        <a:p>
          <a:pPr lvl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700" kern="1200" dirty="0" smtClean="0"/>
            <a:t>Event</a:t>
          </a:r>
          <a:endParaRPr lang="en-US" sz="3700" kern="1200" dirty="0"/>
        </a:p>
      </dsp:txBody>
      <dsp:txXfrm>
        <a:off x="1078650" y="1746845"/>
        <a:ext cx="1782216" cy="57030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HalfCircleOrganizationChart">
  <dgm:title val=""/>
  <dgm:desc val=""/>
  <dgm:catLst>
    <dgm:cat type="hierarchy" pri="1500"/>
  </dgm:catLst>
  <dgm:sampData>
    <dgm:dataModel>
      <dgm:ptLst>
        <dgm:pt modelId="0" type="doc"/>
        <dgm:pt modelId="1">
          <dgm:prSet phldr="1"/>
        </dgm:pt>
        <dgm:pt modelId="11" type="asst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 type="asst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Name0">
    <dgm:varLst>
      <dgm:orgChart val="1"/>
      <dgm:chPref val="1"/>
      <dgm:dir/>
      <dgm:animOne val="branch"/>
      <dgm:animLvl val="lvl"/>
      <dgm:resizeHandles/>
    </dgm:varLst>
    <dgm:choose name="Name1">
      <dgm:if name="Name2" func="var" arg="dir" op="equ" val="norm">
        <dgm:alg type="hierChild">
          <dgm:param type="linDir" val="fromL"/>
        </dgm:alg>
      </dgm:if>
      <dgm:else name="Name3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2" refType="w" fact="10"/>
      <dgm:constr type="h" for="des" forName="rootComposite2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forEach name="Name4" axis="ch">
      <dgm:forEach name="Name5" axis="self" ptType="node">
        <dgm:layoutNode name="hierRoot1">
          <dgm:varLst>
            <dgm:hierBranch val="init"/>
          </dgm:varLst>
          <dgm:choose name="Name6">
            <dgm:if name="Name7" func="var" arg="hierBranch" op="equ" val="l">
              <dgm:alg type="hierRoot">
                <dgm:param type="hierAlign" val="tR"/>
              </dgm:alg>
              <dgm:constrLst>
                <dgm:constr type="alignOff" val="0.65"/>
              </dgm:constrLst>
            </dgm:if>
            <dgm:if name="Name8" func="var" arg="hierBranch" op="equ" val="r">
              <dgm:alg type="hierRoot">
                <dgm:param type="hierAlign" val="tL"/>
              </dgm:alg>
              <dgm:constrLst>
                <dgm:constr type="alignOff" val="0.65"/>
              </dgm:constrLst>
            </dgm:if>
            <dgm:if name="Name9" func="var" arg="hierBranch" op="equ" val="hang">
              <dgm:alg type="hierRoot"/>
              <dgm:constrLst>
                <dgm:constr type="alignOff" val="0.65"/>
              </dgm:constrLst>
            </dgm:if>
            <dgm:else name="Name10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1">
              <dgm:if name="Name12" func="var" arg="hierBranch" op="equ" val="init">
                <dgm:constrLst>
                  <dgm:constr type="l" for="ch" forName="rootText1"/>
                  <dgm:constr type="t" for="ch" forName="rootText1" refType="h" fact="0.18"/>
                  <dgm:constr type="w" for="ch" forName="rootText1" refType="w"/>
                  <dgm:constr type="h" for="ch" forName="rootText1" refType="h" fact="0.64"/>
                  <dgm:constr type="l" for="ch" forName="topArc1" refType="w" fact="0.25"/>
                  <dgm:constr type="t" for="ch" forName="topArc1"/>
                  <dgm:constr type="w" for="ch" forName="topArc1" refType="h" refFor="ch" refForName="topArc1"/>
                  <dgm:constr type="h" for="ch" forName="topArc1" refType="h"/>
                  <dgm:constr type="l" for="ch" forName="bottomArc1" refType="w" fact="0.25"/>
                  <dgm:constr type="t" for="ch" forName="bottomArc1"/>
                  <dgm:constr type="w" for="ch" forName="bottomArc1" refType="h" refFor="ch" refForName="bottomArc1"/>
                  <dgm:constr type="h" for="ch" forName="bottomArc1" refType="h"/>
                  <dgm:constr type="ctrX" for="ch" forName="topConnNode1" refType="w" fact="0.5"/>
                  <dgm:constr type="t" for="ch" forName="topConnNode1"/>
                  <dgm:constr type="w" for="ch" forName="topConnNode1" refType="h" fact="0.76"/>
                  <dgm:constr type="b" for="ch" forName="topConnNode1" refType="t" refFor="ch" refForName="rootText1"/>
                </dgm:constrLst>
              </dgm:if>
              <dgm:if name="Name13" func="var" arg="hierBranch" op="equ" val="l">
                <dgm:constrLst>
                  <dgm:constr type="l" for="ch" forName="rootText1"/>
                  <dgm:constr type="t" for="ch" forName="rootText1" refType="h" fact="0.18"/>
                  <dgm:constr type="w" for="ch" forName="rootText1" refType="w"/>
                  <dgm:constr type="h" for="ch" forName="rootText1" refType="h" fact="0.64"/>
                  <dgm:constr type="l" for="ch" forName="topArc1" refType="w" fact="0.25"/>
                  <dgm:constr type="t" for="ch" forName="topArc1"/>
                  <dgm:constr type="w" for="ch" forName="topArc1" refType="h" refFor="ch" refForName="topArc1"/>
                  <dgm:constr type="h" for="ch" forName="topArc1" refType="h"/>
                  <dgm:constr type="l" for="ch" forName="bottomArc1" refType="w" fact="0.25"/>
                  <dgm:constr type="t" for="ch" forName="bottomArc1"/>
                  <dgm:constr type="w" for="ch" forName="bottomArc1" refType="h" refFor="ch" refForName="bottomArc1"/>
                  <dgm:constr type="h" for="ch" forName="bottomArc1" refType="h"/>
                  <dgm:constr type="ctrX" for="ch" forName="topConnNode1" refType="w" fact="0.5"/>
                  <dgm:constr type="t" for="ch" forName="topConnNode1"/>
                  <dgm:constr type="w" for="ch" forName="topConnNode1" refType="h" fact="0.76"/>
                  <dgm:constr type="b" for="ch" forName="topConnNode1" refType="t" refFor="ch" refForName="rootText1"/>
                </dgm:constrLst>
              </dgm:if>
              <dgm:if name="Name14" func="var" arg="hierBranch" op="equ" val="r">
                <dgm:constrLst>
                  <dgm:constr type="l" for="ch" forName="rootText1"/>
                  <dgm:constr type="t" for="ch" forName="rootText1" refType="h" fact="0.18"/>
                  <dgm:constr type="w" for="ch" forName="rootText1" refType="w"/>
                  <dgm:constr type="h" for="ch" forName="rootText1" refType="h" fact="0.64"/>
                  <dgm:constr type="l" for="ch" forName="topArc1" refType="w" fact="0.25"/>
                  <dgm:constr type="t" for="ch" forName="topArc1"/>
                  <dgm:constr type="w" for="ch" forName="topArc1" refType="h" refFor="ch" refForName="topArc1"/>
                  <dgm:constr type="h" for="ch" forName="topArc1" refType="h"/>
                  <dgm:constr type="l" for="ch" forName="bottomArc1" refType="w" fact="0.25"/>
                  <dgm:constr type="t" for="ch" forName="bottomArc1"/>
                  <dgm:constr type="w" for="ch" forName="bottomArc1" refType="h" refFor="ch" refForName="bottomArc1"/>
                  <dgm:constr type="h" for="ch" forName="bottomArc1" refType="h"/>
                  <dgm:constr type="ctrX" for="ch" forName="topConnNode1" refType="w" fact="0.5"/>
                  <dgm:constr type="t" for="ch" forName="topConnNode1"/>
                  <dgm:constr type="w" for="ch" forName="topConnNode1" refType="h" fact="0.76"/>
                  <dgm:constr type="b" for="ch" forName="topConnNode1" refType="t" refFor="ch" refForName="rootText1"/>
                </dgm:constrLst>
              </dgm:if>
              <dgm:else name="Name15">
                <dgm:constrLst>
                  <dgm:constr type="l" for="ch" forName="rootText1"/>
                  <dgm:constr type="t" for="ch" forName="rootText1" refType="h" fact="0.18"/>
                  <dgm:constr type="w" for="ch" forName="rootText1" refType="w"/>
                  <dgm:constr type="h" for="ch" forName="rootText1" refType="h" fact="0.64"/>
                  <dgm:constr type="l" for="ch" forName="topArc1" refType="w" fact="0.25"/>
                  <dgm:constr type="t" for="ch" forName="topArc1"/>
                  <dgm:constr type="w" for="ch" forName="topArc1" refType="h" refFor="ch" refForName="topArc1"/>
                  <dgm:constr type="h" for="ch" forName="topArc1" refType="h"/>
                  <dgm:constr type="l" for="ch" forName="bottomArc1" refType="w" fact="0.25"/>
                  <dgm:constr type="t" for="ch" forName="bottomArc1"/>
                  <dgm:constr type="w" for="ch" forName="bottomArc1" refType="h" refFor="ch" refForName="bottomArc1"/>
                  <dgm:constr type="h" for="ch" forName="bottomArc1" refType="h"/>
                  <dgm:constr type="ctrX" for="ch" forName="topConnNode1" refType="w" fact="0.5"/>
                  <dgm:constr type="t" for="ch" forName="topConnNode1"/>
                  <dgm:constr type="w" for="ch" forName="topConnNode1" refType="h" fact="0.76"/>
                  <dgm:constr type="b" for="ch" forName="topConnNode1" refType="t" refFor="ch" refForName="rootText1"/>
                </dgm:constrLst>
              </dgm:else>
            </dgm:choose>
            <dgm:layoutNode name="rootText1" styleLbl="alignAcc1">
              <dgm:varLst>
                <dgm:chPref val="3"/>
              </dgm:varLst>
              <dgm:alg type="tx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topArc1" styleLbl="parChTrans1D1" moveWith="rootText1">
              <dgm:alg type="sp"/>
              <dgm:shape xmlns:r="http://schemas.openxmlformats.org/officeDocument/2006/relationships" type="arc" r:blip="" zOrderOff="-2">
                <dgm:adjLst>
                  <dgm:adj idx="1" val="-140"/>
                  <dgm:adj idx="2" val="-40"/>
                </dgm:adjLst>
              </dgm:shape>
              <dgm:presOf/>
            </dgm:layoutNode>
            <dgm:layoutNode name="bottomArc1" styleLbl="parChTrans1D1" moveWith="rootText1">
              <dgm:alg type="sp"/>
              <dgm:shape xmlns:r="http://schemas.openxmlformats.org/officeDocument/2006/relationships" type="arc" r:blip="" zOrderOff="-2">
                <dgm:adjLst>
                  <dgm:adj idx="1" val="40"/>
                  <dgm:adj idx="2" val="140"/>
                </dgm:adjLst>
              </dgm:shape>
              <dgm:presOf/>
            </dgm:layoutNode>
            <dgm:layoutNode name="topConnNode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</dgm:layoutNode>
          </dgm:layoutNode>
          <dgm:layoutNode name="hierChild2">
            <dgm:choose name="Name16">
              <dgm:if name="Name17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18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19" func="var" arg="hierBranch" op="equ" val="hang">
                <dgm:choose name="Name20">
                  <dgm:if name="Name21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2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3">
                <dgm:choose name="Name24">
                  <dgm:if name="Name25" func="var" arg="dir" op="equ" val="norm">
                    <dgm:alg type="hierChild"/>
                  </dgm:if>
                  <dgm:else name="Name26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forEach name="rep2a" axis="ch" ptType="nonAsst">
              <dgm:forEach name="Name27" axis="precedSib" ptType="parTrans" st="-1" cnt="1">
                <dgm:layoutNode name="Name28">
                  <dgm:choose name="Name29">
                    <dgm:if name="Name30" func="var" arg="hierBranch" op="equ" val="std">
                      <dgm:choose name="Name31">
                        <dgm:if name="Name32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  <dgm:param type="srcNode" val="bottomArc1"/>
                            <dgm:param type="dstNode" val="topArc2"/>
                          </dgm:alg>
                        </dgm:if>
                        <dgm:if name="Name33" axis="par" ptType="asst" func="cnt" op="equ" val="1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  <dgm:param type="srcNode" val="bottomArc3"/>
                            <dgm:param type="dstNode" val="topArc2"/>
                          </dgm:alg>
                        </dgm:if>
                        <dgm:else name="Name34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  <dgm:param type="srcNode" val="bottomArc2"/>
                            <dgm:param type="dstNode" val="topArc2"/>
                          </dgm:alg>
                        </dgm:else>
                      </dgm:choose>
                    </dgm:if>
                    <dgm:if name="Name35" func="var" arg="hierBranch" op="equ" val="init">
                      <dgm:choose name="Name36">
                        <dgm:if name="Name37" axis="self" func="depth" op="lte" val="2">
                          <dgm:choose name="Name38">
                            <dgm:if name="Name39" axis="self" func="depth" op="lte" val="2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  <dgm:param type="srcNode" val="bottomArc1"/>
                                <dgm:param type="dstNode" val="topArc2"/>
                              </dgm:alg>
                            </dgm:if>
                            <dgm:if name="Name40" axis="par" ptType="asst" func="cnt" op="equ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  <dgm:param type="srcNode" val="bottomArc3"/>
                                <dgm:param type="dstNode" val="topArc2"/>
                              </dgm:alg>
                            </dgm:if>
                            <dgm:else name="Name4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  <dgm:param type="srcNode" val="bottomArc2"/>
                                <dgm:param type="dstNode" val="topArc2"/>
                              </dgm:alg>
                            </dgm:else>
                          </dgm:choose>
                        </dgm:if>
                        <dgm:else name="Name42">
                          <dgm:choose name="Name43">
                            <dgm:if name="Name44" axis="par des" func="maxDepth" op="lte" val="1">
                              <dgm:choose name="Name45">
                                <dgm:if name="Name46" axis="self" func="depth" op="lte" val="2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bL bR"/>
                                    <dgm:param type="srcNode" val="bottomArc1"/>
                                    <dgm:param type="dstNode" val="topConnNode2"/>
                                  </dgm:alg>
                                </dgm:if>
                                <dgm:if name="Name47" axis="par" ptType="asst" func="cnt" op="equ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bL bR"/>
                                    <dgm:param type="srcNode" val="bottomArc3"/>
                                    <dgm:param type="dstNode" val="topConnNode2"/>
                                  </dgm:alg>
                                </dgm:if>
                                <dgm:else name="Name48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bL bR"/>
                                    <dgm:param type="srcNode" val="bottomArc2"/>
                                    <dgm:param type="dstNode" val="topConnNode2"/>
                                  </dgm:alg>
                                </dgm:else>
                              </dgm:choose>
                            </dgm:if>
                            <dgm:else name="Name49">
                              <dgm:choose name="Name50">
                                <dgm:if name="Name51" axis="self" func="depth" op="lte" val="2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tCtr"/>
                                    <dgm:param type="bendPt" val="end"/>
                                    <dgm:param type="srcNode" val="bottomArc1"/>
                                    <dgm:param type="dstNode" val="topArc2"/>
                                  </dgm:alg>
                                </dgm:if>
                                <dgm:if name="Name52" axis="par" ptType="asst" func="cnt" op="equ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tCtr"/>
                                    <dgm:param type="bendPt" val="end"/>
                                    <dgm:param type="srcNode" val="bottomArc3"/>
                                    <dgm:param type="dstNode" val="topArc2"/>
                                  </dgm:alg>
                                </dgm:if>
                                <dgm:else name="Name53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tCtr"/>
                                    <dgm:param type="bendPt" val="end"/>
                                    <dgm:param type="srcNode" val="bottomArc2"/>
                                    <dgm:param type="dstNode" val="topArc2"/>
                                  </dgm:alg>
                                </dgm:else>
                              </dgm:choose>
                            </dgm:else>
                          </dgm:choose>
                        </dgm:else>
                      </dgm:choose>
                    </dgm:if>
                    <dgm:else name="Name54">
                      <dgm:choose name="Name55">
                        <dgm:if name="Name56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bL bR"/>
                            <dgm:param type="srcNode" val="bottomArc1"/>
                            <dgm:param type="dstNode" val="topConnNode2"/>
                          </dgm:alg>
                        </dgm:if>
                        <dgm:if name="Name57" axis="par" ptType="asst" func="cnt" op="equ" val="1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bL bR"/>
                            <dgm:param type="srcNode" val="bottomArc3"/>
                            <dgm:param type="dstNode" val="topConnNode2"/>
                          </dgm:alg>
                        </dgm:if>
                        <dgm:else name="Name58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bL bR"/>
                            <dgm:param type="srcNode" val="bottomArc2"/>
                            <dgm:param type="dstNode" val="topConnNode2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</dgm:layoutNode>
              </dgm:forEach>
              <dgm:layoutNode name="hierRoot2">
                <dgm:varLst>
                  <dgm:hierBranch val="init"/>
                </dgm:varLst>
                <dgm:choose name="Name59">
                  <dgm:if name="Name60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61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62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63" func="var" arg="hierBranch" op="equ" val="init">
                    <dgm:choose name="Name64">
                      <dgm:if name="Name65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6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layoutNode name="rootComposite2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68">
                    <dgm:if name="Name69" func="var" arg="hierBranch" op="equ" val="init">
                      <dgm:constrLst>
                        <dgm:constr type="l" for="ch" forName="rootText2"/>
                        <dgm:constr type="t" for="ch" forName="rootText2" refType="h" fact="0.18"/>
                        <dgm:constr type="w" for="ch" forName="rootText2" refType="w"/>
                        <dgm:constr type="h" for="ch" forName="rootText2" refType="h" fact="0.64"/>
                        <dgm:constr type="l" for="ch" forName="topArc2" refType="w" fact="0.25"/>
                        <dgm:constr type="t" for="ch" forName="topArc2"/>
                        <dgm:constr type="w" for="ch" forName="topArc2" refType="h" refFor="ch" refForName="topArc2"/>
                        <dgm:constr type="h" for="ch" forName="topArc2" refType="h"/>
                        <dgm:constr type="l" for="ch" forName="bottomArc2" refType="w" fact="0.25"/>
                        <dgm:constr type="t" for="ch" forName="bottomArc2"/>
                        <dgm:constr type="w" for="ch" forName="bottomArc2" refType="h" refFor="ch" refForName="bottomArc2"/>
                        <dgm:constr type="h" for="ch" forName="bottomArc2" refType="h"/>
                        <dgm:constr type="ctrX" for="ch" forName="topConnNode2" refType="w" fact="0.5"/>
                        <dgm:constr type="t" for="ch" forName="topConnNode2"/>
                        <dgm:constr type="w" for="ch" forName="topConnNode2" refType="h" fact="0.76"/>
                        <dgm:constr type="b" for="ch" forName="topConnNode2" refType="t" refFor="ch" refForName="rootText2"/>
                      </dgm:constrLst>
                    </dgm:if>
                    <dgm:if name="Name70" func="var" arg="hierBranch" op="equ" val="l">
                      <dgm:constrLst>
                        <dgm:constr type="l" for="ch" forName="rootText2"/>
                        <dgm:constr type="t" for="ch" forName="rootText2" refType="h" fact="0.18"/>
                        <dgm:constr type="w" for="ch" forName="rootText2" refType="w"/>
                        <dgm:constr type="h" for="ch" forName="rootText2" refType="h" fact="0.64"/>
                        <dgm:constr type="l" for="ch" forName="topArc2" refType="w" fact="0.25"/>
                        <dgm:constr type="t" for="ch" forName="topArc2"/>
                        <dgm:constr type="w" for="ch" forName="topArc2" refType="h" refFor="ch" refForName="topArc2"/>
                        <dgm:constr type="h" for="ch" forName="topArc2" refType="h"/>
                        <dgm:constr type="l" for="ch" forName="bottomArc2" refType="w" fact="0.25"/>
                        <dgm:constr type="t" for="ch" forName="bottomArc2"/>
                        <dgm:constr type="w" for="ch" forName="bottomArc2" refType="h" refFor="ch" refForName="bottomArc2"/>
                        <dgm:constr type="h" for="ch" forName="bottomArc2" refType="h"/>
                        <dgm:constr type="ctrX" for="ch" forName="topConnNode2" refType="w" fact="0.5"/>
                        <dgm:constr type="t" for="ch" forName="topConnNode2"/>
                        <dgm:constr type="w" for="ch" forName="topConnNode2" refType="h" fact="0.76"/>
                        <dgm:constr type="b" for="ch" forName="topConnNode2" refType="t" refFor="ch" refForName="rootText2"/>
                      </dgm:constrLst>
                    </dgm:if>
                    <dgm:if name="Name71" func="var" arg="hierBranch" op="equ" val="r">
                      <dgm:constrLst>
                        <dgm:constr type="l" for="ch" forName="rootText2"/>
                        <dgm:constr type="t" for="ch" forName="rootText2" refType="h" fact="0.18"/>
                        <dgm:constr type="w" for="ch" forName="rootText2" refType="w"/>
                        <dgm:constr type="h" for="ch" forName="rootText2" refType="h" fact="0.64"/>
                        <dgm:constr type="l" for="ch" forName="topArc2" refType="w" fact="0.25"/>
                        <dgm:constr type="t" for="ch" forName="topArc2"/>
                        <dgm:constr type="w" for="ch" forName="topArc2" refType="h" refFor="ch" refForName="topArc2"/>
                        <dgm:constr type="h" for="ch" forName="topArc2" refType="h"/>
                        <dgm:constr type="l" for="ch" forName="bottomArc2" refType="w" fact="0.25"/>
                        <dgm:constr type="t" for="ch" forName="bottomArc2"/>
                        <dgm:constr type="w" for="ch" forName="bottomArc2" refType="h" refFor="ch" refForName="bottomArc2"/>
                        <dgm:constr type="h" for="ch" forName="bottomArc2" refType="h"/>
                        <dgm:constr type="ctrX" for="ch" forName="topConnNode2" refType="w" fact="0.5"/>
                        <dgm:constr type="t" for="ch" forName="topConnNode2"/>
                        <dgm:constr type="w" for="ch" forName="topConnNode2" refType="h" fact="0.76"/>
                        <dgm:constr type="b" for="ch" forName="topConnNode2" refType="t" refFor="ch" refForName="rootText2"/>
                      </dgm:constrLst>
                    </dgm:if>
                    <dgm:else name="Name72">
                      <dgm:constrLst>
                        <dgm:constr type="l" for="ch" forName="rootText2"/>
                        <dgm:constr type="t" for="ch" forName="rootText2" refType="h" fact="0.18"/>
                        <dgm:constr type="w" for="ch" forName="rootText2" refType="w"/>
                        <dgm:constr type="h" for="ch" forName="rootText2" refType="h" fact="0.64"/>
                        <dgm:constr type="l" for="ch" forName="topArc2" refType="w" fact="0.25"/>
                        <dgm:constr type="t" for="ch" forName="topArc2"/>
                        <dgm:constr type="w" for="ch" forName="topArc2" refType="h" refFor="ch" refForName="topArc2"/>
                        <dgm:constr type="h" for="ch" forName="topArc2" refType="h"/>
                        <dgm:constr type="l" for="ch" forName="bottomArc2" refType="w" fact="0.25"/>
                        <dgm:constr type="t" for="ch" forName="bottomArc2"/>
                        <dgm:constr type="w" for="ch" forName="bottomArc2" refType="h" refFor="ch" refForName="bottomArc2"/>
                        <dgm:constr type="h" for="ch" forName="bottomArc2" refType="h"/>
                        <dgm:constr type="ctrX" for="ch" forName="topConnNode2" refType="w" fact="0.5"/>
                        <dgm:constr type="t" for="ch" forName="topConnNode2"/>
                        <dgm:constr type="w" for="ch" forName="topConnNode2" refType="h" fact="0.76"/>
                        <dgm:constr type="b" for="ch" forName="topConnNode2" refType="t" refFor="ch" refForName="rootText2"/>
                      </dgm:constrLst>
                    </dgm:else>
                  </dgm:choose>
                  <dgm:layoutNode name="rootText2" styleLbl="alignAcc1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topArc2" styleLbl="parChTrans1D1" moveWith="rootText2">
                    <dgm:alg type="sp"/>
                    <dgm:shape xmlns:r="http://schemas.openxmlformats.org/officeDocument/2006/relationships" type="arc" r:blip="" zOrderOff="-2">
                      <dgm:adjLst>
                        <dgm:adj idx="1" val="-140"/>
                        <dgm:adj idx="2" val="-40"/>
                      </dgm:adjLst>
                    </dgm:shape>
                    <dgm:presOf/>
                  </dgm:layoutNode>
                  <dgm:layoutNode name="bottomArc2" styleLbl="parChTrans1D1" moveWith="rootText2">
                    <dgm:alg type="sp"/>
                    <dgm:shape xmlns:r="http://schemas.openxmlformats.org/officeDocument/2006/relationships" type="arc" r:blip="" zOrderOff="-2">
                      <dgm:adjLst>
                        <dgm:adj idx="1" val="40"/>
                        <dgm:adj idx="2" val="140"/>
                      </dgm:adjLst>
                    </dgm:shape>
                    <dgm:presOf/>
                  </dgm:layoutNode>
                  <dgm:layoutNode name="topConnNode2" moveWith="rootText2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</dgm:layoutNode>
                </dgm:layoutNode>
                <dgm:layoutNode name="hierChild4">
                  <dgm:choose name="Name73">
                    <dgm:if name="Name7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7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76" func="var" arg="hierBranch" op="equ" val="hang">
                      <dgm:choose name="Name77">
                        <dgm:if name="Name7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7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80" func="var" arg="hierBranch" op="equ" val="std">
                      <dgm:choose name="Name81">
                        <dgm:if name="Name82" func="var" arg="dir" op="equ" val="norm">
                          <dgm:alg type="hierChild"/>
                        </dgm:if>
                        <dgm:else name="Name8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84" func="var" arg="hierBranch" op="equ" val="init">
                      <dgm:choose name="Name85">
                        <dgm:if name="Name8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87">
                          <dgm:choose name="Name88">
                            <dgm:if name="Name89" func="var" arg="dir" op="equ" val="norm">
                              <dgm:alg type="hierChild"/>
                            </dgm:if>
                            <dgm:else name="Name9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91"/>
                  </dgm:choose>
                  <dgm:shape xmlns:r="http://schemas.openxmlformats.org/officeDocument/2006/relationships" r:blip="">
                    <dgm:adjLst/>
                  </dgm:shape>
                  <dgm:presOf/>
                  <dgm:forEach name="Name92" ref="rep2a"/>
                </dgm:layoutNode>
                <dgm:layoutNode name="hierChild5">
                  <dgm:choose name="Name93">
                    <dgm:if name="Name9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9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forEach name="Name96" ref="rep2b"/>
                </dgm:layoutNode>
              </dgm:layoutNode>
            </dgm:forEach>
          </dgm:layoutNode>
          <dgm:layoutNode name="hierChild3">
            <dgm:choose name="Name97">
              <dgm:if name="Name9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9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2b" axis="ch" ptType="asst">
              <dgm:forEach name="Name100" axis="precedSib" ptType="parTrans" st="-1" cnt="1">
                <dgm:layoutNode name="Name101">
                  <dgm:choose name="Name102">
                    <dgm:if name="Name103" axis="self" func="depth" op="lte" val="2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bL bR"/>
                        <dgm:param type="srcNode" val="bottomArc1"/>
                        <dgm:param type="dstNode" val="topConnNode3"/>
                      </dgm:alg>
                    </dgm:if>
                    <dgm:if name="Name104" axis="par" ptType="asst" func="cnt" op="equ" val="1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bL bR"/>
                        <dgm:param type="srcNode" val="bottomArc3"/>
                        <dgm:param type="dstNode" val="topConnNode3"/>
                      </dgm:alg>
                    </dgm:if>
                    <dgm:else name="Name10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bL bR"/>
                        <dgm:param type="srcNode" val="bottomArc2"/>
                        <dgm:param type="dstNode" val="topConnNode3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</dgm:layoutNode>
              </dgm:forEach>
              <dgm:layoutNode name="hierRoot3">
                <dgm:varLst>
                  <dgm:hierBranch val="init"/>
                </dgm:varLst>
                <dgm:choose name="Name106">
                  <dgm:if name="Name107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08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09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0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1" func="var" arg="hierBranch" op="equ" val="init">
                    <dgm:choose name="Name112">
                      <dgm:if name="Name113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14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15"/>
                </dgm:choose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16">
                    <dgm:if name="Name117" func="var" arg="hierBranch" op="equ" val="init">
                      <dgm:constrLst>
                        <dgm:constr type="l" for="ch" forName="rootText3"/>
                        <dgm:constr type="t" for="ch" forName="rootText3" refType="h" fact="0.18"/>
                        <dgm:constr type="w" for="ch" forName="rootText3" refType="w"/>
                        <dgm:constr type="h" for="ch" forName="rootText3" refType="h" fact="0.64"/>
                        <dgm:constr type="l" for="ch" forName="topArc3" refType="w" fact="0.25"/>
                        <dgm:constr type="t" for="ch" forName="topArc3"/>
                        <dgm:constr type="w" for="ch" forName="topArc3" refType="h" refFor="ch" refForName="topArc3"/>
                        <dgm:constr type="h" for="ch" forName="topArc3" refType="h"/>
                        <dgm:constr type="l" for="ch" forName="bottomArc3" refType="w" fact="0.25"/>
                        <dgm:constr type="t" for="ch" forName="bottomArc3"/>
                        <dgm:constr type="w" for="ch" forName="bottomArc3" refType="h" refFor="ch" refForName="bottomArc3"/>
                        <dgm:constr type="h" for="ch" forName="bottomArc3" refType="h"/>
                        <dgm:constr type="ctrX" for="ch" forName="topConnNode3" refType="w" fact="0.5"/>
                        <dgm:constr type="t" for="ch" forName="topConnNode3"/>
                        <dgm:constr type="w" for="ch" forName="topConnNode3" refType="h" fact="0.76"/>
                        <dgm:constr type="b" for="ch" forName="topConnNode3" refType="t" refFor="ch" refForName="rootText3"/>
                      </dgm:constrLst>
                    </dgm:if>
                    <dgm:if name="Name118" func="var" arg="hierBranch" op="equ" val="l">
                      <dgm:constrLst>
                        <dgm:constr type="l" for="ch" forName="rootText3"/>
                        <dgm:constr type="t" for="ch" forName="rootText3" refType="h" fact="0.18"/>
                        <dgm:constr type="w" for="ch" forName="rootText3" refType="w"/>
                        <dgm:constr type="h" for="ch" forName="rootText3" refType="h" fact="0.64"/>
                        <dgm:constr type="l" for="ch" forName="topArc3" refType="w" fact="0.25"/>
                        <dgm:constr type="t" for="ch" forName="topArc3"/>
                        <dgm:constr type="w" for="ch" forName="topArc3" refType="h" refFor="ch" refForName="topArc3"/>
                        <dgm:constr type="h" for="ch" forName="topArc3" refType="h"/>
                        <dgm:constr type="l" for="ch" forName="bottomArc3" refType="w" fact="0.25"/>
                        <dgm:constr type="t" for="ch" forName="bottomArc3"/>
                        <dgm:constr type="w" for="ch" forName="bottomArc3" refType="h" refFor="ch" refForName="bottomArc3"/>
                        <dgm:constr type="h" for="ch" forName="bottomArc3" refType="h"/>
                        <dgm:constr type="ctrX" for="ch" forName="topConnNode3" refType="w" fact="0.5"/>
                        <dgm:constr type="t" for="ch" forName="topConnNode3"/>
                        <dgm:constr type="w" for="ch" forName="topConnNode3" refType="h" fact="0.76"/>
                        <dgm:constr type="b" for="ch" forName="topConnNode3" refType="t" refFor="ch" refForName="rootText3"/>
                      </dgm:constrLst>
                    </dgm:if>
                    <dgm:if name="Name119" func="var" arg="hierBranch" op="equ" val="r">
                      <dgm:constrLst>
                        <dgm:constr type="l" for="ch" forName="rootText3"/>
                        <dgm:constr type="t" for="ch" forName="rootText3" refType="h" fact="0.18"/>
                        <dgm:constr type="w" for="ch" forName="rootText3" refType="w"/>
                        <dgm:constr type="h" for="ch" forName="rootText3" refType="h" fact="0.64"/>
                        <dgm:constr type="l" for="ch" forName="topArc3" refType="w" fact="0.25"/>
                        <dgm:constr type="t" for="ch" forName="topArc3"/>
                        <dgm:constr type="w" for="ch" forName="topArc3" refType="h" refFor="ch" refForName="topArc3"/>
                        <dgm:constr type="h" for="ch" forName="topArc3" refType="h"/>
                        <dgm:constr type="l" for="ch" forName="bottomArc3" refType="w" fact="0.25"/>
                        <dgm:constr type="t" for="ch" forName="bottomArc3"/>
                        <dgm:constr type="w" for="ch" forName="bottomArc3" refType="h" refFor="ch" refForName="bottomArc3"/>
                        <dgm:constr type="h" for="ch" forName="bottomArc3" refType="h"/>
                        <dgm:constr type="ctrX" for="ch" forName="topConnNode3" refType="w" fact="0.5"/>
                        <dgm:constr type="t" for="ch" forName="topConnNode3"/>
                        <dgm:constr type="w" for="ch" forName="topConnNode3" refType="h" fact="0.76"/>
                        <dgm:constr type="b" for="ch" forName="topConnNode3" refType="t" refFor="ch" refForName="rootText3"/>
                      </dgm:constrLst>
                    </dgm:if>
                    <dgm:else name="Name120">
                      <dgm:constrLst>
                        <dgm:constr type="l" for="ch" forName="rootText3"/>
                        <dgm:constr type="t" for="ch" forName="rootText3" refType="h" fact="0.18"/>
                        <dgm:constr type="w" for="ch" forName="rootText3" refType="w"/>
                        <dgm:constr type="h" for="ch" forName="rootText3" refType="h" fact="0.64"/>
                        <dgm:constr type="l" for="ch" forName="topArc3" refType="w" fact="0.25"/>
                        <dgm:constr type="t" for="ch" forName="topArc3"/>
                        <dgm:constr type="w" for="ch" forName="topArc3" refType="h" refFor="ch" refForName="topArc3"/>
                        <dgm:constr type="h" for="ch" forName="topArc3" refType="h"/>
                        <dgm:constr type="l" for="ch" forName="bottomArc3" refType="w" fact="0.25"/>
                        <dgm:constr type="t" for="ch" forName="bottomArc3"/>
                        <dgm:constr type="w" for="ch" forName="bottomArc3" refType="h" refFor="ch" refForName="bottomArc3"/>
                        <dgm:constr type="h" for="ch" forName="bottomArc3" refType="h"/>
                        <dgm:constr type="ctrX" for="ch" forName="topConnNode3" refType="w" fact="0.5"/>
                        <dgm:constr type="t" for="ch" forName="topConnNode3"/>
                        <dgm:constr type="w" for="ch" forName="topConnNode3" refType="h" fact="0.76"/>
                        <dgm:constr type="b" for="ch" forName="topConnNode3" refType="t" refFor="ch" refForName="rootText3"/>
                      </dgm:constrLst>
                    </dgm:else>
                  </dgm:choose>
                  <dgm:layoutNode name="rootText3" styleLbl="alignAcc1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topArc3" styleLbl="parChTrans1D1" moveWith="rootText3">
                    <dgm:alg type="sp"/>
                    <dgm:shape xmlns:r="http://schemas.openxmlformats.org/officeDocument/2006/relationships" type="arc" r:blip="" zOrderOff="-2">
                      <dgm:adjLst>
                        <dgm:adj idx="1" val="-140"/>
                        <dgm:adj idx="2" val="-40"/>
                      </dgm:adjLst>
                    </dgm:shape>
                    <dgm:presOf/>
                  </dgm:layoutNode>
                  <dgm:layoutNode name="bottomArc3" styleLbl="parChTrans1D1" moveWith="rootText3">
                    <dgm:alg type="sp"/>
                    <dgm:shape xmlns:r="http://schemas.openxmlformats.org/officeDocument/2006/relationships" type="arc" r:blip="" zOrderOff="-2">
                      <dgm:adjLst>
                        <dgm:adj idx="1" val="40"/>
                        <dgm:adj idx="2" val="140"/>
                      </dgm:adjLst>
                    </dgm:shape>
                    <dgm:presOf/>
                  </dgm:layoutNode>
                  <dgm:layoutNode name="topConnNode3" moveWith="rootText3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</dgm:layoutNode>
                </dgm:layoutNode>
                <dgm:layoutNode name="hierChild6">
                  <dgm:choose name="Name121">
                    <dgm:if name="Name122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3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24" func="var" arg="hierBranch" op="equ" val="hang">
                      <dgm:choose name="Name125">
                        <dgm:if name="Name126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27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28" func="var" arg="hierBranch" op="equ" val="std">
                      <dgm:choose name="Name129">
                        <dgm:if name="Name130" func="var" arg="dir" op="equ" val="norm">
                          <dgm:alg type="hierChild"/>
                        </dgm:if>
                        <dgm:else name="Name131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2" func="var" arg="hierBranch" op="equ" val="init">
                      <dgm:choose name="Name133">
                        <dgm:if name="Name134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35">
                          <dgm:alg type="hierChild"/>
                        </dgm:else>
                      </dgm:choose>
                    </dgm:if>
                    <dgm:else name="Name136"/>
                  </dgm:choose>
                  <dgm:shape xmlns:r="http://schemas.openxmlformats.org/officeDocument/2006/relationships" r:blip="">
                    <dgm:adjLst/>
                  </dgm:shape>
                  <dgm:presOf/>
                  <dgm:forEach name="Name137" ref="rep2a"/>
                </dgm:layoutNode>
                <dgm:layoutNode name="hierChild7">
                  <dgm:choose name="Name138">
                    <dgm:if name="Name139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0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forEach name="Name141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78E065E-E33F-5C41-8197-AF27D6B3A67F}" type="datetimeFigureOut">
              <a:rPr lang="en-US" smtClean="0"/>
              <a:t>7/23/15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6E5EF4-3A64-AD46-8214-739193D18D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777977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4845873-56E4-9248-8C83-4F3146C51AF7}" type="datetimeFigureOut">
              <a:rPr lang="en-US" smtClean="0"/>
              <a:t>7/23/15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9CEE486-3DB3-624A-A787-C0F22F4A32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333912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817112" y="1730403"/>
            <a:ext cx="5648623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2277" y="2470925"/>
            <a:ext cx="6511131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2CD7D-129A-EA42-BBD5-067CE65CDE49}" type="datetime4">
              <a:rPr lang="en-US" smtClean="0"/>
              <a:t>July 23, 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BD66D-8E74-B14E-BA81-3E6D58293729}" type="datetime4">
              <a:rPr lang="en-US" smtClean="0"/>
              <a:t>July 23, 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46783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46783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1162B-C694-C642-820D-535980CEC64F}" type="datetime4">
              <a:rPr lang="en-US" smtClean="0"/>
              <a:t>July 23, 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A17D76-CFF9-A647-9D2B-A8D088991E71}" type="datetime4">
              <a:rPr lang="en-US" smtClean="0"/>
              <a:t>July 23, 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19399" y="1726737"/>
            <a:ext cx="5650992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216152" y="2468304"/>
            <a:ext cx="6510528" cy="329184"/>
          </a:xfrm>
        </p:spPr>
        <p:txBody>
          <a:bodyPr anchor="t"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8A5F52-A386-A143-AD42-1B9328FD4BAB}" type="datetime4">
              <a:rPr lang="en-US" smtClean="0"/>
              <a:t>July 23, 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5BED79-9C61-A54F-ABFF-D5E43B6676BB}" type="datetime4">
              <a:rPr lang="en-US" smtClean="0"/>
              <a:t>July 23, 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9150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016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1301A-B204-B643-B988-BAB9AB544E9B}" type="datetime4">
              <a:rPr lang="en-US" smtClean="0"/>
              <a:t>July 23, 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EC0B38-15EC-F640-9C3A-685D59E25DF1}" type="datetime4">
              <a:rPr lang="en-US" smtClean="0"/>
              <a:t>July 23, 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922B31-D5BD-7A46-AA46-DA4B48710174}" type="datetime4">
              <a:rPr lang="en-US" smtClean="0"/>
              <a:t>July 23, 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ight Triangle 1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Triangle 17"/>
          <p:cNvSpPr/>
          <p:nvPr/>
        </p:nvSpPr>
        <p:spPr>
          <a:xfrm rot="5400000">
            <a:off x="433389" y="-433387"/>
            <a:ext cx="6858000" cy="7724778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784930" y="1576103"/>
            <a:ext cx="521208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9552" y="2618912"/>
            <a:ext cx="380777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297954" y="2253385"/>
            <a:ext cx="5794760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42866D-3410-9343-BB28-73B77D0B697F}" type="datetime4">
              <a:rPr lang="en-US" smtClean="0"/>
              <a:t>July 23, 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754ED01-E2A0-4C1E-8E21-014B9904157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028825" y="0"/>
            <a:ext cx="7115175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anchor="ctr"/>
          <a:lstStyle>
            <a:lvl1pPr algn="r">
              <a:defRPr/>
            </a:lvl1pPr>
          </a:lstStyle>
          <a:p>
            <a:endParaRPr lang="en-US" dirty="0"/>
          </a:p>
        </p:txBody>
      </p:sp>
      <p:sp>
        <p:nvSpPr>
          <p:cNvPr id="9" name="Right Triangle 8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0" y="5048250"/>
            <a:ext cx="3571875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71197" y="1717501"/>
            <a:ext cx="54864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143479" y="2180529"/>
            <a:ext cx="6096545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C8EF9-51CE-A14E-847C-70E60FC80F99}" type="datetime4">
              <a:rPr lang="en-US" smtClean="0"/>
              <a:t>July 23, 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2382" y="5050633"/>
            <a:ext cx="3574257" cy="1807368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5051292"/>
            <a:ext cx="9146380" cy="1806709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100628"/>
            <a:ext cx="7520940" cy="3579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01168" y="5870448"/>
            <a:ext cx="2176272" cy="2011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5954C068-B3D6-0841-B340-1A536407546E}" type="datetime4">
              <a:rPr lang="en-US" smtClean="0"/>
              <a:t>July 23, 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7514" y="6285122"/>
            <a:ext cx="47244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spc="200" baseline="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1038" y="6170822"/>
            <a:ext cx="502920" cy="502920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4" tIns="9144" rIns="9144" bIns="9144" rtlCol="0" anchor="ctr">
            <a:normAutofit/>
          </a:bodyPr>
          <a:lstStyle>
            <a:lvl1pPr algn="ctr">
              <a:defRPr sz="1650">
                <a:solidFill>
                  <a:srgbClr val="FFFFFF"/>
                </a:solidFill>
              </a:defRPr>
            </a:lvl1pPr>
          </a:lstStyle>
          <a:p>
            <a:fld id="{2754ED01-E2A0-4C1E-8E21-014B9904157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spcBef>
          <a:spcPct val="0"/>
        </a:spcBef>
        <a:buNone/>
        <a:defRPr sz="2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800"/>
        </a:spcBef>
        <a:buFont typeface="Arial" pitchFamily="34" charset="0"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7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23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9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95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4" Type="http://schemas.openxmlformats.org/officeDocument/2006/relationships/image" Target="../media/image22.png"/><Relationship Id="rId5" Type="http://schemas.openxmlformats.org/officeDocument/2006/relationships/image" Target="../media/image23.png"/><Relationship Id="rId6" Type="http://schemas.openxmlformats.org/officeDocument/2006/relationships/image" Target="../media/image24.png"/><Relationship Id="rId7" Type="http://schemas.openxmlformats.org/officeDocument/2006/relationships/image" Target="../media/image25.png"/><Relationship Id="rId8" Type="http://schemas.openxmlformats.org/officeDocument/2006/relationships/image" Target="../media/image26.png"/><Relationship Id="rId9" Type="http://schemas.openxmlformats.org/officeDocument/2006/relationships/image" Target="../media/image27.png"/><Relationship Id="rId10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4" Type="http://schemas.openxmlformats.org/officeDocument/2006/relationships/image" Target="../media/image31.jpeg"/><Relationship Id="rId5" Type="http://schemas.openxmlformats.org/officeDocument/2006/relationships/image" Target="../media/image32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9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4" Type="http://schemas.openxmlformats.org/officeDocument/2006/relationships/diagramQuickStyle" Target="../diagrams/quickStyle1.xml"/><Relationship Id="rId5" Type="http://schemas.openxmlformats.org/officeDocument/2006/relationships/diagramColors" Target="../diagrams/colors1.xml"/><Relationship Id="rId6" Type="http://schemas.microsoft.com/office/2007/relationships/diagramDrawing" Target="../diagrams/drawing1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Sarah Marie Bruno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Sarah.marie.bruno@cern.ch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402" y="2762354"/>
            <a:ext cx="2981325" cy="337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246876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All Events</a:t>
            </a:r>
            <a:endParaRPr lang="en-US" dirty="0"/>
          </a:p>
        </p:txBody>
      </p:sp>
      <p:pic>
        <p:nvPicPr>
          <p:cNvPr id="4" name="Picture 3" descr="Screen Shot 2015-07-17 at 9.50.30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960" y="1431079"/>
            <a:ext cx="8051421" cy="4644755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16998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Hits by Cluster</a:t>
            </a:r>
            <a:endParaRPr lang="en-US" dirty="0"/>
          </a:p>
        </p:txBody>
      </p:sp>
      <p:pic>
        <p:nvPicPr>
          <p:cNvPr id="4" name="Picture 3" descr="Screen Shot 2015-07-17 at 11.31.29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1734" y="1403458"/>
            <a:ext cx="8561116" cy="450627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544740" y="3929889"/>
            <a:ext cx="4634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C0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2935005" y="4299221"/>
            <a:ext cx="8753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C1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4462581" y="3449379"/>
            <a:ext cx="4462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C2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6007320" y="4912177"/>
            <a:ext cx="5835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C3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7371840" y="4912177"/>
            <a:ext cx="8324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C4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6230450" y="2316747"/>
            <a:ext cx="1973833" cy="1754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Most hits are in C0 and C2. Again, we see that C1 and C4 have negligible contributions.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43459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Eta of the Clusters</a:t>
            </a:r>
            <a:endParaRPr lang="en-US" dirty="0"/>
          </a:p>
        </p:txBody>
      </p:sp>
      <p:pic>
        <p:nvPicPr>
          <p:cNvPr id="4" name="Picture 3" descr="Screen Shot 2015-07-17 at 11.39.50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336" y="1304630"/>
            <a:ext cx="8305978" cy="5043270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99446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Cluster Eta for All events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13</a:t>
            </a:fld>
            <a:endParaRPr lang="en-US"/>
          </a:p>
        </p:txBody>
      </p:sp>
      <p:pic>
        <p:nvPicPr>
          <p:cNvPr id="5" name="Picture 4" descr="Screen Shot 2015-07-21 at 4.23.32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271" y="1180640"/>
            <a:ext cx="7683629" cy="499018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167340" y="5801490"/>
            <a:ext cx="7869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Eta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 rot="16200000">
            <a:off x="-343028" y="3532901"/>
            <a:ext cx="23319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Number of clusters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99350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ROI Eta</a:t>
            </a:r>
            <a:endParaRPr lang="en-US" dirty="0"/>
          </a:p>
        </p:txBody>
      </p:sp>
      <p:pic>
        <p:nvPicPr>
          <p:cNvPr id="4" name="Picture 3" descr="Screen Shot 2015-07-17 at 11.42.17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961" y="1308520"/>
            <a:ext cx="7079082" cy="4998229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99462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ROI Eta for all events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15</a:t>
            </a:fld>
            <a:endParaRPr lang="en-US"/>
          </a:p>
        </p:txBody>
      </p:sp>
      <p:pic>
        <p:nvPicPr>
          <p:cNvPr id="5" name="Picture 4" descr="Screen Shot 2015-07-21 at 4.51.15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977" y="1447383"/>
            <a:ext cx="8123549" cy="45617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48018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ROI </a:t>
            </a:r>
            <a:r>
              <a:rPr lang="en-US" dirty="0" err="1" smtClean="0"/>
              <a:t>p</a:t>
            </a:r>
            <a:r>
              <a:rPr lang="en-US" baseline="-25000" dirty="0" err="1" smtClean="0"/>
              <a:t>t</a:t>
            </a:r>
            <a:endParaRPr lang="en-US" dirty="0"/>
          </a:p>
        </p:txBody>
      </p:sp>
      <p:pic>
        <p:nvPicPr>
          <p:cNvPr id="4" name="Picture 3" descr="Screen Shot 2015-07-17 at 11.50.25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0452" y="1128791"/>
            <a:ext cx="6474613" cy="501202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240452" y="914400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6193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ROI </a:t>
            </a:r>
            <a:r>
              <a:rPr lang="en-US" dirty="0" err="1" smtClean="0"/>
              <a:t>p</a:t>
            </a:r>
            <a:r>
              <a:rPr lang="en-US" baseline="-25000" dirty="0" err="1" smtClean="0"/>
              <a:t>t</a:t>
            </a:r>
            <a:r>
              <a:rPr lang="en-US" baseline="-25000" dirty="0" smtClean="0"/>
              <a:t> </a:t>
            </a:r>
            <a:r>
              <a:rPr lang="en-US" dirty="0" smtClean="0"/>
              <a:t>f0r all Samples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17</a:t>
            </a:fld>
            <a:endParaRPr lang="en-US"/>
          </a:p>
        </p:txBody>
      </p:sp>
      <p:pic>
        <p:nvPicPr>
          <p:cNvPr id="5" name="Picture 4" descr="Screen Shot 2015-07-21 at 5.32.50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294" y="1433967"/>
            <a:ext cx="6673128" cy="412835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7313740" y="1912502"/>
            <a:ext cx="1590218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Samples </a:t>
            </a:r>
            <a:r>
              <a:rPr lang="en-US" sz="2400" dirty="0"/>
              <a:t>constant in energy</a:t>
            </a:r>
            <a:r>
              <a:rPr lang="en-US" sz="2400" dirty="0" smtClean="0"/>
              <a:t>--need </a:t>
            </a:r>
            <a:r>
              <a:rPr lang="en-US" sz="2400" dirty="0"/>
              <a:t>to look at energy rather than </a:t>
            </a:r>
            <a:r>
              <a:rPr lang="en-US" sz="2400" dirty="0" smtClean="0"/>
              <a:t>pt.</a:t>
            </a:r>
          </a:p>
          <a:p>
            <a:endParaRPr lang="en-US" sz="2400" dirty="0"/>
          </a:p>
          <a:p>
            <a:r>
              <a:rPr lang="en-US" sz="2400" dirty="0" smtClean="0"/>
              <a:t>Energy = </a:t>
            </a:r>
            <a:r>
              <a:rPr lang="en-US" sz="2400" dirty="0" err="1" smtClean="0"/>
              <a:t>p</a:t>
            </a:r>
            <a:r>
              <a:rPr lang="en-US" sz="2400" baseline="-25000" dirty="0" err="1" smtClean="0"/>
              <a:t>t</a:t>
            </a:r>
            <a:r>
              <a:rPr lang="en-US" sz="2400" baseline="-25000" dirty="0" smtClean="0"/>
              <a:t> </a:t>
            </a:r>
            <a:r>
              <a:rPr lang="en-US" sz="2400" dirty="0" smtClean="0"/>
              <a:t>* </a:t>
            </a:r>
            <a:r>
              <a:rPr lang="en-US" sz="2400" dirty="0" err="1" smtClean="0"/>
              <a:t>cosh</a:t>
            </a:r>
            <a:r>
              <a:rPr lang="en-US" sz="2400" dirty="0" smtClean="0"/>
              <a:t>(eta)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3441855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3818" y="365760"/>
            <a:ext cx="7520940" cy="548640"/>
          </a:xfrm>
        </p:spPr>
        <p:txBody>
          <a:bodyPr/>
          <a:lstStyle/>
          <a:p>
            <a:pPr algn="ctr"/>
            <a:r>
              <a:rPr lang="en-US" dirty="0" smtClean="0"/>
              <a:t>ROI Energy (Event 1)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18</a:t>
            </a:fld>
            <a:endParaRPr lang="en-US"/>
          </a:p>
        </p:txBody>
      </p:sp>
      <p:pic>
        <p:nvPicPr>
          <p:cNvPr id="5" name="Picture 4" descr="Screen Shot 2015-07-21 at 6.49.35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6119" y="1415295"/>
            <a:ext cx="7618639" cy="48769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70901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ROI Energy (All events)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19</a:t>
            </a:fld>
            <a:endParaRPr lang="en-US"/>
          </a:p>
        </p:txBody>
      </p:sp>
      <p:pic>
        <p:nvPicPr>
          <p:cNvPr id="5" name="Picture 4" descr="Screen Shot 2015-07-21 at 7.02.31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7772" y="1648106"/>
            <a:ext cx="6785234" cy="42170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77582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HGCAL </a:t>
            </a:r>
            <a:r>
              <a:rPr lang="en-US" dirty="0" err="1" smtClean="0"/>
              <a:t>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Font typeface="Arial"/>
              <a:buChar char="•"/>
            </a:pPr>
            <a:r>
              <a:rPr lang="en-US" sz="2400" dirty="0" err="1" smtClean="0"/>
              <a:t>Endcap</a:t>
            </a:r>
            <a:r>
              <a:rPr lang="en-US" sz="2400" dirty="0" smtClean="0"/>
              <a:t> </a:t>
            </a:r>
          </a:p>
          <a:p>
            <a:pPr lvl="3">
              <a:buFont typeface="Arial"/>
              <a:buChar char="•"/>
            </a:pPr>
            <a:r>
              <a:rPr lang="en-US" sz="2400" dirty="0" smtClean="0"/>
              <a:t>More sensitive to radiation</a:t>
            </a:r>
          </a:p>
          <a:p>
            <a:pPr lvl="3">
              <a:buFont typeface="Arial"/>
              <a:buChar char="•"/>
            </a:pPr>
            <a:r>
              <a:rPr lang="en-US" sz="2400" dirty="0" smtClean="0"/>
              <a:t>Crystals degrade quickly and must be replaced – expensive!</a:t>
            </a:r>
          </a:p>
          <a:p>
            <a:pPr lvl="3">
              <a:buFont typeface="Arial"/>
              <a:buChar char="•"/>
            </a:pPr>
            <a:r>
              <a:rPr lang="en-US" sz="2400" dirty="0" smtClean="0"/>
              <a:t>New design – replace with silicon sensors</a:t>
            </a:r>
          </a:p>
          <a:p>
            <a:pPr>
              <a:buFont typeface="Arial"/>
              <a:buChar char="•"/>
            </a:pPr>
            <a:r>
              <a:rPr lang="en-US" sz="2400" dirty="0" smtClean="0"/>
              <a:t>Barrel</a:t>
            </a:r>
          </a:p>
          <a:p>
            <a:pPr lvl="3">
              <a:buFont typeface="Arial"/>
              <a:buChar char="•"/>
            </a:pPr>
            <a:r>
              <a:rPr lang="en-US" sz="2400" dirty="0" smtClean="0"/>
              <a:t>Keep crystal (</a:t>
            </a:r>
            <a:r>
              <a:rPr lang="en-US" sz="2400" dirty="0" err="1" smtClean="0"/>
              <a:t>shashlik</a:t>
            </a:r>
            <a:r>
              <a:rPr lang="en-US" sz="2400" dirty="0" smtClean="0"/>
              <a:t>) design </a:t>
            </a:r>
          </a:p>
          <a:p>
            <a:pPr lvl="3">
              <a:buFont typeface="Arial"/>
              <a:buChar char="•"/>
            </a:pPr>
            <a:r>
              <a:rPr lang="en-US" sz="2400" dirty="0" smtClean="0"/>
              <a:t>Crystal segments with scintillating fiber through the center</a:t>
            </a: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2</a:t>
            </a:fld>
            <a:endParaRPr lang="en-US"/>
          </a:p>
        </p:txBody>
      </p:sp>
      <p:pic>
        <p:nvPicPr>
          <p:cNvPr id="5" name="Picture 4" descr="calorimeter_principle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6419" y="5210702"/>
            <a:ext cx="2434590" cy="1463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864097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Finding the Collision time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20</a:t>
            </a:fld>
            <a:endParaRPr lang="en-US"/>
          </a:p>
        </p:txBody>
      </p:sp>
      <p:pic>
        <p:nvPicPr>
          <p:cNvPr id="5" name="Picture 4" descr="Screen Shot 2015-07-23 at 2.35.51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10429" y="914400"/>
            <a:ext cx="2406021" cy="679962"/>
          </a:xfrm>
          <a:prstGeom prst="rect">
            <a:avLst/>
          </a:prstGeom>
        </p:spPr>
      </p:pic>
      <p:pic>
        <p:nvPicPr>
          <p:cNvPr id="6" name="Picture 5" descr="Screen Shot 2015-07-23 at 2.36.18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8962" y="4189971"/>
            <a:ext cx="5862682" cy="702782"/>
          </a:xfrm>
          <a:prstGeom prst="rect">
            <a:avLst/>
          </a:prstGeom>
        </p:spPr>
      </p:pic>
      <p:pic>
        <p:nvPicPr>
          <p:cNvPr id="7" name="Picture 6" descr="Screen Shot 2015-07-23 at 2.35.46 P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8962" y="1370092"/>
            <a:ext cx="5853611" cy="788660"/>
          </a:xfrm>
          <a:prstGeom prst="rect">
            <a:avLst/>
          </a:prstGeom>
        </p:spPr>
      </p:pic>
      <p:pic>
        <p:nvPicPr>
          <p:cNvPr id="8" name="Picture 7" descr="Screen Shot 2015-07-23 at 2.35.54 PM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19450" y="2113519"/>
            <a:ext cx="2797000" cy="859209"/>
          </a:xfrm>
          <a:prstGeom prst="rect">
            <a:avLst/>
          </a:prstGeom>
        </p:spPr>
      </p:pic>
      <p:pic>
        <p:nvPicPr>
          <p:cNvPr id="9" name="Picture 8" descr="Screen Shot 2015-07-23 at 2.36.00 PM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10593" y="2972728"/>
            <a:ext cx="2990040" cy="800612"/>
          </a:xfrm>
          <a:prstGeom prst="rect">
            <a:avLst/>
          </a:prstGeom>
        </p:spPr>
      </p:pic>
      <p:pic>
        <p:nvPicPr>
          <p:cNvPr id="10" name="Picture 9" descr="Screen Shot 2015-07-23 at 2.36.04 PM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9298" y="3583108"/>
            <a:ext cx="2229305" cy="553586"/>
          </a:xfrm>
          <a:prstGeom prst="rect">
            <a:avLst/>
          </a:prstGeom>
        </p:spPr>
      </p:pic>
      <p:pic>
        <p:nvPicPr>
          <p:cNvPr id="11" name="Picture 10" descr="Screen Shot 2015-07-23 at 2.36.09 PM.pn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64469" y="3668708"/>
            <a:ext cx="2261531" cy="536389"/>
          </a:xfrm>
          <a:prstGeom prst="rect">
            <a:avLst/>
          </a:prstGeom>
        </p:spPr>
      </p:pic>
      <p:pic>
        <p:nvPicPr>
          <p:cNvPr id="12" name="Picture 11" descr="Screen Shot 2015-07-23 at 2.36.11 PM.png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52571" y="3583108"/>
            <a:ext cx="3991429" cy="595332"/>
          </a:xfrm>
          <a:prstGeom prst="rect">
            <a:avLst/>
          </a:prstGeom>
        </p:spPr>
      </p:pic>
      <p:pic>
        <p:nvPicPr>
          <p:cNvPr id="13" name="Picture 12" descr="Screen Shot 2015-07-23 at 2.35.25 PM.png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5291" y="4849052"/>
            <a:ext cx="4053139" cy="20089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718173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5944" y="365760"/>
            <a:ext cx="6823908" cy="548640"/>
          </a:xfrm>
        </p:spPr>
        <p:txBody>
          <a:bodyPr/>
          <a:lstStyle/>
          <a:p>
            <a:pPr algn="r"/>
            <a:r>
              <a:rPr lang="en-US" dirty="0" smtClean="0"/>
              <a:t>Next Steps and questions to answer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2960" y="1243736"/>
            <a:ext cx="7520940" cy="5091977"/>
          </a:xfrm>
        </p:spPr>
        <p:txBody>
          <a:bodyPr>
            <a:normAutofit fontScale="92500" lnSpcReduction="10000"/>
          </a:bodyPr>
          <a:lstStyle/>
          <a:p>
            <a:pPr>
              <a:buFont typeface="Arial"/>
              <a:buChar char="•"/>
            </a:pPr>
            <a:r>
              <a:rPr lang="en-US" sz="2800" dirty="0" smtClean="0"/>
              <a:t>Potential problem – Some photons have energies just below the threshold. For a slightly higher energy, their inclusion would create a larger spread in the hits. What is the probability of a particular hit being above threshold?</a:t>
            </a:r>
          </a:p>
          <a:p>
            <a:pPr>
              <a:buFont typeface="Arial"/>
              <a:buChar char="•"/>
            </a:pPr>
            <a:r>
              <a:rPr lang="en-US" sz="2800" dirty="0"/>
              <a:t>What fraction of </a:t>
            </a:r>
            <a:r>
              <a:rPr lang="en-US" sz="2800" dirty="0" err="1"/>
              <a:t>Rechits</a:t>
            </a:r>
            <a:r>
              <a:rPr lang="en-US" sz="2800" dirty="0"/>
              <a:t> are above threshold?</a:t>
            </a:r>
          </a:p>
          <a:p>
            <a:pPr lvl="4">
              <a:buFont typeface="Arial"/>
              <a:buChar char="•"/>
            </a:pPr>
            <a:r>
              <a:rPr lang="en-US" sz="2800" dirty="0"/>
              <a:t>How does this depend on eta?</a:t>
            </a:r>
          </a:p>
          <a:p>
            <a:pPr lvl="4">
              <a:buFont typeface="Arial"/>
              <a:buChar char="•"/>
            </a:pPr>
            <a:r>
              <a:rPr lang="en-US" sz="2800" dirty="0"/>
              <a:t>How does resolution vary with energy, eta and </a:t>
            </a:r>
            <a:r>
              <a:rPr lang="en-US" sz="2800" i="1" dirty="0" err="1"/>
              <a:t>p</a:t>
            </a:r>
            <a:r>
              <a:rPr lang="en-US" sz="2800" baseline="-25000" dirty="0" err="1"/>
              <a:t>t</a:t>
            </a:r>
            <a:r>
              <a:rPr lang="en-US" sz="2800" dirty="0"/>
              <a:t>?</a:t>
            </a:r>
          </a:p>
          <a:p>
            <a:pPr>
              <a:buFont typeface="Arial"/>
              <a:buChar char="•"/>
            </a:pPr>
            <a:r>
              <a:rPr lang="en-US" sz="2800" dirty="0" smtClean="0"/>
              <a:t>Look at hits in the barrel as well (so far only </a:t>
            </a:r>
            <a:r>
              <a:rPr lang="en-US" sz="2800" dirty="0" err="1" smtClean="0"/>
              <a:t>endcap</a:t>
            </a:r>
            <a:r>
              <a:rPr lang="en-US" sz="2800" dirty="0" smtClean="0"/>
              <a:t>)</a:t>
            </a:r>
          </a:p>
          <a:p>
            <a:pPr>
              <a:buFont typeface="Arial"/>
              <a:buChar char="•"/>
            </a:pPr>
            <a:r>
              <a:rPr lang="en-US" sz="2800" dirty="0" smtClean="0"/>
              <a:t>Higgs -&gt; </a:t>
            </a:r>
            <a:r>
              <a:rPr lang="el-GR" sz="2800" i="1" dirty="0" smtClean="0"/>
              <a:t>γγ</a:t>
            </a:r>
            <a:r>
              <a:rPr lang="el-GR" sz="2800" dirty="0" smtClean="0"/>
              <a:t> </a:t>
            </a:r>
            <a:r>
              <a:rPr lang="en-US" sz="2800" dirty="0" smtClean="0"/>
              <a:t> </a:t>
            </a:r>
            <a:r>
              <a:rPr lang="en-US" sz="2800" dirty="0" smtClean="0"/>
              <a:t>sample</a:t>
            </a:r>
            <a:endParaRPr lang="en-US" sz="28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2092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Outside of CERN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22</a:t>
            </a:fld>
            <a:endParaRPr lang="en-US"/>
          </a:p>
        </p:txBody>
      </p:sp>
      <p:pic>
        <p:nvPicPr>
          <p:cNvPr id="5" name="Picture 4" descr="IMG_1355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18" y="914399"/>
            <a:ext cx="4884613" cy="3663460"/>
          </a:xfrm>
          <a:prstGeom prst="rect">
            <a:avLst/>
          </a:prstGeom>
        </p:spPr>
      </p:pic>
      <p:pic>
        <p:nvPicPr>
          <p:cNvPr id="6" name="Picture 5" descr="Cow copy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3958018"/>
            <a:ext cx="4862286" cy="2899982"/>
          </a:xfrm>
          <a:prstGeom prst="rect">
            <a:avLst/>
          </a:prstGeom>
        </p:spPr>
      </p:pic>
      <p:pic>
        <p:nvPicPr>
          <p:cNvPr id="8" name="Picture 7" descr="IMG_1673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90432" y="914399"/>
            <a:ext cx="4253567" cy="3190175"/>
          </a:xfrm>
          <a:prstGeom prst="rect">
            <a:avLst/>
          </a:prstGeom>
        </p:spPr>
      </p:pic>
      <p:pic>
        <p:nvPicPr>
          <p:cNvPr id="9" name="Picture 8" descr="IMG_1461.JP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2287" y="3646714"/>
            <a:ext cx="4281712" cy="32112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38445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Gamma Gun Data Set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2960" y="1562479"/>
            <a:ext cx="7520940" cy="3579849"/>
          </a:xfrm>
        </p:spPr>
        <p:txBody>
          <a:bodyPr>
            <a:normAutofit/>
          </a:bodyPr>
          <a:lstStyle/>
          <a:p>
            <a:pPr>
              <a:buFont typeface="Arial"/>
              <a:buChar char="•"/>
            </a:pPr>
            <a:r>
              <a:rPr lang="en-US" sz="2800" dirty="0" smtClean="0"/>
              <a:t>Simulation to test performance of </a:t>
            </a:r>
            <a:r>
              <a:rPr lang="en-US" sz="2800" dirty="0" err="1" smtClean="0"/>
              <a:t>HGCal</a:t>
            </a:r>
            <a:r>
              <a:rPr lang="en-US" sz="2800" dirty="0" smtClean="0"/>
              <a:t> (</a:t>
            </a:r>
            <a:r>
              <a:rPr lang="en-US" sz="2800" dirty="0" err="1" smtClean="0"/>
              <a:t>endcap</a:t>
            </a:r>
            <a:r>
              <a:rPr lang="en-US" sz="2800" dirty="0" smtClean="0"/>
              <a:t> calorimeter)</a:t>
            </a:r>
          </a:p>
          <a:p>
            <a:pPr>
              <a:buFont typeface="Arial"/>
              <a:buChar char="•"/>
            </a:pPr>
            <a:r>
              <a:rPr lang="en-US" sz="2800" dirty="0" smtClean="0"/>
              <a:t>Pile</a:t>
            </a:r>
            <a:r>
              <a:rPr lang="en-US" sz="2800" dirty="0"/>
              <a:t>-up-free sample (pile-up=noise in system, limitation of </a:t>
            </a:r>
            <a:r>
              <a:rPr lang="en-US" sz="2800" dirty="0" smtClean="0"/>
              <a:t>the detectors</a:t>
            </a:r>
            <a:r>
              <a:rPr lang="en-US" sz="2800" dirty="0"/>
              <a:t>) </a:t>
            </a:r>
            <a:endParaRPr lang="en-US" sz="2800" dirty="0" smtClean="0"/>
          </a:p>
          <a:p>
            <a:pPr>
              <a:buFont typeface="Arial"/>
              <a:buChar char="•"/>
            </a:pPr>
            <a:r>
              <a:rPr lang="en-US" sz="2800" dirty="0" smtClean="0"/>
              <a:t>Not realistic – we know where the photons originate, because that is input in the simulation.</a:t>
            </a:r>
            <a:endParaRPr lang="en-US" sz="2800" dirty="0"/>
          </a:p>
          <a:p>
            <a:pPr>
              <a:buFont typeface="Arial"/>
              <a:buChar char="•"/>
            </a:pPr>
            <a:endParaRPr lang="en-US" sz="2800" dirty="0" smtClean="0"/>
          </a:p>
          <a:p>
            <a:pPr marL="0" indent="0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95364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Tree organization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4</a:t>
            </a:fld>
            <a:endParaRPr lang="en-US"/>
          </a:p>
        </p:txBody>
      </p:sp>
      <p:graphicFrame>
        <p:nvGraphicFramePr>
          <p:cNvPr id="9" name="Diagram 8"/>
          <p:cNvGraphicFramePr/>
          <p:nvPr>
            <p:extLst>
              <p:ext uri="{D42A27DB-BD31-4B8C-83A1-F6EECF244321}">
                <p14:modId xmlns:p14="http://schemas.microsoft.com/office/powerpoint/2010/main" val="165893582"/>
              </p:ext>
            </p:extLst>
          </p:nvPr>
        </p:nvGraphicFramePr>
        <p:xfrm>
          <a:off x="1524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3469369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725438"/>
          </a:xfrm>
        </p:spPr>
        <p:txBody>
          <a:bodyPr/>
          <a:lstStyle/>
          <a:p>
            <a:r>
              <a:rPr lang="en-US" dirty="0" smtClean="0"/>
              <a:t>Scatter Plot - Reconstructed Collision (Event 1)</a:t>
            </a:r>
            <a:endParaRPr lang="en-US" dirty="0"/>
          </a:p>
        </p:txBody>
      </p:sp>
      <p:pic>
        <p:nvPicPr>
          <p:cNvPr id="3" name="Picture 2" descr="Screen Shot 2015-07-16 at 3.03.21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9633" y="1325057"/>
            <a:ext cx="6627829" cy="471416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131268" y="3035806"/>
            <a:ext cx="475767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2 Regions of interest correspond to the two photons.</a:t>
            </a:r>
            <a:endParaRPr lang="en-US" sz="2400" dirty="0"/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1299633" y="4329015"/>
            <a:ext cx="1454745" cy="59032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 flipH="1">
            <a:off x="5437216" y="1520522"/>
            <a:ext cx="1032292" cy="19808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6469508" y="1091198"/>
            <a:ext cx="145795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2 clusters in this ROI (C0 and C1)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50398" y="3679245"/>
            <a:ext cx="159181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3 clusters in this ROI (C2, C3,C4)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3379890" y="1325057"/>
            <a:ext cx="13777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ROI 1</a:t>
            </a:r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4068784" y="4919335"/>
            <a:ext cx="11409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ROI 2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50246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Scatter Plot - Reconstructed Collision</a:t>
            </a:r>
          </a:p>
        </p:txBody>
      </p:sp>
      <p:pic>
        <p:nvPicPr>
          <p:cNvPr id="3" name="Picture 2" descr="Screen Shot 2015-07-16 at 3.03.40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8981" y="1317114"/>
            <a:ext cx="7304919" cy="546932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825921" y="3112598"/>
            <a:ext cx="277226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Diagonal lines of hits visible, showing location of sensor array.</a:t>
            </a:r>
            <a:endParaRPr lang="en-US" sz="24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6609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9491" y="365759"/>
            <a:ext cx="8331431" cy="750379"/>
          </a:xfrm>
        </p:spPr>
        <p:txBody>
          <a:bodyPr/>
          <a:lstStyle/>
          <a:p>
            <a:pPr algn="ctr"/>
            <a:r>
              <a:rPr lang="en-US" dirty="0" smtClean="0"/>
              <a:t>Number of Hits for a given time of Arrival (First Event, One cluster)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254000" y="1513167"/>
            <a:ext cx="2916936" cy="44935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Can we improve the stability of the mean time of arrival?</a:t>
            </a:r>
          </a:p>
          <a:p>
            <a:pPr marL="285750" indent="-285750">
              <a:buFont typeface="Arial"/>
              <a:buChar char="•"/>
            </a:pPr>
            <a:r>
              <a:rPr lang="en-US" sz="2200" dirty="0" smtClean="0"/>
              <a:t>First thought – either just take the mode or energy weight the hits recorded.</a:t>
            </a:r>
          </a:p>
          <a:p>
            <a:pPr marL="285750" indent="-285750">
              <a:buFont typeface="Arial"/>
              <a:buChar char="•"/>
            </a:pPr>
            <a:r>
              <a:rPr lang="en-US" sz="2200" dirty="0" smtClean="0"/>
              <a:t>No – late hits are actual physics –photon propagating a long way in tracker. </a:t>
            </a:r>
          </a:p>
        </p:txBody>
      </p:sp>
      <p:pic>
        <p:nvPicPr>
          <p:cNvPr id="3" name="Picture 2" descr="Screen Shot 2015-07-16 at 3.13.18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0936" y="1462527"/>
            <a:ext cx="5679986" cy="3971434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13691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154" y="365760"/>
            <a:ext cx="7520940" cy="548640"/>
          </a:xfrm>
        </p:spPr>
        <p:txBody>
          <a:bodyPr/>
          <a:lstStyle/>
          <a:p>
            <a:pPr algn="ctr"/>
            <a:r>
              <a:rPr lang="en-US" dirty="0" smtClean="0"/>
              <a:t>Timing information for all Events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475306" y="5464170"/>
            <a:ext cx="514554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Average over all the mean times: </a:t>
            </a:r>
            <a:r>
              <a:rPr lang="en-US" sz="2800" dirty="0"/>
              <a:t>1.0135622966079492</a:t>
            </a:r>
            <a:endParaRPr lang="en-US" sz="2800" b="1" dirty="0"/>
          </a:p>
        </p:txBody>
      </p:sp>
      <p:pic>
        <p:nvPicPr>
          <p:cNvPr id="3" name="Picture 2" descr="Screen Shot 2015-07-16 at 3.42.17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54378" y="1174024"/>
            <a:ext cx="6124789" cy="3798976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57711" y="1062964"/>
            <a:ext cx="1965999" cy="5324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M</a:t>
            </a:r>
            <a:r>
              <a:rPr lang="en-US" sz="2000" b="1" dirty="0" smtClean="0"/>
              <a:t>ore late hits than early hits. </a:t>
            </a:r>
          </a:p>
          <a:p>
            <a:pPr marL="285750" indent="-285750">
              <a:buFont typeface="Arial"/>
              <a:buChar char="•"/>
            </a:pPr>
            <a:r>
              <a:rPr lang="en-US" sz="2000" dirty="0" smtClean="0"/>
              <a:t>Early hits are noise</a:t>
            </a:r>
          </a:p>
          <a:p>
            <a:pPr marL="285750" indent="-285750">
              <a:buFont typeface="Arial"/>
              <a:buChar char="•"/>
            </a:pPr>
            <a:r>
              <a:rPr lang="en-US" sz="2000" dirty="0"/>
              <a:t>L</a:t>
            </a:r>
            <a:r>
              <a:rPr lang="en-US" sz="2000" dirty="0" smtClean="0"/>
              <a:t>ate hits noise, and effects of asymmetry in energy of the two electrons produced when a photon interacts with the tracker.</a:t>
            </a:r>
          </a:p>
          <a:p>
            <a:pPr marL="285750" indent="-285750">
              <a:buFont typeface="Arial"/>
              <a:buChar char="•"/>
            </a:pPr>
            <a:r>
              <a:rPr lang="en-US" sz="2000" dirty="0" smtClean="0"/>
              <a:t>“Tail” of late hits</a:t>
            </a:r>
            <a:endParaRPr lang="en-US" sz="20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61798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Energies of Clusters (First Event)</a:t>
            </a:r>
            <a:endParaRPr lang="en-US" dirty="0"/>
          </a:p>
        </p:txBody>
      </p:sp>
      <p:pic>
        <p:nvPicPr>
          <p:cNvPr id="6" name="Picture 5" descr="Screen Shot 2015-07-17 at 9.31.56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363" y="1892019"/>
            <a:ext cx="6984419" cy="453374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703906" y="1116955"/>
            <a:ext cx="271860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(</a:t>
            </a:r>
            <a:r>
              <a:rPr lang="en-US" sz="2000" dirty="0" smtClean="0"/>
              <a:t>5 Clusters total)</a:t>
            </a:r>
            <a:endParaRPr lang="en-US" sz="2000" dirty="0"/>
          </a:p>
        </p:txBody>
      </p:sp>
      <p:cxnSp>
        <p:nvCxnSpPr>
          <p:cNvPr id="5" name="Straight Arrow Connector 4"/>
          <p:cNvCxnSpPr/>
          <p:nvPr/>
        </p:nvCxnSpPr>
        <p:spPr>
          <a:xfrm>
            <a:off x="6307692" y="2862657"/>
            <a:ext cx="775006" cy="86094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 flipH="1">
            <a:off x="2066684" y="4476937"/>
            <a:ext cx="581255" cy="17219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flipH="1">
            <a:off x="1872932" y="2862657"/>
            <a:ext cx="775007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5715673" y="2388825"/>
            <a:ext cx="118403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C0 and C2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2712522" y="2711991"/>
            <a:ext cx="92570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C1 and C4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2647939" y="4279795"/>
            <a:ext cx="11840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C3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3831977" y="3040987"/>
            <a:ext cx="1942658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C1 and C4 have essentially no energy. This is an artifact of the clustering algorithm (not pile-up), and these two clusters can be discarded. We care about C0 and C2.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1289954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Angles">
  <a:themeElements>
    <a:clrScheme name="Slipstream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Angle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华文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ngle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Angles.thmx</Template>
  <TotalTime>1498</TotalTime>
  <Words>548</Words>
  <Application>Microsoft Macintosh PowerPoint</Application>
  <PresentationFormat>On-screen Show (4:3)</PresentationFormat>
  <Paragraphs>95</Paragraphs>
  <Slides>22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Angles</vt:lpstr>
      <vt:lpstr>Sarah Marie Bruno</vt:lpstr>
      <vt:lpstr>HGCAL OVerview</vt:lpstr>
      <vt:lpstr>Gamma Gun Data Set </vt:lpstr>
      <vt:lpstr>Tree organization</vt:lpstr>
      <vt:lpstr>Scatter Plot - Reconstructed Collision (Event 1)</vt:lpstr>
      <vt:lpstr>Scatter Plot - Reconstructed Collision</vt:lpstr>
      <vt:lpstr>Number of Hits for a given time of Arrival (First Event, One cluster)</vt:lpstr>
      <vt:lpstr>Timing information for all Events</vt:lpstr>
      <vt:lpstr>Energies of Clusters (First Event)</vt:lpstr>
      <vt:lpstr>All Events</vt:lpstr>
      <vt:lpstr>Hits by Cluster</vt:lpstr>
      <vt:lpstr>Eta of the Clusters</vt:lpstr>
      <vt:lpstr>Cluster Eta for All events</vt:lpstr>
      <vt:lpstr>ROI Eta</vt:lpstr>
      <vt:lpstr>ROI Eta for all events</vt:lpstr>
      <vt:lpstr>ROI pt</vt:lpstr>
      <vt:lpstr>ROI pt f0r all Samples</vt:lpstr>
      <vt:lpstr>ROI Energy (Event 1)</vt:lpstr>
      <vt:lpstr>ROI Energy (All events)</vt:lpstr>
      <vt:lpstr>Finding the Collision time</vt:lpstr>
      <vt:lpstr>Next Steps and questions to answer</vt:lpstr>
      <vt:lpstr>Outside of CERN</vt:lpstr>
    </vt:vector>
  </TitlesOfParts>
  <Company>Cornell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Sarah Marie Bruno</dc:title>
  <dc:creator>Sarah Marie Bruno</dc:creator>
  <cp:lastModifiedBy>Sarah Marie Bruno</cp:lastModifiedBy>
  <cp:revision>38</cp:revision>
  <dcterms:created xsi:type="dcterms:W3CDTF">2015-07-14T13:29:05Z</dcterms:created>
  <dcterms:modified xsi:type="dcterms:W3CDTF">2015-07-23T12:45:55Z</dcterms:modified>
</cp:coreProperties>
</file>