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9.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3"/>
  </p:notesMasterIdLst>
  <p:handoutMasterIdLst>
    <p:handoutMasterId r:id="rId14"/>
  </p:handoutMasterIdLst>
  <p:sldIdLst>
    <p:sldId id="256" r:id="rId2"/>
    <p:sldId id="274" r:id="rId3"/>
    <p:sldId id="265" r:id="rId4"/>
    <p:sldId id="259" r:id="rId5"/>
    <p:sldId id="261" r:id="rId6"/>
    <p:sldId id="267" r:id="rId7"/>
    <p:sldId id="260" r:id="rId8"/>
    <p:sldId id="268" r:id="rId9"/>
    <p:sldId id="276" r:id="rId10"/>
    <p:sldId id="273" r:id="rId11"/>
    <p:sldId id="26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00F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889" autoAdjust="0"/>
  </p:normalViewPr>
  <p:slideViewPr>
    <p:cSldViewPr snapToGrid="0" snapToObjects="1">
      <p:cViewPr varScale="1">
        <p:scale>
          <a:sx n="84" d="100"/>
          <a:sy n="84" d="100"/>
        </p:scale>
        <p:origin x="-1152"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F54481-D01D-5A4C-B30F-E1EF148A7A52}" type="doc">
      <dgm:prSet loTypeId="urn:microsoft.com/office/officeart/2005/8/layout/radial4" loCatId="" qsTypeId="urn:microsoft.com/office/officeart/2005/8/quickstyle/simple4" qsCatId="simple" csTypeId="urn:microsoft.com/office/officeart/2005/8/colors/accent2_3" csCatId="accent2" phldr="1"/>
      <dgm:spPr/>
      <dgm:t>
        <a:bodyPr/>
        <a:lstStyle/>
        <a:p>
          <a:endParaRPr lang="en-US"/>
        </a:p>
      </dgm:t>
    </dgm:pt>
    <dgm:pt modelId="{C0A9DF76-336D-7441-9C56-1834E9059F20}">
      <dgm:prSet phldrT="[Text]"/>
      <dgm:spPr/>
      <dgm:t>
        <a:bodyPr/>
        <a:lstStyle/>
        <a:p>
          <a:r>
            <a:rPr lang="en-US" dirty="0" smtClean="0"/>
            <a:t>Shutdown</a:t>
          </a:r>
        </a:p>
        <a:p>
          <a:r>
            <a:rPr lang="en-US" dirty="0" smtClean="0"/>
            <a:t>Controls Coordinator</a:t>
          </a:r>
          <a:endParaRPr lang="en-US" dirty="0"/>
        </a:p>
      </dgm:t>
    </dgm:pt>
    <dgm:pt modelId="{01262C00-D721-8149-80B5-092D431D6B83}" type="parTrans" cxnId="{43850FFC-42F4-7E4A-AE3B-6782F823AD17}">
      <dgm:prSet/>
      <dgm:spPr/>
      <dgm:t>
        <a:bodyPr/>
        <a:lstStyle/>
        <a:p>
          <a:endParaRPr lang="en-US"/>
        </a:p>
      </dgm:t>
    </dgm:pt>
    <dgm:pt modelId="{A3306FB3-0D69-9E4F-97FF-2C690C7FC2BB}" type="sibTrans" cxnId="{43850FFC-42F4-7E4A-AE3B-6782F823AD17}">
      <dgm:prSet/>
      <dgm:spPr/>
      <dgm:t>
        <a:bodyPr/>
        <a:lstStyle/>
        <a:p>
          <a:endParaRPr lang="en-US"/>
        </a:p>
      </dgm:t>
    </dgm:pt>
    <dgm:pt modelId="{D7F5498D-C001-D449-B5F6-D2B755716AC2}">
      <dgm:prSet phldrT="[Text]"/>
      <dgm:spPr/>
      <dgm:t>
        <a:bodyPr/>
        <a:lstStyle/>
        <a:p>
          <a:r>
            <a:rPr lang="en-US" dirty="0" smtClean="0"/>
            <a:t>Machine Supervisors</a:t>
          </a:r>
          <a:endParaRPr lang="en-US" dirty="0"/>
        </a:p>
      </dgm:t>
    </dgm:pt>
    <dgm:pt modelId="{4E27B31E-9941-7746-8C00-0A377A54E32A}" type="parTrans" cxnId="{211CE943-445A-A741-9EBE-5AD70D6FAC91}">
      <dgm:prSet/>
      <dgm:spPr/>
      <dgm:t>
        <a:bodyPr/>
        <a:lstStyle/>
        <a:p>
          <a:endParaRPr lang="en-US"/>
        </a:p>
      </dgm:t>
    </dgm:pt>
    <dgm:pt modelId="{67DCF3D5-9D35-7342-A720-47DB78F2B1CC}" type="sibTrans" cxnId="{211CE943-445A-A741-9EBE-5AD70D6FAC91}">
      <dgm:prSet/>
      <dgm:spPr/>
      <dgm:t>
        <a:bodyPr/>
        <a:lstStyle/>
        <a:p>
          <a:endParaRPr lang="en-US"/>
        </a:p>
      </dgm:t>
    </dgm:pt>
    <dgm:pt modelId="{7722B0E6-454D-CD4A-AEFF-60DCAD3796A9}">
      <dgm:prSet/>
      <dgm:spPr/>
      <dgm:t>
        <a:bodyPr/>
        <a:lstStyle/>
        <a:p>
          <a:r>
            <a:rPr lang="en-US" dirty="0" smtClean="0"/>
            <a:t>Sector Shutdown Coordinator</a:t>
          </a:r>
          <a:endParaRPr lang="en-US" dirty="0"/>
        </a:p>
      </dgm:t>
    </dgm:pt>
    <dgm:pt modelId="{4B418660-E7D4-F74C-8187-C11216888CBB}" type="parTrans" cxnId="{0D7ADF66-770A-1648-AC94-F0C8F6B15985}">
      <dgm:prSet/>
      <dgm:spPr/>
      <dgm:t>
        <a:bodyPr/>
        <a:lstStyle/>
        <a:p>
          <a:endParaRPr lang="en-US"/>
        </a:p>
      </dgm:t>
    </dgm:pt>
    <dgm:pt modelId="{DD091BFF-F757-6545-9F7C-26AC965ACAD9}" type="sibTrans" cxnId="{0D7ADF66-770A-1648-AC94-F0C8F6B15985}">
      <dgm:prSet/>
      <dgm:spPr/>
      <dgm:t>
        <a:bodyPr/>
        <a:lstStyle/>
        <a:p>
          <a:endParaRPr lang="en-US"/>
        </a:p>
      </dgm:t>
    </dgm:pt>
    <dgm:pt modelId="{8E39E2D4-DC4F-F041-AB1F-C93565880793}">
      <dgm:prSet/>
      <dgm:spPr/>
      <dgm:t>
        <a:bodyPr/>
        <a:lstStyle/>
        <a:p>
          <a:r>
            <a:rPr lang="en-US" dirty="0" smtClean="0"/>
            <a:t>HW Technician</a:t>
          </a:r>
          <a:endParaRPr lang="en-US" dirty="0"/>
        </a:p>
      </dgm:t>
    </dgm:pt>
    <dgm:pt modelId="{C4D56D46-F904-4943-99A5-622B717D33D6}" type="parTrans" cxnId="{7D82A82B-6B19-8444-BAE9-82DB43CF08EE}">
      <dgm:prSet/>
      <dgm:spPr/>
      <dgm:t>
        <a:bodyPr/>
        <a:lstStyle/>
        <a:p>
          <a:endParaRPr lang="en-US"/>
        </a:p>
      </dgm:t>
    </dgm:pt>
    <dgm:pt modelId="{64163721-F0A1-DC41-9F03-B6944C6B204C}" type="sibTrans" cxnId="{7D82A82B-6B19-8444-BAE9-82DB43CF08EE}">
      <dgm:prSet/>
      <dgm:spPr/>
      <dgm:t>
        <a:bodyPr/>
        <a:lstStyle/>
        <a:p>
          <a:endParaRPr lang="en-US"/>
        </a:p>
      </dgm:t>
    </dgm:pt>
    <dgm:pt modelId="{CA9E7D60-F9B5-7C40-9403-C49D2352BA9B}">
      <dgm:prSet/>
      <dgm:spPr/>
      <dgm:t>
        <a:bodyPr/>
        <a:lstStyle/>
        <a:p>
          <a:r>
            <a:rPr lang="en-US" dirty="0" smtClean="0"/>
            <a:t>CO Installation Team</a:t>
          </a:r>
          <a:endParaRPr lang="en-US" dirty="0"/>
        </a:p>
      </dgm:t>
    </dgm:pt>
    <dgm:pt modelId="{26EAB009-5427-7F48-A8B9-95BA0167310F}" type="parTrans" cxnId="{8FC31278-446D-9046-A2A0-CE2EE89B9C69}">
      <dgm:prSet/>
      <dgm:spPr/>
      <dgm:t>
        <a:bodyPr/>
        <a:lstStyle/>
        <a:p>
          <a:endParaRPr lang="en-US"/>
        </a:p>
      </dgm:t>
    </dgm:pt>
    <dgm:pt modelId="{AE8FA6F9-206B-264A-A50A-F30BF140FA6E}" type="sibTrans" cxnId="{8FC31278-446D-9046-A2A0-CE2EE89B9C69}">
      <dgm:prSet/>
      <dgm:spPr/>
      <dgm:t>
        <a:bodyPr/>
        <a:lstStyle/>
        <a:p>
          <a:endParaRPr lang="en-US"/>
        </a:p>
      </dgm:t>
    </dgm:pt>
    <dgm:pt modelId="{12E0189A-E024-8545-BDCC-D8465B146D12}">
      <dgm:prSet/>
      <dgm:spPr>
        <a:effectLst>
          <a:glow rad="101600">
            <a:srgbClr val="FFFF00">
              <a:alpha val="75000"/>
            </a:srgbClr>
          </a:glow>
        </a:effectLst>
      </dgm:spPr>
      <dgm:t>
        <a:bodyPr/>
        <a:lstStyle/>
        <a:p>
          <a:r>
            <a:rPr lang="en-US" dirty="0" smtClean="0"/>
            <a:t>CO Management</a:t>
          </a:r>
          <a:endParaRPr lang="en-US" dirty="0"/>
        </a:p>
      </dgm:t>
    </dgm:pt>
    <dgm:pt modelId="{9D315D73-4247-2B47-AA0E-87D661582DE9}" type="parTrans" cxnId="{657F7A0B-1C9D-9941-B0F3-80D9E01FB6ED}">
      <dgm:prSet/>
      <dgm:spPr/>
      <dgm:t>
        <a:bodyPr/>
        <a:lstStyle/>
        <a:p>
          <a:endParaRPr lang="en-US"/>
        </a:p>
      </dgm:t>
    </dgm:pt>
    <dgm:pt modelId="{B7CDBC2B-95D8-664A-88B6-998CE4F14E61}" type="sibTrans" cxnId="{657F7A0B-1C9D-9941-B0F3-80D9E01FB6ED}">
      <dgm:prSet/>
      <dgm:spPr/>
      <dgm:t>
        <a:bodyPr/>
        <a:lstStyle/>
        <a:p>
          <a:endParaRPr lang="en-US"/>
        </a:p>
      </dgm:t>
    </dgm:pt>
    <dgm:pt modelId="{85F5D9D7-A291-A14D-841A-DD9E302CF9A8}" type="pres">
      <dgm:prSet presAssocID="{C3F54481-D01D-5A4C-B30F-E1EF148A7A52}" presName="cycle" presStyleCnt="0">
        <dgm:presLayoutVars>
          <dgm:chMax val="1"/>
          <dgm:dir/>
          <dgm:animLvl val="ctr"/>
          <dgm:resizeHandles val="exact"/>
        </dgm:presLayoutVars>
      </dgm:prSet>
      <dgm:spPr/>
      <dgm:t>
        <a:bodyPr/>
        <a:lstStyle/>
        <a:p>
          <a:endParaRPr lang="en-US"/>
        </a:p>
      </dgm:t>
    </dgm:pt>
    <dgm:pt modelId="{3A59FEB2-2165-0645-BC9D-BCD5B2B55DE4}" type="pres">
      <dgm:prSet presAssocID="{C0A9DF76-336D-7441-9C56-1834E9059F20}" presName="centerShape" presStyleLbl="node0" presStyleIdx="0" presStyleCnt="1" custLinFactNeighborX="-14921" custLinFactNeighborY="15562"/>
      <dgm:spPr/>
      <dgm:t>
        <a:bodyPr/>
        <a:lstStyle/>
        <a:p>
          <a:endParaRPr lang="en-US"/>
        </a:p>
      </dgm:t>
    </dgm:pt>
    <dgm:pt modelId="{8AFB7F0A-EFEB-6241-A762-95D1BFE0D47D}" type="pres">
      <dgm:prSet presAssocID="{4E27B31E-9941-7746-8C00-0A377A54E32A}" presName="parTrans" presStyleLbl="bgSibTrans2D1" presStyleIdx="0" presStyleCnt="5"/>
      <dgm:spPr/>
      <dgm:t>
        <a:bodyPr/>
        <a:lstStyle/>
        <a:p>
          <a:endParaRPr lang="en-US"/>
        </a:p>
      </dgm:t>
    </dgm:pt>
    <dgm:pt modelId="{55115FAA-4830-4F47-9B1D-DCD6E572C410}" type="pres">
      <dgm:prSet presAssocID="{D7F5498D-C001-D449-B5F6-D2B755716AC2}" presName="node" presStyleLbl="node1" presStyleIdx="0" presStyleCnt="5" custScaleX="89157" custScaleY="84941" custRadScaleRad="154555" custRadScaleInc="216308">
        <dgm:presLayoutVars>
          <dgm:bulletEnabled val="1"/>
        </dgm:presLayoutVars>
      </dgm:prSet>
      <dgm:spPr/>
      <dgm:t>
        <a:bodyPr/>
        <a:lstStyle/>
        <a:p>
          <a:endParaRPr lang="en-US"/>
        </a:p>
      </dgm:t>
    </dgm:pt>
    <dgm:pt modelId="{6330DCF8-C5AE-DC42-89B3-367F013D21F8}" type="pres">
      <dgm:prSet presAssocID="{4B418660-E7D4-F74C-8187-C11216888CBB}" presName="parTrans" presStyleLbl="bgSibTrans2D1" presStyleIdx="1" presStyleCnt="5"/>
      <dgm:spPr/>
      <dgm:t>
        <a:bodyPr/>
        <a:lstStyle/>
        <a:p>
          <a:endParaRPr lang="en-US"/>
        </a:p>
      </dgm:t>
    </dgm:pt>
    <dgm:pt modelId="{4E6F7BA0-6776-A04E-8DDA-10BD29194DD4}" type="pres">
      <dgm:prSet presAssocID="{7722B0E6-454D-CD4A-AEFF-60DCAD3796A9}" presName="node" presStyleLbl="node1" presStyleIdx="1" presStyleCnt="5" custScaleX="89157" custScaleY="84941" custRadScaleRad="181209" custRadScaleInc="31940">
        <dgm:presLayoutVars>
          <dgm:bulletEnabled val="1"/>
        </dgm:presLayoutVars>
      </dgm:prSet>
      <dgm:spPr/>
      <dgm:t>
        <a:bodyPr/>
        <a:lstStyle/>
        <a:p>
          <a:endParaRPr lang="en-US"/>
        </a:p>
      </dgm:t>
    </dgm:pt>
    <dgm:pt modelId="{68F8DE6C-42CD-604A-8178-B22B7C86846A}" type="pres">
      <dgm:prSet presAssocID="{C4D56D46-F904-4943-99A5-622B717D33D6}" presName="parTrans" presStyleLbl="bgSibTrans2D1" presStyleIdx="2" presStyleCnt="5" custLinFactNeighborX="1050"/>
      <dgm:spPr/>
      <dgm:t>
        <a:bodyPr/>
        <a:lstStyle/>
        <a:p>
          <a:endParaRPr lang="en-US"/>
        </a:p>
      </dgm:t>
    </dgm:pt>
    <dgm:pt modelId="{1B3C00AA-E1F1-4547-A152-C6B831DD64A2}" type="pres">
      <dgm:prSet presAssocID="{8E39E2D4-DC4F-F041-AB1F-C93565880793}" presName="node" presStyleLbl="node1" presStyleIdx="2" presStyleCnt="5" custScaleX="89157" custScaleY="84941" custRadScaleRad="181209" custRadScaleInc="93060">
        <dgm:presLayoutVars>
          <dgm:bulletEnabled val="1"/>
        </dgm:presLayoutVars>
      </dgm:prSet>
      <dgm:spPr/>
      <dgm:t>
        <a:bodyPr/>
        <a:lstStyle/>
        <a:p>
          <a:endParaRPr lang="en-US"/>
        </a:p>
      </dgm:t>
    </dgm:pt>
    <dgm:pt modelId="{7AD2FD7C-4386-8D48-98D1-E8591839122F}" type="pres">
      <dgm:prSet presAssocID="{26EAB009-5427-7F48-A8B9-95BA0167310F}" presName="parTrans" presStyleLbl="bgSibTrans2D1" presStyleIdx="3" presStyleCnt="5"/>
      <dgm:spPr/>
      <dgm:t>
        <a:bodyPr/>
        <a:lstStyle/>
        <a:p>
          <a:endParaRPr lang="en-US"/>
        </a:p>
      </dgm:t>
    </dgm:pt>
    <dgm:pt modelId="{7547D976-65C7-7742-B300-32A08AF57A39}" type="pres">
      <dgm:prSet presAssocID="{CA9E7D60-F9B5-7C40-9403-C49D2352BA9B}" presName="node" presStyleLbl="node1" presStyleIdx="3" presStyleCnt="5" custScaleX="89157" custScaleY="84941" custRadScaleRad="155404" custRadScaleInc="-87477">
        <dgm:presLayoutVars>
          <dgm:bulletEnabled val="1"/>
        </dgm:presLayoutVars>
      </dgm:prSet>
      <dgm:spPr/>
      <dgm:t>
        <a:bodyPr/>
        <a:lstStyle/>
        <a:p>
          <a:endParaRPr lang="en-US"/>
        </a:p>
      </dgm:t>
    </dgm:pt>
    <dgm:pt modelId="{AD8B74EB-4E29-E240-B510-79340FBC25E7}" type="pres">
      <dgm:prSet presAssocID="{9D315D73-4247-2B47-AA0E-87D661582DE9}" presName="parTrans" presStyleLbl="bgSibTrans2D1" presStyleIdx="4" presStyleCnt="5"/>
      <dgm:spPr/>
      <dgm:t>
        <a:bodyPr/>
        <a:lstStyle/>
        <a:p>
          <a:endParaRPr lang="en-US"/>
        </a:p>
      </dgm:t>
    </dgm:pt>
    <dgm:pt modelId="{034F5342-209F-E54B-88D8-683216277AF2}" type="pres">
      <dgm:prSet presAssocID="{12E0189A-E024-8545-BDCC-D8465B146D12}" presName="node" presStyleLbl="node1" presStyleIdx="4" presStyleCnt="5" custScaleX="86421" custScaleY="94130" custRadScaleRad="116222" custRadScaleInc="-81857">
        <dgm:presLayoutVars>
          <dgm:bulletEnabled val="1"/>
        </dgm:presLayoutVars>
      </dgm:prSet>
      <dgm:spPr/>
      <dgm:t>
        <a:bodyPr/>
        <a:lstStyle/>
        <a:p>
          <a:endParaRPr lang="en-US"/>
        </a:p>
      </dgm:t>
    </dgm:pt>
  </dgm:ptLst>
  <dgm:cxnLst>
    <dgm:cxn modelId="{7D82A82B-6B19-8444-BAE9-82DB43CF08EE}" srcId="{C0A9DF76-336D-7441-9C56-1834E9059F20}" destId="{8E39E2D4-DC4F-F041-AB1F-C93565880793}" srcOrd="2" destOrd="0" parTransId="{C4D56D46-F904-4943-99A5-622B717D33D6}" sibTransId="{64163721-F0A1-DC41-9F03-B6944C6B204C}"/>
    <dgm:cxn modelId="{43850FFC-42F4-7E4A-AE3B-6782F823AD17}" srcId="{C3F54481-D01D-5A4C-B30F-E1EF148A7A52}" destId="{C0A9DF76-336D-7441-9C56-1834E9059F20}" srcOrd="0" destOrd="0" parTransId="{01262C00-D721-8149-80B5-092D431D6B83}" sibTransId="{A3306FB3-0D69-9E4F-97FF-2C690C7FC2BB}"/>
    <dgm:cxn modelId="{EBBF9E68-F177-4744-B837-CDAEDABE6133}" type="presOf" srcId="{26EAB009-5427-7F48-A8B9-95BA0167310F}" destId="{7AD2FD7C-4386-8D48-98D1-E8591839122F}" srcOrd="0" destOrd="0" presId="urn:microsoft.com/office/officeart/2005/8/layout/radial4"/>
    <dgm:cxn modelId="{D7A46C51-1F49-CA44-B785-82F9605EE786}" type="presOf" srcId="{7722B0E6-454D-CD4A-AEFF-60DCAD3796A9}" destId="{4E6F7BA0-6776-A04E-8DDA-10BD29194DD4}" srcOrd="0" destOrd="0" presId="urn:microsoft.com/office/officeart/2005/8/layout/radial4"/>
    <dgm:cxn modelId="{09FBC8F8-2676-9B4B-B80F-D1EEE75B01B8}" type="presOf" srcId="{CA9E7D60-F9B5-7C40-9403-C49D2352BA9B}" destId="{7547D976-65C7-7742-B300-32A08AF57A39}" srcOrd="0" destOrd="0" presId="urn:microsoft.com/office/officeart/2005/8/layout/radial4"/>
    <dgm:cxn modelId="{211CE943-445A-A741-9EBE-5AD70D6FAC91}" srcId="{C0A9DF76-336D-7441-9C56-1834E9059F20}" destId="{D7F5498D-C001-D449-B5F6-D2B755716AC2}" srcOrd="0" destOrd="0" parTransId="{4E27B31E-9941-7746-8C00-0A377A54E32A}" sibTransId="{67DCF3D5-9D35-7342-A720-47DB78F2B1CC}"/>
    <dgm:cxn modelId="{E4357D99-6233-CB4A-891F-ED75CF14F946}" type="presOf" srcId="{4E27B31E-9941-7746-8C00-0A377A54E32A}" destId="{8AFB7F0A-EFEB-6241-A762-95D1BFE0D47D}" srcOrd="0" destOrd="0" presId="urn:microsoft.com/office/officeart/2005/8/layout/radial4"/>
    <dgm:cxn modelId="{E6A4200C-CD7C-914E-AF2E-7A7CBBADBDD0}" type="presOf" srcId="{C4D56D46-F904-4943-99A5-622B717D33D6}" destId="{68F8DE6C-42CD-604A-8178-B22B7C86846A}" srcOrd="0" destOrd="0" presId="urn:microsoft.com/office/officeart/2005/8/layout/radial4"/>
    <dgm:cxn modelId="{8E9AEBE8-1159-CF4E-A117-6F31AB4EB089}" type="presOf" srcId="{8E39E2D4-DC4F-F041-AB1F-C93565880793}" destId="{1B3C00AA-E1F1-4547-A152-C6B831DD64A2}" srcOrd="0" destOrd="0" presId="urn:microsoft.com/office/officeart/2005/8/layout/radial4"/>
    <dgm:cxn modelId="{E932AA04-4B15-B241-B38B-31A32B8EF800}" type="presOf" srcId="{9D315D73-4247-2B47-AA0E-87D661582DE9}" destId="{AD8B74EB-4E29-E240-B510-79340FBC25E7}" srcOrd="0" destOrd="0" presId="urn:microsoft.com/office/officeart/2005/8/layout/radial4"/>
    <dgm:cxn modelId="{8FC31278-446D-9046-A2A0-CE2EE89B9C69}" srcId="{C0A9DF76-336D-7441-9C56-1834E9059F20}" destId="{CA9E7D60-F9B5-7C40-9403-C49D2352BA9B}" srcOrd="3" destOrd="0" parTransId="{26EAB009-5427-7F48-A8B9-95BA0167310F}" sibTransId="{AE8FA6F9-206B-264A-A50A-F30BF140FA6E}"/>
    <dgm:cxn modelId="{3F60CF28-4A5A-7440-ABB1-8C09600D0B7A}" type="presOf" srcId="{C3F54481-D01D-5A4C-B30F-E1EF148A7A52}" destId="{85F5D9D7-A291-A14D-841A-DD9E302CF9A8}" srcOrd="0" destOrd="0" presId="urn:microsoft.com/office/officeart/2005/8/layout/radial4"/>
    <dgm:cxn modelId="{0ADA3D01-4E97-D545-AB2D-6F656CCA1A97}" type="presOf" srcId="{12E0189A-E024-8545-BDCC-D8465B146D12}" destId="{034F5342-209F-E54B-88D8-683216277AF2}" srcOrd="0" destOrd="0" presId="urn:microsoft.com/office/officeart/2005/8/layout/radial4"/>
    <dgm:cxn modelId="{657F7A0B-1C9D-9941-B0F3-80D9E01FB6ED}" srcId="{C0A9DF76-336D-7441-9C56-1834E9059F20}" destId="{12E0189A-E024-8545-BDCC-D8465B146D12}" srcOrd="4" destOrd="0" parTransId="{9D315D73-4247-2B47-AA0E-87D661582DE9}" sibTransId="{B7CDBC2B-95D8-664A-88B6-998CE4F14E61}"/>
    <dgm:cxn modelId="{58BF9B69-32D5-6942-B419-659A13527D82}" type="presOf" srcId="{4B418660-E7D4-F74C-8187-C11216888CBB}" destId="{6330DCF8-C5AE-DC42-89B3-367F013D21F8}" srcOrd="0" destOrd="0" presId="urn:microsoft.com/office/officeart/2005/8/layout/radial4"/>
    <dgm:cxn modelId="{D9BF9053-39E1-514E-B57D-E80F9C35B5D0}" type="presOf" srcId="{C0A9DF76-336D-7441-9C56-1834E9059F20}" destId="{3A59FEB2-2165-0645-BC9D-BCD5B2B55DE4}" srcOrd="0" destOrd="0" presId="urn:microsoft.com/office/officeart/2005/8/layout/radial4"/>
    <dgm:cxn modelId="{CFF9D4B0-11FA-3B43-98F5-15496527B035}" type="presOf" srcId="{D7F5498D-C001-D449-B5F6-D2B755716AC2}" destId="{55115FAA-4830-4F47-9B1D-DCD6E572C410}" srcOrd="0" destOrd="0" presId="urn:microsoft.com/office/officeart/2005/8/layout/radial4"/>
    <dgm:cxn modelId="{0D7ADF66-770A-1648-AC94-F0C8F6B15985}" srcId="{C0A9DF76-336D-7441-9C56-1834E9059F20}" destId="{7722B0E6-454D-CD4A-AEFF-60DCAD3796A9}" srcOrd="1" destOrd="0" parTransId="{4B418660-E7D4-F74C-8187-C11216888CBB}" sibTransId="{DD091BFF-F757-6545-9F7C-26AC965ACAD9}"/>
    <dgm:cxn modelId="{3E4D440C-675C-1242-BB62-13309B094B58}" type="presParOf" srcId="{85F5D9D7-A291-A14D-841A-DD9E302CF9A8}" destId="{3A59FEB2-2165-0645-BC9D-BCD5B2B55DE4}" srcOrd="0" destOrd="0" presId="urn:microsoft.com/office/officeart/2005/8/layout/radial4"/>
    <dgm:cxn modelId="{A9EBF9B4-3BB1-4A47-BD97-18C5BC6FCD09}" type="presParOf" srcId="{85F5D9D7-A291-A14D-841A-DD9E302CF9A8}" destId="{8AFB7F0A-EFEB-6241-A762-95D1BFE0D47D}" srcOrd="1" destOrd="0" presId="urn:microsoft.com/office/officeart/2005/8/layout/radial4"/>
    <dgm:cxn modelId="{874FD517-3E0C-D848-8FC2-EC43498DBBE8}" type="presParOf" srcId="{85F5D9D7-A291-A14D-841A-DD9E302CF9A8}" destId="{55115FAA-4830-4F47-9B1D-DCD6E572C410}" srcOrd="2" destOrd="0" presId="urn:microsoft.com/office/officeart/2005/8/layout/radial4"/>
    <dgm:cxn modelId="{C859C080-CD5E-5E4C-AB1B-116CD31C38F7}" type="presParOf" srcId="{85F5D9D7-A291-A14D-841A-DD9E302CF9A8}" destId="{6330DCF8-C5AE-DC42-89B3-367F013D21F8}" srcOrd="3" destOrd="0" presId="urn:microsoft.com/office/officeart/2005/8/layout/radial4"/>
    <dgm:cxn modelId="{DC413833-511F-1140-8A5B-B75C21B989B2}" type="presParOf" srcId="{85F5D9D7-A291-A14D-841A-DD9E302CF9A8}" destId="{4E6F7BA0-6776-A04E-8DDA-10BD29194DD4}" srcOrd="4" destOrd="0" presId="urn:microsoft.com/office/officeart/2005/8/layout/radial4"/>
    <dgm:cxn modelId="{F343F03C-E8F6-A54C-A9F9-75F7EB92C855}" type="presParOf" srcId="{85F5D9D7-A291-A14D-841A-DD9E302CF9A8}" destId="{68F8DE6C-42CD-604A-8178-B22B7C86846A}" srcOrd="5" destOrd="0" presId="urn:microsoft.com/office/officeart/2005/8/layout/radial4"/>
    <dgm:cxn modelId="{51B6CA4C-08C1-7745-82CA-8B3B5C9BCE8E}" type="presParOf" srcId="{85F5D9D7-A291-A14D-841A-DD9E302CF9A8}" destId="{1B3C00AA-E1F1-4547-A152-C6B831DD64A2}" srcOrd="6" destOrd="0" presId="urn:microsoft.com/office/officeart/2005/8/layout/radial4"/>
    <dgm:cxn modelId="{98A9DB21-160A-3343-972F-67117C5449D5}" type="presParOf" srcId="{85F5D9D7-A291-A14D-841A-DD9E302CF9A8}" destId="{7AD2FD7C-4386-8D48-98D1-E8591839122F}" srcOrd="7" destOrd="0" presId="urn:microsoft.com/office/officeart/2005/8/layout/radial4"/>
    <dgm:cxn modelId="{84F5F65F-27C1-094C-A4B4-48D7D2DBCE3A}" type="presParOf" srcId="{85F5D9D7-A291-A14D-841A-DD9E302CF9A8}" destId="{7547D976-65C7-7742-B300-32A08AF57A39}" srcOrd="8" destOrd="0" presId="urn:microsoft.com/office/officeart/2005/8/layout/radial4"/>
    <dgm:cxn modelId="{2E606731-8F6E-074B-AAAD-E01E91DC04CE}" type="presParOf" srcId="{85F5D9D7-A291-A14D-841A-DD9E302CF9A8}" destId="{AD8B74EB-4E29-E240-B510-79340FBC25E7}" srcOrd="9" destOrd="0" presId="urn:microsoft.com/office/officeart/2005/8/layout/radial4"/>
    <dgm:cxn modelId="{58901CFE-A681-4642-8C26-EBEDF3FA7509}" type="presParOf" srcId="{85F5D9D7-A291-A14D-841A-DD9E302CF9A8}" destId="{034F5342-209F-E54B-88D8-683216277AF2}" srcOrd="10"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214E130-5415-3E4F-BB8B-A2046DFDDE15}" type="doc">
      <dgm:prSet loTypeId="urn:microsoft.com/office/officeart/2005/8/layout/hierarchy4" loCatId="" qsTypeId="urn:microsoft.com/office/officeart/2005/8/quickstyle/simple4" qsCatId="simple" csTypeId="urn:microsoft.com/office/officeart/2005/8/colors/accent6_2" csCatId="accent6" phldr="1"/>
      <dgm:spPr/>
      <dgm:t>
        <a:bodyPr/>
        <a:lstStyle/>
        <a:p>
          <a:endParaRPr lang="en-US"/>
        </a:p>
      </dgm:t>
    </dgm:pt>
    <dgm:pt modelId="{BAB92B2B-D2BB-FA4C-9DC2-7F4009EF1D8A}">
      <dgm:prSet phldrT="[Text]"/>
      <dgm:spPr/>
      <dgm:t>
        <a:bodyPr/>
        <a:lstStyle/>
        <a:p>
          <a:r>
            <a:rPr lang="en-US" dirty="0" smtClean="0"/>
            <a:t>Controls </a:t>
          </a:r>
          <a:r>
            <a:rPr lang="en-US" smtClean="0"/>
            <a:t>Coordination Committee CO3</a:t>
          </a:r>
          <a:endParaRPr lang="en-US" dirty="0"/>
        </a:p>
      </dgm:t>
    </dgm:pt>
    <dgm:pt modelId="{C7489051-C083-B748-9DB6-F2745E883119}" type="parTrans" cxnId="{48CAF0DD-4997-2D4E-BC08-0504055A0047}">
      <dgm:prSet/>
      <dgm:spPr/>
      <dgm:t>
        <a:bodyPr/>
        <a:lstStyle/>
        <a:p>
          <a:endParaRPr lang="en-US"/>
        </a:p>
      </dgm:t>
    </dgm:pt>
    <dgm:pt modelId="{15B0D59F-677C-AF4D-96BA-ECC8210530F0}" type="sibTrans" cxnId="{48CAF0DD-4997-2D4E-BC08-0504055A0047}">
      <dgm:prSet/>
      <dgm:spPr/>
      <dgm:t>
        <a:bodyPr/>
        <a:lstStyle/>
        <a:p>
          <a:endParaRPr lang="en-US"/>
        </a:p>
      </dgm:t>
    </dgm:pt>
    <dgm:pt modelId="{32B5BF16-714D-2F47-BF76-581D36D938C4}">
      <dgm:prSet phldrT="[Text]" custT="1"/>
      <dgm:spPr/>
      <dgm:t>
        <a:bodyPr/>
        <a:lstStyle/>
        <a:p>
          <a:r>
            <a:rPr lang="en-US" sz="800" dirty="0" smtClean="0"/>
            <a:t>Responsible for the coordination of controls strategy for the Accelerator Complex</a:t>
          </a:r>
          <a:endParaRPr lang="en-US" sz="800" dirty="0"/>
        </a:p>
      </dgm:t>
    </dgm:pt>
    <dgm:pt modelId="{8E3FC3EA-D4A8-2B4C-ACA4-18763734E9CD}" type="parTrans" cxnId="{E448830E-E73D-3B4C-A9CD-44A65C98C331}">
      <dgm:prSet/>
      <dgm:spPr/>
      <dgm:t>
        <a:bodyPr/>
        <a:lstStyle/>
        <a:p>
          <a:endParaRPr lang="en-US"/>
        </a:p>
      </dgm:t>
    </dgm:pt>
    <dgm:pt modelId="{32FBBAD3-3D59-CC46-9DDE-64FC7FEECE82}" type="sibTrans" cxnId="{E448830E-E73D-3B4C-A9CD-44A65C98C331}">
      <dgm:prSet/>
      <dgm:spPr/>
      <dgm:t>
        <a:bodyPr/>
        <a:lstStyle/>
        <a:p>
          <a:endParaRPr lang="en-US"/>
        </a:p>
      </dgm:t>
    </dgm:pt>
    <dgm:pt modelId="{C8DD7E15-2056-0144-AD09-9594FD4C21C6}">
      <dgm:prSet phldrT="[Text]" custT="1"/>
      <dgm:spPr/>
      <dgm:t>
        <a:bodyPr/>
        <a:lstStyle/>
        <a:p>
          <a:r>
            <a:rPr lang="en-US" sz="800" dirty="0" smtClean="0"/>
            <a:t>Reports to Controls GLs, LMC, IEFC</a:t>
          </a:r>
          <a:endParaRPr lang="en-US" sz="800" dirty="0"/>
        </a:p>
      </dgm:t>
    </dgm:pt>
    <dgm:pt modelId="{924BA2B1-F90C-3045-A1EB-C4EE04716C42}" type="parTrans" cxnId="{8496731D-C7EF-3F4D-BF8A-565C1E7BFD58}">
      <dgm:prSet/>
      <dgm:spPr/>
      <dgm:t>
        <a:bodyPr/>
        <a:lstStyle/>
        <a:p>
          <a:endParaRPr lang="en-US"/>
        </a:p>
      </dgm:t>
    </dgm:pt>
    <dgm:pt modelId="{BDC497FD-5A32-694F-B5CF-81CE7841582B}" type="sibTrans" cxnId="{8496731D-C7EF-3F4D-BF8A-565C1E7BFD58}">
      <dgm:prSet/>
      <dgm:spPr/>
      <dgm:t>
        <a:bodyPr/>
        <a:lstStyle/>
        <a:p>
          <a:endParaRPr lang="en-US"/>
        </a:p>
      </dgm:t>
    </dgm:pt>
    <dgm:pt modelId="{E20381AC-4D50-5747-8185-CD505992AB00}">
      <dgm:prSet custT="1"/>
      <dgm:spPr/>
      <dgm:t>
        <a:bodyPr/>
        <a:lstStyle/>
        <a:p>
          <a:r>
            <a:rPr lang="en-US" sz="800" dirty="0" smtClean="0"/>
            <a:t>Not a decision taking body</a:t>
          </a:r>
          <a:endParaRPr lang="en-US" sz="800" dirty="0"/>
        </a:p>
      </dgm:t>
    </dgm:pt>
    <dgm:pt modelId="{4386CEDD-7660-0748-AFFD-1EBEA7C35831}" type="parTrans" cxnId="{7A239DCB-BCE2-494A-92D0-EAD94404C5C7}">
      <dgm:prSet/>
      <dgm:spPr/>
      <dgm:t>
        <a:bodyPr/>
        <a:lstStyle/>
        <a:p>
          <a:endParaRPr lang="en-US"/>
        </a:p>
      </dgm:t>
    </dgm:pt>
    <dgm:pt modelId="{5F48C205-B9E7-3649-A972-B1840370C306}" type="sibTrans" cxnId="{7A239DCB-BCE2-494A-92D0-EAD94404C5C7}">
      <dgm:prSet/>
      <dgm:spPr/>
      <dgm:t>
        <a:bodyPr/>
        <a:lstStyle/>
        <a:p>
          <a:endParaRPr lang="en-US"/>
        </a:p>
      </dgm:t>
    </dgm:pt>
    <dgm:pt modelId="{6C5BDB8A-1C8E-A947-A592-8D518CB49F20}">
      <dgm:prSet phldrT="[Text]" custT="1"/>
      <dgm:spPr/>
      <dgm:t>
        <a:bodyPr/>
        <a:lstStyle/>
        <a:p>
          <a:r>
            <a:rPr lang="en-US" sz="800" dirty="0" smtClean="0"/>
            <a:t>Fosters discussion and coordination of related controls issues</a:t>
          </a:r>
          <a:endParaRPr lang="en-US" sz="800" dirty="0"/>
        </a:p>
      </dgm:t>
    </dgm:pt>
    <dgm:pt modelId="{B74A3F77-5469-E740-B142-428FF2018C6B}" type="parTrans" cxnId="{16C5DFD3-E83F-584D-820C-827990BAE697}">
      <dgm:prSet/>
      <dgm:spPr/>
      <dgm:t>
        <a:bodyPr/>
        <a:lstStyle/>
        <a:p>
          <a:endParaRPr lang="en-US"/>
        </a:p>
      </dgm:t>
    </dgm:pt>
    <dgm:pt modelId="{3E81B756-03F7-4C4B-9028-A5ED6BCCCB8C}" type="sibTrans" cxnId="{16C5DFD3-E83F-584D-820C-827990BAE697}">
      <dgm:prSet/>
      <dgm:spPr/>
      <dgm:t>
        <a:bodyPr/>
        <a:lstStyle/>
        <a:p>
          <a:endParaRPr lang="en-US"/>
        </a:p>
      </dgm:t>
    </dgm:pt>
    <dgm:pt modelId="{3DC65BB7-B4A5-A54D-A226-0C53B402C9F1}">
      <dgm:prSet phldrT="[Text]" custT="1"/>
      <dgm:spPr/>
      <dgm:t>
        <a:bodyPr/>
        <a:lstStyle/>
        <a:p>
          <a:r>
            <a:rPr lang="en-US" sz="800" dirty="0" smtClean="0"/>
            <a:t>Ensures common strategy between OP, Eq. groups and controls groups in A&amp;T sector and GS</a:t>
          </a:r>
          <a:endParaRPr lang="en-US" sz="800" dirty="0"/>
        </a:p>
      </dgm:t>
    </dgm:pt>
    <dgm:pt modelId="{A67867DB-205F-3E46-A977-B78CB2E68459}" type="parTrans" cxnId="{074301FC-37B9-C749-A9AD-74D166C892D1}">
      <dgm:prSet/>
      <dgm:spPr/>
      <dgm:t>
        <a:bodyPr/>
        <a:lstStyle/>
        <a:p>
          <a:endParaRPr lang="en-US"/>
        </a:p>
      </dgm:t>
    </dgm:pt>
    <dgm:pt modelId="{9BEDF4C8-E931-594D-8505-BDF643FC60C8}" type="sibTrans" cxnId="{074301FC-37B9-C749-A9AD-74D166C892D1}">
      <dgm:prSet/>
      <dgm:spPr/>
      <dgm:t>
        <a:bodyPr/>
        <a:lstStyle/>
        <a:p>
          <a:endParaRPr lang="en-US"/>
        </a:p>
      </dgm:t>
    </dgm:pt>
    <dgm:pt modelId="{957B8360-26CC-D941-A47D-F2C550EFB024}">
      <dgm:prSet custT="1"/>
      <dgm:spPr/>
      <dgm:t>
        <a:bodyPr/>
        <a:lstStyle/>
        <a:p>
          <a:r>
            <a:rPr lang="en-US" sz="800" dirty="0" smtClean="0"/>
            <a:t>Sector wide Committee</a:t>
          </a:r>
          <a:endParaRPr lang="en-US" sz="800" dirty="0"/>
        </a:p>
      </dgm:t>
    </dgm:pt>
    <dgm:pt modelId="{6CCC2991-38BE-8743-AC81-132863BE5483}" type="parTrans" cxnId="{E06D17DF-DCF7-1549-A6A7-1F64954781F8}">
      <dgm:prSet/>
      <dgm:spPr/>
      <dgm:t>
        <a:bodyPr/>
        <a:lstStyle/>
        <a:p>
          <a:endParaRPr lang="en-US"/>
        </a:p>
      </dgm:t>
    </dgm:pt>
    <dgm:pt modelId="{AE417079-3D8A-7A45-B9D0-32961556C6CF}" type="sibTrans" cxnId="{E06D17DF-DCF7-1549-A6A7-1F64954781F8}">
      <dgm:prSet/>
      <dgm:spPr/>
      <dgm:t>
        <a:bodyPr/>
        <a:lstStyle/>
        <a:p>
          <a:endParaRPr lang="en-US"/>
        </a:p>
      </dgm:t>
    </dgm:pt>
    <dgm:pt modelId="{8CB56095-EF85-AB40-8816-5B45A6661BE6}" type="pres">
      <dgm:prSet presAssocID="{9214E130-5415-3E4F-BB8B-A2046DFDDE15}" presName="Name0" presStyleCnt="0">
        <dgm:presLayoutVars>
          <dgm:chPref val="1"/>
          <dgm:dir/>
          <dgm:animOne val="branch"/>
          <dgm:animLvl val="lvl"/>
          <dgm:resizeHandles/>
        </dgm:presLayoutVars>
      </dgm:prSet>
      <dgm:spPr/>
      <dgm:t>
        <a:bodyPr/>
        <a:lstStyle/>
        <a:p>
          <a:endParaRPr lang="en-US"/>
        </a:p>
      </dgm:t>
    </dgm:pt>
    <dgm:pt modelId="{1EB2CB4D-FB1D-7D48-9EEE-586E8E973559}" type="pres">
      <dgm:prSet presAssocID="{BAB92B2B-D2BB-FA4C-9DC2-7F4009EF1D8A}" presName="vertOne" presStyleCnt="0"/>
      <dgm:spPr/>
      <dgm:t>
        <a:bodyPr/>
        <a:lstStyle/>
        <a:p>
          <a:endParaRPr lang="en-US"/>
        </a:p>
      </dgm:t>
    </dgm:pt>
    <dgm:pt modelId="{9E1340BF-1622-3F4B-A9C4-FB5B01AC02CE}" type="pres">
      <dgm:prSet presAssocID="{BAB92B2B-D2BB-FA4C-9DC2-7F4009EF1D8A}" presName="txOne" presStyleLbl="node0" presStyleIdx="0" presStyleCnt="1" custLinFactNeighborX="-747" custLinFactNeighborY="-124">
        <dgm:presLayoutVars>
          <dgm:chPref val="3"/>
        </dgm:presLayoutVars>
      </dgm:prSet>
      <dgm:spPr/>
      <dgm:t>
        <a:bodyPr/>
        <a:lstStyle/>
        <a:p>
          <a:endParaRPr lang="en-US"/>
        </a:p>
      </dgm:t>
    </dgm:pt>
    <dgm:pt modelId="{F6D6BD8C-530E-F148-91D0-ED68B4EE3604}" type="pres">
      <dgm:prSet presAssocID="{BAB92B2B-D2BB-FA4C-9DC2-7F4009EF1D8A}" presName="parTransOne" presStyleCnt="0"/>
      <dgm:spPr/>
      <dgm:t>
        <a:bodyPr/>
        <a:lstStyle/>
        <a:p>
          <a:endParaRPr lang="en-US"/>
        </a:p>
      </dgm:t>
    </dgm:pt>
    <dgm:pt modelId="{E04D3FE0-E99D-7743-A633-A8D8D70B7A71}" type="pres">
      <dgm:prSet presAssocID="{BAB92B2B-D2BB-FA4C-9DC2-7F4009EF1D8A}" presName="horzOne" presStyleCnt="0"/>
      <dgm:spPr/>
      <dgm:t>
        <a:bodyPr/>
        <a:lstStyle/>
        <a:p>
          <a:endParaRPr lang="en-US"/>
        </a:p>
      </dgm:t>
    </dgm:pt>
    <dgm:pt modelId="{DF174697-6AA1-9C41-8674-014BB921D8E5}" type="pres">
      <dgm:prSet presAssocID="{E20381AC-4D50-5747-8185-CD505992AB00}" presName="vertTwo" presStyleCnt="0"/>
      <dgm:spPr/>
      <dgm:t>
        <a:bodyPr/>
        <a:lstStyle/>
        <a:p>
          <a:endParaRPr lang="en-US"/>
        </a:p>
      </dgm:t>
    </dgm:pt>
    <dgm:pt modelId="{DFCD6155-556E-6C4B-B711-041507E88B84}" type="pres">
      <dgm:prSet presAssocID="{E20381AC-4D50-5747-8185-CD505992AB00}" presName="txTwo" presStyleLbl="node2" presStyleIdx="0" presStyleCnt="6" custLinFactNeighborX="-69" custLinFactNeighborY="41">
        <dgm:presLayoutVars>
          <dgm:chPref val="3"/>
        </dgm:presLayoutVars>
      </dgm:prSet>
      <dgm:spPr/>
      <dgm:t>
        <a:bodyPr/>
        <a:lstStyle/>
        <a:p>
          <a:endParaRPr lang="en-US"/>
        </a:p>
      </dgm:t>
    </dgm:pt>
    <dgm:pt modelId="{696708BD-D6C6-A14C-8CC1-BB8115868251}" type="pres">
      <dgm:prSet presAssocID="{E20381AC-4D50-5747-8185-CD505992AB00}" presName="horzTwo" presStyleCnt="0"/>
      <dgm:spPr/>
      <dgm:t>
        <a:bodyPr/>
        <a:lstStyle/>
        <a:p>
          <a:endParaRPr lang="en-US"/>
        </a:p>
      </dgm:t>
    </dgm:pt>
    <dgm:pt modelId="{845BFCF9-63D1-4745-BA21-9DEFDF60D865}" type="pres">
      <dgm:prSet presAssocID="{5F48C205-B9E7-3649-A972-B1840370C306}" presName="sibSpaceTwo" presStyleCnt="0"/>
      <dgm:spPr/>
      <dgm:t>
        <a:bodyPr/>
        <a:lstStyle/>
        <a:p>
          <a:endParaRPr lang="en-US"/>
        </a:p>
      </dgm:t>
    </dgm:pt>
    <dgm:pt modelId="{60CFAF7B-3763-8749-8FB7-8BAEB9CE60AF}" type="pres">
      <dgm:prSet presAssocID="{957B8360-26CC-D941-A47D-F2C550EFB024}" presName="vertTwo" presStyleCnt="0"/>
      <dgm:spPr/>
    </dgm:pt>
    <dgm:pt modelId="{E869D487-4453-7344-B430-600E211E1539}" type="pres">
      <dgm:prSet presAssocID="{957B8360-26CC-D941-A47D-F2C550EFB024}" presName="txTwo" presStyleLbl="node2" presStyleIdx="1" presStyleCnt="6">
        <dgm:presLayoutVars>
          <dgm:chPref val="3"/>
        </dgm:presLayoutVars>
      </dgm:prSet>
      <dgm:spPr/>
      <dgm:t>
        <a:bodyPr/>
        <a:lstStyle/>
        <a:p>
          <a:endParaRPr lang="en-US"/>
        </a:p>
      </dgm:t>
    </dgm:pt>
    <dgm:pt modelId="{05355034-13D7-304D-85CA-41F4EECB64CF}" type="pres">
      <dgm:prSet presAssocID="{957B8360-26CC-D941-A47D-F2C550EFB024}" presName="horzTwo" presStyleCnt="0"/>
      <dgm:spPr/>
    </dgm:pt>
    <dgm:pt modelId="{B363BD61-F157-F84D-9454-06C94ADA3B27}" type="pres">
      <dgm:prSet presAssocID="{AE417079-3D8A-7A45-B9D0-32961556C6CF}" presName="sibSpaceTwo" presStyleCnt="0"/>
      <dgm:spPr/>
    </dgm:pt>
    <dgm:pt modelId="{C7455D80-0757-2348-9425-1ED115338626}" type="pres">
      <dgm:prSet presAssocID="{32B5BF16-714D-2F47-BF76-581D36D938C4}" presName="vertTwo" presStyleCnt="0"/>
      <dgm:spPr/>
      <dgm:t>
        <a:bodyPr/>
        <a:lstStyle/>
        <a:p>
          <a:endParaRPr lang="en-US"/>
        </a:p>
      </dgm:t>
    </dgm:pt>
    <dgm:pt modelId="{DFCC119F-441E-FE4F-B4C8-C90F7FBB3CFC}" type="pres">
      <dgm:prSet presAssocID="{32B5BF16-714D-2F47-BF76-581D36D938C4}" presName="txTwo" presStyleLbl="node2" presStyleIdx="2" presStyleCnt="6">
        <dgm:presLayoutVars>
          <dgm:chPref val="3"/>
        </dgm:presLayoutVars>
      </dgm:prSet>
      <dgm:spPr/>
      <dgm:t>
        <a:bodyPr/>
        <a:lstStyle/>
        <a:p>
          <a:endParaRPr lang="en-US"/>
        </a:p>
      </dgm:t>
    </dgm:pt>
    <dgm:pt modelId="{7DB1A28F-B48D-BE44-B60A-3C2503E90DCE}" type="pres">
      <dgm:prSet presAssocID="{32B5BF16-714D-2F47-BF76-581D36D938C4}" presName="horzTwo" presStyleCnt="0"/>
      <dgm:spPr/>
      <dgm:t>
        <a:bodyPr/>
        <a:lstStyle/>
        <a:p>
          <a:endParaRPr lang="en-US"/>
        </a:p>
      </dgm:t>
    </dgm:pt>
    <dgm:pt modelId="{032D5D63-94B0-F542-AB59-66421E3CC6AD}" type="pres">
      <dgm:prSet presAssocID="{32FBBAD3-3D59-CC46-9DDE-64FC7FEECE82}" presName="sibSpaceTwo" presStyleCnt="0"/>
      <dgm:spPr/>
      <dgm:t>
        <a:bodyPr/>
        <a:lstStyle/>
        <a:p>
          <a:endParaRPr lang="en-US"/>
        </a:p>
      </dgm:t>
    </dgm:pt>
    <dgm:pt modelId="{2063E8DC-DD66-3748-B999-8C782223D3DD}" type="pres">
      <dgm:prSet presAssocID="{6C5BDB8A-1C8E-A947-A592-8D518CB49F20}" presName="vertTwo" presStyleCnt="0"/>
      <dgm:spPr/>
    </dgm:pt>
    <dgm:pt modelId="{28E3F663-55AB-2143-BAFF-AB5CF76B3B39}" type="pres">
      <dgm:prSet presAssocID="{6C5BDB8A-1C8E-A947-A592-8D518CB49F20}" presName="txTwo" presStyleLbl="node2" presStyleIdx="3" presStyleCnt="6">
        <dgm:presLayoutVars>
          <dgm:chPref val="3"/>
        </dgm:presLayoutVars>
      </dgm:prSet>
      <dgm:spPr/>
      <dgm:t>
        <a:bodyPr/>
        <a:lstStyle/>
        <a:p>
          <a:endParaRPr lang="en-US"/>
        </a:p>
      </dgm:t>
    </dgm:pt>
    <dgm:pt modelId="{DB0F72A5-B294-464D-9E6D-64ED402008C5}" type="pres">
      <dgm:prSet presAssocID="{6C5BDB8A-1C8E-A947-A592-8D518CB49F20}" presName="horzTwo" presStyleCnt="0"/>
      <dgm:spPr/>
    </dgm:pt>
    <dgm:pt modelId="{ED2EAB9F-AF36-8940-B809-A4FD080A551A}" type="pres">
      <dgm:prSet presAssocID="{3E81B756-03F7-4C4B-9028-A5ED6BCCCB8C}" presName="sibSpaceTwo" presStyleCnt="0"/>
      <dgm:spPr/>
    </dgm:pt>
    <dgm:pt modelId="{131E1930-B17E-6642-9D88-7527A3CFB6D1}" type="pres">
      <dgm:prSet presAssocID="{3DC65BB7-B4A5-A54D-A226-0C53B402C9F1}" presName="vertTwo" presStyleCnt="0"/>
      <dgm:spPr/>
    </dgm:pt>
    <dgm:pt modelId="{F3870FDD-D9D7-AF4F-8C9D-77C1A576A6A1}" type="pres">
      <dgm:prSet presAssocID="{3DC65BB7-B4A5-A54D-A226-0C53B402C9F1}" presName="txTwo" presStyleLbl="node2" presStyleIdx="4" presStyleCnt="6">
        <dgm:presLayoutVars>
          <dgm:chPref val="3"/>
        </dgm:presLayoutVars>
      </dgm:prSet>
      <dgm:spPr/>
      <dgm:t>
        <a:bodyPr/>
        <a:lstStyle/>
        <a:p>
          <a:endParaRPr lang="en-US"/>
        </a:p>
      </dgm:t>
    </dgm:pt>
    <dgm:pt modelId="{B5865F8B-B0A8-7F4B-A435-2DDCE8B6CA90}" type="pres">
      <dgm:prSet presAssocID="{3DC65BB7-B4A5-A54D-A226-0C53B402C9F1}" presName="horzTwo" presStyleCnt="0"/>
      <dgm:spPr/>
    </dgm:pt>
    <dgm:pt modelId="{8F7070FA-55FB-2645-A850-0D859FB0BAEB}" type="pres">
      <dgm:prSet presAssocID="{9BEDF4C8-E931-594D-8505-BDF643FC60C8}" presName="sibSpaceTwo" presStyleCnt="0"/>
      <dgm:spPr/>
    </dgm:pt>
    <dgm:pt modelId="{4594C92C-05C9-8F4E-9DC9-4D35DE79745D}" type="pres">
      <dgm:prSet presAssocID="{C8DD7E15-2056-0144-AD09-9594FD4C21C6}" presName="vertTwo" presStyleCnt="0"/>
      <dgm:spPr/>
      <dgm:t>
        <a:bodyPr/>
        <a:lstStyle/>
        <a:p>
          <a:endParaRPr lang="en-US"/>
        </a:p>
      </dgm:t>
    </dgm:pt>
    <dgm:pt modelId="{00010E46-8525-AF47-AF88-64E889148F7B}" type="pres">
      <dgm:prSet presAssocID="{C8DD7E15-2056-0144-AD09-9594FD4C21C6}" presName="txTwo" presStyleLbl="node2" presStyleIdx="5" presStyleCnt="6">
        <dgm:presLayoutVars>
          <dgm:chPref val="3"/>
        </dgm:presLayoutVars>
      </dgm:prSet>
      <dgm:spPr/>
      <dgm:t>
        <a:bodyPr/>
        <a:lstStyle/>
        <a:p>
          <a:endParaRPr lang="en-US"/>
        </a:p>
      </dgm:t>
    </dgm:pt>
    <dgm:pt modelId="{85DE2B83-2954-764E-AE6A-7A624A55708C}" type="pres">
      <dgm:prSet presAssocID="{C8DD7E15-2056-0144-AD09-9594FD4C21C6}" presName="horzTwo" presStyleCnt="0"/>
      <dgm:spPr/>
      <dgm:t>
        <a:bodyPr/>
        <a:lstStyle/>
        <a:p>
          <a:endParaRPr lang="en-US"/>
        </a:p>
      </dgm:t>
    </dgm:pt>
  </dgm:ptLst>
  <dgm:cxnLst>
    <dgm:cxn modelId="{73532D7E-A97F-284F-AF2A-DA9DC57E235C}" type="presOf" srcId="{E20381AC-4D50-5747-8185-CD505992AB00}" destId="{DFCD6155-556E-6C4B-B711-041507E88B84}" srcOrd="0" destOrd="0" presId="urn:microsoft.com/office/officeart/2005/8/layout/hierarchy4"/>
    <dgm:cxn modelId="{07C68813-CDA6-E542-9188-078623C10BC1}" type="presOf" srcId="{957B8360-26CC-D941-A47D-F2C550EFB024}" destId="{E869D487-4453-7344-B430-600E211E1539}" srcOrd="0" destOrd="0" presId="urn:microsoft.com/office/officeart/2005/8/layout/hierarchy4"/>
    <dgm:cxn modelId="{48CAF0DD-4997-2D4E-BC08-0504055A0047}" srcId="{9214E130-5415-3E4F-BB8B-A2046DFDDE15}" destId="{BAB92B2B-D2BB-FA4C-9DC2-7F4009EF1D8A}" srcOrd="0" destOrd="0" parTransId="{C7489051-C083-B748-9DB6-F2745E883119}" sibTransId="{15B0D59F-677C-AF4D-96BA-ECC8210530F0}"/>
    <dgm:cxn modelId="{9F391370-8B03-3345-A2B1-D57524FFA6B9}" type="presOf" srcId="{6C5BDB8A-1C8E-A947-A592-8D518CB49F20}" destId="{28E3F663-55AB-2143-BAFF-AB5CF76B3B39}" srcOrd="0" destOrd="0" presId="urn:microsoft.com/office/officeart/2005/8/layout/hierarchy4"/>
    <dgm:cxn modelId="{E448830E-E73D-3B4C-A9CD-44A65C98C331}" srcId="{BAB92B2B-D2BB-FA4C-9DC2-7F4009EF1D8A}" destId="{32B5BF16-714D-2F47-BF76-581D36D938C4}" srcOrd="2" destOrd="0" parTransId="{8E3FC3EA-D4A8-2B4C-ACA4-18763734E9CD}" sibTransId="{32FBBAD3-3D59-CC46-9DDE-64FC7FEECE82}"/>
    <dgm:cxn modelId="{45184E4B-B275-874B-8FFA-015541467AA8}" type="presOf" srcId="{32B5BF16-714D-2F47-BF76-581D36D938C4}" destId="{DFCC119F-441E-FE4F-B4C8-C90F7FBB3CFC}" srcOrd="0" destOrd="0" presId="urn:microsoft.com/office/officeart/2005/8/layout/hierarchy4"/>
    <dgm:cxn modelId="{B0F71309-BB4F-5948-92A1-875DC64F3E38}" type="presOf" srcId="{BAB92B2B-D2BB-FA4C-9DC2-7F4009EF1D8A}" destId="{9E1340BF-1622-3F4B-A9C4-FB5B01AC02CE}" srcOrd="0" destOrd="0" presId="urn:microsoft.com/office/officeart/2005/8/layout/hierarchy4"/>
    <dgm:cxn modelId="{E06D17DF-DCF7-1549-A6A7-1F64954781F8}" srcId="{BAB92B2B-D2BB-FA4C-9DC2-7F4009EF1D8A}" destId="{957B8360-26CC-D941-A47D-F2C550EFB024}" srcOrd="1" destOrd="0" parTransId="{6CCC2991-38BE-8743-AC81-132863BE5483}" sibTransId="{AE417079-3D8A-7A45-B9D0-32961556C6CF}"/>
    <dgm:cxn modelId="{CE18B22E-9EDD-BB4B-96C0-3A9E1EE4D84C}" type="presOf" srcId="{C8DD7E15-2056-0144-AD09-9594FD4C21C6}" destId="{00010E46-8525-AF47-AF88-64E889148F7B}" srcOrd="0" destOrd="0" presId="urn:microsoft.com/office/officeart/2005/8/layout/hierarchy4"/>
    <dgm:cxn modelId="{8496731D-C7EF-3F4D-BF8A-565C1E7BFD58}" srcId="{BAB92B2B-D2BB-FA4C-9DC2-7F4009EF1D8A}" destId="{C8DD7E15-2056-0144-AD09-9594FD4C21C6}" srcOrd="5" destOrd="0" parTransId="{924BA2B1-F90C-3045-A1EB-C4EE04716C42}" sibTransId="{BDC497FD-5A32-694F-B5CF-81CE7841582B}"/>
    <dgm:cxn modelId="{074301FC-37B9-C749-A9AD-74D166C892D1}" srcId="{BAB92B2B-D2BB-FA4C-9DC2-7F4009EF1D8A}" destId="{3DC65BB7-B4A5-A54D-A226-0C53B402C9F1}" srcOrd="4" destOrd="0" parTransId="{A67867DB-205F-3E46-A977-B78CB2E68459}" sibTransId="{9BEDF4C8-E931-594D-8505-BDF643FC60C8}"/>
    <dgm:cxn modelId="{2A83C00D-AF4E-C244-B298-981CE230476E}" type="presOf" srcId="{9214E130-5415-3E4F-BB8B-A2046DFDDE15}" destId="{8CB56095-EF85-AB40-8816-5B45A6661BE6}" srcOrd="0" destOrd="0" presId="urn:microsoft.com/office/officeart/2005/8/layout/hierarchy4"/>
    <dgm:cxn modelId="{16C5DFD3-E83F-584D-820C-827990BAE697}" srcId="{BAB92B2B-D2BB-FA4C-9DC2-7F4009EF1D8A}" destId="{6C5BDB8A-1C8E-A947-A592-8D518CB49F20}" srcOrd="3" destOrd="0" parTransId="{B74A3F77-5469-E740-B142-428FF2018C6B}" sibTransId="{3E81B756-03F7-4C4B-9028-A5ED6BCCCB8C}"/>
    <dgm:cxn modelId="{19E89600-27B5-0C4E-B46D-5852D08B94EE}" type="presOf" srcId="{3DC65BB7-B4A5-A54D-A226-0C53B402C9F1}" destId="{F3870FDD-D9D7-AF4F-8C9D-77C1A576A6A1}" srcOrd="0" destOrd="0" presId="urn:microsoft.com/office/officeart/2005/8/layout/hierarchy4"/>
    <dgm:cxn modelId="{7A239DCB-BCE2-494A-92D0-EAD94404C5C7}" srcId="{BAB92B2B-D2BB-FA4C-9DC2-7F4009EF1D8A}" destId="{E20381AC-4D50-5747-8185-CD505992AB00}" srcOrd="0" destOrd="0" parTransId="{4386CEDD-7660-0748-AFFD-1EBEA7C35831}" sibTransId="{5F48C205-B9E7-3649-A972-B1840370C306}"/>
    <dgm:cxn modelId="{4E2F7E0D-EDD5-144F-9397-86688B4DF24A}" type="presParOf" srcId="{8CB56095-EF85-AB40-8816-5B45A6661BE6}" destId="{1EB2CB4D-FB1D-7D48-9EEE-586E8E973559}" srcOrd="0" destOrd="0" presId="urn:microsoft.com/office/officeart/2005/8/layout/hierarchy4"/>
    <dgm:cxn modelId="{03F6A5E2-42BB-D843-94C0-8B136F5F37A0}" type="presParOf" srcId="{1EB2CB4D-FB1D-7D48-9EEE-586E8E973559}" destId="{9E1340BF-1622-3F4B-A9C4-FB5B01AC02CE}" srcOrd="0" destOrd="0" presId="urn:microsoft.com/office/officeart/2005/8/layout/hierarchy4"/>
    <dgm:cxn modelId="{65E5C529-1BAB-7F46-895D-BBF1F647E926}" type="presParOf" srcId="{1EB2CB4D-FB1D-7D48-9EEE-586E8E973559}" destId="{F6D6BD8C-530E-F148-91D0-ED68B4EE3604}" srcOrd="1" destOrd="0" presId="urn:microsoft.com/office/officeart/2005/8/layout/hierarchy4"/>
    <dgm:cxn modelId="{D060C407-6B93-D240-80A5-00FB0B9118BA}" type="presParOf" srcId="{1EB2CB4D-FB1D-7D48-9EEE-586E8E973559}" destId="{E04D3FE0-E99D-7743-A633-A8D8D70B7A71}" srcOrd="2" destOrd="0" presId="urn:microsoft.com/office/officeart/2005/8/layout/hierarchy4"/>
    <dgm:cxn modelId="{8A26CD47-7AED-D44A-9F5F-6DB6220EE7E5}" type="presParOf" srcId="{E04D3FE0-E99D-7743-A633-A8D8D70B7A71}" destId="{DF174697-6AA1-9C41-8674-014BB921D8E5}" srcOrd="0" destOrd="0" presId="urn:microsoft.com/office/officeart/2005/8/layout/hierarchy4"/>
    <dgm:cxn modelId="{A5E6B488-50F2-0E42-AF68-D60E571CDC6D}" type="presParOf" srcId="{DF174697-6AA1-9C41-8674-014BB921D8E5}" destId="{DFCD6155-556E-6C4B-B711-041507E88B84}" srcOrd="0" destOrd="0" presId="urn:microsoft.com/office/officeart/2005/8/layout/hierarchy4"/>
    <dgm:cxn modelId="{50C5963E-FE69-6C43-A53F-8CB0507B3698}" type="presParOf" srcId="{DF174697-6AA1-9C41-8674-014BB921D8E5}" destId="{696708BD-D6C6-A14C-8CC1-BB8115868251}" srcOrd="1" destOrd="0" presId="urn:microsoft.com/office/officeart/2005/8/layout/hierarchy4"/>
    <dgm:cxn modelId="{B182455D-0AD3-3940-92B2-E60C757E23FA}" type="presParOf" srcId="{E04D3FE0-E99D-7743-A633-A8D8D70B7A71}" destId="{845BFCF9-63D1-4745-BA21-9DEFDF60D865}" srcOrd="1" destOrd="0" presId="urn:microsoft.com/office/officeart/2005/8/layout/hierarchy4"/>
    <dgm:cxn modelId="{9B7D11AE-33A7-9043-86DD-58C9C147F706}" type="presParOf" srcId="{E04D3FE0-E99D-7743-A633-A8D8D70B7A71}" destId="{60CFAF7B-3763-8749-8FB7-8BAEB9CE60AF}" srcOrd="2" destOrd="0" presId="urn:microsoft.com/office/officeart/2005/8/layout/hierarchy4"/>
    <dgm:cxn modelId="{FB8210B3-9280-E54F-A45D-6F3D01911146}" type="presParOf" srcId="{60CFAF7B-3763-8749-8FB7-8BAEB9CE60AF}" destId="{E869D487-4453-7344-B430-600E211E1539}" srcOrd="0" destOrd="0" presId="urn:microsoft.com/office/officeart/2005/8/layout/hierarchy4"/>
    <dgm:cxn modelId="{69F41804-D5EC-E047-B2D0-5D32B9FC44E9}" type="presParOf" srcId="{60CFAF7B-3763-8749-8FB7-8BAEB9CE60AF}" destId="{05355034-13D7-304D-85CA-41F4EECB64CF}" srcOrd="1" destOrd="0" presId="urn:microsoft.com/office/officeart/2005/8/layout/hierarchy4"/>
    <dgm:cxn modelId="{EFB54F8F-F9B1-8B40-9339-DDA984B2B1B0}" type="presParOf" srcId="{E04D3FE0-E99D-7743-A633-A8D8D70B7A71}" destId="{B363BD61-F157-F84D-9454-06C94ADA3B27}" srcOrd="3" destOrd="0" presId="urn:microsoft.com/office/officeart/2005/8/layout/hierarchy4"/>
    <dgm:cxn modelId="{816EDA43-BD9D-8F4F-8A0C-0137E86ABFC0}" type="presParOf" srcId="{E04D3FE0-E99D-7743-A633-A8D8D70B7A71}" destId="{C7455D80-0757-2348-9425-1ED115338626}" srcOrd="4" destOrd="0" presId="urn:microsoft.com/office/officeart/2005/8/layout/hierarchy4"/>
    <dgm:cxn modelId="{36737CB9-5946-1947-95CC-A50BBEECD3F6}" type="presParOf" srcId="{C7455D80-0757-2348-9425-1ED115338626}" destId="{DFCC119F-441E-FE4F-B4C8-C90F7FBB3CFC}" srcOrd="0" destOrd="0" presId="urn:microsoft.com/office/officeart/2005/8/layout/hierarchy4"/>
    <dgm:cxn modelId="{E129D886-3521-E84E-9542-0A3B6212F9CC}" type="presParOf" srcId="{C7455D80-0757-2348-9425-1ED115338626}" destId="{7DB1A28F-B48D-BE44-B60A-3C2503E90DCE}" srcOrd="1" destOrd="0" presId="urn:microsoft.com/office/officeart/2005/8/layout/hierarchy4"/>
    <dgm:cxn modelId="{37D8F86E-3749-D749-BD6B-E58EAC334D2F}" type="presParOf" srcId="{E04D3FE0-E99D-7743-A633-A8D8D70B7A71}" destId="{032D5D63-94B0-F542-AB59-66421E3CC6AD}" srcOrd="5" destOrd="0" presId="urn:microsoft.com/office/officeart/2005/8/layout/hierarchy4"/>
    <dgm:cxn modelId="{3AE3C2B4-0347-484B-A746-B5AB55740D22}" type="presParOf" srcId="{E04D3FE0-E99D-7743-A633-A8D8D70B7A71}" destId="{2063E8DC-DD66-3748-B999-8C782223D3DD}" srcOrd="6" destOrd="0" presId="urn:microsoft.com/office/officeart/2005/8/layout/hierarchy4"/>
    <dgm:cxn modelId="{56CC4B47-978F-7346-8211-8F34EADAF548}" type="presParOf" srcId="{2063E8DC-DD66-3748-B999-8C782223D3DD}" destId="{28E3F663-55AB-2143-BAFF-AB5CF76B3B39}" srcOrd="0" destOrd="0" presId="urn:microsoft.com/office/officeart/2005/8/layout/hierarchy4"/>
    <dgm:cxn modelId="{CC8E3054-273A-934F-980D-ED9D74A7EB8E}" type="presParOf" srcId="{2063E8DC-DD66-3748-B999-8C782223D3DD}" destId="{DB0F72A5-B294-464D-9E6D-64ED402008C5}" srcOrd="1" destOrd="0" presId="urn:microsoft.com/office/officeart/2005/8/layout/hierarchy4"/>
    <dgm:cxn modelId="{BCA41DCE-CB78-7D4F-9F26-126B6A03F8B7}" type="presParOf" srcId="{E04D3FE0-E99D-7743-A633-A8D8D70B7A71}" destId="{ED2EAB9F-AF36-8940-B809-A4FD080A551A}" srcOrd="7" destOrd="0" presId="urn:microsoft.com/office/officeart/2005/8/layout/hierarchy4"/>
    <dgm:cxn modelId="{9D0364A5-52C6-374A-88D5-3D5BD6B11BC3}" type="presParOf" srcId="{E04D3FE0-E99D-7743-A633-A8D8D70B7A71}" destId="{131E1930-B17E-6642-9D88-7527A3CFB6D1}" srcOrd="8" destOrd="0" presId="urn:microsoft.com/office/officeart/2005/8/layout/hierarchy4"/>
    <dgm:cxn modelId="{53DD299D-50F5-FE48-A978-D3C7FBD7AB12}" type="presParOf" srcId="{131E1930-B17E-6642-9D88-7527A3CFB6D1}" destId="{F3870FDD-D9D7-AF4F-8C9D-77C1A576A6A1}" srcOrd="0" destOrd="0" presId="urn:microsoft.com/office/officeart/2005/8/layout/hierarchy4"/>
    <dgm:cxn modelId="{47790789-5B71-AE48-8493-B5B52D151F17}" type="presParOf" srcId="{131E1930-B17E-6642-9D88-7527A3CFB6D1}" destId="{B5865F8B-B0A8-7F4B-A435-2DDCE8B6CA90}" srcOrd="1" destOrd="0" presId="urn:microsoft.com/office/officeart/2005/8/layout/hierarchy4"/>
    <dgm:cxn modelId="{20778FD3-68FB-A043-9B79-F52D73020976}" type="presParOf" srcId="{E04D3FE0-E99D-7743-A633-A8D8D70B7A71}" destId="{8F7070FA-55FB-2645-A850-0D859FB0BAEB}" srcOrd="9" destOrd="0" presId="urn:microsoft.com/office/officeart/2005/8/layout/hierarchy4"/>
    <dgm:cxn modelId="{56B7DE61-00E9-ED4E-AB60-55218A6F23FF}" type="presParOf" srcId="{E04D3FE0-E99D-7743-A633-A8D8D70B7A71}" destId="{4594C92C-05C9-8F4E-9DC9-4D35DE79745D}" srcOrd="10" destOrd="0" presId="urn:microsoft.com/office/officeart/2005/8/layout/hierarchy4"/>
    <dgm:cxn modelId="{B76C7AB0-7E93-B846-A9C5-CDD331352DB3}" type="presParOf" srcId="{4594C92C-05C9-8F4E-9DC9-4D35DE79745D}" destId="{00010E46-8525-AF47-AF88-64E889148F7B}" srcOrd="0" destOrd="0" presId="urn:microsoft.com/office/officeart/2005/8/layout/hierarchy4"/>
    <dgm:cxn modelId="{CE091E79-2AA5-F542-AF1E-1CFE6867C42E}" type="presParOf" srcId="{4594C92C-05C9-8F4E-9DC9-4D35DE79745D}" destId="{85DE2B83-2954-764E-AE6A-7A624A55708C}" srcOrd="1" destOrd="0" presId="urn:microsoft.com/office/officeart/2005/8/layout/hierarchy4"/>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8D0D5AD-13DD-7645-A772-6CBB29501846}" type="doc">
      <dgm:prSet loTypeId="urn:microsoft.com/office/officeart/2005/8/layout/hierarchy1" loCatId="" qsTypeId="urn:microsoft.com/office/officeart/2005/8/quickstyle/simple4" qsCatId="simple" csTypeId="urn:microsoft.com/office/officeart/2005/8/colors/accent1_2" csCatId="accent1" phldr="1"/>
      <dgm:spPr/>
      <dgm:t>
        <a:bodyPr/>
        <a:lstStyle/>
        <a:p>
          <a:endParaRPr lang="en-US"/>
        </a:p>
      </dgm:t>
    </dgm:pt>
    <dgm:pt modelId="{D0EC328F-598B-064A-9B95-22733FC90EBB}">
      <dgm:prSet phldrT="[Text]"/>
      <dgm:spPr/>
      <dgm:t>
        <a:bodyPr/>
        <a:lstStyle/>
        <a:p>
          <a:r>
            <a:rPr lang="en-US" dirty="0" smtClean="0"/>
            <a:t>LMC &amp; IEFC</a:t>
          </a:r>
          <a:endParaRPr lang="en-US" dirty="0"/>
        </a:p>
      </dgm:t>
    </dgm:pt>
    <dgm:pt modelId="{B4014226-86EF-8140-8488-DD7204E92B6B}" type="parTrans" cxnId="{24AEBED4-DC1A-1D44-B7E7-0B7FA7032A1C}">
      <dgm:prSet/>
      <dgm:spPr/>
      <dgm:t>
        <a:bodyPr/>
        <a:lstStyle/>
        <a:p>
          <a:endParaRPr lang="en-US"/>
        </a:p>
      </dgm:t>
    </dgm:pt>
    <dgm:pt modelId="{EF3EA41D-19AB-1E45-A702-BFD2EF9ACE85}" type="sibTrans" cxnId="{24AEBED4-DC1A-1D44-B7E7-0B7FA7032A1C}">
      <dgm:prSet/>
      <dgm:spPr/>
      <dgm:t>
        <a:bodyPr/>
        <a:lstStyle/>
        <a:p>
          <a:endParaRPr lang="en-US"/>
        </a:p>
      </dgm:t>
    </dgm:pt>
    <dgm:pt modelId="{46C6DF1C-5AF7-6046-9A1E-DC08824CF8B5}">
      <dgm:prSet phldrT="[Text]"/>
      <dgm:spPr/>
      <dgm:t>
        <a:bodyPr/>
        <a:lstStyle/>
        <a:p>
          <a:r>
            <a:rPr lang="en-US" dirty="0" smtClean="0"/>
            <a:t>TEMB</a:t>
          </a:r>
          <a:endParaRPr lang="en-US" dirty="0"/>
        </a:p>
      </dgm:t>
    </dgm:pt>
    <dgm:pt modelId="{456B48EC-A118-024A-8CFA-19024691796A}" type="parTrans" cxnId="{C7E9E0BC-2CC3-944C-8963-055A99F8F6A6}">
      <dgm:prSet/>
      <dgm:spPr/>
      <dgm:t>
        <a:bodyPr/>
        <a:lstStyle/>
        <a:p>
          <a:endParaRPr lang="en-US"/>
        </a:p>
      </dgm:t>
    </dgm:pt>
    <dgm:pt modelId="{8144185C-9CE1-E04B-A874-F09D48ABF571}" type="sibTrans" cxnId="{C7E9E0BC-2CC3-944C-8963-055A99F8F6A6}">
      <dgm:prSet/>
      <dgm:spPr/>
      <dgm:t>
        <a:bodyPr/>
        <a:lstStyle/>
        <a:p>
          <a:endParaRPr lang="en-US"/>
        </a:p>
      </dgm:t>
    </dgm:pt>
    <dgm:pt modelId="{4D8AF961-040D-0A4F-BDFF-7C9117E98B5A}">
      <dgm:prSet phldrT="[Text]"/>
      <dgm:spPr/>
      <dgm:t>
        <a:bodyPr/>
        <a:lstStyle/>
        <a:p>
          <a:r>
            <a:rPr lang="en-US" dirty="0" smtClean="0"/>
            <a:t>SLM</a:t>
          </a:r>
          <a:endParaRPr lang="en-US" dirty="0"/>
        </a:p>
      </dgm:t>
    </dgm:pt>
    <dgm:pt modelId="{71DA6771-D8C5-9E42-BFE9-CC3D749862CD}" type="parTrans" cxnId="{B654CA8E-49FE-9349-BAFF-0B4BBE5E4CA1}">
      <dgm:prSet/>
      <dgm:spPr/>
      <dgm:t>
        <a:bodyPr/>
        <a:lstStyle/>
        <a:p>
          <a:endParaRPr lang="en-US"/>
        </a:p>
      </dgm:t>
    </dgm:pt>
    <dgm:pt modelId="{98EB1D75-C79D-CA47-9E86-1F549E18F9F0}" type="sibTrans" cxnId="{B654CA8E-49FE-9349-BAFF-0B4BBE5E4CA1}">
      <dgm:prSet/>
      <dgm:spPr/>
      <dgm:t>
        <a:bodyPr/>
        <a:lstStyle/>
        <a:p>
          <a:endParaRPr lang="en-US"/>
        </a:p>
      </dgm:t>
    </dgm:pt>
    <dgm:pt modelId="{BC666B08-28E0-D243-9471-E9E42748AA33}">
      <dgm:prSet phldrT="[Text]"/>
      <dgm:spPr/>
      <dgm:t>
        <a:bodyPr/>
        <a:lstStyle/>
        <a:p>
          <a:r>
            <a:rPr lang="en-US" dirty="0" smtClean="0"/>
            <a:t>SM APs</a:t>
          </a:r>
          <a:endParaRPr lang="en-US" dirty="0"/>
        </a:p>
      </dgm:t>
    </dgm:pt>
    <dgm:pt modelId="{78154EC9-A1BD-9749-9BAC-DA701FD570BC}" type="parTrans" cxnId="{2451ECD3-A8AA-DD49-A624-86083BA86616}">
      <dgm:prSet/>
      <dgm:spPr/>
      <dgm:t>
        <a:bodyPr/>
        <a:lstStyle/>
        <a:p>
          <a:endParaRPr lang="en-US"/>
        </a:p>
      </dgm:t>
    </dgm:pt>
    <dgm:pt modelId="{411486B9-35FA-194A-B70B-A41BD9CA1AB8}" type="sibTrans" cxnId="{2451ECD3-A8AA-DD49-A624-86083BA86616}">
      <dgm:prSet/>
      <dgm:spPr/>
      <dgm:t>
        <a:bodyPr/>
        <a:lstStyle/>
        <a:p>
          <a:endParaRPr lang="en-US"/>
        </a:p>
      </dgm:t>
    </dgm:pt>
    <dgm:pt modelId="{9DC9D6F3-09A0-324E-9F81-8027912C50D2}">
      <dgm:prSet phldrT="[Text]"/>
      <dgm:spPr/>
      <dgm:t>
        <a:bodyPr/>
        <a:lstStyle/>
        <a:p>
          <a:r>
            <a:rPr lang="en-US" dirty="0" smtClean="0"/>
            <a:t>SM DS</a:t>
          </a:r>
          <a:endParaRPr lang="en-US" dirty="0"/>
        </a:p>
      </dgm:t>
    </dgm:pt>
    <dgm:pt modelId="{61B962BE-0B0E-7C41-82DF-5B6457DDE1CC}" type="parTrans" cxnId="{9DBA8BC0-3C85-9244-97D5-4B9A6344C3D6}">
      <dgm:prSet/>
      <dgm:spPr/>
      <dgm:t>
        <a:bodyPr/>
        <a:lstStyle/>
        <a:p>
          <a:endParaRPr lang="en-US"/>
        </a:p>
      </dgm:t>
    </dgm:pt>
    <dgm:pt modelId="{E113B4FA-C0A2-434D-81CB-0C00188D729A}" type="sibTrans" cxnId="{9DBA8BC0-3C85-9244-97D5-4B9A6344C3D6}">
      <dgm:prSet/>
      <dgm:spPr/>
      <dgm:t>
        <a:bodyPr/>
        <a:lstStyle/>
        <a:p>
          <a:endParaRPr lang="en-US"/>
        </a:p>
      </dgm:t>
    </dgm:pt>
    <dgm:pt modelId="{8149E798-4F7A-6C4A-881B-62616CAF825E}">
      <dgm:prSet phldrT="[Text]"/>
      <dgm:spPr/>
      <dgm:t>
        <a:bodyPr/>
        <a:lstStyle/>
        <a:p>
          <a:r>
            <a:rPr lang="en-US" dirty="0" smtClean="0"/>
            <a:t>BEMB</a:t>
          </a:r>
          <a:endParaRPr lang="en-US" dirty="0"/>
        </a:p>
      </dgm:t>
    </dgm:pt>
    <dgm:pt modelId="{2DF45992-100D-7D44-A863-5B2E5E19EB8C}" type="parTrans" cxnId="{7D754A84-D1FD-3C49-914E-875609E7BB60}">
      <dgm:prSet/>
      <dgm:spPr/>
      <dgm:t>
        <a:bodyPr/>
        <a:lstStyle/>
        <a:p>
          <a:endParaRPr lang="en-US"/>
        </a:p>
      </dgm:t>
    </dgm:pt>
    <dgm:pt modelId="{DB5A86DB-9F81-9348-B0E4-D1C555B67827}" type="sibTrans" cxnId="{7D754A84-D1FD-3C49-914E-875609E7BB60}">
      <dgm:prSet/>
      <dgm:spPr/>
      <dgm:t>
        <a:bodyPr/>
        <a:lstStyle/>
        <a:p>
          <a:endParaRPr lang="en-US"/>
        </a:p>
      </dgm:t>
    </dgm:pt>
    <dgm:pt modelId="{C3005E35-7C4E-D645-BE3C-2DDAA94484FD}">
      <dgm:prSet phldrT="[Text]"/>
      <dgm:spPr/>
      <dgm:t>
        <a:bodyPr/>
        <a:lstStyle/>
        <a:p>
          <a:r>
            <a:rPr lang="en-US" dirty="0" smtClean="0"/>
            <a:t>ENMB</a:t>
          </a:r>
          <a:endParaRPr lang="en-US" dirty="0"/>
        </a:p>
      </dgm:t>
    </dgm:pt>
    <dgm:pt modelId="{353C04BA-D596-414C-9685-1961B8B258CA}" type="parTrans" cxnId="{790A5734-4723-8D44-8C8D-079A9E480BF4}">
      <dgm:prSet/>
      <dgm:spPr/>
      <dgm:t>
        <a:bodyPr/>
        <a:lstStyle/>
        <a:p>
          <a:endParaRPr lang="en-US"/>
        </a:p>
      </dgm:t>
    </dgm:pt>
    <dgm:pt modelId="{4C6D1CD6-FB5F-2D40-9B6A-9BE47BFDF503}" type="sibTrans" cxnId="{790A5734-4723-8D44-8C8D-079A9E480BF4}">
      <dgm:prSet/>
      <dgm:spPr/>
      <dgm:t>
        <a:bodyPr/>
        <a:lstStyle/>
        <a:p>
          <a:endParaRPr lang="en-US"/>
        </a:p>
      </dgm:t>
    </dgm:pt>
    <dgm:pt modelId="{EA341794-1644-704B-8F9D-2ECC3D7789B3}">
      <dgm:prSet phldrT="[Text]"/>
      <dgm:spPr/>
      <dgm:t>
        <a:bodyPr/>
        <a:lstStyle/>
        <a:p>
          <a:r>
            <a:rPr lang="en-US" dirty="0" smtClean="0"/>
            <a:t>SLM Retreats</a:t>
          </a:r>
          <a:endParaRPr lang="en-US" dirty="0"/>
        </a:p>
      </dgm:t>
    </dgm:pt>
    <dgm:pt modelId="{987CB743-09E3-464A-A8E7-7E3B109B7396}" type="parTrans" cxnId="{50B97930-7648-EA45-B052-9DF191D8F711}">
      <dgm:prSet/>
      <dgm:spPr/>
      <dgm:t>
        <a:bodyPr/>
        <a:lstStyle/>
        <a:p>
          <a:endParaRPr lang="en-US"/>
        </a:p>
      </dgm:t>
    </dgm:pt>
    <dgm:pt modelId="{AF5C84A6-2BEB-3B4D-B159-3C0BDF0BD46A}" type="sibTrans" cxnId="{50B97930-7648-EA45-B052-9DF191D8F711}">
      <dgm:prSet/>
      <dgm:spPr/>
      <dgm:t>
        <a:bodyPr/>
        <a:lstStyle/>
        <a:p>
          <a:endParaRPr lang="en-US"/>
        </a:p>
      </dgm:t>
    </dgm:pt>
    <dgm:pt modelId="{6B0AAC8A-CAD4-5A45-891A-06F8D766C6A1}">
      <dgm:prSet phldrT="[Text]"/>
      <dgm:spPr/>
      <dgm:t>
        <a:bodyPr/>
        <a:lstStyle/>
        <a:p>
          <a:r>
            <a:rPr lang="en-US" dirty="0" smtClean="0"/>
            <a:t>SM IN</a:t>
          </a:r>
          <a:endParaRPr lang="en-US" dirty="0"/>
        </a:p>
      </dgm:t>
    </dgm:pt>
    <dgm:pt modelId="{DC885EDE-F053-984F-9E27-AA98E20ADFA6}" type="parTrans" cxnId="{68EFF622-7F7C-7B42-9D84-2CA2E60DBCD5}">
      <dgm:prSet/>
      <dgm:spPr/>
      <dgm:t>
        <a:bodyPr/>
        <a:lstStyle/>
        <a:p>
          <a:endParaRPr lang="en-US"/>
        </a:p>
      </dgm:t>
    </dgm:pt>
    <dgm:pt modelId="{61604F04-B20F-C243-BB0A-63244DA4ED50}" type="sibTrans" cxnId="{68EFF622-7F7C-7B42-9D84-2CA2E60DBCD5}">
      <dgm:prSet/>
      <dgm:spPr/>
      <dgm:t>
        <a:bodyPr/>
        <a:lstStyle/>
        <a:p>
          <a:endParaRPr lang="en-US"/>
        </a:p>
      </dgm:t>
    </dgm:pt>
    <dgm:pt modelId="{28494916-B42B-CA4A-BFB1-D85A5E999893}">
      <dgm:prSet phldrT="[Text]"/>
      <dgm:spPr/>
      <dgm:t>
        <a:bodyPr/>
        <a:lstStyle/>
        <a:p>
          <a:r>
            <a:rPr lang="en-US" dirty="0" smtClean="0"/>
            <a:t>SM DO</a:t>
          </a:r>
          <a:endParaRPr lang="en-US" dirty="0"/>
        </a:p>
      </dgm:t>
    </dgm:pt>
    <dgm:pt modelId="{8ED2EB40-258A-2E49-B4FE-52B84248B39C}" type="parTrans" cxnId="{8759875A-91F9-9242-837A-04614C677F1D}">
      <dgm:prSet/>
      <dgm:spPr/>
      <dgm:t>
        <a:bodyPr/>
        <a:lstStyle/>
        <a:p>
          <a:endParaRPr lang="en-US"/>
        </a:p>
      </dgm:t>
    </dgm:pt>
    <dgm:pt modelId="{3F9272B4-38EB-CB4F-BE73-E7CD862156DD}" type="sibTrans" cxnId="{8759875A-91F9-9242-837A-04614C677F1D}">
      <dgm:prSet/>
      <dgm:spPr/>
      <dgm:t>
        <a:bodyPr/>
        <a:lstStyle/>
        <a:p>
          <a:endParaRPr lang="en-US"/>
        </a:p>
      </dgm:t>
    </dgm:pt>
    <dgm:pt modelId="{C4908CEF-03B1-CC4C-B590-313295068FD7}">
      <dgm:prSet phldrT="[Text]"/>
      <dgm:spPr/>
      <dgm:t>
        <a:bodyPr/>
        <a:lstStyle/>
        <a:p>
          <a:r>
            <a:rPr lang="en-US" dirty="0" smtClean="0"/>
            <a:t>SM HT</a:t>
          </a:r>
          <a:endParaRPr lang="en-US" dirty="0"/>
        </a:p>
      </dgm:t>
    </dgm:pt>
    <dgm:pt modelId="{E97C28C0-BDB0-E84E-B856-94CFEE9E71ED}" type="parTrans" cxnId="{D9252BA5-1F61-F74E-BDE7-6ED91E54E1BF}">
      <dgm:prSet/>
      <dgm:spPr/>
      <dgm:t>
        <a:bodyPr/>
        <a:lstStyle/>
        <a:p>
          <a:endParaRPr lang="en-US"/>
        </a:p>
      </dgm:t>
    </dgm:pt>
    <dgm:pt modelId="{EA7B815A-E788-5C41-93B7-1D9B7D7B9931}" type="sibTrans" cxnId="{D9252BA5-1F61-F74E-BDE7-6ED91E54E1BF}">
      <dgm:prSet/>
      <dgm:spPr/>
      <dgm:t>
        <a:bodyPr/>
        <a:lstStyle/>
        <a:p>
          <a:endParaRPr lang="en-US"/>
        </a:p>
      </dgm:t>
    </dgm:pt>
    <dgm:pt modelId="{62AC1674-E7F5-2846-AE81-232345F30219}">
      <dgm:prSet phldrT="[Text]"/>
      <dgm:spPr/>
      <dgm:t>
        <a:bodyPr/>
        <a:lstStyle/>
        <a:p>
          <a:r>
            <a:rPr lang="en-US" dirty="0" smtClean="0"/>
            <a:t>SM FE</a:t>
          </a:r>
          <a:endParaRPr lang="en-US" dirty="0"/>
        </a:p>
      </dgm:t>
    </dgm:pt>
    <dgm:pt modelId="{24B979BA-58C9-D540-937B-701460FA15E1}" type="parTrans" cxnId="{D9B2AE92-D8A0-D845-9F48-7E9F63E241B3}">
      <dgm:prSet/>
      <dgm:spPr/>
      <dgm:t>
        <a:bodyPr/>
        <a:lstStyle/>
        <a:p>
          <a:endParaRPr lang="en-US"/>
        </a:p>
      </dgm:t>
    </dgm:pt>
    <dgm:pt modelId="{496821C7-3546-3346-A3C3-F4C6962B3C60}" type="sibTrans" cxnId="{D9B2AE92-D8A0-D845-9F48-7E9F63E241B3}">
      <dgm:prSet/>
      <dgm:spPr/>
      <dgm:t>
        <a:bodyPr/>
        <a:lstStyle/>
        <a:p>
          <a:endParaRPr lang="en-US"/>
        </a:p>
      </dgm:t>
    </dgm:pt>
    <dgm:pt modelId="{546323DA-4468-D444-8827-AC35EE71E03A}" type="pres">
      <dgm:prSet presAssocID="{A8D0D5AD-13DD-7645-A772-6CBB29501846}" presName="hierChild1" presStyleCnt="0">
        <dgm:presLayoutVars>
          <dgm:chPref val="1"/>
          <dgm:dir/>
          <dgm:animOne val="branch"/>
          <dgm:animLvl val="lvl"/>
          <dgm:resizeHandles/>
        </dgm:presLayoutVars>
      </dgm:prSet>
      <dgm:spPr/>
      <dgm:t>
        <a:bodyPr/>
        <a:lstStyle/>
        <a:p>
          <a:endParaRPr lang="en-US"/>
        </a:p>
      </dgm:t>
    </dgm:pt>
    <dgm:pt modelId="{425ADC9C-3477-9C48-A3F2-992C841B049C}" type="pres">
      <dgm:prSet presAssocID="{D0EC328F-598B-064A-9B95-22733FC90EBB}" presName="hierRoot1" presStyleCnt="0"/>
      <dgm:spPr/>
    </dgm:pt>
    <dgm:pt modelId="{D785F1A1-E398-ED45-BA23-00F9B4D97A52}" type="pres">
      <dgm:prSet presAssocID="{D0EC328F-598B-064A-9B95-22733FC90EBB}" presName="composite" presStyleCnt="0"/>
      <dgm:spPr/>
    </dgm:pt>
    <dgm:pt modelId="{B86F9937-BF23-C042-B711-9C69BE21DF33}" type="pres">
      <dgm:prSet presAssocID="{D0EC328F-598B-064A-9B95-22733FC90EBB}" presName="background" presStyleLbl="node0" presStyleIdx="0" presStyleCnt="1"/>
      <dgm:spPr/>
    </dgm:pt>
    <dgm:pt modelId="{AEEC2B09-D6C9-7B4A-8A6D-44CE388ECFE9}" type="pres">
      <dgm:prSet presAssocID="{D0EC328F-598B-064A-9B95-22733FC90EBB}" presName="text" presStyleLbl="fgAcc0" presStyleIdx="0" presStyleCnt="1">
        <dgm:presLayoutVars>
          <dgm:chPref val="3"/>
        </dgm:presLayoutVars>
      </dgm:prSet>
      <dgm:spPr/>
      <dgm:t>
        <a:bodyPr/>
        <a:lstStyle/>
        <a:p>
          <a:endParaRPr lang="en-US"/>
        </a:p>
      </dgm:t>
    </dgm:pt>
    <dgm:pt modelId="{177E67FC-F92B-2B45-9A79-2CCD69B364F2}" type="pres">
      <dgm:prSet presAssocID="{D0EC328F-598B-064A-9B95-22733FC90EBB}" presName="hierChild2" presStyleCnt="0"/>
      <dgm:spPr/>
    </dgm:pt>
    <dgm:pt modelId="{B89FA469-FB22-0E48-8D88-0151A6BFF359}" type="pres">
      <dgm:prSet presAssocID="{456B48EC-A118-024A-8CFA-19024691796A}" presName="Name10" presStyleLbl="parChTrans1D2" presStyleIdx="0" presStyleCnt="3"/>
      <dgm:spPr/>
      <dgm:t>
        <a:bodyPr/>
        <a:lstStyle/>
        <a:p>
          <a:endParaRPr lang="en-US"/>
        </a:p>
      </dgm:t>
    </dgm:pt>
    <dgm:pt modelId="{4957E7C6-9EA3-2D4E-9F74-590CE254BF3C}" type="pres">
      <dgm:prSet presAssocID="{46C6DF1C-5AF7-6046-9A1E-DC08824CF8B5}" presName="hierRoot2" presStyleCnt="0"/>
      <dgm:spPr/>
    </dgm:pt>
    <dgm:pt modelId="{49A869F0-8778-0D46-BB7C-B558B5B39168}" type="pres">
      <dgm:prSet presAssocID="{46C6DF1C-5AF7-6046-9A1E-DC08824CF8B5}" presName="composite2" presStyleCnt="0"/>
      <dgm:spPr/>
    </dgm:pt>
    <dgm:pt modelId="{724AA2FB-070B-5C4B-A320-F2A3C020A8D0}" type="pres">
      <dgm:prSet presAssocID="{46C6DF1C-5AF7-6046-9A1E-DC08824CF8B5}" presName="background2" presStyleLbl="node2" presStyleIdx="0" presStyleCnt="3"/>
      <dgm:spPr/>
    </dgm:pt>
    <dgm:pt modelId="{5490D5A7-2A71-2C4E-A801-7A4B1EB831C0}" type="pres">
      <dgm:prSet presAssocID="{46C6DF1C-5AF7-6046-9A1E-DC08824CF8B5}" presName="text2" presStyleLbl="fgAcc2" presStyleIdx="0" presStyleCnt="3">
        <dgm:presLayoutVars>
          <dgm:chPref val="3"/>
        </dgm:presLayoutVars>
      </dgm:prSet>
      <dgm:spPr/>
      <dgm:t>
        <a:bodyPr/>
        <a:lstStyle/>
        <a:p>
          <a:endParaRPr lang="en-US"/>
        </a:p>
      </dgm:t>
    </dgm:pt>
    <dgm:pt modelId="{3FB09A17-A084-0D43-9C37-C4A53E290FA8}" type="pres">
      <dgm:prSet presAssocID="{46C6DF1C-5AF7-6046-9A1E-DC08824CF8B5}" presName="hierChild3" presStyleCnt="0"/>
      <dgm:spPr/>
    </dgm:pt>
    <dgm:pt modelId="{B51FDA5C-AB1F-1744-A8AF-F212E44E599E}" type="pres">
      <dgm:prSet presAssocID="{353C04BA-D596-414C-9685-1961B8B258CA}" presName="Name10" presStyleLbl="parChTrans1D2" presStyleIdx="1" presStyleCnt="3"/>
      <dgm:spPr/>
      <dgm:t>
        <a:bodyPr/>
        <a:lstStyle/>
        <a:p>
          <a:endParaRPr lang="en-US"/>
        </a:p>
      </dgm:t>
    </dgm:pt>
    <dgm:pt modelId="{E2B4A6DB-48E9-2843-8710-80701294170C}" type="pres">
      <dgm:prSet presAssocID="{C3005E35-7C4E-D645-BE3C-2DDAA94484FD}" presName="hierRoot2" presStyleCnt="0"/>
      <dgm:spPr/>
    </dgm:pt>
    <dgm:pt modelId="{49A05669-4EC9-FC42-AF23-60438C6E38E6}" type="pres">
      <dgm:prSet presAssocID="{C3005E35-7C4E-D645-BE3C-2DDAA94484FD}" presName="composite2" presStyleCnt="0"/>
      <dgm:spPr/>
    </dgm:pt>
    <dgm:pt modelId="{980FDFC8-2F2D-AE4B-BE5A-7C9CFE71A610}" type="pres">
      <dgm:prSet presAssocID="{C3005E35-7C4E-D645-BE3C-2DDAA94484FD}" presName="background2" presStyleLbl="node2" presStyleIdx="1" presStyleCnt="3"/>
      <dgm:spPr/>
    </dgm:pt>
    <dgm:pt modelId="{E2971893-7776-BE47-950D-35F2626B64D4}" type="pres">
      <dgm:prSet presAssocID="{C3005E35-7C4E-D645-BE3C-2DDAA94484FD}" presName="text2" presStyleLbl="fgAcc2" presStyleIdx="1" presStyleCnt="3">
        <dgm:presLayoutVars>
          <dgm:chPref val="3"/>
        </dgm:presLayoutVars>
      </dgm:prSet>
      <dgm:spPr/>
      <dgm:t>
        <a:bodyPr/>
        <a:lstStyle/>
        <a:p>
          <a:endParaRPr lang="en-US"/>
        </a:p>
      </dgm:t>
    </dgm:pt>
    <dgm:pt modelId="{3E3967D4-79AD-A649-8EBB-4B9460209701}" type="pres">
      <dgm:prSet presAssocID="{C3005E35-7C4E-D645-BE3C-2DDAA94484FD}" presName="hierChild3" presStyleCnt="0"/>
      <dgm:spPr/>
    </dgm:pt>
    <dgm:pt modelId="{5B501B5F-C8E4-5145-90D1-20BF55665E69}" type="pres">
      <dgm:prSet presAssocID="{2DF45992-100D-7D44-A863-5B2E5E19EB8C}" presName="Name10" presStyleLbl="parChTrans1D2" presStyleIdx="2" presStyleCnt="3"/>
      <dgm:spPr/>
      <dgm:t>
        <a:bodyPr/>
        <a:lstStyle/>
        <a:p>
          <a:endParaRPr lang="en-US"/>
        </a:p>
      </dgm:t>
    </dgm:pt>
    <dgm:pt modelId="{8B9B1437-1B34-9B46-B021-3789DBD59548}" type="pres">
      <dgm:prSet presAssocID="{8149E798-4F7A-6C4A-881B-62616CAF825E}" presName="hierRoot2" presStyleCnt="0"/>
      <dgm:spPr/>
    </dgm:pt>
    <dgm:pt modelId="{B2BA9219-AF04-5E4F-BC01-A41D4AB11E16}" type="pres">
      <dgm:prSet presAssocID="{8149E798-4F7A-6C4A-881B-62616CAF825E}" presName="composite2" presStyleCnt="0"/>
      <dgm:spPr/>
    </dgm:pt>
    <dgm:pt modelId="{E2845259-CED1-754A-A954-9BF028C6249B}" type="pres">
      <dgm:prSet presAssocID="{8149E798-4F7A-6C4A-881B-62616CAF825E}" presName="background2" presStyleLbl="node2" presStyleIdx="2" presStyleCnt="3"/>
      <dgm:spPr/>
    </dgm:pt>
    <dgm:pt modelId="{2CA34432-1466-D24D-A774-22EA688A109E}" type="pres">
      <dgm:prSet presAssocID="{8149E798-4F7A-6C4A-881B-62616CAF825E}" presName="text2" presStyleLbl="fgAcc2" presStyleIdx="2" presStyleCnt="3">
        <dgm:presLayoutVars>
          <dgm:chPref val="3"/>
        </dgm:presLayoutVars>
      </dgm:prSet>
      <dgm:spPr/>
      <dgm:t>
        <a:bodyPr/>
        <a:lstStyle/>
        <a:p>
          <a:endParaRPr lang="en-US"/>
        </a:p>
      </dgm:t>
    </dgm:pt>
    <dgm:pt modelId="{87414A3B-7A90-1141-A159-89EBD521ED42}" type="pres">
      <dgm:prSet presAssocID="{8149E798-4F7A-6C4A-881B-62616CAF825E}" presName="hierChild3" presStyleCnt="0"/>
      <dgm:spPr/>
    </dgm:pt>
    <dgm:pt modelId="{32B2785C-1D85-914B-9F56-E938CCC9615E}" type="pres">
      <dgm:prSet presAssocID="{71DA6771-D8C5-9E42-BFE9-CC3D749862CD}" presName="Name17" presStyleLbl="parChTrans1D3" presStyleIdx="0" presStyleCnt="2"/>
      <dgm:spPr/>
      <dgm:t>
        <a:bodyPr/>
        <a:lstStyle/>
        <a:p>
          <a:endParaRPr lang="en-US"/>
        </a:p>
      </dgm:t>
    </dgm:pt>
    <dgm:pt modelId="{4BEE8B93-BB39-044F-BB08-1D1E25BA3B6E}" type="pres">
      <dgm:prSet presAssocID="{4D8AF961-040D-0A4F-BDFF-7C9117E98B5A}" presName="hierRoot3" presStyleCnt="0"/>
      <dgm:spPr/>
    </dgm:pt>
    <dgm:pt modelId="{3ED4E70C-EC98-664B-A9C6-0C3F28423696}" type="pres">
      <dgm:prSet presAssocID="{4D8AF961-040D-0A4F-BDFF-7C9117E98B5A}" presName="composite3" presStyleCnt="0"/>
      <dgm:spPr/>
    </dgm:pt>
    <dgm:pt modelId="{432ECE3B-1601-1844-8FFD-FA7917980B7C}" type="pres">
      <dgm:prSet presAssocID="{4D8AF961-040D-0A4F-BDFF-7C9117E98B5A}" presName="background3" presStyleLbl="node3" presStyleIdx="0" presStyleCnt="2"/>
      <dgm:spPr/>
    </dgm:pt>
    <dgm:pt modelId="{A4B1A7A8-E5DF-5C43-BA7A-A0E76D4EB8D9}" type="pres">
      <dgm:prSet presAssocID="{4D8AF961-040D-0A4F-BDFF-7C9117E98B5A}" presName="text3" presStyleLbl="fgAcc3" presStyleIdx="0" presStyleCnt="2">
        <dgm:presLayoutVars>
          <dgm:chPref val="3"/>
        </dgm:presLayoutVars>
      </dgm:prSet>
      <dgm:spPr/>
      <dgm:t>
        <a:bodyPr/>
        <a:lstStyle/>
        <a:p>
          <a:endParaRPr lang="en-US"/>
        </a:p>
      </dgm:t>
    </dgm:pt>
    <dgm:pt modelId="{1DA2145D-A02D-3645-A8C7-98BB5D09FB19}" type="pres">
      <dgm:prSet presAssocID="{4D8AF961-040D-0A4F-BDFF-7C9117E98B5A}" presName="hierChild4" presStyleCnt="0"/>
      <dgm:spPr/>
    </dgm:pt>
    <dgm:pt modelId="{FAD8C48D-E348-F741-A9A6-67EC3D83BDCB}" type="pres">
      <dgm:prSet presAssocID="{78154EC9-A1BD-9749-9BAC-DA701FD570BC}" presName="Name23" presStyleLbl="parChTrans1D4" presStyleIdx="0" presStyleCnt="6"/>
      <dgm:spPr/>
      <dgm:t>
        <a:bodyPr/>
        <a:lstStyle/>
        <a:p>
          <a:endParaRPr lang="en-US"/>
        </a:p>
      </dgm:t>
    </dgm:pt>
    <dgm:pt modelId="{2748902F-CD09-6D4B-9A67-FC5C81043ED9}" type="pres">
      <dgm:prSet presAssocID="{BC666B08-28E0-D243-9471-E9E42748AA33}" presName="hierRoot4" presStyleCnt="0"/>
      <dgm:spPr/>
    </dgm:pt>
    <dgm:pt modelId="{058E8220-1897-CC44-9FD1-F65ECEB6AAD0}" type="pres">
      <dgm:prSet presAssocID="{BC666B08-28E0-D243-9471-E9E42748AA33}" presName="composite4" presStyleCnt="0"/>
      <dgm:spPr/>
    </dgm:pt>
    <dgm:pt modelId="{421161C9-AA40-4143-8920-68C71953A3FE}" type="pres">
      <dgm:prSet presAssocID="{BC666B08-28E0-D243-9471-E9E42748AA33}" presName="background4" presStyleLbl="node4" presStyleIdx="0" presStyleCnt="6"/>
      <dgm:spPr/>
    </dgm:pt>
    <dgm:pt modelId="{6550C58D-209A-9E4E-9764-04F7B69E91E4}" type="pres">
      <dgm:prSet presAssocID="{BC666B08-28E0-D243-9471-E9E42748AA33}" presName="text4" presStyleLbl="fgAcc4" presStyleIdx="0" presStyleCnt="6">
        <dgm:presLayoutVars>
          <dgm:chPref val="3"/>
        </dgm:presLayoutVars>
      </dgm:prSet>
      <dgm:spPr/>
      <dgm:t>
        <a:bodyPr/>
        <a:lstStyle/>
        <a:p>
          <a:endParaRPr lang="en-US"/>
        </a:p>
      </dgm:t>
    </dgm:pt>
    <dgm:pt modelId="{434C3795-EBE6-FF42-8004-F972BEAB5CCE}" type="pres">
      <dgm:prSet presAssocID="{BC666B08-28E0-D243-9471-E9E42748AA33}" presName="hierChild5" presStyleCnt="0"/>
      <dgm:spPr/>
    </dgm:pt>
    <dgm:pt modelId="{400F1C14-DE48-D347-9A3F-BFFE80B091D4}" type="pres">
      <dgm:prSet presAssocID="{61B962BE-0B0E-7C41-82DF-5B6457DDE1CC}" presName="Name23" presStyleLbl="parChTrans1D4" presStyleIdx="1" presStyleCnt="6"/>
      <dgm:spPr/>
      <dgm:t>
        <a:bodyPr/>
        <a:lstStyle/>
        <a:p>
          <a:endParaRPr lang="en-US"/>
        </a:p>
      </dgm:t>
    </dgm:pt>
    <dgm:pt modelId="{640504FE-7B1C-D340-9567-4068ACDE86E7}" type="pres">
      <dgm:prSet presAssocID="{9DC9D6F3-09A0-324E-9F81-8027912C50D2}" presName="hierRoot4" presStyleCnt="0"/>
      <dgm:spPr/>
    </dgm:pt>
    <dgm:pt modelId="{51D1E598-4080-3C49-9C1B-A915C83EB273}" type="pres">
      <dgm:prSet presAssocID="{9DC9D6F3-09A0-324E-9F81-8027912C50D2}" presName="composite4" presStyleCnt="0"/>
      <dgm:spPr/>
    </dgm:pt>
    <dgm:pt modelId="{EADD57D5-A8AA-324E-8973-306055E79D08}" type="pres">
      <dgm:prSet presAssocID="{9DC9D6F3-09A0-324E-9F81-8027912C50D2}" presName="background4" presStyleLbl="node4" presStyleIdx="1" presStyleCnt="6"/>
      <dgm:spPr/>
    </dgm:pt>
    <dgm:pt modelId="{64341236-DDC1-8D47-AB5B-6549BEA9BC05}" type="pres">
      <dgm:prSet presAssocID="{9DC9D6F3-09A0-324E-9F81-8027912C50D2}" presName="text4" presStyleLbl="fgAcc4" presStyleIdx="1" presStyleCnt="6">
        <dgm:presLayoutVars>
          <dgm:chPref val="3"/>
        </dgm:presLayoutVars>
      </dgm:prSet>
      <dgm:spPr/>
      <dgm:t>
        <a:bodyPr/>
        <a:lstStyle/>
        <a:p>
          <a:endParaRPr lang="en-US"/>
        </a:p>
      </dgm:t>
    </dgm:pt>
    <dgm:pt modelId="{B5221C47-B5DA-1B4B-83B9-EC5F9977F67D}" type="pres">
      <dgm:prSet presAssocID="{9DC9D6F3-09A0-324E-9F81-8027912C50D2}" presName="hierChild5" presStyleCnt="0"/>
      <dgm:spPr/>
    </dgm:pt>
    <dgm:pt modelId="{FC4420EF-9D03-1A4D-8604-F7086EA8AC60}" type="pres">
      <dgm:prSet presAssocID="{8ED2EB40-258A-2E49-B4FE-52B84248B39C}" presName="Name23" presStyleLbl="parChTrans1D4" presStyleIdx="2" presStyleCnt="6"/>
      <dgm:spPr/>
      <dgm:t>
        <a:bodyPr/>
        <a:lstStyle/>
        <a:p>
          <a:endParaRPr lang="en-US"/>
        </a:p>
      </dgm:t>
    </dgm:pt>
    <dgm:pt modelId="{693A91F0-F219-454E-A46F-16F8D1C33F0B}" type="pres">
      <dgm:prSet presAssocID="{28494916-B42B-CA4A-BFB1-D85A5E999893}" presName="hierRoot4" presStyleCnt="0"/>
      <dgm:spPr/>
    </dgm:pt>
    <dgm:pt modelId="{33CE1ED4-3B01-384B-A283-13D8EF7D7D7A}" type="pres">
      <dgm:prSet presAssocID="{28494916-B42B-CA4A-BFB1-D85A5E999893}" presName="composite4" presStyleCnt="0"/>
      <dgm:spPr/>
    </dgm:pt>
    <dgm:pt modelId="{791A1313-26CF-A349-B507-0DD8B51115EF}" type="pres">
      <dgm:prSet presAssocID="{28494916-B42B-CA4A-BFB1-D85A5E999893}" presName="background4" presStyleLbl="node4" presStyleIdx="2" presStyleCnt="6"/>
      <dgm:spPr/>
    </dgm:pt>
    <dgm:pt modelId="{147F6289-0311-AD4B-B20C-E9652FC19B0F}" type="pres">
      <dgm:prSet presAssocID="{28494916-B42B-CA4A-BFB1-D85A5E999893}" presName="text4" presStyleLbl="fgAcc4" presStyleIdx="2" presStyleCnt="6">
        <dgm:presLayoutVars>
          <dgm:chPref val="3"/>
        </dgm:presLayoutVars>
      </dgm:prSet>
      <dgm:spPr/>
      <dgm:t>
        <a:bodyPr/>
        <a:lstStyle/>
        <a:p>
          <a:endParaRPr lang="en-US"/>
        </a:p>
      </dgm:t>
    </dgm:pt>
    <dgm:pt modelId="{72B3A3CB-5FDF-984E-8D87-1D6572363823}" type="pres">
      <dgm:prSet presAssocID="{28494916-B42B-CA4A-BFB1-D85A5E999893}" presName="hierChild5" presStyleCnt="0"/>
      <dgm:spPr/>
    </dgm:pt>
    <dgm:pt modelId="{62B9D1B3-9DCF-194A-AD7C-3CA756561EA5}" type="pres">
      <dgm:prSet presAssocID="{DC885EDE-F053-984F-9E27-AA98E20ADFA6}" presName="Name23" presStyleLbl="parChTrans1D4" presStyleIdx="3" presStyleCnt="6"/>
      <dgm:spPr/>
      <dgm:t>
        <a:bodyPr/>
        <a:lstStyle/>
        <a:p>
          <a:endParaRPr lang="en-US"/>
        </a:p>
      </dgm:t>
    </dgm:pt>
    <dgm:pt modelId="{2745CF99-5321-BA4E-B05D-9AAEC3E44CC2}" type="pres">
      <dgm:prSet presAssocID="{6B0AAC8A-CAD4-5A45-891A-06F8D766C6A1}" presName="hierRoot4" presStyleCnt="0"/>
      <dgm:spPr/>
    </dgm:pt>
    <dgm:pt modelId="{D4E6C5B5-246C-A641-A2AF-02057404C1BE}" type="pres">
      <dgm:prSet presAssocID="{6B0AAC8A-CAD4-5A45-891A-06F8D766C6A1}" presName="composite4" presStyleCnt="0"/>
      <dgm:spPr/>
    </dgm:pt>
    <dgm:pt modelId="{9C812D9C-6622-1C4C-941A-0D79BCA003B8}" type="pres">
      <dgm:prSet presAssocID="{6B0AAC8A-CAD4-5A45-891A-06F8D766C6A1}" presName="background4" presStyleLbl="node4" presStyleIdx="3" presStyleCnt="6"/>
      <dgm:spPr/>
    </dgm:pt>
    <dgm:pt modelId="{BB8A4241-528F-2745-815A-7EC24565CC50}" type="pres">
      <dgm:prSet presAssocID="{6B0AAC8A-CAD4-5A45-891A-06F8D766C6A1}" presName="text4" presStyleLbl="fgAcc4" presStyleIdx="3" presStyleCnt="6">
        <dgm:presLayoutVars>
          <dgm:chPref val="3"/>
        </dgm:presLayoutVars>
      </dgm:prSet>
      <dgm:spPr/>
      <dgm:t>
        <a:bodyPr/>
        <a:lstStyle/>
        <a:p>
          <a:endParaRPr lang="en-US"/>
        </a:p>
      </dgm:t>
    </dgm:pt>
    <dgm:pt modelId="{3B388381-286D-1E44-AB58-120337DF1CEB}" type="pres">
      <dgm:prSet presAssocID="{6B0AAC8A-CAD4-5A45-891A-06F8D766C6A1}" presName="hierChild5" presStyleCnt="0"/>
      <dgm:spPr/>
    </dgm:pt>
    <dgm:pt modelId="{5FF1C7A2-590B-EC46-99FC-DB946DB4F0DB}" type="pres">
      <dgm:prSet presAssocID="{E97C28C0-BDB0-E84E-B856-94CFEE9E71ED}" presName="Name23" presStyleLbl="parChTrans1D4" presStyleIdx="4" presStyleCnt="6"/>
      <dgm:spPr/>
      <dgm:t>
        <a:bodyPr/>
        <a:lstStyle/>
        <a:p>
          <a:endParaRPr lang="en-US"/>
        </a:p>
      </dgm:t>
    </dgm:pt>
    <dgm:pt modelId="{A83C9D24-64E9-4F40-9095-00F9856C91CD}" type="pres">
      <dgm:prSet presAssocID="{C4908CEF-03B1-CC4C-B590-313295068FD7}" presName="hierRoot4" presStyleCnt="0"/>
      <dgm:spPr/>
    </dgm:pt>
    <dgm:pt modelId="{6D02E8AE-8FAA-9B48-BA15-1BDD5BCC2C74}" type="pres">
      <dgm:prSet presAssocID="{C4908CEF-03B1-CC4C-B590-313295068FD7}" presName="composite4" presStyleCnt="0"/>
      <dgm:spPr/>
    </dgm:pt>
    <dgm:pt modelId="{C0483EE2-F99E-3E40-B580-736EC8F1CD4F}" type="pres">
      <dgm:prSet presAssocID="{C4908CEF-03B1-CC4C-B590-313295068FD7}" presName="background4" presStyleLbl="node4" presStyleIdx="4" presStyleCnt="6"/>
      <dgm:spPr/>
    </dgm:pt>
    <dgm:pt modelId="{D9BBA665-AE00-0B4D-8023-1B09FCDA396F}" type="pres">
      <dgm:prSet presAssocID="{C4908CEF-03B1-CC4C-B590-313295068FD7}" presName="text4" presStyleLbl="fgAcc4" presStyleIdx="4" presStyleCnt="6">
        <dgm:presLayoutVars>
          <dgm:chPref val="3"/>
        </dgm:presLayoutVars>
      </dgm:prSet>
      <dgm:spPr/>
      <dgm:t>
        <a:bodyPr/>
        <a:lstStyle/>
        <a:p>
          <a:endParaRPr lang="en-US"/>
        </a:p>
      </dgm:t>
    </dgm:pt>
    <dgm:pt modelId="{9267A8F5-2FBB-0C40-921D-94D99930555D}" type="pres">
      <dgm:prSet presAssocID="{C4908CEF-03B1-CC4C-B590-313295068FD7}" presName="hierChild5" presStyleCnt="0"/>
      <dgm:spPr/>
    </dgm:pt>
    <dgm:pt modelId="{C0A4E32B-E0E2-EA46-92BA-1B10B97369B4}" type="pres">
      <dgm:prSet presAssocID="{24B979BA-58C9-D540-937B-701460FA15E1}" presName="Name23" presStyleLbl="parChTrans1D4" presStyleIdx="5" presStyleCnt="6"/>
      <dgm:spPr/>
      <dgm:t>
        <a:bodyPr/>
        <a:lstStyle/>
        <a:p>
          <a:endParaRPr lang="en-US"/>
        </a:p>
      </dgm:t>
    </dgm:pt>
    <dgm:pt modelId="{5E3425BC-8A4A-EE4D-9B1E-35CFF25B6A86}" type="pres">
      <dgm:prSet presAssocID="{62AC1674-E7F5-2846-AE81-232345F30219}" presName="hierRoot4" presStyleCnt="0"/>
      <dgm:spPr/>
    </dgm:pt>
    <dgm:pt modelId="{98AF25AE-8271-5541-9207-DDF7EC79EAC8}" type="pres">
      <dgm:prSet presAssocID="{62AC1674-E7F5-2846-AE81-232345F30219}" presName="composite4" presStyleCnt="0"/>
      <dgm:spPr/>
    </dgm:pt>
    <dgm:pt modelId="{98155DDB-40ED-674C-B1AE-65DBAA90EED2}" type="pres">
      <dgm:prSet presAssocID="{62AC1674-E7F5-2846-AE81-232345F30219}" presName="background4" presStyleLbl="node4" presStyleIdx="5" presStyleCnt="6"/>
      <dgm:spPr/>
    </dgm:pt>
    <dgm:pt modelId="{765754F7-9958-7248-B991-E4FD1909D470}" type="pres">
      <dgm:prSet presAssocID="{62AC1674-E7F5-2846-AE81-232345F30219}" presName="text4" presStyleLbl="fgAcc4" presStyleIdx="5" presStyleCnt="6">
        <dgm:presLayoutVars>
          <dgm:chPref val="3"/>
        </dgm:presLayoutVars>
      </dgm:prSet>
      <dgm:spPr/>
      <dgm:t>
        <a:bodyPr/>
        <a:lstStyle/>
        <a:p>
          <a:endParaRPr lang="en-US"/>
        </a:p>
      </dgm:t>
    </dgm:pt>
    <dgm:pt modelId="{FF2B8B50-C3D5-334E-8DA8-BD5068AAF3C4}" type="pres">
      <dgm:prSet presAssocID="{62AC1674-E7F5-2846-AE81-232345F30219}" presName="hierChild5" presStyleCnt="0"/>
      <dgm:spPr/>
    </dgm:pt>
    <dgm:pt modelId="{772E32DA-A36F-724D-ACFF-B988F8F39E60}" type="pres">
      <dgm:prSet presAssocID="{987CB743-09E3-464A-A8E7-7E3B109B7396}" presName="Name17" presStyleLbl="parChTrans1D3" presStyleIdx="1" presStyleCnt="2"/>
      <dgm:spPr/>
      <dgm:t>
        <a:bodyPr/>
        <a:lstStyle/>
        <a:p>
          <a:endParaRPr lang="en-US"/>
        </a:p>
      </dgm:t>
    </dgm:pt>
    <dgm:pt modelId="{AA10F249-9502-3049-8F9D-1EFBDC1AEFAE}" type="pres">
      <dgm:prSet presAssocID="{EA341794-1644-704B-8F9D-2ECC3D7789B3}" presName="hierRoot3" presStyleCnt="0"/>
      <dgm:spPr/>
    </dgm:pt>
    <dgm:pt modelId="{0481688D-A0DE-E44F-BDF2-AF76BD68D768}" type="pres">
      <dgm:prSet presAssocID="{EA341794-1644-704B-8F9D-2ECC3D7789B3}" presName="composite3" presStyleCnt="0"/>
      <dgm:spPr/>
    </dgm:pt>
    <dgm:pt modelId="{44ED3230-D064-A243-8B2A-230BFF776E18}" type="pres">
      <dgm:prSet presAssocID="{EA341794-1644-704B-8F9D-2ECC3D7789B3}" presName="background3" presStyleLbl="node3" presStyleIdx="1" presStyleCnt="2"/>
      <dgm:spPr/>
    </dgm:pt>
    <dgm:pt modelId="{A6EE2F20-194D-2F47-ADCC-5731932F7306}" type="pres">
      <dgm:prSet presAssocID="{EA341794-1644-704B-8F9D-2ECC3D7789B3}" presName="text3" presStyleLbl="fgAcc3" presStyleIdx="1" presStyleCnt="2">
        <dgm:presLayoutVars>
          <dgm:chPref val="3"/>
        </dgm:presLayoutVars>
      </dgm:prSet>
      <dgm:spPr/>
      <dgm:t>
        <a:bodyPr/>
        <a:lstStyle/>
        <a:p>
          <a:endParaRPr lang="en-US"/>
        </a:p>
      </dgm:t>
    </dgm:pt>
    <dgm:pt modelId="{0250CEE0-07AB-C245-BE28-5CF2E00121C0}" type="pres">
      <dgm:prSet presAssocID="{EA341794-1644-704B-8F9D-2ECC3D7789B3}" presName="hierChild4" presStyleCnt="0"/>
      <dgm:spPr/>
    </dgm:pt>
  </dgm:ptLst>
  <dgm:cxnLst>
    <dgm:cxn modelId="{AA8339BB-2732-C548-966D-53B759B78B32}" type="presOf" srcId="{28494916-B42B-CA4A-BFB1-D85A5E999893}" destId="{147F6289-0311-AD4B-B20C-E9652FC19B0F}" srcOrd="0" destOrd="0" presId="urn:microsoft.com/office/officeart/2005/8/layout/hierarchy1"/>
    <dgm:cxn modelId="{B8556449-F310-5A49-9503-23B714E91E04}" type="presOf" srcId="{E97C28C0-BDB0-E84E-B856-94CFEE9E71ED}" destId="{5FF1C7A2-590B-EC46-99FC-DB946DB4F0DB}" srcOrd="0" destOrd="0" presId="urn:microsoft.com/office/officeart/2005/8/layout/hierarchy1"/>
    <dgm:cxn modelId="{1BE3C424-094C-764E-8E5C-AC25F5840322}" type="presOf" srcId="{46C6DF1C-5AF7-6046-9A1E-DC08824CF8B5}" destId="{5490D5A7-2A71-2C4E-A801-7A4B1EB831C0}" srcOrd="0" destOrd="0" presId="urn:microsoft.com/office/officeart/2005/8/layout/hierarchy1"/>
    <dgm:cxn modelId="{68EFF622-7F7C-7B42-9D84-2CA2E60DBCD5}" srcId="{4D8AF961-040D-0A4F-BDFF-7C9117E98B5A}" destId="{6B0AAC8A-CAD4-5A45-891A-06F8D766C6A1}" srcOrd="3" destOrd="0" parTransId="{DC885EDE-F053-984F-9E27-AA98E20ADFA6}" sibTransId="{61604F04-B20F-C243-BB0A-63244DA4ED50}"/>
    <dgm:cxn modelId="{F585C398-7A8E-C447-ACD2-BDB9DEFB4510}" type="presOf" srcId="{C3005E35-7C4E-D645-BE3C-2DDAA94484FD}" destId="{E2971893-7776-BE47-950D-35F2626B64D4}" srcOrd="0" destOrd="0" presId="urn:microsoft.com/office/officeart/2005/8/layout/hierarchy1"/>
    <dgm:cxn modelId="{D9B2AE92-D8A0-D845-9F48-7E9F63E241B3}" srcId="{4D8AF961-040D-0A4F-BDFF-7C9117E98B5A}" destId="{62AC1674-E7F5-2846-AE81-232345F30219}" srcOrd="5" destOrd="0" parTransId="{24B979BA-58C9-D540-937B-701460FA15E1}" sibTransId="{496821C7-3546-3346-A3C3-F4C6962B3C60}"/>
    <dgm:cxn modelId="{9B3DF95B-26E8-6A4E-9D0F-20A5D3BD3F0A}" type="presOf" srcId="{353C04BA-D596-414C-9685-1961B8B258CA}" destId="{B51FDA5C-AB1F-1744-A8AF-F212E44E599E}" srcOrd="0" destOrd="0" presId="urn:microsoft.com/office/officeart/2005/8/layout/hierarchy1"/>
    <dgm:cxn modelId="{50B97930-7648-EA45-B052-9DF191D8F711}" srcId="{8149E798-4F7A-6C4A-881B-62616CAF825E}" destId="{EA341794-1644-704B-8F9D-2ECC3D7789B3}" srcOrd="1" destOrd="0" parTransId="{987CB743-09E3-464A-A8E7-7E3B109B7396}" sibTransId="{AF5C84A6-2BEB-3B4D-B159-3C0BDF0BD46A}"/>
    <dgm:cxn modelId="{0A711487-C53E-914B-AA1F-3AA4FD5D49DC}" type="presOf" srcId="{EA341794-1644-704B-8F9D-2ECC3D7789B3}" destId="{A6EE2F20-194D-2F47-ADCC-5731932F7306}" srcOrd="0" destOrd="0" presId="urn:microsoft.com/office/officeart/2005/8/layout/hierarchy1"/>
    <dgm:cxn modelId="{C330E9D1-5482-C74E-86DF-16E41EEACB6B}" type="presOf" srcId="{62AC1674-E7F5-2846-AE81-232345F30219}" destId="{765754F7-9958-7248-B991-E4FD1909D470}" srcOrd="0" destOrd="0" presId="urn:microsoft.com/office/officeart/2005/8/layout/hierarchy1"/>
    <dgm:cxn modelId="{790A5734-4723-8D44-8C8D-079A9E480BF4}" srcId="{D0EC328F-598B-064A-9B95-22733FC90EBB}" destId="{C3005E35-7C4E-D645-BE3C-2DDAA94484FD}" srcOrd="1" destOrd="0" parTransId="{353C04BA-D596-414C-9685-1961B8B258CA}" sibTransId="{4C6D1CD6-FB5F-2D40-9B6A-9BE47BFDF503}"/>
    <dgm:cxn modelId="{AED81904-9342-844B-9504-7A06C6CBDE56}" type="presOf" srcId="{4D8AF961-040D-0A4F-BDFF-7C9117E98B5A}" destId="{A4B1A7A8-E5DF-5C43-BA7A-A0E76D4EB8D9}" srcOrd="0" destOrd="0" presId="urn:microsoft.com/office/officeart/2005/8/layout/hierarchy1"/>
    <dgm:cxn modelId="{D9252BA5-1F61-F74E-BDE7-6ED91E54E1BF}" srcId="{4D8AF961-040D-0A4F-BDFF-7C9117E98B5A}" destId="{C4908CEF-03B1-CC4C-B590-313295068FD7}" srcOrd="4" destOrd="0" parTransId="{E97C28C0-BDB0-E84E-B856-94CFEE9E71ED}" sibTransId="{EA7B815A-E788-5C41-93B7-1D9B7D7B9931}"/>
    <dgm:cxn modelId="{7B4CCD68-52C6-E845-AD7A-BCC2468A3D6A}" type="presOf" srcId="{DC885EDE-F053-984F-9E27-AA98E20ADFA6}" destId="{62B9D1B3-9DCF-194A-AD7C-3CA756561EA5}" srcOrd="0" destOrd="0" presId="urn:microsoft.com/office/officeart/2005/8/layout/hierarchy1"/>
    <dgm:cxn modelId="{A011F2C6-DFE9-5D4C-946C-D6CFF5699545}" type="presOf" srcId="{2DF45992-100D-7D44-A863-5B2E5E19EB8C}" destId="{5B501B5F-C8E4-5145-90D1-20BF55665E69}" srcOrd="0" destOrd="0" presId="urn:microsoft.com/office/officeart/2005/8/layout/hierarchy1"/>
    <dgm:cxn modelId="{A511D550-04F1-7F4F-BAE8-8FEC0648F495}" type="presOf" srcId="{78154EC9-A1BD-9749-9BAC-DA701FD570BC}" destId="{FAD8C48D-E348-F741-A9A6-67EC3D83BDCB}" srcOrd="0" destOrd="0" presId="urn:microsoft.com/office/officeart/2005/8/layout/hierarchy1"/>
    <dgm:cxn modelId="{13068666-0821-0548-A713-EC286C28B6DA}" type="presOf" srcId="{6B0AAC8A-CAD4-5A45-891A-06F8D766C6A1}" destId="{BB8A4241-528F-2745-815A-7EC24565CC50}" srcOrd="0" destOrd="0" presId="urn:microsoft.com/office/officeart/2005/8/layout/hierarchy1"/>
    <dgm:cxn modelId="{A1BDEB53-8519-9942-B115-561C1455A9FD}" type="presOf" srcId="{BC666B08-28E0-D243-9471-E9E42748AA33}" destId="{6550C58D-209A-9E4E-9764-04F7B69E91E4}" srcOrd="0" destOrd="0" presId="urn:microsoft.com/office/officeart/2005/8/layout/hierarchy1"/>
    <dgm:cxn modelId="{1C5D5B8D-68C6-8E41-BC3E-53F9C54F07C5}" type="presOf" srcId="{24B979BA-58C9-D540-937B-701460FA15E1}" destId="{C0A4E32B-E0E2-EA46-92BA-1B10B97369B4}" srcOrd="0" destOrd="0" presId="urn:microsoft.com/office/officeart/2005/8/layout/hierarchy1"/>
    <dgm:cxn modelId="{8759875A-91F9-9242-837A-04614C677F1D}" srcId="{4D8AF961-040D-0A4F-BDFF-7C9117E98B5A}" destId="{28494916-B42B-CA4A-BFB1-D85A5E999893}" srcOrd="2" destOrd="0" parTransId="{8ED2EB40-258A-2E49-B4FE-52B84248B39C}" sibTransId="{3F9272B4-38EB-CB4F-BE73-E7CD862156DD}"/>
    <dgm:cxn modelId="{2A81AC71-8662-8744-B727-D10CC9BE218F}" type="presOf" srcId="{71DA6771-D8C5-9E42-BFE9-CC3D749862CD}" destId="{32B2785C-1D85-914B-9F56-E938CCC9615E}" srcOrd="0" destOrd="0" presId="urn:microsoft.com/office/officeart/2005/8/layout/hierarchy1"/>
    <dgm:cxn modelId="{B654CA8E-49FE-9349-BAFF-0B4BBE5E4CA1}" srcId="{8149E798-4F7A-6C4A-881B-62616CAF825E}" destId="{4D8AF961-040D-0A4F-BDFF-7C9117E98B5A}" srcOrd="0" destOrd="0" parTransId="{71DA6771-D8C5-9E42-BFE9-CC3D749862CD}" sibTransId="{98EB1D75-C79D-CA47-9E86-1F549E18F9F0}"/>
    <dgm:cxn modelId="{2451ECD3-A8AA-DD49-A624-86083BA86616}" srcId="{4D8AF961-040D-0A4F-BDFF-7C9117E98B5A}" destId="{BC666B08-28E0-D243-9471-E9E42748AA33}" srcOrd="0" destOrd="0" parTransId="{78154EC9-A1BD-9749-9BAC-DA701FD570BC}" sibTransId="{411486B9-35FA-194A-B70B-A41BD9CA1AB8}"/>
    <dgm:cxn modelId="{E0CFE2C4-A92F-0240-97F8-8C2C42760B37}" type="presOf" srcId="{9DC9D6F3-09A0-324E-9F81-8027912C50D2}" destId="{64341236-DDC1-8D47-AB5B-6549BEA9BC05}" srcOrd="0" destOrd="0" presId="urn:microsoft.com/office/officeart/2005/8/layout/hierarchy1"/>
    <dgm:cxn modelId="{7D754A84-D1FD-3C49-914E-875609E7BB60}" srcId="{D0EC328F-598B-064A-9B95-22733FC90EBB}" destId="{8149E798-4F7A-6C4A-881B-62616CAF825E}" srcOrd="2" destOrd="0" parTransId="{2DF45992-100D-7D44-A863-5B2E5E19EB8C}" sibTransId="{DB5A86DB-9F81-9348-B0E4-D1C555B67827}"/>
    <dgm:cxn modelId="{9DBA8BC0-3C85-9244-97D5-4B9A6344C3D6}" srcId="{4D8AF961-040D-0A4F-BDFF-7C9117E98B5A}" destId="{9DC9D6F3-09A0-324E-9F81-8027912C50D2}" srcOrd="1" destOrd="0" parTransId="{61B962BE-0B0E-7C41-82DF-5B6457DDE1CC}" sibTransId="{E113B4FA-C0A2-434D-81CB-0C00188D729A}"/>
    <dgm:cxn modelId="{48131AC1-8E68-7C4F-B4F7-926BE6ECB182}" type="presOf" srcId="{A8D0D5AD-13DD-7645-A772-6CBB29501846}" destId="{546323DA-4468-D444-8827-AC35EE71E03A}" srcOrd="0" destOrd="0" presId="urn:microsoft.com/office/officeart/2005/8/layout/hierarchy1"/>
    <dgm:cxn modelId="{A98AC6B8-FC35-D643-816C-EFEFE03F158F}" type="presOf" srcId="{8ED2EB40-258A-2E49-B4FE-52B84248B39C}" destId="{FC4420EF-9D03-1A4D-8604-F7086EA8AC60}" srcOrd="0" destOrd="0" presId="urn:microsoft.com/office/officeart/2005/8/layout/hierarchy1"/>
    <dgm:cxn modelId="{165D84AF-8773-E941-BD66-63340898F78E}" type="presOf" srcId="{987CB743-09E3-464A-A8E7-7E3B109B7396}" destId="{772E32DA-A36F-724D-ACFF-B988F8F39E60}" srcOrd="0" destOrd="0" presId="urn:microsoft.com/office/officeart/2005/8/layout/hierarchy1"/>
    <dgm:cxn modelId="{EA6BB6D8-E648-684D-B251-C4CAA3EC85D8}" type="presOf" srcId="{D0EC328F-598B-064A-9B95-22733FC90EBB}" destId="{AEEC2B09-D6C9-7B4A-8A6D-44CE388ECFE9}" srcOrd="0" destOrd="0" presId="urn:microsoft.com/office/officeart/2005/8/layout/hierarchy1"/>
    <dgm:cxn modelId="{C7E9E0BC-2CC3-944C-8963-055A99F8F6A6}" srcId="{D0EC328F-598B-064A-9B95-22733FC90EBB}" destId="{46C6DF1C-5AF7-6046-9A1E-DC08824CF8B5}" srcOrd="0" destOrd="0" parTransId="{456B48EC-A118-024A-8CFA-19024691796A}" sibTransId="{8144185C-9CE1-E04B-A874-F09D48ABF571}"/>
    <dgm:cxn modelId="{0BEE7765-AB32-5845-9BFA-99192FFA1B01}" type="presOf" srcId="{61B962BE-0B0E-7C41-82DF-5B6457DDE1CC}" destId="{400F1C14-DE48-D347-9A3F-BFFE80B091D4}" srcOrd="0" destOrd="0" presId="urn:microsoft.com/office/officeart/2005/8/layout/hierarchy1"/>
    <dgm:cxn modelId="{FE671272-9901-254E-A8F6-E601634CF9C7}" type="presOf" srcId="{456B48EC-A118-024A-8CFA-19024691796A}" destId="{B89FA469-FB22-0E48-8D88-0151A6BFF359}" srcOrd="0" destOrd="0" presId="urn:microsoft.com/office/officeart/2005/8/layout/hierarchy1"/>
    <dgm:cxn modelId="{24AEBED4-DC1A-1D44-B7E7-0B7FA7032A1C}" srcId="{A8D0D5AD-13DD-7645-A772-6CBB29501846}" destId="{D0EC328F-598B-064A-9B95-22733FC90EBB}" srcOrd="0" destOrd="0" parTransId="{B4014226-86EF-8140-8488-DD7204E92B6B}" sibTransId="{EF3EA41D-19AB-1E45-A702-BFD2EF9ACE85}"/>
    <dgm:cxn modelId="{519BA12C-603C-E045-AD3D-AA510D733DB2}" type="presOf" srcId="{C4908CEF-03B1-CC4C-B590-313295068FD7}" destId="{D9BBA665-AE00-0B4D-8023-1B09FCDA396F}" srcOrd="0" destOrd="0" presId="urn:microsoft.com/office/officeart/2005/8/layout/hierarchy1"/>
    <dgm:cxn modelId="{A113BE66-C854-794A-9A9B-F079283E0774}" type="presOf" srcId="{8149E798-4F7A-6C4A-881B-62616CAF825E}" destId="{2CA34432-1466-D24D-A774-22EA688A109E}" srcOrd="0" destOrd="0" presId="urn:microsoft.com/office/officeart/2005/8/layout/hierarchy1"/>
    <dgm:cxn modelId="{22C7EE70-3918-9145-A521-6D42C7C82F47}" type="presParOf" srcId="{546323DA-4468-D444-8827-AC35EE71E03A}" destId="{425ADC9C-3477-9C48-A3F2-992C841B049C}" srcOrd="0" destOrd="0" presId="urn:microsoft.com/office/officeart/2005/8/layout/hierarchy1"/>
    <dgm:cxn modelId="{972CB263-D38B-9B4F-BE42-BEA446F8F471}" type="presParOf" srcId="{425ADC9C-3477-9C48-A3F2-992C841B049C}" destId="{D785F1A1-E398-ED45-BA23-00F9B4D97A52}" srcOrd="0" destOrd="0" presId="urn:microsoft.com/office/officeart/2005/8/layout/hierarchy1"/>
    <dgm:cxn modelId="{B481D014-6765-4740-8884-3754F529D87E}" type="presParOf" srcId="{D785F1A1-E398-ED45-BA23-00F9B4D97A52}" destId="{B86F9937-BF23-C042-B711-9C69BE21DF33}" srcOrd="0" destOrd="0" presId="urn:microsoft.com/office/officeart/2005/8/layout/hierarchy1"/>
    <dgm:cxn modelId="{9B804C9A-2283-1B44-BDC3-D2839FF67E16}" type="presParOf" srcId="{D785F1A1-E398-ED45-BA23-00F9B4D97A52}" destId="{AEEC2B09-D6C9-7B4A-8A6D-44CE388ECFE9}" srcOrd="1" destOrd="0" presId="urn:microsoft.com/office/officeart/2005/8/layout/hierarchy1"/>
    <dgm:cxn modelId="{2ACBE139-ABF0-4946-93A1-D175A162EC07}" type="presParOf" srcId="{425ADC9C-3477-9C48-A3F2-992C841B049C}" destId="{177E67FC-F92B-2B45-9A79-2CCD69B364F2}" srcOrd="1" destOrd="0" presId="urn:microsoft.com/office/officeart/2005/8/layout/hierarchy1"/>
    <dgm:cxn modelId="{F4ED5967-C3B4-1649-BDA3-E4B72671B565}" type="presParOf" srcId="{177E67FC-F92B-2B45-9A79-2CCD69B364F2}" destId="{B89FA469-FB22-0E48-8D88-0151A6BFF359}" srcOrd="0" destOrd="0" presId="urn:microsoft.com/office/officeart/2005/8/layout/hierarchy1"/>
    <dgm:cxn modelId="{3725BDA0-7C54-1141-BA95-75F9B26DF2BD}" type="presParOf" srcId="{177E67FC-F92B-2B45-9A79-2CCD69B364F2}" destId="{4957E7C6-9EA3-2D4E-9F74-590CE254BF3C}" srcOrd="1" destOrd="0" presId="urn:microsoft.com/office/officeart/2005/8/layout/hierarchy1"/>
    <dgm:cxn modelId="{435FB4F5-91B9-CB4E-9415-4F6F0C453B2E}" type="presParOf" srcId="{4957E7C6-9EA3-2D4E-9F74-590CE254BF3C}" destId="{49A869F0-8778-0D46-BB7C-B558B5B39168}" srcOrd="0" destOrd="0" presId="urn:microsoft.com/office/officeart/2005/8/layout/hierarchy1"/>
    <dgm:cxn modelId="{9D631C8E-3DB8-BA4F-B39A-AFC1CCE11886}" type="presParOf" srcId="{49A869F0-8778-0D46-BB7C-B558B5B39168}" destId="{724AA2FB-070B-5C4B-A320-F2A3C020A8D0}" srcOrd="0" destOrd="0" presId="urn:microsoft.com/office/officeart/2005/8/layout/hierarchy1"/>
    <dgm:cxn modelId="{2FE60217-CE8B-BF4A-84DF-BBCF1CD4CB40}" type="presParOf" srcId="{49A869F0-8778-0D46-BB7C-B558B5B39168}" destId="{5490D5A7-2A71-2C4E-A801-7A4B1EB831C0}" srcOrd="1" destOrd="0" presId="urn:microsoft.com/office/officeart/2005/8/layout/hierarchy1"/>
    <dgm:cxn modelId="{92162A59-BE78-A945-8496-420EB5F46406}" type="presParOf" srcId="{4957E7C6-9EA3-2D4E-9F74-590CE254BF3C}" destId="{3FB09A17-A084-0D43-9C37-C4A53E290FA8}" srcOrd="1" destOrd="0" presId="urn:microsoft.com/office/officeart/2005/8/layout/hierarchy1"/>
    <dgm:cxn modelId="{CAFA78D0-08D8-A843-B7AE-9541E05A4DF8}" type="presParOf" srcId="{177E67FC-F92B-2B45-9A79-2CCD69B364F2}" destId="{B51FDA5C-AB1F-1744-A8AF-F212E44E599E}" srcOrd="2" destOrd="0" presId="urn:microsoft.com/office/officeart/2005/8/layout/hierarchy1"/>
    <dgm:cxn modelId="{CF73C9B9-A3DB-114A-9B3E-BE409E405B2C}" type="presParOf" srcId="{177E67FC-F92B-2B45-9A79-2CCD69B364F2}" destId="{E2B4A6DB-48E9-2843-8710-80701294170C}" srcOrd="3" destOrd="0" presId="urn:microsoft.com/office/officeart/2005/8/layout/hierarchy1"/>
    <dgm:cxn modelId="{DE803147-EEA2-D341-ADF0-08F1AA37DAB5}" type="presParOf" srcId="{E2B4A6DB-48E9-2843-8710-80701294170C}" destId="{49A05669-4EC9-FC42-AF23-60438C6E38E6}" srcOrd="0" destOrd="0" presId="urn:microsoft.com/office/officeart/2005/8/layout/hierarchy1"/>
    <dgm:cxn modelId="{93D8E8BF-D220-354F-96CB-C918985042E8}" type="presParOf" srcId="{49A05669-4EC9-FC42-AF23-60438C6E38E6}" destId="{980FDFC8-2F2D-AE4B-BE5A-7C9CFE71A610}" srcOrd="0" destOrd="0" presId="urn:microsoft.com/office/officeart/2005/8/layout/hierarchy1"/>
    <dgm:cxn modelId="{FD5F6E5E-91D5-E24C-A885-1366919409F3}" type="presParOf" srcId="{49A05669-4EC9-FC42-AF23-60438C6E38E6}" destId="{E2971893-7776-BE47-950D-35F2626B64D4}" srcOrd="1" destOrd="0" presId="urn:microsoft.com/office/officeart/2005/8/layout/hierarchy1"/>
    <dgm:cxn modelId="{72E4950D-8E00-E948-AA4C-F4ECED86EFB6}" type="presParOf" srcId="{E2B4A6DB-48E9-2843-8710-80701294170C}" destId="{3E3967D4-79AD-A649-8EBB-4B9460209701}" srcOrd="1" destOrd="0" presId="urn:microsoft.com/office/officeart/2005/8/layout/hierarchy1"/>
    <dgm:cxn modelId="{AD774E7F-75D0-0947-945A-34F933705084}" type="presParOf" srcId="{177E67FC-F92B-2B45-9A79-2CCD69B364F2}" destId="{5B501B5F-C8E4-5145-90D1-20BF55665E69}" srcOrd="4" destOrd="0" presId="urn:microsoft.com/office/officeart/2005/8/layout/hierarchy1"/>
    <dgm:cxn modelId="{FCA47B6E-F59B-AD4B-A88B-D2A88D012EFC}" type="presParOf" srcId="{177E67FC-F92B-2B45-9A79-2CCD69B364F2}" destId="{8B9B1437-1B34-9B46-B021-3789DBD59548}" srcOrd="5" destOrd="0" presId="urn:microsoft.com/office/officeart/2005/8/layout/hierarchy1"/>
    <dgm:cxn modelId="{A9992EE5-72BA-D14E-9D40-536D5637B164}" type="presParOf" srcId="{8B9B1437-1B34-9B46-B021-3789DBD59548}" destId="{B2BA9219-AF04-5E4F-BC01-A41D4AB11E16}" srcOrd="0" destOrd="0" presId="urn:microsoft.com/office/officeart/2005/8/layout/hierarchy1"/>
    <dgm:cxn modelId="{443B73CC-39E9-A040-B9E8-F1B5D20EF69C}" type="presParOf" srcId="{B2BA9219-AF04-5E4F-BC01-A41D4AB11E16}" destId="{E2845259-CED1-754A-A954-9BF028C6249B}" srcOrd="0" destOrd="0" presId="urn:microsoft.com/office/officeart/2005/8/layout/hierarchy1"/>
    <dgm:cxn modelId="{C4126AFF-4E74-624D-B6F9-830E1DDD59B9}" type="presParOf" srcId="{B2BA9219-AF04-5E4F-BC01-A41D4AB11E16}" destId="{2CA34432-1466-D24D-A774-22EA688A109E}" srcOrd="1" destOrd="0" presId="urn:microsoft.com/office/officeart/2005/8/layout/hierarchy1"/>
    <dgm:cxn modelId="{D829CCB8-7415-E648-A03B-5946E889D0C2}" type="presParOf" srcId="{8B9B1437-1B34-9B46-B021-3789DBD59548}" destId="{87414A3B-7A90-1141-A159-89EBD521ED42}" srcOrd="1" destOrd="0" presId="urn:microsoft.com/office/officeart/2005/8/layout/hierarchy1"/>
    <dgm:cxn modelId="{6AC62A31-BF3F-0248-83EB-FA9FA7E4859B}" type="presParOf" srcId="{87414A3B-7A90-1141-A159-89EBD521ED42}" destId="{32B2785C-1D85-914B-9F56-E938CCC9615E}" srcOrd="0" destOrd="0" presId="urn:microsoft.com/office/officeart/2005/8/layout/hierarchy1"/>
    <dgm:cxn modelId="{6B76878E-EBA8-BA44-B8A7-E70CF3BF66DC}" type="presParOf" srcId="{87414A3B-7A90-1141-A159-89EBD521ED42}" destId="{4BEE8B93-BB39-044F-BB08-1D1E25BA3B6E}" srcOrd="1" destOrd="0" presId="urn:microsoft.com/office/officeart/2005/8/layout/hierarchy1"/>
    <dgm:cxn modelId="{A1FCC377-1DD6-684E-8851-778643B761B7}" type="presParOf" srcId="{4BEE8B93-BB39-044F-BB08-1D1E25BA3B6E}" destId="{3ED4E70C-EC98-664B-A9C6-0C3F28423696}" srcOrd="0" destOrd="0" presId="urn:microsoft.com/office/officeart/2005/8/layout/hierarchy1"/>
    <dgm:cxn modelId="{12B3E09B-4D7C-FE49-ADAC-6780DD16D1AD}" type="presParOf" srcId="{3ED4E70C-EC98-664B-A9C6-0C3F28423696}" destId="{432ECE3B-1601-1844-8FFD-FA7917980B7C}" srcOrd="0" destOrd="0" presId="urn:microsoft.com/office/officeart/2005/8/layout/hierarchy1"/>
    <dgm:cxn modelId="{BF489D97-33DB-E74C-945A-15465C893777}" type="presParOf" srcId="{3ED4E70C-EC98-664B-A9C6-0C3F28423696}" destId="{A4B1A7A8-E5DF-5C43-BA7A-A0E76D4EB8D9}" srcOrd="1" destOrd="0" presId="urn:microsoft.com/office/officeart/2005/8/layout/hierarchy1"/>
    <dgm:cxn modelId="{2D99B7FB-5272-D042-934B-72BDE0A9CF69}" type="presParOf" srcId="{4BEE8B93-BB39-044F-BB08-1D1E25BA3B6E}" destId="{1DA2145D-A02D-3645-A8C7-98BB5D09FB19}" srcOrd="1" destOrd="0" presId="urn:microsoft.com/office/officeart/2005/8/layout/hierarchy1"/>
    <dgm:cxn modelId="{F41E2175-BA12-5F41-A952-67C564521E96}" type="presParOf" srcId="{1DA2145D-A02D-3645-A8C7-98BB5D09FB19}" destId="{FAD8C48D-E348-F741-A9A6-67EC3D83BDCB}" srcOrd="0" destOrd="0" presId="urn:microsoft.com/office/officeart/2005/8/layout/hierarchy1"/>
    <dgm:cxn modelId="{80CA7799-6077-6840-9CC2-F805A95A47C8}" type="presParOf" srcId="{1DA2145D-A02D-3645-A8C7-98BB5D09FB19}" destId="{2748902F-CD09-6D4B-9A67-FC5C81043ED9}" srcOrd="1" destOrd="0" presId="urn:microsoft.com/office/officeart/2005/8/layout/hierarchy1"/>
    <dgm:cxn modelId="{AFCF02E2-121D-244B-BEB1-EE0E63F8A462}" type="presParOf" srcId="{2748902F-CD09-6D4B-9A67-FC5C81043ED9}" destId="{058E8220-1897-CC44-9FD1-F65ECEB6AAD0}" srcOrd="0" destOrd="0" presId="urn:microsoft.com/office/officeart/2005/8/layout/hierarchy1"/>
    <dgm:cxn modelId="{694D3157-6004-BC40-9EA2-52850C046977}" type="presParOf" srcId="{058E8220-1897-CC44-9FD1-F65ECEB6AAD0}" destId="{421161C9-AA40-4143-8920-68C71953A3FE}" srcOrd="0" destOrd="0" presId="urn:microsoft.com/office/officeart/2005/8/layout/hierarchy1"/>
    <dgm:cxn modelId="{C62BFA0B-AB08-BE4E-A3FF-05EF36B9C106}" type="presParOf" srcId="{058E8220-1897-CC44-9FD1-F65ECEB6AAD0}" destId="{6550C58D-209A-9E4E-9764-04F7B69E91E4}" srcOrd="1" destOrd="0" presId="urn:microsoft.com/office/officeart/2005/8/layout/hierarchy1"/>
    <dgm:cxn modelId="{2191996F-F327-824C-A083-7B16ED0A8324}" type="presParOf" srcId="{2748902F-CD09-6D4B-9A67-FC5C81043ED9}" destId="{434C3795-EBE6-FF42-8004-F972BEAB5CCE}" srcOrd="1" destOrd="0" presId="urn:microsoft.com/office/officeart/2005/8/layout/hierarchy1"/>
    <dgm:cxn modelId="{0AAADA6A-999C-724B-87B3-605CA7405E74}" type="presParOf" srcId="{1DA2145D-A02D-3645-A8C7-98BB5D09FB19}" destId="{400F1C14-DE48-D347-9A3F-BFFE80B091D4}" srcOrd="2" destOrd="0" presId="urn:microsoft.com/office/officeart/2005/8/layout/hierarchy1"/>
    <dgm:cxn modelId="{2F1422D6-7830-554F-9FE2-EE721ABBD503}" type="presParOf" srcId="{1DA2145D-A02D-3645-A8C7-98BB5D09FB19}" destId="{640504FE-7B1C-D340-9567-4068ACDE86E7}" srcOrd="3" destOrd="0" presId="urn:microsoft.com/office/officeart/2005/8/layout/hierarchy1"/>
    <dgm:cxn modelId="{7710931D-14D6-1E47-8BED-4DFF81DDEED6}" type="presParOf" srcId="{640504FE-7B1C-D340-9567-4068ACDE86E7}" destId="{51D1E598-4080-3C49-9C1B-A915C83EB273}" srcOrd="0" destOrd="0" presId="urn:microsoft.com/office/officeart/2005/8/layout/hierarchy1"/>
    <dgm:cxn modelId="{4FCDF6F6-DEB3-0344-890A-B7EB3B89E284}" type="presParOf" srcId="{51D1E598-4080-3C49-9C1B-A915C83EB273}" destId="{EADD57D5-A8AA-324E-8973-306055E79D08}" srcOrd="0" destOrd="0" presId="urn:microsoft.com/office/officeart/2005/8/layout/hierarchy1"/>
    <dgm:cxn modelId="{1FA210CB-A202-7542-9543-36FDC8D657E3}" type="presParOf" srcId="{51D1E598-4080-3C49-9C1B-A915C83EB273}" destId="{64341236-DDC1-8D47-AB5B-6549BEA9BC05}" srcOrd="1" destOrd="0" presId="urn:microsoft.com/office/officeart/2005/8/layout/hierarchy1"/>
    <dgm:cxn modelId="{2504CB59-BF34-8E42-A501-89278AF21562}" type="presParOf" srcId="{640504FE-7B1C-D340-9567-4068ACDE86E7}" destId="{B5221C47-B5DA-1B4B-83B9-EC5F9977F67D}" srcOrd="1" destOrd="0" presId="urn:microsoft.com/office/officeart/2005/8/layout/hierarchy1"/>
    <dgm:cxn modelId="{CDE92884-EED6-F04D-8F0C-7476ACE793C4}" type="presParOf" srcId="{1DA2145D-A02D-3645-A8C7-98BB5D09FB19}" destId="{FC4420EF-9D03-1A4D-8604-F7086EA8AC60}" srcOrd="4" destOrd="0" presId="urn:microsoft.com/office/officeart/2005/8/layout/hierarchy1"/>
    <dgm:cxn modelId="{FC1378A0-1133-324F-8989-590671C5ECAC}" type="presParOf" srcId="{1DA2145D-A02D-3645-A8C7-98BB5D09FB19}" destId="{693A91F0-F219-454E-A46F-16F8D1C33F0B}" srcOrd="5" destOrd="0" presId="urn:microsoft.com/office/officeart/2005/8/layout/hierarchy1"/>
    <dgm:cxn modelId="{60DB3A47-4188-E94E-80E5-5C58D777BD0E}" type="presParOf" srcId="{693A91F0-F219-454E-A46F-16F8D1C33F0B}" destId="{33CE1ED4-3B01-384B-A283-13D8EF7D7D7A}" srcOrd="0" destOrd="0" presId="urn:microsoft.com/office/officeart/2005/8/layout/hierarchy1"/>
    <dgm:cxn modelId="{582B1D55-406A-FC4F-A714-84C28E8C06B5}" type="presParOf" srcId="{33CE1ED4-3B01-384B-A283-13D8EF7D7D7A}" destId="{791A1313-26CF-A349-B507-0DD8B51115EF}" srcOrd="0" destOrd="0" presId="urn:microsoft.com/office/officeart/2005/8/layout/hierarchy1"/>
    <dgm:cxn modelId="{9635AD75-193A-8F47-A014-D6D5048E204A}" type="presParOf" srcId="{33CE1ED4-3B01-384B-A283-13D8EF7D7D7A}" destId="{147F6289-0311-AD4B-B20C-E9652FC19B0F}" srcOrd="1" destOrd="0" presId="urn:microsoft.com/office/officeart/2005/8/layout/hierarchy1"/>
    <dgm:cxn modelId="{EA2E51DD-8BF1-3342-94E9-565F06485B02}" type="presParOf" srcId="{693A91F0-F219-454E-A46F-16F8D1C33F0B}" destId="{72B3A3CB-5FDF-984E-8D87-1D6572363823}" srcOrd="1" destOrd="0" presId="urn:microsoft.com/office/officeart/2005/8/layout/hierarchy1"/>
    <dgm:cxn modelId="{F470F00D-213A-974B-881D-CF1A11F5C806}" type="presParOf" srcId="{1DA2145D-A02D-3645-A8C7-98BB5D09FB19}" destId="{62B9D1B3-9DCF-194A-AD7C-3CA756561EA5}" srcOrd="6" destOrd="0" presId="urn:microsoft.com/office/officeart/2005/8/layout/hierarchy1"/>
    <dgm:cxn modelId="{5BEB8130-4D02-404F-B42A-18D6758CE876}" type="presParOf" srcId="{1DA2145D-A02D-3645-A8C7-98BB5D09FB19}" destId="{2745CF99-5321-BA4E-B05D-9AAEC3E44CC2}" srcOrd="7" destOrd="0" presId="urn:microsoft.com/office/officeart/2005/8/layout/hierarchy1"/>
    <dgm:cxn modelId="{54B22960-24E0-0F40-81BD-E6243E7771B3}" type="presParOf" srcId="{2745CF99-5321-BA4E-B05D-9AAEC3E44CC2}" destId="{D4E6C5B5-246C-A641-A2AF-02057404C1BE}" srcOrd="0" destOrd="0" presId="urn:microsoft.com/office/officeart/2005/8/layout/hierarchy1"/>
    <dgm:cxn modelId="{27333445-F4D7-E540-B143-D7E13ADC861D}" type="presParOf" srcId="{D4E6C5B5-246C-A641-A2AF-02057404C1BE}" destId="{9C812D9C-6622-1C4C-941A-0D79BCA003B8}" srcOrd="0" destOrd="0" presId="urn:microsoft.com/office/officeart/2005/8/layout/hierarchy1"/>
    <dgm:cxn modelId="{DF04553A-6F0E-304B-A6E3-2C7DAA4B9420}" type="presParOf" srcId="{D4E6C5B5-246C-A641-A2AF-02057404C1BE}" destId="{BB8A4241-528F-2745-815A-7EC24565CC50}" srcOrd="1" destOrd="0" presId="urn:microsoft.com/office/officeart/2005/8/layout/hierarchy1"/>
    <dgm:cxn modelId="{AACFA11F-7338-0F42-8575-D4276776584E}" type="presParOf" srcId="{2745CF99-5321-BA4E-B05D-9AAEC3E44CC2}" destId="{3B388381-286D-1E44-AB58-120337DF1CEB}" srcOrd="1" destOrd="0" presId="urn:microsoft.com/office/officeart/2005/8/layout/hierarchy1"/>
    <dgm:cxn modelId="{7F6536CC-9303-2B43-8466-375789CC515C}" type="presParOf" srcId="{1DA2145D-A02D-3645-A8C7-98BB5D09FB19}" destId="{5FF1C7A2-590B-EC46-99FC-DB946DB4F0DB}" srcOrd="8" destOrd="0" presId="urn:microsoft.com/office/officeart/2005/8/layout/hierarchy1"/>
    <dgm:cxn modelId="{46C04B5F-CC13-4E44-BF50-B46D3DF2D9BD}" type="presParOf" srcId="{1DA2145D-A02D-3645-A8C7-98BB5D09FB19}" destId="{A83C9D24-64E9-4F40-9095-00F9856C91CD}" srcOrd="9" destOrd="0" presId="urn:microsoft.com/office/officeart/2005/8/layout/hierarchy1"/>
    <dgm:cxn modelId="{F530414F-4E0C-9E4F-8060-8CEA4FA57CC8}" type="presParOf" srcId="{A83C9D24-64E9-4F40-9095-00F9856C91CD}" destId="{6D02E8AE-8FAA-9B48-BA15-1BDD5BCC2C74}" srcOrd="0" destOrd="0" presId="urn:microsoft.com/office/officeart/2005/8/layout/hierarchy1"/>
    <dgm:cxn modelId="{8ED02AE6-B09E-3E46-BBAE-318619C47718}" type="presParOf" srcId="{6D02E8AE-8FAA-9B48-BA15-1BDD5BCC2C74}" destId="{C0483EE2-F99E-3E40-B580-736EC8F1CD4F}" srcOrd="0" destOrd="0" presId="urn:microsoft.com/office/officeart/2005/8/layout/hierarchy1"/>
    <dgm:cxn modelId="{81A7D004-277A-BC49-BD47-E997522A4D28}" type="presParOf" srcId="{6D02E8AE-8FAA-9B48-BA15-1BDD5BCC2C74}" destId="{D9BBA665-AE00-0B4D-8023-1B09FCDA396F}" srcOrd="1" destOrd="0" presId="urn:microsoft.com/office/officeart/2005/8/layout/hierarchy1"/>
    <dgm:cxn modelId="{02238F53-B1E8-E347-9DBF-110A0E09D1DE}" type="presParOf" srcId="{A83C9D24-64E9-4F40-9095-00F9856C91CD}" destId="{9267A8F5-2FBB-0C40-921D-94D99930555D}" srcOrd="1" destOrd="0" presId="urn:microsoft.com/office/officeart/2005/8/layout/hierarchy1"/>
    <dgm:cxn modelId="{A0B41986-8801-FA43-9F91-9E0EFDFCFFDE}" type="presParOf" srcId="{1DA2145D-A02D-3645-A8C7-98BB5D09FB19}" destId="{C0A4E32B-E0E2-EA46-92BA-1B10B97369B4}" srcOrd="10" destOrd="0" presId="urn:microsoft.com/office/officeart/2005/8/layout/hierarchy1"/>
    <dgm:cxn modelId="{7F33EE68-0C84-BA42-9138-E8E2F4C30894}" type="presParOf" srcId="{1DA2145D-A02D-3645-A8C7-98BB5D09FB19}" destId="{5E3425BC-8A4A-EE4D-9B1E-35CFF25B6A86}" srcOrd="11" destOrd="0" presId="urn:microsoft.com/office/officeart/2005/8/layout/hierarchy1"/>
    <dgm:cxn modelId="{8CA640F6-FE87-1C44-8B85-15344E588273}" type="presParOf" srcId="{5E3425BC-8A4A-EE4D-9B1E-35CFF25B6A86}" destId="{98AF25AE-8271-5541-9207-DDF7EC79EAC8}" srcOrd="0" destOrd="0" presId="urn:microsoft.com/office/officeart/2005/8/layout/hierarchy1"/>
    <dgm:cxn modelId="{1FB19B60-FA33-5047-AD22-E8D6056AD994}" type="presParOf" srcId="{98AF25AE-8271-5541-9207-DDF7EC79EAC8}" destId="{98155DDB-40ED-674C-B1AE-65DBAA90EED2}" srcOrd="0" destOrd="0" presId="urn:microsoft.com/office/officeart/2005/8/layout/hierarchy1"/>
    <dgm:cxn modelId="{3B0979A2-46A8-EE4A-AA86-74C4CBEE9636}" type="presParOf" srcId="{98AF25AE-8271-5541-9207-DDF7EC79EAC8}" destId="{765754F7-9958-7248-B991-E4FD1909D470}" srcOrd="1" destOrd="0" presId="urn:microsoft.com/office/officeart/2005/8/layout/hierarchy1"/>
    <dgm:cxn modelId="{DEB481C5-2CA0-4B42-BD90-E074A49B7ABE}" type="presParOf" srcId="{5E3425BC-8A4A-EE4D-9B1E-35CFF25B6A86}" destId="{FF2B8B50-C3D5-334E-8DA8-BD5068AAF3C4}" srcOrd="1" destOrd="0" presId="urn:microsoft.com/office/officeart/2005/8/layout/hierarchy1"/>
    <dgm:cxn modelId="{A6DD58AB-A0B8-CF4A-AE26-FEB57C854458}" type="presParOf" srcId="{87414A3B-7A90-1141-A159-89EBD521ED42}" destId="{772E32DA-A36F-724D-ACFF-B988F8F39E60}" srcOrd="2" destOrd="0" presId="urn:microsoft.com/office/officeart/2005/8/layout/hierarchy1"/>
    <dgm:cxn modelId="{7A097DE1-6D57-AD4E-B699-2079073BE03A}" type="presParOf" srcId="{87414A3B-7A90-1141-A159-89EBD521ED42}" destId="{AA10F249-9502-3049-8F9D-1EFBDC1AEFAE}" srcOrd="3" destOrd="0" presId="urn:microsoft.com/office/officeart/2005/8/layout/hierarchy1"/>
    <dgm:cxn modelId="{3169DF7F-F6C9-FB45-BB15-AE523BDEC050}" type="presParOf" srcId="{AA10F249-9502-3049-8F9D-1EFBDC1AEFAE}" destId="{0481688D-A0DE-E44F-BDF2-AF76BD68D768}" srcOrd="0" destOrd="0" presId="urn:microsoft.com/office/officeart/2005/8/layout/hierarchy1"/>
    <dgm:cxn modelId="{F255C46B-68C0-5D44-A55B-3D072ECE020A}" type="presParOf" srcId="{0481688D-A0DE-E44F-BDF2-AF76BD68D768}" destId="{44ED3230-D064-A243-8B2A-230BFF776E18}" srcOrd="0" destOrd="0" presId="urn:microsoft.com/office/officeart/2005/8/layout/hierarchy1"/>
    <dgm:cxn modelId="{37FFE566-7D93-734F-B2AF-B526676BB5C9}" type="presParOf" srcId="{0481688D-A0DE-E44F-BDF2-AF76BD68D768}" destId="{A6EE2F20-194D-2F47-ADCC-5731932F7306}" srcOrd="1" destOrd="0" presId="urn:microsoft.com/office/officeart/2005/8/layout/hierarchy1"/>
    <dgm:cxn modelId="{098BE2C5-2C8D-3A49-8926-7A6F9263E528}" type="presParOf" srcId="{AA10F249-9502-3049-8F9D-1EFBDC1AEFAE}" destId="{0250CEE0-07AB-C245-BE28-5CF2E00121C0}"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F54481-D01D-5A4C-B30F-E1EF148A7A52}" type="doc">
      <dgm:prSet loTypeId="urn:microsoft.com/office/officeart/2005/8/layout/radial4" loCatId="" qsTypeId="urn:microsoft.com/office/officeart/2005/8/quickstyle/simple4" qsCatId="simple" csTypeId="urn:microsoft.com/office/officeart/2005/8/colors/accent3_2" csCatId="accent3" phldr="1"/>
      <dgm:spPr/>
      <dgm:t>
        <a:bodyPr/>
        <a:lstStyle/>
        <a:p>
          <a:endParaRPr lang="en-US"/>
        </a:p>
      </dgm:t>
    </dgm:pt>
    <dgm:pt modelId="{C0A9DF76-336D-7441-9C56-1834E9059F20}">
      <dgm:prSet phldrT="[Text]"/>
      <dgm:spPr/>
      <dgm:t>
        <a:bodyPr/>
        <a:lstStyle/>
        <a:p>
          <a:r>
            <a:rPr lang="en-US" dirty="0" smtClean="0"/>
            <a:t>MCC</a:t>
          </a:r>
          <a:endParaRPr lang="en-US" dirty="0"/>
        </a:p>
      </dgm:t>
    </dgm:pt>
    <dgm:pt modelId="{01262C00-D721-8149-80B5-092D431D6B83}" type="parTrans" cxnId="{43850FFC-42F4-7E4A-AE3B-6782F823AD17}">
      <dgm:prSet/>
      <dgm:spPr/>
      <dgm:t>
        <a:bodyPr/>
        <a:lstStyle/>
        <a:p>
          <a:endParaRPr lang="en-US"/>
        </a:p>
      </dgm:t>
    </dgm:pt>
    <dgm:pt modelId="{A3306FB3-0D69-9E4F-97FF-2C690C7FC2BB}" type="sibTrans" cxnId="{43850FFC-42F4-7E4A-AE3B-6782F823AD17}">
      <dgm:prSet/>
      <dgm:spPr/>
      <dgm:t>
        <a:bodyPr/>
        <a:lstStyle/>
        <a:p>
          <a:endParaRPr lang="en-US"/>
        </a:p>
      </dgm:t>
    </dgm:pt>
    <dgm:pt modelId="{AAEF6943-9EF0-1A4B-B54C-42D1EE1CCB46}">
      <dgm:prSet phldrT="[Text]"/>
      <dgm:spPr/>
      <dgm:t>
        <a:bodyPr/>
        <a:lstStyle/>
        <a:p>
          <a:r>
            <a:rPr lang="en-US" dirty="0" smtClean="0"/>
            <a:t>CO PLs/ALs</a:t>
          </a:r>
          <a:endParaRPr lang="en-US" dirty="0"/>
        </a:p>
      </dgm:t>
    </dgm:pt>
    <dgm:pt modelId="{A2FD7E10-3593-5F44-9CA9-C11E6267467B}" type="parTrans" cxnId="{FA8A33B8-17BA-2248-9E5A-F7452F021E53}">
      <dgm:prSet/>
      <dgm:spPr/>
      <dgm:t>
        <a:bodyPr/>
        <a:lstStyle/>
        <a:p>
          <a:endParaRPr lang="en-US"/>
        </a:p>
      </dgm:t>
    </dgm:pt>
    <dgm:pt modelId="{B662ED5C-B6CC-7249-8F55-6F37DED4708B}" type="sibTrans" cxnId="{FA8A33B8-17BA-2248-9E5A-F7452F021E53}">
      <dgm:prSet/>
      <dgm:spPr/>
      <dgm:t>
        <a:bodyPr/>
        <a:lstStyle/>
        <a:p>
          <a:endParaRPr lang="en-US"/>
        </a:p>
      </dgm:t>
    </dgm:pt>
    <dgm:pt modelId="{D7F5498D-C001-D449-B5F6-D2B755716AC2}">
      <dgm:prSet phldrT="[Text]"/>
      <dgm:spPr/>
      <dgm:t>
        <a:bodyPr/>
        <a:lstStyle/>
        <a:p>
          <a:r>
            <a:rPr lang="en-US" dirty="0" smtClean="0"/>
            <a:t>FE Responsible</a:t>
          </a:r>
          <a:endParaRPr lang="en-US" dirty="0"/>
        </a:p>
      </dgm:t>
    </dgm:pt>
    <dgm:pt modelId="{4E27B31E-9941-7746-8C00-0A377A54E32A}" type="parTrans" cxnId="{211CE943-445A-A741-9EBE-5AD70D6FAC91}">
      <dgm:prSet/>
      <dgm:spPr/>
      <dgm:t>
        <a:bodyPr/>
        <a:lstStyle/>
        <a:p>
          <a:endParaRPr lang="en-US"/>
        </a:p>
      </dgm:t>
    </dgm:pt>
    <dgm:pt modelId="{67DCF3D5-9D35-7342-A720-47DB78F2B1CC}" type="sibTrans" cxnId="{211CE943-445A-A741-9EBE-5AD70D6FAC91}">
      <dgm:prSet/>
      <dgm:spPr/>
      <dgm:t>
        <a:bodyPr/>
        <a:lstStyle/>
        <a:p>
          <a:endParaRPr lang="en-US"/>
        </a:p>
      </dgm:t>
    </dgm:pt>
    <dgm:pt modelId="{7722B0E6-454D-CD4A-AEFF-60DCAD3796A9}">
      <dgm:prSet/>
      <dgm:spPr/>
      <dgm:t>
        <a:bodyPr/>
        <a:lstStyle/>
        <a:p>
          <a:r>
            <a:rPr lang="en-US" dirty="0" smtClean="0"/>
            <a:t>CERN Project Leader</a:t>
          </a:r>
          <a:endParaRPr lang="en-US" dirty="0"/>
        </a:p>
      </dgm:t>
    </dgm:pt>
    <dgm:pt modelId="{4B418660-E7D4-F74C-8187-C11216888CBB}" type="parTrans" cxnId="{0D7ADF66-770A-1648-AC94-F0C8F6B15985}">
      <dgm:prSet/>
      <dgm:spPr/>
      <dgm:t>
        <a:bodyPr/>
        <a:lstStyle/>
        <a:p>
          <a:endParaRPr lang="en-US"/>
        </a:p>
      </dgm:t>
    </dgm:pt>
    <dgm:pt modelId="{DD091BFF-F757-6545-9F7C-26AC965ACAD9}" type="sibTrans" cxnId="{0D7ADF66-770A-1648-AC94-F0C8F6B15985}">
      <dgm:prSet/>
      <dgm:spPr/>
      <dgm:t>
        <a:bodyPr/>
        <a:lstStyle/>
        <a:p>
          <a:endParaRPr lang="en-US"/>
        </a:p>
      </dgm:t>
    </dgm:pt>
    <dgm:pt modelId="{3C7FCCC3-4D3C-454C-98A9-E3F940A056CA}">
      <dgm:prSet/>
      <dgm:spPr/>
      <dgm:t>
        <a:bodyPr/>
        <a:lstStyle/>
        <a:p>
          <a:r>
            <a:rPr lang="en-US" dirty="0" smtClean="0"/>
            <a:t>CO experts on site</a:t>
          </a:r>
          <a:endParaRPr lang="en-US" dirty="0"/>
        </a:p>
      </dgm:t>
    </dgm:pt>
    <dgm:pt modelId="{58EBFA1F-BC0D-A141-BF9C-E394E7CEBE47}" type="parTrans" cxnId="{FFE105F8-EB3C-1943-8892-FC516E61E9F9}">
      <dgm:prSet/>
      <dgm:spPr/>
      <dgm:t>
        <a:bodyPr/>
        <a:lstStyle/>
        <a:p>
          <a:endParaRPr lang="en-US"/>
        </a:p>
      </dgm:t>
    </dgm:pt>
    <dgm:pt modelId="{726F3D05-CB45-A640-9677-CA7FCB956D3B}" type="sibTrans" cxnId="{FFE105F8-EB3C-1943-8892-FC516E61E9F9}">
      <dgm:prSet/>
      <dgm:spPr/>
      <dgm:t>
        <a:bodyPr/>
        <a:lstStyle/>
        <a:p>
          <a:endParaRPr lang="en-US"/>
        </a:p>
      </dgm:t>
    </dgm:pt>
    <dgm:pt modelId="{E4F58BD7-13B8-B348-90BA-2EF1D3B11B0D}">
      <dgm:prSet/>
      <dgm:spPr/>
      <dgm:t>
        <a:bodyPr/>
        <a:lstStyle/>
        <a:p>
          <a:r>
            <a:rPr lang="en-US" dirty="0" smtClean="0"/>
            <a:t>Equipment groups</a:t>
          </a:r>
          <a:endParaRPr lang="en-US" dirty="0"/>
        </a:p>
      </dgm:t>
    </dgm:pt>
    <dgm:pt modelId="{2B71862A-B86C-C047-B4AE-313E47114934}" type="parTrans" cxnId="{AB837AEB-5E64-944D-96BB-288F5F987D42}">
      <dgm:prSet/>
      <dgm:spPr/>
      <dgm:t>
        <a:bodyPr/>
        <a:lstStyle/>
        <a:p>
          <a:endParaRPr lang="en-US"/>
        </a:p>
      </dgm:t>
    </dgm:pt>
    <dgm:pt modelId="{0691BD13-1EBB-AD4F-85BD-5E37DB45545A}" type="sibTrans" cxnId="{AB837AEB-5E64-944D-96BB-288F5F987D42}">
      <dgm:prSet/>
      <dgm:spPr/>
      <dgm:t>
        <a:bodyPr/>
        <a:lstStyle/>
        <a:p>
          <a:endParaRPr lang="en-US"/>
        </a:p>
      </dgm:t>
    </dgm:pt>
    <dgm:pt modelId="{1F84BB43-7136-0449-8C37-4DAD3612E751}">
      <dgm:prSet/>
      <dgm:spPr/>
      <dgm:t>
        <a:bodyPr/>
        <a:lstStyle/>
        <a:p>
          <a:r>
            <a:rPr lang="en-US" dirty="0" smtClean="0"/>
            <a:t>OP link people</a:t>
          </a:r>
          <a:endParaRPr lang="en-US" dirty="0"/>
        </a:p>
      </dgm:t>
    </dgm:pt>
    <dgm:pt modelId="{25460192-D7CD-2342-89D4-1843C47D4875}" type="parTrans" cxnId="{0735E1D5-261C-7143-B393-3ABF336F0BDD}">
      <dgm:prSet/>
      <dgm:spPr/>
      <dgm:t>
        <a:bodyPr/>
        <a:lstStyle/>
        <a:p>
          <a:endParaRPr lang="en-US"/>
        </a:p>
      </dgm:t>
    </dgm:pt>
    <dgm:pt modelId="{1DFDDDB4-88EC-9740-BCBF-8E80F20A7F5F}" type="sibTrans" cxnId="{0735E1D5-261C-7143-B393-3ABF336F0BDD}">
      <dgm:prSet/>
      <dgm:spPr/>
      <dgm:t>
        <a:bodyPr/>
        <a:lstStyle/>
        <a:p>
          <a:endParaRPr lang="en-US"/>
        </a:p>
      </dgm:t>
    </dgm:pt>
    <dgm:pt modelId="{9C885812-2F3F-3349-879F-1FFB89FAEA5E}">
      <dgm:prSet phldrT="[Text]"/>
      <dgm:spPr/>
      <dgm:t>
        <a:bodyPr/>
        <a:lstStyle/>
        <a:p>
          <a:r>
            <a:rPr lang="en-US" dirty="0" smtClean="0"/>
            <a:t>CO Developers</a:t>
          </a:r>
          <a:endParaRPr lang="en-US" dirty="0"/>
        </a:p>
      </dgm:t>
    </dgm:pt>
    <dgm:pt modelId="{63481020-FD20-2641-9DDC-EBE20BFE1D45}" type="parTrans" cxnId="{79A35C7F-DA12-5C43-B93D-C05752C7253E}">
      <dgm:prSet/>
      <dgm:spPr/>
      <dgm:t>
        <a:bodyPr/>
        <a:lstStyle/>
        <a:p>
          <a:endParaRPr lang="en-US"/>
        </a:p>
      </dgm:t>
    </dgm:pt>
    <dgm:pt modelId="{8E2CDD73-B5E1-C14D-B5DC-5E8F4EE94D24}" type="sibTrans" cxnId="{79A35C7F-DA12-5C43-B93D-C05752C7253E}">
      <dgm:prSet/>
      <dgm:spPr/>
      <dgm:t>
        <a:bodyPr/>
        <a:lstStyle/>
        <a:p>
          <a:endParaRPr lang="en-US"/>
        </a:p>
      </dgm:t>
    </dgm:pt>
    <dgm:pt modelId="{8FF12386-66A3-CB40-86AC-E6F43594B790}">
      <dgm:prSet/>
      <dgm:spPr>
        <a:effectLst>
          <a:glow rad="101600">
            <a:srgbClr val="FFFF00">
              <a:alpha val="75000"/>
            </a:srgbClr>
          </a:glow>
        </a:effectLst>
      </dgm:spPr>
      <dgm:t>
        <a:bodyPr/>
        <a:lstStyle/>
        <a:p>
          <a:r>
            <a:rPr lang="en-US" dirty="0" smtClean="0"/>
            <a:t>CO Management</a:t>
          </a:r>
          <a:endParaRPr lang="en-US" dirty="0"/>
        </a:p>
      </dgm:t>
    </dgm:pt>
    <dgm:pt modelId="{363B2F8B-4452-BF46-9774-6C27332FB4C9}" type="parTrans" cxnId="{F8F044B8-A0F9-014A-826E-0D845DE0E0EA}">
      <dgm:prSet/>
      <dgm:spPr/>
      <dgm:t>
        <a:bodyPr/>
        <a:lstStyle/>
        <a:p>
          <a:endParaRPr lang="en-US"/>
        </a:p>
      </dgm:t>
    </dgm:pt>
    <dgm:pt modelId="{F3FEF7AC-1444-9641-9B08-92A6BA4D8F23}" type="sibTrans" cxnId="{F8F044B8-A0F9-014A-826E-0D845DE0E0EA}">
      <dgm:prSet/>
      <dgm:spPr/>
      <dgm:t>
        <a:bodyPr/>
        <a:lstStyle/>
        <a:p>
          <a:endParaRPr lang="en-US"/>
        </a:p>
      </dgm:t>
    </dgm:pt>
    <dgm:pt modelId="{85F5D9D7-A291-A14D-841A-DD9E302CF9A8}" type="pres">
      <dgm:prSet presAssocID="{C3F54481-D01D-5A4C-B30F-E1EF148A7A52}" presName="cycle" presStyleCnt="0">
        <dgm:presLayoutVars>
          <dgm:chMax val="1"/>
          <dgm:dir/>
          <dgm:animLvl val="ctr"/>
          <dgm:resizeHandles val="exact"/>
        </dgm:presLayoutVars>
      </dgm:prSet>
      <dgm:spPr/>
      <dgm:t>
        <a:bodyPr/>
        <a:lstStyle/>
        <a:p>
          <a:endParaRPr lang="en-US"/>
        </a:p>
      </dgm:t>
    </dgm:pt>
    <dgm:pt modelId="{3A59FEB2-2165-0645-BC9D-BCD5B2B55DE4}" type="pres">
      <dgm:prSet presAssocID="{C0A9DF76-336D-7441-9C56-1834E9059F20}" presName="centerShape" presStyleLbl="node0" presStyleIdx="0" presStyleCnt="1"/>
      <dgm:spPr/>
      <dgm:t>
        <a:bodyPr/>
        <a:lstStyle/>
        <a:p>
          <a:endParaRPr lang="en-US"/>
        </a:p>
      </dgm:t>
    </dgm:pt>
    <dgm:pt modelId="{6330DCF8-C5AE-DC42-89B3-367F013D21F8}" type="pres">
      <dgm:prSet presAssocID="{4B418660-E7D4-F74C-8187-C11216888CBB}" presName="parTrans" presStyleLbl="bgSibTrans2D1" presStyleIdx="0" presStyleCnt="8"/>
      <dgm:spPr/>
      <dgm:t>
        <a:bodyPr/>
        <a:lstStyle/>
        <a:p>
          <a:endParaRPr lang="en-US"/>
        </a:p>
      </dgm:t>
    </dgm:pt>
    <dgm:pt modelId="{4E6F7BA0-6776-A04E-8DDA-10BD29194DD4}" type="pres">
      <dgm:prSet presAssocID="{7722B0E6-454D-CD4A-AEFF-60DCAD3796A9}" presName="node" presStyleLbl="node1" presStyleIdx="0" presStyleCnt="8" custRadScaleRad="71405" custRadScaleInc="-8011">
        <dgm:presLayoutVars>
          <dgm:bulletEnabled val="1"/>
        </dgm:presLayoutVars>
      </dgm:prSet>
      <dgm:spPr/>
      <dgm:t>
        <a:bodyPr/>
        <a:lstStyle/>
        <a:p>
          <a:endParaRPr lang="en-US"/>
        </a:p>
      </dgm:t>
    </dgm:pt>
    <dgm:pt modelId="{49EE3084-0DCA-1544-94E6-68FACDF3B16C}" type="pres">
      <dgm:prSet presAssocID="{25460192-D7CD-2342-89D4-1843C47D4875}" presName="parTrans" presStyleLbl="bgSibTrans2D1" presStyleIdx="1" presStyleCnt="8"/>
      <dgm:spPr/>
      <dgm:t>
        <a:bodyPr/>
        <a:lstStyle/>
        <a:p>
          <a:endParaRPr lang="en-US"/>
        </a:p>
      </dgm:t>
    </dgm:pt>
    <dgm:pt modelId="{CB02049D-FAF0-5B49-8572-81F3C7D9FE12}" type="pres">
      <dgm:prSet presAssocID="{1F84BB43-7136-0449-8C37-4DAD3612E751}" presName="node" presStyleLbl="node1" presStyleIdx="1" presStyleCnt="8" custRadScaleRad="167952" custRadScaleInc="123127">
        <dgm:presLayoutVars>
          <dgm:bulletEnabled val="1"/>
        </dgm:presLayoutVars>
      </dgm:prSet>
      <dgm:spPr/>
      <dgm:t>
        <a:bodyPr/>
        <a:lstStyle/>
        <a:p>
          <a:endParaRPr lang="en-US"/>
        </a:p>
      </dgm:t>
    </dgm:pt>
    <dgm:pt modelId="{35AA17C8-9746-9F4D-9BD7-2E37E5530432}" type="pres">
      <dgm:prSet presAssocID="{2B71862A-B86C-C047-B4AE-313E47114934}" presName="parTrans" presStyleLbl="bgSibTrans2D1" presStyleIdx="2" presStyleCnt="8"/>
      <dgm:spPr/>
      <dgm:t>
        <a:bodyPr/>
        <a:lstStyle/>
        <a:p>
          <a:endParaRPr lang="en-US"/>
        </a:p>
      </dgm:t>
    </dgm:pt>
    <dgm:pt modelId="{B3B375D3-5B8A-3F4F-B65F-5C0FF0970316}" type="pres">
      <dgm:prSet presAssocID="{E4F58BD7-13B8-B348-90BA-2EF1D3B11B0D}" presName="node" presStyleLbl="node1" presStyleIdx="2" presStyleCnt="8" custRadScaleRad="147122" custRadScaleInc="66753">
        <dgm:presLayoutVars>
          <dgm:bulletEnabled val="1"/>
        </dgm:presLayoutVars>
      </dgm:prSet>
      <dgm:spPr/>
      <dgm:t>
        <a:bodyPr/>
        <a:lstStyle/>
        <a:p>
          <a:endParaRPr lang="en-US"/>
        </a:p>
      </dgm:t>
    </dgm:pt>
    <dgm:pt modelId="{729329A1-EBEA-DB45-ACC5-26CBFBD408ED}" type="pres">
      <dgm:prSet presAssocID="{A2FD7E10-3593-5F44-9CA9-C11E6267467B}" presName="parTrans" presStyleLbl="bgSibTrans2D1" presStyleIdx="3" presStyleCnt="8"/>
      <dgm:spPr/>
      <dgm:t>
        <a:bodyPr/>
        <a:lstStyle/>
        <a:p>
          <a:endParaRPr lang="en-US"/>
        </a:p>
      </dgm:t>
    </dgm:pt>
    <dgm:pt modelId="{07ED7CC0-56A0-EB4B-83E3-C71FAB171F18}" type="pres">
      <dgm:prSet presAssocID="{AAEF6943-9EF0-1A4B-B54C-42D1EE1CCB46}" presName="node" presStyleLbl="node1" presStyleIdx="3" presStyleCnt="8" custRadScaleRad="136070" custRadScaleInc="23248">
        <dgm:presLayoutVars>
          <dgm:bulletEnabled val="1"/>
        </dgm:presLayoutVars>
      </dgm:prSet>
      <dgm:spPr/>
      <dgm:t>
        <a:bodyPr/>
        <a:lstStyle/>
        <a:p>
          <a:endParaRPr lang="en-US"/>
        </a:p>
      </dgm:t>
    </dgm:pt>
    <dgm:pt modelId="{E0272EBF-3ED1-C04B-B52C-9C984BB7C895}" type="pres">
      <dgm:prSet presAssocID="{63481020-FD20-2641-9DDC-EBE20BFE1D45}" presName="parTrans" presStyleLbl="bgSibTrans2D1" presStyleIdx="4" presStyleCnt="8"/>
      <dgm:spPr/>
      <dgm:t>
        <a:bodyPr/>
        <a:lstStyle/>
        <a:p>
          <a:endParaRPr lang="en-US"/>
        </a:p>
      </dgm:t>
    </dgm:pt>
    <dgm:pt modelId="{6F53C9B0-8FE8-9646-9EFD-669E513B9A35}" type="pres">
      <dgm:prSet presAssocID="{9C885812-2F3F-3349-879F-1FFB89FAEA5E}" presName="node" presStyleLbl="node1" presStyleIdx="4" presStyleCnt="8" custRadScaleRad="135493" custRadScaleInc="-16216">
        <dgm:presLayoutVars>
          <dgm:bulletEnabled val="1"/>
        </dgm:presLayoutVars>
      </dgm:prSet>
      <dgm:spPr/>
      <dgm:t>
        <a:bodyPr/>
        <a:lstStyle/>
        <a:p>
          <a:endParaRPr lang="en-US"/>
        </a:p>
      </dgm:t>
    </dgm:pt>
    <dgm:pt modelId="{8AFB7F0A-EFEB-6241-A762-95D1BFE0D47D}" type="pres">
      <dgm:prSet presAssocID="{4E27B31E-9941-7746-8C00-0A377A54E32A}" presName="parTrans" presStyleLbl="bgSibTrans2D1" presStyleIdx="5" presStyleCnt="8"/>
      <dgm:spPr/>
      <dgm:t>
        <a:bodyPr/>
        <a:lstStyle/>
        <a:p>
          <a:endParaRPr lang="en-US"/>
        </a:p>
      </dgm:t>
    </dgm:pt>
    <dgm:pt modelId="{55115FAA-4830-4F47-9B1D-DCD6E572C410}" type="pres">
      <dgm:prSet presAssocID="{D7F5498D-C001-D449-B5F6-D2B755716AC2}" presName="node" presStyleLbl="node1" presStyleIdx="5" presStyleCnt="8" custRadScaleRad="146904" custRadScaleInc="-62830">
        <dgm:presLayoutVars>
          <dgm:bulletEnabled val="1"/>
        </dgm:presLayoutVars>
      </dgm:prSet>
      <dgm:spPr/>
      <dgm:t>
        <a:bodyPr/>
        <a:lstStyle/>
        <a:p>
          <a:endParaRPr lang="en-US"/>
        </a:p>
      </dgm:t>
    </dgm:pt>
    <dgm:pt modelId="{6A136428-887B-C34D-BBF9-5BFE68AB6E1C}" type="pres">
      <dgm:prSet presAssocID="{58EBFA1F-BC0D-A141-BF9C-E394E7CEBE47}" presName="parTrans" presStyleLbl="bgSibTrans2D1" presStyleIdx="6" presStyleCnt="8"/>
      <dgm:spPr/>
      <dgm:t>
        <a:bodyPr/>
        <a:lstStyle/>
        <a:p>
          <a:endParaRPr lang="en-US"/>
        </a:p>
      </dgm:t>
    </dgm:pt>
    <dgm:pt modelId="{A9AF3462-87FA-004F-A1B4-5C82801FBD99}" type="pres">
      <dgm:prSet presAssocID="{3C7FCCC3-4D3C-454C-98A9-E3F940A056CA}" presName="node" presStyleLbl="node1" presStyleIdx="6" presStyleCnt="8" custRadScaleRad="167952" custRadScaleInc="-123127">
        <dgm:presLayoutVars>
          <dgm:bulletEnabled val="1"/>
        </dgm:presLayoutVars>
      </dgm:prSet>
      <dgm:spPr/>
      <dgm:t>
        <a:bodyPr/>
        <a:lstStyle/>
        <a:p>
          <a:endParaRPr lang="en-US"/>
        </a:p>
      </dgm:t>
    </dgm:pt>
    <dgm:pt modelId="{34A4AD84-E506-8844-A47D-A3F156D5C25A}" type="pres">
      <dgm:prSet presAssocID="{363B2F8B-4452-BF46-9774-6C27332FB4C9}" presName="parTrans" presStyleLbl="bgSibTrans2D1" presStyleIdx="7" presStyleCnt="8"/>
      <dgm:spPr/>
      <dgm:t>
        <a:bodyPr/>
        <a:lstStyle/>
        <a:p>
          <a:endParaRPr lang="en-US"/>
        </a:p>
      </dgm:t>
    </dgm:pt>
    <dgm:pt modelId="{75C14FF5-B5E5-3D49-B599-C6E8C5397C3B}" type="pres">
      <dgm:prSet presAssocID="{8FF12386-66A3-CB40-86AC-E6F43594B790}" presName="node" presStyleLbl="node1" presStyleIdx="7" presStyleCnt="8" custRadScaleRad="75100" custRadScaleInc="7617">
        <dgm:presLayoutVars>
          <dgm:bulletEnabled val="1"/>
        </dgm:presLayoutVars>
      </dgm:prSet>
      <dgm:spPr/>
      <dgm:t>
        <a:bodyPr/>
        <a:lstStyle/>
        <a:p>
          <a:endParaRPr lang="en-US"/>
        </a:p>
      </dgm:t>
    </dgm:pt>
  </dgm:ptLst>
  <dgm:cxnLst>
    <dgm:cxn modelId="{65E63CC9-6730-0244-91B7-EE2007AF5835}" type="presOf" srcId="{2B71862A-B86C-C047-B4AE-313E47114934}" destId="{35AA17C8-9746-9F4D-9BD7-2E37E5530432}" srcOrd="0" destOrd="0" presId="urn:microsoft.com/office/officeart/2005/8/layout/radial4"/>
    <dgm:cxn modelId="{0D7ADF66-770A-1648-AC94-F0C8F6B15985}" srcId="{C0A9DF76-336D-7441-9C56-1834E9059F20}" destId="{7722B0E6-454D-CD4A-AEFF-60DCAD3796A9}" srcOrd="0" destOrd="0" parTransId="{4B418660-E7D4-F74C-8187-C11216888CBB}" sibTransId="{DD091BFF-F757-6545-9F7C-26AC965ACAD9}"/>
    <dgm:cxn modelId="{5494F805-EBE8-414C-A53E-0DF2D74FBAC3}" type="presOf" srcId="{63481020-FD20-2641-9DDC-EBE20BFE1D45}" destId="{E0272EBF-3ED1-C04B-B52C-9C984BB7C895}" srcOrd="0" destOrd="0" presId="urn:microsoft.com/office/officeart/2005/8/layout/radial4"/>
    <dgm:cxn modelId="{79A35C7F-DA12-5C43-B93D-C05752C7253E}" srcId="{C0A9DF76-336D-7441-9C56-1834E9059F20}" destId="{9C885812-2F3F-3349-879F-1FFB89FAEA5E}" srcOrd="4" destOrd="0" parTransId="{63481020-FD20-2641-9DDC-EBE20BFE1D45}" sibTransId="{8E2CDD73-B5E1-C14D-B5DC-5E8F4EE94D24}"/>
    <dgm:cxn modelId="{6D3B6932-B4BC-3B4A-8EB6-179AF8A902B5}" type="presOf" srcId="{E4F58BD7-13B8-B348-90BA-2EF1D3B11B0D}" destId="{B3B375D3-5B8A-3F4F-B65F-5C0FF0970316}" srcOrd="0" destOrd="0" presId="urn:microsoft.com/office/officeart/2005/8/layout/radial4"/>
    <dgm:cxn modelId="{471BA221-04A4-1241-8B3C-8A28231487B9}" type="presOf" srcId="{8FF12386-66A3-CB40-86AC-E6F43594B790}" destId="{75C14FF5-B5E5-3D49-B599-C6E8C5397C3B}" srcOrd="0" destOrd="0" presId="urn:microsoft.com/office/officeart/2005/8/layout/radial4"/>
    <dgm:cxn modelId="{F40B5D3E-52A5-1E40-A674-B2592A2E5A5A}" type="presOf" srcId="{4E27B31E-9941-7746-8C00-0A377A54E32A}" destId="{8AFB7F0A-EFEB-6241-A762-95D1BFE0D47D}" srcOrd="0" destOrd="0" presId="urn:microsoft.com/office/officeart/2005/8/layout/radial4"/>
    <dgm:cxn modelId="{FFE105F8-EB3C-1943-8892-FC516E61E9F9}" srcId="{C0A9DF76-336D-7441-9C56-1834E9059F20}" destId="{3C7FCCC3-4D3C-454C-98A9-E3F940A056CA}" srcOrd="6" destOrd="0" parTransId="{58EBFA1F-BC0D-A141-BF9C-E394E7CEBE47}" sibTransId="{726F3D05-CB45-A640-9677-CA7FCB956D3B}"/>
    <dgm:cxn modelId="{0056471C-7ECF-0147-A14F-23E9A3D0717F}" type="presOf" srcId="{58EBFA1F-BC0D-A141-BF9C-E394E7CEBE47}" destId="{6A136428-887B-C34D-BBF9-5BFE68AB6E1C}" srcOrd="0" destOrd="0" presId="urn:microsoft.com/office/officeart/2005/8/layout/radial4"/>
    <dgm:cxn modelId="{788E6039-06FD-E84C-8F34-5B717D7602C0}" type="presOf" srcId="{4B418660-E7D4-F74C-8187-C11216888CBB}" destId="{6330DCF8-C5AE-DC42-89B3-367F013D21F8}" srcOrd="0" destOrd="0" presId="urn:microsoft.com/office/officeart/2005/8/layout/radial4"/>
    <dgm:cxn modelId="{F8F044B8-A0F9-014A-826E-0D845DE0E0EA}" srcId="{C0A9DF76-336D-7441-9C56-1834E9059F20}" destId="{8FF12386-66A3-CB40-86AC-E6F43594B790}" srcOrd="7" destOrd="0" parTransId="{363B2F8B-4452-BF46-9774-6C27332FB4C9}" sibTransId="{F3FEF7AC-1444-9641-9B08-92A6BA4D8F23}"/>
    <dgm:cxn modelId="{A47FDFD2-8857-8247-90A1-B13B26C7C22B}" type="presOf" srcId="{AAEF6943-9EF0-1A4B-B54C-42D1EE1CCB46}" destId="{07ED7CC0-56A0-EB4B-83E3-C71FAB171F18}" srcOrd="0" destOrd="0" presId="urn:microsoft.com/office/officeart/2005/8/layout/radial4"/>
    <dgm:cxn modelId="{348E7D44-B7FF-624C-950F-D1FA13838357}" type="presOf" srcId="{3C7FCCC3-4D3C-454C-98A9-E3F940A056CA}" destId="{A9AF3462-87FA-004F-A1B4-5C82801FBD99}" srcOrd="0" destOrd="0" presId="urn:microsoft.com/office/officeart/2005/8/layout/radial4"/>
    <dgm:cxn modelId="{2C1137C6-31C5-8F43-9531-75C9FCE0C8E5}" type="presOf" srcId="{D7F5498D-C001-D449-B5F6-D2B755716AC2}" destId="{55115FAA-4830-4F47-9B1D-DCD6E572C410}" srcOrd="0" destOrd="0" presId="urn:microsoft.com/office/officeart/2005/8/layout/radial4"/>
    <dgm:cxn modelId="{AB837AEB-5E64-944D-96BB-288F5F987D42}" srcId="{C0A9DF76-336D-7441-9C56-1834E9059F20}" destId="{E4F58BD7-13B8-B348-90BA-2EF1D3B11B0D}" srcOrd="2" destOrd="0" parTransId="{2B71862A-B86C-C047-B4AE-313E47114934}" sibTransId="{0691BD13-1EBB-AD4F-85BD-5E37DB45545A}"/>
    <dgm:cxn modelId="{3CA781FA-CE38-274E-AA07-5F3BD6F4CF96}" type="presOf" srcId="{1F84BB43-7136-0449-8C37-4DAD3612E751}" destId="{CB02049D-FAF0-5B49-8572-81F3C7D9FE12}" srcOrd="0" destOrd="0" presId="urn:microsoft.com/office/officeart/2005/8/layout/radial4"/>
    <dgm:cxn modelId="{43850FFC-42F4-7E4A-AE3B-6782F823AD17}" srcId="{C3F54481-D01D-5A4C-B30F-E1EF148A7A52}" destId="{C0A9DF76-336D-7441-9C56-1834E9059F20}" srcOrd="0" destOrd="0" parTransId="{01262C00-D721-8149-80B5-092D431D6B83}" sibTransId="{A3306FB3-0D69-9E4F-97FF-2C690C7FC2BB}"/>
    <dgm:cxn modelId="{B65F3E4A-6EFD-0942-AD10-EB9E77E3E4E4}" type="presOf" srcId="{363B2F8B-4452-BF46-9774-6C27332FB4C9}" destId="{34A4AD84-E506-8844-A47D-A3F156D5C25A}" srcOrd="0" destOrd="0" presId="urn:microsoft.com/office/officeart/2005/8/layout/radial4"/>
    <dgm:cxn modelId="{B2E56BA5-C34A-F34F-A080-D5BB2E40C86C}" type="presOf" srcId="{C3F54481-D01D-5A4C-B30F-E1EF148A7A52}" destId="{85F5D9D7-A291-A14D-841A-DD9E302CF9A8}" srcOrd="0" destOrd="0" presId="urn:microsoft.com/office/officeart/2005/8/layout/radial4"/>
    <dgm:cxn modelId="{0735E1D5-261C-7143-B393-3ABF336F0BDD}" srcId="{C0A9DF76-336D-7441-9C56-1834E9059F20}" destId="{1F84BB43-7136-0449-8C37-4DAD3612E751}" srcOrd="1" destOrd="0" parTransId="{25460192-D7CD-2342-89D4-1843C47D4875}" sibTransId="{1DFDDDB4-88EC-9740-BCBF-8E80F20A7F5F}"/>
    <dgm:cxn modelId="{D59B2AAA-AA3D-694F-B233-62AE5F740F57}" type="presOf" srcId="{C0A9DF76-336D-7441-9C56-1834E9059F20}" destId="{3A59FEB2-2165-0645-BC9D-BCD5B2B55DE4}" srcOrd="0" destOrd="0" presId="urn:microsoft.com/office/officeart/2005/8/layout/radial4"/>
    <dgm:cxn modelId="{9C3FC428-AC43-124A-A147-0A5EA5A8FA29}" type="presOf" srcId="{25460192-D7CD-2342-89D4-1843C47D4875}" destId="{49EE3084-0DCA-1544-94E6-68FACDF3B16C}" srcOrd="0" destOrd="0" presId="urn:microsoft.com/office/officeart/2005/8/layout/radial4"/>
    <dgm:cxn modelId="{2C2A985F-9242-6946-A8F7-C5FF6F8939CC}" type="presOf" srcId="{A2FD7E10-3593-5F44-9CA9-C11E6267467B}" destId="{729329A1-EBEA-DB45-ACC5-26CBFBD408ED}" srcOrd="0" destOrd="0" presId="urn:microsoft.com/office/officeart/2005/8/layout/radial4"/>
    <dgm:cxn modelId="{FA8A33B8-17BA-2248-9E5A-F7452F021E53}" srcId="{C0A9DF76-336D-7441-9C56-1834E9059F20}" destId="{AAEF6943-9EF0-1A4B-B54C-42D1EE1CCB46}" srcOrd="3" destOrd="0" parTransId="{A2FD7E10-3593-5F44-9CA9-C11E6267467B}" sibTransId="{B662ED5C-B6CC-7249-8F55-6F37DED4708B}"/>
    <dgm:cxn modelId="{425843BD-0EFF-934B-962F-9911E9776A3C}" type="presOf" srcId="{7722B0E6-454D-CD4A-AEFF-60DCAD3796A9}" destId="{4E6F7BA0-6776-A04E-8DDA-10BD29194DD4}" srcOrd="0" destOrd="0" presId="urn:microsoft.com/office/officeart/2005/8/layout/radial4"/>
    <dgm:cxn modelId="{A8911B35-7459-8240-8FDE-1AB2B43B0FFE}" type="presOf" srcId="{9C885812-2F3F-3349-879F-1FFB89FAEA5E}" destId="{6F53C9B0-8FE8-9646-9EFD-669E513B9A35}" srcOrd="0" destOrd="0" presId="urn:microsoft.com/office/officeart/2005/8/layout/radial4"/>
    <dgm:cxn modelId="{211CE943-445A-A741-9EBE-5AD70D6FAC91}" srcId="{C0A9DF76-336D-7441-9C56-1834E9059F20}" destId="{D7F5498D-C001-D449-B5F6-D2B755716AC2}" srcOrd="5" destOrd="0" parTransId="{4E27B31E-9941-7746-8C00-0A377A54E32A}" sibTransId="{67DCF3D5-9D35-7342-A720-47DB78F2B1CC}"/>
    <dgm:cxn modelId="{1F4EEF08-8AD0-8545-A1CF-54672AB10B18}" type="presParOf" srcId="{85F5D9D7-A291-A14D-841A-DD9E302CF9A8}" destId="{3A59FEB2-2165-0645-BC9D-BCD5B2B55DE4}" srcOrd="0" destOrd="0" presId="urn:microsoft.com/office/officeart/2005/8/layout/radial4"/>
    <dgm:cxn modelId="{F203A54F-C5D1-B947-85BD-60AF70AAD7EE}" type="presParOf" srcId="{85F5D9D7-A291-A14D-841A-DD9E302CF9A8}" destId="{6330DCF8-C5AE-DC42-89B3-367F013D21F8}" srcOrd="1" destOrd="0" presId="urn:microsoft.com/office/officeart/2005/8/layout/radial4"/>
    <dgm:cxn modelId="{2D151958-395A-2945-AED8-5C2AEEF21B43}" type="presParOf" srcId="{85F5D9D7-A291-A14D-841A-DD9E302CF9A8}" destId="{4E6F7BA0-6776-A04E-8DDA-10BD29194DD4}" srcOrd="2" destOrd="0" presId="urn:microsoft.com/office/officeart/2005/8/layout/radial4"/>
    <dgm:cxn modelId="{3231F8A7-8A6E-E542-B583-51039F813158}" type="presParOf" srcId="{85F5D9D7-A291-A14D-841A-DD9E302CF9A8}" destId="{49EE3084-0DCA-1544-94E6-68FACDF3B16C}" srcOrd="3" destOrd="0" presId="urn:microsoft.com/office/officeart/2005/8/layout/radial4"/>
    <dgm:cxn modelId="{F737D2CA-92AF-DE4B-BC8C-24346295DE7F}" type="presParOf" srcId="{85F5D9D7-A291-A14D-841A-DD9E302CF9A8}" destId="{CB02049D-FAF0-5B49-8572-81F3C7D9FE12}" srcOrd="4" destOrd="0" presId="urn:microsoft.com/office/officeart/2005/8/layout/radial4"/>
    <dgm:cxn modelId="{41268917-8D39-9247-818C-D807400E5BA8}" type="presParOf" srcId="{85F5D9D7-A291-A14D-841A-DD9E302CF9A8}" destId="{35AA17C8-9746-9F4D-9BD7-2E37E5530432}" srcOrd="5" destOrd="0" presId="urn:microsoft.com/office/officeart/2005/8/layout/radial4"/>
    <dgm:cxn modelId="{34A302E4-ECDC-CA4D-B521-C62092833961}" type="presParOf" srcId="{85F5D9D7-A291-A14D-841A-DD9E302CF9A8}" destId="{B3B375D3-5B8A-3F4F-B65F-5C0FF0970316}" srcOrd="6" destOrd="0" presId="urn:microsoft.com/office/officeart/2005/8/layout/radial4"/>
    <dgm:cxn modelId="{60331DFB-C189-C04C-B270-288A1E10D8A6}" type="presParOf" srcId="{85F5D9D7-A291-A14D-841A-DD9E302CF9A8}" destId="{729329A1-EBEA-DB45-ACC5-26CBFBD408ED}" srcOrd="7" destOrd="0" presId="urn:microsoft.com/office/officeart/2005/8/layout/radial4"/>
    <dgm:cxn modelId="{AB40C455-2B9B-8B43-BD2B-CD596E846443}" type="presParOf" srcId="{85F5D9D7-A291-A14D-841A-DD9E302CF9A8}" destId="{07ED7CC0-56A0-EB4B-83E3-C71FAB171F18}" srcOrd="8" destOrd="0" presId="urn:microsoft.com/office/officeart/2005/8/layout/radial4"/>
    <dgm:cxn modelId="{3A615AB3-730F-3342-907C-55CE59C9A9A6}" type="presParOf" srcId="{85F5D9D7-A291-A14D-841A-DD9E302CF9A8}" destId="{E0272EBF-3ED1-C04B-B52C-9C984BB7C895}" srcOrd="9" destOrd="0" presId="urn:microsoft.com/office/officeart/2005/8/layout/radial4"/>
    <dgm:cxn modelId="{0536C379-F5A7-1B4A-BFDC-6142F508335C}" type="presParOf" srcId="{85F5D9D7-A291-A14D-841A-DD9E302CF9A8}" destId="{6F53C9B0-8FE8-9646-9EFD-669E513B9A35}" srcOrd="10" destOrd="0" presId="urn:microsoft.com/office/officeart/2005/8/layout/radial4"/>
    <dgm:cxn modelId="{89E7704A-1583-B24D-8BB9-0D8F120A5902}" type="presParOf" srcId="{85F5D9D7-A291-A14D-841A-DD9E302CF9A8}" destId="{8AFB7F0A-EFEB-6241-A762-95D1BFE0D47D}" srcOrd="11" destOrd="0" presId="urn:microsoft.com/office/officeart/2005/8/layout/radial4"/>
    <dgm:cxn modelId="{94CAB6E1-14D8-1143-A085-9D227396356F}" type="presParOf" srcId="{85F5D9D7-A291-A14D-841A-DD9E302CF9A8}" destId="{55115FAA-4830-4F47-9B1D-DCD6E572C410}" srcOrd="12" destOrd="0" presId="urn:microsoft.com/office/officeart/2005/8/layout/radial4"/>
    <dgm:cxn modelId="{71613C5B-5880-D541-B2B6-05228EF55CF6}" type="presParOf" srcId="{85F5D9D7-A291-A14D-841A-DD9E302CF9A8}" destId="{6A136428-887B-C34D-BBF9-5BFE68AB6E1C}" srcOrd="13" destOrd="0" presId="urn:microsoft.com/office/officeart/2005/8/layout/radial4"/>
    <dgm:cxn modelId="{36077B59-A843-4F47-8912-DCE7826D9724}" type="presParOf" srcId="{85F5D9D7-A291-A14D-841A-DD9E302CF9A8}" destId="{A9AF3462-87FA-004F-A1B4-5C82801FBD99}" srcOrd="14" destOrd="0" presId="urn:microsoft.com/office/officeart/2005/8/layout/radial4"/>
    <dgm:cxn modelId="{CD8F0D3E-1636-8948-B200-7AE8C023409E}" type="presParOf" srcId="{85F5D9D7-A291-A14D-841A-DD9E302CF9A8}" destId="{34A4AD84-E506-8844-A47D-A3F156D5C25A}" srcOrd="15" destOrd="0" presId="urn:microsoft.com/office/officeart/2005/8/layout/radial4"/>
    <dgm:cxn modelId="{58C60E38-9F11-D448-971E-C9A0F30612FA}" type="presParOf" srcId="{85F5D9D7-A291-A14D-841A-DD9E302CF9A8}" destId="{75C14FF5-B5E5-3D49-B599-C6E8C5397C3B}" srcOrd="16" destOrd="0" presId="urn:microsoft.com/office/officeart/2005/8/layout/radial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3F54481-D01D-5A4C-B30F-E1EF148A7A52}"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C0A9DF76-336D-7441-9C56-1834E9059F20}">
      <dgm:prSet phldrT="[Text]"/>
      <dgm:spPr/>
      <dgm:t>
        <a:bodyPr/>
        <a:lstStyle/>
        <a:p>
          <a:r>
            <a:rPr lang="en-US" dirty="0" smtClean="0"/>
            <a:t>MCC Coordinator</a:t>
          </a:r>
          <a:endParaRPr lang="en-US" dirty="0"/>
        </a:p>
      </dgm:t>
    </dgm:pt>
    <dgm:pt modelId="{01262C00-D721-8149-80B5-092D431D6B83}" type="parTrans" cxnId="{43850FFC-42F4-7E4A-AE3B-6782F823AD17}">
      <dgm:prSet/>
      <dgm:spPr/>
      <dgm:t>
        <a:bodyPr/>
        <a:lstStyle/>
        <a:p>
          <a:endParaRPr lang="en-US"/>
        </a:p>
      </dgm:t>
    </dgm:pt>
    <dgm:pt modelId="{A3306FB3-0D69-9E4F-97FF-2C690C7FC2BB}" type="sibTrans" cxnId="{43850FFC-42F4-7E4A-AE3B-6782F823AD17}">
      <dgm:prSet/>
      <dgm:spPr/>
      <dgm:t>
        <a:bodyPr/>
        <a:lstStyle/>
        <a:p>
          <a:endParaRPr lang="en-US"/>
        </a:p>
      </dgm:t>
    </dgm:pt>
    <dgm:pt modelId="{AAEF6943-9EF0-1A4B-B54C-42D1EE1CCB46}">
      <dgm:prSet phldrT="[Text]"/>
      <dgm:spPr/>
      <dgm:t>
        <a:bodyPr/>
        <a:lstStyle/>
        <a:p>
          <a:r>
            <a:rPr lang="en-US" dirty="0" smtClean="0"/>
            <a:t>CO PLs/</a:t>
          </a:r>
          <a:r>
            <a:rPr lang="en-US" dirty="0" err="1" smtClean="0"/>
            <a:t>Als</a:t>
          </a:r>
          <a:endParaRPr lang="en-US" dirty="0"/>
        </a:p>
      </dgm:t>
    </dgm:pt>
    <dgm:pt modelId="{A2FD7E10-3593-5F44-9CA9-C11E6267467B}" type="parTrans" cxnId="{FA8A33B8-17BA-2248-9E5A-F7452F021E53}">
      <dgm:prSet/>
      <dgm:spPr/>
      <dgm:t>
        <a:bodyPr/>
        <a:lstStyle/>
        <a:p>
          <a:endParaRPr lang="en-US"/>
        </a:p>
      </dgm:t>
    </dgm:pt>
    <dgm:pt modelId="{B662ED5C-B6CC-7249-8F55-6F37DED4708B}" type="sibTrans" cxnId="{FA8A33B8-17BA-2248-9E5A-F7452F021E53}">
      <dgm:prSet/>
      <dgm:spPr/>
      <dgm:t>
        <a:bodyPr/>
        <a:lstStyle/>
        <a:p>
          <a:endParaRPr lang="en-US"/>
        </a:p>
      </dgm:t>
    </dgm:pt>
    <dgm:pt modelId="{D7F5498D-C001-D449-B5F6-D2B755716AC2}">
      <dgm:prSet phldrT="[Text]"/>
      <dgm:spPr/>
      <dgm:t>
        <a:bodyPr/>
        <a:lstStyle/>
        <a:p>
          <a:r>
            <a:rPr lang="en-US" dirty="0" smtClean="0"/>
            <a:t>MCC  LINAC3</a:t>
          </a:r>
          <a:endParaRPr lang="en-US" dirty="0"/>
        </a:p>
      </dgm:t>
    </dgm:pt>
    <dgm:pt modelId="{4E27B31E-9941-7746-8C00-0A377A54E32A}" type="parTrans" cxnId="{211CE943-445A-A741-9EBE-5AD70D6FAC91}">
      <dgm:prSet/>
      <dgm:spPr/>
      <dgm:t>
        <a:bodyPr/>
        <a:lstStyle/>
        <a:p>
          <a:endParaRPr lang="en-US"/>
        </a:p>
      </dgm:t>
    </dgm:pt>
    <dgm:pt modelId="{67DCF3D5-9D35-7342-A720-47DB78F2B1CC}" type="sibTrans" cxnId="{211CE943-445A-A741-9EBE-5AD70D6FAC91}">
      <dgm:prSet/>
      <dgm:spPr/>
      <dgm:t>
        <a:bodyPr/>
        <a:lstStyle/>
        <a:p>
          <a:endParaRPr lang="en-US"/>
        </a:p>
      </dgm:t>
    </dgm:pt>
    <dgm:pt modelId="{A9AAF882-BFBA-E44A-9854-9A53FD50CCAC}">
      <dgm:prSet phldrT="[Text]"/>
      <dgm:spPr/>
      <dgm:t>
        <a:bodyPr/>
        <a:lstStyle/>
        <a:p>
          <a:r>
            <a:rPr lang="en-US" dirty="0" smtClean="0"/>
            <a:t>MCC </a:t>
          </a:r>
        </a:p>
        <a:p>
          <a:r>
            <a:rPr lang="en-US" dirty="0" smtClean="0"/>
            <a:t>LINAC</a:t>
          </a:r>
          <a:r>
            <a:rPr lang="en-US" baseline="0" dirty="0" smtClean="0"/>
            <a:t> 4</a:t>
          </a:r>
        </a:p>
      </dgm:t>
    </dgm:pt>
    <dgm:pt modelId="{6F0DE93F-13FB-BB48-95F8-027AB0C7E27B}" type="parTrans" cxnId="{8CB11D99-92E6-CE42-8204-999704AD6E94}">
      <dgm:prSet/>
      <dgm:spPr/>
      <dgm:t>
        <a:bodyPr/>
        <a:lstStyle/>
        <a:p>
          <a:endParaRPr lang="en-US"/>
        </a:p>
      </dgm:t>
    </dgm:pt>
    <dgm:pt modelId="{09968874-5265-F443-96FD-6B3526296419}" type="sibTrans" cxnId="{8CB11D99-92E6-CE42-8204-999704AD6E94}">
      <dgm:prSet/>
      <dgm:spPr/>
      <dgm:t>
        <a:bodyPr/>
        <a:lstStyle/>
        <a:p>
          <a:endParaRPr lang="en-US"/>
        </a:p>
      </dgm:t>
    </dgm:pt>
    <dgm:pt modelId="{7722B0E6-454D-CD4A-AEFF-60DCAD3796A9}">
      <dgm:prSet/>
      <dgm:spPr/>
      <dgm:t>
        <a:bodyPr/>
        <a:lstStyle/>
        <a:p>
          <a:r>
            <a:rPr lang="en-US" dirty="0" smtClean="0"/>
            <a:t>MCC</a:t>
          </a:r>
        </a:p>
        <a:p>
          <a:r>
            <a:rPr lang="en-US" dirty="0" smtClean="0"/>
            <a:t>PSB</a:t>
          </a:r>
          <a:endParaRPr lang="en-US" dirty="0"/>
        </a:p>
      </dgm:t>
    </dgm:pt>
    <dgm:pt modelId="{4B418660-E7D4-F74C-8187-C11216888CBB}" type="parTrans" cxnId="{0D7ADF66-770A-1648-AC94-F0C8F6B15985}">
      <dgm:prSet/>
      <dgm:spPr/>
      <dgm:t>
        <a:bodyPr/>
        <a:lstStyle/>
        <a:p>
          <a:endParaRPr lang="en-US"/>
        </a:p>
      </dgm:t>
    </dgm:pt>
    <dgm:pt modelId="{DD091BFF-F757-6545-9F7C-26AC965ACAD9}" type="sibTrans" cxnId="{0D7ADF66-770A-1648-AC94-F0C8F6B15985}">
      <dgm:prSet/>
      <dgm:spPr/>
      <dgm:t>
        <a:bodyPr/>
        <a:lstStyle/>
        <a:p>
          <a:endParaRPr lang="en-US"/>
        </a:p>
      </dgm:t>
    </dgm:pt>
    <dgm:pt modelId="{8E39E2D4-DC4F-F041-AB1F-C93565880793}">
      <dgm:prSet/>
      <dgm:spPr/>
      <dgm:t>
        <a:bodyPr/>
        <a:lstStyle/>
        <a:p>
          <a:r>
            <a:rPr lang="en-US" dirty="0" smtClean="0"/>
            <a:t>MCC </a:t>
          </a:r>
        </a:p>
        <a:p>
          <a:r>
            <a:rPr lang="en-US" dirty="0" smtClean="0"/>
            <a:t>PS</a:t>
          </a:r>
          <a:endParaRPr lang="en-US" dirty="0"/>
        </a:p>
      </dgm:t>
    </dgm:pt>
    <dgm:pt modelId="{C4D56D46-F904-4943-99A5-622B717D33D6}" type="parTrans" cxnId="{7D82A82B-6B19-8444-BAE9-82DB43CF08EE}">
      <dgm:prSet/>
      <dgm:spPr/>
      <dgm:t>
        <a:bodyPr/>
        <a:lstStyle/>
        <a:p>
          <a:endParaRPr lang="en-US"/>
        </a:p>
      </dgm:t>
    </dgm:pt>
    <dgm:pt modelId="{64163721-F0A1-DC41-9F03-B6944C6B204C}" type="sibTrans" cxnId="{7D82A82B-6B19-8444-BAE9-82DB43CF08EE}">
      <dgm:prSet/>
      <dgm:spPr/>
      <dgm:t>
        <a:bodyPr/>
        <a:lstStyle/>
        <a:p>
          <a:endParaRPr lang="en-US"/>
        </a:p>
      </dgm:t>
    </dgm:pt>
    <dgm:pt modelId="{CA9E7D60-F9B5-7C40-9403-C49D2352BA9B}">
      <dgm:prSet/>
      <dgm:spPr/>
      <dgm:t>
        <a:bodyPr/>
        <a:lstStyle/>
        <a:p>
          <a:r>
            <a:rPr lang="en-US" dirty="0" smtClean="0"/>
            <a:t>MCC LHC</a:t>
          </a:r>
          <a:endParaRPr lang="en-US" dirty="0"/>
        </a:p>
      </dgm:t>
    </dgm:pt>
    <dgm:pt modelId="{26EAB009-5427-7F48-A8B9-95BA0167310F}" type="parTrans" cxnId="{8FC31278-446D-9046-A2A0-CE2EE89B9C69}">
      <dgm:prSet/>
      <dgm:spPr/>
      <dgm:t>
        <a:bodyPr/>
        <a:lstStyle/>
        <a:p>
          <a:endParaRPr lang="en-US"/>
        </a:p>
      </dgm:t>
    </dgm:pt>
    <dgm:pt modelId="{AE8FA6F9-206B-264A-A50A-F30BF140FA6E}" type="sibTrans" cxnId="{8FC31278-446D-9046-A2A0-CE2EE89B9C69}">
      <dgm:prSet/>
      <dgm:spPr/>
      <dgm:t>
        <a:bodyPr/>
        <a:lstStyle/>
        <a:p>
          <a:endParaRPr lang="en-US"/>
        </a:p>
      </dgm:t>
    </dgm:pt>
    <dgm:pt modelId="{117218CC-5787-7844-8004-595BF45370F3}">
      <dgm:prSet/>
      <dgm:spPr/>
      <dgm:t>
        <a:bodyPr/>
        <a:lstStyle/>
        <a:p>
          <a:r>
            <a:rPr lang="en-US" dirty="0" smtClean="0"/>
            <a:t>MCC </a:t>
          </a:r>
        </a:p>
        <a:p>
          <a:r>
            <a:rPr lang="en-US" dirty="0" smtClean="0"/>
            <a:t>SPS</a:t>
          </a:r>
          <a:endParaRPr lang="en-US" dirty="0"/>
        </a:p>
      </dgm:t>
    </dgm:pt>
    <dgm:pt modelId="{F0AFF9AC-75C1-CE4A-B446-091E04C68F7A}" type="parTrans" cxnId="{09A30B36-E17C-034E-AAE5-5297AE70CAFF}">
      <dgm:prSet/>
      <dgm:spPr/>
      <dgm:t>
        <a:bodyPr/>
        <a:lstStyle/>
        <a:p>
          <a:endParaRPr lang="en-US"/>
        </a:p>
      </dgm:t>
    </dgm:pt>
    <dgm:pt modelId="{F833DF68-4026-BB45-8D80-12D3BB7EE1FB}" type="sibTrans" cxnId="{09A30B36-E17C-034E-AAE5-5297AE70CAFF}">
      <dgm:prSet/>
      <dgm:spPr/>
      <dgm:t>
        <a:bodyPr/>
        <a:lstStyle/>
        <a:p>
          <a:endParaRPr lang="en-US"/>
        </a:p>
      </dgm:t>
    </dgm:pt>
    <dgm:pt modelId="{46C7B60B-911B-354E-92CA-BCAC968BD154}">
      <dgm:prSet phldrT="[Text]"/>
      <dgm:spPr/>
      <dgm:t>
        <a:bodyPr/>
        <a:lstStyle/>
        <a:p>
          <a:r>
            <a:rPr lang="en-US" dirty="0" smtClean="0"/>
            <a:t>MCC  LINAC2</a:t>
          </a:r>
          <a:endParaRPr lang="en-US" dirty="0"/>
        </a:p>
      </dgm:t>
    </dgm:pt>
    <dgm:pt modelId="{7F8E0EE7-2281-B64A-AA10-D4C4736A0DA3}" type="parTrans" cxnId="{9F402F4D-3933-3543-8BF4-6542ACDB88C0}">
      <dgm:prSet/>
      <dgm:spPr/>
      <dgm:t>
        <a:bodyPr/>
        <a:lstStyle/>
        <a:p>
          <a:endParaRPr lang="en-US"/>
        </a:p>
      </dgm:t>
    </dgm:pt>
    <dgm:pt modelId="{CFA2E56F-0C27-E448-AA78-FB1D57E8090C}" type="sibTrans" cxnId="{9F402F4D-3933-3543-8BF4-6542ACDB88C0}">
      <dgm:prSet/>
      <dgm:spPr/>
      <dgm:t>
        <a:bodyPr/>
        <a:lstStyle/>
        <a:p>
          <a:endParaRPr lang="en-US"/>
        </a:p>
      </dgm:t>
    </dgm:pt>
    <dgm:pt modelId="{57768B27-CB99-1942-9ED6-EFC91291AF01}">
      <dgm:prSet/>
      <dgm:spPr/>
      <dgm:t>
        <a:bodyPr/>
        <a:lstStyle/>
        <a:p>
          <a:r>
            <a:rPr lang="en-US" dirty="0" smtClean="0"/>
            <a:t>MCC ISOLDE</a:t>
          </a:r>
          <a:endParaRPr lang="en-US" dirty="0"/>
        </a:p>
      </dgm:t>
    </dgm:pt>
    <dgm:pt modelId="{691182CD-0150-9E4B-8024-A5D72AC3B062}" type="parTrans" cxnId="{F021AF31-9CE5-5744-9B1F-135127C96A49}">
      <dgm:prSet/>
      <dgm:spPr/>
      <dgm:t>
        <a:bodyPr/>
        <a:lstStyle/>
        <a:p>
          <a:endParaRPr lang="en-US"/>
        </a:p>
      </dgm:t>
    </dgm:pt>
    <dgm:pt modelId="{6C1F9CFA-C8CD-9440-ACFB-958F2A0476F7}" type="sibTrans" cxnId="{F021AF31-9CE5-5744-9B1F-135127C96A49}">
      <dgm:prSet/>
      <dgm:spPr/>
      <dgm:t>
        <a:bodyPr/>
        <a:lstStyle/>
        <a:p>
          <a:endParaRPr lang="en-US"/>
        </a:p>
      </dgm:t>
    </dgm:pt>
    <dgm:pt modelId="{EBAEEEDF-66EE-FA46-AC3E-DA61EAB253F0}">
      <dgm:prSet/>
      <dgm:spPr/>
      <dgm:t>
        <a:bodyPr/>
        <a:lstStyle/>
        <a:p>
          <a:r>
            <a:rPr lang="en-US" dirty="0" smtClean="0"/>
            <a:t>MCC LEIR</a:t>
          </a:r>
          <a:endParaRPr lang="en-US" dirty="0"/>
        </a:p>
      </dgm:t>
    </dgm:pt>
    <dgm:pt modelId="{CBA24E7A-C7A0-CA47-A2EA-400BE0E7A4DA}" type="parTrans" cxnId="{5CFA3B65-D887-7947-B063-833FA3551C59}">
      <dgm:prSet/>
      <dgm:spPr/>
      <dgm:t>
        <a:bodyPr/>
        <a:lstStyle/>
        <a:p>
          <a:endParaRPr lang="en-US"/>
        </a:p>
      </dgm:t>
    </dgm:pt>
    <dgm:pt modelId="{538917CE-3566-214D-A12D-9E58402701B9}" type="sibTrans" cxnId="{5CFA3B65-D887-7947-B063-833FA3551C59}">
      <dgm:prSet/>
      <dgm:spPr/>
      <dgm:t>
        <a:bodyPr/>
        <a:lstStyle/>
        <a:p>
          <a:endParaRPr lang="en-US"/>
        </a:p>
      </dgm:t>
    </dgm:pt>
    <dgm:pt modelId="{97B16AEE-E3C1-3D44-A958-6C55620767A9}">
      <dgm:prSet/>
      <dgm:spPr/>
      <dgm:t>
        <a:bodyPr/>
        <a:lstStyle/>
        <a:p>
          <a:r>
            <a:rPr lang="en-US" dirty="0" smtClean="0"/>
            <a:t>MCC CTF</a:t>
          </a:r>
          <a:endParaRPr lang="en-US" dirty="0"/>
        </a:p>
      </dgm:t>
    </dgm:pt>
    <dgm:pt modelId="{E4EEC9A1-432A-0A46-9DC8-91634B2050B5}" type="parTrans" cxnId="{9BD84CC4-E98F-DC40-BDD6-E5C7431514DB}">
      <dgm:prSet/>
      <dgm:spPr/>
      <dgm:t>
        <a:bodyPr/>
        <a:lstStyle/>
        <a:p>
          <a:endParaRPr lang="en-US"/>
        </a:p>
      </dgm:t>
    </dgm:pt>
    <dgm:pt modelId="{1C464774-7E00-FA4F-A484-9CED7E50E20E}" type="sibTrans" cxnId="{9BD84CC4-E98F-DC40-BDD6-E5C7431514DB}">
      <dgm:prSet/>
      <dgm:spPr/>
      <dgm:t>
        <a:bodyPr/>
        <a:lstStyle/>
        <a:p>
          <a:endParaRPr lang="en-US"/>
        </a:p>
      </dgm:t>
    </dgm:pt>
    <dgm:pt modelId="{2B24696B-3F2C-7049-91A0-5FDAC679BFF3}">
      <dgm:prSet/>
      <dgm:spPr/>
      <dgm:t>
        <a:bodyPr/>
        <a:lstStyle/>
        <a:p>
          <a:r>
            <a:rPr lang="en-US" dirty="0" smtClean="0"/>
            <a:t>MCC ELENA</a:t>
          </a:r>
          <a:endParaRPr lang="en-US" dirty="0"/>
        </a:p>
      </dgm:t>
    </dgm:pt>
    <dgm:pt modelId="{FC7C535C-DFF7-9243-AF8C-B067D1774495}" type="parTrans" cxnId="{7C1A310E-27BB-5640-9D53-C21B3E813A84}">
      <dgm:prSet/>
      <dgm:spPr/>
      <dgm:t>
        <a:bodyPr/>
        <a:lstStyle/>
        <a:p>
          <a:endParaRPr lang="en-US"/>
        </a:p>
      </dgm:t>
    </dgm:pt>
    <dgm:pt modelId="{3E6632BB-7106-9443-9396-716D59E1EB31}" type="sibTrans" cxnId="{7C1A310E-27BB-5640-9D53-C21B3E813A84}">
      <dgm:prSet/>
      <dgm:spPr/>
      <dgm:t>
        <a:bodyPr/>
        <a:lstStyle/>
        <a:p>
          <a:endParaRPr lang="en-US"/>
        </a:p>
      </dgm:t>
    </dgm:pt>
    <dgm:pt modelId="{17393238-B09B-A240-9BF3-9D71AF962892}">
      <dgm:prSet/>
      <dgm:spPr/>
      <dgm:t>
        <a:bodyPr/>
        <a:lstStyle/>
        <a:p>
          <a:r>
            <a:rPr lang="en-US" dirty="0" smtClean="0"/>
            <a:t>MCC AWAKE</a:t>
          </a:r>
          <a:endParaRPr lang="en-US" dirty="0"/>
        </a:p>
      </dgm:t>
    </dgm:pt>
    <dgm:pt modelId="{AD54606D-E918-B84E-9A3E-6C1DFA305AB6}" type="parTrans" cxnId="{0BC2EA6C-C915-1B49-8CB5-C4F716A09F1E}">
      <dgm:prSet/>
      <dgm:spPr/>
      <dgm:t>
        <a:bodyPr/>
        <a:lstStyle/>
        <a:p>
          <a:endParaRPr lang="en-US"/>
        </a:p>
      </dgm:t>
    </dgm:pt>
    <dgm:pt modelId="{28F90E96-C7CF-FF47-B574-6824FFFA3EAC}" type="sibTrans" cxnId="{0BC2EA6C-C915-1B49-8CB5-C4F716A09F1E}">
      <dgm:prSet/>
      <dgm:spPr/>
      <dgm:t>
        <a:bodyPr/>
        <a:lstStyle/>
        <a:p>
          <a:endParaRPr lang="en-US"/>
        </a:p>
      </dgm:t>
    </dgm:pt>
    <dgm:pt modelId="{F04DC956-CE38-2049-858D-EE25A2A65B4D}">
      <dgm:prSet phldrT="[Text]"/>
      <dgm:spPr/>
      <dgm:t>
        <a:bodyPr/>
        <a:lstStyle/>
        <a:p>
          <a:r>
            <a:rPr lang="en-US" dirty="0" smtClean="0"/>
            <a:t>MCC AD</a:t>
          </a:r>
          <a:endParaRPr lang="en-US" dirty="0"/>
        </a:p>
      </dgm:t>
    </dgm:pt>
    <dgm:pt modelId="{BCD06FC8-1417-9546-B5F6-1DCD0CA7F6A4}" type="parTrans" cxnId="{FCC1229A-AE55-404B-B41B-E01AF3161E7B}">
      <dgm:prSet/>
      <dgm:spPr/>
      <dgm:t>
        <a:bodyPr/>
        <a:lstStyle/>
        <a:p>
          <a:endParaRPr lang="en-US"/>
        </a:p>
      </dgm:t>
    </dgm:pt>
    <dgm:pt modelId="{623D84A0-C92C-1C4D-B43E-FD768729426F}" type="sibTrans" cxnId="{FCC1229A-AE55-404B-B41B-E01AF3161E7B}">
      <dgm:prSet/>
      <dgm:spPr/>
      <dgm:t>
        <a:bodyPr/>
        <a:lstStyle/>
        <a:p>
          <a:endParaRPr lang="en-US"/>
        </a:p>
      </dgm:t>
    </dgm:pt>
    <dgm:pt modelId="{C2C87542-B5ED-564C-93D2-E48BD92A9DE0}">
      <dgm:prSet phldrT="[Text]"/>
      <dgm:spPr>
        <a:effectLst>
          <a:glow rad="101600">
            <a:srgbClr val="FFFF00">
              <a:alpha val="75000"/>
            </a:srgbClr>
          </a:glow>
        </a:effectLst>
      </dgm:spPr>
      <dgm:t>
        <a:bodyPr/>
        <a:lstStyle/>
        <a:p>
          <a:r>
            <a:rPr lang="en-US" dirty="0" smtClean="0"/>
            <a:t>CO Management</a:t>
          </a:r>
          <a:endParaRPr lang="en-US" dirty="0"/>
        </a:p>
      </dgm:t>
    </dgm:pt>
    <dgm:pt modelId="{1D3CCDE6-B9B0-8048-955A-457EF7B8C22D}" type="parTrans" cxnId="{3C1E4729-74F3-A444-9FC5-9807BA107EFF}">
      <dgm:prSet/>
      <dgm:spPr/>
      <dgm:t>
        <a:bodyPr/>
        <a:lstStyle/>
        <a:p>
          <a:endParaRPr lang="en-US"/>
        </a:p>
      </dgm:t>
    </dgm:pt>
    <dgm:pt modelId="{4DEF7964-E6F4-1A42-9C46-0E31786B4AC1}" type="sibTrans" cxnId="{3C1E4729-74F3-A444-9FC5-9807BA107EFF}">
      <dgm:prSet/>
      <dgm:spPr/>
      <dgm:t>
        <a:bodyPr/>
        <a:lstStyle/>
        <a:p>
          <a:endParaRPr lang="en-US"/>
        </a:p>
      </dgm:t>
    </dgm:pt>
    <dgm:pt modelId="{85F5D9D7-A291-A14D-841A-DD9E302CF9A8}" type="pres">
      <dgm:prSet presAssocID="{C3F54481-D01D-5A4C-B30F-E1EF148A7A52}" presName="cycle" presStyleCnt="0">
        <dgm:presLayoutVars>
          <dgm:chMax val="1"/>
          <dgm:dir/>
          <dgm:animLvl val="ctr"/>
          <dgm:resizeHandles val="exact"/>
        </dgm:presLayoutVars>
      </dgm:prSet>
      <dgm:spPr/>
      <dgm:t>
        <a:bodyPr/>
        <a:lstStyle/>
        <a:p>
          <a:endParaRPr lang="en-US"/>
        </a:p>
      </dgm:t>
    </dgm:pt>
    <dgm:pt modelId="{3A59FEB2-2165-0645-BC9D-BCD5B2B55DE4}" type="pres">
      <dgm:prSet presAssocID="{C0A9DF76-336D-7441-9C56-1834E9059F20}" presName="centerShape" presStyleLbl="node0" presStyleIdx="0" presStyleCnt="1" custLinFactNeighborX="26820" custLinFactNeighborY="-8125"/>
      <dgm:spPr/>
      <dgm:t>
        <a:bodyPr/>
        <a:lstStyle/>
        <a:p>
          <a:endParaRPr lang="en-US"/>
        </a:p>
      </dgm:t>
    </dgm:pt>
    <dgm:pt modelId="{729329A1-EBEA-DB45-ACC5-26CBFBD408ED}" type="pres">
      <dgm:prSet presAssocID="{A2FD7E10-3593-5F44-9CA9-C11E6267467B}" presName="parTrans" presStyleLbl="bgSibTrans2D1" presStyleIdx="0" presStyleCnt="15"/>
      <dgm:spPr/>
      <dgm:t>
        <a:bodyPr/>
        <a:lstStyle/>
        <a:p>
          <a:endParaRPr lang="en-US"/>
        </a:p>
      </dgm:t>
    </dgm:pt>
    <dgm:pt modelId="{07ED7CC0-56A0-EB4B-83E3-C71FAB171F18}" type="pres">
      <dgm:prSet presAssocID="{AAEF6943-9EF0-1A4B-B54C-42D1EE1CCB46}" presName="node" presStyleLbl="node1" presStyleIdx="0" presStyleCnt="15" custRadScaleRad="51825" custRadScaleInc="-1119772">
        <dgm:presLayoutVars>
          <dgm:bulletEnabled val="1"/>
        </dgm:presLayoutVars>
      </dgm:prSet>
      <dgm:spPr/>
      <dgm:t>
        <a:bodyPr/>
        <a:lstStyle/>
        <a:p>
          <a:endParaRPr lang="en-US"/>
        </a:p>
      </dgm:t>
    </dgm:pt>
    <dgm:pt modelId="{B8390B12-CA15-2148-97D5-90CF0150294B}" type="pres">
      <dgm:prSet presAssocID="{1D3CCDE6-B9B0-8048-955A-457EF7B8C22D}" presName="parTrans" presStyleLbl="bgSibTrans2D1" presStyleIdx="1" presStyleCnt="15"/>
      <dgm:spPr/>
      <dgm:t>
        <a:bodyPr/>
        <a:lstStyle/>
        <a:p>
          <a:endParaRPr lang="en-US"/>
        </a:p>
      </dgm:t>
    </dgm:pt>
    <dgm:pt modelId="{8147E3C3-541A-0849-80A7-D1E46C234284}" type="pres">
      <dgm:prSet presAssocID="{C2C87542-B5ED-564C-93D2-E48BD92A9DE0}" presName="node" presStyleLbl="node1" presStyleIdx="1" presStyleCnt="15" custRadScaleRad="68953" custRadScaleInc="-1334111">
        <dgm:presLayoutVars>
          <dgm:bulletEnabled val="1"/>
        </dgm:presLayoutVars>
      </dgm:prSet>
      <dgm:spPr/>
      <dgm:t>
        <a:bodyPr/>
        <a:lstStyle/>
        <a:p>
          <a:endParaRPr lang="en-US"/>
        </a:p>
      </dgm:t>
    </dgm:pt>
    <dgm:pt modelId="{11595B26-E32B-5B4E-8B54-FB1101D1C081}" type="pres">
      <dgm:prSet presAssocID="{BCD06FC8-1417-9546-B5F6-1DCD0CA7F6A4}" presName="parTrans" presStyleLbl="bgSibTrans2D1" presStyleIdx="2" presStyleCnt="15"/>
      <dgm:spPr/>
      <dgm:t>
        <a:bodyPr/>
        <a:lstStyle/>
        <a:p>
          <a:endParaRPr lang="en-US"/>
        </a:p>
      </dgm:t>
    </dgm:pt>
    <dgm:pt modelId="{8D335B87-3ABF-DC46-982D-2E51224D7D37}" type="pres">
      <dgm:prSet presAssocID="{F04DC956-CE38-2049-858D-EE25A2A65B4D}" presName="node" presStyleLbl="node1" presStyleIdx="2" presStyleCnt="15" custRadScaleRad="38990" custRadScaleInc="559418">
        <dgm:presLayoutVars>
          <dgm:bulletEnabled val="1"/>
        </dgm:presLayoutVars>
      </dgm:prSet>
      <dgm:spPr/>
      <dgm:t>
        <a:bodyPr/>
        <a:lstStyle/>
        <a:p>
          <a:endParaRPr lang="en-US"/>
        </a:p>
      </dgm:t>
    </dgm:pt>
    <dgm:pt modelId="{F6CDE838-3E8F-074F-A2B9-3465E01EC18F}" type="pres">
      <dgm:prSet presAssocID="{7F8E0EE7-2281-B64A-AA10-D4C4736A0DA3}" presName="parTrans" presStyleLbl="bgSibTrans2D1" presStyleIdx="3" presStyleCnt="15"/>
      <dgm:spPr/>
      <dgm:t>
        <a:bodyPr/>
        <a:lstStyle/>
        <a:p>
          <a:endParaRPr lang="en-US"/>
        </a:p>
      </dgm:t>
    </dgm:pt>
    <dgm:pt modelId="{806D276B-387A-9646-A024-B524AEA67A2F}" type="pres">
      <dgm:prSet presAssocID="{46C7B60B-911B-354E-92CA-BCAC968BD154}" presName="node" presStyleLbl="node1" presStyleIdx="3" presStyleCnt="15" custRadScaleRad="37801" custRadScaleInc="-1095878">
        <dgm:presLayoutVars>
          <dgm:bulletEnabled val="1"/>
        </dgm:presLayoutVars>
      </dgm:prSet>
      <dgm:spPr/>
      <dgm:t>
        <a:bodyPr/>
        <a:lstStyle/>
        <a:p>
          <a:endParaRPr lang="en-US"/>
        </a:p>
      </dgm:t>
    </dgm:pt>
    <dgm:pt modelId="{8AFB7F0A-EFEB-6241-A762-95D1BFE0D47D}" type="pres">
      <dgm:prSet presAssocID="{4E27B31E-9941-7746-8C00-0A377A54E32A}" presName="parTrans" presStyleLbl="bgSibTrans2D1" presStyleIdx="4" presStyleCnt="15"/>
      <dgm:spPr/>
      <dgm:t>
        <a:bodyPr/>
        <a:lstStyle/>
        <a:p>
          <a:endParaRPr lang="en-US"/>
        </a:p>
      </dgm:t>
    </dgm:pt>
    <dgm:pt modelId="{55115FAA-4830-4F47-9B1D-DCD6E572C410}" type="pres">
      <dgm:prSet presAssocID="{D7F5498D-C001-D449-B5F6-D2B755716AC2}" presName="node" presStyleLbl="node1" presStyleIdx="4" presStyleCnt="15" custRadScaleRad="22121" custRadScaleInc="-1220387">
        <dgm:presLayoutVars>
          <dgm:bulletEnabled val="1"/>
        </dgm:presLayoutVars>
      </dgm:prSet>
      <dgm:spPr/>
      <dgm:t>
        <a:bodyPr/>
        <a:lstStyle/>
        <a:p>
          <a:endParaRPr lang="en-US"/>
        </a:p>
      </dgm:t>
    </dgm:pt>
    <dgm:pt modelId="{4480F08B-7014-E941-8670-1F48E83004BB}" type="pres">
      <dgm:prSet presAssocID="{6F0DE93F-13FB-BB48-95F8-027AB0C7E27B}" presName="parTrans" presStyleLbl="bgSibTrans2D1" presStyleIdx="5" presStyleCnt="15"/>
      <dgm:spPr/>
      <dgm:t>
        <a:bodyPr/>
        <a:lstStyle/>
        <a:p>
          <a:endParaRPr lang="en-US"/>
        </a:p>
      </dgm:t>
    </dgm:pt>
    <dgm:pt modelId="{02AC25E0-D0EE-A744-919E-FDA11FA6808D}" type="pres">
      <dgm:prSet presAssocID="{A9AAF882-BFBA-E44A-9854-9A53FD50CCAC}" presName="node" presStyleLbl="node1" presStyleIdx="5" presStyleCnt="15" custRadScaleRad="7042" custRadScaleInc="-1418615">
        <dgm:presLayoutVars>
          <dgm:bulletEnabled val="1"/>
        </dgm:presLayoutVars>
      </dgm:prSet>
      <dgm:spPr/>
      <dgm:t>
        <a:bodyPr/>
        <a:lstStyle/>
        <a:p>
          <a:endParaRPr lang="en-US"/>
        </a:p>
      </dgm:t>
    </dgm:pt>
    <dgm:pt modelId="{6330DCF8-C5AE-DC42-89B3-367F013D21F8}" type="pres">
      <dgm:prSet presAssocID="{4B418660-E7D4-F74C-8187-C11216888CBB}" presName="parTrans" presStyleLbl="bgSibTrans2D1" presStyleIdx="6" presStyleCnt="15"/>
      <dgm:spPr/>
      <dgm:t>
        <a:bodyPr/>
        <a:lstStyle/>
        <a:p>
          <a:endParaRPr lang="en-US"/>
        </a:p>
      </dgm:t>
    </dgm:pt>
    <dgm:pt modelId="{4E6F7BA0-6776-A04E-8DDA-10BD29194DD4}" type="pres">
      <dgm:prSet presAssocID="{7722B0E6-454D-CD4A-AEFF-60DCAD3796A9}" presName="node" presStyleLbl="node1" presStyleIdx="6" presStyleCnt="15" custRadScaleRad="9039" custRadScaleInc="210144">
        <dgm:presLayoutVars>
          <dgm:bulletEnabled val="1"/>
        </dgm:presLayoutVars>
      </dgm:prSet>
      <dgm:spPr/>
      <dgm:t>
        <a:bodyPr/>
        <a:lstStyle/>
        <a:p>
          <a:endParaRPr lang="en-US"/>
        </a:p>
      </dgm:t>
    </dgm:pt>
    <dgm:pt modelId="{365A6C44-9DC5-FF4E-B7C3-9B82BA17B244}" type="pres">
      <dgm:prSet presAssocID="{691182CD-0150-9E4B-8024-A5D72AC3B062}" presName="parTrans" presStyleLbl="bgSibTrans2D1" presStyleIdx="7" presStyleCnt="15"/>
      <dgm:spPr/>
      <dgm:t>
        <a:bodyPr/>
        <a:lstStyle/>
        <a:p>
          <a:endParaRPr lang="en-US"/>
        </a:p>
      </dgm:t>
    </dgm:pt>
    <dgm:pt modelId="{B3BF5B91-11D7-D245-917A-FD763181DB94}" type="pres">
      <dgm:prSet presAssocID="{57768B27-CB99-1942-9ED6-EFC91291AF01}" presName="node" presStyleLbl="node1" presStyleIdx="7" presStyleCnt="15" custRadScaleRad="23949" custRadScaleInc="38616">
        <dgm:presLayoutVars>
          <dgm:bulletEnabled val="1"/>
        </dgm:presLayoutVars>
      </dgm:prSet>
      <dgm:spPr/>
      <dgm:t>
        <a:bodyPr/>
        <a:lstStyle/>
        <a:p>
          <a:endParaRPr lang="en-US"/>
        </a:p>
      </dgm:t>
    </dgm:pt>
    <dgm:pt modelId="{68F8DE6C-42CD-604A-8178-B22B7C86846A}" type="pres">
      <dgm:prSet presAssocID="{C4D56D46-F904-4943-99A5-622B717D33D6}" presName="parTrans" presStyleLbl="bgSibTrans2D1" presStyleIdx="8" presStyleCnt="15"/>
      <dgm:spPr/>
      <dgm:t>
        <a:bodyPr/>
        <a:lstStyle/>
        <a:p>
          <a:endParaRPr lang="en-US"/>
        </a:p>
      </dgm:t>
    </dgm:pt>
    <dgm:pt modelId="{1B3C00AA-E1F1-4547-A152-C6B831DD64A2}" type="pres">
      <dgm:prSet presAssocID="{8E39E2D4-DC4F-F041-AB1F-C93565880793}" presName="node" presStyleLbl="node1" presStyleIdx="8" presStyleCnt="15" custRadScaleRad="54532" custRadScaleInc="-90199">
        <dgm:presLayoutVars>
          <dgm:bulletEnabled val="1"/>
        </dgm:presLayoutVars>
      </dgm:prSet>
      <dgm:spPr/>
      <dgm:t>
        <a:bodyPr/>
        <a:lstStyle/>
        <a:p>
          <a:endParaRPr lang="en-US"/>
        </a:p>
      </dgm:t>
    </dgm:pt>
    <dgm:pt modelId="{F417F449-FA56-7942-A35F-BBDD24411333}" type="pres">
      <dgm:prSet presAssocID="{CBA24E7A-C7A0-CA47-A2EA-400BE0E7A4DA}" presName="parTrans" presStyleLbl="bgSibTrans2D1" presStyleIdx="9" presStyleCnt="15"/>
      <dgm:spPr/>
      <dgm:t>
        <a:bodyPr/>
        <a:lstStyle/>
        <a:p>
          <a:endParaRPr lang="en-US"/>
        </a:p>
      </dgm:t>
    </dgm:pt>
    <dgm:pt modelId="{5D2F0721-15EC-424D-A2D3-E92072D3473F}" type="pres">
      <dgm:prSet presAssocID="{EBAEEEDF-66EE-FA46-AC3E-DA61EAB253F0}" presName="node" presStyleLbl="node1" presStyleIdx="9" presStyleCnt="15" custRadScaleRad="70584" custRadScaleInc="-201196">
        <dgm:presLayoutVars>
          <dgm:bulletEnabled val="1"/>
        </dgm:presLayoutVars>
      </dgm:prSet>
      <dgm:spPr/>
      <dgm:t>
        <a:bodyPr/>
        <a:lstStyle/>
        <a:p>
          <a:endParaRPr lang="en-US"/>
        </a:p>
      </dgm:t>
    </dgm:pt>
    <dgm:pt modelId="{605839EF-5E9A-CE4D-8953-E3B4F891FD9D}" type="pres">
      <dgm:prSet presAssocID="{F0AFF9AC-75C1-CE4A-B446-091E04C68F7A}" presName="parTrans" presStyleLbl="bgSibTrans2D1" presStyleIdx="10" presStyleCnt="15"/>
      <dgm:spPr/>
      <dgm:t>
        <a:bodyPr/>
        <a:lstStyle/>
        <a:p>
          <a:endParaRPr lang="en-US"/>
        </a:p>
      </dgm:t>
    </dgm:pt>
    <dgm:pt modelId="{180171E3-305E-BA43-B3F5-B5537C7984EE}" type="pres">
      <dgm:prSet presAssocID="{117218CC-5787-7844-8004-595BF45370F3}" presName="node" presStyleLbl="node1" presStyleIdx="10" presStyleCnt="15" custRadScaleRad="86976" custRadScaleInc="-306948">
        <dgm:presLayoutVars>
          <dgm:bulletEnabled val="1"/>
        </dgm:presLayoutVars>
      </dgm:prSet>
      <dgm:spPr/>
      <dgm:t>
        <a:bodyPr/>
        <a:lstStyle/>
        <a:p>
          <a:endParaRPr lang="en-US"/>
        </a:p>
      </dgm:t>
    </dgm:pt>
    <dgm:pt modelId="{7AD2FD7C-4386-8D48-98D1-E8591839122F}" type="pres">
      <dgm:prSet presAssocID="{26EAB009-5427-7F48-A8B9-95BA0167310F}" presName="parTrans" presStyleLbl="bgSibTrans2D1" presStyleIdx="11" presStyleCnt="15"/>
      <dgm:spPr/>
      <dgm:t>
        <a:bodyPr/>
        <a:lstStyle/>
        <a:p>
          <a:endParaRPr lang="en-US"/>
        </a:p>
      </dgm:t>
    </dgm:pt>
    <dgm:pt modelId="{7547D976-65C7-7742-B300-32A08AF57A39}" type="pres">
      <dgm:prSet presAssocID="{CA9E7D60-F9B5-7C40-9403-C49D2352BA9B}" presName="node" presStyleLbl="node1" presStyleIdx="11" presStyleCnt="15" custRadScaleRad="89429" custRadScaleInc="-314260">
        <dgm:presLayoutVars>
          <dgm:bulletEnabled val="1"/>
        </dgm:presLayoutVars>
      </dgm:prSet>
      <dgm:spPr/>
      <dgm:t>
        <a:bodyPr/>
        <a:lstStyle/>
        <a:p>
          <a:endParaRPr lang="en-US"/>
        </a:p>
      </dgm:t>
    </dgm:pt>
    <dgm:pt modelId="{7D701202-EA73-9E46-B21E-39CE9FE16499}" type="pres">
      <dgm:prSet presAssocID="{E4EEC9A1-432A-0A46-9DC8-91634B2050B5}" presName="parTrans" presStyleLbl="bgSibTrans2D1" presStyleIdx="12" presStyleCnt="15"/>
      <dgm:spPr/>
      <dgm:t>
        <a:bodyPr/>
        <a:lstStyle/>
        <a:p>
          <a:endParaRPr lang="en-US"/>
        </a:p>
      </dgm:t>
    </dgm:pt>
    <dgm:pt modelId="{90FEE74B-4E55-9C41-985A-715CD1D029FA}" type="pres">
      <dgm:prSet presAssocID="{97B16AEE-E3C1-3D44-A958-6C55620767A9}" presName="node" presStyleLbl="node1" presStyleIdx="12" presStyleCnt="15" custRadScaleRad="95342" custRadScaleInc="-332067">
        <dgm:presLayoutVars>
          <dgm:bulletEnabled val="1"/>
        </dgm:presLayoutVars>
      </dgm:prSet>
      <dgm:spPr/>
      <dgm:t>
        <a:bodyPr/>
        <a:lstStyle/>
        <a:p>
          <a:endParaRPr lang="en-US"/>
        </a:p>
      </dgm:t>
    </dgm:pt>
    <dgm:pt modelId="{544358BA-AA13-6243-81B2-6E3623B93408}" type="pres">
      <dgm:prSet presAssocID="{FC7C535C-DFF7-9243-AF8C-B067D1774495}" presName="parTrans" presStyleLbl="bgSibTrans2D1" presStyleIdx="13" presStyleCnt="15"/>
      <dgm:spPr/>
      <dgm:t>
        <a:bodyPr/>
        <a:lstStyle/>
        <a:p>
          <a:endParaRPr lang="en-US"/>
        </a:p>
      </dgm:t>
    </dgm:pt>
    <dgm:pt modelId="{49E5E974-CC70-354A-AED5-EFFE67DB3858}" type="pres">
      <dgm:prSet presAssocID="{2B24696B-3F2C-7049-91A0-5FDAC679BFF3}" presName="node" presStyleLbl="node1" presStyleIdx="13" presStyleCnt="15" custRadScaleRad="104382" custRadScaleInc="-361458">
        <dgm:presLayoutVars>
          <dgm:bulletEnabled val="1"/>
        </dgm:presLayoutVars>
      </dgm:prSet>
      <dgm:spPr/>
      <dgm:t>
        <a:bodyPr/>
        <a:lstStyle/>
        <a:p>
          <a:endParaRPr lang="en-US"/>
        </a:p>
      </dgm:t>
    </dgm:pt>
    <dgm:pt modelId="{3F15D8A0-102F-EE4D-B361-0DD9889AAA54}" type="pres">
      <dgm:prSet presAssocID="{AD54606D-E918-B84E-9A3E-6C1DFA305AB6}" presName="parTrans" presStyleLbl="bgSibTrans2D1" presStyleIdx="14" presStyleCnt="15"/>
      <dgm:spPr/>
      <dgm:t>
        <a:bodyPr/>
        <a:lstStyle/>
        <a:p>
          <a:endParaRPr lang="en-US"/>
        </a:p>
      </dgm:t>
    </dgm:pt>
    <dgm:pt modelId="{A3A5BECF-B2B9-EB4F-8E73-934A91D56E44}" type="pres">
      <dgm:prSet presAssocID="{17393238-B09B-A240-9BF3-9D71AF962892}" presName="node" presStyleLbl="node1" presStyleIdx="14" presStyleCnt="15" custRadScaleRad="115869" custRadScaleInc="-404016">
        <dgm:presLayoutVars>
          <dgm:bulletEnabled val="1"/>
        </dgm:presLayoutVars>
      </dgm:prSet>
      <dgm:spPr/>
      <dgm:t>
        <a:bodyPr/>
        <a:lstStyle/>
        <a:p>
          <a:endParaRPr lang="en-US"/>
        </a:p>
      </dgm:t>
    </dgm:pt>
  </dgm:ptLst>
  <dgm:cxnLst>
    <dgm:cxn modelId="{999F6513-A81F-EE4E-B6F2-92FB585627E1}" type="presOf" srcId="{C3F54481-D01D-5A4C-B30F-E1EF148A7A52}" destId="{85F5D9D7-A291-A14D-841A-DD9E302CF9A8}" srcOrd="0" destOrd="0" presId="urn:microsoft.com/office/officeart/2005/8/layout/radial4"/>
    <dgm:cxn modelId="{50183471-26AC-4B48-A334-F025E17E08EB}" type="presOf" srcId="{C0A9DF76-336D-7441-9C56-1834E9059F20}" destId="{3A59FEB2-2165-0645-BC9D-BCD5B2B55DE4}" srcOrd="0" destOrd="0" presId="urn:microsoft.com/office/officeart/2005/8/layout/radial4"/>
    <dgm:cxn modelId="{E767D8EC-6332-4546-A962-9C89D2CA3D32}" type="presOf" srcId="{C4D56D46-F904-4943-99A5-622B717D33D6}" destId="{68F8DE6C-42CD-604A-8178-B22B7C86846A}" srcOrd="0" destOrd="0" presId="urn:microsoft.com/office/officeart/2005/8/layout/radial4"/>
    <dgm:cxn modelId="{4FAEEE3E-29DA-9F46-8BB9-AA94BDAE5862}" type="presOf" srcId="{117218CC-5787-7844-8004-595BF45370F3}" destId="{180171E3-305E-BA43-B3F5-B5537C7984EE}" srcOrd="0" destOrd="0" presId="urn:microsoft.com/office/officeart/2005/8/layout/radial4"/>
    <dgm:cxn modelId="{17CAE6E7-7BA7-B141-8CEE-CB0D02F5B820}" type="presOf" srcId="{26EAB009-5427-7F48-A8B9-95BA0167310F}" destId="{7AD2FD7C-4386-8D48-98D1-E8591839122F}" srcOrd="0" destOrd="0" presId="urn:microsoft.com/office/officeart/2005/8/layout/radial4"/>
    <dgm:cxn modelId="{7BA041EE-B8D6-654B-94E9-FE286CF501BE}" type="presOf" srcId="{A9AAF882-BFBA-E44A-9854-9A53FD50CCAC}" destId="{02AC25E0-D0EE-A744-919E-FDA11FA6808D}" srcOrd="0" destOrd="0" presId="urn:microsoft.com/office/officeart/2005/8/layout/radial4"/>
    <dgm:cxn modelId="{DE33C186-99C6-7342-AD3F-C2DCBE8A1C4E}" type="presOf" srcId="{1D3CCDE6-B9B0-8048-955A-457EF7B8C22D}" destId="{B8390B12-CA15-2148-97D5-90CF0150294B}" srcOrd="0" destOrd="0" presId="urn:microsoft.com/office/officeart/2005/8/layout/radial4"/>
    <dgm:cxn modelId="{0D7ADF66-770A-1648-AC94-F0C8F6B15985}" srcId="{C0A9DF76-336D-7441-9C56-1834E9059F20}" destId="{7722B0E6-454D-CD4A-AEFF-60DCAD3796A9}" srcOrd="6" destOrd="0" parTransId="{4B418660-E7D4-F74C-8187-C11216888CBB}" sibTransId="{DD091BFF-F757-6545-9F7C-26AC965ACAD9}"/>
    <dgm:cxn modelId="{A9766974-0AE0-DC4E-8EF5-8C8B61909FFE}" type="presOf" srcId="{C2C87542-B5ED-564C-93D2-E48BD92A9DE0}" destId="{8147E3C3-541A-0849-80A7-D1E46C234284}" srcOrd="0" destOrd="0" presId="urn:microsoft.com/office/officeart/2005/8/layout/radial4"/>
    <dgm:cxn modelId="{5ED98920-4697-6D49-8AB4-9EA6E6B952DD}" type="presOf" srcId="{E4EEC9A1-432A-0A46-9DC8-91634B2050B5}" destId="{7D701202-EA73-9E46-B21E-39CE9FE16499}" srcOrd="0" destOrd="0" presId="urn:microsoft.com/office/officeart/2005/8/layout/radial4"/>
    <dgm:cxn modelId="{FCC1229A-AE55-404B-B41B-E01AF3161E7B}" srcId="{C0A9DF76-336D-7441-9C56-1834E9059F20}" destId="{F04DC956-CE38-2049-858D-EE25A2A65B4D}" srcOrd="2" destOrd="0" parTransId="{BCD06FC8-1417-9546-B5F6-1DCD0CA7F6A4}" sibTransId="{623D84A0-C92C-1C4D-B43E-FD768729426F}"/>
    <dgm:cxn modelId="{4EBF98B3-FA97-F747-9114-08604D6C8AFE}" type="presOf" srcId="{EBAEEEDF-66EE-FA46-AC3E-DA61EAB253F0}" destId="{5D2F0721-15EC-424D-A2D3-E92072D3473F}" srcOrd="0" destOrd="0" presId="urn:microsoft.com/office/officeart/2005/8/layout/radial4"/>
    <dgm:cxn modelId="{399F02BC-E1CA-0047-9A5D-3FA39089181D}" type="presOf" srcId="{4E27B31E-9941-7746-8C00-0A377A54E32A}" destId="{8AFB7F0A-EFEB-6241-A762-95D1BFE0D47D}" srcOrd="0" destOrd="0" presId="urn:microsoft.com/office/officeart/2005/8/layout/radial4"/>
    <dgm:cxn modelId="{211CE943-445A-A741-9EBE-5AD70D6FAC91}" srcId="{C0A9DF76-336D-7441-9C56-1834E9059F20}" destId="{D7F5498D-C001-D449-B5F6-D2B755716AC2}" srcOrd="4" destOrd="0" parTransId="{4E27B31E-9941-7746-8C00-0A377A54E32A}" sibTransId="{67DCF3D5-9D35-7342-A720-47DB78F2B1CC}"/>
    <dgm:cxn modelId="{04FD9C36-AEF4-DD44-BEB7-7F097E535213}" type="presOf" srcId="{F0AFF9AC-75C1-CE4A-B446-091E04C68F7A}" destId="{605839EF-5E9A-CE4D-8953-E3B4F891FD9D}" srcOrd="0" destOrd="0" presId="urn:microsoft.com/office/officeart/2005/8/layout/radial4"/>
    <dgm:cxn modelId="{57A04914-87FB-1C42-AB48-8FAA969888A0}" type="presOf" srcId="{57768B27-CB99-1942-9ED6-EFC91291AF01}" destId="{B3BF5B91-11D7-D245-917A-FD763181DB94}" srcOrd="0" destOrd="0" presId="urn:microsoft.com/office/officeart/2005/8/layout/radial4"/>
    <dgm:cxn modelId="{9BD84CC4-E98F-DC40-BDD6-E5C7431514DB}" srcId="{C0A9DF76-336D-7441-9C56-1834E9059F20}" destId="{97B16AEE-E3C1-3D44-A958-6C55620767A9}" srcOrd="12" destOrd="0" parTransId="{E4EEC9A1-432A-0A46-9DC8-91634B2050B5}" sibTransId="{1C464774-7E00-FA4F-A484-9CED7E50E20E}"/>
    <dgm:cxn modelId="{8CB11D99-92E6-CE42-8204-999704AD6E94}" srcId="{C0A9DF76-336D-7441-9C56-1834E9059F20}" destId="{A9AAF882-BFBA-E44A-9854-9A53FD50CCAC}" srcOrd="5" destOrd="0" parTransId="{6F0DE93F-13FB-BB48-95F8-027AB0C7E27B}" sibTransId="{09968874-5265-F443-96FD-6B3526296419}"/>
    <dgm:cxn modelId="{6481711A-3AAD-1643-B2BD-D5A3570393B5}" type="presOf" srcId="{AD54606D-E918-B84E-9A3E-6C1DFA305AB6}" destId="{3F15D8A0-102F-EE4D-B361-0DD9889AAA54}" srcOrd="0" destOrd="0" presId="urn:microsoft.com/office/officeart/2005/8/layout/radial4"/>
    <dgm:cxn modelId="{98A9E34A-F0C9-2547-A654-735C377D216B}" type="presOf" srcId="{2B24696B-3F2C-7049-91A0-5FDAC679BFF3}" destId="{49E5E974-CC70-354A-AED5-EFFE67DB3858}" srcOrd="0" destOrd="0" presId="urn:microsoft.com/office/officeart/2005/8/layout/radial4"/>
    <dgm:cxn modelId="{43850FFC-42F4-7E4A-AE3B-6782F823AD17}" srcId="{C3F54481-D01D-5A4C-B30F-E1EF148A7A52}" destId="{C0A9DF76-336D-7441-9C56-1834E9059F20}" srcOrd="0" destOrd="0" parTransId="{01262C00-D721-8149-80B5-092D431D6B83}" sibTransId="{A3306FB3-0D69-9E4F-97FF-2C690C7FC2BB}"/>
    <dgm:cxn modelId="{5CFA3B65-D887-7947-B063-833FA3551C59}" srcId="{C0A9DF76-336D-7441-9C56-1834E9059F20}" destId="{EBAEEEDF-66EE-FA46-AC3E-DA61EAB253F0}" srcOrd="9" destOrd="0" parTransId="{CBA24E7A-C7A0-CA47-A2EA-400BE0E7A4DA}" sibTransId="{538917CE-3566-214D-A12D-9E58402701B9}"/>
    <dgm:cxn modelId="{1DD25075-7B59-454F-9138-1ED5330E941E}" type="presOf" srcId="{BCD06FC8-1417-9546-B5F6-1DCD0CA7F6A4}" destId="{11595B26-E32B-5B4E-8B54-FB1101D1C081}" srcOrd="0" destOrd="0" presId="urn:microsoft.com/office/officeart/2005/8/layout/radial4"/>
    <dgm:cxn modelId="{58CFFE6A-06C8-5247-AF7A-D51B2493DA28}" type="presOf" srcId="{FC7C535C-DFF7-9243-AF8C-B067D1774495}" destId="{544358BA-AA13-6243-81B2-6E3623B93408}" srcOrd="0" destOrd="0" presId="urn:microsoft.com/office/officeart/2005/8/layout/radial4"/>
    <dgm:cxn modelId="{DA3FB152-FABD-8F44-8A33-DE54F23F034F}" type="presOf" srcId="{AAEF6943-9EF0-1A4B-B54C-42D1EE1CCB46}" destId="{07ED7CC0-56A0-EB4B-83E3-C71FAB171F18}" srcOrd="0" destOrd="0" presId="urn:microsoft.com/office/officeart/2005/8/layout/radial4"/>
    <dgm:cxn modelId="{3C1E4729-74F3-A444-9FC5-9807BA107EFF}" srcId="{C0A9DF76-336D-7441-9C56-1834E9059F20}" destId="{C2C87542-B5ED-564C-93D2-E48BD92A9DE0}" srcOrd="1" destOrd="0" parTransId="{1D3CCDE6-B9B0-8048-955A-457EF7B8C22D}" sibTransId="{4DEF7964-E6F4-1A42-9C46-0E31786B4AC1}"/>
    <dgm:cxn modelId="{E857A0E0-63D8-CB4A-AE86-30B584819220}" type="presOf" srcId="{F04DC956-CE38-2049-858D-EE25A2A65B4D}" destId="{8D335B87-3ABF-DC46-982D-2E51224D7D37}" srcOrd="0" destOrd="0" presId="urn:microsoft.com/office/officeart/2005/8/layout/radial4"/>
    <dgm:cxn modelId="{9E14321C-BE1B-CE49-916B-42FD9D38CFEB}" type="presOf" srcId="{17393238-B09B-A240-9BF3-9D71AF962892}" destId="{A3A5BECF-B2B9-EB4F-8E73-934A91D56E44}" srcOrd="0" destOrd="0" presId="urn:microsoft.com/office/officeart/2005/8/layout/radial4"/>
    <dgm:cxn modelId="{FA8A33B8-17BA-2248-9E5A-F7452F021E53}" srcId="{C0A9DF76-336D-7441-9C56-1834E9059F20}" destId="{AAEF6943-9EF0-1A4B-B54C-42D1EE1CCB46}" srcOrd="0" destOrd="0" parTransId="{A2FD7E10-3593-5F44-9CA9-C11E6267467B}" sibTransId="{B662ED5C-B6CC-7249-8F55-6F37DED4708B}"/>
    <dgm:cxn modelId="{9F402F4D-3933-3543-8BF4-6542ACDB88C0}" srcId="{C0A9DF76-336D-7441-9C56-1834E9059F20}" destId="{46C7B60B-911B-354E-92CA-BCAC968BD154}" srcOrd="3" destOrd="0" parTransId="{7F8E0EE7-2281-B64A-AA10-D4C4736A0DA3}" sibTransId="{CFA2E56F-0C27-E448-AA78-FB1D57E8090C}"/>
    <dgm:cxn modelId="{0BC2EA6C-C915-1B49-8CB5-C4F716A09F1E}" srcId="{C0A9DF76-336D-7441-9C56-1834E9059F20}" destId="{17393238-B09B-A240-9BF3-9D71AF962892}" srcOrd="14" destOrd="0" parTransId="{AD54606D-E918-B84E-9A3E-6C1DFA305AB6}" sibTransId="{28F90E96-C7CF-FF47-B574-6824FFFA3EAC}"/>
    <dgm:cxn modelId="{CDC66ED6-DA34-2149-ACAD-A6C60FA7CCBA}" type="presOf" srcId="{6F0DE93F-13FB-BB48-95F8-027AB0C7E27B}" destId="{4480F08B-7014-E941-8670-1F48E83004BB}" srcOrd="0" destOrd="0" presId="urn:microsoft.com/office/officeart/2005/8/layout/radial4"/>
    <dgm:cxn modelId="{AC760DA3-C170-0240-A012-3C1F3E0EEC52}" type="presOf" srcId="{4B418660-E7D4-F74C-8187-C11216888CBB}" destId="{6330DCF8-C5AE-DC42-89B3-367F013D21F8}" srcOrd="0" destOrd="0" presId="urn:microsoft.com/office/officeart/2005/8/layout/radial4"/>
    <dgm:cxn modelId="{6156E3CF-EE2D-2541-A306-04F84EEC33EC}" type="presOf" srcId="{46C7B60B-911B-354E-92CA-BCAC968BD154}" destId="{806D276B-387A-9646-A024-B524AEA67A2F}" srcOrd="0" destOrd="0" presId="urn:microsoft.com/office/officeart/2005/8/layout/radial4"/>
    <dgm:cxn modelId="{A4EC16D2-B0B0-3349-A9D5-5730706F9A86}" type="presOf" srcId="{7722B0E6-454D-CD4A-AEFF-60DCAD3796A9}" destId="{4E6F7BA0-6776-A04E-8DDA-10BD29194DD4}" srcOrd="0" destOrd="0" presId="urn:microsoft.com/office/officeart/2005/8/layout/radial4"/>
    <dgm:cxn modelId="{A7FF02FB-9AD6-534E-9FA3-261C25BCC8E8}" type="presOf" srcId="{A2FD7E10-3593-5F44-9CA9-C11E6267467B}" destId="{729329A1-EBEA-DB45-ACC5-26CBFBD408ED}" srcOrd="0" destOrd="0" presId="urn:microsoft.com/office/officeart/2005/8/layout/radial4"/>
    <dgm:cxn modelId="{09A30B36-E17C-034E-AAE5-5297AE70CAFF}" srcId="{C0A9DF76-336D-7441-9C56-1834E9059F20}" destId="{117218CC-5787-7844-8004-595BF45370F3}" srcOrd="10" destOrd="0" parTransId="{F0AFF9AC-75C1-CE4A-B446-091E04C68F7A}" sibTransId="{F833DF68-4026-BB45-8D80-12D3BB7EE1FB}"/>
    <dgm:cxn modelId="{8FC31278-446D-9046-A2A0-CE2EE89B9C69}" srcId="{C0A9DF76-336D-7441-9C56-1834E9059F20}" destId="{CA9E7D60-F9B5-7C40-9403-C49D2352BA9B}" srcOrd="11" destOrd="0" parTransId="{26EAB009-5427-7F48-A8B9-95BA0167310F}" sibTransId="{AE8FA6F9-206B-264A-A50A-F30BF140FA6E}"/>
    <dgm:cxn modelId="{E5BE7E57-D6FB-C74D-A10D-C79FD653A4FB}" type="presOf" srcId="{97B16AEE-E3C1-3D44-A958-6C55620767A9}" destId="{90FEE74B-4E55-9C41-985A-715CD1D029FA}" srcOrd="0" destOrd="0" presId="urn:microsoft.com/office/officeart/2005/8/layout/radial4"/>
    <dgm:cxn modelId="{CFED9A6E-7925-E44F-A8F8-8E23F18593A0}" type="presOf" srcId="{7F8E0EE7-2281-B64A-AA10-D4C4736A0DA3}" destId="{F6CDE838-3E8F-074F-A2B9-3465E01EC18F}" srcOrd="0" destOrd="0" presId="urn:microsoft.com/office/officeart/2005/8/layout/radial4"/>
    <dgm:cxn modelId="{1A2A6B48-E16F-324B-8F37-B505E1A4E912}" type="presOf" srcId="{CA9E7D60-F9B5-7C40-9403-C49D2352BA9B}" destId="{7547D976-65C7-7742-B300-32A08AF57A39}" srcOrd="0" destOrd="0" presId="urn:microsoft.com/office/officeart/2005/8/layout/radial4"/>
    <dgm:cxn modelId="{81399901-2DD6-294B-8C6E-5F097FB53209}" type="presOf" srcId="{691182CD-0150-9E4B-8024-A5D72AC3B062}" destId="{365A6C44-9DC5-FF4E-B7C3-9B82BA17B244}" srcOrd="0" destOrd="0" presId="urn:microsoft.com/office/officeart/2005/8/layout/radial4"/>
    <dgm:cxn modelId="{0C9FE97C-1860-424F-920E-5DD2B6E82E06}" type="presOf" srcId="{8E39E2D4-DC4F-F041-AB1F-C93565880793}" destId="{1B3C00AA-E1F1-4547-A152-C6B831DD64A2}" srcOrd="0" destOrd="0" presId="urn:microsoft.com/office/officeart/2005/8/layout/radial4"/>
    <dgm:cxn modelId="{37E36A22-6A5B-B143-A41C-CEA777D80DD1}" type="presOf" srcId="{CBA24E7A-C7A0-CA47-A2EA-400BE0E7A4DA}" destId="{F417F449-FA56-7942-A35F-BBDD24411333}" srcOrd="0" destOrd="0" presId="urn:microsoft.com/office/officeart/2005/8/layout/radial4"/>
    <dgm:cxn modelId="{F021AF31-9CE5-5744-9B1F-135127C96A49}" srcId="{C0A9DF76-336D-7441-9C56-1834E9059F20}" destId="{57768B27-CB99-1942-9ED6-EFC91291AF01}" srcOrd="7" destOrd="0" parTransId="{691182CD-0150-9E4B-8024-A5D72AC3B062}" sibTransId="{6C1F9CFA-C8CD-9440-ACFB-958F2A0476F7}"/>
    <dgm:cxn modelId="{233C86BA-C437-9B4B-80B5-EC9E309B0AAE}" type="presOf" srcId="{D7F5498D-C001-D449-B5F6-D2B755716AC2}" destId="{55115FAA-4830-4F47-9B1D-DCD6E572C410}" srcOrd="0" destOrd="0" presId="urn:microsoft.com/office/officeart/2005/8/layout/radial4"/>
    <dgm:cxn modelId="{7D82A82B-6B19-8444-BAE9-82DB43CF08EE}" srcId="{C0A9DF76-336D-7441-9C56-1834E9059F20}" destId="{8E39E2D4-DC4F-F041-AB1F-C93565880793}" srcOrd="8" destOrd="0" parTransId="{C4D56D46-F904-4943-99A5-622B717D33D6}" sibTransId="{64163721-F0A1-DC41-9F03-B6944C6B204C}"/>
    <dgm:cxn modelId="{7C1A310E-27BB-5640-9D53-C21B3E813A84}" srcId="{C0A9DF76-336D-7441-9C56-1834E9059F20}" destId="{2B24696B-3F2C-7049-91A0-5FDAC679BFF3}" srcOrd="13" destOrd="0" parTransId="{FC7C535C-DFF7-9243-AF8C-B067D1774495}" sibTransId="{3E6632BB-7106-9443-9396-716D59E1EB31}"/>
    <dgm:cxn modelId="{45FDF1F5-AF96-E740-A503-562209C44B3A}" type="presParOf" srcId="{85F5D9D7-A291-A14D-841A-DD9E302CF9A8}" destId="{3A59FEB2-2165-0645-BC9D-BCD5B2B55DE4}" srcOrd="0" destOrd="0" presId="urn:microsoft.com/office/officeart/2005/8/layout/radial4"/>
    <dgm:cxn modelId="{F020BC09-DA69-894F-92F6-C50C32FE722D}" type="presParOf" srcId="{85F5D9D7-A291-A14D-841A-DD9E302CF9A8}" destId="{729329A1-EBEA-DB45-ACC5-26CBFBD408ED}" srcOrd="1" destOrd="0" presId="urn:microsoft.com/office/officeart/2005/8/layout/radial4"/>
    <dgm:cxn modelId="{D83A2295-E8BB-904E-B28E-5D407BD95C20}" type="presParOf" srcId="{85F5D9D7-A291-A14D-841A-DD9E302CF9A8}" destId="{07ED7CC0-56A0-EB4B-83E3-C71FAB171F18}" srcOrd="2" destOrd="0" presId="urn:microsoft.com/office/officeart/2005/8/layout/radial4"/>
    <dgm:cxn modelId="{5B2B8231-2C43-1F44-B967-F77A17260ED0}" type="presParOf" srcId="{85F5D9D7-A291-A14D-841A-DD9E302CF9A8}" destId="{B8390B12-CA15-2148-97D5-90CF0150294B}" srcOrd="3" destOrd="0" presId="urn:microsoft.com/office/officeart/2005/8/layout/radial4"/>
    <dgm:cxn modelId="{67733C10-2D5C-9942-A20E-45A26EF0A5F5}" type="presParOf" srcId="{85F5D9D7-A291-A14D-841A-DD9E302CF9A8}" destId="{8147E3C3-541A-0849-80A7-D1E46C234284}" srcOrd="4" destOrd="0" presId="urn:microsoft.com/office/officeart/2005/8/layout/radial4"/>
    <dgm:cxn modelId="{691B13A3-ABED-3C46-A6BE-7B1D9F35A369}" type="presParOf" srcId="{85F5D9D7-A291-A14D-841A-DD9E302CF9A8}" destId="{11595B26-E32B-5B4E-8B54-FB1101D1C081}" srcOrd="5" destOrd="0" presId="urn:microsoft.com/office/officeart/2005/8/layout/radial4"/>
    <dgm:cxn modelId="{D8E2F815-D9EF-0349-8009-2D88AA3ABF01}" type="presParOf" srcId="{85F5D9D7-A291-A14D-841A-DD9E302CF9A8}" destId="{8D335B87-3ABF-DC46-982D-2E51224D7D37}" srcOrd="6" destOrd="0" presId="urn:microsoft.com/office/officeart/2005/8/layout/radial4"/>
    <dgm:cxn modelId="{E5491694-398C-0743-9297-57A700B68806}" type="presParOf" srcId="{85F5D9D7-A291-A14D-841A-DD9E302CF9A8}" destId="{F6CDE838-3E8F-074F-A2B9-3465E01EC18F}" srcOrd="7" destOrd="0" presId="urn:microsoft.com/office/officeart/2005/8/layout/radial4"/>
    <dgm:cxn modelId="{27BA31A4-8ABA-CF4E-BF8A-EEDFC8AEFCF1}" type="presParOf" srcId="{85F5D9D7-A291-A14D-841A-DD9E302CF9A8}" destId="{806D276B-387A-9646-A024-B524AEA67A2F}" srcOrd="8" destOrd="0" presId="urn:microsoft.com/office/officeart/2005/8/layout/radial4"/>
    <dgm:cxn modelId="{69EAF07B-F183-F046-A7DC-8C794997E26F}" type="presParOf" srcId="{85F5D9D7-A291-A14D-841A-DD9E302CF9A8}" destId="{8AFB7F0A-EFEB-6241-A762-95D1BFE0D47D}" srcOrd="9" destOrd="0" presId="urn:microsoft.com/office/officeart/2005/8/layout/radial4"/>
    <dgm:cxn modelId="{5145F7B0-1FCA-C64D-AD41-4B3211359181}" type="presParOf" srcId="{85F5D9D7-A291-A14D-841A-DD9E302CF9A8}" destId="{55115FAA-4830-4F47-9B1D-DCD6E572C410}" srcOrd="10" destOrd="0" presId="urn:microsoft.com/office/officeart/2005/8/layout/radial4"/>
    <dgm:cxn modelId="{CB59E63F-8495-6B48-B56E-15753DD21066}" type="presParOf" srcId="{85F5D9D7-A291-A14D-841A-DD9E302CF9A8}" destId="{4480F08B-7014-E941-8670-1F48E83004BB}" srcOrd="11" destOrd="0" presId="urn:microsoft.com/office/officeart/2005/8/layout/radial4"/>
    <dgm:cxn modelId="{DDB86F22-7CF1-ED41-99FB-268D8D9CD485}" type="presParOf" srcId="{85F5D9D7-A291-A14D-841A-DD9E302CF9A8}" destId="{02AC25E0-D0EE-A744-919E-FDA11FA6808D}" srcOrd="12" destOrd="0" presId="urn:microsoft.com/office/officeart/2005/8/layout/radial4"/>
    <dgm:cxn modelId="{2A38B195-9B55-4344-841A-70E8F19EBE7C}" type="presParOf" srcId="{85F5D9D7-A291-A14D-841A-DD9E302CF9A8}" destId="{6330DCF8-C5AE-DC42-89B3-367F013D21F8}" srcOrd="13" destOrd="0" presId="urn:microsoft.com/office/officeart/2005/8/layout/radial4"/>
    <dgm:cxn modelId="{A571E416-A838-F24A-A46A-555147CB167C}" type="presParOf" srcId="{85F5D9D7-A291-A14D-841A-DD9E302CF9A8}" destId="{4E6F7BA0-6776-A04E-8DDA-10BD29194DD4}" srcOrd="14" destOrd="0" presId="urn:microsoft.com/office/officeart/2005/8/layout/radial4"/>
    <dgm:cxn modelId="{64989B88-F692-244D-B71F-BAF1750C00AA}" type="presParOf" srcId="{85F5D9D7-A291-A14D-841A-DD9E302CF9A8}" destId="{365A6C44-9DC5-FF4E-B7C3-9B82BA17B244}" srcOrd="15" destOrd="0" presId="urn:microsoft.com/office/officeart/2005/8/layout/radial4"/>
    <dgm:cxn modelId="{B49F5C26-73A1-BE4D-BBC0-629836309959}" type="presParOf" srcId="{85F5D9D7-A291-A14D-841A-DD9E302CF9A8}" destId="{B3BF5B91-11D7-D245-917A-FD763181DB94}" srcOrd="16" destOrd="0" presId="urn:microsoft.com/office/officeart/2005/8/layout/radial4"/>
    <dgm:cxn modelId="{4C3B1997-1B99-FB4C-B88B-58B7968E226A}" type="presParOf" srcId="{85F5D9D7-A291-A14D-841A-DD9E302CF9A8}" destId="{68F8DE6C-42CD-604A-8178-B22B7C86846A}" srcOrd="17" destOrd="0" presId="urn:microsoft.com/office/officeart/2005/8/layout/radial4"/>
    <dgm:cxn modelId="{79D5F390-F4A1-414F-8AF9-542724BF1142}" type="presParOf" srcId="{85F5D9D7-A291-A14D-841A-DD9E302CF9A8}" destId="{1B3C00AA-E1F1-4547-A152-C6B831DD64A2}" srcOrd="18" destOrd="0" presId="urn:microsoft.com/office/officeart/2005/8/layout/radial4"/>
    <dgm:cxn modelId="{8268711D-42EF-4B4D-91FC-FA867058C731}" type="presParOf" srcId="{85F5D9D7-A291-A14D-841A-DD9E302CF9A8}" destId="{F417F449-FA56-7942-A35F-BBDD24411333}" srcOrd="19" destOrd="0" presId="urn:microsoft.com/office/officeart/2005/8/layout/radial4"/>
    <dgm:cxn modelId="{50F4BD25-3388-5749-8DF9-23354189091D}" type="presParOf" srcId="{85F5D9D7-A291-A14D-841A-DD9E302CF9A8}" destId="{5D2F0721-15EC-424D-A2D3-E92072D3473F}" srcOrd="20" destOrd="0" presId="urn:microsoft.com/office/officeart/2005/8/layout/radial4"/>
    <dgm:cxn modelId="{CB7E7B4E-8BBD-754F-B15C-045B2C9BFC38}" type="presParOf" srcId="{85F5D9D7-A291-A14D-841A-DD9E302CF9A8}" destId="{605839EF-5E9A-CE4D-8953-E3B4F891FD9D}" srcOrd="21" destOrd="0" presId="urn:microsoft.com/office/officeart/2005/8/layout/radial4"/>
    <dgm:cxn modelId="{54595E9F-74A2-DE4E-A451-0C6832A11E0E}" type="presParOf" srcId="{85F5D9D7-A291-A14D-841A-DD9E302CF9A8}" destId="{180171E3-305E-BA43-B3F5-B5537C7984EE}" srcOrd="22" destOrd="0" presId="urn:microsoft.com/office/officeart/2005/8/layout/radial4"/>
    <dgm:cxn modelId="{EBEACD57-16D7-244C-9173-8C455B4A38CB}" type="presParOf" srcId="{85F5D9D7-A291-A14D-841A-DD9E302CF9A8}" destId="{7AD2FD7C-4386-8D48-98D1-E8591839122F}" srcOrd="23" destOrd="0" presId="urn:microsoft.com/office/officeart/2005/8/layout/radial4"/>
    <dgm:cxn modelId="{6496D8B0-995F-1D4C-8A2E-D6A675D138C5}" type="presParOf" srcId="{85F5D9D7-A291-A14D-841A-DD9E302CF9A8}" destId="{7547D976-65C7-7742-B300-32A08AF57A39}" srcOrd="24" destOrd="0" presId="urn:microsoft.com/office/officeart/2005/8/layout/radial4"/>
    <dgm:cxn modelId="{86AED47C-B363-9E45-9DFD-86D4A6D94FD7}" type="presParOf" srcId="{85F5D9D7-A291-A14D-841A-DD9E302CF9A8}" destId="{7D701202-EA73-9E46-B21E-39CE9FE16499}" srcOrd="25" destOrd="0" presId="urn:microsoft.com/office/officeart/2005/8/layout/radial4"/>
    <dgm:cxn modelId="{2D915264-2E25-B248-8CC5-656066F60651}" type="presParOf" srcId="{85F5D9D7-A291-A14D-841A-DD9E302CF9A8}" destId="{90FEE74B-4E55-9C41-985A-715CD1D029FA}" srcOrd="26" destOrd="0" presId="urn:microsoft.com/office/officeart/2005/8/layout/radial4"/>
    <dgm:cxn modelId="{294F423F-F36A-AE46-A793-890A3DEE184A}" type="presParOf" srcId="{85F5D9D7-A291-A14D-841A-DD9E302CF9A8}" destId="{544358BA-AA13-6243-81B2-6E3623B93408}" srcOrd="27" destOrd="0" presId="urn:microsoft.com/office/officeart/2005/8/layout/radial4"/>
    <dgm:cxn modelId="{2A57C8AE-A56F-2C42-990D-9DD69BCA4317}" type="presParOf" srcId="{85F5D9D7-A291-A14D-841A-DD9E302CF9A8}" destId="{49E5E974-CC70-354A-AED5-EFFE67DB3858}" srcOrd="28" destOrd="0" presId="urn:microsoft.com/office/officeart/2005/8/layout/radial4"/>
    <dgm:cxn modelId="{EDCB456D-E81A-D843-ACB7-5C6123689333}" type="presParOf" srcId="{85F5D9D7-A291-A14D-841A-DD9E302CF9A8}" destId="{3F15D8A0-102F-EE4D-B361-0DD9889AAA54}" srcOrd="29" destOrd="0" presId="urn:microsoft.com/office/officeart/2005/8/layout/radial4"/>
    <dgm:cxn modelId="{76E5679E-066F-3643-A208-A33C7775501E}" type="presParOf" srcId="{85F5D9D7-A291-A14D-841A-DD9E302CF9A8}" destId="{A3A5BECF-B2B9-EB4F-8E73-934A91D56E44}" srcOrd="30" destOrd="0" presId="urn:microsoft.com/office/officeart/2005/8/layout/radial4"/>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3F54481-D01D-5A4C-B30F-E1EF148A7A52}" type="doc">
      <dgm:prSet loTypeId="urn:microsoft.com/office/officeart/2005/8/layout/radial4" loCatId="" qsTypeId="urn:microsoft.com/office/officeart/2005/8/quickstyle/simple4" qsCatId="simple" csTypeId="urn:microsoft.com/office/officeart/2005/8/colors/accent4_2" csCatId="accent4" phldr="1"/>
      <dgm:spPr/>
      <dgm:t>
        <a:bodyPr/>
        <a:lstStyle/>
        <a:p>
          <a:endParaRPr lang="en-US"/>
        </a:p>
      </dgm:t>
    </dgm:pt>
    <dgm:pt modelId="{C0A9DF76-336D-7441-9C56-1834E9059F20}">
      <dgm:prSet phldrT="[Text]"/>
      <dgm:spPr/>
      <dgm:t>
        <a:bodyPr/>
        <a:lstStyle/>
        <a:p>
          <a:r>
            <a:rPr lang="en-US" dirty="0" smtClean="0"/>
            <a:t>CO EXPL Manager</a:t>
          </a:r>
          <a:endParaRPr lang="en-US" dirty="0"/>
        </a:p>
      </dgm:t>
    </dgm:pt>
    <dgm:pt modelId="{01262C00-D721-8149-80B5-092D431D6B83}" type="parTrans" cxnId="{43850FFC-42F4-7E4A-AE3B-6782F823AD17}">
      <dgm:prSet/>
      <dgm:spPr/>
      <dgm:t>
        <a:bodyPr/>
        <a:lstStyle/>
        <a:p>
          <a:endParaRPr lang="en-US"/>
        </a:p>
      </dgm:t>
    </dgm:pt>
    <dgm:pt modelId="{A3306FB3-0D69-9E4F-97FF-2C690C7FC2BB}" type="sibTrans" cxnId="{43850FFC-42F4-7E4A-AE3B-6782F823AD17}">
      <dgm:prSet/>
      <dgm:spPr/>
      <dgm:t>
        <a:bodyPr/>
        <a:lstStyle/>
        <a:p>
          <a:endParaRPr lang="en-US"/>
        </a:p>
      </dgm:t>
    </dgm:pt>
    <dgm:pt modelId="{CA9E7D60-F9B5-7C40-9403-C49D2352BA9B}">
      <dgm:prSet/>
      <dgm:spPr/>
      <dgm:t>
        <a:bodyPr/>
        <a:lstStyle/>
        <a:p>
          <a:r>
            <a:rPr lang="en-US" dirty="0" smtClean="0"/>
            <a:t>CO Experts</a:t>
          </a:r>
          <a:endParaRPr lang="en-US" dirty="0"/>
        </a:p>
      </dgm:t>
    </dgm:pt>
    <dgm:pt modelId="{26EAB009-5427-7F48-A8B9-95BA0167310F}" type="parTrans" cxnId="{8FC31278-446D-9046-A2A0-CE2EE89B9C69}">
      <dgm:prSet/>
      <dgm:spPr/>
      <dgm:t>
        <a:bodyPr/>
        <a:lstStyle/>
        <a:p>
          <a:endParaRPr lang="en-US"/>
        </a:p>
      </dgm:t>
    </dgm:pt>
    <dgm:pt modelId="{AE8FA6F9-206B-264A-A50A-F30BF140FA6E}" type="sibTrans" cxnId="{8FC31278-446D-9046-A2A0-CE2EE89B9C69}">
      <dgm:prSet/>
      <dgm:spPr/>
      <dgm:t>
        <a:bodyPr/>
        <a:lstStyle/>
        <a:p>
          <a:endParaRPr lang="en-US"/>
        </a:p>
      </dgm:t>
    </dgm:pt>
    <dgm:pt modelId="{D7F5498D-C001-D449-B5F6-D2B755716AC2}">
      <dgm:prSet phldrT="[Text]"/>
      <dgm:spPr/>
      <dgm:t>
        <a:bodyPr/>
        <a:lstStyle/>
        <a:p>
          <a:r>
            <a:rPr lang="en-US" dirty="0" smtClean="0"/>
            <a:t>Machine Supervisors</a:t>
          </a:r>
          <a:endParaRPr lang="en-US" dirty="0"/>
        </a:p>
      </dgm:t>
    </dgm:pt>
    <dgm:pt modelId="{67DCF3D5-9D35-7342-A720-47DB78F2B1CC}" type="sibTrans" cxnId="{211CE943-445A-A741-9EBE-5AD70D6FAC91}">
      <dgm:prSet/>
      <dgm:spPr/>
      <dgm:t>
        <a:bodyPr/>
        <a:lstStyle/>
        <a:p>
          <a:endParaRPr lang="en-US"/>
        </a:p>
      </dgm:t>
    </dgm:pt>
    <dgm:pt modelId="{4E27B31E-9941-7746-8C00-0A377A54E32A}" type="parTrans" cxnId="{211CE943-445A-A741-9EBE-5AD70D6FAC91}">
      <dgm:prSet/>
      <dgm:spPr/>
      <dgm:t>
        <a:bodyPr/>
        <a:lstStyle/>
        <a:p>
          <a:endParaRPr lang="en-US"/>
        </a:p>
      </dgm:t>
    </dgm:pt>
    <dgm:pt modelId="{2D18B562-3F04-5A48-B059-ED83503D1A3E}">
      <dgm:prSet/>
      <dgm:spPr/>
      <dgm:t>
        <a:bodyPr/>
        <a:lstStyle/>
        <a:p>
          <a:r>
            <a:rPr lang="en-US" dirty="0" smtClean="0"/>
            <a:t>CO PLs/ALs</a:t>
          </a:r>
          <a:endParaRPr lang="en-US" dirty="0"/>
        </a:p>
      </dgm:t>
    </dgm:pt>
    <dgm:pt modelId="{B94D8A1D-119B-434E-BE71-EB9ED62207B7}" type="parTrans" cxnId="{9B3F99CF-96EE-9D41-9EB7-E5299D0A3314}">
      <dgm:prSet/>
      <dgm:spPr/>
      <dgm:t>
        <a:bodyPr/>
        <a:lstStyle/>
        <a:p>
          <a:endParaRPr lang="en-US"/>
        </a:p>
      </dgm:t>
    </dgm:pt>
    <dgm:pt modelId="{1AB880BC-B30A-8142-AF23-BD6E58BBD2E4}" type="sibTrans" cxnId="{9B3F99CF-96EE-9D41-9EB7-E5299D0A3314}">
      <dgm:prSet/>
      <dgm:spPr/>
      <dgm:t>
        <a:bodyPr/>
        <a:lstStyle/>
        <a:p>
          <a:endParaRPr lang="en-US"/>
        </a:p>
      </dgm:t>
    </dgm:pt>
    <dgm:pt modelId="{02B31784-DB96-0544-8996-8EFE592DD916}">
      <dgm:prSet/>
      <dgm:spPr/>
      <dgm:t>
        <a:bodyPr/>
        <a:lstStyle/>
        <a:p>
          <a:r>
            <a:rPr lang="en-US" dirty="0" smtClean="0"/>
            <a:t>CO Developers</a:t>
          </a:r>
          <a:endParaRPr lang="en-US" dirty="0"/>
        </a:p>
      </dgm:t>
    </dgm:pt>
    <dgm:pt modelId="{A74844BE-52E5-D94C-8BC8-64EA712742A0}" type="parTrans" cxnId="{6F10587C-10BC-A74F-8A7B-70E1E333E65E}">
      <dgm:prSet/>
      <dgm:spPr/>
      <dgm:t>
        <a:bodyPr/>
        <a:lstStyle/>
        <a:p>
          <a:endParaRPr lang="en-US"/>
        </a:p>
      </dgm:t>
    </dgm:pt>
    <dgm:pt modelId="{9BF89883-9897-C644-8C30-EB9EC035E2C5}" type="sibTrans" cxnId="{6F10587C-10BC-A74F-8A7B-70E1E333E65E}">
      <dgm:prSet/>
      <dgm:spPr/>
      <dgm:t>
        <a:bodyPr/>
        <a:lstStyle/>
        <a:p>
          <a:endParaRPr lang="en-US"/>
        </a:p>
      </dgm:t>
    </dgm:pt>
    <dgm:pt modelId="{BFA92D53-6894-5B4C-A851-E854DDBDC98D}">
      <dgm:prSet/>
      <dgm:spPr>
        <a:effectLst>
          <a:glow rad="101600">
            <a:srgbClr val="FFFF00">
              <a:alpha val="75000"/>
            </a:srgbClr>
          </a:glow>
        </a:effectLst>
      </dgm:spPr>
      <dgm:t>
        <a:bodyPr/>
        <a:lstStyle/>
        <a:p>
          <a:r>
            <a:rPr lang="en-US" dirty="0" smtClean="0"/>
            <a:t>CO Management</a:t>
          </a:r>
          <a:endParaRPr lang="en-US" dirty="0"/>
        </a:p>
      </dgm:t>
    </dgm:pt>
    <dgm:pt modelId="{A8187B85-EAC2-744A-83E2-88A82AA45127}" type="parTrans" cxnId="{CA45182A-7E42-8D4D-9F48-86689D11F699}">
      <dgm:prSet/>
      <dgm:spPr/>
      <dgm:t>
        <a:bodyPr/>
        <a:lstStyle/>
        <a:p>
          <a:endParaRPr lang="en-US"/>
        </a:p>
      </dgm:t>
    </dgm:pt>
    <dgm:pt modelId="{5EB5275C-9F1B-AE47-839A-276A4B7D4D22}" type="sibTrans" cxnId="{CA45182A-7E42-8D4D-9F48-86689D11F699}">
      <dgm:prSet/>
      <dgm:spPr/>
      <dgm:t>
        <a:bodyPr/>
        <a:lstStyle/>
        <a:p>
          <a:endParaRPr lang="en-US"/>
        </a:p>
      </dgm:t>
    </dgm:pt>
    <dgm:pt modelId="{B78D530C-AD1E-9D40-81EA-83D0EFDE8BA8}">
      <dgm:prSet/>
      <dgm:spPr/>
      <dgm:t>
        <a:bodyPr/>
        <a:lstStyle/>
        <a:p>
          <a:r>
            <a:rPr lang="en-US" dirty="0" smtClean="0"/>
            <a:t>FOM</a:t>
          </a:r>
          <a:endParaRPr lang="en-US" dirty="0"/>
        </a:p>
      </dgm:t>
    </dgm:pt>
    <dgm:pt modelId="{F27BC14C-4225-CF4A-BC71-25F31EF45D7D}" type="parTrans" cxnId="{D88C3D2A-F13F-A343-AF57-3B089CFC65ED}">
      <dgm:prSet/>
      <dgm:spPr/>
      <dgm:t>
        <a:bodyPr/>
        <a:lstStyle/>
        <a:p>
          <a:endParaRPr lang="en-US"/>
        </a:p>
      </dgm:t>
    </dgm:pt>
    <dgm:pt modelId="{49DDD192-2CB6-B14B-B4FD-8ED870E79F11}" type="sibTrans" cxnId="{D88C3D2A-F13F-A343-AF57-3B089CFC65ED}">
      <dgm:prSet/>
      <dgm:spPr/>
      <dgm:t>
        <a:bodyPr/>
        <a:lstStyle/>
        <a:p>
          <a:endParaRPr lang="en-US"/>
        </a:p>
      </dgm:t>
    </dgm:pt>
    <dgm:pt modelId="{6A967700-1CC0-1F40-8D11-38673C1B1DA2}">
      <dgm:prSet/>
      <dgm:spPr/>
      <dgm:t>
        <a:bodyPr/>
        <a:lstStyle/>
        <a:p>
          <a:r>
            <a:rPr lang="en-US" dirty="0" smtClean="0"/>
            <a:t>Operation teams</a:t>
          </a:r>
          <a:endParaRPr lang="en-US" dirty="0"/>
        </a:p>
      </dgm:t>
    </dgm:pt>
    <dgm:pt modelId="{5C27E05D-6B79-9649-8E2C-1C4F658CD0FD}" type="parTrans" cxnId="{182F246D-DE5F-4D47-BEA6-C5122B4C8D57}">
      <dgm:prSet/>
      <dgm:spPr/>
      <dgm:t>
        <a:bodyPr/>
        <a:lstStyle/>
        <a:p>
          <a:endParaRPr lang="en-US"/>
        </a:p>
      </dgm:t>
    </dgm:pt>
    <dgm:pt modelId="{3AAFCD1F-0C17-6B4E-8721-B2E152ECA66C}" type="sibTrans" cxnId="{182F246D-DE5F-4D47-BEA6-C5122B4C8D57}">
      <dgm:prSet/>
      <dgm:spPr/>
      <dgm:t>
        <a:bodyPr/>
        <a:lstStyle/>
        <a:p>
          <a:endParaRPr lang="en-US"/>
        </a:p>
      </dgm:t>
    </dgm:pt>
    <dgm:pt modelId="{85F5D9D7-A291-A14D-841A-DD9E302CF9A8}" type="pres">
      <dgm:prSet presAssocID="{C3F54481-D01D-5A4C-B30F-E1EF148A7A52}" presName="cycle" presStyleCnt="0">
        <dgm:presLayoutVars>
          <dgm:chMax val="1"/>
          <dgm:dir/>
          <dgm:animLvl val="ctr"/>
          <dgm:resizeHandles val="exact"/>
        </dgm:presLayoutVars>
      </dgm:prSet>
      <dgm:spPr/>
      <dgm:t>
        <a:bodyPr/>
        <a:lstStyle/>
        <a:p>
          <a:endParaRPr lang="en-US"/>
        </a:p>
      </dgm:t>
    </dgm:pt>
    <dgm:pt modelId="{3A59FEB2-2165-0645-BC9D-BCD5B2B55DE4}" type="pres">
      <dgm:prSet presAssocID="{C0A9DF76-336D-7441-9C56-1834E9059F20}" presName="centerShape" presStyleLbl="node0" presStyleIdx="0" presStyleCnt="1" custLinFactNeighborX="-3564" custLinFactNeighborY="-46133"/>
      <dgm:spPr/>
      <dgm:t>
        <a:bodyPr/>
        <a:lstStyle/>
        <a:p>
          <a:endParaRPr lang="en-US"/>
        </a:p>
      </dgm:t>
    </dgm:pt>
    <dgm:pt modelId="{8AFB7F0A-EFEB-6241-A762-95D1BFE0D47D}" type="pres">
      <dgm:prSet presAssocID="{4E27B31E-9941-7746-8C00-0A377A54E32A}" presName="parTrans" presStyleLbl="bgSibTrans2D1" presStyleIdx="0" presStyleCnt="7"/>
      <dgm:spPr/>
      <dgm:t>
        <a:bodyPr/>
        <a:lstStyle/>
        <a:p>
          <a:endParaRPr lang="en-US"/>
        </a:p>
      </dgm:t>
    </dgm:pt>
    <dgm:pt modelId="{55115FAA-4830-4F47-9B1D-DCD6E572C410}" type="pres">
      <dgm:prSet presAssocID="{D7F5498D-C001-D449-B5F6-D2B755716AC2}" presName="node" presStyleLbl="node1" presStyleIdx="0" presStyleCnt="7" custRadScaleRad="37430" custRadScaleInc="-83904">
        <dgm:presLayoutVars>
          <dgm:bulletEnabled val="1"/>
        </dgm:presLayoutVars>
      </dgm:prSet>
      <dgm:spPr/>
      <dgm:t>
        <a:bodyPr/>
        <a:lstStyle/>
        <a:p>
          <a:endParaRPr lang="en-US"/>
        </a:p>
      </dgm:t>
    </dgm:pt>
    <dgm:pt modelId="{7AD2FD7C-4386-8D48-98D1-E8591839122F}" type="pres">
      <dgm:prSet presAssocID="{26EAB009-5427-7F48-A8B9-95BA0167310F}" presName="parTrans" presStyleLbl="bgSibTrans2D1" presStyleIdx="1" presStyleCnt="7"/>
      <dgm:spPr/>
      <dgm:t>
        <a:bodyPr/>
        <a:lstStyle/>
        <a:p>
          <a:endParaRPr lang="en-US"/>
        </a:p>
      </dgm:t>
    </dgm:pt>
    <dgm:pt modelId="{7547D976-65C7-7742-B300-32A08AF57A39}" type="pres">
      <dgm:prSet presAssocID="{CA9E7D60-F9B5-7C40-9403-C49D2352BA9B}" presName="node" presStyleLbl="node1" presStyleIdx="1" presStyleCnt="7" custRadScaleRad="99788" custRadScaleInc="-37742">
        <dgm:presLayoutVars>
          <dgm:bulletEnabled val="1"/>
        </dgm:presLayoutVars>
      </dgm:prSet>
      <dgm:spPr/>
      <dgm:t>
        <a:bodyPr/>
        <a:lstStyle/>
        <a:p>
          <a:endParaRPr lang="en-US"/>
        </a:p>
      </dgm:t>
    </dgm:pt>
    <dgm:pt modelId="{A8F7463B-C616-A041-ADE5-A8A1F98D891D}" type="pres">
      <dgm:prSet presAssocID="{B94D8A1D-119B-434E-BE71-EB9ED62207B7}" presName="parTrans" presStyleLbl="bgSibTrans2D1" presStyleIdx="2" presStyleCnt="7"/>
      <dgm:spPr/>
      <dgm:t>
        <a:bodyPr/>
        <a:lstStyle/>
        <a:p>
          <a:endParaRPr lang="en-US"/>
        </a:p>
      </dgm:t>
    </dgm:pt>
    <dgm:pt modelId="{C2F44F90-1236-C547-BE09-6E7CC3C0D81A}" type="pres">
      <dgm:prSet presAssocID="{2D18B562-3F04-5A48-B059-ED83503D1A3E}" presName="node" presStyleLbl="node1" presStyleIdx="2" presStyleCnt="7" custRadScaleRad="148773" custRadScaleInc="-36523">
        <dgm:presLayoutVars>
          <dgm:bulletEnabled val="1"/>
        </dgm:presLayoutVars>
      </dgm:prSet>
      <dgm:spPr/>
      <dgm:t>
        <a:bodyPr/>
        <a:lstStyle/>
        <a:p>
          <a:endParaRPr lang="en-US"/>
        </a:p>
      </dgm:t>
    </dgm:pt>
    <dgm:pt modelId="{A67B9280-A2F3-524F-8BE8-2C16DE2F3FED}" type="pres">
      <dgm:prSet presAssocID="{A74844BE-52E5-D94C-8BC8-64EA712742A0}" presName="parTrans" presStyleLbl="bgSibTrans2D1" presStyleIdx="3" presStyleCnt="7"/>
      <dgm:spPr/>
      <dgm:t>
        <a:bodyPr/>
        <a:lstStyle/>
        <a:p>
          <a:endParaRPr lang="en-US"/>
        </a:p>
      </dgm:t>
    </dgm:pt>
    <dgm:pt modelId="{DB0ADA8A-9C9A-3941-AA6E-477A11FFA598}" type="pres">
      <dgm:prSet presAssocID="{02B31784-DB96-0544-8996-8EFE592DD916}" presName="node" presStyleLbl="node1" presStyleIdx="3" presStyleCnt="7" custRadScaleRad="119927" custRadScaleInc="-198282">
        <dgm:presLayoutVars>
          <dgm:bulletEnabled val="1"/>
        </dgm:presLayoutVars>
      </dgm:prSet>
      <dgm:spPr/>
      <dgm:t>
        <a:bodyPr/>
        <a:lstStyle/>
        <a:p>
          <a:endParaRPr lang="en-US"/>
        </a:p>
      </dgm:t>
    </dgm:pt>
    <dgm:pt modelId="{576F3CFA-14B8-1F42-8F93-9F5678E0E4AC}" type="pres">
      <dgm:prSet presAssocID="{A8187B85-EAC2-744A-83E2-88A82AA45127}" presName="parTrans" presStyleLbl="bgSibTrans2D1" presStyleIdx="4" presStyleCnt="7"/>
      <dgm:spPr/>
      <dgm:t>
        <a:bodyPr/>
        <a:lstStyle/>
        <a:p>
          <a:endParaRPr lang="en-US"/>
        </a:p>
      </dgm:t>
    </dgm:pt>
    <dgm:pt modelId="{6D100BB9-95FA-FA4D-81B1-C5518980B121}" type="pres">
      <dgm:prSet presAssocID="{BFA92D53-6894-5B4C-A851-E854DDBDC98D}" presName="node" presStyleLbl="node1" presStyleIdx="4" presStyleCnt="7" custRadScaleRad="92591" custRadScaleInc="-483897">
        <dgm:presLayoutVars>
          <dgm:bulletEnabled val="1"/>
        </dgm:presLayoutVars>
      </dgm:prSet>
      <dgm:spPr/>
      <dgm:t>
        <a:bodyPr/>
        <a:lstStyle/>
        <a:p>
          <a:endParaRPr lang="en-US"/>
        </a:p>
      </dgm:t>
    </dgm:pt>
    <dgm:pt modelId="{A780B7BC-93D6-434F-96B7-DF03D49173C9}" type="pres">
      <dgm:prSet presAssocID="{F27BC14C-4225-CF4A-BC71-25F31EF45D7D}" presName="parTrans" presStyleLbl="bgSibTrans2D1" presStyleIdx="5" presStyleCnt="7"/>
      <dgm:spPr/>
      <dgm:t>
        <a:bodyPr/>
        <a:lstStyle/>
        <a:p>
          <a:endParaRPr lang="en-US"/>
        </a:p>
      </dgm:t>
    </dgm:pt>
    <dgm:pt modelId="{0CA5FA24-5279-1B4A-9CB3-196395EC4508}" type="pres">
      <dgm:prSet presAssocID="{B78D530C-AD1E-9D40-81EA-83D0EFDE8BA8}" presName="node" presStyleLbl="node1" presStyleIdx="5" presStyleCnt="7" custRadScaleRad="69016" custRadScaleInc="156255">
        <dgm:presLayoutVars>
          <dgm:bulletEnabled val="1"/>
        </dgm:presLayoutVars>
      </dgm:prSet>
      <dgm:spPr/>
      <dgm:t>
        <a:bodyPr/>
        <a:lstStyle/>
        <a:p>
          <a:endParaRPr lang="en-US"/>
        </a:p>
      </dgm:t>
    </dgm:pt>
    <dgm:pt modelId="{FB456C9D-E869-C34F-8ABD-A5AEFD89653D}" type="pres">
      <dgm:prSet presAssocID="{5C27E05D-6B79-9649-8E2C-1C4F658CD0FD}" presName="parTrans" presStyleLbl="bgSibTrans2D1" presStyleIdx="6" presStyleCnt="7"/>
      <dgm:spPr/>
      <dgm:t>
        <a:bodyPr/>
        <a:lstStyle/>
        <a:p>
          <a:endParaRPr lang="en-US"/>
        </a:p>
      </dgm:t>
    </dgm:pt>
    <dgm:pt modelId="{B7AB86AB-378B-F242-8B35-08B8FC3EEBAC}" type="pres">
      <dgm:prSet presAssocID="{6A967700-1CC0-1F40-8D11-38673C1B1DA2}" presName="node" presStyleLbl="node1" presStyleIdx="6" presStyleCnt="7" custRadScaleRad="19854" custRadScaleInc="143802">
        <dgm:presLayoutVars>
          <dgm:bulletEnabled val="1"/>
        </dgm:presLayoutVars>
      </dgm:prSet>
      <dgm:spPr/>
      <dgm:t>
        <a:bodyPr/>
        <a:lstStyle/>
        <a:p>
          <a:endParaRPr lang="en-US"/>
        </a:p>
      </dgm:t>
    </dgm:pt>
  </dgm:ptLst>
  <dgm:cxnLst>
    <dgm:cxn modelId="{43850FFC-42F4-7E4A-AE3B-6782F823AD17}" srcId="{C3F54481-D01D-5A4C-B30F-E1EF148A7A52}" destId="{C0A9DF76-336D-7441-9C56-1834E9059F20}" srcOrd="0" destOrd="0" parTransId="{01262C00-D721-8149-80B5-092D431D6B83}" sibTransId="{A3306FB3-0D69-9E4F-97FF-2C690C7FC2BB}"/>
    <dgm:cxn modelId="{58B6BF69-B41B-AA42-87C4-1F95879514F1}" type="presOf" srcId="{A74844BE-52E5-D94C-8BC8-64EA712742A0}" destId="{A67B9280-A2F3-524F-8BE8-2C16DE2F3FED}" srcOrd="0" destOrd="0" presId="urn:microsoft.com/office/officeart/2005/8/layout/radial4"/>
    <dgm:cxn modelId="{211CE943-445A-A741-9EBE-5AD70D6FAC91}" srcId="{C0A9DF76-336D-7441-9C56-1834E9059F20}" destId="{D7F5498D-C001-D449-B5F6-D2B755716AC2}" srcOrd="0" destOrd="0" parTransId="{4E27B31E-9941-7746-8C00-0A377A54E32A}" sibTransId="{67DCF3D5-9D35-7342-A720-47DB78F2B1CC}"/>
    <dgm:cxn modelId="{D1CE2E02-DE58-FE42-A57B-368A54D63644}" type="presOf" srcId="{02B31784-DB96-0544-8996-8EFE592DD916}" destId="{DB0ADA8A-9C9A-3941-AA6E-477A11FFA598}" srcOrd="0" destOrd="0" presId="urn:microsoft.com/office/officeart/2005/8/layout/radial4"/>
    <dgm:cxn modelId="{60EC224A-02F5-F640-B40D-364D6485BB29}" type="presOf" srcId="{4E27B31E-9941-7746-8C00-0A377A54E32A}" destId="{8AFB7F0A-EFEB-6241-A762-95D1BFE0D47D}" srcOrd="0" destOrd="0" presId="urn:microsoft.com/office/officeart/2005/8/layout/radial4"/>
    <dgm:cxn modelId="{6286DEBD-F65D-C147-A26E-1AF1419235A4}" type="presOf" srcId="{CA9E7D60-F9B5-7C40-9403-C49D2352BA9B}" destId="{7547D976-65C7-7742-B300-32A08AF57A39}" srcOrd="0" destOrd="0" presId="urn:microsoft.com/office/officeart/2005/8/layout/radial4"/>
    <dgm:cxn modelId="{37344930-E467-5A49-9CBB-E8392FE60C8D}" type="presOf" srcId="{5C27E05D-6B79-9649-8E2C-1C4F658CD0FD}" destId="{FB456C9D-E869-C34F-8ABD-A5AEFD89653D}" srcOrd="0" destOrd="0" presId="urn:microsoft.com/office/officeart/2005/8/layout/radial4"/>
    <dgm:cxn modelId="{472A5E01-9E94-7642-A72E-0A04BC8FA5C3}" type="presOf" srcId="{2D18B562-3F04-5A48-B059-ED83503D1A3E}" destId="{C2F44F90-1236-C547-BE09-6E7CC3C0D81A}" srcOrd="0" destOrd="0" presId="urn:microsoft.com/office/officeart/2005/8/layout/radial4"/>
    <dgm:cxn modelId="{0A5CFDEB-4575-8245-A16C-30497D04FA99}" type="presOf" srcId="{A8187B85-EAC2-744A-83E2-88A82AA45127}" destId="{576F3CFA-14B8-1F42-8F93-9F5678E0E4AC}" srcOrd="0" destOrd="0" presId="urn:microsoft.com/office/officeart/2005/8/layout/radial4"/>
    <dgm:cxn modelId="{C53DBA03-3C67-B846-B126-D36CCDB0AC52}" type="presOf" srcId="{B78D530C-AD1E-9D40-81EA-83D0EFDE8BA8}" destId="{0CA5FA24-5279-1B4A-9CB3-196395EC4508}" srcOrd="0" destOrd="0" presId="urn:microsoft.com/office/officeart/2005/8/layout/radial4"/>
    <dgm:cxn modelId="{8FC31278-446D-9046-A2A0-CE2EE89B9C69}" srcId="{C0A9DF76-336D-7441-9C56-1834E9059F20}" destId="{CA9E7D60-F9B5-7C40-9403-C49D2352BA9B}" srcOrd="1" destOrd="0" parTransId="{26EAB009-5427-7F48-A8B9-95BA0167310F}" sibTransId="{AE8FA6F9-206B-264A-A50A-F30BF140FA6E}"/>
    <dgm:cxn modelId="{D297EFC8-B000-CC4E-B5B8-502A4E541562}" type="presOf" srcId="{6A967700-1CC0-1F40-8D11-38673C1B1DA2}" destId="{B7AB86AB-378B-F242-8B35-08B8FC3EEBAC}" srcOrd="0" destOrd="0" presId="urn:microsoft.com/office/officeart/2005/8/layout/radial4"/>
    <dgm:cxn modelId="{1CDF4000-CAAD-0643-8F89-D8C457785F05}" type="presOf" srcId="{26EAB009-5427-7F48-A8B9-95BA0167310F}" destId="{7AD2FD7C-4386-8D48-98D1-E8591839122F}" srcOrd="0" destOrd="0" presId="urn:microsoft.com/office/officeart/2005/8/layout/radial4"/>
    <dgm:cxn modelId="{030E0B10-4D03-D04E-BCE9-A57FC92EECE6}" type="presOf" srcId="{C3F54481-D01D-5A4C-B30F-E1EF148A7A52}" destId="{85F5D9D7-A291-A14D-841A-DD9E302CF9A8}" srcOrd="0" destOrd="0" presId="urn:microsoft.com/office/officeart/2005/8/layout/radial4"/>
    <dgm:cxn modelId="{6F10587C-10BC-A74F-8A7B-70E1E333E65E}" srcId="{C0A9DF76-336D-7441-9C56-1834E9059F20}" destId="{02B31784-DB96-0544-8996-8EFE592DD916}" srcOrd="3" destOrd="0" parTransId="{A74844BE-52E5-D94C-8BC8-64EA712742A0}" sibTransId="{9BF89883-9897-C644-8C30-EB9EC035E2C5}"/>
    <dgm:cxn modelId="{3610A628-0952-EE4C-8B77-590EFE185655}" type="presOf" srcId="{BFA92D53-6894-5B4C-A851-E854DDBDC98D}" destId="{6D100BB9-95FA-FA4D-81B1-C5518980B121}" srcOrd="0" destOrd="0" presId="urn:microsoft.com/office/officeart/2005/8/layout/radial4"/>
    <dgm:cxn modelId="{CA45182A-7E42-8D4D-9F48-86689D11F699}" srcId="{C0A9DF76-336D-7441-9C56-1834E9059F20}" destId="{BFA92D53-6894-5B4C-A851-E854DDBDC98D}" srcOrd="4" destOrd="0" parTransId="{A8187B85-EAC2-744A-83E2-88A82AA45127}" sibTransId="{5EB5275C-9F1B-AE47-839A-276A4B7D4D22}"/>
    <dgm:cxn modelId="{3D3417B9-DA75-1F42-8F98-AA6F3DD26552}" type="presOf" srcId="{D7F5498D-C001-D449-B5F6-D2B755716AC2}" destId="{55115FAA-4830-4F47-9B1D-DCD6E572C410}" srcOrd="0" destOrd="0" presId="urn:microsoft.com/office/officeart/2005/8/layout/radial4"/>
    <dgm:cxn modelId="{9B3F99CF-96EE-9D41-9EB7-E5299D0A3314}" srcId="{C0A9DF76-336D-7441-9C56-1834E9059F20}" destId="{2D18B562-3F04-5A48-B059-ED83503D1A3E}" srcOrd="2" destOrd="0" parTransId="{B94D8A1D-119B-434E-BE71-EB9ED62207B7}" sibTransId="{1AB880BC-B30A-8142-AF23-BD6E58BBD2E4}"/>
    <dgm:cxn modelId="{CD525560-F449-D542-9737-5507234C0FA2}" type="presOf" srcId="{C0A9DF76-336D-7441-9C56-1834E9059F20}" destId="{3A59FEB2-2165-0645-BC9D-BCD5B2B55DE4}" srcOrd="0" destOrd="0" presId="urn:microsoft.com/office/officeart/2005/8/layout/radial4"/>
    <dgm:cxn modelId="{182F246D-DE5F-4D47-BEA6-C5122B4C8D57}" srcId="{C0A9DF76-336D-7441-9C56-1834E9059F20}" destId="{6A967700-1CC0-1F40-8D11-38673C1B1DA2}" srcOrd="6" destOrd="0" parTransId="{5C27E05D-6B79-9649-8E2C-1C4F658CD0FD}" sibTransId="{3AAFCD1F-0C17-6B4E-8721-B2E152ECA66C}"/>
    <dgm:cxn modelId="{7D843A6A-ED4F-FC40-B2B3-8670B6D37E31}" type="presOf" srcId="{B94D8A1D-119B-434E-BE71-EB9ED62207B7}" destId="{A8F7463B-C616-A041-ADE5-A8A1F98D891D}" srcOrd="0" destOrd="0" presId="urn:microsoft.com/office/officeart/2005/8/layout/radial4"/>
    <dgm:cxn modelId="{F0101E12-1EA5-CD4B-BEC3-AE34619EBEEF}" type="presOf" srcId="{F27BC14C-4225-CF4A-BC71-25F31EF45D7D}" destId="{A780B7BC-93D6-434F-96B7-DF03D49173C9}" srcOrd="0" destOrd="0" presId="urn:microsoft.com/office/officeart/2005/8/layout/radial4"/>
    <dgm:cxn modelId="{D88C3D2A-F13F-A343-AF57-3B089CFC65ED}" srcId="{C0A9DF76-336D-7441-9C56-1834E9059F20}" destId="{B78D530C-AD1E-9D40-81EA-83D0EFDE8BA8}" srcOrd="5" destOrd="0" parTransId="{F27BC14C-4225-CF4A-BC71-25F31EF45D7D}" sibTransId="{49DDD192-2CB6-B14B-B4FD-8ED870E79F11}"/>
    <dgm:cxn modelId="{6DE9CFEE-C053-B244-A603-3F2556E24DA2}" type="presParOf" srcId="{85F5D9D7-A291-A14D-841A-DD9E302CF9A8}" destId="{3A59FEB2-2165-0645-BC9D-BCD5B2B55DE4}" srcOrd="0" destOrd="0" presId="urn:microsoft.com/office/officeart/2005/8/layout/radial4"/>
    <dgm:cxn modelId="{0DAE063E-F82F-AA4C-894E-6083CF01C40F}" type="presParOf" srcId="{85F5D9D7-A291-A14D-841A-DD9E302CF9A8}" destId="{8AFB7F0A-EFEB-6241-A762-95D1BFE0D47D}" srcOrd="1" destOrd="0" presId="urn:microsoft.com/office/officeart/2005/8/layout/radial4"/>
    <dgm:cxn modelId="{0674927C-A127-3C47-9EBE-0F5A82BE6E62}" type="presParOf" srcId="{85F5D9D7-A291-A14D-841A-DD9E302CF9A8}" destId="{55115FAA-4830-4F47-9B1D-DCD6E572C410}" srcOrd="2" destOrd="0" presId="urn:microsoft.com/office/officeart/2005/8/layout/radial4"/>
    <dgm:cxn modelId="{B1E46E1F-26F7-5B44-A2E1-23E332E0C241}" type="presParOf" srcId="{85F5D9D7-A291-A14D-841A-DD9E302CF9A8}" destId="{7AD2FD7C-4386-8D48-98D1-E8591839122F}" srcOrd="3" destOrd="0" presId="urn:microsoft.com/office/officeart/2005/8/layout/radial4"/>
    <dgm:cxn modelId="{A8391EB5-E99A-E848-B2A2-49766F5B8559}" type="presParOf" srcId="{85F5D9D7-A291-A14D-841A-DD9E302CF9A8}" destId="{7547D976-65C7-7742-B300-32A08AF57A39}" srcOrd="4" destOrd="0" presId="urn:microsoft.com/office/officeart/2005/8/layout/radial4"/>
    <dgm:cxn modelId="{7E33C0CE-708A-AC48-9162-1CA1B8616957}" type="presParOf" srcId="{85F5D9D7-A291-A14D-841A-DD9E302CF9A8}" destId="{A8F7463B-C616-A041-ADE5-A8A1F98D891D}" srcOrd="5" destOrd="0" presId="urn:microsoft.com/office/officeart/2005/8/layout/radial4"/>
    <dgm:cxn modelId="{9E709F92-BA30-774C-A024-62B5A710D245}" type="presParOf" srcId="{85F5D9D7-A291-A14D-841A-DD9E302CF9A8}" destId="{C2F44F90-1236-C547-BE09-6E7CC3C0D81A}" srcOrd="6" destOrd="0" presId="urn:microsoft.com/office/officeart/2005/8/layout/radial4"/>
    <dgm:cxn modelId="{F1930994-EB37-7A4A-9D13-E59CE5B74440}" type="presParOf" srcId="{85F5D9D7-A291-A14D-841A-DD9E302CF9A8}" destId="{A67B9280-A2F3-524F-8BE8-2C16DE2F3FED}" srcOrd="7" destOrd="0" presId="urn:microsoft.com/office/officeart/2005/8/layout/radial4"/>
    <dgm:cxn modelId="{22EB16CB-1D7C-194E-8F1B-36FC28CB609B}" type="presParOf" srcId="{85F5D9D7-A291-A14D-841A-DD9E302CF9A8}" destId="{DB0ADA8A-9C9A-3941-AA6E-477A11FFA598}" srcOrd="8" destOrd="0" presId="urn:microsoft.com/office/officeart/2005/8/layout/radial4"/>
    <dgm:cxn modelId="{71889B06-154A-FE48-8704-240BF8A2D400}" type="presParOf" srcId="{85F5D9D7-A291-A14D-841A-DD9E302CF9A8}" destId="{576F3CFA-14B8-1F42-8F93-9F5678E0E4AC}" srcOrd="9" destOrd="0" presId="urn:microsoft.com/office/officeart/2005/8/layout/radial4"/>
    <dgm:cxn modelId="{DA1AA53E-D38A-D24C-BB6A-6229016AFABA}" type="presParOf" srcId="{85F5D9D7-A291-A14D-841A-DD9E302CF9A8}" destId="{6D100BB9-95FA-FA4D-81B1-C5518980B121}" srcOrd="10" destOrd="0" presId="urn:microsoft.com/office/officeart/2005/8/layout/radial4"/>
    <dgm:cxn modelId="{8968DE7D-C993-154C-B10D-20303521FB17}" type="presParOf" srcId="{85F5D9D7-A291-A14D-841A-DD9E302CF9A8}" destId="{A780B7BC-93D6-434F-96B7-DF03D49173C9}" srcOrd="11" destOrd="0" presId="urn:microsoft.com/office/officeart/2005/8/layout/radial4"/>
    <dgm:cxn modelId="{F41658D1-FB42-004A-B187-6522DE603148}" type="presParOf" srcId="{85F5D9D7-A291-A14D-841A-DD9E302CF9A8}" destId="{0CA5FA24-5279-1B4A-9CB3-196395EC4508}" srcOrd="12" destOrd="0" presId="urn:microsoft.com/office/officeart/2005/8/layout/radial4"/>
    <dgm:cxn modelId="{BDA5B919-000F-7D48-BC5C-AB65C92B0FB4}" type="presParOf" srcId="{85F5D9D7-A291-A14D-841A-DD9E302CF9A8}" destId="{FB456C9D-E869-C34F-8ABD-A5AEFD89653D}" srcOrd="13" destOrd="0" presId="urn:microsoft.com/office/officeart/2005/8/layout/radial4"/>
    <dgm:cxn modelId="{E4AFB98C-11A6-FC4D-A7EE-8F220EDDADAE}" type="presParOf" srcId="{85F5D9D7-A291-A14D-841A-DD9E302CF9A8}" destId="{B7AB86AB-378B-F242-8B35-08B8FC3EEBAC}" srcOrd="14" destOrd="0" presId="urn:microsoft.com/office/officeart/2005/8/layout/radial4"/>
  </dgm:cxnLst>
  <dgm:bg/>
  <dgm:whole/>
  <dgm:extLst>
    <a:ext uri="http://schemas.microsoft.com/office/drawing/2008/diagram">
      <dsp:dataModelExt xmlns:dsp="http://schemas.microsoft.com/office/drawing/2008/diagram" relId="rId22"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C3F54481-D01D-5A4C-B30F-E1EF148A7A52}" type="doc">
      <dgm:prSet loTypeId="urn:microsoft.com/office/officeart/2005/8/layout/radial4" loCatId="" qsTypeId="urn:microsoft.com/office/officeart/2005/8/quickstyle/simple4" qsCatId="simple" csTypeId="urn:microsoft.com/office/officeart/2005/8/colors/accent5_4" csCatId="accent5" phldr="1"/>
      <dgm:spPr/>
      <dgm:t>
        <a:bodyPr/>
        <a:lstStyle/>
        <a:p>
          <a:endParaRPr lang="en-US"/>
        </a:p>
      </dgm:t>
    </dgm:pt>
    <dgm:pt modelId="{C0A9DF76-336D-7441-9C56-1834E9059F20}">
      <dgm:prSet phldrT="[Text]"/>
      <dgm:spPr/>
      <dgm:t>
        <a:bodyPr/>
        <a:lstStyle/>
        <a:p>
          <a:r>
            <a:rPr lang="en-US" dirty="0" smtClean="0"/>
            <a:t>Machine</a:t>
          </a:r>
        </a:p>
        <a:p>
          <a:r>
            <a:rPr lang="en-US" dirty="0" smtClean="0"/>
            <a:t>Supervisor</a:t>
          </a:r>
          <a:endParaRPr lang="en-US" dirty="0"/>
        </a:p>
      </dgm:t>
    </dgm:pt>
    <dgm:pt modelId="{01262C00-D721-8149-80B5-092D431D6B83}" type="parTrans" cxnId="{43850FFC-42F4-7E4A-AE3B-6782F823AD17}">
      <dgm:prSet/>
      <dgm:spPr/>
      <dgm:t>
        <a:bodyPr/>
        <a:lstStyle/>
        <a:p>
          <a:endParaRPr lang="en-US"/>
        </a:p>
      </dgm:t>
    </dgm:pt>
    <dgm:pt modelId="{A3306FB3-0D69-9E4F-97FF-2C690C7FC2BB}" type="sibTrans" cxnId="{43850FFC-42F4-7E4A-AE3B-6782F823AD17}">
      <dgm:prSet/>
      <dgm:spPr/>
      <dgm:t>
        <a:bodyPr/>
        <a:lstStyle/>
        <a:p>
          <a:endParaRPr lang="en-US"/>
        </a:p>
      </dgm:t>
    </dgm:pt>
    <dgm:pt modelId="{D7F5498D-C001-D449-B5F6-D2B755716AC2}">
      <dgm:prSet phldrT="[Text]"/>
      <dgm:spPr/>
      <dgm:t>
        <a:bodyPr/>
        <a:lstStyle/>
        <a:p>
          <a:r>
            <a:rPr lang="en-US" dirty="0" smtClean="0"/>
            <a:t>Machine Supervisors</a:t>
          </a:r>
          <a:endParaRPr lang="en-US" dirty="0"/>
        </a:p>
      </dgm:t>
    </dgm:pt>
    <dgm:pt modelId="{67DCF3D5-9D35-7342-A720-47DB78F2B1CC}" type="sibTrans" cxnId="{211CE943-445A-A741-9EBE-5AD70D6FAC91}">
      <dgm:prSet/>
      <dgm:spPr/>
      <dgm:t>
        <a:bodyPr/>
        <a:lstStyle/>
        <a:p>
          <a:endParaRPr lang="en-US"/>
        </a:p>
      </dgm:t>
    </dgm:pt>
    <dgm:pt modelId="{4E27B31E-9941-7746-8C00-0A377A54E32A}" type="parTrans" cxnId="{211CE943-445A-A741-9EBE-5AD70D6FAC91}">
      <dgm:prSet/>
      <dgm:spPr/>
      <dgm:t>
        <a:bodyPr/>
        <a:lstStyle/>
        <a:p>
          <a:endParaRPr lang="en-US"/>
        </a:p>
      </dgm:t>
    </dgm:pt>
    <dgm:pt modelId="{02B31784-DB96-0544-8996-8EFE592DD916}">
      <dgm:prSet/>
      <dgm:spPr/>
      <dgm:t>
        <a:bodyPr/>
        <a:lstStyle/>
        <a:p>
          <a:r>
            <a:rPr lang="en-US" dirty="0" smtClean="0"/>
            <a:t>CO PLs/ALs</a:t>
          </a:r>
          <a:endParaRPr lang="en-US" dirty="0"/>
        </a:p>
      </dgm:t>
    </dgm:pt>
    <dgm:pt modelId="{A74844BE-52E5-D94C-8BC8-64EA712742A0}" type="parTrans" cxnId="{6F10587C-10BC-A74F-8A7B-70E1E333E65E}">
      <dgm:prSet/>
      <dgm:spPr/>
      <dgm:t>
        <a:bodyPr/>
        <a:lstStyle/>
        <a:p>
          <a:endParaRPr lang="en-US"/>
        </a:p>
      </dgm:t>
    </dgm:pt>
    <dgm:pt modelId="{9BF89883-9897-C644-8C30-EB9EC035E2C5}" type="sibTrans" cxnId="{6F10587C-10BC-A74F-8A7B-70E1E333E65E}">
      <dgm:prSet/>
      <dgm:spPr/>
      <dgm:t>
        <a:bodyPr/>
        <a:lstStyle/>
        <a:p>
          <a:endParaRPr lang="en-US"/>
        </a:p>
      </dgm:t>
    </dgm:pt>
    <dgm:pt modelId="{BFA92D53-6894-5B4C-A851-E854DDBDC98D}">
      <dgm:prSet/>
      <dgm:spPr>
        <a:effectLst>
          <a:glow rad="101600">
            <a:srgbClr val="FFFF00">
              <a:alpha val="75000"/>
            </a:srgbClr>
          </a:glow>
        </a:effectLst>
      </dgm:spPr>
      <dgm:t>
        <a:bodyPr/>
        <a:lstStyle/>
        <a:p>
          <a:r>
            <a:rPr lang="en-US" dirty="0" smtClean="0"/>
            <a:t>CO Management</a:t>
          </a:r>
          <a:endParaRPr lang="en-US" dirty="0"/>
        </a:p>
      </dgm:t>
    </dgm:pt>
    <dgm:pt modelId="{A8187B85-EAC2-744A-83E2-88A82AA45127}" type="parTrans" cxnId="{CA45182A-7E42-8D4D-9F48-86689D11F699}">
      <dgm:prSet/>
      <dgm:spPr/>
      <dgm:t>
        <a:bodyPr/>
        <a:lstStyle/>
        <a:p>
          <a:endParaRPr lang="en-US"/>
        </a:p>
      </dgm:t>
    </dgm:pt>
    <dgm:pt modelId="{5EB5275C-9F1B-AE47-839A-276A4B7D4D22}" type="sibTrans" cxnId="{CA45182A-7E42-8D4D-9F48-86689D11F699}">
      <dgm:prSet/>
      <dgm:spPr/>
      <dgm:t>
        <a:bodyPr/>
        <a:lstStyle/>
        <a:p>
          <a:endParaRPr lang="en-US"/>
        </a:p>
      </dgm:t>
    </dgm:pt>
    <dgm:pt modelId="{B78D530C-AD1E-9D40-81EA-83D0EFDE8BA8}">
      <dgm:prSet/>
      <dgm:spPr/>
      <dgm:t>
        <a:bodyPr/>
        <a:lstStyle/>
        <a:p>
          <a:r>
            <a:rPr lang="en-US" dirty="0" smtClean="0"/>
            <a:t>FOM</a:t>
          </a:r>
          <a:endParaRPr lang="en-US" dirty="0"/>
        </a:p>
      </dgm:t>
    </dgm:pt>
    <dgm:pt modelId="{F27BC14C-4225-CF4A-BC71-25F31EF45D7D}" type="parTrans" cxnId="{D88C3D2A-F13F-A343-AF57-3B089CFC65ED}">
      <dgm:prSet/>
      <dgm:spPr/>
      <dgm:t>
        <a:bodyPr/>
        <a:lstStyle/>
        <a:p>
          <a:endParaRPr lang="en-US"/>
        </a:p>
      </dgm:t>
    </dgm:pt>
    <dgm:pt modelId="{49DDD192-2CB6-B14B-B4FD-8ED870E79F11}" type="sibTrans" cxnId="{D88C3D2A-F13F-A343-AF57-3B089CFC65ED}">
      <dgm:prSet/>
      <dgm:spPr/>
      <dgm:t>
        <a:bodyPr/>
        <a:lstStyle/>
        <a:p>
          <a:endParaRPr lang="en-US"/>
        </a:p>
      </dgm:t>
    </dgm:pt>
    <dgm:pt modelId="{6A967700-1CC0-1F40-8D11-38673C1B1DA2}">
      <dgm:prSet/>
      <dgm:spPr/>
      <dgm:t>
        <a:bodyPr/>
        <a:lstStyle/>
        <a:p>
          <a:r>
            <a:rPr lang="en-US" dirty="0" smtClean="0"/>
            <a:t>Operation teams</a:t>
          </a:r>
          <a:endParaRPr lang="en-US" dirty="0"/>
        </a:p>
      </dgm:t>
    </dgm:pt>
    <dgm:pt modelId="{5C27E05D-6B79-9649-8E2C-1C4F658CD0FD}" type="parTrans" cxnId="{182F246D-DE5F-4D47-BEA6-C5122B4C8D57}">
      <dgm:prSet/>
      <dgm:spPr/>
      <dgm:t>
        <a:bodyPr/>
        <a:lstStyle/>
        <a:p>
          <a:endParaRPr lang="en-US"/>
        </a:p>
      </dgm:t>
    </dgm:pt>
    <dgm:pt modelId="{3AAFCD1F-0C17-6B4E-8721-B2E152ECA66C}" type="sibTrans" cxnId="{182F246D-DE5F-4D47-BEA6-C5122B4C8D57}">
      <dgm:prSet/>
      <dgm:spPr/>
      <dgm:t>
        <a:bodyPr/>
        <a:lstStyle/>
        <a:p>
          <a:endParaRPr lang="en-US"/>
        </a:p>
      </dgm:t>
    </dgm:pt>
    <dgm:pt modelId="{85F5D9D7-A291-A14D-841A-DD9E302CF9A8}" type="pres">
      <dgm:prSet presAssocID="{C3F54481-D01D-5A4C-B30F-E1EF148A7A52}" presName="cycle" presStyleCnt="0">
        <dgm:presLayoutVars>
          <dgm:chMax val="1"/>
          <dgm:dir/>
          <dgm:animLvl val="ctr"/>
          <dgm:resizeHandles val="exact"/>
        </dgm:presLayoutVars>
      </dgm:prSet>
      <dgm:spPr/>
      <dgm:t>
        <a:bodyPr/>
        <a:lstStyle/>
        <a:p>
          <a:endParaRPr lang="en-US"/>
        </a:p>
      </dgm:t>
    </dgm:pt>
    <dgm:pt modelId="{3A59FEB2-2165-0645-BC9D-BCD5B2B55DE4}" type="pres">
      <dgm:prSet presAssocID="{C0A9DF76-336D-7441-9C56-1834E9059F20}" presName="centerShape" presStyleLbl="node0" presStyleIdx="0" presStyleCnt="1" custLinFactNeighborX="-44394" custLinFactNeighborY="-26842"/>
      <dgm:spPr/>
      <dgm:t>
        <a:bodyPr/>
        <a:lstStyle/>
        <a:p>
          <a:endParaRPr lang="en-US"/>
        </a:p>
      </dgm:t>
    </dgm:pt>
    <dgm:pt modelId="{8AFB7F0A-EFEB-6241-A762-95D1BFE0D47D}" type="pres">
      <dgm:prSet presAssocID="{4E27B31E-9941-7746-8C00-0A377A54E32A}" presName="parTrans" presStyleLbl="bgSibTrans2D1" presStyleIdx="0" presStyleCnt="5"/>
      <dgm:spPr/>
      <dgm:t>
        <a:bodyPr/>
        <a:lstStyle/>
        <a:p>
          <a:endParaRPr lang="en-US"/>
        </a:p>
      </dgm:t>
    </dgm:pt>
    <dgm:pt modelId="{55115FAA-4830-4F47-9B1D-DCD6E572C410}" type="pres">
      <dgm:prSet presAssocID="{D7F5498D-C001-D449-B5F6-D2B755716AC2}" presName="node" presStyleLbl="node1" presStyleIdx="0" presStyleCnt="5" custScaleX="80303" custScaleY="84995" custRadScaleRad="102838" custRadScaleInc="332701">
        <dgm:presLayoutVars>
          <dgm:bulletEnabled val="1"/>
        </dgm:presLayoutVars>
      </dgm:prSet>
      <dgm:spPr/>
      <dgm:t>
        <a:bodyPr/>
        <a:lstStyle/>
        <a:p>
          <a:endParaRPr lang="en-US"/>
        </a:p>
      </dgm:t>
    </dgm:pt>
    <dgm:pt modelId="{A67B9280-A2F3-524F-8BE8-2C16DE2F3FED}" type="pres">
      <dgm:prSet presAssocID="{A74844BE-52E5-D94C-8BC8-64EA712742A0}" presName="parTrans" presStyleLbl="bgSibTrans2D1" presStyleIdx="1" presStyleCnt="5"/>
      <dgm:spPr/>
      <dgm:t>
        <a:bodyPr/>
        <a:lstStyle/>
        <a:p>
          <a:endParaRPr lang="en-US"/>
        </a:p>
      </dgm:t>
    </dgm:pt>
    <dgm:pt modelId="{DB0ADA8A-9C9A-3941-AA6E-477A11FFA598}" type="pres">
      <dgm:prSet presAssocID="{02B31784-DB96-0544-8996-8EFE592DD916}" presName="node" presStyleLbl="node1" presStyleIdx="1" presStyleCnt="5" custScaleX="80303" custScaleY="84995" custRadScaleRad="102987" custRadScaleInc="-189008">
        <dgm:presLayoutVars>
          <dgm:bulletEnabled val="1"/>
        </dgm:presLayoutVars>
      </dgm:prSet>
      <dgm:spPr/>
      <dgm:t>
        <a:bodyPr/>
        <a:lstStyle/>
        <a:p>
          <a:endParaRPr lang="en-US"/>
        </a:p>
      </dgm:t>
    </dgm:pt>
    <dgm:pt modelId="{576F3CFA-14B8-1F42-8F93-9F5678E0E4AC}" type="pres">
      <dgm:prSet presAssocID="{A8187B85-EAC2-744A-83E2-88A82AA45127}" presName="parTrans" presStyleLbl="bgSibTrans2D1" presStyleIdx="2" presStyleCnt="5"/>
      <dgm:spPr/>
      <dgm:t>
        <a:bodyPr/>
        <a:lstStyle/>
        <a:p>
          <a:endParaRPr lang="en-US"/>
        </a:p>
      </dgm:t>
    </dgm:pt>
    <dgm:pt modelId="{6D100BB9-95FA-FA4D-81B1-C5518980B121}" type="pres">
      <dgm:prSet presAssocID="{BFA92D53-6894-5B4C-A851-E854DDBDC98D}" presName="node" presStyleLbl="node1" presStyleIdx="2" presStyleCnt="5" custScaleX="80303" custScaleY="84995" custRadScaleRad="46095" custRadScaleInc="-419416">
        <dgm:presLayoutVars>
          <dgm:bulletEnabled val="1"/>
        </dgm:presLayoutVars>
      </dgm:prSet>
      <dgm:spPr/>
      <dgm:t>
        <a:bodyPr/>
        <a:lstStyle/>
        <a:p>
          <a:endParaRPr lang="en-US"/>
        </a:p>
      </dgm:t>
    </dgm:pt>
    <dgm:pt modelId="{A780B7BC-93D6-434F-96B7-DF03D49173C9}" type="pres">
      <dgm:prSet presAssocID="{F27BC14C-4225-CF4A-BC71-25F31EF45D7D}" presName="parTrans" presStyleLbl="bgSibTrans2D1" presStyleIdx="3" presStyleCnt="5"/>
      <dgm:spPr/>
      <dgm:t>
        <a:bodyPr/>
        <a:lstStyle/>
        <a:p>
          <a:endParaRPr lang="en-US"/>
        </a:p>
      </dgm:t>
    </dgm:pt>
    <dgm:pt modelId="{0CA5FA24-5279-1B4A-9CB3-196395EC4508}" type="pres">
      <dgm:prSet presAssocID="{B78D530C-AD1E-9D40-81EA-83D0EFDE8BA8}" presName="node" presStyleLbl="node1" presStyleIdx="3" presStyleCnt="5" custScaleX="80303" custScaleY="84995" custRadScaleRad="65058" custRadScaleInc="231356">
        <dgm:presLayoutVars>
          <dgm:bulletEnabled val="1"/>
        </dgm:presLayoutVars>
      </dgm:prSet>
      <dgm:spPr/>
      <dgm:t>
        <a:bodyPr/>
        <a:lstStyle/>
        <a:p>
          <a:endParaRPr lang="en-US"/>
        </a:p>
      </dgm:t>
    </dgm:pt>
    <dgm:pt modelId="{FB456C9D-E869-C34F-8ABD-A5AEFD89653D}" type="pres">
      <dgm:prSet presAssocID="{5C27E05D-6B79-9649-8E2C-1C4F658CD0FD}" presName="parTrans" presStyleLbl="bgSibTrans2D1" presStyleIdx="4" presStyleCnt="5"/>
      <dgm:spPr/>
      <dgm:t>
        <a:bodyPr/>
        <a:lstStyle/>
        <a:p>
          <a:endParaRPr lang="en-US"/>
        </a:p>
      </dgm:t>
    </dgm:pt>
    <dgm:pt modelId="{B7AB86AB-378B-F242-8B35-08B8FC3EEBAC}" type="pres">
      <dgm:prSet presAssocID="{6A967700-1CC0-1F40-8D11-38673C1B1DA2}" presName="node" presStyleLbl="node1" presStyleIdx="4" presStyleCnt="5" custScaleX="80303" custScaleY="84995" custRadScaleRad="56282" custRadScaleInc="-69070">
        <dgm:presLayoutVars>
          <dgm:bulletEnabled val="1"/>
        </dgm:presLayoutVars>
      </dgm:prSet>
      <dgm:spPr/>
      <dgm:t>
        <a:bodyPr/>
        <a:lstStyle/>
        <a:p>
          <a:endParaRPr lang="en-US"/>
        </a:p>
      </dgm:t>
    </dgm:pt>
  </dgm:ptLst>
  <dgm:cxnLst>
    <dgm:cxn modelId="{08A8D249-7160-CD4B-8B16-5A838BDE84AF}" type="presOf" srcId="{D7F5498D-C001-D449-B5F6-D2B755716AC2}" destId="{55115FAA-4830-4F47-9B1D-DCD6E572C410}" srcOrd="0" destOrd="0" presId="urn:microsoft.com/office/officeart/2005/8/layout/radial4"/>
    <dgm:cxn modelId="{43850FFC-42F4-7E4A-AE3B-6782F823AD17}" srcId="{C3F54481-D01D-5A4C-B30F-E1EF148A7A52}" destId="{C0A9DF76-336D-7441-9C56-1834E9059F20}" srcOrd="0" destOrd="0" parTransId="{01262C00-D721-8149-80B5-092D431D6B83}" sibTransId="{A3306FB3-0D69-9E4F-97FF-2C690C7FC2BB}"/>
    <dgm:cxn modelId="{211CE943-445A-A741-9EBE-5AD70D6FAC91}" srcId="{C0A9DF76-336D-7441-9C56-1834E9059F20}" destId="{D7F5498D-C001-D449-B5F6-D2B755716AC2}" srcOrd="0" destOrd="0" parTransId="{4E27B31E-9941-7746-8C00-0A377A54E32A}" sibTransId="{67DCF3D5-9D35-7342-A720-47DB78F2B1CC}"/>
    <dgm:cxn modelId="{7642FFD1-5F9C-BD4D-B177-5114BE77A2A9}" type="presOf" srcId="{B78D530C-AD1E-9D40-81EA-83D0EFDE8BA8}" destId="{0CA5FA24-5279-1B4A-9CB3-196395EC4508}" srcOrd="0" destOrd="0" presId="urn:microsoft.com/office/officeart/2005/8/layout/radial4"/>
    <dgm:cxn modelId="{7BD73921-4548-0349-BE14-B3757E32EFBA}" type="presOf" srcId="{4E27B31E-9941-7746-8C00-0A377A54E32A}" destId="{8AFB7F0A-EFEB-6241-A762-95D1BFE0D47D}" srcOrd="0" destOrd="0" presId="urn:microsoft.com/office/officeart/2005/8/layout/radial4"/>
    <dgm:cxn modelId="{0594C7D0-BA6A-3843-9965-2C2903D1A6C5}" type="presOf" srcId="{A8187B85-EAC2-744A-83E2-88A82AA45127}" destId="{576F3CFA-14B8-1F42-8F93-9F5678E0E4AC}" srcOrd="0" destOrd="0" presId="urn:microsoft.com/office/officeart/2005/8/layout/radial4"/>
    <dgm:cxn modelId="{67942D2A-BE01-9B46-97DB-1EF05C239390}" type="presOf" srcId="{5C27E05D-6B79-9649-8E2C-1C4F658CD0FD}" destId="{FB456C9D-E869-C34F-8ABD-A5AEFD89653D}" srcOrd="0" destOrd="0" presId="urn:microsoft.com/office/officeart/2005/8/layout/radial4"/>
    <dgm:cxn modelId="{F9222006-486C-3541-AEC8-15B196574184}" type="presOf" srcId="{A74844BE-52E5-D94C-8BC8-64EA712742A0}" destId="{A67B9280-A2F3-524F-8BE8-2C16DE2F3FED}" srcOrd="0" destOrd="0" presId="urn:microsoft.com/office/officeart/2005/8/layout/radial4"/>
    <dgm:cxn modelId="{6F10587C-10BC-A74F-8A7B-70E1E333E65E}" srcId="{C0A9DF76-336D-7441-9C56-1834E9059F20}" destId="{02B31784-DB96-0544-8996-8EFE592DD916}" srcOrd="1" destOrd="0" parTransId="{A74844BE-52E5-D94C-8BC8-64EA712742A0}" sibTransId="{9BF89883-9897-C644-8C30-EB9EC035E2C5}"/>
    <dgm:cxn modelId="{CA45182A-7E42-8D4D-9F48-86689D11F699}" srcId="{C0A9DF76-336D-7441-9C56-1834E9059F20}" destId="{BFA92D53-6894-5B4C-A851-E854DDBDC98D}" srcOrd="2" destOrd="0" parTransId="{A8187B85-EAC2-744A-83E2-88A82AA45127}" sibTransId="{5EB5275C-9F1B-AE47-839A-276A4B7D4D22}"/>
    <dgm:cxn modelId="{182F246D-DE5F-4D47-BEA6-C5122B4C8D57}" srcId="{C0A9DF76-336D-7441-9C56-1834E9059F20}" destId="{6A967700-1CC0-1F40-8D11-38673C1B1DA2}" srcOrd="4" destOrd="0" parTransId="{5C27E05D-6B79-9649-8E2C-1C4F658CD0FD}" sibTransId="{3AAFCD1F-0C17-6B4E-8721-B2E152ECA66C}"/>
    <dgm:cxn modelId="{89F7A452-34D3-8C4B-9C2F-EFC9E7DAA070}" type="presOf" srcId="{6A967700-1CC0-1F40-8D11-38673C1B1DA2}" destId="{B7AB86AB-378B-F242-8B35-08B8FC3EEBAC}" srcOrd="0" destOrd="0" presId="urn:microsoft.com/office/officeart/2005/8/layout/radial4"/>
    <dgm:cxn modelId="{21856D1B-7A32-E14A-91DE-37AB97F166F3}" type="presOf" srcId="{F27BC14C-4225-CF4A-BC71-25F31EF45D7D}" destId="{A780B7BC-93D6-434F-96B7-DF03D49173C9}" srcOrd="0" destOrd="0" presId="urn:microsoft.com/office/officeart/2005/8/layout/radial4"/>
    <dgm:cxn modelId="{F4054EE9-5983-4047-905B-B7F55F3C9F2A}" type="presOf" srcId="{BFA92D53-6894-5B4C-A851-E854DDBDC98D}" destId="{6D100BB9-95FA-FA4D-81B1-C5518980B121}" srcOrd="0" destOrd="0" presId="urn:microsoft.com/office/officeart/2005/8/layout/radial4"/>
    <dgm:cxn modelId="{3B744B6D-9592-CD4C-9DE4-C9B22CC6CFCF}" type="presOf" srcId="{C0A9DF76-336D-7441-9C56-1834E9059F20}" destId="{3A59FEB2-2165-0645-BC9D-BCD5B2B55DE4}" srcOrd="0" destOrd="0" presId="urn:microsoft.com/office/officeart/2005/8/layout/radial4"/>
    <dgm:cxn modelId="{E6D6437C-B1EA-B942-A276-8BBBB308123E}" type="presOf" srcId="{02B31784-DB96-0544-8996-8EFE592DD916}" destId="{DB0ADA8A-9C9A-3941-AA6E-477A11FFA598}" srcOrd="0" destOrd="0" presId="urn:microsoft.com/office/officeart/2005/8/layout/radial4"/>
    <dgm:cxn modelId="{02F433D6-BDE8-034C-98E3-061D6E6960A7}" type="presOf" srcId="{C3F54481-D01D-5A4C-B30F-E1EF148A7A52}" destId="{85F5D9D7-A291-A14D-841A-DD9E302CF9A8}" srcOrd="0" destOrd="0" presId="urn:microsoft.com/office/officeart/2005/8/layout/radial4"/>
    <dgm:cxn modelId="{D88C3D2A-F13F-A343-AF57-3B089CFC65ED}" srcId="{C0A9DF76-336D-7441-9C56-1834E9059F20}" destId="{B78D530C-AD1E-9D40-81EA-83D0EFDE8BA8}" srcOrd="3" destOrd="0" parTransId="{F27BC14C-4225-CF4A-BC71-25F31EF45D7D}" sibTransId="{49DDD192-2CB6-B14B-B4FD-8ED870E79F11}"/>
    <dgm:cxn modelId="{FBCBA56E-03E1-2E42-AA6B-4BF1685A68EF}" type="presParOf" srcId="{85F5D9D7-A291-A14D-841A-DD9E302CF9A8}" destId="{3A59FEB2-2165-0645-BC9D-BCD5B2B55DE4}" srcOrd="0" destOrd="0" presId="urn:microsoft.com/office/officeart/2005/8/layout/radial4"/>
    <dgm:cxn modelId="{890B6BE3-978E-1543-B1C2-693E5B30921F}" type="presParOf" srcId="{85F5D9D7-A291-A14D-841A-DD9E302CF9A8}" destId="{8AFB7F0A-EFEB-6241-A762-95D1BFE0D47D}" srcOrd="1" destOrd="0" presId="urn:microsoft.com/office/officeart/2005/8/layout/radial4"/>
    <dgm:cxn modelId="{09DD5CB9-AEDB-D547-B29B-9494E5AC85B1}" type="presParOf" srcId="{85F5D9D7-A291-A14D-841A-DD9E302CF9A8}" destId="{55115FAA-4830-4F47-9B1D-DCD6E572C410}" srcOrd="2" destOrd="0" presId="urn:microsoft.com/office/officeart/2005/8/layout/radial4"/>
    <dgm:cxn modelId="{CA000C1C-4E22-AF45-A7A6-F0EDB4BE3E35}" type="presParOf" srcId="{85F5D9D7-A291-A14D-841A-DD9E302CF9A8}" destId="{A67B9280-A2F3-524F-8BE8-2C16DE2F3FED}" srcOrd="3" destOrd="0" presId="urn:microsoft.com/office/officeart/2005/8/layout/radial4"/>
    <dgm:cxn modelId="{B6369716-3E56-8D4D-8DC1-2E0EC90A135C}" type="presParOf" srcId="{85F5D9D7-A291-A14D-841A-DD9E302CF9A8}" destId="{DB0ADA8A-9C9A-3941-AA6E-477A11FFA598}" srcOrd="4" destOrd="0" presId="urn:microsoft.com/office/officeart/2005/8/layout/radial4"/>
    <dgm:cxn modelId="{210F936B-A192-5740-9351-3145BC6177EF}" type="presParOf" srcId="{85F5D9D7-A291-A14D-841A-DD9E302CF9A8}" destId="{576F3CFA-14B8-1F42-8F93-9F5678E0E4AC}" srcOrd="5" destOrd="0" presId="urn:microsoft.com/office/officeart/2005/8/layout/radial4"/>
    <dgm:cxn modelId="{32EAF350-1D8F-8148-94B1-792D37D588EF}" type="presParOf" srcId="{85F5D9D7-A291-A14D-841A-DD9E302CF9A8}" destId="{6D100BB9-95FA-FA4D-81B1-C5518980B121}" srcOrd="6" destOrd="0" presId="urn:microsoft.com/office/officeart/2005/8/layout/radial4"/>
    <dgm:cxn modelId="{BF81B696-3A8D-8A4B-9AD1-0011360D1F62}" type="presParOf" srcId="{85F5D9D7-A291-A14D-841A-DD9E302CF9A8}" destId="{A780B7BC-93D6-434F-96B7-DF03D49173C9}" srcOrd="7" destOrd="0" presId="urn:microsoft.com/office/officeart/2005/8/layout/radial4"/>
    <dgm:cxn modelId="{B430D40F-1B45-B34D-9F5D-77F088205E1F}" type="presParOf" srcId="{85F5D9D7-A291-A14D-841A-DD9E302CF9A8}" destId="{0CA5FA24-5279-1B4A-9CB3-196395EC4508}" srcOrd="8" destOrd="0" presId="urn:microsoft.com/office/officeart/2005/8/layout/radial4"/>
    <dgm:cxn modelId="{6BC99AB2-271E-7E44-B386-DEACC1C7B9C4}" type="presParOf" srcId="{85F5D9D7-A291-A14D-841A-DD9E302CF9A8}" destId="{FB456C9D-E869-C34F-8ABD-A5AEFD89653D}" srcOrd="9" destOrd="0" presId="urn:microsoft.com/office/officeart/2005/8/layout/radial4"/>
    <dgm:cxn modelId="{9B43A958-13AE-1543-96F2-35011F5632FA}" type="presParOf" srcId="{85F5D9D7-A291-A14D-841A-DD9E302CF9A8}" destId="{B7AB86AB-378B-F242-8B35-08B8FC3EEBAC}" srcOrd="10" destOrd="0" presId="urn:microsoft.com/office/officeart/2005/8/layout/radial4"/>
  </dgm:cxnLst>
  <dgm:bg/>
  <dgm:whole/>
  <dgm:extLst>
    <a:ext uri="http://schemas.microsoft.com/office/drawing/2008/diagram">
      <dsp:dataModelExt xmlns:dsp="http://schemas.microsoft.com/office/drawing/2008/diagram" relId="rId27" minVer="http://schemas.openxmlformats.org/drawingml/2006/diagram"/>
    </a:ext>
    <a:ext uri="{C62137D5-CB1D-491B-B009-E17868A290BF}">
      <dgm14:recolorImg xmlns:dgm14="http://schemas.microsoft.com/office/drawing/2010/diagram" val="1"/>
    </a:ext>
  </dgm:extLst>
</dgm:dataModel>
</file>

<file path=ppt/diagrams/data6.xml><?xml version="1.0" encoding="utf-8"?>
<dgm:dataModel xmlns:dgm="http://schemas.openxmlformats.org/drawingml/2006/diagram" xmlns:a="http://schemas.openxmlformats.org/drawingml/2006/main">
  <dgm:ptLst>
    <dgm:pt modelId="{3398540A-9EFC-D547-AB54-82C0F1F9B10C}" type="doc">
      <dgm:prSet loTypeId="urn:microsoft.com/office/officeart/2005/8/layout/hierarchy4" loCatId="" qsTypeId="urn:microsoft.com/office/officeart/2005/8/quickstyle/simple4" qsCatId="simple" csTypeId="urn:microsoft.com/office/officeart/2005/8/colors/accent1_2" csCatId="accent1" phldr="1"/>
      <dgm:spPr/>
      <dgm:t>
        <a:bodyPr/>
        <a:lstStyle/>
        <a:p>
          <a:endParaRPr lang="en-US"/>
        </a:p>
      </dgm:t>
    </dgm:pt>
    <dgm:pt modelId="{39CA3B20-1F94-1D4E-9FD8-3C51B266B16C}">
      <dgm:prSet phldrT="[Text]"/>
      <dgm:spPr/>
      <dgm:t>
        <a:bodyPr/>
        <a:lstStyle/>
        <a:p>
          <a:r>
            <a:rPr lang="en-US" dirty="0" smtClean="0"/>
            <a:t>Technical Committee</a:t>
          </a:r>
          <a:endParaRPr lang="en-US" dirty="0"/>
        </a:p>
      </dgm:t>
    </dgm:pt>
    <dgm:pt modelId="{AF270E10-A2CC-D049-BC19-24ED0BA471B7}" type="parTrans" cxnId="{C8C12D10-A456-B64E-80F2-9884C25C598A}">
      <dgm:prSet/>
      <dgm:spPr/>
      <dgm:t>
        <a:bodyPr/>
        <a:lstStyle/>
        <a:p>
          <a:endParaRPr lang="en-US"/>
        </a:p>
      </dgm:t>
    </dgm:pt>
    <dgm:pt modelId="{55CE42FB-632F-8948-AB78-B5486BB151E2}" type="sibTrans" cxnId="{C8C12D10-A456-B64E-80F2-9884C25C598A}">
      <dgm:prSet/>
      <dgm:spPr/>
      <dgm:t>
        <a:bodyPr/>
        <a:lstStyle/>
        <a:p>
          <a:endParaRPr lang="en-US"/>
        </a:p>
      </dgm:t>
    </dgm:pt>
    <dgm:pt modelId="{B08DC042-7F9C-5F4A-8142-0009E67705E2}">
      <dgm:prSet phldrT="[Text]"/>
      <dgm:spPr/>
      <dgm:t>
        <a:bodyPr/>
        <a:lstStyle/>
        <a:p>
          <a:r>
            <a:rPr lang="en-US" smtClean="0"/>
            <a:t>Information sharing</a:t>
          </a:r>
          <a:endParaRPr lang="en-US" dirty="0"/>
        </a:p>
      </dgm:t>
    </dgm:pt>
    <dgm:pt modelId="{39607295-1029-4846-9CD7-C6D86491D76A}" type="parTrans" cxnId="{11B19F3C-3124-0743-81F2-B4F310F9DECD}">
      <dgm:prSet/>
      <dgm:spPr/>
      <dgm:t>
        <a:bodyPr/>
        <a:lstStyle/>
        <a:p>
          <a:endParaRPr lang="en-US"/>
        </a:p>
      </dgm:t>
    </dgm:pt>
    <dgm:pt modelId="{3EB34B4A-2CC8-964A-B3F4-57D25B9DF0D1}" type="sibTrans" cxnId="{11B19F3C-3124-0743-81F2-B4F310F9DECD}">
      <dgm:prSet/>
      <dgm:spPr/>
      <dgm:t>
        <a:bodyPr/>
        <a:lstStyle/>
        <a:p>
          <a:endParaRPr lang="en-US"/>
        </a:p>
      </dgm:t>
    </dgm:pt>
    <dgm:pt modelId="{F481A004-7EB2-7347-B761-B244AA7FCDF7}">
      <dgm:prSet phldrT="[Text]"/>
      <dgm:spPr/>
      <dgm:t>
        <a:bodyPr/>
        <a:lstStyle/>
        <a:p>
          <a:r>
            <a:rPr lang="en-US" smtClean="0"/>
            <a:t>Status/progress reports</a:t>
          </a:r>
          <a:endParaRPr lang="en-US" dirty="0"/>
        </a:p>
      </dgm:t>
    </dgm:pt>
    <dgm:pt modelId="{05F2C0B3-5CA8-9C4B-9B1B-2018F0F0E4CF}" type="parTrans" cxnId="{B6D0ED4D-178F-224D-96D8-BA27F0DB1E8F}">
      <dgm:prSet/>
      <dgm:spPr/>
      <dgm:t>
        <a:bodyPr/>
        <a:lstStyle/>
        <a:p>
          <a:endParaRPr lang="en-US"/>
        </a:p>
      </dgm:t>
    </dgm:pt>
    <dgm:pt modelId="{793CC15D-43FA-6541-9FE4-C444CECEE1CF}" type="sibTrans" cxnId="{B6D0ED4D-178F-224D-96D8-BA27F0DB1E8F}">
      <dgm:prSet/>
      <dgm:spPr/>
      <dgm:t>
        <a:bodyPr/>
        <a:lstStyle/>
        <a:p>
          <a:endParaRPr lang="en-US"/>
        </a:p>
      </dgm:t>
    </dgm:pt>
    <dgm:pt modelId="{2C64CB93-3140-F84E-BF64-5C340C60C1DB}">
      <dgm:prSet phldrT="[Text]"/>
      <dgm:spPr/>
      <dgm:t>
        <a:bodyPr/>
        <a:lstStyle/>
        <a:p>
          <a:r>
            <a:rPr lang="en-US" dirty="0" smtClean="0"/>
            <a:t>Announcement of technical decisions</a:t>
          </a:r>
          <a:endParaRPr lang="en-US" dirty="0"/>
        </a:p>
      </dgm:t>
    </dgm:pt>
    <dgm:pt modelId="{48C8C8BC-4E87-FE41-9BA5-CCAE713B5E1D}" type="parTrans" cxnId="{45566B14-077A-0447-9914-CCB5048C63D2}">
      <dgm:prSet/>
      <dgm:spPr/>
      <dgm:t>
        <a:bodyPr/>
        <a:lstStyle/>
        <a:p>
          <a:endParaRPr lang="en-US"/>
        </a:p>
      </dgm:t>
    </dgm:pt>
    <dgm:pt modelId="{1092E06B-375D-604C-A71D-3A55ED66D772}" type="sibTrans" cxnId="{45566B14-077A-0447-9914-CCB5048C63D2}">
      <dgm:prSet/>
      <dgm:spPr/>
      <dgm:t>
        <a:bodyPr/>
        <a:lstStyle/>
        <a:p>
          <a:endParaRPr lang="en-US"/>
        </a:p>
      </dgm:t>
    </dgm:pt>
    <dgm:pt modelId="{9C8667EC-E15A-1945-9E87-E39F6CACD6F0}">
      <dgm:prSet phldrT="[Text]"/>
      <dgm:spPr/>
      <dgm:t>
        <a:bodyPr/>
        <a:lstStyle/>
        <a:p>
          <a:r>
            <a:rPr lang="en-US" dirty="0" smtClean="0"/>
            <a:t>Not a decision making meeting</a:t>
          </a:r>
          <a:endParaRPr lang="en-US" dirty="0"/>
        </a:p>
      </dgm:t>
    </dgm:pt>
    <dgm:pt modelId="{859B619F-9BDF-6443-B2C2-AB39CE8DCB56}" type="parTrans" cxnId="{8620F22F-FEE8-AE48-AA45-0B28D1E1FC38}">
      <dgm:prSet/>
      <dgm:spPr/>
      <dgm:t>
        <a:bodyPr/>
        <a:lstStyle/>
        <a:p>
          <a:endParaRPr lang="en-US"/>
        </a:p>
      </dgm:t>
    </dgm:pt>
    <dgm:pt modelId="{1817A526-1257-1742-AB9C-2277EC0520C3}" type="sibTrans" cxnId="{8620F22F-FEE8-AE48-AA45-0B28D1E1FC38}">
      <dgm:prSet/>
      <dgm:spPr/>
      <dgm:t>
        <a:bodyPr/>
        <a:lstStyle/>
        <a:p>
          <a:endParaRPr lang="en-US"/>
        </a:p>
      </dgm:t>
    </dgm:pt>
    <dgm:pt modelId="{A5877612-7BE0-804F-A1A6-B506D094594B}">
      <dgm:prSet phldrT="[Text]"/>
      <dgm:spPr/>
      <dgm:t>
        <a:bodyPr/>
        <a:lstStyle/>
        <a:p>
          <a:r>
            <a:rPr lang="en-US" smtClean="0"/>
            <a:t>Chaired by the TEC and open to the whole group</a:t>
          </a:r>
          <a:endParaRPr lang="en-US" dirty="0"/>
        </a:p>
      </dgm:t>
    </dgm:pt>
    <dgm:pt modelId="{E4DDA83A-CA08-9C43-9737-A27C2472CD26}" type="parTrans" cxnId="{4BB8B826-7C22-8C43-9208-F5B94B977315}">
      <dgm:prSet/>
      <dgm:spPr/>
      <dgm:t>
        <a:bodyPr/>
        <a:lstStyle/>
        <a:p>
          <a:endParaRPr lang="en-US"/>
        </a:p>
      </dgm:t>
    </dgm:pt>
    <dgm:pt modelId="{4A15D384-11F5-7243-8E9E-DD5C6972DEF5}" type="sibTrans" cxnId="{4BB8B826-7C22-8C43-9208-F5B94B977315}">
      <dgm:prSet/>
      <dgm:spPr/>
      <dgm:t>
        <a:bodyPr/>
        <a:lstStyle/>
        <a:p>
          <a:endParaRPr lang="en-US"/>
        </a:p>
      </dgm:t>
    </dgm:pt>
    <dgm:pt modelId="{BAACE8B9-6799-D04A-A5DE-18CDC134B3A6}" type="pres">
      <dgm:prSet presAssocID="{3398540A-9EFC-D547-AB54-82C0F1F9B10C}" presName="Name0" presStyleCnt="0">
        <dgm:presLayoutVars>
          <dgm:chPref val="1"/>
          <dgm:dir/>
          <dgm:animOne val="branch"/>
          <dgm:animLvl val="lvl"/>
          <dgm:resizeHandles/>
        </dgm:presLayoutVars>
      </dgm:prSet>
      <dgm:spPr/>
      <dgm:t>
        <a:bodyPr/>
        <a:lstStyle/>
        <a:p>
          <a:endParaRPr lang="en-US"/>
        </a:p>
      </dgm:t>
    </dgm:pt>
    <dgm:pt modelId="{D61E0048-3B01-864C-BC03-077E7F1616B6}" type="pres">
      <dgm:prSet presAssocID="{39CA3B20-1F94-1D4E-9FD8-3C51B266B16C}" presName="vertOne" presStyleCnt="0"/>
      <dgm:spPr/>
      <dgm:t>
        <a:bodyPr/>
        <a:lstStyle/>
        <a:p>
          <a:endParaRPr lang="en-US"/>
        </a:p>
      </dgm:t>
    </dgm:pt>
    <dgm:pt modelId="{EA3B8252-5DCE-D746-8B77-83B7686F1BF2}" type="pres">
      <dgm:prSet presAssocID="{39CA3B20-1F94-1D4E-9FD8-3C51B266B16C}" presName="txOne" presStyleLbl="node0" presStyleIdx="0" presStyleCnt="1" custLinFactNeighborX="40" custLinFactNeighborY="-4229">
        <dgm:presLayoutVars>
          <dgm:chPref val="3"/>
        </dgm:presLayoutVars>
      </dgm:prSet>
      <dgm:spPr/>
      <dgm:t>
        <a:bodyPr/>
        <a:lstStyle/>
        <a:p>
          <a:endParaRPr lang="en-US"/>
        </a:p>
      </dgm:t>
    </dgm:pt>
    <dgm:pt modelId="{AC0ED0CF-0347-7B4B-AD46-C0D56AC62B0B}" type="pres">
      <dgm:prSet presAssocID="{39CA3B20-1F94-1D4E-9FD8-3C51B266B16C}" presName="parTransOne" presStyleCnt="0"/>
      <dgm:spPr/>
      <dgm:t>
        <a:bodyPr/>
        <a:lstStyle/>
        <a:p>
          <a:endParaRPr lang="en-US"/>
        </a:p>
      </dgm:t>
    </dgm:pt>
    <dgm:pt modelId="{F824684B-CEE7-7B4A-A2A4-486645E6A633}" type="pres">
      <dgm:prSet presAssocID="{39CA3B20-1F94-1D4E-9FD8-3C51B266B16C}" presName="horzOne" presStyleCnt="0"/>
      <dgm:spPr/>
      <dgm:t>
        <a:bodyPr/>
        <a:lstStyle/>
        <a:p>
          <a:endParaRPr lang="en-US"/>
        </a:p>
      </dgm:t>
    </dgm:pt>
    <dgm:pt modelId="{7F153AC4-627E-D44A-937F-612DFBA67C74}" type="pres">
      <dgm:prSet presAssocID="{9C8667EC-E15A-1945-9E87-E39F6CACD6F0}" presName="vertTwo" presStyleCnt="0"/>
      <dgm:spPr/>
      <dgm:t>
        <a:bodyPr/>
        <a:lstStyle/>
        <a:p>
          <a:endParaRPr lang="en-US"/>
        </a:p>
      </dgm:t>
    </dgm:pt>
    <dgm:pt modelId="{00325375-E63C-874D-A733-5B2C624924AE}" type="pres">
      <dgm:prSet presAssocID="{9C8667EC-E15A-1945-9E87-E39F6CACD6F0}" presName="txTwo" presStyleLbl="node2" presStyleIdx="0" presStyleCnt="5">
        <dgm:presLayoutVars>
          <dgm:chPref val="3"/>
        </dgm:presLayoutVars>
      </dgm:prSet>
      <dgm:spPr/>
      <dgm:t>
        <a:bodyPr/>
        <a:lstStyle/>
        <a:p>
          <a:endParaRPr lang="en-US"/>
        </a:p>
      </dgm:t>
    </dgm:pt>
    <dgm:pt modelId="{069C4379-38BD-D547-AFAE-DB72649E8ED2}" type="pres">
      <dgm:prSet presAssocID="{9C8667EC-E15A-1945-9E87-E39F6CACD6F0}" presName="horzTwo" presStyleCnt="0"/>
      <dgm:spPr/>
      <dgm:t>
        <a:bodyPr/>
        <a:lstStyle/>
        <a:p>
          <a:endParaRPr lang="en-US"/>
        </a:p>
      </dgm:t>
    </dgm:pt>
    <dgm:pt modelId="{CDE3A1A9-EBB0-3842-ADC2-C6E94689790B}" type="pres">
      <dgm:prSet presAssocID="{1817A526-1257-1742-AB9C-2277EC0520C3}" presName="sibSpaceTwo" presStyleCnt="0"/>
      <dgm:spPr/>
      <dgm:t>
        <a:bodyPr/>
        <a:lstStyle/>
        <a:p>
          <a:endParaRPr lang="en-US"/>
        </a:p>
      </dgm:t>
    </dgm:pt>
    <dgm:pt modelId="{4355074A-B0F3-5A4B-83D2-FF3775F4AF3F}" type="pres">
      <dgm:prSet presAssocID="{B08DC042-7F9C-5F4A-8142-0009E67705E2}" presName="vertTwo" presStyleCnt="0"/>
      <dgm:spPr/>
      <dgm:t>
        <a:bodyPr/>
        <a:lstStyle/>
        <a:p>
          <a:endParaRPr lang="en-US"/>
        </a:p>
      </dgm:t>
    </dgm:pt>
    <dgm:pt modelId="{655870E3-854C-6E43-95E9-FF41AE2122EF}" type="pres">
      <dgm:prSet presAssocID="{B08DC042-7F9C-5F4A-8142-0009E67705E2}" presName="txTwo" presStyleLbl="node2" presStyleIdx="1" presStyleCnt="5">
        <dgm:presLayoutVars>
          <dgm:chPref val="3"/>
        </dgm:presLayoutVars>
      </dgm:prSet>
      <dgm:spPr/>
      <dgm:t>
        <a:bodyPr/>
        <a:lstStyle/>
        <a:p>
          <a:endParaRPr lang="en-US"/>
        </a:p>
      </dgm:t>
    </dgm:pt>
    <dgm:pt modelId="{500B56D6-0B81-7545-8A0B-AFB5480084D1}" type="pres">
      <dgm:prSet presAssocID="{B08DC042-7F9C-5F4A-8142-0009E67705E2}" presName="horzTwo" presStyleCnt="0"/>
      <dgm:spPr/>
      <dgm:t>
        <a:bodyPr/>
        <a:lstStyle/>
        <a:p>
          <a:endParaRPr lang="en-US"/>
        </a:p>
      </dgm:t>
    </dgm:pt>
    <dgm:pt modelId="{A908B77D-159A-D847-8897-3640AD7C533C}" type="pres">
      <dgm:prSet presAssocID="{3EB34B4A-2CC8-964A-B3F4-57D25B9DF0D1}" presName="sibSpaceTwo" presStyleCnt="0"/>
      <dgm:spPr/>
      <dgm:t>
        <a:bodyPr/>
        <a:lstStyle/>
        <a:p>
          <a:endParaRPr lang="en-US"/>
        </a:p>
      </dgm:t>
    </dgm:pt>
    <dgm:pt modelId="{CBEA2CFD-E838-FE4B-8468-78A1156A11C7}" type="pres">
      <dgm:prSet presAssocID="{F481A004-7EB2-7347-B761-B244AA7FCDF7}" presName="vertTwo" presStyleCnt="0"/>
      <dgm:spPr/>
      <dgm:t>
        <a:bodyPr/>
        <a:lstStyle/>
        <a:p>
          <a:endParaRPr lang="en-US"/>
        </a:p>
      </dgm:t>
    </dgm:pt>
    <dgm:pt modelId="{B20379D3-A8F0-0B44-A07C-7929B545B3F4}" type="pres">
      <dgm:prSet presAssocID="{F481A004-7EB2-7347-B761-B244AA7FCDF7}" presName="txTwo" presStyleLbl="node2" presStyleIdx="2" presStyleCnt="5">
        <dgm:presLayoutVars>
          <dgm:chPref val="3"/>
        </dgm:presLayoutVars>
      </dgm:prSet>
      <dgm:spPr/>
      <dgm:t>
        <a:bodyPr/>
        <a:lstStyle/>
        <a:p>
          <a:endParaRPr lang="en-US"/>
        </a:p>
      </dgm:t>
    </dgm:pt>
    <dgm:pt modelId="{DE7C48A9-4645-4746-AE86-70E362181751}" type="pres">
      <dgm:prSet presAssocID="{F481A004-7EB2-7347-B761-B244AA7FCDF7}" presName="horzTwo" presStyleCnt="0"/>
      <dgm:spPr/>
      <dgm:t>
        <a:bodyPr/>
        <a:lstStyle/>
        <a:p>
          <a:endParaRPr lang="en-US"/>
        </a:p>
      </dgm:t>
    </dgm:pt>
    <dgm:pt modelId="{08381863-4CC9-7E4A-9920-2026083AC2DE}" type="pres">
      <dgm:prSet presAssocID="{793CC15D-43FA-6541-9FE4-C444CECEE1CF}" presName="sibSpaceTwo" presStyleCnt="0"/>
      <dgm:spPr/>
      <dgm:t>
        <a:bodyPr/>
        <a:lstStyle/>
        <a:p>
          <a:endParaRPr lang="en-US"/>
        </a:p>
      </dgm:t>
    </dgm:pt>
    <dgm:pt modelId="{AA5758B5-F949-AD46-AFA7-0664F2443916}" type="pres">
      <dgm:prSet presAssocID="{2C64CB93-3140-F84E-BF64-5C340C60C1DB}" presName="vertTwo" presStyleCnt="0"/>
      <dgm:spPr/>
      <dgm:t>
        <a:bodyPr/>
        <a:lstStyle/>
        <a:p>
          <a:endParaRPr lang="en-US"/>
        </a:p>
      </dgm:t>
    </dgm:pt>
    <dgm:pt modelId="{477A6C46-3E44-8347-95D0-48335B05E80D}" type="pres">
      <dgm:prSet presAssocID="{2C64CB93-3140-F84E-BF64-5C340C60C1DB}" presName="txTwo" presStyleLbl="node2" presStyleIdx="3" presStyleCnt="5">
        <dgm:presLayoutVars>
          <dgm:chPref val="3"/>
        </dgm:presLayoutVars>
      </dgm:prSet>
      <dgm:spPr/>
      <dgm:t>
        <a:bodyPr/>
        <a:lstStyle/>
        <a:p>
          <a:endParaRPr lang="en-US"/>
        </a:p>
      </dgm:t>
    </dgm:pt>
    <dgm:pt modelId="{4C10687B-3A0D-CB40-8D95-12E36E7D26C6}" type="pres">
      <dgm:prSet presAssocID="{2C64CB93-3140-F84E-BF64-5C340C60C1DB}" presName="horzTwo" presStyleCnt="0"/>
      <dgm:spPr/>
      <dgm:t>
        <a:bodyPr/>
        <a:lstStyle/>
        <a:p>
          <a:endParaRPr lang="en-US"/>
        </a:p>
      </dgm:t>
    </dgm:pt>
    <dgm:pt modelId="{45ABA427-AE8C-644D-BA06-6E17EDC4BD46}" type="pres">
      <dgm:prSet presAssocID="{1092E06B-375D-604C-A71D-3A55ED66D772}" presName="sibSpaceTwo" presStyleCnt="0"/>
      <dgm:spPr/>
      <dgm:t>
        <a:bodyPr/>
        <a:lstStyle/>
        <a:p>
          <a:endParaRPr lang="en-US"/>
        </a:p>
      </dgm:t>
    </dgm:pt>
    <dgm:pt modelId="{4DC401CE-BF1C-734E-A919-A0DB038F4A6D}" type="pres">
      <dgm:prSet presAssocID="{A5877612-7BE0-804F-A1A6-B506D094594B}" presName="vertTwo" presStyleCnt="0"/>
      <dgm:spPr/>
      <dgm:t>
        <a:bodyPr/>
        <a:lstStyle/>
        <a:p>
          <a:endParaRPr lang="en-US"/>
        </a:p>
      </dgm:t>
    </dgm:pt>
    <dgm:pt modelId="{4D412B5C-6E8C-B043-8E66-9356F5368361}" type="pres">
      <dgm:prSet presAssocID="{A5877612-7BE0-804F-A1A6-B506D094594B}" presName="txTwo" presStyleLbl="node2" presStyleIdx="4" presStyleCnt="5">
        <dgm:presLayoutVars>
          <dgm:chPref val="3"/>
        </dgm:presLayoutVars>
      </dgm:prSet>
      <dgm:spPr/>
      <dgm:t>
        <a:bodyPr/>
        <a:lstStyle/>
        <a:p>
          <a:endParaRPr lang="en-US"/>
        </a:p>
      </dgm:t>
    </dgm:pt>
    <dgm:pt modelId="{0F821C19-B9B2-F64A-92FF-7D1DF06A6CFD}" type="pres">
      <dgm:prSet presAssocID="{A5877612-7BE0-804F-A1A6-B506D094594B}" presName="horzTwo" presStyleCnt="0"/>
      <dgm:spPr/>
      <dgm:t>
        <a:bodyPr/>
        <a:lstStyle/>
        <a:p>
          <a:endParaRPr lang="en-US"/>
        </a:p>
      </dgm:t>
    </dgm:pt>
  </dgm:ptLst>
  <dgm:cxnLst>
    <dgm:cxn modelId="{EE9DB90D-60BC-C043-AE9B-A4B21038AC55}" type="presOf" srcId="{A5877612-7BE0-804F-A1A6-B506D094594B}" destId="{4D412B5C-6E8C-B043-8E66-9356F5368361}" srcOrd="0" destOrd="0" presId="urn:microsoft.com/office/officeart/2005/8/layout/hierarchy4"/>
    <dgm:cxn modelId="{C8C12D10-A456-B64E-80F2-9884C25C598A}" srcId="{3398540A-9EFC-D547-AB54-82C0F1F9B10C}" destId="{39CA3B20-1F94-1D4E-9FD8-3C51B266B16C}" srcOrd="0" destOrd="0" parTransId="{AF270E10-A2CC-D049-BC19-24ED0BA471B7}" sibTransId="{55CE42FB-632F-8948-AB78-B5486BB151E2}"/>
    <dgm:cxn modelId="{AE6C1133-B825-724D-BA37-5C46DAD742D8}" type="presOf" srcId="{39CA3B20-1F94-1D4E-9FD8-3C51B266B16C}" destId="{EA3B8252-5DCE-D746-8B77-83B7686F1BF2}" srcOrd="0" destOrd="0" presId="urn:microsoft.com/office/officeart/2005/8/layout/hierarchy4"/>
    <dgm:cxn modelId="{6277C0E6-5E20-6A40-A183-F684A11A37B1}" type="presOf" srcId="{3398540A-9EFC-D547-AB54-82C0F1F9B10C}" destId="{BAACE8B9-6799-D04A-A5DE-18CDC134B3A6}" srcOrd="0" destOrd="0" presId="urn:microsoft.com/office/officeart/2005/8/layout/hierarchy4"/>
    <dgm:cxn modelId="{B6D0ED4D-178F-224D-96D8-BA27F0DB1E8F}" srcId="{39CA3B20-1F94-1D4E-9FD8-3C51B266B16C}" destId="{F481A004-7EB2-7347-B761-B244AA7FCDF7}" srcOrd="2" destOrd="0" parTransId="{05F2C0B3-5CA8-9C4B-9B1B-2018F0F0E4CF}" sibTransId="{793CC15D-43FA-6541-9FE4-C444CECEE1CF}"/>
    <dgm:cxn modelId="{11B19F3C-3124-0743-81F2-B4F310F9DECD}" srcId="{39CA3B20-1F94-1D4E-9FD8-3C51B266B16C}" destId="{B08DC042-7F9C-5F4A-8142-0009E67705E2}" srcOrd="1" destOrd="0" parTransId="{39607295-1029-4846-9CD7-C6D86491D76A}" sibTransId="{3EB34B4A-2CC8-964A-B3F4-57D25B9DF0D1}"/>
    <dgm:cxn modelId="{0955E4A3-1A8B-6847-8866-6AC862FAD458}" type="presOf" srcId="{2C64CB93-3140-F84E-BF64-5C340C60C1DB}" destId="{477A6C46-3E44-8347-95D0-48335B05E80D}" srcOrd="0" destOrd="0" presId="urn:microsoft.com/office/officeart/2005/8/layout/hierarchy4"/>
    <dgm:cxn modelId="{D51ABFC3-4D00-2946-AAF4-6C8B33E31FAD}" type="presOf" srcId="{F481A004-7EB2-7347-B761-B244AA7FCDF7}" destId="{B20379D3-A8F0-0B44-A07C-7929B545B3F4}" srcOrd="0" destOrd="0" presId="urn:microsoft.com/office/officeart/2005/8/layout/hierarchy4"/>
    <dgm:cxn modelId="{B5452844-70BD-5340-A78B-091C4384701E}" type="presOf" srcId="{B08DC042-7F9C-5F4A-8142-0009E67705E2}" destId="{655870E3-854C-6E43-95E9-FF41AE2122EF}" srcOrd="0" destOrd="0" presId="urn:microsoft.com/office/officeart/2005/8/layout/hierarchy4"/>
    <dgm:cxn modelId="{4BB8B826-7C22-8C43-9208-F5B94B977315}" srcId="{39CA3B20-1F94-1D4E-9FD8-3C51B266B16C}" destId="{A5877612-7BE0-804F-A1A6-B506D094594B}" srcOrd="4" destOrd="0" parTransId="{E4DDA83A-CA08-9C43-9737-A27C2472CD26}" sibTransId="{4A15D384-11F5-7243-8E9E-DD5C6972DEF5}"/>
    <dgm:cxn modelId="{45566B14-077A-0447-9914-CCB5048C63D2}" srcId="{39CA3B20-1F94-1D4E-9FD8-3C51B266B16C}" destId="{2C64CB93-3140-F84E-BF64-5C340C60C1DB}" srcOrd="3" destOrd="0" parTransId="{48C8C8BC-4E87-FE41-9BA5-CCAE713B5E1D}" sibTransId="{1092E06B-375D-604C-A71D-3A55ED66D772}"/>
    <dgm:cxn modelId="{8620F22F-FEE8-AE48-AA45-0B28D1E1FC38}" srcId="{39CA3B20-1F94-1D4E-9FD8-3C51B266B16C}" destId="{9C8667EC-E15A-1945-9E87-E39F6CACD6F0}" srcOrd="0" destOrd="0" parTransId="{859B619F-9BDF-6443-B2C2-AB39CE8DCB56}" sibTransId="{1817A526-1257-1742-AB9C-2277EC0520C3}"/>
    <dgm:cxn modelId="{49117FFA-8F0F-144E-83D5-498976A17295}" type="presOf" srcId="{9C8667EC-E15A-1945-9E87-E39F6CACD6F0}" destId="{00325375-E63C-874D-A733-5B2C624924AE}" srcOrd="0" destOrd="0" presId="urn:microsoft.com/office/officeart/2005/8/layout/hierarchy4"/>
    <dgm:cxn modelId="{4B21CF4B-5C3B-B147-857C-7337A5F6724D}" type="presParOf" srcId="{BAACE8B9-6799-D04A-A5DE-18CDC134B3A6}" destId="{D61E0048-3B01-864C-BC03-077E7F1616B6}" srcOrd="0" destOrd="0" presId="urn:microsoft.com/office/officeart/2005/8/layout/hierarchy4"/>
    <dgm:cxn modelId="{07C88A7A-30AB-C94C-B72E-D750D0858A8B}" type="presParOf" srcId="{D61E0048-3B01-864C-BC03-077E7F1616B6}" destId="{EA3B8252-5DCE-D746-8B77-83B7686F1BF2}" srcOrd="0" destOrd="0" presId="urn:microsoft.com/office/officeart/2005/8/layout/hierarchy4"/>
    <dgm:cxn modelId="{C8570F9E-4D00-7145-B78D-82C7AE7DE110}" type="presParOf" srcId="{D61E0048-3B01-864C-BC03-077E7F1616B6}" destId="{AC0ED0CF-0347-7B4B-AD46-C0D56AC62B0B}" srcOrd="1" destOrd="0" presId="urn:microsoft.com/office/officeart/2005/8/layout/hierarchy4"/>
    <dgm:cxn modelId="{DFA3DDF0-487D-DC43-8CBC-D538E4F289D5}" type="presParOf" srcId="{D61E0048-3B01-864C-BC03-077E7F1616B6}" destId="{F824684B-CEE7-7B4A-A2A4-486645E6A633}" srcOrd="2" destOrd="0" presId="urn:microsoft.com/office/officeart/2005/8/layout/hierarchy4"/>
    <dgm:cxn modelId="{4932B0A6-5005-C34F-B7F3-831D29E737A1}" type="presParOf" srcId="{F824684B-CEE7-7B4A-A2A4-486645E6A633}" destId="{7F153AC4-627E-D44A-937F-612DFBA67C74}" srcOrd="0" destOrd="0" presId="urn:microsoft.com/office/officeart/2005/8/layout/hierarchy4"/>
    <dgm:cxn modelId="{C8EA1F26-7F1E-1F47-94FC-8A8E8C5A492D}" type="presParOf" srcId="{7F153AC4-627E-D44A-937F-612DFBA67C74}" destId="{00325375-E63C-874D-A733-5B2C624924AE}" srcOrd="0" destOrd="0" presId="urn:microsoft.com/office/officeart/2005/8/layout/hierarchy4"/>
    <dgm:cxn modelId="{E31FCA93-7530-314E-A9A8-B801A64E0F18}" type="presParOf" srcId="{7F153AC4-627E-D44A-937F-612DFBA67C74}" destId="{069C4379-38BD-D547-AFAE-DB72649E8ED2}" srcOrd="1" destOrd="0" presId="urn:microsoft.com/office/officeart/2005/8/layout/hierarchy4"/>
    <dgm:cxn modelId="{68A3FAAA-0F6E-9D46-8801-1E00E1430444}" type="presParOf" srcId="{F824684B-CEE7-7B4A-A2A4-486645E6A633}" destId="{CDE3A1A9-EBB0-3842-ADC2-C6E94689790B}" srcOrd="1" destOrd="0" presId="urn:microsoft.com/office/officeart/2005/8/layout/hierarchy4"/>
    <dgm:cxn modelId="{02144E74-7209-4441-A09F-084B62A2C353}" type="presParOf" srcId="{F824684B-CEE7-7B4A-A2A4-486645E6A633}" destId="{4355074A-B0F3-5A4B-83D2-FF3775F4AF3F}" srcOrd="2" destOrd="0" presId="urn:microsoft.com/office/officeart/2005/8/layout/hierarchy4"/>
    <dgm:cxn modelId="{36DC1134-C64C-574F-BBE0-71F9B4BC4DDA}" type="presParOf" srcId="{4355074A-B0F3-5A4B-83D2-FF3775F4AF3F}" destId="{655870E3-854C-6E43-95E9-FF41AE2122EF}" srcOrd="0" destOrd="0" presId="urn:microsoft.com/office/officeart/2005/8/layout/hierarchy4"/>
    <dgm:cxn modelId="{44DBF0E9-FB19-C44C-B618-BC679AFA21D9}" type="presParOf" srcId="{4355074A-B0F3-5A4B-83D2-FF3775F4AF3F}" destId="{500B56D6-0B81-7545-8A0B-AFB5480084D1}" srcOrd="1" destOrd="0" presId="urn:microsoft.com/office/officeart/2005/8/layout/hierarchy4"/>
    <dgm:cxn modelId="{697F1723-48FC-3E46-B423-E1EB31F3DAEC}" type="presParOf" srcId="{F824684B-CEE7-7B4A-A2A4-486645E6A633}" destId="{A908B77D-159A-D847-8897-3640AD7C533C}" srcOrd="3" destOrd="0" presId="urn:microsoft.com/office/officeart/2005/8/layout/hierarchy4"/>
    <dgm:cxn modelId="{EA0C272E-4EB7-B740-8165-1F0A82B087CE}" type="presParOf" srcId="{F824684B-CEE7-7B4A-A2A4-486645E6A633}" destId="{CBEA2CFD-E838-FE4B-8468-78A1156A11C7}" srcOrd="4" destOrd="0" presId="urn:microsoft.com/office/officeart/2005/8/layout/hierarchy4"/>
    <dgm:cxn modelId="{631A6D1B-A525-0347-9051-FE8527AEECAB}" type="presParOf" srcId="{CBEA2CFD-E838-FE4B-8468-78A1156A11C7}" destId="{B20379D3-A8F0-0B44-A07C-7929B545B3F4}" srcOrd="0" destOrd="0" presId="urn:microsoft.com/office/officeart/2005/8/layout/hierarchy4"/>
    <dgm:cxn modelId="{96E4C22A-5952-C34A-9868-55BDF8EAC9AB}" type="presParOf" srcId="{CBEA2CFD-E838-FE4B-8468-78A1156A11C7}" destId="{DE7C48A9-4645-4746-AE86-70E362181751}" srcOrd="1" destOrd="0" presId="urn:microsoft.com/office/officeart/2005/8/layout/hierarchy4"/>
    <dgm:cxn modelId="{3274DA6D-A68C-2D44-BE0B-7B95EC3255DF}" type="presParOf" srcId="{F824684B-CEE7-7B4A-A2A4-486645E6A633}" destId="{08381863-4CC9-7E4A-9920-2026083AC2DE}" srcOrd="5" destOrd="0" presId="urn:microsoft.com/office/officeart/2005/8/layout/hierarchy4"/>
    <dgm:cxn modelId="{16EB410D-0A6A-BC45-B111-FEC27030BECA}" type="presParOf" srcId="{F824684B-CEE7-7B4A-A2A4-486645E6A633}" destId="{AA5758B5-F949-AD46-AFA7-0664F2443916}" srcOrd="6" destOrd="0" presId="urn:microsoft.com/office/officeart/2005/8/layout/hierarchy4"/>
    <dgm:cxn modelId="{CF41A0F7-3730-5142-9C4B-75C2B53DDAEA}" type="presParOf" srcId="{AA5758B5-F949-AD46-AFA7-0664F2443916}" destId="{477A6C46-3E44-8347-95D0-48335B05E80D}" srcOrd="0" destOrd="0" presId="urn:microsoft.com/office/officeart/2005/8/layout/hierarchy4"/>
    <dgm:cxn modelId="{E3764AEC-F63B-F04C-A16E-8DB6DF409FF5}" type="presParOf" srcId="{AA5758B5-F949-AD46-AFA7-0664F2443916}" destId="{4C10687B-3A0D-CB40-8D95-12E36E7D26C6}" srcOrd="1" destOrd="0" presId="urn:microsoft.com/office/officeart/2005/8/layout/hierarchy4"/>
    <dgm:cxn modelId="{9E9C2CA2-392A-904D-A6EE-CE8DEA6699D1}" type="presParOf" srcId="{F824684B-CEE7-7B4A-A2A4-486645E6A633}" destId="{45ABA427-AE8C-644D-BA06-6E17EDC4BD46}" srcOrd="7" destOrd="0" presId="urn:microsoft.com/office/officeart/2005/8/layout/hierarchy4"/>
    <dgm:cxn modelId="{59518436-C758-1C48-B1C2-97EEB4E9FFCC}" type="presParOf" srcId="{F824684B-CEE7-7B4A-A2A4-486645E6A633}" destId="{4DC401CE-BF1C-734E-A919-A0DB038F4A6D}" srcOrd="8" destOrd="0" presId="urn:microsoft.com/office/officeart/2005/8/layout/hierarchy4"/>
    <dgm:cxn modelId="{61DE2A4A-A17B-F343-9F08-2667B7EEEEE6}" type="presParOf" srcId="{4DC401CE-BF1C-734E-A919-A0DB038F4A6D}" destId="{4D412B5C-6E8C-B043-8E66-9356F5368361}" srcOrd="0" destOrd="0" presId="urn:microsoft.com/office/officeart/2005/8/layout/hierarchy4"/>
    <dgm:cxn modelId="{35BB2C7B-50AA-7F42-B57D-15A4DE609EAD}" type="presParOf" srcId="{4DC401CE-BF1C-734E-A919-A0DB038F4A6D}" destId="{0F821C19-B9B2-F64A-92FF-7D1DF06A6CFD}"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214E130-5415-3E4F-BB8B-A2046DFDDE15}" type="doc">
      <dgm:prSet loTypeId="urn:microsoft.com/office/officeart/2005/8/layout/hierarchy4" loCatId="" qsTypeId="urn:microsoft.com/office/officeart/2005/8/quickstyle/simple4" qsCatId="simple" csTypeId="urn:microsoft.com/office/officeart/2005/8/colors/accent2_2" csCatId="accent2" phldr="1"/>
      <dgm:spPr/>
      <dgm:t>
        <a:bodyPr/>
        <a:lstStyle/>
        <a:p>
          <a:endParaRPr lang="en-US"/>
        </a:p>
      </dgm:t>
    </dgm:pt>
    <dgm:pt modelId="{BAB92B2B-D2BB-FA4C-9DC2-7F4009EF1D8A}">
      <dgm:prSet phldrT="[Text]"/>
      <dgm:spPr/>
      <dgm:t>
        <a:bodyPr/>
        <a:lstStyle/>
        <a:p>
          <a:r>
            <a:rPr lang="en-US" smtClean="0">
              <a:sym typeface="Helvetica"/>
            </a:rPr>
            <a:t>TEX</a:t>
          </a:r>
          <a:r>
            <a:rPr lang="en-US" b="0" u="none" smtClean="0">
              <a:latin typeface="Helvetica"/>
              <a:ea typeface="Helvetica"/>
              <a:cs typeface="Helvetica"/>
              <a:sym typeface="Helvetica"/>
            </a:rPr>
            <a:t> </a:t>
          </a:r>
          <a:r>
            <a:rPr lang="en-US" smtClean="0">
              <a:sym typeface="Helvetica"/>
            </a:rPr>
            <a:t>Task</a:t>
          </a:r>
          <a:r>
            <a:rPr lang="en-US" b="0" u="none" smtClean="0">
              <a:latin typeface="Helvetica"/>
              <a:ea typeface="Helvetica"/>
              <a:cs typeface="Helvetica"/>
              <a:sym typeface="Helvetica"/>
            </a:rPr>
            <a:t> </a:t>
          </a:r>
          <a:r>
            <a:rPr lang="en-US" smtClean="0">
              <a:sym typeface="Helvetica"/>
            </a:rPr>
            <a:t>Force</a:t>
          </a:r>
          <a:endParaRPr lang="en-US" dirty="0"/>
        </a:p>
      </dgm:t>
    </dgm:pt>
    <dgm:pt modelId="{C7489051-C083-B748-9DB6-F2745E883119}" type="parTrans" cxnId="{48CAF0DD-4997-2D4E-BC08-0504055A0047}">
      <dgm:prSet/>
      <dgm:spPr/>
      <dgm:t>
        <a:bodyPr/>
        <a:lstStyle/>
        <a:p>
          <a:endParaRPr lang="en-US"/>
        </a:p>
      </dgm:t>
    </dgm:pt>
    <dgm:pt modelId="{15B0D59F-677C-AF4D-96BA-ECC8210530F0}" type="sibTrans" cxnId="{48CAF0DD-4997-2D4E-BC08-0504055A0047}">
      <dgm:prSet/>
      <dgm:spPr/>
      <dgm:t>
        <a:bodyPr/>
        <a:lstStyle/>
        <a:p>
          <a:endParaRPr lang="en-US"/>
        </a:p>
      </dgm:t>
    </dgm:pt>
    <dgm:pt modelId="{32B5BF16-714D-2F47-BF76-581D36D938C4}">
      <dgm:prSet phldrT="[Text]" custT="1"/>
      <dgm:spPr/>
      <dgm:t>
        <a:bodyPr/>
        <a:lstStyle/>
        <a:p>
          <a:r>
            <a:rPr lang="en-US" sz="1000" smtClean="0"/>
            <a:t>Coordinated by the TEC </a:t>
          </a:r>
          <a:endParaRPr lang="en-US" sz="1000" dirty="0"/>
        </a:p>
      </dgm:t>
    </dgm:pt>
    <dgm:pt modelId="{8E3FC3EA-D4A8-2B4C-ACA4-18763734E9CD}" type="parTrans" cxnId="{E448830E-E73D-3B4C-A9CD-44A65C98C331}">
      <dgm:prSet/>
      <dgm:spPr/>
      <dgm:t>
        <a:bodyPr/>
        <a:lstStyle/>
        <a:p>
          <a:endParaRPr lang="en-US"/>
        </a:p>
      </dgm:t>
    </dgm:pt>
    <dgm:pt modelId="{32FBBAD3-3D59-CC46-9DDE-64FC7FEECE82}" type="sibTrans" cxnId="{E448830E-E73D-3B4C-A9CD-44A65C98C331}">
      <dgm:prSet/>
      <dgm:spPr/>
      <dgm:t>
        <a:bodyPr/>
        <a:lstStyle/>
        <a:p>
          <a:endParaRPr lang="en-US"/>
        </a:p>
      </dgm:t>
    </dgm:pt>
    <dgm:pt modelId="{C8DD7E15-2056-0144-AD09-9594FD4C21C6}">
      <dgm:prSet phldrT="[Text]" custT="1"/>
      <dgm:spPr/>
      <dgm:t>
        <a:bodyPr/>
        <a:lstStyle/>
        <a:p>
          <a:r>
            <a:rPr lang="en-US" sz="1000" dirty="0" smtClean="0"/>
            <a:t>Reports to SLM and TC</a:t>
          </a:r>
          <a:endParaRPr lang="en-US" sz="1000" dirty="0"/>
        </a:p>
      </dgm:t>
    </dgm:pt>
    <dgm:pt modelId="{924BA2B1-F90C-3045-A1EB-C4EE04716C42}" type="parTrans" cxnId="{8496731D-C7EF-3F4D-BF8A-565C1E7BFD58}">
      <dgm:prSet/>
      <dgm:spPr/>
      <dgm:t>
        <a:bodyPr/>
        <a:lstStyle/>
        <a:p>
          <a:endParaRPr lang="en-US"/>
        </a:p>
      </dgm:t>
    </dgm:pt>
    <dgm:pt modelId="{BDC497FD-5A32-694F-B5CF-81CE7841582B}" type="sibTrans" cxnId="{8496731D-C7EF-3F4D-BF8A-565C1E7BFD58}">
      <dgm:prSet/>
      <dgm:spPr/>
      <dgm:t>
        <a:bodyPr/>
        <a:lstStyle/>
        <a:p>
          <a:endParaRPr lang="en-US"/>
        </a:p>
      </dgm:t>
    </dgm:pt>
    <dgm:pt modelId="{E20381AC-4D50-5747-8185-CD505992AB00}">
      <dgm:prSet custT="1"/>
      <dgm:spPr/>
      <dgm:t>
        <a:bodyPr/>
        <a:lstStyle/>
        <a:p>
          <a:r>
            <a:rPr lang="en-US" sz="1000" smtClean="0"/>
            <a:t>Not a decision taking body</a:t>
          </a:r>
          <a:endParaRPr lang="en-US" sz="1000" dirty="0"/>
        </a:p>
      </dgm:t>
    </dgm:pt>
    <dgm:pt modelId="{4386CEDD-7660-0748-AFFD-1EBEA7C35831}" type="parTrans" cxnId="{7A239DCB-BCE2-494A-92D0-EAD94404C5C7}">
      <dgm:prSet/>
      <dgm:spPr/>
      <dgm:t>
        <a:bodyPr/>
        <a:lstStyle/>
        <a:p>
          <a:endParaRPr lang="en-US"/>
        </a:p>
      </dgm:t>
    </dgm:pt>
    <dgm:pt modelId="{5F48C205-B9E7-3649-A972-B1840370C306}" type="sibTrans" cxnId="{7A239DCB-BCE2-494A-92D0-EAD94404C5C7}">
      <dgm:prSet/>
      <dgm:spPr/>
      <dgm:t>
        <a:bodyPr/>
        <a:lstStyle/>
        <a:p>
          <a:endParaRPr lang="en-US"/>
        </a:p>
      </dgm:t>
    </dgm:pt>
    <dgm:pt modelId="{C75F147A-0305-0D43-86CF-6E8A51E9DACB}">
      <dgm:prSet custT="1"/>
      <dgm:spPr/>
      <dgm:t>
        <a:bodyPr/>
        <a:lstStyle/>
        <a:p>
          <a:r>
            <a:rPr lang="en-US" sz="1000" dirty="0" smtClean="0"/>
            <a:t>Resolve cross-section or cross-team issues with an impact on exploitation</a:t>
          </a:r>
          <a:endParaRPr lang="en-US" sz="1000" dirty="0"/>
        </a:p>
      </dgm:t>
    </dgm:pt>
    <dgm:pt modelId="{8C142DA8-F34A-E847-96ED-4A1782FBECD0}" type="parTrans" cxnId="{A8452E17-2BAA-A748-8292-5838DD399460}">
      <dgm:prSet/>
      <dgm:spPr/>
      <dgm:t>
        <a:bodyPr/>
        <a:lstStyle/>
        <a:p>
          <a:endParaRPr lang="en-US"/>
        </a:p>
      </dgm:t>
    </dgm:pt>
    <dgm:pt modelId="{16FCBD7D-2C1D-B44B-9396-8468420EE421}" type="sibTrans" cxnId="{A8452E17-2BAA-A748-8292-5838DD399460}">
      <dgm:prSet/>
      <dgm:spPr/>
      <dgm:t>
        <a:bodyPr/>
        <a:lstStyle/>
        <a:p>
          <a:endParaRPr lang="en-US"/>
        </a:p>
      </dgm:t>
    </dgm:pt>
    <dgm:pt modelId="{8CB56095-EF85-AB40-8816-5B45A6661BE6}" type="pres">
      <dgm:prSet presAssocID="{9214E130-5415-3E4F-BB8B-A2046DFDDE15}" presName="Name0" presStyleCnt="0">
        <dgm:presLayoutVars>
          <dgm:chPref val="1"/>
          <dgm:dir/>
          <dgm:animOne val="branch"/>
          <dgm:animLvl val="lvl"/>
          <dgm:resizeHandles/>
        </dgm:presLayoutVars>
      </dgm:prSet>
      <dgm:spPr/>
      <dgm:t>
        <a:bodyPr/>
        <a:lstStyle/>
        <a:p>
          <a:endParaRPr lang="en-US"/>
        </a:p>
      </dgm:t>
    </dgm:pt>
    <dgm:pt modelId="{1EB2CB4D-FB1D-7D48-9EEE-586E8E973559}" type="pres">
      <dgm:prSet presAssocID="{BAB92B2B-D2BB-FA4C-9DC2-7F4009EF1D8A}" presName="vertOne" presStyleCnt="0"/>
      <dgm:spPr/>
      <dgm:t>
        <a:bodyPr/>
        <a:lstStyle/>
        <a:p>
          <a:endParaRPr lang="en-US"/>
        </a:p>
      </dgm:t>
    </dgm:pt>
    <dgm:pt modelId="{9E1340BF-1622-3F4B-A9C4-FB5B01AC02CE}" type="pres">
      <dgm:prSet presAssocID="{BAB92B2B-D2BB-FA4C-9DC2-7F4009EF1D8A}" presName="txOne" presStyleLbl="node0" presStyleIdx="0" presStyleCnt="1" custLinFactNeighborX="-16" custLinFactNeighborY="-4205">
        <dgm:presLayoutVars>
          <dgm:chPref val="3"/>
        </dgm:presLayoutVars>
      </dgm:prSet>
      <dgm:spPr/>
      <dgm:t>
        <a:bodyPr/>
        <a:lstStyle/>
        <a:p>
          <a:endParaRPr lang="en-US"/>
        </a:p>
      </dgm:t>
    </dgm:pt>
    <dgm:pt modelId="{F6D6BD8C-530E-F148-91D0-ED68B4EE3604}" type="pres">
      <dgm:prSet presAssocID="{BAB92B2B-D2BB-FA4C-9DC2-7F4009EF1D8A}" presName="parTransOne" presStyleCnt="0"/>
      <dgm:spPr/>
      <dgm:t>
        <a:bodyPr/>
        <a:lstStyle/>
        <a:p>
          <a:endParaRPr lang="en-US"/>
        </a:p>
      </dgm:t>
    </dgm:pt>
    <dgm:pt modelId="{E04D3FE0-E99D-7743-A633-A8D8D70B7A71}" type="pres">
      <dgm:prSet presAssocID="{BAB92B2B-D2BB-FA4C-9DC2-7F4009EF1D8A}" presName="horzOne" presStyleCnt="0"/>
      <dgm:spPr/>
      <dgm:t>
        <a:bodyPr/>
        <a:lstStyle/>
        <a:p>
          <a:endParaRPr lang="en-US"/>
        </a:p>
      </dgm:t>
    </dgm:pt>
    <dgm:pt modelId="{DF174697-6AA1-9C41-8674-014BB921D8E5}" type="pres">
      <dgm:prSet presAssocID="{E20381AC-4D50-5747-8185-CD505992AB00}" presName="vertTwo" presStyleCnt="0"/>
      <dgm:spPr/>
      <dgm:t>
        <a:bodyPr/>
        <a:lstStyle/>
        <a:p>
          <a:endParaRPr lang="en-US"/>
        </a:p>
      </dgm:t>
    </dgm:pt>
    <dgm:pt modelId="{DFCD6155-556E-6C4B-B711-041507E88B84}" type="pres">
      <dgm:prSet presAssocID="{E20381AC-4D50-5747-8185-CD505992AB00}" presName="txTwo" presStyleLbl="node2" presStyleIdx="0" presStyleCnt="4" custLinFactNeighborX="-69" custLinFactNeighborY="41">
        <dgm:presLayoutVars>
          <dgm:chPref val="3"/>
        </dgm:presLayoutVars>
      </dgm:prSet>
      <dgm:spPr/>
      <dgm:t>
        <a:bodyPr/>
        <a:lstStyle/>
        <a:p>
          <a:endParaRPr lang="en-US"/>
        </a:p>
      </dgm:t>
    </dgm:pt>
    <dgm:pt modelId="{696708BD-D6C6-A14C-8CC1-BB8115868251}" type="pres">
      <dgm:prSet presAssocID="{E20381AC-4D50-5747-8185-CD505992AB00}" presName="horzTwo" presStyleCnt="0"/>
      <dgm:spPr/>
      <dgm:t>
        <a:bodyPr/>
        <a:lstStyle/>
        <a:p>
          <a:endParaRPr lang="en-US"/>
        </a:p>
      </dgm:t>
    </dgm:pt>
    <dgm:pt modelId="{845BFCF9-63D1-4745-BA21-9DEFDF60D865}" type="pres">
      <dgm:prSet presAssocID="{5F48C205-B9E7-3649-A972-B1840370C306}" presName="sibSpaceTwo" presStyleCnt="0"/>
      <dgm:spPr/>
      <dgm:t>
        <a:bodyPr/>
        <a:lstStyle/>
        <a:p>
          <a:endParaRPr lang="en-US"/>
        </a:p>
      </dgm:t>
    </dgm:pt>
    <dgm:pt modelId="{862C77D9-33FB-8C45-A413-802AECE0A8C2}" type="pres">
      <dgm:prSet presAssocID="{C75F147A-0305-0D43-86CF-6E8A51E9DACB}" presName="vertTwo" presStyleCnt="0"/>
      <dgm:spPr/>
      <dgm:t>
        <a:bodyPr/>
        <a:lstStyle/>
        <a:p>
          <a:endParaRPr lang="en-US"/>
        </a:p>
      </dgm:t>
    </dgm:pt>
    <dgm:pt modelId="{B08F5DD0-3A3C-4D45-B5FC-FF2D36E4BD10}" type="pres">
      <dgm:prSet presAssocID="{C75F147A-0305-0D43-86CF-6E8A51E9DACB}" presName="txTwo" presStyleLbl="node2" presStyleIdx="1" presStyleCnt="4">
        <dgm:presLayoutVars>
          <dgm:chPref val="3"/>
        </dgm:presLayoutVars>
      </dgm:prSet>
      <dgm:spPr/>
      <dgm:t>
        <a:bodyPr/>
        <a:lstStyle/>
        <a:p>
          <a:endParaRPr lang="en-US"/>
        </a:p>
      </dgm:t>
    </dgm:pt>
    <dgm:pt modelId="{96661EC9-53D2-2841-B267-3F2177D460DE}" type="pres">
      <dgm:prSet presAssocID="{C75F147A-0305-0D43-86CF-6E8A51E9DACB}" presName="horzTwo" presStyleCnt="0"/>
      <dgm:spPr/>
      <dgm:t>
        <a:bodyPr/>
        <a:lstStyle/>
        <a:p>
          <a:endParaRPr lang="en-US"/>
        </a:p>
      </dgm:t>
    </dgm:pt>
    <dgm:pt modelId="{5E781AE7-B33E-664B-B107-7BF51E6432B2}" type="pres">
      <dgm:prSet presAssocID="{16FCBD7D-2C1D-B44B-9396-8468420EE421}" presName="sibSpaceTwo" presStyleCnt="0"/>
      <dgm:spPr/>
      <dgm:t>
        <a:bodyPr/>
        <a:lstStyle/>
        <a:p>
          <a:endParaRPr lang="en-US"/>
        </a:p>
      </dgm:t>
    </dgm:pt>
    <dgm:pt modelId="{C7455D80-0757-2348-9425-1ED115338626}" type="pres">
      <dgm:prSet presAssocID="{32B5BF16-714D-2F47-BF76-581D36D938C4}" presName="vertTwo" presStyleCnt="0"/>
      <dgm:spPr/>
      <dgm:t>
        <a:bodyPr/>
        <a:lstStyle/>
        <a:p>
          <a:endParaRPr lang="en-US"/>
        </a:p>
      </dgm:t>
    </dgm:pt>
    <dgm:pt modelId="{DFCC119F-441E-FE4F-B4C8-C90F7FBB3CFC}" type="pres">
      <dgm:prSet presAssocID="{32B5BF16-714D-2F47-BF76-581D36D938C4}" presName="txTwo" presStyleLbl="node2" presStyleIdx="2" presStyleCnt="4">
        <dgm:presLayoutVars>
          <dgm:chPref val="3"/>
        </dgm:presLayoutVars>
      </dgm:prSet>
      <dgm:spPr/>
      <dgm:t>
        <a:bodyPr/>
        <a:lstStyle/>
        <a:p>
          <a:endParaRPr lang="en-US"/>
        </a:p>
      </dgm:t>
    </dgm:pt>
    <dgm:pt modelId="{7DB1A28F-B48D-BE44-B60A-3C2503E90DCE}" type="pres">
      <dgm:prSet presAssocID="{32B5BF16-714D-2F47-BF76-581D36D938C4}" presName="horzTwo" presStyleCnt="0"/>
      <dgm:spPr/>
      <dgm:t>
        <a:bodyPr/>
        <a:lstStyle/>
        <a:p>
          <a:endParaRPr lang="en-US"/>
        </a:p>
      </dgm:t>
    </dgm:pt>
    <dgm:pt modelId="{032D5D63-94B0-F542-AB59-66421E3CC6AD}" type="pres">
      <dgm:prSet presAssocID="{32FBBAD3-3D59-CC46-9DDE-64FC7FEECE82}" presName="sibSpaceTwo" presStyleCnt="0"/>
      <dgm:spPr/>
      <dgm:t>
        <a:bodyPr/>
        <a:lstStyle/>
        <a:p>
          <a:endParaRPr lang="en-US"/>
        </a:p>
      </dgm:t>
    </dgm:pt>
    <dgm:pt modelId="{4594C92C-05C9-8F4E-9DC9-4D35DE79745D}" type="pres">
      <dgm:prSet presAssocID="{C8DD7E15-2056-0144-AD09-9594FD4C21C6}" presName="vertTwo" presStyleCnt="0"/>
      <dgm:spPr/>
      <dgm:t>
        <a:bodyPr/>
        <a:lstStyle/>
        <a:p>
          <a:endParaRPr lang="en-US"/>
        </a:p>
      </dgm:t>
    </dgm:pt>
    <dgm:pt modelId="{00010E46-8525-AF47-AF88-64E889148F7B}" type="pres">
      <dgm:prSet presAssocID="{C8DD7E15-2056-0144-AD09-9594FD4C21C6}" presName="txTwo" presStyleLbl="node2" presStyleIdx="3" presStyleCnt="4">
        <dgm:presLayoutVars>
          <dgm:chPref val="3"/>
        </dgm:presLayoutVars>
      </dgm:prSet>
      <dgm:spPr/>
      <dgm:t>
        <a:bodyPr/>
        <a:lstStyle/>
        <a:p>
          <a:endParaRPr lang="en-US"/>
        </a:p>
      </dgm:t>
    </dgm:pt>
    <dgm:pt modelId="{85DE2B83-2954-764E-AE6A-7A624A55708C}" type="pres">
      <dgm:prSet presAssocID="{C8DD7E15-2056-0144-AD09-9594FD4C21C6}" presName="horzTwo" presStyleCnt="0"/>
      <dgm:spPr/>
      <dgm:t>
        <a:bodyPr/>
        <a:lstStyle/>
        <a:p>
          <a:endParaRPr lang="en-US"/>
        </a:p>
      </dgm:t>
    </dgm:pt>
  </dgm:ptLst>
  <dgm:cxnLst>
    <dgm:cxn modelId="{E89C6425-B95A-2E4E-B1AB-C01E7DEE9BA0}" type="presOf" srcId="{9214E130-5415-3E4F-BB8B-A2046DFDDE15}" destId="{8CB56095-EF85-AB40-8816-5B45A6661BE6}" srcOrd="0" destOrd="0" presId="urn:microsoft.com/office/officeart/2005/8/layout/hierarchy4"/>
    <dgm:cxn modelId="{92B2B63C-B6BD-C54B-810B-B6B6A24F360E}" type="presOf" srcId="{C8DD7E15-2056-0144-AD09-9594FD4C21C6}" destId="{00010E46-8525-AF47-AF88-64E889148F7B}" srcOrd="0" destOrd="0" presId="urn:microsoft.com/office/officeart/2005/8/layout/hierarchy4"/>
    <dgm:cxn modelId="{91655061-F727-134A-9971-026370C144EC}" type="presOf" srcId="{E20381AC-4D50-5747-8185-CD505992AB00}" destId="{DFCD6155-556E-6C4B-B711-041507E88B84}" srcOrd="0" destOrd="0" presId="urn:microsoft.com/office/officeart/2005/8/layout/hierarchy4"/>
    <dgm:cxn modelId="{A8452E17-2BAA-A748-8292-5838DD399460}" srcId="{BAB92B2B-D2BB-FA4C-9DC2-7F4009EF1D8A}" destId="{C75F147A-0305-0D43-86CF-6E8A51E9DACB}" srcOrd="1" destOrd="0" parTransId="{8C142DA8-F34A-E847-96ED-4A1782FBECD0}" sibTransId="{16FCBD7D-2C1D-B44B-9396-8468420EE421}"/>
    <dgm:cxn modelId="{BEC5BB4A-9288-7348-AC66-4144898C1893}" type="presOf" srcId="{C75F147A-0305-0D43-86CF-6E8A51E9DACB}" destId="{B08F5DD0-3A3C-4D45-B5FC-FF2D36E4BD10}" srcOrd="0" destOrd="0" presId="urn:microsoft.com/office/officeart/2005/8/layout/hierarchy4"/>
    <dgm:cxn modelId="{32630136-7094-3C46-8593-0C8CBE95AAA2}" type="presOf" srcId="{BAB92B2B-D2BB-FA4C-9DC2-7F4009EF1D8A}" destId="{9E1340BF-1622-3F4B-A9C4-FB5B01AC02CE}" srcOrd="0" destOrd="0" presId="urn:microsoft.com/office/officeart/2005/8/layout/hierarchy4"/>
    <dgm:cxn modelId="{7A239DCB-BCE2-494A-92D0-EAD94404C5C7}" srcId="{BAB92B2B-D2BB-FA4C-9DC2-7F4009EF1D8A}" destId="{E20381AC-4D50-5747-8185-CD505992AB00}" srcOrd="0" destOrd="0" parTransId="{4386CEDD-7660-0748-AFFD-1EBEA7C35831}" sibTransId="{5F48C205-B9E7-3649-A972-B1840370C306}"/>
    <dgm:cxn modelId="{8496731D-C7EF-3F4D-BF8A-565C1E7BFD58}" srcId="{BAB92B2B-D2BB-FA4C-9DC2-7F4009EF1D8A}" destId="{C8DD7E15-2056-0144-AD09-9594FD4C21C6}" srcOrd="3" destOrd="0" parTransId="{924BA2B1-F90C-3045-A1EB-C4EE04716C42}" sibTransId="{BDC497FD-5A32-694F-B5CF-81CE7841582B}"/>
    <dgm:cxn modelId="{ADC146A7-CC55-1041-8CEB-155782CB040C}" type="presOf" srcId="{32B5BF16-714D-2F47-BF76-581D36D938C4}" destId="{DFCC119F-441E-FE4F-B4C8-C90F7FBB3CFC}" srcOrd="0" destOrd="0" presId="urn:microsoft.com/office/officeart/2005/8/layout/hierarchy4"/>
    <dgm:cxn modelId="{48CAF0DD-4997-2D4E-BC08-0504055A0047}" srcId="{9214E130-5415-3E4F-BB8B-A2046DFDDE15}" destId="{BAB92B2B-D2BB-FA4C-9DC2-7F4009EF1D8A}" srcOrd="0" destOrd="0" parTransId="{C7489051-C083-B748-9DB6-F2745E883119}" sibTransId="{15B0D59F-677C-AF4D-96BA-ECC8210530F0}"/>
    <dgm:cxn modelId="{E448830E-E73D-3B4C-A9CD-44A65C98C331}" srcId="{BAB92B2B-D2BB-FA4C-9DC2-7F4009EF1D8A}" destId="{32B5BF16-714D-2F47-BF76-581D36D938C4}" srcOrd="2" destOrd="0" parTransId="{8E3FC3EA-D4A8-2B4C-ACA4-18763734E9CD}" sibTransId="{32FBBAD3-3D59-CC46-9DDE-64FC7FEECE82}"/>
    <dgm:cxn modelId="{C509473F-2CFF-614F-955C-A6BD4B9A5551}" type="presParOf" srcId="{8CB56095-EF85-AB40-8816-5B45A6661BE6}" destId="{1EB2CB4D-FB1D-7D48-9EEE-586E8E973559}" srcOrd="0" destOrd="0" presId="urn:microsoft.com/office/officeart/2005/8/layout/hierarchy4"/>
    <dgm:cxn modelId="{47FD8C54-EBCA-B940-8933-3F2109CDAD4F}" type="presParOf" srcId="{1EB2CB4D-FB1D-7D48-9EEE-586E8E973559}" destId="{9E1340BF-1622-3F4B-A9C4-FB5B01AC02CE}" srcOrd="0" destOrd="0" presId="urn:microsoft.com/office/officeart/2005/8/layout/hierarchy4"/>
    <dgm:cxn modelId="{8386A91D-CF35-1C40-83EB-CC82C104AA2D}" type="presParOf" srcId="{1EB2CB4D-FB1D-7D48-9EEE-586E8E973559}" destId="{F6D6BD8C-530E-F148-91D0-ED68B4EE3604}" srcOrd="1" destOrd="0" presId="urn:microsoft.com/office/officeart/2005/8/layout/hierarchy4"/>
    <dgm:cxn modelId="{83D68B19-E676-2641-B2BC-2E27639E56AB}" type="presParOf" srcId="{1EB2CB4D-FB1D-7D48-9EEE-586E8E973559}" destId="{E04D3FE0-E99D-7743-A633-A8D8D70B7A71}" srcOrd="2" destOrd="0" presId="urn:microsoft.com/office/officeart/2005/8/layout/hierarchy4"/>
    <dgm:cxn modelId="{869A597A-5B9B-A64B-ADF0-6D7AEA8388F4}" type="presParOf" srcId="{E04D3FE0-E99D-7743-A633-A8D8D70B7A71}" destId="{DF174697-6AA1-9C41-8674-014BB921D8E5}" srcOrd="0" destOrd="0" presId="urn:microsoft.com/office/officeart/2005/8/layout/hierarchy4"/>
    <dgm:cxn modelId="{9C4C08AD-14C0-3446-AE6F-168E1FB658A1}" type="presParOf" srcId="{DF174697-6AA1-9C41-8674-014BB921D8E5}" destId="{DFCD6155-556E-6C4B-B711-041507E88B84}" srcOrd="0" destOrd="0" presId="urn:microsoft.com/office/officeart/2005/8/layout/hierarchy4"/>
    <dgm:cxn modelId="{04514649-C087-A645-9620-69D3CEF28F5E}" type="presParOf" srcId="{DF174697-6AA1-9C41-8674-014BB921D8E5}" destId="{696708BD-D6C6-A14C-8CC1-BB8115868251}" srcOrd="1" destOrd="0" presId="urn:microsoft.com/office/officeart/2005/8/layout/hierarchy4"/>
    <dgm:cxn modelId="{D7925EE6-17BE-124D-A327-5B0F42E3BDE0}" type="presParOf" srcId="{E04D3FE0-E99D-7743-A633-A8D8D70B7A71}" destId="{845BFCF9-63D1-4745-BA21-9DEFDF60D865}" srcOrd="1" destOrd="0" presId="urn:microsoft.com/office/officeart/2005/8/layout/hierarchy4"/>
    <dgm:cxn modelId="{B9A575BD-889B-A842-8E26-82379D7D3444}" type="presParOf" srcId="{E04D3FE0-E99D-7743-A633-A8D8D70B7A71}" destId="{862C77D9-33FB-8C45-A413-802AECE0A8C2}" srcOrd="2" destOrd="0" presId="urn:microsoft.com/office/officeart/2005/8/layout/hierarchy4"/>
    <dgm:cxn modelId="{59474EB3-5875-BC43-8B0A-7002DEABC04D}" type="presParOf" srcId="{862C77D9-33FB-8C45-A413-802AECE0A8C2}" destId="{B08F5DD0-3A3C-4D45-B5FC-FF2D36E4BD10}" srcOrd="0" destOrd="0" presId="urn:microsoft.com/office/officeart/2005/8/layout/hierarchy4"/>
    <dgm:cxn modelId="{4BC7D703-B17C-2747-BD05-3E6F4BE3F34E}" type="presParOf" srcId="{862C77D9-33FB-8C45-A413-802AECE0A8C2}" destId="{96661EC9-53D2-2841-B267-3F2177D460DE}" srcOrd="1" destOrd="0" presId="urn:microsoft.com/office/officeart/2005/8/layout/hierarchy4"/>
    <dgm:cxn modelId="{ACC8857B-01E2-584D-B3E2-B13DCD7D7BF8}" type="presParOf" srcId="{E04D3FE0-E99D-7743-A633-A8D8D70B7A71}" destId="{5E781AE7-B33E-664B-B107-7BF51E6432B2}" srcOrd="3" destOrd="0" presId="urn:microsoft.com/office/officeart/2005/8/layout/hierarchy4"/>
    <dgm:cxn modelId="{966360A4-548F-9F44-9B4B-30E1F6281234}" type="presParOf" srcId="{E04D3FE0-E99D-7743-A633-A8D8D70B7A71}" destId="{C7455D80-0757-2348-9425-1ED115338626}" srcOrd="4" destOrd="0" presId="urn:microsoft.com/office/officeart/2005/8/layout/hierarchy4"/>
    <dgm:cxn modelId="{EC9387D2-0952-B848-B064-0E1B51B161D1}" type="presParOf" srcId="{C7455D80-0757-2348-9425-1ED115338626}" destId="{DFCC119F-441E-FE4F-B4C8-C90F7FBB3CFC}" srcOrd="0" destOrd="0" presId="urn:microsoft.com/office/officeart/2005/8/layout/hierarchy4"/>
    <dgm:cxn modelId="{1BD489E7-F480-4940-8F3A-EB5FBF083000}" type="presParOf" srcId="{C7455D80-0757-2348-9425-1ED115338626}" destId="{7DB1A28F-B48D-BE44-B60A-3C2503E90DCE}" srcOrd="1" destOrd="0" presId="urn:microsoft.com/office/officeart/2005/8/layout/hierarchy4"/>
    <dgm:cxn modelId="{E143D79A-E5C7-084D-AEE2-19E72D96DF0E}" type="presParOf" srcId="{E04D3FE0-E99D-7743-A633-A8D8D70B7A71}" destId="{032D5D63-94B0-F542-AB59-66421E3CC6AD}" srcOrd="5" destOrd="0" presId="urn:microsoft.com/office/officeart/2005/8/layout/hierarchy4"/>
    <dgm:cxn modelId="{8AD63B64-5AD4-4946-B2AF-45DE8F59C105}" type="presParOf" srcId="{E04D3FE0-E99D-7743-A633-A8D8D70B7A71}" destId="{4594C92C-05C9-8F4E-9DC9-4D35DE79745D}" srcOrd="6" destOrd="0" presId="urn:microsoft.com/office/officeart/2005/8/layout/hierarchy4"/>
    <dgm:cxn modelId="{54B0EA22-2F41-A24C-8013-113DE903F282}" type="presParOf" srcId="{4594C92C-05C9-8F4E-9DC9-4D35DE79745D}" destId="{00010E46-8525-AF47-AF88-64E889148F7B}" srcOrd="0" destOrd="0" presId="urn:microsoft.com/office/officeart/2005/8/layout/hierarchy4"/>
    <dgm:cxn modelId="{B6704E75-1F8C-C84C-AA97-F57FE8500233}" type="presParOf" srcId="{4594C92C-05C9-8F4E-9DC9-4D35DE79745D}" destId="{85DE2B83-2954-764E-AE6A-7A624A55708C}" srcOrd="1" destOrd="0" presId="urn:microsoft.com/office/officeart/2005/8/layout/hierarchy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5E92498-AC6C-4340-A86B-2C74F2A8F721}" type="doc">
      <dgm:prSet loTypeId="urn:microsoft.com/office/officeart/2005/8/layout/matrix1" loCatId="" qsTypeId="urn:microsoft.com/office/officeart/2005/8/quickstyle/simple4" qsCatId="simple" csTypeId="urn:microsoft.com/office/officeart/2005/8/colors/accent1_2" csCatId="accent1" phldr="1"/>
      <dgm:spPr/>
      <dgm:t>
        <a:bodyPr/>
        <a:lstStyle/>
        <a:p>
          <a:endParaRPr lang="en-US"/>
        </a:p>
      </dgm:t>
    </dgm:pt>
    <dgm:pt modelId="{9F91484F-A330-C243-9999-D7950F286CFA}">
      <dgm:prSet phldrT="[Text]" custT="1"/>
      <dgm:spPr/>
      <dgm:t>
        <a:bodyPr/>
        <a:lstStyle/>
        <a:p>
          <a:r>
            <a:rPr lang="en-US" sz="1800" b="1" smtClean="0"/>
            <a:t>TC Unplugged</a:t>
          </a:r>
          <a:endParaRPr lang="en-US" sz="1800" b="1" dirty="0"/>
        </a:p>
      </dgm:t>
    </dgm:pt>
    <dgm:pt modelId="{129E9119-314E-1947-9ECB-1CC1AB8DF90B}" type="parTrans" cxnId="{7E2DB350-0517-4044-AD41-AF3C8DB82B29}">
      <dgm:prSet/>
      <dgm:spPr/>
      <dgm:t>
        <a:bodyPr/>
        <a:lstStyle/>
        <a:p>
          <a:endParaRPr lang="en-US"/>
        </a:p>
      </dgm:t>
    </dgm:pt>
    <dgm:pt modelId="{79B46771-BCDB-7D4C-AD4B-E465958AB2E1}" type="sibTrans" cxnId="{7E2DB350-0517-4044-AD41-AF3C8DB82B29}">
      <dgm:prSet/>
      <dgm:spPr/>
      <dgm:t>
        <a:bodyPr/>
        <a:lstStyle/>
        <a:p>
          <a:endParaRPr lang="en-US"/>
        </a:p>
      </dgm:t>
    </dgm:pt>
    <dgm:pt modelId="{F421EC28-6BF2-1A4E-A669-7ABE2E11FCD1}">
      <dgm:prSet phldrT="[Text]"/>
      <dgm:spPr/>
      <dgm:t>
        <a:bodyPr/>
        <a:lstStyle/>
        <a:p>
          <a:r>
            <a:rPr lang="en-US" dirty="0" smtClean="0"/>
            <a:t>Not a decision making body</a:t>
          </a:r>
          <a:endParaRPr lang="en-US" dirty="0"/>
        </a:p>
      </dgm:t>
    </dgm:pt>
    <dgm:pt modelId="{637869B4-F90D-304C-9CB0-44077910CF07}" type="parTrans" cxnId="{84808D44-6169-E048-8FFF-D16EA0C37312}">
      <dgm:prSet/>
      <dgm:spPr/>
      <dgm:t>
        <a:bodyPr/>
        <a:lstStyle/>
        <a:p>
          <a:endParaRPr lang="en-US"/>
        </a:p>
      </dgm:t>
    </dgm:pt>
    <dgm:pt modelId="{737111C5-47DA-BB41-A2FD-5A229AF2EC1B}" type="sibTrans" cxnId="{84808D44-6169-E048-8FFF-D16EA0C37312}">
      <dgm:prSet/>
      <dgm:spPr/>
      <dgm:t>
        <a:bodyPr/>
        <a:lstStyle/>
        <a:p>
          <a:endParaRPr lang="en-US"/>
        </a:p>
      </dgm:t>
    </dgm:pt>
    <dgm:pt modelId="{CE0A3D8F-8C03-8041-9B5D-D928D91279D8}">
      <dgm:prSet phldrT="[Text]"/>
      <dgm:spPr/>
      <dgm:t>
        <a:bodyPr/>
        <a:lstStyle/>
        <a:p>
          <a:endParaRPr lang="en-US"/>
        </a:p>
      </dgm:t>
    </dgm:pt>
    <dgm:pt modelId="{5185E90F-4FA5-FF42-B5F7-9CC4AA794EA6}" type="parTrans" cxnId="{5D719FDA-3614-A74A-B481-2A00A500303D}">
      <dgm:prSet/>
      <dgm:spPr/>
      <dgm:t>
        <a:bodyPr/>
        <a:lstStyle/>
        <a:p>
          <a:endParaRPr lang="en-US"/>
        </a:p>
      </dgm:t>
    </dgm:pt>
    <dgm:pt modelId="{03CF3361-CAA7-8346-B086-26E812B62831}" type="sibTrans" cxnId="{5D719FDA-3614-A74A-B481-2A00A500303D}">
      <dgm:prSet/>
      <dgm:spPr/>
      <dgm:t>
        <a:bodyPr/>
        <a:lstStyle/>
        <a:p>
          <a:endParaRPr lang="en-US"/>
        </a:p>
      </dgm:t>
    </dgm:pt>
    <dgm:pt modelId="{ECADD39A-5F7B-184C-A9EB-FEAEA7912FF8}">
      <dgm:prSet/>
      <dgm:spPr/>
      <dgm:t>
        <a:bodyPr/>
        <a:lstStyle/>
        <a:p>
          <a:r>
            <a:rPr lang="en-US" smtClean="0"/>
            <a:t>Attendees should be able to contribute to the discussion</a:t>
          </a:r>
          <a:endParaRPr lang="en-US" dirty="0"/>
        </a:p>
      </dgm:t>
    </dgm:pt>
    <dgm:pt modelId="{454F4672-9972-0A46-AD17-9B20798DB12D}" type="parTrans" cxnId="{BCC51C41-33BA-674B-A031-D73E49926814}">
      <dgm:prSet/>
      <dgm:spPr/>
      <dgm:t>
        <a:bodyPr/>
        <a:lstStyle/>
        <a:p>
          <a:endParaRPr lang="en-US"/>
        </a:p>
      </dgm:t>
    </dgm:pt>
    <dgm:pt modelId="{29B9F164-ED77-0A43-A3BE-07A9A7ACCB03}" type="sibTrans" cxnId="{BCC51C41-33BA-674B-A031-D73E49926814}">
      <dgm:prSet/>
      <dgm:spPr/>
      <dgm:t>
        <a:bodyPr/>
        <a:lstStyle/>
        <a:p>
          <a:endParaRPr lang="en-US"/>
        </a:p>
      </dgm:t>
    </dgm:pt>
    <dgm:pt modelId="{8D0CCD21-4468-5E4F-ADBC-A6648B21BA2C}">
      <dgm:prSet/>
      <dgm:spPr/>
      <dgm:t>
        <a:bodyPr/>
        <a:lstStyle/>
        <a:p>
          <a:r>
            <a:rPr lang="en-US" dirty="0" smtClean="0"/>
            <a:t>Anybody can </a:t>
          </a:r>
          <a:r>
            <a:rPr lang="en-US" dirty="0" err="1" smtClean="0"/>
            <a:t>organise</a:t>
          </a:r>
          <a:r>
            <a:rPr lang="en-US" dirty="0" smtClean="0"/>
            <a:t> a meeting, however there is an overall coordinator</a:t>
          </a:r>
          <a:endParaRPr lang="en-US" dirty="0"/>
        </a:p>
      </dgm:t>
    </dgm:pt>
    <dgm:pt modelId="{246FBB00-30E7-754C-82CD-96CDB95B027D}" type="parTrans" cxnId="{83B34ECD-6192-6641-A069-306A064C32C3}">
      <dgm:prSet/>
      <dgm:spPr/>
      <dgm:t>
        <a:bodyPr/>
        <a:lstStyle/>
        <a:p>
          <a:endParaRPr lang="en-US"/>
        </a:p>
      </dgm:t>
    </dgm:pt>
    <dgm:pt modelId="{1CEB6C6F-A533-F044-871A-533577CA8454}" type="sibTrans" cxnId="{83B34ECD-6192-6641-A069-306A064C32C3}">
      <dgm:prSet/>
      <dgm:spPr/>
      <dgm:t>
        <a:bodyPr/>
        <a:lstStyle/>
        <a:p>
          <a:endParaRPr lang="en-US"/>
        </a:p>
      </dgm:t>
    </dgm:pt>
    <dgm:pt modelId="{90B29FE7-912A-6240-96E0-F00315A4F006}">
      <dgm:prSet phldrT="[Text]"/>
      <dgm:spPr/>
      <dgm:t>
        <a:bodyPr/>
        <a:lstStyle/>
        <a:p>
          <a:r>
            <a:rPr lang="en-US" dirty="0" smtClean="0"/>
            <a:t>Regular meetings for brainstorming/constructive criticism, one topic per meeting</a:t>
          </a:r>
          <a:endParaRPr lang="en-US" dirty="0"/>
        </a:p>
      </dgm:t>
    </dgm:pt>
    <dgm:pt modelId="{798A1706-AA1F-904C-B667-F9333D264371}" type="parTrans" cxnId="{BA1B7810-C713-564E-AEC6-E7FF5C8A9BE7}">
      <dgm:prSet/>
      <dgm:spPr/>
      <dgm:t>
        <a:bodyPr/>
        <a:lstStyle/>
        <a:p>
          <a:endParaRPr lang="en-US"/>
        </a:p>
      </dgm:t>
    </dgm:pt>
    <dgm:pt modelId="{20C196F5-5065-CC4B-88D0-53FF02AC8BED}" type="sibTrans" cxnId="{BA1B7810-C713-564E-AEC6-E7FF5C8A9BE7}">
      <dgm:prSet/>
      <dgm:spPr/>
      <dgm:t>
        <a:bodyPr/>
        <a:lstStyle/>
        <a:p>
          <a:endParaRPr lang="en-US"/>
        </a:p>
      </dgm:t>
    </dgm:pt>
    <dgm:pt modelId="{002ED599-6E11-4746-9F7F-89B8F696546E}" type="pres">
      <dgm:prSet presAssocID="{65E92498-AC6C-4340-A86B-2C74F2A8F721}" presName="diagram" presStyleCnt="0">
        <dgm:presLayoutVars>
          <dgm:chMax val="1"/>
          <dgm:dir/>
          <dgm:animLvl val="ctr"/>
          <dgm:resizeHandles val="exact"/>
        </dgm:presLayoutVars>
      </dgm:prSet>
      <dgm:spPr/>
      <dgm:t>
        <a:bodyPr/>
        <a:lstStyle/>
        <a:p>
          <a:endParaRPr lang="en-US"/>
        </a:p>
      </dgm:t>
    </dgm:pt>
    <dgm:pt modelId="{299057DE-010F-8E4A-B562-1B3BF54E3108}" type="pres">
      <dgm:prSet presAssocID="{65E92498-AC6C-4340-A86B-2C74F2A8F721}" presName="matrix" presStyleCnt="0"/>
      <dgm:spPr/>
      <dgm:t>
        <a:bodyPr/>
        <a:lstStyle/>
        <a:p>
          <a:endParaRPr lang="en-US"/>
        </a:p>
      </dgm:t>
    </dgm:pt>
    <dgm:pt modelId="{569D8BBD-51ED-E044-A69C-F6747ABDE067}" type="pres">
      <dgm:prSet presAssocID="{65E92498-AC6C-4340-A86B-2C74F2A8F721}" presName="tile1" presStyleLbl="node1" presStyleIdx="0" presStyleCnt="4"/>
      <dgm:spPr/>
      <dgm:t>
        <a:bodyPr/>
        <a:lstStyle/>
        <a:p>
          <a:endParaRPr lang="en-US"/>
        </a:p>
      </dgm:t>
    </dgm:pt>
    <dgm:pt modelId="{B2B40CEB-2318-EC4F-A3CC-DB320A9669C0}" type="pres">
      <dgm:prSet presAssocID="{65E92498-AC6C-4340-A86B-2C74F2A8F721}" presName="tile1text" presStyleLbl="node1" presStyleIdx="0" presStyleCnt="4">
        <dgm:presLayoutVars>
          <dgm:chMax val="0"/>
          <dgm:chPref val="0"/>
          <dgm:bulletEnabled val="1"/>
        </dgm:presLayoutVars>
      </dgm:prSet>
      <dgm:spPr/>
      <dgm:t>
        <a:bodyPr/>
        <a:lstStyle/>
        <a:p>
          <a:endParaRPr lang="en-US"/>
        </a:p>
      </dgm:t>
    </dgm:pt>
    <dgm:pt modelId="{711C777E-DD21-AF42-B532-A18334EA8C7C}" type="pres">
      <dgm:prSet presAssocID="{65E92498-AC6C-4340-A86B-2C74F2A8F721}" presName="tile2" presStyleLbl="node1" presStyleIdx="1" presStyleCnt="4"/>
      <dgm:spPr/>
      <dgm:t>
        <a:bodyPr/>
        <a:lstStyle/>
        <a:p>
          <a:endParaRPr lang="en-US"/>
        </a:p>
      </dgm:t>
    </dgm:pt>
    <dgm:pt modelId="{B0E8AE07-85EF-A046-B279-35C2EC61580E}" type="pres">
      <dgm:prSet presAssocID="{65E92498-AC6C-4340-A86B-2C74F2A8F721}" presName="tile2text" presStyleLbl="node1" presStyleIdx="1" presStyleCnt="4">
        <dgm:presLayoutVars>
          <dgm:chMax val="0"/>
          <dgm:chPref val="0"/>
          <dgm:bulletEnabled val="1"/>
        </dgm:presLayoutVars>
      </dgm:prSet>
      <dgm:spPr/>
      <dgm:t>
        <a:bodyPr/>
        <a:lstStyle/>
        <a:p>
          <a:endParaRPr lang="en-US"/>
        </a:p>
      </dgm:t>
    </dgm:pt>
    <dgm:pt modelId="{78AE22C0-CD37-414E-B393-CB4B0175DE31}" type="pres">
      <dgm:prSet presAssocID="{65E92498-AC6C-4340-A86B-2C74F2A8F721}" presName="tile3" presStyleLbl="node1" presStyleIdx="2" presStyleCnt="4"/>
      <dgm:spPr/>
      <dgm:t>
        <a:bodyPr/>
        <a:lstStyle/>
        <a:p>
          <a:endParaRPr lang="en-US"/>
        </a:p>
      </dgm:t>
    </dgm:pt>
    <dgm:pt modelId="{EB9DC988-354D-154D-89D4-D01830CF0DD4}" type="pres">
      <dgm:prSet presAssocID="{65E92498-AC6C-4340-A86B-2C74F2A8F721}" presName="tile3text" presStyleLbl="node1" presStyleIdx="2" presStyleCnt="4">
        <dgm:presLayoutVars>
          <dgm:chMax val="0"/>
          <dgm:chPref val="0"/>
          <dgm:bulletEnabled val="1"/>
        </dgm:presLayoutVars>
      </dgm:prSet>
      <dgm:spPr/>
      <dgm:t>
        <a:bodyPr/>
        <a:lstStyle/>
        <a:p>
          <a:endParaRPr lang="en-US"/>
        </a:p>
      </dgm:t>
    </dgm:pt>
    <dgm:pt modelId="{2BE2CED8-DCF0-DF45-A95F-68E024188BF0}" type="pres">
      <dgm:prSet presAssocID="{65E92498-AC6C-4340-A86B-2C74F2A8F721}" presName="tile4" presStyleLbl="node1" presStyleIdx="3" presStyleCnt="4"/>
      <dgm:spPr/>
      <dgm:t>
        <a:bodyPr/>
        <a:lstStyle/>
        <a:p>
          <a:endParaRPr lang="en-US"/>
        </a:p>
      </dgm:t>
    </dgm:pt>
    <dgm:pt modelId="{9C7AC8E8-2F16-414E-9B27-647AF242DD78}" type="pres">
      <dgm:prSet presAssocID="{65E92498-AC6C-4340-A86B-2C74F2A8F721}" presName="tile4text" presStyleLbl="node1" presStyleIdx="3" presStyleCnt="4">
        <dgm:presLayoutVars>
          <dgm:chMax val="0"/>
          <dgm:chPref val="0"/>
          <dgm:bulletEnabled val="1"/>
        </dgm:presLayoutVars>
      </dgm:prSet>
      <dgm:spPr/>
      <dgm:t>
        <a:bodyPr/>
        <a:lstStyle/>
        <a:p>
          <a:endParaRPr lang="en-US"/>
        </a:p>
      </dgm:t>
    </dgm:pt>
    <dgm:pt modelId="{90974860-2672-0F41-B48E-30A2DC2051E5}" type="pres">
      <dgm:prSet presAssocID="{65E92498-AC6C-4340-A86B-2C74F2A8F721}" presName="centerTile" presStyleLbl="fgShp" presStyleIdx="0" presStyleCnt="1" custScaleX="265464" custScaleY="106830">
        <dgm:presLayoutVars>
          <dgm:chMax val="0"/>
          <dgm:chPref val="0"/>
        </dgm:presLayoutVars>
      </dgm:prSet>
      <dgm:spPr/>
      <dgm:t>
        <a:bodyPr/>
        <a:lstStyle/>
        <a:p>
          <a:endParaRPr lang="en-US"/>
        </a:p>
      </dgm:t>
    </dgm:pt>
  </dgm:ptLst>
  <dgm:cxnLst>
    <dgm:cxn modelId="{D2197C49-4935-144A-8893-536A7C96A26A}" type="presOf" srcId="{F421EC28-6BF2-1A4E-A669-7ABE2E11FCD1}" destId="{B2B40CEB-2318-EC4F-A3CC-DB320A9669C0}" srcOrd="1" destOrd="0" presId="urn:microsoft.com/office/officeart/2005/8/layout/matrix1"/>
    <dgm:cxn modelId="{F2EE667A-6689-B44C-AAA6-1D45C536C128}" type="presOf" srcId="{9F91484F-A330-C243-9999-D7950F286CFA}" destId="{90974860-2672-0F41-B48E-30A2DC2051E5}" srcOrd="0" destOrd="0" presId="urn:microsoft.com/office/officeart/2005/8/layout/matrix1"/>
    <dgm:cxn modelId="{7E2DB350-0517-4044-AD41-AF3C8DB82B29}" srcId="{65E92498-AC6C-4340-A86B-2C74F2A8F721}" destId="{9F91484F-A330-C243-9999-D7950F286CFA}" srcOrd="0" destOrd="0" parTransId="{129E9119-314E-1947-9ECB-1CC1AB8DF90B}" sibTransId="{79B46771-BCDB-7D4C-AD4B-E465958AB2E1}"/>
    <dgm:cxn modelId="{7C41E4D5-8AE1-EF40-9FBC-22BE14CA3577}" type="presOf" srcId="{8D0CCD21-4468-5E4F-ADBC-A6648B21BA2C}" destId="{2BE2CED8-DCF0-DF45-A95F-68E024188BF0}" srcOrd="0" destOrd="0" presId="urn:microsoft.com/office/officeart/2005/8/layout/matrix1"/>
    <dgm:cxn modelId="{84808D44-6169-E048-8FFF-D16EA0C37312}" srcId="{9F91484F-A330-C243-9999-D7950F286CFA}" destId="{F421EC28-6BF2-1A4E-A669-7ABE2E11FCD1}" srcOrd="0" destOrd="0" parTransId="{637869B4-F90D-304C-9CB0-44077910CF07}" sibTransId="{737111C5-47DA-BB41-A2FD-5A229AF2EC1B}"/>
    <dgm:cxn modelId="{E43CF49A-BC3C-AC49-84BE-275A0E74328F}" type="presOf" srcId="{65E92498-AC6C-4340-A86B-2C74F2A8F721}" destId="{002ED599-6E11-4746-9F7F-89B8F696546E}" srcOrd="0" destOrd="0" presId="urn:microsoft.com/office/officeart/2005/8/layout/matrix1"/>
    <dgm:cxn modelId="{9DF271E6-B56C-1249-8363-FEE630160A8E}" type="presOf" srcId="{F421EC28-6BF2-1A4E-A669-7ABE2E11FCD1}" destId="{569D8BBD-51ED-E044-A69C-F6747ABDE067}" srcOrd="0" destOrd="0" presId="urn:microsoft.com/office/officeart/2005/8/layout/matrix1"/>
    <dgm:cxn modelId="{83B34ECD-6192-6641-A069-306A064C32C3}" srcId="{9F91484F-A330-C243-9999-D7950F286CFA}" destId="{8D0CCD21-4468-5E4F-ADBC-A6648B21BA2C}" srcOrd="3" destOrd="0" parTransId="{246FBB00-30E7-754C-82CD-96CDB95B027D}" sibTransId="{1CEB6C6F-A533-F044-871A-533577CA8454}"/>
    <dgm:cxn modelId="{A331B5CC-D5BF-5D4D-A45D-A1938CD01C52}" type="presOf" srcId="{90B29FE7-912A-6240-96E0-F00315A4F006}" destId="{711C777E-DD21-AF42-B532-A18334EA8C7C}" srcOrd="0" destOrd="0" presId="urn:microsoft.com/office/officeart/2005/8/layout/matrix1"/>
    <dgm:cxn modelId="{BCC51C41-33BA-674B-A031-D73E49926814}" srcId="{9F91484F-A330-C243-9999-D7950F286CFA}" destId="{ECADD39A-5F7B-184C-A9EB-FEAEA7912FF8}" srcOrd="2" destOrd="0" parTransId="{454F4672-9972-0A46-AD17-9B20798DB12D}" sibTransId="{29B9F164-ED77-0A43-A3BE-07A9A7ACCB03}"/>
    <dgm:cxn modelId="{107735D4-455E-4B4D-BDE6-A1757BAD74F9}" type="presOf" srcId="{90B29FE7-912A-6240-96E0-F00315A4F006}" destId="{B0E8AE07-85EF-A046-B279-35C2EC61580E}" srcOrd="1" destOrd="0" presId="urn:microsoft.com/office/officeart/2005/8/layout/matrix1"/>
    <dgm:cxn modelId="{233DE3AB-51DF-7345-94C7-E72300D2C25F}" type="presOf" srcId="{8D0CCD21-4468-5E4F-ADBC-A6648B21BA2C}" destId="{9C7AC8E8-2F16-414E-9B27-647AF242DD78}" srcOrd="1" destOrd="0" presId="urn:microsoft.com/office/officeart/2005/8/layout/matrix1"/>
    <dgm:cxn modelId="{BA1B7810-C713-564E-AEC6-E7FF5C8A9BE7}" srcId="{9F91484F-A330-C243-9999-D7950F286CFA}" destId="{90B29FE7-912A-6240-96E0-F00315A4F006}" srcOrd="1" destOrd="0" parTransId="{798A1706-AA1F-904C-B667-F9333D264371}" sibTransId="{20C196F5-5065-CC4B-88D0-53FF02AC8BED}"/>
    <dgm:cxn modelId="{5D719FDA-3614-A74A-B481-2A00A500303D}" srcId="{9F91484F-A330-C243-9999-D7950F286CFA}" destId="{CE0A3D8F-8C03-8041-9B5D-D928D91279D8}" srcOrd="4" destOrd="0" parTransId="{5185E90F-4FA5-FF42-B5F7-9CC4AA794EA6}" sibTransId="{03CF3361-CAA7-8346-B086-26E812B62831}"/>
    <dgm:cxn modelId="{DD416675-9423-224B-86D0-E5AECB4CDE17}" type="presOf" srcId="{ECADD39A-5F7B-184C-A9EB-FEAEA7912FF8}" destId="{EB9DC988-354D-154D-89D4-D01830CF0DD4}" srcOrd="1" destOrd="0" presId="urn:microsoft.com/office/officeart/2005/8/layout/matrix1"/>
    <dgm:cxn modelId="{1A2FD8EB-C037-D949-BA48-0AF6F0AF4F72}" type="presOf" srcId="{ECADD39A-5F7B-184C-A9EB-FEAEA7912FF8}" destId="{78AE22C0-CD37-414E-B393-CB4B0175DE31}" srcOrd="0" destOrd="0" presId="urn:microsoft.com/office/officeart/2005/8/layout/matrix1"/>
    <dgm:cxn modelId="{CCFABAAF-6A26-4F40-A13C-6F7DBF014A0C}" type="presParOf" srcId="{002ED599-6E11-4746-9F7F-89B8F696546E}" destId="{299057DE-010F-8E4A-B562-1B3BF54E3108}" srcOrd="0" destOrd="0" presId="urn:microsoft.com/office/officeart/2005/8/layout/matrix1"/>
    <dgm:cxn modelId="{A9B2EEB6-2B9E-9840-981C-2C7B0DB6E54C}" type="presParOf" srcId="{299057DE-010F-8E4A-B562-1B3BF54E3108}" destId="{569D8BBD-51ED-E044-A69C-F6747ABDE067}" srcOrd="0" destOrd="0" presId="urn:microsoft.com/office/officeart/2005/8/layout/matrix1"/>
    <dgm:cxn modelId="{74F3F6F2-1BC8-9C41-852E-66F7FD60C59C}" type="presParOf" srcId="{299057DE-010F-8E4A-B562-1B3BF54E3108}" destId="{B2B40CEB-2318-EC4F-A3CC-DB320A9669C0}" srcOrd="1" destOrd="0" presId="urn:microsoft.com/office/officeart/2005/8/layout/matrix1"/>
    <dgm:cxn modelId="{769AB68B-D5AC-B04B-A2DA-AAA67370F32C}" type="presParOf" srcId="{299057DE-010F-8E4A-B562-1B3BF54E3108}" destId="{711C777E-DD21-AF42-B532-A18334EA8C7C}" srcOrd="2" destOrd="0" presId="urn:microsoft.com/office/officeart/2005/8/layout/matrix1"/>
    <dgm:cxn modelId="{5FA37E2E-210F-3441-B8C1-52FDBB489BA8}" type="presParOf" srcId="{299057DE-010F-8E4A-B562-1B3BF54E3108}" destId="{B0E8AE07-85EF-A046-B279-35C2EC61580E}" srcOrd="3" destOrd="0" presId="urn:microsoft.com/office/officeart/2005/8/layout/matrix1"/>
    <dgm:cxn modelId="{FF29AAE3-7F25-E54A-93BC-943CB0A97358}" type="presParOf" srcId="{299057DE-010F-8E4A-B562-1B3BF54E3108}" destId="{78AE22C0-CD37-414E-B393-CB4B0175DE31}" srcOrd="4" destOrd="0" presId="urn:microsoft.com/office/officeart/2005/8/layout/matrix1"/>
    <dgm:cxn modelId="{2DC51349-1FE8-9B4F-999E-66036BFA6E38}" type="presParOf" srcId="{299057DE-010F-8E4A-B562-1B3BF54E3108}" destId="{EB9DC988-354D-154D-89D4-D01830CF0DD4}" srcOrd="5" destOrd="0" presId="urn:microsoft.com/office/officeart/2005/8/layout/matrix1"/>
    <dgm:cxn modelId="{6D70A0AE-4EB9-BE4E-8C9C-1E4B35CA98A0}" type="presParOf" srcId="{299057DE-010F-8E4A-B562-1B3BF54E3108}" destId="{2BE2CED8-DCF0-DF45-A95F-68E024188BF0}" srcOrd="6" destOrd="0" presId="urn:microsoft.com/office/officeart/2005/8/layout/matrix1"/>
    <dgm:cxn modelId="{607D8CFD-AAD5-7F42-89FE-2CB6396988FE}" type="presParOf" srcId="{299057DE-010F-8E4A-B562-1B3BF54E3108}" destId="{9C7AC8E8-2F16-414E-9B27-647AF242DD78}" srcOrd="7" destOrd="0" presId="urn:microsoft.com/office/officeart/2005/8/layout/matrix1"/>
    <dgm:cxn modelId="{DF325A08-BD68-F245-88F5-1ED1FB5B3E07}" type="presParOf" srcId="{002ED599-6E11-4746-9F7F-89B8F696546E}" destId="{90974860-2672-0F41-B48E-30A2DC2051E5}" srcOrd="1" destOrd="0" presId="urn:microsoft.com/office/officeart/2005/8/layout/matrix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D08C5E6-42BC-0B49-9C5B-1B95E128F482}" type="doc">
      <dgm:prSet loTypeId="urn:microsoft.com/office/officeart/2005/8/layout/matrix1" loCatId="" qsTypeId="urn:microsoft.com/office/officeart/2005/8/quickstyle/simple4" qsCatId="simple" csTypeId="urn:microsoft.com/office/officeart/2005/8/colors/accent4_2" csCatId="accent4" phldr="1"/>
      <dgm:spPr/>
      <dgm:t>
        <a:bodyPr/>
        <a:lstStyle/>
        <a:p>
          <a:endParaRPr lang="en-US"/>
        </a:p>
      </dgm:t>
    </dgm:pt>
    <dgm:pt modelId="{6EF09A8E-1F44-7241-90BF-069F6629FF2B}">
      <dgm:prSet phldrT="[Text]" custT="1"/>
      <dgm:spPr/>
      <dgm:t>
        <a:bodyPr/>
        <a:lstStyle/>
        <a:p>
          <a:r>
            <a:rPr lang="en-US" sz="1600" b="1" dirty="0" smtClean="0"/>
            <a:t>Process Coordinator</a:t>
          </a:r>
          <a:endParaRPr lang="en-US" sz="1600" b="1" dirty="0"/>
        </a:p>
      </dgm:t>
    </dgm:pt>
    <dgm:pt modelId="{235F79D8-209A-4642-8AA0-D266C1D48E34}" type="parTrans" cxnId="{2AA22BD4-7959-5F44-BED0-25B602C831B6}">
      <dgm:prSet/>
      <dgm:spPr/>
      <dgm:t>
        <a:bodyPr/>
        <a:lstStyle/>
        <a:p>
          <a:endParaRPr lang="en-US"/>
        </a:p>
      </dgm:t>
    </dgm:pt>
    <dgm:pt modelId="{DAE457B7-BE4C-0C48-B401-4B7561C719A5}" type="sibTrans" cxnId="{2AA22BD4-7959-5F44-BED0-25B602C831B6}">
      <dgm:prSet/>
      <dgm:spPr/>
      <dgm:t>
        <a:bodyPr/>
        <a:lstStyle/>
        <a:p>
          <a:endParaRPr lang="en-US"/>
        </a:p>
      </dgm:t>
    </dgm:pt>
    <dgm:pt modelId="{4C141CE8-BE6A-384B-91AC-55FC3C497BFE}">
      <dgm:prSet phldrT="[Text]" custT="1"/>
      <dgm:spPr/>
      <dgm:t>
        <a:bodyPr/>
        <a:lstStyle/>
        <a:p>
          <a:r>
            <a:rPr lang="en-US" sz="1000" smtClean="0"/>
            <a:t>Not a decision making</a:t>
          </a:r>
          <a:endParaRPr lang="en-US" sz="1000" dirty="0"/>
        </a:p>
      </dgm:t>
    </dgm:pt>
    <dgm:pt modelId="{80AEC72D-5B34-D64E-9952-AA75BEC23D88}" type="parTrans" cxnId="{D01B1460-5B3F-414B-A064-2CA6B1D81ACA}">
      <dgm:prSet/>
      <dgm:spPr/>
      <dgm:t>
        <a:bodyPr/>
        <a:lstStyle/>
        <a:p>
          <a:endParaRPr lang="en-US"/>
        </a:p>
      </dgm:t>
    </dgm:pt>
    <dgm:pt modelId="{68625632-85EB-4D4B-8C56-2D398809DC7E}" type="sibTrans" cxnId="{D01B1460-5B3F-414B-A064-2CA6B1D81ACA}">
      <dgm:prSet/>
      <dgm:spPr/>
      <dgm:t>
        <a:bodyPr/>
        <a:lstStyle/>
        <a:p>
          <a:endParaRPr lang="en-US"/>
        </a:p>
      </dgm:t>
    </dgm:pt>
    <dgm:pt modelId="{4F1EEA3D-4266-F24D-8610-EA728468F7EF}">
      <dgm:prSet phldrT="[Text]" custT="1"/>
      <dgm:spPr/>
      <dgm:t>
        <a:bodyPr/>
        <a:lstStyle/>
        <a:p>
          <a:r>
            <a:rPr lang="en-US" sz="1000" smtClean="0"/>
            <a:t>Aim to arrive to a more coherent planning at the group-level (technology, projects, …)</a:t>
          </a:r>
          <a:endParaRPr lang="en-US" sz="1000" dirty="0"/>
        </a:p>
      </dgm:t>
    </dgm:pt>
    <dgm:pt modelId="{9BE77B82-C6BA-2C45-822B-7BF2DCD10F0D}" type="parTrans" cxnId="{31277AB4-54C2-1644-9588-EE66DB96F44A}">
      <dgm:prSet/>
      <dgm:spPr/>
      <dgm:t>
        <a:bodyPr/>
        <a:lstStyle/>
        <a:p>
          <a:endParaRPr lang="en-US"/>
        </a:p>
      </dgm:t>
    </dgm:pt>
    <dgm:pt modelId="{8EF011D1-653C-314A-A7BA-E6B68D513C99}" type="sibTrans" cxnId="{31277AB4-54C2-1644-9588-EE66DB96F44A}">
      <dgm:prSet/>
      <dgm:spPr/>
      <dgm:t>
        <a:bodyPr/>
        <a:lstStyle/>
        <a:p>
          <a:endParaRPr lang="en-US"/>
        </a:p>
      </dgm:t>
    </dgm:pt>
    <dgm:pt modelId="{DBF5E16D-992C-9046-8469-57039EC80EAD}">
      <dgm:prSet phldrT="[Text]" custT="1"/>
      <dgm:spPr/>
      <dgm:t>
        <a:bodyPr/>
        <a:lstStyle/>
        <a:p>
          <a:r>
            <a:rPr lang="en-US" sz="1000" dirty="0" smtClean="0"/>
            <a:t>In place to address specific areas of improvements in CO</a:t>
          </a:r>
          <a:endParaRPr lang="en-US" sz="1000" dirty="0"/>
        </a:p>
      </dgm:t>
    </dgm:pt>
    <dgm:pt modelId="{A560CED0-C5BF-2E47-BAF2-FA35D98225C3}" type="parTrans" cxnId="{F3BC2334-0A38-5E4C-B1DF-C36FE655F991}">
      <dgm:prSet/>
      <dgm:spPr/>
      <dgm:t>
        <a:bodyPr/>
        <a:lstStyle/>
        <a:p>
          <a:endParaRPr lang="en-US"/>
        </a:p>
      </dgm:t>
    </dgm:pt>
    <dgm:pt modelId="{BAF82170-B4D5-B648-A803-90D2D9FECDA2}" type="sibTrans" cxnId="{F3BC2334-0A38-5E4C-B1DF-C36FE655F991}">
      <dgm:prSet/>
      <dgm:spPr/>
      <dgm:t>
        <a:bodyPr/>
        <a:lstStyle/>
        <a:p>
          <a:endParaRPr lang="en-US"/>
        </a:p>
      </dgm:t>
    </dgm:pt>
    <dgm:pt modelId="{867AE18F-7C82-A046-AC1D-6AA96BF535ED}">
      <dgm:prSet phldrT="[Text]" custT="1"/>
      <dgm:spPr/>
      <dgm:t>
        <a:bodyPr/>
        <a:lstStyle/>
        <a:p>
          <a:r>
            <a:rPr lang="en-US" sz="1000" smtClean="0"/>
            <a:t>Focuses on improving the communication between Product Owners and Section Leaders</a:t>
          </a:r>
          <a:endParaRPr lang="en-US" sz="1000" dirty="0"/>
        </a:p>
      </dgm:t>
    </dgm:pt>
    <dgm:pt modelId="{72A9908E-DF48-E240-B536-9D9D838BAEC1}" type="parTrans" cxnId="{DF80A2AB-57F9-CA45-992C-32F43EEA78A5}">
      <dgm:prSet/>
      <dgm:spPr/>
      <dgm:t>
        <a:bodyPr/>
        <a:lstStyle/>
        <a:p>
          <a:endParaRPr lang="en-US"/>
        </a:p>
      </dgm:t>
    </dgm:pt>
    <dgm:pt modelId="{F70B7DF1-31F4-BB48-9F7F-923380BAFC04}" type="sibTrans" cxnId="{DF80A2AB-57F9-CA45-992C-32F43EEA78A5}">
      <dgm:prSet/>
      <dgm:spPr/>
      <dgm:t>
        <a:bodyPr/>
        <a:lstStyle/>
        <a:p>
          <a:endParaRPr lang="en-US"/>
        </a:p>
      </dgm:t>
    </dgm:pt>
    <dgm:pt modelId="{EAC2F0B4-9C9A-B843-8A0E-6CDD863CB18D}" type="pres">
      <dgm:prSet presAssocID="{7D08C5E6-42BC-0B49-9C5B-1B95E128F482}" presName="diagram" presStyleCnt="0">
        <dgm:presLayoutVars>
          <dgm:chMax val="1"/>
          <dgm:dir/>
          <dgm:animLvl val="ctr"/>
          <dgm:resizeHandles val="exact"/>
        </dgm:presLayoutVars>
      </dgm:prSet>
      <dgm:spPr/>
      <dgm:t>
        <a:bodyPr/>
        <a:lstStyle/>
        <a:p>
          <a:endParaRPr lang="en-US"/>
        </a:p>
      </dgm:t>
    </dgm:pt>
    <dgm:pt modelId="{157A00D3-F380-754B-B4E6-4E29B3013CA1}" type="pres">
      <dgm:prSet presAssocID="{7D08C5E6-42BC-0B49-9C5B-1B95E128F482}" presName="matrix" presStyleCnt="0"/>
      <dgm:spPr/>
      <dgm:t>
        <a:bodyPr/>
        <a:lstStyle/>
        <a:p>
          <a:endParaRPr lang="en-US"/>
        </a:p>
      </dgm:t>
    </dgm:pt>
    <dgm:pt modelId="{162B862B-3A56-C84B-8328-4E09BE8A4723}" type="pres">
      <dgm:prSet presAssocID="{7D08C5E6-42BC-0B49-9C5B-1B95E128F482}" presName="tile1" presStyleLbl="node1" presStyleIdx="0" presStyleCnt="4" custLinFactNeighborX="-17672"/>
      <dgm:spPr/>
      <dgm:t>
        <a:bodyPr/>
        <a:lstStyle/>
        <a:p>
          <a:endParaRPr lang="en-US"/>
        </a:p>
      </dgm:t>
    </dgm:pt>
    <dgm:pt modelId="{715A29F8-BFB5-3B44-97FE-25F6BF8A7BFD}" type="pres">
      <dgm:prSet presAssocID="{7D08C5E6-42BC-0B49-9C5B-1B95E128F482}" presName="tile1text" presStyleLbl="node1" presStyleIdx="0" presStyleCnt="4">
        <dgm:presLayoutVars>
          <dgm:chMax val="0"/>
          <dgm:chPref val="0"/>
          <dgm:bulletEnabled val="1"/>
        </dgm:presLayoutVars>
      </dgm:prSet>
      <dgm:spPr/>
      <dgm:t>
        <a:bodyPr/>
        <a:lstStyle/>
        <a:p>
          <a:endParaRPr lang="en-US"/>
        </a:p>
      </dgm:t>
    </dgm:pt>
    <dgm:pt modelId="{06549E41-1116-9C48-9891-EF7F3BB8D1CB}" type="pres">
      <dgm:prSet presAssocID="{7D08C5E6-42BC-0B49-9C5B-1B95E128F482}" presName="tile2" presStyleLbl="node1" presStyleIdx="1" presStyleCnt="4"/>
      <dgm:spPr/>
      <dgm:t>
        <a:bodyPr/>
        <a:lstStyle/>
        <a:p>
          <a:endParaRPr lang="en-US"/>
        </a:p>
      </dgm:t>
    </dgm:pt>
    <dgm:pt modelId="{ACD6ADD5-CCD9-4D48-9A2A-9DBFE15B6A91}" type="pres">
      <dgm:prSet presAssocID="{7D08C5E6-42BC-0B49-9C5B-1B95E128F482}" presName="tile2text" presStyleLbl="node1" presStyleIdx="1" presStyleCnt="4">
        <dgm:presLayoutVars>
          <dgm:chMax val="0"/>
          <dgm:chPref val="0"/>
          <dgm:bulletEnabled val="1"/>
        </dgm:presLayoutVars>
      </dgm:prSet>
      <dgm:spPr/>
      <dgm:t>
        <a:bodyPr/>
        <a:lstStyle/>
        <a:p>
          <a:endParaRPr lang="en-US"/>
        </a:p>
      </dgm:t>
    </dgm:pt>
    <dgm:pt modelId="{E9B09C1C-5C4D-F448-87F2-246C351E449C}" type="pres">
      <dgm:prSet presAssocID="{7D08C5E6-42BC-0B49-9C5B-1B95E128F482}" presName="tile3" presStyleLbl="node1" presStyleIdx="2" presStyleCnt="4"/>
      <dgm:spPr/>
      <dgm:t>
        <a:bodyPr/>
        <a:lstStyle/>
        <a:p>
          <a:endParaRPr lang="en-US"/>
        </a:p>
      </dgm:t>
    </dgm:pt>
    <dgm:pt modelId="{6B1C7922-E59A-F048-9AE0-6E33AF79E77F}" type="pres">
      <dgm:prSet presAssocID="{7D08C5E6-42BC-0B49-9C5B-1B95E128F482}" presName="tile3text" presStyleLbl="node1" presStyleIdx="2" presStyleCnt="4">
        <dgm:presLayoutVars>
          <dgm:chMax val="0"/>
          <dgm:chPref val="0"/>
          <dgm:bulletEnabled val="1"/>
        </dgm:presLayoutVars>
      </dgm:prSet>
      <dgm:spPr/>
      <dgm:t>
        <a:bodyPr/>
        <a:lstStyle/>
        <a:p>
          <a:endParaRPr lang="en-US"/>
        </a:p>
      </dgm:t>
    </dgm:pt>
    <dgm:pt modelId="{77A1BE1A-4959-CD49-A2A5-0E9F755A89BF}" type="pres">
      <dgm:prSet presAssocID="{7D08C5E6-42BC-0B49-9C5B-1B95E128F482}" presName="tile4" presStyleLbl="node1" presStyleIdx="3" presStyleCnt="4"/>
      <dgm:spPr/>
      <dgm:t>
        <a:bodyPr/>
        <a:lstStyle/>
        <a:p>
          <a:endParaRPr lang="en-US"/>
        </a:p>
      </dgm:t>
    </dgm:pt>
    <dgm:pt modelId="{42FB911B-2881-854B-82A6-2FCD525FB7AB}" type="pres">
      <dgm:prSet presAssocID="{7D08C5E6-42BC-0B49-9C5B-1B95E128F482}" presName="tile4text" presStyleLbl="node1" presStyleIdx="3" presStyleCnt="4">
        <dgm:presLayoutVars>
          <dgm:chMax val="0"/>
          <dgm:chPref val="0"/>
          <dgm:bulletEnabled val="1"/>
        </dgm:presLayoutVars>
      </dgm:prSet>
      <dgm:spPr/>
      <dgm:t>
        <a:bodyPr/>
        <a:lstStyle/>
        <a:p>
          <a:endParaRPr lang="en-US"/>
        </a:p>
      </dgm:t>
    </dgm:pt>
    <dgm:pt modelId="{09B3B560-0638-384A-BD5F-229227FCA3A0}" type="pres">
      <dgm:prSet presAssocID="{7D08C5E6-42BC-0B49-9C5B-1B95E128F482}" presName="centerTile" presStyleLbl="fgShp" presStyleIdx="0" presStyleCnt="1" custScaleX="228077" custScaleY="102485">
        <dgm:presLayoutVars>
          <dgm:chMax val="0"/>
          <dgm:chPref val="0"/>
        </dgm:presLayoutVars>
      </dgm:prSet>
      <dgm:spPr/>
      <dgm:t>
        <a:bodyPr/>
        <a:lstStyle/>
        <a:p>
          <a:endParaRPr lang="en-US"/>
        </a:p>
      </dgm:t>
    </dgm:pt>
  </dgm:ptLst>
  <dgm:cxnLst>
    <dgm:cxn modelId="{DF80A2AB-57F9-CA45-992C-32F43EEA78A5}" srcId="{6EF09A8E-1F44-7241-90BF-069F6629FF2B}" destId="{867AE18F-7C82-A046-AC1D-6AA96BF535ED}" srcOrd="2" destOrd="0" parTransId="{72A9908E-DF48-E240-B536-9D9D838BAEC1}" sibTransId="{F70B7DF1-31F4-BB48-9F7F-923380BAFC04}"/>
    <dgm:cxn modelId="{73B16768-8D33-134E-B4F4-BDABDCA8F8F0}" type="presOf" srcId="{4F1EEA3D-4266-F24D-8610-EA728468F7EF}" destId="{42FB911B-2881-854B-82A6-2FCD525FB7AB}" srcOrd="1" destOrd="0" presId="urn:microsoft.com/office/officeart/2005/8/layout/matrix1"/>
    <dgm:cxn modelId="{31277AB4-54C2-1644-9588-EE66DB96F44A}" srcId="{6EF09A8E-1F44-7241-90BF-069F6629FF2B}" destId="{4F1EEA3D-4266-F24D-8610-EA728468F7EF}" srcOrd="3" destOrd="0" parTransId="{9BE77B82-C6BA-2C45-822B-7BF2DCD10F0D}" sibTransId="{8EF011D1-653C-314A-A7BA-E6B68D513C99}"/>
    <dgm:cxn modelId="{55C03B04-6B86-3F4B-9D13-8FBA292D11D9}" type="presOf" srcId="{6EF09A8E-1F44-7241-90BF-069F6629FF2B}" destId="{09B3B560-0638-384A-BD5F-229227FCA3A0}" srcOrd="0" destOrd="0" presId="urn:microsoft.com/office/officeart/2005/8/layout/matrix1"/>
    <dgm:cxn modelId="{2E91428D-572A-2840-A49F-302132A933F8}" type="presOf" srcId="{7D08C5E6-42BC-0B49-9C5B-1B95E128F482}" destId="{EAC2F0B4-9C9A-B843-8A0E-6CDD863CB18D}" srcOrd="0" destOrd="0" presId="urn:microsoft.com/office/officeart/2005/8/layout/matrix1"/>
    <dgm:cxn modelId="{55F942AB-C762-C64F-9CDC-DD962DAD1C32}" type="presOf" srcId="{867AE18F-7C82-A046-AC1D-6AA96BF535ED}" destId="{6B1C7922-E59A-F048-9AE0-6E33AF79E77F}" srcOrd="1" destOrd="0" presId="urn:microsoft.com/office/officeart/2005/8/layout/matrix1"/>
    <dgm:cxn modelId="{2AA22BD4-7959-5F44-BED0-25B602C831B6}" srcId="{7D08C5E6-42BC-0B49-9C5B-1B95E128F482}" destId="{6EF09A8E-1F44-7241-90BF-069F6629FF2B}" srcOrd="0" destOrd="0" parTransId="{235F79D8-209A-4642-8AA0-D266C1D48E34}" sibTransId="{DAE457B7-BE4C-0C48-B401-4B7561C719A5}"/>
    <dgm:cxn modelId="{DE5651B7-0656-1A4E-AF6C-8FFD343D5C08}" type="presOf" srcId="{DBF5E16D-992C-9046-8469-57039EC80EAD}" destId="{ACD6ADD5-CCD9-4D48-9A2A-9DBFE15B6A91}" srcOrd="1" destOrd="0" presId="urn:microsoft.com/office/officeart/2005/8/layout/matrix1"/>
    <dgm:cxn modelId="{B55690AD-F61E-7144-AAF5-5BD7F161E17E}" type="presOf" srcId="{867AE18F-7C82-A046-AC1D-6AA96BF535ED}" destId="{E9B09C1C-5C4D-F448-87F2-246C351E449C}" srcOrd="0" destOrd="0" presId="urn:microsoft.com/office/officeart/2005/8/layout/matrix1"/>
    <dgm:cxn modelId="{D01B1460-5B3F-414B-A064-2CA6B1D81ACA}" srcId="{6EF09A8E-1F44-7241-90BF-069F6629FF2B}" destId="{4C141CE8-BE6A-384B-91AC-55FC3C497BFE}" srcOrd="0" destOrd="0" parTransId="{80AEC72D-5B34-D64E-9952-AA75BEC23D88}" sibTransId="{68625632-85EB-4D4B-8C56-2D398809DC7E}"/>
    <dgm:cxn modelId="{A9A6D919-3A61-CB40-80E0-D7F9B45E1CA2}" type="presOf" srcId="{4F1EEA3D-4266-F24D-8610-EA728468F7EF}" destId="{77A1BE1A-4959-CD49-A2A5-0E9F755A89BF}" srcOrd="0" destOrd="0" presId="urn:microsoft.com/office/officeart/2005/8/layout/matrix1"/>
    <dgm:cxn modelId="{D1055936-74E2-0A49-A752-4D27D4BCDEE1}" type="presOf" srcId="{4C141CE8-BE6A-384B-91AC-55FC3C497BFE}" destId="{162B862B-3A56-C84B-8328-4E09BE8A4723}" srcOrd="0" destOrd="0" presId="urn:microsoft.com/office/officeart/2005/8/layout/matrix1"/>
    <dgm:cxn modelId="{5E2E8E5A-CA8D-BB41-B348-BD39CD8BB2C3}" type="presOf" srcId="{4C141CE8-BE6A-384B-91AC-55FC3C497BFE}" destId="{715A29F8-BFB5-3B44-97FE-25F6BF8A7BFD}" srcOrd="1" destOrd="0" presId="urn:microsoft.com/office/officeart/2005/8/layout/matrix1"/>
    <dgm:cxn modelId="{F1819CDE-4198-C94B-92F9-4D50D5B6E177}" type="presOf" srcId="{DBF5E16D-992C-9046-8469-57039EC80EAD}" destId="{06549E41-1116-9C48-9891-EF7F3BB8D1CB}" srcOrd="0" destOrd="0" presId="urn:microsoft.com/office/officeart/2005/8/layout/matrix1"/>
    <dgm:cxn modelId="{F3BC2334-0A38-5E4C-B1DF-C36FE655F991}" srcId="{6EF09A8E-1F44-7241-90BF-069F6629FF2B}" destId="{DBF5E16D-992C-9046-8469-57039EC80EAD}" srcOrd="1" destOrd="0" parTransId="{A560CED0-C5BF-2E47-BAF2-FA35D98225C3}" sibTransId="{BAF82170-B4D5-B648-A803-90D2D9FECDA2}"/>
    <dgm:cxn modelId="{1C81D71E-644C-7F47-B38C-CF95DABC12C7}" type="presParOf" srcId="{EAC2F0B4-9C9A-B843-8A0E-6CDD863CB18D}" destId="{157A00D3-F380-754B-B4E6-4E29B3013CA1}" srcOrd="0" destOrd="0" presId="urn:microsoft.com/office/officeart/2005/8/layout/matrix1"/>
    <dgm:cxn modelId="{BB354B2C-54F5-EA46-AA1C-3BB66590F8CB}" type="presParOf" srcId="{157A00D3-F380-754B-B4E6-4E29B3013CA1}" destId="{162B862B-3A56-C84B-8328-4E09BE8A4723}" srcOrd="0" destOrd="0" presId="urn:microsoft.com/office/officeart/2005/8/layout/matrix1"/>
    <dgm:cxn modelId="{5DE6B20D-5B05-2B4F-8883-74DBDDB4D8DE}" type="presParOf" srcId="{157A00D3-F380-754B-B4E6-4E29B3013CA1}" destId="{715A29F8-BFB5-3B44-97FE-25F6BF8A7BFD}" srcOrd="1" destOrd="0" presId="urn:microsoft.com/office/officeart/2005/8/layout/matrix1"/>
    <dgm:cxn modelId="{5089334E-3CFF-FE4D-ABFD-304EC9704248}" type="presParOf" srcId="{157A00D3-F380-754B-B4E6-4E29B3013CA1}" destId="{06549E41-1116-9C48-9891-EF7F3BB8D1CB}" srcOrd="2" destOrd="0" presId="urn:microsoft.com/office/officeart/2005/8/layout/matrix1"/>
    <dgm:cxn modelId="{EBBF4659-1EFD-9746-ADD0-4BE06F4ACADE}" type="presParOf" srcId="{157A00D3-F380-754B-B4E6-4E29B3013CA1}" destId="{ACD6ADD5-CCD9-4D48-9A2A-9DBFE15B6A91}" srcOrd="3" destOrd="0" presId="urn:microsoft.com/office/officeart/2005/8/layout/matrix1"/>
    <dgm:cxn modelId="{B9A4DDB8-82F3-774E-B405-6EFC62276F15}" type="presParOf" srcId="{157A00D3-F380-754B-B4E6-4E29B3013CA1}" destId="{E9B09C1C-5C4D-F448-87F2-246C351E449C}" srcOrd="4" destOrd="0" presId="urn:microsoft.com/office/officeart/2005/8/layout/matrix1"/>
    <dgm:cxn modelId="{D65CB27F-7768-F64F-B7A6-5B98A4663389}" type="presParOf" srcId="{157A00D3-F380-754B-B4E6-4E29B3013CA1}" destId="{6B1C7922-E59A-F048-9AE0-6E33AF79E77F}" srcOrd="5" destOrd="0" presId="urn:microsoft.com/office/officeart/2005/8/layout/matrix1"/>
    <dgm:cxn modelId="{7259ACDE-89CF-E448-B335-5C8FD18EDF8C}" type="presParOf" srcId="{157A00D3-F380-754B-B4E6-4E29B3013CA1}" destId="{77A1BE1A-4959-CD49-A2A5-0E9F755A89BF}" srcOrd="6" destOrd="0" presId="urn:microsoft.com/office/officeart/2005/8/layout/matrix1"/>
    <dgm:cxn modelId="{A9232118-2203-624E-8EC7-AB9E4C031AE2}" type="presParOf" srcId="{157A00D3-F380-754B-B4E6-4E29B3013CA1}" destId="{42FB911B-2881-854B-82A6-2FCD525FB7AB}" srcOrd="7" destOrd="0" presId="urn:microsoft.com/office/officeart/2005/8/layout/matrix1"/>
    <dgm:cxn modelId="{80F77E10-0EE5-AA4C-B20E-A11CFFF2AB78}" type="presParOf" srcId="{EAC2F0B4-9C9A-B843-8A0E-6CDD863CB18D}" destId="{09B3B560-0638-384A-BD5F-229227FCA3A0}" srcOrd="1" destOrd="0" presId="urn:microsoft.com/office/officeart/2005/8/layout/matrix1"/>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59FEB2-2165-0645-BC9D-BCD5B2B55DE4}">
      <dsp:nvSpPr>
        <dsp:cNvPr id="0" name=""/>
        <dsp:cNvSpPr/>
      </dsp:nvSpPr>
      <dsp:spPr>
        <a:xfrm>
          <a:off x="705893" y="1683683"/>
          <a:ext cx="697899" cy="697899"/>
        </a:xfrm>
        <a:prstGeom prst="ellipse">
          <a:avLst/>
        </a:prstGeom>
        <a:gradFill rotWithShape="0">
          <a:gsLst>
            <a:gs pos="0">
              <a:schemeClr val="accent2">
                <a:shade val="80000"/>
                <a:hueOff val="0"/>
                <a:satOff val="0"/>
                <a:lumOff val="0"/>
                <a:alphaOff val="0"/>
                <a:shade val="51000"/>
                <a:satMod val="130000"/>
              </a:schemeClr>
            </a:gs>
            <a:gs pos="80000">
              <a:schemeClr val="accent2">
                <a:shade val="80000"/>
                <a:hueOff val="0"/>
                <a:satOff val="0"/>
                <a:lumOff val="0"/>
                <a:alphaOff val="0"/>
                <a:shade val="93000"/>
                <a:satMod val="130000"/>
              </a:schemeClr>
            </a:gs>
            <a:gs pos="100000">
              <a:schemeClr val="accent2">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n-US" sz="700" kern="1200" dirty="0" smtClean="0"/>
            <a:t>Shutdown</a:t>
          </a:r>
        </a:p>
        <a:p>
          <a:pPr lvl="0" algn="ctr" defTabSz="311150">
            <a:lnSpc>
              <a:spcPct val="90000"/>
            </a:lnSpc>
            <a:spcBef>
              <a:spcPct val="0"/>
            </a:spcBef>
            <a:spcAft>
              <a:spcPct val="35000"/>
            </a:spcAft>
          </a:pPr>
          <a:r>
            <a:rPr lang="en-US" sz="700" kern="1200" dirty="0" smtClean="0"/>
            <a:t>Controls Coordinator</a:t>
          </a:r>
          <a:endParaRPr lang="en-US" sz="700" kern="1200" dirty="0"/>
        </a:p>
      </dsp:txBody>
      <dsp:txXfrm>
        <a:off x="808098" y="1785888"/>
        <a:ext cx="493489" cy="493489"/>
      </dsp:txXfrm>
    </dsp:sp>
    <dsp:sp modelId="{8AFB7F0A-EFEB-6241-A762-95D1BFE0D47D}">
      <dsp:nvSpPr>
        <dsp:cNvPr id="0" name=""/>
        <dsp:cNvSpPr/>
      </dsp:nvSpPr>
      <dsp:spPr>
        <a:xfrm rot="16148719">
          <a:off x="348962" y="814935"/>
          <a:ext cx="1378395" cy="198901"/>
        </a:xfrm>
        <a:prstGeom prst="leftArrow">
          <a:avLst>
            <a:gd name="adj1" fmla="val 60000"/>
            <a:gd name="adj2" fmla="val 50000"/>
          </a:avLst>
        </a:prstGeom>
        <a:gradFill rotWithShape="0">
          <a:gsLst>
            <a:gs pos="0">
              <a:schemeClr val="accent2">
                <a:shade val="90000"/>
                <a:hueOff val="0"/>
                <a:satOff val="0"/>
                <a:lumOff val="0"/>
                <a:alphaOff val="0"/>
                <a:shade val="51000"/>
                <a:satMod val="130000"/>
              </a:schemeClr>
            </a:gs>
            <a:gs pos="80000">
              <a:schemeClr val="accent2">
                <a:shade val="90000"/>
                <a:hueOff val="0"/>
                <a:satOff val="0"/>
                <a:lumOff val="0"/>
                <a:alphaOff val="0"/>
                <a:shade val="93000"/>
                <a:satMod val="130000"/>
              </a:schemeClr>
            </a:gs>
            <a:gs pos="100000">
              <a:schemeClr val="accent2">
                <a:shade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5115FAA-4830-4F47-9B1D-DCD6E572C410}">
      <dsp:nvSpPr>
        <dsp:cNvPr id="0" name=""/>
        <dsp:cNvSpPr/>
      </dsp:nvSpPr>
      <dsp:spPr>
        <a:xfrm>
          <a:off x="732322" y="0"/>
          <a:ext cx="591114" cy="450529"/>
        </a:xfrm>
        <a:prstGeom prst="roundRect">
          <a:avLst>
            <a:gd name="adj" fmla="val 10000"/>
          </a:avLst>
        </a:prstGeom>
        <a:gradFill rotWithShape="0">
          <a:gsLst>
            <a:gs pos="0">
              <a:schemeClr val="accent2">
                <a:shade val="80000"/>
                <a:hueOff val="0"/>
                <a:satOff val="0"/>
                <a:lumOff val="0"/>
                <a:alphaOff val="0"/>
                <a:shade val="51000"/>
                <a:satMod val="130000"/>
              </a:schemeClr>
            </a:gs>
            <a:gs pos="80000">
              <a:schemeClr val="accent2">
                <a:shade val="80000"/>
                <a:hueOff val="0"/>
                <a:satOff val="0"/>
                <a:lumOff val="0"/>
                <a:alphaOff val="0"/>
                <a:shade val="93000"/>
                <a:satMod val="130000"/>
              </a:schemeClr>
            </a:gs>
            <a:gs pos="100000">
              <a:schemeClr val="accent2">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311150">
            <a:lnSpc>
              <a:spcPct val="90000"/>
            </a:lnSpc>
            <a:spcBef>
              <a:spcPct val="0"/>
            </a:spcBef>
            <a:spcAft>
              <a:spcPct val="35000"/>
            </a:spcAft>
          </a:pPr>
          <a:r>
            <a:rPr lang="en-US" sz="700" kern="1200" dirty="0" smtClean="0"/>
            <a:t>Machine Supervisors</a:t>
          </a:r>
          <a:endParaRPr lang="en-US" sz="700" kern="1200" dirty="0"/>
        </a:p>
      </dsp:txBody>
      <dsp:txXfrm>
        <a:off x="745518" y="13196"/>
        <a:ext cx="564722" cy="424137"/>
      </dsp:txXfrm>
    </dsp:sp>
    <dsp:sp modelId="{6330DCF8-C5AE-DC42-89B3-367F013D21F8}">
      <dsp:nvSpPr>
        <dsp:cNvPr id="0" name=""/>
        <dsp:cNvSpPr/>
      </dsp:nvSpPr>
      <dsp:spPr>
        <a:xfrm rot="14898714">
          <a:off x="-139420" y="826589"/>
          <a:ext cx="1508325" cy="198901"/>
        </a:xfrm>
        <a:prstGeom prst="leftArrow">
          <a:avLst>
            <a:gd name="adj1" fmla="val 60000"/>
            <a:gd name="adj2" fmla="val 50000"/>
          </a:avLst>
        </a:prstGeom>
        <a:gradFill rotWithShape="0">
          <a:gsLst>
            <a:gs pos="0">
              <a:schemeClr val="accent2">
                <a:shade val="90000"/>
                <a:hueOff val="0"/>
                <a:satOff val="-2773"/>
                <a:lumOff val="6269"/>
                <a:alphaOff val="0"/>
                <a:shade val="51000"/>
                <a:satMod val="130000"/>
              </a:schemeClr>
            </a:gs>
            <a:gs pos="80000">
              <a:schemeClr val="accent2">
                <a:shade val="90000"/>
                <a:hueOff val="0"/>
                <a:satOff val="-2773"/>
                <a:lumOff val="6269"/>
                <a:alphaOff val="0"/>
                <a:shade val="93000"/>
                <a:satMod val="130000"/>
              </a:schemeClr>
            </a:gs>
            <a:gs pos="100000">
              <a:schemeClr val="accent2">
                <a:shade val="90000"/>
                <a:hueOff val="0"/>
                <a:satOff val="-2773"/>
                <a:lumOff val="626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E6F7BA0-6776-A04E-8DDA-10BD29194DD4}">
      <dsp:nvSpPr>
        <dsp:cNvPr id="0" name=""/>
        <dsp:cNvSpPr/>
      </dsp:nvSpPr>
      <dsp:spPr>
        <a:xfrm>
          <a:off x="40480" y="0"/>
          <a:ext cx="591114" cy="450529"/>
        </a:xfrm>
        <a:prstGeom prst="roundRect">
          <a:avLst>
            <a:gd name="adj" fmla="val 10000"/>
          </a:avLst>
        </a:prstGeom>
        <a:gradFill rotWithShape="0">
          <a:gsLst>
            <a:gs pos="0">
              <a:schemeClr val="accent2">
                <a:shade val="80000"/>
                <a:hueOff val="0"/>
                <a:satOff val="-2823"/>
                <a:lumOff val="6867"/>
                <a:alphaOff val="0"/>
                <a:shade val="51000"/>
                <a:satMod val="130000"/>
              </a:schemeClr>
            </a:gs>
            <a:gs pos="80000">
              <a:schemeClr val="accent2">
                <a:shade val="80000"/>
                <a:hueOff val="0"/>
                <a:satOff val="-2823"/>
                <a:lumOff val="6867"/>
                <a:alphaOff val="0"/>
                <a:shade val="93000"/>
                <a:satMod val="130000"/>
              </a:schemeClr>
            </a:gs>
            <a:gs pos="100000">
              <a:schemeClr val="accent2">
                <a:shade val="80000"/>
                <a:hueOff val="0"/>
                <a:satOff val="-2823"/>
                <a:lumOff val="686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311150">
            <a:lnSpc>
              <a:spcPct val="90000"/>
            </a:lnSpc>
            <a:spcBef>
              <a:spcPct val="0"/>
            </a:spcBef>
            <a:spcAft>
              <a:spcPct val="35000"/>
            </a:spcAft>
          </a:pPr>
          <a:r>
            <a:rPr lang="en-US" sz="700" kern="1200" dirty="0" smtClean="0"/>
            <a:t>Sector Shutdown Coordinator</a:t>
          </a:r>
          <a:endParaRPr lang="en-US" sz="700" kern="1200" dirty="0"/>
        </a:p>
      </dsp:txBody>
      <dsp:txXfrm>
        <a:off x="53676" y="13196"/>
        <a:ext cx="564722" cy="424137"/>
      </dsp:txXfrm>
    </dsp:sp>
    <dsp:sp modelId="{68F8DE6C-42CD-604A-8178-B22B7C86846A}">
      <dsp:nvSpPr>
        <dsp:cNvPr id="0" name=""/>
        <dsp:cNvSpPr/>
      </dsp:nvSpPr>
      <dsp:spPr>
        <a:xfrm rot="18381059">
          <a:off x="977575" y="847002"/>
          <a:ext cx="1790879" cy="198901"/>
        </a:xfrm>
        <a:prstGeom prst="leftArrow">
          <a:avLst>
            <a:gd name="adj1" fmla="val 60000"/>
            <a:gd name="adj2" fmla="val 50000"/>
          </a:avLst>
        </a:prstGeom>
        <a:gradFill rotWithShape="0">
          <a:gsLst>
            <a:gs pos="0">
              <a:schemeClr val="accent2">
                <a:shade val="90000"/>
                <a:hueOff val="0"/>
                <a:satOff val="-5547"/>
                <a:lumOff val="12538"/>
                <a:alphaOff val="0"/>
                <a:shade val="51000"/>
                <a:satMod val="130000"/>
              </a:schemeClr>
            </a:gs>
            <a:gs pos="80000">
              <a:schemeClr val="accent2">
                <a:shade val="90000"/>
                <a:hueOff val="0"/>
                <a:satOff val="-5547"/>
                <a:lumOff val="12538"/>
                <a:alphaOff val="0"/>
                <a:shade val="93000"/>
                <a:satMod val="130000"/>
              </a:schemeClr>
            </a:gs>
            <a:gs pos="100000">
              <a:schemeClr val="accent2">
                <a:shade val="90000"/>
                <a:hueOff val="0"/>
                <a:satOff val="-5547"/>
                <a:lumOff val="1253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B3C00AA-E1F1-4547-A152-C6B831DD64A2}">
      <dsp:nvSpPr>
        <dsp:cNvPr id="0" name=""/>
        <dsp:cNvSpPr/>
      </dsp:nvSpPr>
      <dsp:spPr>
        <a:xfrm>
          <a:off x="2089407" y="0"/>
          <a:ext cx="591114" cy="450529"/>
        </a:xfrm>
        <a:prstGeom prst="roundRect">
          <a:avLst>
            <a:gd name="adj" fmla="val 10000"/>
          </a:avLst>
        </a:prstGeom>
        <a:gradFill rotWithShape="0">
          <a:gsLst>
            <a:gs pos="0">
              <a:schemeClr val="accent2">
                <a:shade val="80000"/>
                <a:hueOff val="0"/>
                <a:satOff val="-5645"/>
                <a:lumOff val="13733"/>
                <a:alphaOff val="0"/>
                <a:shade val="51000"/>
                <a:satMod val="130000"/>
              </a:schemeClr>
            </a:gs>
            <a:gs pos="80000">
              <a:schemeClr val="accent2">
                <a:shade val="80000"/>
                <a:hueOff val="0"/>
                <a:satOff val="-5645"/>
                <a:lumOff val="13733"/>
                <a:alphaOff val="0"/>
                <a:shade val="93000"/>
                <a:satMod val="130000"/>
              </a:schemeClr>
            </a:gs>
            <a:gs pos="100000">
              <a:schemeClr val="accent2">
                <a:shade val="80000"/>
                <a:hueOff val="0"/>
                <a:satOff val="-5645"/>
                <a:lumOff val="1373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311150">
            <a:lnSpc>
              <a:spcPct val="90000"/>
            </a:lnSpc>
            <a:spcBef>
              <a:spcPct val="0"/>
            </a:spcBef>
            <a:spcAft>
              <a:spcPct val="35000"/>
            </a:spcAft>
          </a:pPr>
          <a:r>
            <a:rPr lang="en-US" sz="700" kern="1200" dirty="0" smtClean="0"/>
            <a:t>HW Technician</a:t>
          </a:r>
          <a:endParaRPr lang="en-US" sz="700" kern="1200" dirty="0"/>
        </a:p>
      </dsp:txBody>
      <dsp:txXfrm>
        <a:off x="2102603" y="13196"/>
        <a:ext cx="564722" cy="424137"/>
      </dsp:txXfrm>
    </dsp:sp>
    <dsp:sp modelId="{7AD2FD7C-4386-8D48-98D1-E8591839122F}">
      <dsp:nvSpPr>
        <dsp:cNvPr id="0" name=""/>
        <dsp:cNvSpPr/>
      </dsp:nvSpPr>
      <dsp:spPr>
        <a:xfrm rot="17432867">
          <a:off x="722951" y="825406"/>
          <a:ext cx="1494249" cy="198901"/>
        </a:xfrm>
        <a:prstGeom prst="leftArrow">
          <a:avLst>
            <a:gd name="adj1" fmla="val 60000"/>
            <a:gd name="adj2" fmla="val 50000"/>
          </a:avLst>
        </a:prstGeom>
        <a:gradFill rotWithShape="0">
          <a:gsLst>
            <a:gs pos="0">
              <a:schemeClr val="accent2">
                <a:shade val="90000"/>
                <a:hueOff val="0"/>
                <a:satOff val="-8320"/>
                <a:lumOff val="18806"/>
                <a:alphaOff val="0"/>
                <a:shade val="51000"/>
                <a:satMod val="130000"/>
              </a:schemeClr>
            </a:gs>
            <a:gs pos="80000">
              <a:schemeClr val="accent2">
                <a:shade val="90000"/>
                <a:hueOff val="0"/>
                <a:satOff val="-8320"/>
                <a:lumOff val="18806"/>
                <a:alphaOff val="0"/>
                <a:shade val="93000"/>
                <a:satMod val="130000"/>
              </a:schemeClr>
            </a:gs>
            <a:gs pos="100000">
              <a:schemeClr val="accent2">
                <a:shade val="90000"/>
                <a:hueOff val="0"/>
                <a:satOff val="-8320"/>
                <a:lumOff val="1880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547D976-65C7-7742-B300-32A08AF57A39}">
      <dsp:nvSpPr>
        <dsp:cNvPr id="0" name=""/>
        <dsp:cNvSpPr/>
      </dsp:nvSpPr>
      <dsp:spPr>
        <a:xfrm>
          <a:off x="1436751" y="0"/>
          <a:ext cx="591114" cy="450529"/>
        </a:xfrm>
        <a:prstGeom prst="roundRect">
          <a:avLst>
            <a:gd name="adj" fmla="val 10000"/>
          </a:avLst>
        </a:prstGeom>
        <a:gradFill rotWithShape="0">
          <a:gsLst>
            <a:gs pos="0">
              <a:schemeClr val="accent2">
                <a:shade val="80000"/>
                <a:hueOff val="0"/>
                <a:satOff val="-8467"/>
                <a:lumOff val="20600"/>
                <a:alphaOff val="0"/>
                <a:shade val="51000"/>
                <a:satMod val="130000"/>
              </a:schemeClr>
            </a:gs>
            <a:gs pos="80000">
              <a:schemeClr val="accent2">
                <a:shade val="80000"/>
                <a:hueOff val="0"/>
                <a:satOff val="-8467"/>
                <a:lumOff val="20600"/>
                <a:alphaOff val="0"/>
                <a:shade val="93000"/>
                <a:satMod val="130000"/>
              </a:schemeClr>
            </a:gs>
            <a:gs pos="100000">
              <a:schemeClr val="accent2">
                <a:shade val="80000"/>
                <a:hueOff val="0"/>
                <a:satOff val="-8467"/>
                <a:lumOff val="2060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311150">
            <a:lnSpc>
              <a:spcPct val="90000"/>
            </a:lnSpc>
            <a:spcBef>
              <a:spcPct val="0"/>
            </a:spcBef>
            <a:spcAft>
              <a:spcPct val="35000"/>
            </a:spcAft>
          </a:pPr>
          <a:r>
            <a:rPr lang="en-US" sz="700" kern="1200" dirty="0" smtClean="0"/>
            <a:t>CO Installation Team</a:t>
          </a:r>
          <a:endParaRPr lang="en-US" sz="700" kern="1200" dirty="0"/>
        </a:p>
      </dsp:txBody>
      <dsp:txXfrm>
        <a:off x="1449947" y="13196"/>
        <a:ext cx="564722" cy="424137"/>
      </dsp:txXfrm>
    </dsp:sp>
    <dsp:sp modelId="{AD8B74EB-4E29-E240-B510-79340FBC25E7}">
      <dsp:nvSpPr>
        <dsp:cNvPr id="0" name=""/>
        <dsp:cNvSpPr/>
      </dsp:nvSpPr>
      <dsp:spPr>
        <a:xfrm rot="19561453">
          <a:off x="1299714" y="1363966"/>
          <a:ext cx="1199591" cy="198901"/>
        </a:xfrm>
        <a:prstGeom prst="leftArrow">
          <a:avLst>
            <a:gd name="adj1" fmla="val 60000"/>
            <a:gd name="adj2" fmla="val 50000"/>
          </a:avLst>
        </a:prstGeom>
        <a:gradFill rotWithShape="0">
          <a:gsLst>
            <a:gs pos="0">
              <a:schemeClr val="accent2">
                <a:shade val="90000"/>
                <a:hueOff val="0"/>
                <a:satOff val="-11094"/>
                <a:lumOff val="25075"/>
                <a:alphaOff val="0"/>
                <a:shade val="51000"/>
                <a:satMod val="130000"/>
              </a:schemeClr>
            </a:gs>
            <a:gs pos="80000">
              <a:schemeClr val="accent2">
                <a:shade val="90000"/>
                <a:hueOff val="0"/>
                <a:satOff val="-11094"/>
                <a:lumOff val="25075"/>
                <a:alphaOff val="0"/>
                <a:shade val="93000"/>
                <a:satMod val="130000"/>
              </a:schemeClr>
            </a:gs>
            <a:gs pos="100000">
              <a:schemeClr val="accent2">
                <a:shade val="90000"/>
                <a:hueOff val="0"/>
                <a:satOff val="-11094"/>
                <a:lumOff val="2507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34F5342-209F-E54B-88D8-683216277AF2}">
      <dsp:nvSpPr>
        <dsp:cNvPr id="0" name=""/>
        <dsp:cNvSpPr/>
      </dsp:nvSpPr>
      <dsp:spPr>
        <a:xfrm>
          <a:off x="2110417" y="878591"/>
          <a:ext cx="572974" cy="499268"/>
        </a:xfrm>
        <a:prstGeom prst="roundRect">
          <a:avLst>
            <a:gd name="adj" fmla="val 10000"/>
          </a:avLst>
        </a:prstGeom>
        <a:gradFill rotWithShape="0">
          <a:gsLst>
            <a:gs pos="0">
              <a:schemeClr val="accent2">
                <a:shade val="80000"/>
                <a:hueOff val="0"/>
                <a:satOff val="-11290"/>
                <a:lumOff val="27466"/>
                <a:alphaOff val="0"/>
                <a:shade val="51000"/>
                <a:satMod val="130000"/>
              </a:schemeClr>
            </a:gs>
            <a:gs pos="80000">
              <a:schemeClr val="accent2">
                <a:shade val="80000"/>
                <a:hueOff val="0"/>
                <a:satOff val="-11290"/>
                <a:lumOff val="27466"/>
                <a:alphaOff val="0"/>
                <a:shade val="93000"/>
                <a:satMod val="130000"/>
              </a:schemeClr>
            </a:gs>
            <a:gs pos="100000">
              <a:schemeClr val="accent2">
                <a:shade val="80000"/>
                <a:hueOff val="0"/>
                <a:satOff val="-11290"/>
                <a:lumOff val="27466"/>
                <a:alphaOff val="0"/>
                <a:shade val="94000"/>
                <a:satMod val="135000"/>
              </a:schemeClr>
            </a:gs>
          </a:gsLst>
          <a:lin ang="16200000" scaled="0"/>
        </a:gradFill>
        <a:ln>
          <a:noFill/>
        </a:ln>
        <a:effectLst>
          <a:glow rad="101600">
            <a:srgbClr val="FFFF00">
              <a:alpha val="75000"/>
            </a:srgbClr>
          </a:glo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311150">
            <a:lnSpc>
              <a:spcPct val="90000"/>
            </a:lnSpc>
            <a:spcBef>
              <a:spcPct val="0"/>
            </a:spcBef>
            <a:spcAft>
              <a:spcPct val="35000"/>
            </a:spcAft>
          </a:pPr>
          <a:r>
            <a:rPr lang="en-US" sz="700" kern="1200" dirty="0" smtClean="0"/>
            <a:t>CO Management</a:t>
          </a:r>
          <a:endParaRPr lang="en-US" sz="700" kern="1200" dirty="0"/>
        </a:p>
      </dsp:txBody>
      <dsp:txXfrm>
        <a:off x="2125040" y="893214"/>
        <a:ext cx="543728" cy="47002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1340BF-1622-3F4B-A9C4-FB5B01AC02CE}">
      <dsp:nvSpPr>
        <dsp:cNvPr id="0" name=""/>
        <dsp:cNvSpPr/>
      </dsp:nvSpPr>
      <dsp:spPr>
        <a:xfrm>
          <a:off x="0" y="0"/>
          <a:ext cx="8220635" cy="438363"/>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Controls </a:t>
          </a:r>
          <a:r>
            <a:rPr lang="en-US" sz="1900" kern="1200" smtClean="0"/>
            <a:t>Coordination Committee CO3</a:t>
          </a:r>
          <a:endParaRPr lang="en-US" sz="1900" kern="1200" dirty="0"/>
        </a:p>
      </dsp:txBody>
      <dsp:txXfrm>
        <a:off x="12839" y="12839"/>
        <a:ext cx="8194957" cy="412685"/>
      </dsp:txXfrm>
    </dsp:sp>
    <dsp:sp modelId="{DFCD6155-556E-6C4B-B711-041507E88B84}">
      <dsp:nvSpPr>
        <dsp:cNvPr id="0" name=""/>
        <dsp:cNvSpPr/>
      </dsp:nvSpPr>
      <dsp:spPr>
        <a:xfrm>
          <a:off x="0" y="627870"/>
          <a:ext cx="1280472" cy="438363"/>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kern="1200" dirty="0" smtClean="0"/>
            <a:t>Not a decision taking body</a:t>
          </a:r>
          <a:endParaRPr lang="en-US" sz="800" kern="1200" dirty="0"/>
        </a:p>
      </dsp:txBody>
      <dsp:txXfrm>
        <a:off x="12839" y="640709"/>
        <a:ext cx="1254794" cy="412685"/>
      </dsp:txXfrm>
    </dsp:sp>
    <dsp:sp modelId="{E869D487-4453-7344-B430-600E211E1539}">
      <dsp:nvSpPr>
        <dsp:cNvPr id="0" name=""/>
        <dsp:cNvSpPr/>
      </dsp:nvSpPr>
      <dsp:spPr>
        <a:xfrm>
          <a:off x="1388072" y="627751"/>
          <a:ext cx="1280472" cy="438363"/>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kern="1200" dirty="0" smtClean="0"/>
            <a:t>Sector wide Committee</a:t>
          </a:r>
          <a:endParaRPr lang="en-US" sz="800" kern="1200" dirty="0"/>
        </a:p>
      </dsp:txBody>
      <dsp:txXfrm>
        <a:off x="1400911" y="640590"/>
        <a:ext cx="1254794" cy="412685"/>
      </dsp:txXfrm>
    </dsp:sp>
    <dsp:sp modelId="{DFCC119F-441E-FE4F-B4C8-C90F7FBB3CFC}">
      <dsp:nvSpPr>
        <dsp:cNvPr id="0" name=""/>
        <dsp:cNvSpPr/>
      </dsp:nvSpPr>
      <dsp:spPr>
        <a:xfrm>
          <a:off x="2776105" y="627751"/>
          <a:ext cx="1280472" cy="438363"/>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kern="1200" dirty="0" smtClean="0"/>
            <a:t>Responsible for the coordination of controls strategy for the Accelerator Complex</a:t>
          </a:r>
          <a:endParaRPr lang="en-US" sz="800" kern="1200" dirty="0"/>
        </a:p>
      </dsp:txBody>
      <dsp:txXfrm>
        <a:off x="2788944" y="640590"/>
        <a:ext cx="1254794" cy="412685"/>
      </dsp:txXfrm>
    </dsp:sp>
    <dsp:sp modelId="{28E3F663-55AB-2143-BAFF-AB5CF76B3B39}">
      <dsp:nvSpPr>
        <dsp:cNvPr id="0" name=""/>
        <dsp:cNvSpPr/>
      </dsp:nvSpPr>
      <dsp:spPr>
        <a:xfrm>
          <a:off x="4164137" y="627751"/>
          <a:ext cx="1280472" cy="438363"/>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kern="1200" dirty="0" smtClean="0"/>
            <a:t>Fosters discussion and coordination of related controls issues</a:t>
          </a:r>
          <a:endParaRPr lang="en-US" sz="800" kern="1200" dirty="0"/>
        </a:p>
      </dsp:txBody>
      <dsp:txXfrm>
        <a:off x="4176976" y="640590"/>
        <a:ext cx="1254794" cy="412685"/>
      </dsp:txXfrm>
    </dsp:sp>
    <dsp:sp modelId="{F3870FDD-D9D7-AF4F-8C9D-77C1A576A6A1}">
      <dsp:nvSpPr>
        <dsp:cNvPr id="0" name=""/>
        <dsp:cNvSpPr/>
      </dsp:nvSpPr>
      <dsp:spPr>
        <a:xfrm>
          <a:off x="5552170" y="627751"/>
          <a:ext cx="1280472" cy="438363"/>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kern="1200" dirty="0" smtClean="0"/>
            <a:t>Ensures common strategy between OP, Eq. groups and controls groups in A&amp;T sector and GS</a:t>
          </a:r>
          <a:endParaRPr lang="en-US" sz="800" kern="1200" dirty="0"/>
        </a:p>
      </dsp:txBody>
      <dsp:txXfrm>
        <a:off x="5565009" y="640590"/>
        <a:ext cx="1254794" cy="412685"/>
      </dsp:txXfrm>
    </dsp:sp>
    <dsp:sp modelId="{00010E46-8525-AF47-AF88-64E889148F7B}">
      <dsp:nvSpPr>
        <dsp:cNvPr id="0" name=""/>
        <dsp:cNvSpPr/>
      </dsp:nvSpPr>
      <dsp:spPr>
        <a:xfrm>
          <a:off x="6940203" y="627751"/>
          <a:ext cx="1280472" cy="438363"/>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kern="1200" dirty="0" smtClean="0"/>
            <a:t>Reports to Controls GLs, LMC, IEFC</a:t>
          </a:r>
          <a:endParaRPr lang="en-US" sz="800" kern="1200" dirty="0"/>
        </a:p>
      </dsp:txBody>
      <dsp:txXfrm>
        <a:off x="6953042" y="640590"/>
        <a:ext cx="1254794" cy="41268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2E32DA-A36F-724D-ACFF-B988F8F39E60}">
      <dsp:nvSpPr>
        <dsp:cNvPr id="0" name=""/>
        <dsp:cNvSpPr/>
      </dsp:nvSpPr>
      <dsp:spPr>
        <a:xfrm>
          <a:off x="4631177" y="2184268"/>
          <a:ext cx="679095" cy="323187"/>
        </a:xfrm>
        <a:custGeom>
          <a:avLst/>
          <a:gdLst/>
          <a:ahLst/>
          <a:cxnLst/>
          <a:rect l="0" t="0" r="0" b="0"/>
          <a:pathLst>
            <a:path>
              <a:moveTo>
                <a:pt x="0" y="0"/>
              </a:moveTo>
              <a:lnTo>
                <a:pt x="0" y="220243"/>
              </a:lnTo>
              <a:lnTo>
                <a:pt x="679095" y="220243"/>
              </a:lnTo>
              <a:lnTo>
                <a:pt x="679095" y="32318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0A4E32B-E0E2-EA46-92BA-1B10B97369B4}">
      <dsp:nvSpPr>
        <dsp:cNvPr id="0" name=""/>
        <dsp:cNvSpPr/>
      </dsp:nvSpPr>
      <dsp:spPr>
        <a:xfrm>
          <a:off x="3952081" y="3213098"/>
          <a:ext cx="3395477" cy="323187"/>
        </a:xfrm>
        <a:custGeom>
          <a:avLst/>
          <a:gdLst/>
          <a:ahLst/>
          <a:cxnLst/>
          <a:rect l="0" t="0" r="0" b="0"/>
          <a:pathLst>
            <a:path>
              <a:moveTo>
                <a:pt x="0" y="0"/>
              </a:moveTo>
              <a:lnTo>
                <a:pt x="0" y="220243"/>
              </a:lnTo>
              <a:lnTo>
                <a:pt x="3395477" y="220243"/>
              </a:lnTo>
              <a:lnTo>
                <a:pt x="3395477" y="32318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FF1C7A2-590B-EC46-99FC-DB946DB4F0DB}">
      <dsp:nvSpPr>
        <dsp:cNvPr id="0" name=""/>
        <dsp:cNvSpPr/>
      </dsp:nvSpPr>
      <dsp:spPr>
        <a:xfrm>
          <a:off x="3952081" y="3213098"/>
          <a:ext cx="2037286" cy="323187"/>
        </a:xfrm>
        <a:custGeom>
          <a:avLst/>
          <a:gdLst/>
          <a:ahLst/>
          <a:cxnLst/>
          <a:rect l="0" t="0" r="0" b="0"/>
          <a:pathLst>
            <a:path>
              <a:moveTo>
                <a:pt x="0" y="0"/>
              </a:moveTo>
              <a:lnTo>
                <a:pt x="0" y="220243"/>
              </a:lnTo>
              <a:lnTo>
                <a:pt x="2037286" y="220243"/>
              </a:lnTo>
              <a:lnTo>
                <a:pt x="2037286" y="32318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2B9D1B3-9DCF-194A-AD7C-3CA756561EA5}">
      <dsp:nvSpPr>
        <dsp:cNvPr id="0" name=""/>
        <dsp:cNvSpPr/>
      </dsp:nvSpPr>
      <dsp:spPr>
        <a:xfrm>
          <a:off x="3952081" y="3213098"/>
          <a:ext cx="679095" cy="323187"/>
        </a:xfrm>
        <a:custGeom>
          <a:avLst/>
          <a:gdLst/>
          <a:ahLst/>
          <a:cxnLst/>
          <a:rect l="0" t="0" r="0" b="0"/>
          <a:pathLst>
            <a:path>
              <a:moveTo>
                <a:pt x="0" y="0"/>
              </a:moveTo>
              <a:lnTo>
                <a:pt x="0" y="220243"/>
              </a:lnTo>
              <a:lnTo>
                <a:pt x="679095" y="220243"/>
              </a:lnTo>
              <a:lnTo>
                <a:pt x="679095" y="32318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C4420EF-9D03-1A4D-8604-F7086EA8AC60}">
      <dsp:nvSpPr>
        <dsp:cNvPr id="0" name=""/>
        <dsp:cNvSpPr/>
      </dsp:nvSpPr>
      <dsp:spPr>
        <a:xfrm>
          <a:off x="3272985" y="3213098"/>
          <a:ext cx="679095" cy="323187"/>
        </a:xfrm>
        <a:custGeom>
          <a:avLst/>
          <a:gdLst/>
          <a:ahLst/>
          <a:cxnLst/>
          <a:rect l="0" t="0" r="0" b="0"/>
          <a:pathLst>
            <a:path>
              <a:moveTo>
                <a:pt x="679095" y="0"/>
              </a:moveTo>
              <a:lnTo>
                <a:pt x="679095" y="220243"/>
              </a:lnTo>
              <a:lnTo>
                <a:pt x="0" y="220243"/>
              </a:lnTo>
              <a:lnTo>
                <a:pt x="0" y="32318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00F1C14-DE48-D347-9A3F-BFFE80B091D4}">
      <dsp:nvSpPr>
        <dsp:cNvPr id="0" name=""/>
        <dsp:cNvSpPr/>
      </dsp:nvSpPr>
      <dsp:spPr>
        <a:xfrm>
          <a:off x="1914794" y="3213098"/>
          <a:ext cx="2037286" cy="323187"/>
        </a:xfrm>
        <a:custGeom>
          <a:avLst/>
          <a:gdLst/>
          <a:ahLst/>
          <a:cxnLst/>
          <a:rect l="0" t="0" r="0" b="0"/>
          <a:pathLst>
            <a:path>
              <a:moveTo>
                <a:pt x="2037286" y="0"/>
              </a:moveTo>
              <a:lnTo>
                <a:pt x="2037286" y="220243"/>
              </a:lnTo>
              <a:lnTo>
                <a:pt x="0" y="220243"/>
              </a:lnTo>
              <a:lnTo>
                <a:pt x="0" y="32318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AD8C48D-E348-F741-A9A6-67EC3D83BDCB}">
      <dsp:nvSpPr>
        <dsp:cNvPr id="0" name=""/>
        <dsp:cNvSpPr/>
      </dsp:nvSpPr>
      <dsp:spPr>
        <a:xfrm>
          <a:off x="556603" y="3213098"/>
          <a:ext cx="3395477" cy="323187"/>
        </a:xfrm>
        <a:custGeom>
          <a:avLst/>
          <a:gdLst/>
          <a:ahLst/>
          <a:cxnLst/>
          <a:rect l="0" t="0" r="0" b="0"/>
          <a:pathLst>
            <a:path>
              <a:moveTo>
                <a:pt x="3395477" y="0"/>
              </a:moveTo>
              <a:lnTo>
                <a:pt x="3395477" y="220243"/>
              </a:lnTo>
              <a:lnTo>
                <a:pt x="0" y="220243"/>
              </a:lnTo>
              <a:lnTo>
                <a:pt x="0" y="32318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2B2785C-1D85-914B-9F56-E938CCC9615E}">
      <dsp:nvSpPr>
        <dsp:cNvPr id="0" name=""/>
        <dsp:cNvSpPr/>
      </dsp:nvSpPr>
      <dsp:spPr>
        <a:xfrm>
          <a:off x="3952081" y="2184268"/>
          <a:ext cx="679095" cy="323187"/>
        </a:xfrm>
        <a:custGeom>
          <a:avLst/>
          <a:gdLst/>
          <a:ahLst/>
          <a:cxnLst/>
          <a:rect l="0" t="0" r="0" b="0"/>
          <a:pathLst>
            <a:path>
              <a:moveTo>
                <a:pt x="679095" y="0"/>
              </a:moveTo>
              <a:lnTo>
                <a:pt x="679095" y="220243"/>
              </a:lnTo>
              <a:lnTo>
                <a:pt x="0" y="220243"/>
              </a:lnTo>
              <a:lnTo>
                <a:pt x="0" y="32318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B501B5F-C8E4-5145-90D1-20BF55665E69}">
      <dsp:nvSpPr>
        <dsp:cNvPr id="0" name=""/>
        <dsp:cNvSpPr/>
      </dsp:nvSpPr>
      <dsp:spPr>
        <a:xfrm>
          <a:off x="3272985" y="1155438"/>
          <a:ext cx="1358191" cy="323187"/>
        </a:xfrm>
        <a:custGeom>
          <a:avLst/>
          <a:gdLst/>
          <a:ahLst/>
          <a:cxnLst/>
          <a:rect l="0" t="0" r="0" b="0"/>
          <a:pathLst>
            <a:path>
              <a:moveTo>
                <a:pt x="0" y="0"/>
              </a:moveTo>
              <a:lnTo>
                <a:pt x="0" y="220243"/>
              </a:lnTo>
              <a:lnTo>
                <a:pt x="1358191" y="220243"/>
              </a:lnTo>
              <a:lnTo>
                <a:pt x="1358191" y="32318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51FDA5C-AB1F-1744-A8AF-F212E44E599E}">
      <dsp:nvSpPr>
        <dsp:cNvPr id="0" name=""/>
        <dsp:cNvSpPr/>
      </dsp:nvSpPr>
      <dsp:spPr>
        <a:xfrm>
          <a:off x="3227265" y="1155438"/>
          <a:ext cx="91440" cy="323187"/>
        </a:xfrm>
        <a:custGeom>
          <a:avLst/>
          <a:gdLst/>
          <a:ahLst/>
          <a:cxnLst/>
          <a:rect l="0" t="0" r="0" b="0"/>
          <a:pathLst>
            <a:path>
              <a:moveTo>
                <a:pt x="45720" y="0"/>
              </a:moveTo>
              <a:lnTo>
                <a:pt x="45720" y="32318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89FA469-FB22-0E48-8D88-0151A6BFF359}">
      <dsp:nvSpPr>
        <dsp:cNvPr id="0" name=""/>
        <dsp:cNvSpPr/>
      </dsp:nvSpPr>
      <dsp:spPr>
        <a:xfrm>
          <a:off x="1914794" y="1155438"/>
          <a:ext cx="1358191" cy="323187"/>
        </a:xfrm>
        <a:custGeom>
          <a:avLst/>
          <a:gdLst/>
          <a:ahLst/>
          <a:cxnLst/>
          <a:rect l="0" t="0" r="0" b="0"/>
          <a:pathLst>
            <a:path>
              <a:moveTo>
                <a:pt x="1358191" y="0"/>
              </a:moveTo>
              <a:lnTo>
                <a:pt x="1358191" y="220243"/>
              </a:lnTo>
              <a:lnTo>
                <a:pt x="0" y="220243"/>
              </a:lnTo>
              <a:lnTo>
                <a:pt x="0" y="32318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86F9937-BF23-C042-B711-9C69BE21DF33}">
      <dsp:nvSpPr>
        <dsp:cNvPr id="0" name=""/>
        <dsp:cNvSpPr/>
      </dsp:nvSpPr>
      <dsp:spPr>
        <a:xfrm>
          <a:off x="2717362" y="449796"/>
          <a:ext cx="1111247" cy="705642"/>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EEC2B09-D6C9-7B4A-8A6D-44CE388ECFE9}">
      <dsp:nvSpPr>
        <dsp:cNvPr id="0" name=""/>
        <dsp:cNvSpPr/>
      </dsp:nvSpPr>
      <dsp:spPr>
        <a:xfrm>
          <a:off x="2840834" y="567094"/>
          <a:ext cx="1111247" cy="70564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LMC &amp; IEFC</a:t>
          </a:r>
          <a:endParaRPr lang="en-US" sz="1800" kern="1200" dirty="0"/>
        </a:p>
      </dsp:txBody>
      <dsp:txXfrm>
        <a:off x="2861502" y="587762"/>
        <a:ext cx="1069911" cy="664306"/>
      </dsp:txXfrm>
    </dsp:sp>
    <dsp:sp modelId="{724AA2FB-070B-5C4B-A320-F2A3C020A8D0}">
      <dsp:nvSpPr>
        <dsp:cNvPr id="0" name=""/>
        <dsp:cNvSpPr/>
      </dsp:nvSpPr>
      <dsp:spPr>
        <a:xfrm>
          <a:off x="1359171" y="1478626"/>
          <a:ext cx="1111247" cy="705642"/>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490D5A7-2A71-2C4E-A801-7A4B1EB831C0}">
      <dsp:nvSpPr>
        <dsp:cNvPr id="0" name=""/>
        <dsp:cNvSpPr/>
      </dsp:nvSpPr>
      <dsp:spPr>
        <a:xfrm>
          <a:off x="1482643" y="1595924"/>
          <a:ext cx="1111247" cy="70564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TEMB</a:t>
          </a:r>
          <a:endParaRPr lang="en-US" sz="1800" kern="1200" dirty="0"/>
        </a:p>
      </dsp:txBody>
      <dsp:txXfrm>
        <a:off x="1503311" y="1616592"/>
        <a:ext cx="1069911" cy="664306"/>
      </dsp:txXfrm>
    </dsp:sp>
    <dsp:sp modelId="{980FDFC8-2F2D-AE4B-BE5A-7C9CFE71A610}">
      <dsp:nvSpPr>
        <dsp:cNvPr id="0" name=""/>
        <dsp:cNvSpPr/>
      </dsp:nvSpPr>
      <dsp:spPr>
        <a:xfrm>
          <a:off x="2717362" y="1478626"/>
          <a:ext cx="1111247" cy="705642"/>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2971893-7776-BE47-950D-35F2626B64D4}">
      <dsp:nvSpPr>
        <dsp:cNvPr id="0" name=""/>
        <dsp:cNvSpPr/>
      </dsp:nvSpPr>
      <dsp:spPr>
        <a:xfrm>
          <a:off x="2840834" y="1595924"/>
          <a:ext cx="1111247" cy="70564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ENMB</a:t>
          </a:r>
          <a:endParaRPr lang="en-US" sz="1800" kern="1200" dirty="0"/>
        </a:p>
      </dsp:txBody>
      <dsp:txXfrm>
        <a:off x="2861502" y="1616592"/>
        <a:ext cx="1069911" cy="664306"/>
      </dsp:txXfrm>
    </dsp:sp>
    <dsp:sp modelId="{E2845259-CED1-754A-A954-9BF028C6249B}">
      <dsp:nvSpPr>
        <dsp:cNvPr id="0" name=""/>
        <dsp:cNvSpPr/>
      </dsp:nvSpPr>
      <dsp:spPr>
        <a:xfrm>
          <a:off x="4075553" y="1478626"/>
          <a:ext cx="1111247" cy="705642"/>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CA34432-1466-D24D-A774-22EA688A109E}">
      <dsp:nvSpPr>
        <dsp:cNvPr id="0" name=""/>
        <dsp:cNvSpPr/>
      </dsp:nvSpPr>
      <dsp:spPr>
        <a:xfrm>
          <a:off x="4199025" y="1595924"/>
          <a:ext cx="1111247" cy="70564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BEMB</a:t>
          </a:r>
          <a:endParaRPr lang="en-US" sz="1800" kern="1200" dirty="0"/>
        </a:p>
      </dsp:txBody>
      <dsp:txXfrm>
        <a:off x="4219693" y="1616592"/>
        <a:ext cx="1069911" cy="664306"/>
      </dsp:txXfrm>
    </dsp:sp>
    <dsp:sp modelId="{432ECE3B-1601-1844-8FFD-FA7917980B7C}">
      <dsp:nvSpPr>
        <dsp:cNvPr id="0" name=""/>
        <dsp:cNvSpPr/>
      </dsp:nvSpPr>
      <dsp:spPr>
        <a:xfrm>
          <a:off x="3396457" y="2507456"/>
          <a:ext cx="1111247" cy="705642"/>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4B1A7A8-E5DF-5C43-BA7A-A0E76D4EB8D9}">
      <dsp:nvSpPr>
        <dsp:cNvPr id="0" name=""/>
        <dsp:cNvSpPr/>
      </dsp:nvSpPr>
      <dsp:spPr>
        <a:xfrm>
          <a:off x="3519929" y="2624754"/>
          <a:ext cx="1111247" cy="70564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SLM</a:t>
          </a:r>
          <a:endParaRPr lang="en-US" sz="1800" kern="1200" dirty="0"/>
        </a:p>
      </dsp:txBody>
      <dsp:txXfrm>
        <a:off x="3540597" y="2645422"/>
        <a:ext cx="1069911" cy="664306"/>
      </dsp:txXfrm>
    </dsp:sp>
    <dsp:sp modelId="{421161C9-AA40-4143-8920-68C71953A3FE}">
      <dsp:nvSpPr>
        <dsp:cNvPr id="0" name=""/>
        <dsp:cNvSpPr/>
      </dsp:nvSpPr>
      <dsp:spPr>
        <a:xfrm>
          <a:off x="979" y="3536286"/>
          <a:ext cx="1111247" cy="705642"/>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550C58D-209A-9E4E-9764-04F7B69E91E4}">
      <dsp:nvSpPr>
        <dsp:cNvPr id="0" name=""/>
        <dsp:cNvSpPr/>
      </dsp:nvSpPr>
      <dsp:spPr>
        <a:xfrm>
          <a:off x="124451" y="3653584"/>
          <a:ext cx="1111247" cy="70564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SM APs</a:t>
          </a:r>
          <a:endParaRPr lang="en-US" sz="1800" kern="1200" dirty="0"/>
        </a:p>
      </dsp:txBody>
      <dsp:txXfrm>
        <a:off x="145119" y="3674252"/>
        <a:ext cx="1069911" cy="664306"/>
      </dsp:txXfrm>
    </dsp:sp>
    <dsp:sp modelId="{EADD57D5-A8AA-324E-8973-306055E79D08}">
      <dsp:nvSpPr>
        <dsp:cNvPr id="0" name=""/>
        <dsp:cNvSpPr/>
      </dsp:nvSpPr>
      <dsp:spPr>
        <a:xfrm>
          <a:off x="1359171" y="3536286"/>
          <a:ext cx="1111247" cy="705642"/>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4341236-DDC1-8D47-AB5B-6549BEA9BC05}">
      <dsp:nvSpPr>
        <dsp:cNvPr id="0" name=""/>
        <dsp:cNvSpPr/>
      </dsp:nvSpPr>
      <dsp:spPr>
        <a:xfrm>
          <a:off x="1482643" y="3653584"/>
          <a:ext cx="1111247" cy="70564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SM DS</a:t>
          </a:r>
          <a:endParaRPr lang="en-US" sz="1800" kern="1200" dirty="0"/>
        </a:p>
      </dsp:txBody>
      <dsp:txXfrm>
        <a:off x="1503311" y="3674252"/>
        <a:ext cx="1069911" cy="664306"/>
      </dsp:txXfrm>
    </dsp:sp>
    <dsp:sp modelId="{791A1313-26CF-A349-B507-0DD8B51115EF}">
      <dsp:nvSpPr>
        <dsp:cNvPr id="0" name=""/>
        <dsp:cNvSpPr/>
      </dsp:nvSpPr>
      <dsp:spPr>
        <a:xfrm>
          <a:off x="2717362" y="3536286"/>
          <a:ext cx="1111247" cy="705642"/>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47F6289-0311-AD4B-B20C-E9652FC19B0F}">
      <dsp:nvSpPr>
        <dsp:cNvPr id="0" name=""/>
        <dsp:cNvSpPr/>
      </dsp:nvSpPr>
      <dsp:spPr>
        <a:xfrm>
          <a:off x="2840834" y="3653584"/>
          <a:ext cx="1111247" cy="70564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SM DO</a:t>
          </a:r>
          <a:endParaRPr lang="en-US" sz="1800" kern="1200" dirty="0"/>
        </a:p>
      </dsp:txBody>
      <dsp:txXfrm>
        <a:off x="2861502" y="3674252"/>
        <a:ext cx="1069911" cy="664306"/>
      </dsp:txXfrm>
    </dsp:sp>
    <dsp:sp modelId="{9C812D9C-6622-1C4C-941A-0D79BCA003B8}">
      <dsp:nvSpPr>
        <dsp:cNvPr id="0" name=""/>
        <dsp:cNvSpPr/>
      </dsp:nvSpPr>
      <dsp:spPr>
        <a:xfrm>
          <a:off x="4075553" y="3536286"/>
          <a:ext cx="1111247" cy="705642"/>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B8A4241-528F-2745-815A-7EC24565CC50}">
      <dsp:nvSpPr>
        <dsp:cNvPr id="0" name=""/>
        <dsp:cNvSpPr/>
      </dsp:nvSpPr>
      <dsp:spPr>
        <a:xfrm>
          <a:off x="4199025" y="3653584"/>
          <a:ext cx="1111247" cy="70564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SM IN</a:t>
          </a:r>
          <a:endParaRPr lang="en-US" sz="1800" kern="1200" dirty="0"/>
        </a:p>
      </dsp:txBody>
      <dsp:txXfrm>
        <a:off x="4219693" y="3674252"/>
        <a:ext cx="1069911" cy="664306"/>
      </dsp:txXfrm>
    </dsp:sp>
    <dsp:sp modelId="{C0483EE2-F99E-3E40-B580-736EC8F1CD4F}">
      <dsp:nvSpPr>
        <dsp:cNvPr id="0" name=""/>
        <dsp:cNvSpPr/>
      </dsp:nvSpPr>
      <dsp:spPr>
        <a:xfrm>
          <a:off x="5433744" y="3536286"/>
          <a:ext cx="1111247" cy="705642"/>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9BBA665-AE00-0B4D-8023-1B09FCDA396F}">
      <dsp:nvSpPr>
        <dsp:cNvPr id="0" name=""/>
        <dsp:cNvSpPr/>
      </dsp:nvSpPr>
      <dsp:spPr>
        <a:xfrm>
          <a:off x="5557216" y="3653584"/>
          <a:ext cx="1111247" cy="70564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SM HT</a:t>
          </a:r>
          <a:endParaRPr lang="en-US" sz="1800" kern="1200" dirty="0"/>
        </a:p>
      </dsp:txBody>
      <dsp:txXfrm>
        <a:off x="5577884" y="3674252"/>
        <a:ext cx="1069911" cy="664306"/>
      </dsp:txXfrm>
    </dsp:sp>
    <dsp:sp modelId="{98155DDB-40ED-674C-B1AE-65DBAA90EED2}">
      <dsp:nvSpPr>
        <dsp:cNvPr id="0" name=""/>
        <dsp:cNvSpPr/>
      </dsp:nvSpPr>
      <dsp:spPr>
        <a:xfrm>
          <a:off x="6791935" y="3536286"/>
          <a:ext cx="1111247" cy="705642"/>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65754F7-9958-7248-B991-E4FD1909D470}">
      <dsp:nvSpPr>
        <dsp:cNvPr id="0" name=""/>
        <dsp:cNvSpPr/>
      </dsp:nvSpPr>
      <dsp:spPr>
        <a:xfrm>
          <a:off x="6915407" y="3653584"/>
          <a:ext cx="1111247" cy="70564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SM FE</a:t>
          </a:r>
          <a:endParaRPr lang="en-US" sz="1800" kern="1200" dirty="0"/>
        </a:p>
      </dsp:txBody>
      <dsp:txXfrm>
        <a:off x="6936075" y="3674252"/>
        <a:ext cx="1069911" cy="664306"/>
      </dsp:txXfrm>
    </dsp:sp>
    <dsp:sp modelId="{44ED3230-D064-A243-8B2A-230BFF776E18}">
      <dsp:nvSpPr>
        <dsp:cNvPr id="0" name=""/>
        <dsp:cNvSpPr/>
      </dsp:nvSpPr>
      <dsp:spPr>
        <a:xfrm>
          <a:off x="4754649" y="2507456"/>
          <a:ext cx="1111247" cy="705642"/>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6EE2F20-194D-2F47-ADCC-5731932F7306}">
      <dsp:nvSpPr>
        <dsp:cNvPr id="0" name=""/>
        <dsp:cNvSpPr/>
      </dsp:nvSpPr>
      <dsp:spPr>
        <a:xfrm>
          <a:off x="4878120" y="2624754"/>
          <a:ext cx="1111247" cy="70564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SLM Retreats</a:t>
          </a:r>
          <a:endParaRPr lang="en-US" sz="1800" kern="1200" dirty="0"/>
        </a:p>
      </dsp:txBody>
      <dsp:txXfrm>
        <a:off x="4898788" y="2645422"/>
        <a:ext cx="1069911" cy="6643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59FEB2-2165-0645-BC9D-BCD5B2B55DE4}">
      <dsp:nvSpPr>
        <dsp:cNvPr id="0" name=""/>
        <dsp:cNvSpPr/>
      </dsp:nvSpPr>
      <dsp:spPr>
        <a:xfrm>
          <a:off x="1216802" y="1612341"/>
          <a:ext cx="692350" cy="692350"/>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MCC</a:t>
          </a:r>
          <a:endParaRPr lang="en-US" sz="1500" kern="1200" dirty="0"/>
        </a:p>
      </dsp:txBody>
      <dsp:txXfrm>
        <a:off x="1318194" y="1713733"/>
        <a:ext cx="489566" cy="489566"/>
      </dsp:txXfrm>
    </dsp:sp>
    <dsp:sp modelId="{6330DCF8-C5AE-DC42-89B3-367F013D21F8}">
      <dsp:nvSpPr>
        <dsp:cNvPr id="0" name=""/>
        <dsp:cNvSpPr/>
      </dsp:nvSpPr>
      <dsp:spPr>
        <a:xfrm rot="10691852">
          <a:off x="621186" y="1880633"/>
          <a:ext cx="563165" cy="197319"/>
        </a:xfrm>
        <a:prstGeom prst="leftArrow">
          <a:avLst>
            <a:gd name="adj1" fmla="val 60000"/>
            <a:gd name="adj2" fmla="val 50000"/>
          </a:avLst>
        </a:prstGeom>
        <a:gradFill rotWithShape="0">
          <a:gsLst>
            <a:gs pos="0">
              <a:schemeClr val="accent3">
                <a:tint val="60000"/>
                <a:hueOff val="0"/>
                <a:satOff val="0"/>
                <a:lumOff val="0"/>
                <a:alphaOff val="0"/>
                <a:shade val="51000"/>
                <a:satMod val="130000"/>
              </a:schemeClr>
            </a:gs>
            <a:gs pos="80000">
              <a:schemeClr val="accent3">
                <a:tint val="60000"/>
                <a:hueOff val="0"/>
                <a:satOff val="0"/>
                <a:lumOff val="0"/>
                <a:alphaOff val="0"/>
                <a:shade val="93000"/>
                <a:satMod val="130000"/>
              </a:schemeClr>
            </a:gs>
            <a:gs pos="100000">
              <a:schemeClr val="accent3">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E6F7BA0-6776-A04E-8DDA-10BD29194DD4}">
      <dsp:nvSpPr>
        <dsp:cNvPr id="0" name=""/>
        <dsp:cNvSpPr/>
      </dsp:nvSpPr>
      <dsp:spPr>
        <a:xfrm>
          <a:off x="379003" y="1794291"/>
          <a:ext cx="484645" cy="387716"/>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266700">
            <a:lnSpc>
              <a:spcPct val="90000"/>
            </a:lnSpc>
            <a:spcBef>
              <a:spcPct val="0"/>
            </a:spcBef>
            <a:spcAft>
              <a:spcPct val="35000"/>
            </a:spcAft>
          </a:pPr>
          <a:r>
            <a:rPr lang="en-US" sz="600" kern="1200" dirty="0" smtClean="0"/>
            <a:t>CERN Project Leader</a:t>
          </a:r>
          <a:endParaRPr lang="en-US" sz="600" kern="1200" dirty="0"/>
        </a:p>
      </dsp:txBody>
      <dsp:txXfrm>
        <a:off x="390359" y="1805647"/>
        <a:ext cx="461933" cy="365004"/>
      </dsp:txXfrm>
    </dsp:sp>
    <dsp:sp modelId="{49EE3084-0DCA-1544-94E6-68FACDF3B16C}">
      <dsp:nvSpPr>
        <dsp:cNvPr id="0" name=""/>
        <dsp:cNvSpPr/>
      </dsp:nvSpPr>
      <dsp:spPr>
        <a:xfrm rot="13991349">
          <a:off x="-109553" y="798044"/>
          <a:ext cx="1755758" cy="197319"/>
        </a:xfrm>
        <a:prstGeom prst="leftArrow">
          <a:avLst>
            <a:gd name="adj1" fmla="val 60000"/>
            <a:gd name="adj2" fmla="val 50000"/>
          </a:avLst>
        </a:prstGeom>
        <a:gradFill rotWithShape="0">
          <a:gsLst>
            <a:gs pos="0">
              <a:schemeClr val="accent3">
                <a:tint val="60000"/>
                <a:hueOff val="0"/>
                <a:satOff val="0"/>
                <a:lumOff val="0"/>
                <a:alphaOff val="0"/>
                <a:shade val="51000"/>
                <a:satMod val="130000"/>
              </a:schemeClr>
            </a:gs>
            <a:gs pos="80000">
              <a:schemeClr val="accent3">
                <a:tint val="60000"/>
                <a:hueOff val="0"/>
                <a:satOff val="0"/>
                <a:lumOff val="0"/>
                <a:alphaOff val="0"/>
                <a:shade val="93000"/>
                <a:satMod val="130000"/>
              </a:schemeClr>
            </a:gs>
            <a:gs pos="100000">
              <a:schemeClr val="accent3">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B02049D-FAF0-5B49-8572-81F3C7D9FE12}">
      <dsp:nvSpPr>
        <dsp:cNvPr id="0" name=""/>
        <dsp:cNvSpPr/>
      </dsp:nvSpPr>
      <dsp:spPr>
        <a:xfrm>
          <a:off x="0" y="0"/>
          <a:ext cx="484645" cy="387716"/>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266700">
            <a:lnSpc>
              <a:spcPct val="90000"/>
            </a:lnSpc>
            <a:spcBef>
              <a:spcPct val="0"/>
            </a:spcBef>
            <a:spcAft>
              <a:spcPct val="35000"/>
            </a:spcAft>
          </a:pPr>
          <a:r>
            <a:rPr lang="en-US" sz="600" kern="1200" dirty="0" smtClean="0"/>
            <a:t>OP link people</a:t>
          </a:r>
          <a:endParaRPr lang="en-US" sz="600" kern="1200" dirty="0"/>
        </a:p>
      </dsp:txBody>
      <dsp:txXfrm>
        <a:off x="11356" y="11356"/>
        <a:ext cx="461933" cy="365004"/>
      </dsp:txXfrm>
    </dsp:sp>
    <dsp:sp modelId="{35AA17C8-9746-9F4D-9BD7-2E37E5530432}">
      <dsp:nvSpPr>
        <dsp:cNvPr id="0" name=""/>
        <dsp:cNvSpPr/>
      </dsp:nvSpPr>
      <dsp:spPr>
        <a:xfrm rot="14776355">
          <a:off x="340788" y="779257"/>
          <a:ext cx="1494444" cy="197319"/>
        </a:xfrm>
        <a:prstGeom prst="leftArrow">
          <a:avLst>
            <a:gd name="adj1" fmla="val 60000"/>
            <a:gd name="adj2" fmla="val 50000"/>
          </a:avLst>
        </a:prstGeom>
        <a:gradFill rotWithShape="0">
          <a:gsLst>
            <a:gs pos="0">
              <a:schemeClr val="accent3">
                <a:tint val="60000"/>
                <a:hueOff val="0"/>
                <a:satOff val="0"/>
                <a:lumOff val="0"/>
                <a:alphaOff val="0"/>
                <a:shade val="51000"/>
                <a:satMod val="130000"/>
              </a:schemeClr>
            </a:gs>
            <a:gs pos="80000">
              <a:schemeClr val="accent3">
                <a:tint val="60000"/>
                <a:hueOff val="0"/>
                <a:satOff val="0"/>
                <a:lumOff val="0"/>
                <a:alphaOff val="0"/>
                <a:shade val="93000"/>
                <a:satMod val="130000"/>
              </a:schemeClr>
            </a:gs>
            <a:gs pos="100000">
              <a:schemeClr val="accent3">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3B375D3-5B8A-3F4F-B65F-5C0FF0970316}">
      <dsp:nvSpPr>
        <dsp:cNvPr id="0" name=""/>
        <dsp:cNvSpPr/>
      </dsp:nvSpPr>
      <dsp:spPr>
        <a:xfrm>
          <a:off x="545016" y="0"/>
          <a:ext cx="484645" cy="387716"/>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266700">
            <a:lnSpc>
              <a:spcPct val="90000"/>
            </a:lnSpc>
            <a:spcBef>
              <a:spcPct val="0"/>
            </a:spcBef>
            <a:spcAft>
              <a:spcPct val="35000"/>
            </a:spcAft>
          </a:pPr>
          <a:r>
            <a:rPr lang="en-US" sz="600" kern="1200" dirty="0" smtClean="0"/>
            <a:t>Equipment groups</a:t>
          </a:r>
          <a:endParaRPr lang="en-US" sz="600" kern="1200" dirty="0"/>
        </a:p>
      </dsp:txBody>
      <dsp:txXfrm>
        <a:off x="556372" y="11356"/>
        <a:ext cx="461933" cy="365004"/>
      </dsp:txXfrm>
    </dsp:sp>
    <dsp:sp modelId="{729329A1-EBEA-DB45-ACC5-26CBFBD408ED}">
      <dsp:nvSpPr>
        <dsp:cNvPr id="0" name=""/>
        <dsp:cNvSpPr/>
      </dsp:nvSpPr>
      <dsp:spPr>
        <a:xfrm rot="15738635">
          <a:off x="737610" y="766902"/>
          <a:ext cx="1355598" cy="197319"/>
        </a:xfrm>
        <a:prstGeom prst="leftArrow">
          <a:avLst>
            <a:gd name="adj1" fmla="val 60000"/>
            <a:gd name="adj2" fmla="val 50000"/>
          </a:avLst>
        </a:prstGeom>
        <a:gradFill rotWithShape="0">
          <a:gsLst>
            <a:gs pos="0">
              <a:schemeClr val="accent3">
                <a:tint val="60000"/>
                <a:hueOff val="0"/>
                <a:satOff val="0"/>
                <a:lumOff val="0"/>
                <a:alphaOff val="0"/>
                <a:shade val="51000"/>
                <a:satMod val="130000"/>
              </a:schemeClr>
            </a:gs>
            <a:gs pos="80000">
              <a:schemeClr val="accent3">
                <a:tint val="60000"/>
                <a:hueOff val="0"/>
                <a:satOff val="0"/>
                <a:lumOff val="0"/>
                <a:alphaOff val="0"/>
                <a:shade val="93000"/>
                <a:satMod val="130000"/>
              </a:schemeClr>
            </a:gs>
            <a:gs pos="100000">
              <a:schemeClr val="accent3">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7ED7CC0-56A0-EB4B-83E3-C71FAB171F18}">
      <dsp:nvSpPr>
        <dsp:cNvPr id="0" name=""/>
        <dsp:cNvSpPr/>
      </dsp:nvSpPr>
      <dsp:spPr>
        <a:xfrm>
          <a:off x="1082395" y="0"/>
          <a:ext cx="484645" cy="387716"/>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266700">
            <a:lnSpc>
              <a:spcPct val="90000"/>
            </a:lnSpc>
            <a:spcBef>
              <a:spcPct val="0"/>
            </a:spcBef>
            <a:spcAft>
              <a:spcPct val="35000"/>
            </a:spcAft>
          </a:pPr>
          <a:r>
            <a:rPr lang="en-US" sz="600" kern="1200" dirty="0" smtClean="0"/>
            <a:t>CO PLs/ALs</a:t>
          </a:r>
          <a:endParaRPr lang="en-US" sz="600" kern="1200" dirty="0"/>
        </a:p>
      </dsp:txBody>
      <dsp:txXfrm>
        <a:off x="1093751" y="11356"/>
        <a:ext cx="461933" cy="365004"/>
      </dsp:txXfrm>
    </dsp:sp>
    <dsp:sp modelId="{E0272EBF-3ED1-C04B-B52C-9C984BB7C895}">
      <dsp:nvSpPr>
        <dsp:cNvPr id="0" name=""/>
        <dsp:cNvSpPr/>
      </dsp:nvSpPr>
      <dsp:spPr>
        <a:xfrm rot="16752513">
          <a:off x="1058942" y="767540"/>
          <a:ext cx="1362236" cy="197319"/>
        </a:xfrm>
        <a:prstGeom prst="leftArrow">
          <a:avLst>
            <a:gd name="adj1" fmla="val 60000"/>
            <a:gd name="adj2" fmla="val 50000"/>
          </a:avLst>
        </a:prstGeom>
        <a:gradFill rotWithShape="0">
          <a:gsLst>
            <a:gs pos="0">
              <a:schemeClr val="accent3">
                <a:tint val="60000"/>
                <a:hueOff val="0"/>
                <a:satOff val="0"/>
                <a:lumOff val="0"/>
                <a:alphaOff val="0"/>
                <a:shade val="51000"/>
                <a:satMod val="130000"/>
              </a:schemeClr>
            </a:gs>
            <a:gs pos="80000">
              <a:schemeClr val="accent3">
                <a:tint val="60000"/>
                <a:hueOff val="0"/>
                <a:satOff val="0"/>
                <a:lumOff val="0"/>
                <a:alphaOff val="0"/>
                <a:shade val="93000"/>
                <a:satMod val="130000"/>
              </a:schemeClr>
            </a:gs>
            <a:gs pos="100000">
              <a:schemeClr val="accent3">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F53C9B0-8FE8-9646-9EFD-669E513B9A35}">
      <dsp:nvSpPr>
        <dsp:cNvPr id="0" name=""/>
        <dsp:cNvSpPr/>
      </dsp:nvSpPr>
      <dsp:spPr>
        <a:xfrm>
          <a:off x="1606736" y="2"/>
          <a:ext cx="484645" cy="387716"/>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266700">
            <a:lnSpc>
              <a:spcPct val="90000"/>
            </a:lnSpc>
            <a:spcBef>
              <a:spcPct val="0"/>
            </a:spcBef>
            <a:spcAft>
              <a:spcPct val="35000"/>
            </a:spcAft>
          </a:pPr>
          <a:r>
            <a:rPr lang="en-US" sz="600" kern="1200" dirty="0" smtClean="0"/>
            <a:t>CO Developers</a:t>
          </a:r>
          <a:endParaRPr lang="en-US" sz="600" kern="1200" dirty="0"/>
        </a:p>
      </dsp:txBody>
      <dsp:txXfrm>
        <a:off x="1618092" y="11358"/>
        <a:ext cx="461933" cy="365004"/>
      </dsp:txXfrm>
    </dsp:sp>
    <dsp:sp modelId="{8AFB7F0A-EFEB-6241-A762-95D1BFE0D47D}">
      <dsp:nvSpPr>
        <dsp:cNvPr id="0" name=""/>
        <dsp:cNvSpPr/>
      </dsp:nvSpPr>
      <dsp:spPr>
        <a:xfrm rot="17666081">
          <a:off x="1301314" y="780086"/>
          <a:ext cx="1504512" cy="197319"/>
        </a:xfrm>
        <a:prstGeom prst="leftArrow">
          <a:avLst>
            <a:gd name="adj1" fmla="val 60000"/>
            <a:gd name="adj2" fmla="val 50000"/>
          </a:avLst>
        </a:prstGeom>
        <a:gradFill rotWithShape="0">
          <a:gsLst>
            <a:gs pos="0">
              <a:schemeClr val="accent3">
                <a:tint val="60000"/>
                <a:hueOff val="0"/>
                <a:satOff val="0"/>
                <a:lumOff val="0"/>
                <a:alphaOff val="0"/>
                <a:shade val="51000"/>
                <a:satMod val="130000"/>
              </a:schemeClr>
            </a:gs>
            <a:gs pos="80000">
              <a:schemeClr val="accent3">
                <a:tint val="60000"/>
                <a:hueOff val="0"/>
                <a:satOff val="0"/>
                <a:lumOff val="0"/>
                <a:alphaOff val="0"/>
                <a:shade val="93000"/>
                <a:satMod val="130000"/>
              </a:schemeClr>
            </a:gs>
            <a:gs pos="100000">
              <a:schemeClr val="accent3">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5115FAA-4830-4F47-9B1D-DCD6E572C410}">
      <dsp:nvSpPr>
        <dsp:cNvPr id="0" name=""/>
        <dsp:cNvSpPr/>
      </dsp:nvSpPr>
      <dsp:spPr>
        <a:xfrm>
          <a:off x="2122423" y="9"/>
          <a:ext cx="484645" cy="387716"/>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266700">
            <a:lnSpc>
              <a:spcPct val="90000"/>
            </a:lnSpc>
            <a:spcBef>
              <a:spcPct val="0"/>
            </a:spcBef>
            <a:spcAft>
              <a:spcPct val="35000"/>
            </a:spcAft>
          </a:pPr>
          <a:r>
            <a:rPr lang="en-US" sz="600" kern="1200" dirty="0" smtClean="0"/>
            <a:t>FE Responsible</a:t>
          </a:r>
          <a:endParaRPr lang="en-US" sz="600" kern="1200" dirty="0"/>
        </a:p>
      </dsp:txBody>
      <dsp:txXfrm>
        <a:off x="2133779" y="11365"/>
        <a:ext cx="461933" cy="365004"/>
      </dsp:txXfrm>
    </dsp:sp>
    <dsp:sp modelId="{6A136428-887B-C34D-BBF9-5BFE68AB6E1C}">
      <dsp:nvSpPr>
        <dsp:cNvPr id="0" name=""/>
        <dsp:cNvSpPr/>
      </dsp:nvSpPr>
      <dsp:spPr>
        <a:xfrm rot="18408651">
          <a:off x="1479749" y="798044"/>
          <a:ext cx="1755758" cy="197319"/>
        </a:xfrm>
        <a:prstGeom prst="leftArrow">
          <a:avLst>
            <a:gd name="adj1" fmla="val 60000"/>
            <a:gd name="adj2" fmla="val 50000"/>
          </a:avLst>
        </a:prstGeom>
        <a:gradFill rotWithShape="0">
          <a:gsLst>
            <a:gs pos="0">
              <a:schemeClr val="accent3">
                <a:tint val="60000"/>
                <a:hueOff val="0"/>
                <a:satOff val="0"/>
                <a:lumOff val="0"/>
                <a:alphaOff val="0"/>
                <a:shade val="51000"/>
                <a:satMod val="130000"/>
              </a:schemeClr>
            </a:gs>
            <a:gs pos="80000">
              <a:schemeClr val="accent3">
                <a:tint val="60000"/>
                <a:hueOff val="0"/>
                <a:satOff val="0"/>
                <a:lumOff val="0"/>
                <a:alphaOff val="0"/>
                <a:shade val="93000"/>
                <a:satMod val="130000"/>
              </a:schemeClr>
            </a:gs>
            <a:gs pos="100000">
              <a:schemeClr val="accent3">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9AF3462-87FA-004F-A1B4-5C82801FBD99}">
      <dsp:nvSpPr>
        <dsp:cNvPr id="0" name=""/>
        <dsp:cNvSpPr/>
      </dsp:nvSpPr>
      <dsp:spPr>
        <a:xfrm>
          <a:off x="2641309" y="0"/>
          <a:ext cx="484645" cy="387716"/>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266700">
            <a:lnSpc>
              <a:spcPct val="90000"/>
            </a:lnSpc>
            <a:spcBef>
              <a:spcPct val="0"/>
            </a:spcBef>
            <a:spcAft>
              <a:spcPct val="35000"/>
            </a:spcAft>
          </a:pPr>
          <a:r>
            <a:rPr lang="en-US" sz="600" kern="1200" dirty="0" smtClean="0"/>
            <a:t>CO experts on site</a:t>
          </a:r>
          <a:endParaRPr lang="en-US" sz="600" kern="1200" dirty="0"/>
        </a:p>
      </dsp:txBody>
      <dsp:txXfrm>
        <a:off x="2652665" y="11356"/>
        <a:ext cx="461933" cy="365004"/>
      </dsp:txXfrm>
    </dsp:sp>
    <dsp:sp modelId="{34A4AD84-E506-8844-A47D-A3F156D5C25A}">
      <dsp:nvSpPr>
        <dsp:cNvPr id="0" name=""/>
        <dsp:cNvSpPr/>
      </dsp:nvSpPr>
      <dsp:spPr>
        <a:xfrm rot="102829">
          <a:off x="1944303" y="1880380"/>
          <a:ext cx="609236" cy="197319"/>
        </a:xfrm>
        <a:prstGeom prst="leftArrow">
          <a:avLst>
            <a:gd name="adj1" fmla="val 60000"/>
            <a:gd name="adj2" fmla="val 50000"/>
          </a:avLst>
        </a:prstGeom>
        <a:gradFill rotWithShape="0">
          <a:gsLst>
            <a:gs pos="0">
              <a:schemeClr val="accent3">
                <a:tint val="60000"/>
                <a:hueOff val="0"/>
                <a:satOff val="0"/>
                <a:lumOff val="0"/>
                <a:alphaOff val="0"/>
                <a:shade val="51000"/>
                <a:satMod val="130000"/>
              </a:schemeClr>
            </a:gs>
            <a:gs pos="80000">
              <a:schemeClr val="accent3">
                <a:tint val="60000"/>
                <a:hueOff val="0"/>
                <a:satOff val="0"/>
                <a:lumOff val="0"/>
                <a:alphaOff val="0"/>
                <a:shade val="93000"/>
                <a:satMod val="130000"/>
              </a:schemeClr>
            </a:gs>
            <a:gs pos="100000">
              <a:schemeClr val="accent3">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5C14FF5-B5E5-3D49-B599-C6E8C5397C3B}">
      <dsp:nvSpPr>
        <dsp:cNvPr id="0" name=""/>
        <dsp:cNvSpPr/>
      </dsp:nvSpPr>
      <dsp:spPr>
        <a:xfrm>
          <a:off x="2311081" y="1794292"/>
          <a:ext cx="484645" cy="387716"/>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glow rad="101600">
            <a:srgbClr val="FFFF00">
              <a:alpha val="75000"/>
            </a:srgbClr>
          </a:glo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266700">
            <a:lnSpc>
              <a:spcPct val="90000"/>
            </a:lnSpc>
            <a:spcBef>
              <a:spcPct val="0"/>
            </a:spcBef>
            <a:spcAft>
              <a:spcPct val="35000"/>
            </a:spcAft>
          </a:pPr>
          <a:r>
            <a:rPr lang="en-US" sz="600" kern="1200" dirty="0" smtClean="0"/>
            <a:t>CO Management</a:t>
          </a:r>
          <a:endParaRPr lang="en-US" sz="600" kern="1200" dirty="0"/>
        </a:p>
      </dsp:txBody>
      <dsp:txXfrm>
        <a:off x="2322437" y="1805648"/>
        <a:ext cx="461933" cy="3650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59FEB2-2165-0645-BC9D-BCD5B2B55DE4}">
      <dsp:nvSpPr>
        <dsp:cNvPr id="0" name=""/>
        <dsp:cNvSpPr/>
      </dsp:nvSpPr>
      <dsp:spPr>
        <a:xfrm>
          <a:off x="3391865" y="2688329"/>
          <a:ext cx="564041" cy="56404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n-US" sz="500" kern="1200" dirty="0" smtClean="0"/>
            <a:t>MCC Coordinator</a:t>
          </a:r>
          <a:endParaRPr lang="en-US" sz="500" kern="1200" dirty="0"/>
        </a:p>
      </dsp:txBody>
      <dsp:txXfrm>
        <a:off x="3474467" y="2770931"/>
        <a:ext cx="398837" cy="398837"/>
      </dsp:txXfrm>
    </dsp:sp>
    <dsp:sp modelId="{729329A1-EBEA-DB45-ACC5-26CBFBD408ED}">
      <dsp:nvSpPr>
        <dsp:cNvPr id="0" name=""/>
        <dsp:cNvSpPr/>
      </dsp:nvSpPr>
      <dsp:spPr>
        <a:xfrm rot="6484729">
          <a:off x="2959741" y="3651986"/>
          <a:ext cx="930785" cy="160751"/>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7ED7CC0-56A0-EB4B-83E3-C71FAB171F18}">
      <dsp:nvSpPr>
        <dsp:cNvPr id="0" name=""/>
        <dsp:cNvSpPr/>
      </dsp:nvSpPr>
      <dsp:spPr>
        <a:xfrm>
          <a:off x="3083296" y="4016847"/>
          <a:ext cx="394829" cy="31586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222250">
            <a:lnSpc>
              <a:spcPct val="90000"/>
            </a:lnSpc>
            <a:spcBef>
              <a:spcPct val="0"/>
            </a:spcBef>
            <a:spcAft>
              <a:spcPct val="35000"/>
            </a:spcAft>
          </a:pPr>
          <a:r>
            <a:rPr lang="en-US" sz="500" kern="1200" dirty="0" smtClean="0"/>
            <a:t>CO PLs/</a:t>
          </a:r>
          <a:r>
            <a:rPr lang="en-US" sz="500" kern="1200" dirty="0" err="1" smtClean="0"/>
            <a:t>Als</a:t>
          </a:r>
          <a:endParaRPr lang="en-US" sz="500" kern="1200" dirty="0"/>
        </a:p>
      </dsp:txBody>
      <dsp:txXfrm>
        <a:off x="3092547" y="4026098"/>
        <a:ext cx="376327" cy="297361"/>
      </dsp:txXfrm>
    </dsp:sp>
    <dsp:sp modelId="{B8390B12-CA15-2148-97D5-90CF0150294B}">
      <dsp:nvSpPr>
        <dsp:cNvPr id="0" name=""/>
        <dsp:cNvSpPr/>
      </dsp:nvSpPr>
      <dsp:spPr>
        <a:xfrm rot="5121873">
          <a:off x="3295823" y="3661359"/>
          <a:ext cx="881216" cy="160751"/>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147E3C3-541A-0849-80A7-D1E46C234284}">
      <dsp:nvSpPr>
        <dsp:cNvPr id="0" name=""/>
        <dsp:cNvSpPr/>
      </dsp:nvSpPr>
      <dsp:spPr>
        <a:xfrm>
          <a:off x="3574624" y="4022970"/>
          <a:ext cx="394829" cy="31586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glow rad="101600">
            <a:srgbClr val="FFFF00">
              <a:alpha val="75000"/>
            </a:srgbClr>
          </a:glo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222250">
            <a:lnSpc>
              <a:spcPct val="90000"/>
            </a:lnSpc>
            <a:spcBef>
              <a:spcPct val="0"/>
            </a:spcBef>
            <a:spcAft>
              <a:spcPct val="35000"/>
            </a:spcAft>
          </a:pPr>
          <a:r>
            <a:rPr lang="en-US" sz="500" kern="1200" dirty="0" smtClean="0"/>
            <a:t>CO Management</a:t>
          </a:r>
          <a:endParaRPr lang="en-US" sz="500" kern="1200" dirty="0"/>
        </a:p>
      </dsp:txBody>
      <dsp:txXfrm>
        <a:off x="3583875" y="4032221"/>
        <a:ext cx="376327" cy="297361"/>
      </dsp:txXfrm>
    </dsp:sp>
    <dsp:sp modelId="{11595B26-E32B-5B4E-8B54-FB1101D1C081}">
      <dsp:nvSpPr>
        <dsp:cNvPr id="0" name=""/>
        <dsp:cNvSpPr/>
      </dsp:nvSpPr>
      <dsp:spPr>
        <a:xfrm rot="12221721">
          <a:off x="2465786" y="2565908"/>
          <a:ext cx="939388" cy="160751"/>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D335B87-3ABF-DC46-982D-2E51224D7D37}">
      <dsp:nvSpPr>
        <dsp:cNvPr id="0" name=""/>
        <dsp:cNvSpPr/>
      </dsp:nvSpPr>
      <dsp:spPr>
        <a:xfrm>
          <a:off x="2307969" y="2299594"/>
          <a:ext cx="394829" cy="31586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222250">
            <a:lnSpc>
              <a:spcPct val="90000"/>
            </a:lnSpc>
            <a:spcBef>
              <a:spcPct val="0"/>
            </a:spcBef>
            <a:spcAft>
              <a:spcPct val="35000"/>
            </a:spcAft>
          </a:pPr>
          <a:r>
            <a:rPr lang="en-US" sz="500" kern="1200" dirty="0" smtClean="0"/>
            <a:t>MCC AD</a:t>
          </a:r>
          <a:endParaRPr lang="en-US" sz="500" kern="1200" dirty="0"/>
        </a:p>
      </dsp:txBody>
      <dsp:txXfrm>
        <a:off x="2317220" y="2308845"/>
        <a:ext cx="376327" cy="297361"/>
      </dsp:txXfrm>
    </dsp:sp>
    <dsp:sp modelId="{F6CDE838-3E8F-074F-A2B9-3465E01EC18F}">
      <dsp:nvSpPr>
        <dsp:cNvPr id="0" name=""/>
        <dsp:cNvSpPr/>
      </dsp:nvSpPr>
      <dsp:spPr>
        <a:xfrm rot="8025333">
          <a:off x="2300259" y="3629983"/>
          <a:ext cx="1330168" cy="160751"/>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06D276B-387A-9646-A024-B524AEA67A2F}">
      <dsp:nvSpPr>
        <dsp:cNvPr id="0" name=""/>
        <dsp:cNvSpPr/>
      </dsp:nvSpPr>
      <dsp:spPr>
        <a:xfrm>
          <a:off x="2307968" y="4032816"/>
          <a:ext cx="394829" cy="31586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222250">
            <a:lnSpc>
              <a:spcPct val="90000"/>
            </a:lnSpc>
            <a:spcBef>
              <a:spcPct val="0"/>
            </a:spcBef>
            <a:spcAft>
              <a:spcPct val="35000"/>
            </a:spcAft>
          </a:pPr>
          <a:r>
            <a:rPr lang="en-US" sz="500" kern="1200" dirty="0" smtClean="0"/>
            <a:t>MCC  LINAC2</a:t>
          </a:r>
          <a:endParaRPr lang="en-US" sz="500" kern="1200" dirty="0"/>
        </a:p>
      </dsp:txBody>
      <dsp:txXfrm>
        <a:off x="2317219" y="4042067"/>
        <a:ext cx="376327" cy="297361"/>
      </dsp:txXfrm>
    </dsp:sp>
    <dsp:sp modelId="{8AFB7F0A-EFEB-6241-A762-95D1BFE0D47D}">
      <dsp:nvSpPr>
        <dsp:cNvPr id="0" name=""/>
        <dsp:cNvSpPr/>
      </dsp:nvSpPr>
      <dsp:spPr>
        <a:xfrm rot="8608865">
          <a:off x="2396660" y="3425688"/>
          <a:ext cx="1107497" cy="160751"/>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5115FAA-4830-4F47-9B1D-DCD6E572C410}">
      <dsp:nvSpPr>
        <dsp:cNvPr id="0" name=""/>
        <dsp:cNvSpPr/>
      </dsp:nvSpPr>
      <dsp:spPr>
        <a:xfrm>
          <a:off x="2307969" y="3677662"/>
          <a:ext cx="394829" cy="31586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222250">
            <a:lnSpc>
              <a:spcPct val="90000"/>
            </a:lnSpc>
            <a:spcBef>
              <a:spcPct val="0"/>
            </a:spcBef>
            <a:spcAft>
              <a:spcPct val="35000"/>
            </a:spcAft>
          </a:pPr>
          <a:r>
            <a:rPr lang="en-US" sz="500" kern="1200" dirty="0" smtClean="0"/>
            <a:t>MCC  LINAC3</a:t>
          </a:r>
          <a:endParaRPr lang="en-US" sz="500" kern="1200" dirty="0"/>
        </a:p>
      </dsp:txBody>
      <dsp:txXfrm>
        <a:off x="2317220" y="3686913"/>
        <a:ext cx="376327" cy="297361"/>
      </dsp:txXfrm>
    </dsp:sp>
    <dsp:sp modelId="{4480F08B-7014-E941-8670-1F48E83004BB}">
      <dsp:nvSpPr>
        <dsp:cNvPr id="0" name=""/>
        <dsp:cNvSpPr/>
      </dsp:nvSpPr>
      <dsp:spPr>
        <a:xfrm rot="9359980">
          <a:off x="2464653" y="3218610"/>
          <a:ext cx="942228" cy="160751"/>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2AC25E0-D0EE-A744-919E-FDA11FA6808D}">
      <dsp:nvSpPr>
        <dsp:cNvPr id="0" name=""/>
        <dsp:cNvSpPr/>
      </dsp:nvSpPr>
      <dsp:spPr>
        <a:xfrm>
          <a:off x="2307970" y="3332677"/>
          <a:ext cx="394829" cy="31586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222250">
            <a:lnSpc>
              <a:spcPct val="90000"/>
            </a:lnSpc>
            <a:spcBef>
              <a:spcPct val="0"/>
            </a:spcBef>
            <a:spcAft>
              <a:spcPct val="35000"/>
            </a:spcAft>
          </a:pPr>
          <a:r>
            <a:rPr lang="en-US" sz="500" kern="1200" dirty="0" smtClean="0"/>
            <a:t>MCC </a:t>
          </a:r>
        </a:p>
        <a:p>
          <a:pPr lvl="0" algn="ctr" defTabSz="222250">
            <a:lnSpc>
              <a:spcPct val="90000"/>
            </a:lnSpc>
            <a:spcBef>
              <a:spcPct val="0"/>
            </a:spcBef>
            <a:spcAft>
              <a:spcPct val="35000"/>
            </a:spcAft>
          </a:pPr>
          <a:r>
            <a:rPr lang="en-US" sz="500" kern="1200" dirty="0" smtClean="0"/>
            <a:t>LINAC</a:t>
          </a:r>
          <a:r>
            <a:rPr lang="en-US" sz="500" kern="1200" baseline="0" dirty="0" smtClean="0"/>
            <a:t> 4</a:t>
          </a:r>
        </a:p>
      </dsp:txBody>
      <dsp:txXfrm>
        <a:off x="2317221" y="3341928"/>
        <a:ext cx="376327" cy="297361"/>
      </dsp:txXfrm>
    </dsp:sp>
    <dsp:sp modelId="{6330DCF8-C5AE-DC42-89B3-367F013D21F8}">
      <dsp:nvSpPr>
        <dsp:cNvPr id="0" name=""/>
        <dsp:cNvSpPr/>
      </dsp:nvSpPr>
      <dsp:spPr>
        <a:xfrm rot="10309975">
          <a:off x="2501078" y="2997365"/>
          <a:ext cx="849039" cy="160751"/>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E6F7BA0-6776-A04E-8DDA-10BD29194DD4}">
      <dsp:nvSpPr>
        <dsp:cNvPr id="0" name=""/>
        <dsp:cNvSpPr/>
      </dsp:nvSpPr>
      <dsp:spPr>
        <a:xfrm>
          <a:off x="2307969" y="2980117"/>
          <a:ext cx="394829" cy="31586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222250">
            <a:lnSpc>
              <a:spcPct val="90000"/>
            </a:lnSpc>
            <a:spcBef>
              <a:spcPct val="0"/>
            </a:spcBef>
            <a:spcAft>
              <a:spcPct val="35000"/>
            </a:spcAft>
          </a:pPr>
          <a:r>
            <a:rPr lang="en-US" sz="500" kern="1200" dirty="0" smtClean="0"/>
            <a:t>MCC</a:t>
          </a:r>
        </a:p>
        <a:p>
          <a:pPr lvl="0" algn="ctr" defTabSz="222250">
            <a:lnSpc>
              <a:spcPct val="90000"/>
            </a:lnSpc>
            <a:spcBef>
              <a:spcPct val="0"/>
            </a:spcBef>
            <a:spcAft>
              <a:spcPct val="35000"/>
            </a:spcAft>
          </a:pPr>
          <a:r>
            <a:rPr lang="en-US" sz="500" kern="1200" dirty="0" smtClean="0"/>
            <a:t>PSB</a:t>
          </a:r>
          <a:endParaRPr lang="en-US" sz="500" kern="1200" dirty="0"/>
        </a:p>
      </dsp:txBody>
      <dsp:txXfrm>
        <a:off x="2317220" y="2989368"/>
        <a:ext cx="376327" cy="297361"/>
      </dsp:txXfrm>
    </dsp:sp>
    <dsp:sp modelId="{365A6C44-9DC5-FF4E-B7C3-9B82BA17B244}">
      <dsp:nvSpPr>
        <dsp:cNvPr id="0" name=""/>
        <dsp:cNvSpPr/>
      </dsp:nvSpPr>
      <dsp:spPr>
        <a:xfrm rot="11303060">
          <a:off x="2500842" y="2779696"/>
          <a:ext cx="849655" cy="160751"/>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3BF5B91-11D7-D245-917A-FD763181DB94}">
      <dsp:nvSpPr>
        <dsp:cNvPr id="0" name=""/>
        <dsp:cNvSpPr/>
      </dsp:nvSpPr>
      <dsp:spPr>
        <a:xfrm>
          <a:off x="2307968" y="2640195"/>
          <a:ext cx="394829" cy="31586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222250">
            <a:lnSpc>
              <a:spcPct val="90000"/>
            </a:lnSpc>
            <a:spcBef>
              <a:spcPct val="0"/>
            </a:spcBef>
            <a:spcAft>
              <a:spcPct val="35000"/>
            </a:spcAft>
          </a:pPr>
          <a:r>
            <a:rPr lang="en-US" sz="500" kern="1200" dirty="0" smtClean="0"/>
            <a:t>MCC ISOLDE</a:t>
          </a:r>
          <a:endParaRPr lang="en-US" sz="500" kern="1200" dirty="0"/>
        </a:p>
      </dsp:txBody>
      <dsp:txXfrm>
        <a:off x="2317219" y="2649446"/>
        <a:ext cx="376327" cy="297361"/>
      </dsp:txXfrm>
    </dsp:sp>
    <dsp:sp modelId="{68F8DE6C-42CD-604A-8178-B22B7C86846A}">
      <dsp:nvSpPr>
        <dsp:cNvPr id="0" name=""/>
        <dsp:cNvSpPr/>
      </dsp:nvSpPr>
      <dsp:spPr>
        <a:xfrm rot="12989476">
          <a:off x="2396866" y="2354770"/>
          <a:ext cx="1107008" cy="160751"/>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B3C00AA-E1F1-4547-A152-C6B831DD64A2}">
      <dsp:nvSpPr>
        <dsp:cNvPr id="0" name=""/>
        <dsp:cNvSpPr/>
      </dsp:nvSpPr>
      <dsp:spPr>
        <a:xfrm>
          <a:off x="2307967" y="1948045"/>
          <a:ext cx="394829" cy="31586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222250">
            <a:lnSpc>
              <a:spcPct val="90000"/>
            </a:lnSpc>
            <a:spcBef>
              <a:spcPct val="0"/>
            </a:spcBef>
            <a:spcAft>
              <a:spcPct val="35000"/>
            </a:spcAft>
          </a:pPr>
          <a:r>
            <a:rPr lang="en-US" sz="500" kern="1200" dirty="0" smtClean="0"/>
            <a:t>MCC </a:t>
          </a:r>
        </a:p>
        <a:p>
          <a:pPr lvl="0" algn="ctr" defTabSz="222250">
            <a:lnSpc>
              <a:spcPct val="90000"/>
            </a:lnSpc>
            <a:spcBef>
              <a:spcPct val="0"/>
            </a:spcBef>
            <a:spcAft>
              <a:spcPct val="35000"/>
            </a:spcAft>
          </a:pPr>
          <a:r>
            <a:rPr lang="en-US" sz="500" kern="1200" dirty="0" smtClean="0"/>
            <a:t>PS</a:t>
          </a:r>
          <a:endParaRPr lang="en-US" sz="500" kern="1200" dirty="0"/>
        </a:p>
      </dsp:txBody>
      <dsp:txXfrm>
        <a:off x="2317218" y="1957296"/>
        <a:ext cx="376327" cy="297361"/>
      </dsp:txXfrm>
    </dsp:sp>
    <dsp:sp modelId="{F417F449-FA56-7942-A35F-BBDD24411333}">
      <dsp:nvSpPr>
        <dsp:cNvPr id="0" name=""/>
        <dsp:cNvSpPr/>
      </dsp:nvSpPr>
      <dsp:spPr>
        <a:xfrm rot="13584370">
          <a:off x="2298168" y="2146056"/>
          <a:ext cx="1334895" cy="160751"/>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D2F0721-15EC-424D-A2D3-E92072D3473F}">
      <dsp:nvSpPr>
        <dsp:cNvPr id="0" name=""/>
        <dsp:cNvSpPr/>
      </dsp:nvSpPr>
      <dsp:spPr>
        <a:xfrm>
          <a:off x="2307968" y="1585104"/>
          <a:ext cx="394829" cy="31586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222250">
            <a:lnSpc>
              <a:spcPct val="90000"/>
            </a:lnSpc>
            <a:spcBef>
              <a:spcPct val="0"/>
            </a:spcBef>
            <a:spcAft>
              <a:spcPct val="35000"/>
            </a:spcAft>
          </a:pPr>
          <a:r>
            <a:rPr lang="en-US" sz="500" kern="1200" dirty="0" smtClean="0"/>
            <a:t>MCC LEIR</a:t>
          </a:r>
          <a:endParaRPr lang="en-US" sz="500" kern="1200" dirty="0"/>
        </a:p>
      </dsp:txBody>
      <dsp:txXfrm>
        <a:off x="2317219" y="1594355"/>
        <a:ext cx="376327" cy="297361"/>
      </dsp:txXfrm>
    </dsp:sp>
    <dsp:sp modelId="{605839EF-5E9A-CE4D-8953-E3B4F891FD9D}">
      <dsp:nvSpPr>
        <dsp:cNvPr id="0" name=""/>
        <dsp:cNvSpPr/>
      </dsp:nvSpPr>
      <dsp:spPr>
        <a:xfrm rot="14051289">
          <a:off x="2190393" y="1939253"/>
          <a:ext cx="1595024" cy="160751"/>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80171E3-305E-BA43-B3F5-B5537C7984EE}">
      <dsp:nvSpPr>
        <dsp:cNvPr id="0" name=""/>
        <dsp:cNvSpPr/>
      </dsp:nvSpPr>
      <dsp:spPr>
        <a:xfrm>
          <a:off x="2323846" y="1214960"/>
          <a:ext cx="394829" cy="31586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222250">
            <a:lnSpc>
              <a:spcPct val="90000"/>
            </a:lnSpc>
            <a:spcBef>
              <a:spcPct val="0"/>
            </a:spcBef>
            <a:spcAft>
              <a:spcPct val="35000"/>
            </a:spcAft>
          </a:pPr>
          <a:r>
            <a:rPr lang="en-US" sz="500" kern="1200" dirty="0" smtClean="0"/>
            <a:t>MCC </a:t>
          </a:r>
        </a:p>
        <a:p>
          <a:pPr lvl="0" algn="ctr" defTabSz="222250">
            <a:lnSpc>
              <a:spcPct val="90000"/>
            </a:lnSpc>
            <a:spcBef>
              <a:spcPct val="0"/>
            </a:spcBef>
            <a:spcAft>
              <a:spcPct val="35000"/>
            </a:spcAft>
          </a:pPr>
          <a:r>
            <a:rPr lang="en-US" sz="500" kern="1200" dirty="0" smtClean="0"/>
            <a:t>SPS</a:t>
          </a:r>
          <a:endParaRPr lang="en-US" sz="500" kern="1200" dirty="0"/>
        </a:p>
      </dsp:txBody>
      <dsp:txXfrm>
        <a:off x="2333097" y="1224211"/>
        <a:ext cx="376327" cy="297361"/>
      </dsp:txXfrm>
    </dsp:sp>
    <dsp:sp modelId="{7AD2FD7C-4386-8D48-98D1-E8591839122F}">
      <dsp:nvSpPr>
        <dsp:cNvPr id="0" name=""/>
        <dsp:cNvSpPr/>
      </dsp:nvSpPr>
      <dsp:spPr>
        <a:xfrm rot="14720086">
          <a:off x="2534986" y="1926906"/>
          <a:ext cx="1393292" cy="160751"/>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547D976-65C7-7742-B300-32A08AF57A39}">
      <dsp:nvSpPr>
        <dsp:cNvPr id="0" name=""/>
        <dsp:cNvSpPr/>
      </dsp:nvSpPr>
      <dsp:spPr>
        <a:xfrm>
          <a:off x="2743496" y="1216265"/>
          <a:ext cx="394829" cy="31586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222250">
            <a:lnSpc>
              <a:spcPct val="90000"/>
            </a:lnSpc>
            <a:spcBef>
              <a:spcPct val="0"/>
            </a:spcBef>
            <a:spcAft>
              <a:spcPct val="35000"/>
            </a:spcAft>
          </a:pPr>
          <a:r>
            <a:rPr lang="en-US" sz="500" kern="1200" dirty="0" smtClean="0"/>
            <a:t>MCC LHC</a:t>
          </a:r>
          <a:endParaRPr lang="en-US" sz="500" kern="1200" dirty="0"/>
        </a:p>
      </dsp:txBody>
      <dsp:txXfrm>
        <a:off x="2752747" y="1225516"/>
        <a:ext cx="376327" cy="297361"/>
      </dsp:txXfrm>
    </dsp:sp>
    <dsp:sp modelId="{7D701202-EA73-9E46-B21E-39CE9FE16499}">
      <dsp:nvSpPr>
        <dsp:cNvPr id="0" name=""/>
        <dsp:cNvSpPr/>
      </dsp:nvSpPr>
      <dsp:spPr>
        <a:xfrm rot="15517347">
          <a:off x="2843159" y="1918294"/>
          <a:ext cx="1270396" cy="160751"/>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0FEE74B-4E55-9C41-985A-715CD1D029FA}">
      <dsp:nvSpPr>
        <dsp:cNvPr id="0" name=""/>
        <dsp:cNvSpPr/>
      </dsp:nvSpPr>
      <dsp:spPr>
        <a:xfrm>
          <a:off x="3155635" y="1218023"/>
          <a:ext cx="394829" cy="31586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222250">
            <a:lnSpc>
              <a:spcPct val="90000"/>
            </a:lnSpc>
            <a:spcBef>
              <a:spcPct val="0"/>
            </a:spcBef>
            <a:spcAft>
              <a:spcPct val="35000"/>
            </a:spcAft>
          </a:pPr>
          <a:r>
            <a:rPr lang="en-US" sz="500" kern="1200" dirty="0" smtClean="0"/>
            <a:t>MCC CTF</a:t>
          </a:r>
          <a:endParaRPr lang="en-US" sz="500" kern="1200" dirty="0"/>
        </a:p>
      </dsp:txBody>
      <dsp:txXfrm>
        <a:off x="3164886" y="1227274"/>
        <a:ext cx="376327" cy="297361"/>
      </dsp:txXfrm>
    </dsp:sp>
    <dsp:sp modelId="{544358BA-AA13-6243-81B2-6E3623B93408}">
      <dsp:nvSpPr>
        <dsp:cNvPr id="0" name=""/>
        <dsp:cNvSpPr/>
      </dsp:nvSpPr>
      <dsp:spPr>
        <a:xfrm rot="16413172">
          <a:off x="3113096" y="1916267"/>
          <a:ext cx="1242492" cy="160751"/>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9E5E974-CC70-354A-AED5-EFFE67DB3858}">
      <dsp:nvSpPr>
        <dsp:cNvPr id="0" name=""/>
        <dsp:cNvSpPr/>
      </dsp:nvSpPr>
      <dsp:spPr>
        <a:xfrm>
          <a:off x="3575426" y="1218659"/>
          <a:ext cx="394829" cy="31586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222250">
            <a:lnSpc>
              <a:spcPct val="90000"/>
            </a:lnSpc>
            <a:spcBef>
              <a:spcPct val="0"/>
            </a:spcBef>
            <a:spcAft>
              <a:spcPct val="35000"/>
            </a:spcAft>
          </a:pPr>
          <a:r>
            <a:rPr lang="en-US" sz="500" kern="1200" dirty="0" smtClean="0"/>
            <a:t>MCC ELENA</a:t>
          </a:r>
          <a:endParaRPr lang="en-US" sz="500" kern="1200" dirty="0"/>
        </a:p>
      </dsp:txBody>
      <dsp:txXfrm>
        <a:off x="3584677" y="1227910"/>
        <a:ext cx="376327" cy="297361"/>
      </dsp:txXfrm>
    </dsp:sp>
    <dsp:sp modelId="{3F15D8A0-102F-EE4D-B361-0DD9889AAA54}">
      <dsp:nvSpPr>
        <dsp:cNvPr id="0" name=""/>
        <dsp:cNvSpPr/>
      </dsp:nvSpPr>
      <dsp:spPr>
        <a:xfrm rot="17291258">
          <a:off x="3332407" y="1922857"/>
          <a:ext cx="1318439" cy="160751"/>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3A5BECF-B2B9-EB4F-8E73-934A91D56E44}">
      <dsp:nvSpPr>
        <dsp:cNvPr id="0" name=""/>
        <dsp:cNvSpPr/>
      </dsp:nvSpPr>
      <dsp:spPr>
        <a:xfrm>
          <a:off x="3999974" y="1219016"/>
          <a:ext cx="394829" cy="31586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222250">
            <a:lnSpc>
              <a:spcPct val="90000"/>
            </a:lnSpc>
            <a:spcBef>
              <a:spcPct val="0"/>
            </a:spcBef>
            <a:spcAft>
              <a:spcPct val="35000"/>
            </a:spcAft>
          </a:pPr>
          <a:r>
            <a:rPr lang="en-US" sz="500" kern="1200" dirty="0" smtClean="0"/>
            <a:t>MCC AWAKE</a:t>
          </a:r>
          <a:endParaRPr lang="en-US" sz="500" kern="1200" dirty="0"/>
        </a:p>
      </dsp:txBody>
      <dsp:txXfrm>
        <a:off x="4009225" y="1228267"/>
        <a:ext cx="376327" cy="29736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59FEB2-2165-0645-BC9D-BCD5B2B55DE4}">
      <dsp:nvSpPr>
        <dsp:cNvPr id="0" name=""/>
        <dsp:cNvSpPr/>
      </dsp:nvSpPr>
      <dsp:spPr>
        <a:xfrm>
          <a:off x="1186274" y="231311"/>
          <a:ext cx="848207" cy="848207"/>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CO EXPL Manager</a:t>
          </a:r>
          <a:endParaRPr lang="en-US" sz="1100" kern="1200" dirty="0"/>
        </a:p>
      </dsp:txBody>
      <dsp:txXfrm>
        <a:off x="1310491" y="355528"/>
        <a:ext cx="599773" cy="599773"/>
      </dsp:txXfrm>
    </dsp:sp>
    <dsp:sp modelId="{8AFB7F0A-EFEB-6241-A762-95D1BFE0D47D}">
      <dsp:nvSpPr>
        <dsp:cNvPr id="0" name=""/>
        <dsp:cNvSpPr/>
      </dsp:nvSpPr>
      <dsp:spPr>
        <a:xfrm rot="6277844">
          <a:off x="822006" y="1518914"/>
          <a:ext cx="1062796" cy="241739"/>
        </a:xfrm>
        <a:prstGeom prst="leftArrow">
          <a:avLst>
            <a:gd name="adj1" fmla="val 60000"/>
            <a:gd name="adj2" fmla="val 50000"/>
          </a:avLst>
        </a:prstGeom>
        <a:gradFill rotWithShape="0">
          <a:gsLst>
            <a:gs pos="0">
              <a:schemeClr val="accent4">
                <a:tint val="60000"/>
                <a:hueOff val="0"/>
                <a:satOff val="0"/>
                <a:lumOff val="0"/>
                <a:alphaOff val="0"/>
                <a:shade val="51000"/>
                <a:satMod val="130000"/>
              </a:schemeClr>
            </a:gs>
            <a:gs pos="80000">
              <a:schemeClr val="accent4">
                <a:tint val="60000"/>
                <a:hueOff val="0"/>
                <a:satOff val="0"/>
                <a:lumOff val="0"/>
                <a:alphaOff val="0"/>
                <a:shade val="93000"/>
                <a:satMod val="130000"/>
              </a:schemeClr>
            </a:gs>
            <a:gs pos="100000">
              <a:schemeClr val="accent4">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5115FAA-4830-4F47-9B1D-DCD6E572C410}">
      <dsp:nvSpPr>
        <dsp:cNvPr id="0" name=""/>
        <dsp:cNvSpPr/>
      </dsp:nvSpPr>
      <dsp:spPr>
        <a:xfrm>
          <a:off x="922307" y="1916452"/>
          <a:ext cx="593744" cy="474995"/>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311150">
            <a:lnSpc>
              <a:spcPct val="90000"/>
            </a:lnSpc>
            <a:spcBef>
              <a:spcPct val="0"/>
            </a:spcBef>
            <a:spcAft>
              <a:spcPct val="35000"/>
            </a:spcAft>
          </a:pPr>
          <a:r>
            <a:rPr lang="en-US" sz="700" kern="1200" dirty="0" smtClean="0"/>
            <a:t>Machine Supervisors</a:t>
          </a:r>
          <a:endParaRPr lang="en-US" sz="700" kern="1200" dirty="0"/>
        </a:p>
      </dsp:txBody>
      <dsp:txXfrm>
        <a:off x="936219" y="1930364"/>
        <a:ext cx="565920" cy="447171"/>
      </dsp:txXfrm>
    </dsp:sp>
    <dsp:sp modelId="{7AD2FD7C-4386-8D48-98D1-E8591839122F}">
      <dsp:nvSpPr>
        <dsp:cNvPr id="0" name=""/>
        <dsp:cNvSpPr/>
      </dsp:nvSpPr>
      <dsp:spPr>
        <a:xfrm rot="8778297">
          <a:off x="305428" y="1075541"/>
          <a:ext cx="987214" cy="241739"/>
        </a:xfrm>
        <a:prstGeom prst="leftArrow">
          <a:avLst>
            <a:gd name="adj1" fmla="val 60000"/>
            <a:gd name="adj2" fmla="val 50000"/>
          </a:avLst>
        </a:prstGeom>
        <a:gradFill rotWithShape="0">
          <a:gsLst>
            <a:gs pos="0">
              <a:schemeClr val="accent4">
                <a:tint val="60000"/>
                <a:hueOff val="0"/>
                <a:satOff val="0"/>
                <a:lumOff val="0"/>
                <a:alphaOff val="0"/>
                <a:shade val="51000"/>
                <a:satMod val="130000"/>
              </a:schemeClr>
            </a:gs>
            <a:gs pos="80000">
              <a:schemeClr val="accent4">
                <a:tint val="60000"/>
                <a:hueOff val="0"/>
                <a:satOff val="0"/>
                <a:lumOff val="0"/>
                <a:alphaOff val="0"/>
                <a:shade val="93000"/>
                <a:satMod val="130000"/>
              </a:schemeClr>
            </a:gs>
            <a:gs pos="100000">
              <a:schemeClr val="accent4">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547D976-65C7-7742-B300-32A08AF57A39}">
      <dsp:nvSpPr>
        <dsp:cNvPr id="0" name=""/>
        <dsp:cNvSpPr/>
      </dsp:nvSpPr>
      <dsp:spPr>
        <a:xfrm>
          <a:off x="91481" y="1232753"/>
          <a:ext cx="593744" cy="474995"/>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311150">
            <a:lnSpc>
              <a:spcPct val="90000"/>
            </a:lnSpc>
            <a:spcBef>
              <a:spcPct val="0"/>
            </a:spcBef>
            <a:spcAft>
              <a:spcPct val="35000"/>
            </a:spcAft>
          </a:pPr>
          <a:r>
            <a:rPr lang="en-US" sz="700" kern="1200" dirty="0" smtClean="0"/>
            <a:t>CO Experts</a:t>
          </a:r>
          <a:endParaRPr lang="en-US" sz="700" kern="1200" dirty="0"/>
        </a:p>
      </dsp:txBody>
      <dsp:txXfrm>
        <a:off x="105393" y="1246665"/>
        <a:ext cx="565920" cy="447171"/>
      </dsp:txXfrm>
    </dsp:sp>
    <dsp:sp modelId="{A8F7463B-C616-A041-ADE5-A8A1F98D891D}">
      <dsp:nvSpPr>
        <dsp:cNvPr id="0" name=""/>
        <dsp:cNvSpPr/>
      </dsp:nvSpPr>
      <dsp:spPr>
        <a:xfrm rot="11675019">
          <a:off x="363803" y="314782"/>
          <a:ext cx="803808" cy="241739"/>
        </a:xfrm>
        <a:prstGeom prst="leftArrow">
          <a:avLst>
            <a:gd name="adj1" fmla="val 60000"/>
            <a:gd name="adj2" fmla="val 50000"/>
          </a:avLst>
        </a:prstGeom>
        <a:gradFill rotWithShape="0">
          <a:gsLst>
            <a:gs pos="0">
              <a:schemeClr val="accent4">
                <a:tint val="60000"/>
                <a:hueOff val="0"/>
                <a:satOff val="0"/>
                <a:lumOff val="0"/>
                <a:alphaOff val="0"/>
                <a:shade val="51000"/>
                <a:satMod val="130000"/>
              </a:schemeClr>
            </a:gs>
            <a:gs pos="80000">
              <a:schemeClr val="accent4">
                <a:tint val="60000"/>
                <a:hueOff val="0"/>
                <a:satOff val="0"/>
                <a:lumOff val="0"/>
                <a:alphaOff val="0"/>
                <a:shade val="93000"/>
                <a:satMod val="130000"/>
              </a:schemeClr>
            </a:gs>
            <a:gs pos="100000">
              <a:schemeClr val="accent4">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2F44F90-1236-C547-BE09-6E7CC3C0D81A}">
      <dsp:nvSpPr>
        <dsp:cNvPr id="0" name=""/>
        <dsp:cNvSpPr/>
      </dsp:nvSpPr>
      <dsp:spPr>
        <a:xfrm>
          <a:off x="79880" y="96957"/>
          <a:ext cx="593744" cy="474995"/>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311150">
            <a:lnSpc>
              <a:spcPct val="90000"/>
            </a:lnSpc>
            <a:spcBef>
              <a:spcPct val="0"/>
            </a:spcBef>
            <a:spcAft>
              <a:spcPct val="35000"/>
            </a:spcAft>
          </a:pPr>
          <a:r>
            <a:rPr lang="en-US" sz="700" kern="1200" dirty="0" smtClean="0"/>
            <a:t>CO PLs/ALs</a:t>
          </a:r>
          <a:endParaRPr lang="en-US" sz="700" kern="1200" dirty="0"/>
        </a:p>
      </dsp:txBody>
      <dsp:txXfrm>
        <a:off x="93792" y="110869"/>
        <a:ext cx="565920" cy="447171"/>
      </dsp:txXfrm>
    </dsp:sp>
    <dsp:sp modelId="{A67B9280-A2F3-524F-8BE8-2C16DE2F3FED}">
      <dsp:nvSpPr>
        <dsp:cNvPr id="0" name=""/>
        <dsp:cNvSpPr/>
      </dsp:nvSpPr>
      <dsp:spPr>
        <a:xfrm rot="10138285">
          <a:off x="387032" y="697918"/>
          <a:ext cx="770188" cy="241739"/>
        </a:xfrm>
        <a:prstGeom prst="leftArrow">
          <a:avLst>
            <a:gd name="adj1" fmla="val 60000"/>
            <a:gd name="adj2" fmla="val 50000"/>
          </a:avLst>
        </a:prstGeom>
        <a:gradFill rotWithShape="0">
          <a:gsLst>
            <a:gs pos="0">
              <a:schemeClr val="accent4">
                <a:tint val="60000"/>
                <a:hueOff val="0"/>
                <a:satOff val="0"/>
                <a:lumOff val="0"/>
                <a:alphaOff val="0"/>
                <a:shade val="51000"/>
                <a:satMod val="130000"/>
              </a:schemeClr>
            </a:gs>
            <a:gs pos="80000">
              <a:schemeClr val="accent4">
                <a:tint val="60000"/>
                <a:hueOff val="0"/>
                <a:satOff val="0"/>
                <a:lumOff val="0"/>
                <a:alphaOff val="0"/>
                <a:shade val="93000"/>
                <a:satMod val="130000"/>
              </a:schemeClr>
            </a:gs>
            <a:gs pos="100000">
              <a:schemeClr val="accent4">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B0ADA8A-9C9A-3941-AA6E-477A11FFA598}">
      <dsp:nvSpPr>
        <dsp:cNvPr id="0" name=""/>
        <dsp:cNvSpPr/>
      </dsp:nvSpPr>
      <dsp:spPr>
        <a:xfrm>
          <a:off x="97272" y="654958"/>
          <a:ext cx="593744" cy="474995"/>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311150">
            <a:lnSpc>
              <a:spcPct val="90000"/>
            </a:lnSpc>
            <a:spcBef>
              <a:spcPct val="0"/>
            </a:spcBef>
            <a:spcAft>
              <a:spcPct val="35000"/>
            </a:spcAft>
          </a:pPr>
          <a:r>
            <a:rPr lang="en-US" sz="700" kern="1200" dirty="0" smtClean="0"/>
            <a:t>CO Developers</a:t>
          </a:r>
          <a:endParaRPr lang="en-US" sz="700" kern="1200" dirty="0"/>
        </a:p>
      </dsp:txBody>
      <dsp:txXfrm>
        <a:off x="111184" y="668870"/>
        <a:ext cx="565920" cy="447171"/>
      </dsp:txXfrm>
    </dsp:sp>
    <dsp:sp modelId="{576F3CFA-14B8-1F42-8F93-9F5678E0E4AC}">
      <dsp:nvSpPr>
        <dsp:cNvPr id="0" name=""/>
        <dsp:cNvSpPr/>
      </dsp:nvSpPr>
      <dsp:spPr>
        <a:xfrm rot="7835482">
          <a:off x="171006" y="1427905"/>
          <a:ext cx="1347805" cy="241739"/>
        </a:xfrm>
        <a:prstGeom prst="leftArrow">
          <a:avLst>
            <a:gd name="adj1" fmla="val 60000"/>
            <a:gd name="adj2" fmla="val 50000"/>
          </a:avLst>
        </a:prstGeom>
        <a:gradFill rotWithShape="0">
          <a:gsLst>
            <a:gs pos="0">
              <a:schemeClr val="accent4">
                <a:tint val="60000"/>
                <a:hueOff val="0"/>
                <a:satOff val="0"/>
                <a:lumOff val="0"/>
                <a:alphaOff val="0"/>
                <a:shade val="51000"/>
                <a:satMod val="130000"/>
              </a:schemeClr>
            </a:gs>
            <a:gs pos="80000">
              <a:schemeClr val="accent4">
                <a:tint val="60000"/>
                <a:hueOff val="0"/>
                <a:satOff val="0"/>
                <a:lumOff val="0"/>
                <a:alphaOff val="0"/>
                <a:shade val="93000"/>
                <a:satMod val="130000"/>
              </a:schemeClr>
            </a:gs>
            <a:gs pos="100000">
              <a:schemeClr val="accent4">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D100BB9-95FA-FA4D-81B1-C5518980B121}">
      <dsp:nvSpPr>
        <dsp:cNvPr id="0" name=""/>
        <dsp:cNvSpPr/>
      </dsp:nvSpPr>
      <dsp:spPr>
        <a:xfrm>
          <a:off x="109555" y="1823018"/>
          <a:ext cx="593744" cy="474995"/>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glow rad="101600">
            <a:srgbClr val="FFFF00">
              <a:alpha val="75000"/>
            </a:srgbClr>
          </a:glo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311150">
            <a:lnSpc>
              <a:spcPct val="90000"/>
            </a:lnSpc>
            <a:spcBef>
              <a:spcPct val="0"/>
            </a:spcBef>
            <a:spcAft>
              <a:spcPct val="35000"/>
            </a:spcAft>
          </a:pPr>
          <a:r>
            <a:rPr lang="en-US" sz="700" kern="1200" dirty="0" smtClean="0"/>
            <a:t>CO Management</a:t>
          </a:r>
          <a:endParaRPr lang="en-US" sz="700" kern="1200" dirty="0"/>
        </a:p>
      </dsp:txBody>
      <dsp:txXfrm>
        <a:off x="123467" y="1836930"/>
        <a:ext cx="565920" cy="447171"/>
      </dsp:txXfrm>
    </dsp:sp>
    <dsp:sp modelId="{A780B7BC-93D6-434F-96B7-DF03D49173C9}">
      <dsp:nvSpPr>
        <dsp:cNvPr id="0" name=""/>
        <dsp:cNvSpPr/>
      </dsp:nvSpPr>
      <dsp:spPr>
        <a:xfrm rot="3258159">
          <a:off x="1628269" y="1476085"/>
          <a:ext cx="1317214" cy="241739"/>
        </a:xfrm>
        <a:prstGeom prst="leftArrow">
          <a:avLst>
            <a:gd name="adj1" fmla="val 60000"/>
            <a:gd name="adj2" fmla="val 50000"/>
          </a:avLst>
        </a:prstGeom>
        <a:gradFill rotWithShape="0">
          <a:gsLst>
            <a:gs pos="0">
              <a:schemeClr val="accent4">
                <a:tint val="60000"/>
                <a:hueOff val="0"/>
                <a:satOff val="0"/>
                <a:lumOff val="0"/>
                <a:alphaOff val="0"/>
                <a:shade val="51000"/>
                <a:satMod val="130000"/>
              </a:schemeClr>
            </a:gs>
            <a:gs pos="80000">
              <a:schemeClr val="accent4">
                <a:tint val="60000"/>
                <a:hueOff val="0"/>
                <a:satOff val="0"/>
                <a:lumOff val="0"/>
                <a:alphaOff val="0"/>
                <a:shade val="93000"/>
                <a:satMod val="130000"/>
              </a:schemeClr>
            </a:gs>
            <a:gs pos="100000">
              <a:schemeClr val="accent4">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CA5FA24-5279-1B4A-9CB3-196395EC4508}">
      <dsp:nvSpPr>
        <dsp:cNvPr id="0" name=""/>
        <dsp:cNvSpPr/>
      </dsp:nvSpPr>
      <dsp:spPr>
        <a:xfrm>
          <a:off x="2374304" y="1894318"/>
          <a:ext cx="593744" cy="474995"/>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311150">
            <a:lnSpc>
              <a:spcPct val="90000"/>
            </a:lnSpc>
            <a:spcBef>
              <a:spcPct val="0"/>
            </a:spcBef>
            <a:spcAft>
              <a:spcPct val="35000"/>
            </a:spcAft>
          </a:pPr>
          <a:r>
            <a:rPr lang="en-US" sz="700" kern="1200" dirty="0" smtClean="0"/>
            <a:t>FOM</a:t>
          </a:r>
          <a:endParaRPr lang="en-US" sz="700" kern="1200" dirty="0"/>
        </a:p>
      </dsp:txBody>
      <dsp:txXfrm>
        <a:off x="2388216" y="1908230"/>
        <a:ext cx="565920" cy="447171"/>
      </dsp:txXfrm>
    </dsp:sp>
    <dsp:sp modelId="{FB456C9D-E869-C34F-8ABD-A5AEFD89653D}">
      <dsp:nvSpPr>
        <dsp:cNvPr id="0" name=""/>
        <dsp:cNvSpPr/>
      </dsp:nvSpPr>
      <dsp:spPr>
        <a:xfrm rot="4653574">
          <a:off x="1312696" y="1507125"/>
          <a:ext cx="1024473" cy="241739"/>
        </a:xfrm>
        <a:prstGeom prst="leftArrow">
          <a:avLst>
            <a:gd name="adj1" fmla="val 60000"/>
            <a:gd name="adj2" fmla="val 50000"/>
          </a:avLst>
        </a:prstGeom>
        <a:gradFill rotWithShape="0">
          <a:gsLst>
            <a:gs pos="0">
              <a:schemeClr val="accent4">
                <a:tint val="60000"/>
                <a:hueOff val="0"/>
                <a:satOff val="0"/>
                <a:lumOff val="0"/>
                <a:alphaOff val="0"/>
                <a:shade val="51000"/>
                <a:satMod val="130000"/>
              </a:schemeClr>
            </a:gs>
            <a:gs pos="80000">
              <a:schemeClr val="accent4">
                <a:tint val="60000"/>
                <a:hueOff val="0"/>
                <a:satOff val="0"/>
                <a:lumOff val="0"/>
                <a:alphaOff val="0"/>
                <a:shade val="93000"/>
                <a:satMod val="130000"/>
              </a:schemeClr>
            </a:gs>
            <a:gs pos="100000">
              <a:schemeClr val="accent4">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7AB86AB-378B-F242-8B35-08B8FC3EEBAC}">
      <dsp:nvSpPr>
        <dsp:cNvPr id="0" name=""/>
        <dsp:cNvSpPr/>
      </dsp:nvSpPr>
      <dsp:spPr>
        <a:xfrm>
          <a:off x="1638409" y="1890706"/>
          <a:ext cx="593744" cy="474995"/>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311150">
            <a:lnSpc>
              <a:spcPct val="90000"/>
            </a:lnSpc>
            <a:spcBef>
              <a:spcPct val="0"/>
            </a:spcBef>
            <a:spcAft>
              <a:spcPct val="35000"/>
            </a:spcAft>
          </a:pPr>
          <a:r>
            <a:rPr lang="en-US" sz="700" kern="1200" dirty="0" smtClean="0"/>
            <a:t>Operation teams</a:t>
          </a:r>
          <a:endParaRPr lang="en-US" sz="700" kern="1200" dirty="0"/>
        </a:p>
      </dsp:txBody>
      <dsp:txXfrm>
        <a:off x="1652321" y="1904618"/>
        <a:ext cx="565920" cy="44717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59FEB2-2165-0645-BC9D-BCD5B2B55DE4}">
      <dsp:nvSpPr>
        <dsp:cNvPr id="0" name=""/>
        <dsp:cNvSpPr/>
      </dsp:nvSpPr>
      <dsp:spPr>
        <a:xfrm>
          <a:off x="104547" y="749714"/>
          <a:ext cx="747580" cy="747580"/>
        </a:xfrm>
        <a:prstGeom prst="ellipse">
          <a:avLst/>
        </a:prstGeom>
        <a:gradFill rotWithShape="0">
          <a:gsLst>
            <a:gs pos="0">
              <a:schemeClr val="accent5">
                <a:shade val="60000"/>
                <a:hueOff val="0"/>
                <a:satOff val="0"/>
                <a:lumOff val="0"/>
                <a:alphaOff val="0"/>
                <a:shade val="51000"/>
                <a:satMod val="130000"/>
              </a:schemeClr>
            </a:gs>
            <a:gs pos="80000">
              <a:schemeClr val="accent5">
                <a:shade val="60000"/>
                <a:hueOff val="0"/>
                <a:satOff val="0"/>
                <a:lumOff val="0"/>
                <a:alphaOff val="0"/>
                <a:shade val="93000"/>
                <a:satMod val="130000"/>
              </a:schemeClr>
            </a:gs>
            <a:gs pos="100000">
              <a:schemeClr val="accent5">
                <a:shade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Machine</a:t>
          </a:r>
        </a:p>
        <a:p>
          <a:pPr lvl="0" algn="ctr" defTabSz="355600">
            <a:lnSpc>
              <a:spcPct val="90000"/>
            </a:lnSpc>
            <a:spcBef>
              <a:spcPct val="0"/>
            </a:spcBef>
            <a:spcAft>
              <a:spcPct val="35000"/>
            </a:spcAft>
          </a:pPr>
          <a:r>
            <a:rPr lang="en-US" sz="800" kern="1200" dirty="0" smtClean="0"/>
            <a:t>Supervisor</a:t>
          </a:r>
          <a:endParaRPr lang="en-US" sz="800" kern="1200" dirty="0"/>
        </a:p>
      </dsp:txBody>
      <dsp:txXfrm>
        <a:off x="214028" y="859195"/>
        <a:ext cx="528618" cy="528618"/>
      </dsp:txXfrm>
    </dsp:sp>
    <dsp:sp modelId="{8AFB7F0A-EFEB-6241-A762-95D1BFE0D47D}">
      <dsp:nvSpPr>
        <dsp:cNvPr id="0" name=""/>
        <dsp:cNvSpPr/>
      </dsp:nvSpPr>
      <dsp:spPr>
        <a:xfrm rot="20743572">
          <a:off x="887415" y="767507"/>
          <a:ext cx="1142988" cy="213060"/>
        </a:xfrm>
        <a:prstGeom prst="leftArrow">
          <a:avLst>
            <a:gd name="adj1" fmla="val 60000"/>
            <a:gd name="adj2" fmla="val 50000"/>
          </a:avLst>
        </a:prstGeom>
        <a:gradFill rotWithShape="0">
          <a:gsLst>
            <a:gs pos="0">
              <a:schemeClr val="accent5">
                <a:shade val="90000"/>
                <a:hueOff val="0"/>
                <a:satOff val="0"/>
                <a:lumOff val="0"/>
                <a:alphaOff val="0"/>
                <a:shade val="51000"/>
                <a:satMod val="130000"/>
              </a:schemeClr>
            </a:gs>
            <a:gs pos="80000">
              <a:schemeClr val="accent5">
                <a:shade val="90000"/>
                <a:hueOff val="0"/>
                <a:satOff val="0"/>
                <a:lumOff val="0"/>
                <a:alphaOff val="0"/>
                <a:shade val="93000"/>
                <a:satMod val="130000"/>
              </a:schemeClr>
            </a:gs>
            <a:gs pos="100000">
              <a:schemeClr val="accent5">
                <a:shade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5115FAA-4830-4F47-9B1D-DCD6E572C410}">
      <dsp:nvSpPr>
        <dsp:cNvPr id="0" name=""/>
        <dsp:cNvSpPr/>
      </dsp:nvSpPr>
      <dsp:spPr>
        <a:xfrm>
          <a:off x="1727604" y="491677"/>
          <a:ext cx="570312" cy="482908"/>
        </a:xfrm>
        <a:prstGeom prst="roundRect">
          <a:avLst>
            <a:gd name="adj" fmla="val 10000"/>
          </a:avLst>
        </a:prstGeom>
        <a:gradFill rotWithShape="0">
          <a:gsLst>
            <a:gs pos="0">
              <a:schemeClr val="accent5">
                <a:shade val="50000"/>
                <a:hueOff val="0"/>
                <a:satOff val="0"/>
                <a:lumOff val="0"/>
                <a:alphaOff val="0"/>
                <a:shade val="51000"/>
                <a:satMod val="130000"/>
              </a:schemeClr>
            </a:gs>
            <a:gs pos="80000">
              <a:schemeClr val="accent5">
                <a:shade val="50000"/>
                <a:hueOff val="0"/>
                <a:satOff val="0"/>
                <a:lumOff val="0"/>
                <a:alphaOff val="0"/>
                <a:shade val="93000"/>
                <a:satMod val="130000"/>
              </a:schemeClr>
            </a:gs>
            <a:gs pos="100000">
              <a:schemeClr val="accent5">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311150">
            <a:lnSpc>
              <a:spcPct val="90000"/>
            </a:lnSpc>
            <a:spcBef>
              <a:spcPct val="0"/>
            </a:spcBef>
            <a:spcAft>
              <a:spcPct val="35000"/>
            </a:spcAft>
          </a:pPr>
          <a:r>
            <a:rPr lang="en-US" sz="700" kern="1200" dirty="0" smtClean="0"/>
            <a:t>Machine Supervisors</a:t>
          </a:r>
          <a:endParaRPr lang="en-US" sz="700" kern="1200" dirty="0"/>
        </a:p>
      </dsp:txBody>
      <dsp:txXfrm>
        <a:off x="1741748" y="505821"/>
        <a:ext cx="542024" cy="454620"/>
      </dsp:txXfrm>
    </dsp:sp>
    <dsp:sp modelId="{A67B9280-A2F3-524F-8BE8-2C16DE2F3FED}">
      <dsp:nvSpPr>
        <dsp:cNvPr id="0" name=""/>
        <dsp:cNvSpPr/>
      </dsp:nvSpPr>
      <dsp:spPr>
        <a:xfrm rot="5618485">
          <a:off x="120846" y="1737237"/>
          <a:ext cx="623306" cy="213060"/>
        </a:xfrm>
        <a:prstGeom prst="leftArrow">
          <a:avLst>
            <a:gd name="adj1" fmla="val 60000"/>
            <a:gd name="adj2" fmla="val 50000"/>
          </a:avLst>
        </a:prstGeom>
        <a:gradFill rotWithShape="0">
          <a:gsLst>
            <a:gs pos="0">
              <a:schemeClr val="accent5">
                <a:shade val="90000"/>
                <a:hueOff val="225337"/>
                <a:satOff val="-18947"/>
                <a:lumOff val="18530"/>
                <a:alphaOff val="0"/>
                <a:shade val="51000"/>
                <a:satMod val="130000"/>
              </a:schemeClr>
            </a:gs>
            <a:gs pos="80000">
              <a:schemeClr val="accent5">
                <a:shade val="90000"/>
                <a:hueOff val="225337"/>
                <a:satOff val="-18947"/>
                <a:lumOff val="18530"/>
                <a:alphaOff val="0"/>
                <a:shade val="93000"/>
                <a:satMod val="130000"/>
              </a:schemeClr>
            </a:gs>
            <a:gs pos="100000">
              <a:schemeClr val="accent5">
                <a:shade val="90000"/>
                <a:hueOff val="225337"/>
                <a:satOff val="-18947"/>
                <a:lumOff val="1853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B0ADA8A-9C9A-3941-AA6E-477A11FFA598}">
      <dsp:nvSpPr>
        <dsp:cNvPr id="0" name=""/>
        <dsp:cNvSpPr/>
      </dsp:nvSpPr>
      <dsp:spPr>
        <a:xfrm>
          <a:off x="127549" y="1913337"/>
          <a:ext cx="570312" cy="482908"/>
        </a:xfrm>
        <a:prstGeom prst="roundRect">
          <a:avLst>
            <a:gd name="adj" fmla="val 10000"/>
          </a:avLst>
        </a:prstGeom>
        <a:gradFill rotWithShape="0">
          <a:gsLst>
            <a:gs pos="0">
              <a:schemeClr val="accent5">
                <a:shade val="50000"/>
                <a:hueOff val="221230"/>
                <a:satOff val="-20079"/>
                <a:lumOff val="20621"/>
                <a:alphaOff val="0"/>
                <a:shade val="51000"/>
                <a:satMod val="130000"/>
              </a:schemeClr>
            </a:gs>
            <a:gs pos="80000">
              <a:schemeClr val="accent5">
                <a:shade val="50000"/>
                <a:hueOff val="221230"/>
                <a:satOff val="-20079"/>
                <a:lumOff val="20621"/>
                <a:alphaOff val="0"/>
                <a:shade val="93000"/>
                <a:satMod val="130000"/>
              </a:schemeClr>
            </a:gs>
            <a:gs pos="100000">
              <a:schemeClr val="accent5">
                <a:shade val="50000"/>
                <a:hueOff val="221230"/>
                <a:satOff val="-20079"/>
                <a:lumOff val="20621"/>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311150">
            <a:lnSpc>
              <a:spcPct val="90000"/>
            </a:lnSpc>
            <a:spcBef>
              <a:spcPct val="0"/>
            </a:spcBef>
            <a:spcAft>
              <a:spcPct val="35000"/>
            </a:spcAft>
          </a:pPr>
          <a:r>
            <a:rPr lang="en-US" sz="700" kern="1200" dirty="0" smtClean="0"/>
            <a:t>CO PLs/ALs</a:t>
          </a:r>
          <a:endParaRPr lang="en-US" sz="700" kern="1200" dirty="0"/>
        </a:p>
      </dsp:txBody>
      <dsp:txXfrm>
        <a:off x="141693" y="1927481"/>
        <a:ext cx="542024" cy="454620"/>
      </dsp:txXfrm>
    </dsp:sp>
    <dsp:sp modelId="{576F3CFA-14B8-1F42-8F93-9F5678E0E4AC}">
      <dsp:nvSpPr>
        <dsp:cNvPr id="0" name=""/>
        <dsp:cNvSpPr/>
      </dsp:nvSpPr>
      <dsp:spPr>
        <a:xfrm rot="3284903">
          <a:off x="544673" y="1705209"/>
          <a:ext cx="840180" cy="213060"/>
        </a:xfrm>
        <a:prstGeom prst="leftArrow">
          <a:avLst>
            <a:gd name="adj1" fmla="val 60000"/>
            <a:gd name="adj2" fmla="val 50000"/>
          </a:avLst>
        </a:prstGeom>
        <a:gradFill rotWithShape="0">
          <a:gsLst>
            <a:gs pos="0">
              <a:schemeClr val="accent5">
                <a:shade val="90000"/>
                <a:hueOff val="450673"/>
                <a:satOff val="-37894"/>
                <a:lumOff val="37059"/>
                <a:alphaOff val="0"/>
                <a:shade val="51000"/>
                <a:satMod val="130000"/>
              </a:schemeClr>
            </a:gs>
            <a:gs pos="80000">
              <a:schemeClr val="accent5">
                <a:shade val="90000"/>
                <a:hueOff val="450673"/>
                <a:satOff val="-37894"/>
                <a:lumOff val="37059"/>
                <a:alphaOff val="0"/>
                <a:shade val="93000"/>
                <a:satMod val="130000"/>
              </a:schemeClr>
            </a:gs>
            <a:gs pos="100000">
              <a:schemeClr val="accent5">
                <a:shade val="90000"/>
                <a:hueOff val="450673"/>
                <a:satOff val="-37894"/>
                <a:lumOff val="3705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D100BB9-95FA-FA4D-81B1-C5518980B121}">
      <dsp:nvSpPr>
        <dsp:cNvPr id="0" name=""/>
        <dsp:cNvSpPr/>
      </dsp:nvSpPr>
      <dsp:spPr>
        <a:xfrm>
          <a:off x="922070" y="1913342"/>
          <a:ext cx="570312" cy="482908"/>
        </a:xfrm>
        <a:prstGeom prst="roundRect">
          <a:avLst>
            <a:gd name="adj" fmla="val 10000"/>
          </a:avLst>
        </a:prstGeom>
        <a:gradFill rotWithShape="0">
          <a:gsLst>
            <a:gs pos="0">
              <a:schemeClr val="accent5">
                <a:shade val="50000"/>
                <a:hueOff val="442461"/>
                <a:satOff val="-40158"/>
                <a:lumOff val="41242"/>
                <a:alphaOff val="0"/>
                <a:shade val="51000"/>
                <a:satMod val="130000"/>
              </a:schemeClr>
            </a:gs>
            <a:gs pos="80000">
              <a:schemeClr val="accent5">
                <a:shade val="50000"/>
                <a:hueOff val="442461"/>
                <a:satOff val="-40158"/>
                <a:lumOff val="41242"/>
                <a:alphaOff val="0"/>
                <a:shade val="93000"/>
                <a:satMod val="130000"/>
              </a:schemeClr>
            </a:gs>
            <a:gs pos="100000">
              <a:schemeClr val="accent5">
                <a:shade val="50000"/>
                <a:hueOff val="442461"/>
                <a:satOff val="-40158"/>
                <a:lumOff val="41242"/>
                <a:alphaOff val="0"/>
                <a:shade val="94000"/>
                <a:satMod val="135000"/>
              </a:schemeClr>
            </a:gs>
          </a:gsLst>
          <a:lin ang="16200000" scaled="0"/>
        </a:gradFill>
        <a:ln>
          <a:noFill/>
        </a:ln>
        <a:effectLst>
          <a:glow rad="101600">
            <a:srgbClr val="FFFF00">
              <a:alpha val="75000"/>
            </a:srgbClr>
          </a:glo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311150">
            <a:lnSpc>
              <a:spcPct val="90000"/>
            </a:lnSpc>
            <a:spcBef>
              <a:spcPct val="0"/>
            </a:spcBef>
            <a:spcAft>
              <a:spcPct val="35000"/>
            </a:spcAft>
          </a:pPr>
          <a:r>
            <a:rPr lang="en-US" sz="700" kern="1200" dirty="0" smtClean="0"/>
            <a:t>CO Management</a:t>
          </a:r>
          <a:endParaRPr lang="en-US" sz="700" kern="1200" dirty="0"/>
        </a:p>
      </dsp:txBody>
      <dsp:txXfrm>
        <a:off x="936214" y="1927486"/>
        <a:ext cx="542024" cy="454620"/>
      </dsp:txXfrm>
    </dsp:sp>
    <dsp:sp modelId="{A780B7BC-93D6-434F-96B7-DF03D49173C9}">
      <dsp:nvSpPr>
        <dsp:cNvPr id="0" name=""/>
        <dsp:cNvSpPr/>
      </dsp:nvSpPr>
      <dsp:spPr>
        <a:xfrm rot="2034308">
          <a:off x="737394" y="1659497"/>
          <a:ext cx="1393866" cy="213060"/>
        </a:xfrm>
        <a:prstGeom prst="leftArrow">
          <a:avLst>
            <a:gd name="adj1" fmla="val 60000"/>
            <a:gd name="adj2" fmla="val 50000"/>
          </a:avLst>
        </a:prstGeom>
        <a:gradFill rotWithShape="0">
          <a:gsLst>
            <a:gs pos="0">
              <a:schemeClr val="accent5">
                <a:shade val="90000"/>
                <a:hueOff val="450673"/>
                <a:satOff val="-37894"/>
                <a:lumOff val="37059"/>
                <a:alphaOff val="0"/>
                <a:shade val="51000"/>
                <a:satMod val="130000"/>
              </a:schemeClr>
            </a:gs>
            <a:gs pos="80000">
              <a:schemeClr val="accent5">
                <a:shade val="90000"/>
                <a:hueOff val="450673"/>
                <a:satOff val="-37894"/>
                <a:lumOff val="37059"/>
                <a:alphaOff val="0"/>
                <a:shade val="93000"/>
                <a:satMod val="130000"/>
              </a:schemeClr>
            </a:gs>
            <a:gs pos="100000">
              <a:schemeClr val="accent5">
                <a:shade val="90000"/>
                <a:hueOff val="450673"/>
                <a:satOff val="-37894"/>
                <a:lumOff val="3705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CA5FA24-5279-1B4A-9CB3-196395EC4508}">
      <dsp:nvSpPr>
        <dsp:cNvPr id="0" name=""/>
        <dsp:cNvSpPr/>
      </dsp:nvSpPr>
      <dsp:spPr>
        <a:xfrm>
          <a:off x="1727599" y="1913335"/>
          <a:ext cx="570312" cy="482908"/>
        </a:xfrm>
        <a:prstGeom prst="roundRect">
          <a:avLst>
            <a:gd name="adj" fmla="val 10000"/>
          </a:avLst>
        </a:prstGeom>
        <a:gradFill rotWithShape="0">
          <a:gsLst>
            <a:gs pos="0">
              <a:schemeClr val="accent5">
                <a:shade val="50000"/>
                <a:hueOff val="442461"/>
                <a:satOff val="-40158"/>
                <a:lumOff val="41242"/>
                <a:alphaOff val="0"/>
                <a:shade val="51000"/>
                <a:satMod val="130000"/>
              </a:schemeClr>
            </a:gs>
            <a:gs pos="80000">
              <a:schemeClr val="accent5">
                <a:shade val="50000"/>
                <a:hueOff val="442461"/>
                <a:satOff val="-40158"/>
                <a:lumOff val="41242"/>
                <a:alphaOff val="0"/>
                <a:shade val="93000"/>
                <a:satMod val="130000"/>
              </a:schemeClr>
            </a:gs>
            <a:gs pos="100000">
              <a:schemeClr val="accent5">
                <a:shade val="50000"/>
                <a:hueOff val="442461"/>
                <a:satOff val="-40158"/>
                <a:lumOff val="4124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311150">
            <a:lnSpc>
              <a:spcPct val="90000"/>
            </a:lnSpc>
            <a:spcBef>
              <a:spcPct val="0"/>
            </a:spcBef>
            <a:spcAft>
              <a:spcPct val="35000"/>
            </a:spcAft>
          </a:pPr>
          <a:r>
            <a:rPr lang="en-US" sz="700" kern="1200" dirty="0" smtClean="0"/>
            <a:t>FOM</a:t>
          </a:r>
          <a:endParaRPr lang="en-US" sz="700" kern="1200" dirty="0"/>
        </a:p>
      </dsp:txBody>
      <dsp:txXfrm>
        <a:off x="1741743" y="1927479"/>
        <a:ext cx="542024" cy="454620"/>
      </dsp:txXfrm>
    </dsp:sp>
    <dsp:sp modelId="{FB456C9D-E869-C34F-8ABD-A5AEFD89653D}">
      <dsp:nvSpPr>
        <dsp:cNvPr id="0" name=""/>
        <dsp:cNvSpPr/>
      </dsp:nvSpPr>
      <dsp:spPr>
        <a:xfrm rot="726857">
          <a:off x="895516" y="1227772"/>
          <a:ext cx="1129823" cy="213060"/>
        </a:xfrm>
        <a:prstGeom prst="leftArrow">
          <a:avLst>
            <a:gd name="adj1" fmla="val 60000"/>
            <a:gd name="adj2" fmla="val 50000"/>
          </a:avLst>
        </a:prstGeom>
        <a:gradFill rotWithShape="0">
          <a:gsLst>
            <a:gs pos="0">
              <a:schemeClr val="accent5">
                <a:shade val="90000"/>
                <a:hueOff val="225337"/>
                <a:satOff val="-18947"/>
                <a:lumOff val="18530"/>
                <a:alphaOff val="0"/>
                <a:shade val="51000"/>
                <a:satMod val="130000"/>
              </a:schemeClr>
            </a:gs>
            <a:gs pos="80000">
              <a:schemeClr val="accent5">
                <a:shade val="90000"/>
                <a:hueOff val="225337"/>
                <a:satOff val="-18947"/>
                <a:lumOff val="18530"/>
                <a:alphaOff val="0"/>
                <a:shade val="93000"/>
                <a:satMod val="130000"/>
              </a:schemeClr>
            </a:gs>
            <a:gs pos="100000">
              <a:schemeClr val="accent5">
                <a:shade val="90000"/>
                <a:hueOff val="225337"/>
                <a:satOff val="-18947"/>
                <a:lumOff val="1853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7AB86AB-378B-F242-8B35-08B8FC3EEBAC}">
      <dsp:nvSpPr>
        <dsp:cNvPr id="0" name=""/>
        <dsp:cNvSpPr/>
      </dsp:nvSpPr>
      <dsp:spPr>
        <a:xfrm>
          <a:off x="1727603" y="1211401"/>
          <a:ext cx="570312" cy="482908"/>
        </a:xfrm>
        <a:prstGeom prst="roundRect">
          <a:avLst>
            <a:gd name="adj" fmla="val 10000"/>
          </a:avLst>
        </a:prstGeom>
        <a:gradFill rotWithShape="0">
          <a:gsLst>
            <a:gs pos="0">
              <a:schemeClr val="accent5">
                <a:shade val="50000"/>
                <a:hueOff val="221230"/>
                <a:satOff val="-20079"/>
                <a:lumOff val="20621"/>
                <a:alphaOff val="0"/>
                <a:shade val="51000"/>
                <a:satMod val="130000"/>
              </a:schemeClr>
            </a:gs>
            <a:gs pos="80000">
              <a:schemeClr val="accent5">
                <a:shade val="50000"/>
                <a:hueOff val="221230"/>
                <a:satOff val="-20079"/>
                <a:lumOff val="20621"/>
                <a:alphaOff val="0"/>
                <a:shade val="93000"/>
                <a:satMod val="130000"/>
              </a:schemeClr>
            </a:gs>
            <a:gs pos="100000">
              <a:schemeClr val="accent5">
                <a:shade val="50000"/>
                <a:hueOff val="221230"/>
                <a:satOff val="-20079"/>
                <a:lumOff val="20621"/>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311150">
            <a:lnSpc>
              <a:spcPct val="90000"/>
            </a:lnSpc>
            <a:spcBef>
              <a:spcPct val="0"/>
            </a:spcBef>
            <a:spcAft>
              <a:spcPct val="35000"/>
            </a:spcAft>
          </a:pPr>
          <a:r>
            <a:rPr lang="en-US" sz="700" kern="1200" dirty="0" smtClean="0"/>
            <a:t>Operation teams</a:t>
          </a:r>
          <a:endParaRPr lang="en-US" sz="700" kern="1200" dirty="0"/>
        </a:p>
      </dsp:txBody>
      <dsp:txXfrm>
        <a:off x="1741747" y="1225545"/>
        <a:ext cx="542024" cy="45462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B8252-5DCE-D746-8B77-83B7686F1BF2}">
      <dsp:nvSpPr>
        <dsp:cNvPr id="0" name=""/>
        <dsp:cNvSpPr/>
      </dsp:nvSpPr>
      <dsp:spPr>
        <a:xfrm>
          <a:off x="6559" y="0"/>
          <a:ext cx="8182343" cy="45682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Technical Committee</a:t>
          </a:r>
          <a:endParaRPr lang="en-US" sz="1900" kern="1200" dirty="0"/>
        </a:p>
      </dsp:txBody>
      <dsp:txXfrm>
        <a:off x="19939" y="13380"/>
        <a:ext cx="8155583" cy="430067"/>
      </dsp:txXfrm>
    </dsp:sp>
    <dsp:sp modelId="{00325375-E63C-874D-A733-5B2C624924AE}">
      <dsp:nvSpPr>
        <dsp:cNvPr id="0" name=""/>
        <dsp:cNvSpPr/>
      </dsp:nvSpPr>
      <dsp:spPr>
        <a:xfrm>
          <a:off x="3286" y="647120"/>
          <a:ext cx="1533422" cy="45682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Not a decision making meeting</a:t>
          </a:r>
          <a:endParaRPr lang="en-US" sz="1000" kern="1200" dirty="0"/>
        </a:p>
      </dsp:txBody>
      <dsp:txXfrm>
        <a:off x="16666" y="660500"/>
        <a:ext cx="1506662" cy="430067"/>
      </dsp:txXfrm>
    </dsp:sp>
    <dsp:sp modelId="{655870E3-854C-6E43-95E9-FF41AE2122EF}">
      <dsp:nvSpPr>
        <dsp:cNvPr id="0" name=""/>
        <dsp:cNvSpPr/>
      </dsp:nvSpPr>
      <dsp:spPr>
        <a:xfrm>
          <a:off x="1665516" y="647120"/>
          <a:ext cx="1533422" cy="45682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smtClean="0"/>
            <a:t>Information sharing</a:t>
          </a:r>
          <a:endParaRPr lang="en-US" sz="1000" kern="1200" dirty="0"/>
        </a:p>
      </dsp:txBody>
      <dsp:txXfrm>
        <a:off x="1678896" y="660500"/>
        <a:ext cx="1506662" cy="430067"/>
      </dsp:txXfrm>
    </dsp:sp>
    <dsp:sp modelId="{B20379D3-A8F0-0B44-A07C-7929B545B3F4}">
      <dsp:nvSpPr>
        <dsp:cNvPr id="0" name=""/>
        <dsp:cNvSpPr/>
      </dsp:nvSpPr>
      <dsp:spPr>
        <a:xfrm>
          <a:off x="3327747" y="647120"/>
          <a:ext cx="1533422" cy="45682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smtClean="0"/>
            <a:t>Status/progress reports</a:t>
          </a:r>
          <a:endParaRPr lang="en-US" sz="1000" kern="1200" dirty="0"/>
        </a:p>
      </dsp:txBody>
      <dsp:txXfrm>
        <a:off x="3341127" y="660500"/>
        <a:ext cx="1506662" cy="430067"/>
      </dsp:txXfrm>
    </dsp:sp>
    <dsp:sp modelId="{477A6C46-3E44-8347-95D0-48335B05E80D}">
      <dsp:nvSpPr>
        <dsp:cNvPr id="0" name=""/>
        <dsp:cNvSpPr/>
      </dsp:nvSpPr>
      <dsp:spPr>
        <a:xfrm>
          <a:off x="4989977" y="647120"/>
          <a:ext cx="1533422" cy="45682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Announcement of technical decisions</a:t>
          </a:r>
          <a:endParaRPr lang="en-US" sz="1000" kern="1200" dirty="0"/>
        </a:p>
      </dsp:txBody>
      <dsp:txXfrm>
        <a:off x="5003357" y="660500"/>
        <a:ext cx="1506662" cy="430067"/>
      </dsp:txXfrm>
    </dsp:sp>
    <dsp:sp modelId="{4D412B5C-6E8C-B043-8E66-9356F5368361}">
      <dsp:nvSpPr>
        <dsp:cNvPr id="0" name=""/>
        <dsp:cNvSpPr/>
      </dsp:nvSpPr>
      <dsp:spPr>
        <a:xfrm>
          <a:off x="6652207" y="647120"/>
          <a:ext cx="1533422" cy="45682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smtClean="0"/>
            <a:t>Chaired by the TEC and open to the whole group</a:t>
          </a:r>
          <a:endParaRPr lang="en-US" sz="1000" kern="1200" dirty="0"/>
        </a:p>
      </dsp:txBody>
      <dsp:txXfrm>
        <a:off x="6665587" y="660500"/>
        <a:ext cx="1506662" cy="43006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1340BF-1622-3F4B-A9C4-FB5B01AC02CE}">
      <dsp:nvSpPr>
        <dsp:cNvPr id="0" name=""/>
        <dsp:cNvSpPr/>
      </dsp:nvSpPr>
      <dsp:spPr>
        <a:xfrm>
          <a:off x="13" y="0"/>
          <a:ext cx="8218058" cy="438363"/>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smtClean="0">
              <a:sym typeface="Helvetica"/>
            </a:rPr>
            <a:t>TEX</a:t>
          </a:r>
          <a:r>
            <a:rPr lang="en-US" sz="1900" b="0" u="none" kern="1200" smtClean="0">
              <a:latin typeface="Helvetica"/>
              <a:ea typeface="Helvetica"/>
              <a:cs typeface="Helvetica"/>
              <a:sym typeface="Helvetica"/>
            </a:rPr>
            <a:t> </a:t>
          </a:r>
          <a:r>
            <a:rPr lang="en-US" sz="1900" kern="1200" smtClean="0">
              <a:sym typeface="Helvetica"/>
            </a:rPr>
            <a:t>Task</a:t>
          </a:r>
          <a:r>
            <a:rPr lang="en-US" sz="1900" b="0" u="none" kern="1200" smtClean="0">
              <a:latin typeface="Helvetica"/>
              <a:ea typeface="Helvetica"/>
              <a:cs typeface="Helvetica"/>
              <a:sym typeface="Helvetica"/>
            </a:rPr>
            <a:t> </a:t>
          </a:r>
          <a:r>
            <a:rPr lang="en-US" sz="1900" kern="1200" smtClean="0">
              <a:sym typeface="Helvetica"/>
            </a:rPr>
            <a:t>Force</a:t>
          </a:r>
          <a:endParaRPr lang="en-US" sz="1900" kern="1200" dirty="0"/>
        </a:p>
      </dsp:txBody>
      <dsp:txXfrm>
        <a:off x="12852" y="12839"/>
        <a:ext cx="8192380" cy="412685"/>
      </dsp:txXfrm>
    </dsp:sp>
    <dsp:sp modelId="{DFCD6155-556E-6C4B-B711-041507E88B84}">
      <dsp:nvSpPr>
        <dsp:cNvPr id="0" name=""/>
        <dsp:cNvSpPr/>
      </dsp:nvSpPr>
      <dsp:spPr>
        <a:xfrm>
          <a:off x="0" y="627870"/>
          <a:ext cx="1932751" cy="438363"/>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smtClean="0"/>
            <a:t>Not a decision taking body</a:t>
          </a:r>
          <a:endParaRPr lang="en-US" sz="1000" kern="1200" dirty="0"/>
        </a:p>
      </dsp:txBody>
      <dsp:txXfrm>
        <a:off x="12839" y="640709"/>
        <a:ext cx="1907073" cy="412685"/>
      </dsp:txXfrm>
    </dsp:sp>
    <dsp:sp modelId="{B08F5DD0-3A3C-4D45-B5FC-FF2D36E4BD10}">
      <dsp:nvSpPr>
        <dsp:cNvPr id="0" name=""/>
        <dsp:cNvSpPr/>
      </dsp:nvSpPr>
      <dsp:spPr>
        <a:xfrm>
          <a:off x="2096431" y="627751"/>
          <a:ext cx="1932751" cy="438363"/>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Resolve cross-section or cross-team issues with an impact on exploitation</a:t>
          </a:r>
          <a:endParaRPr lang="en-US" sz="1000" kern="1200" dirty="0"/>
        </a:p>
      </dsp:txBody>
      <dsp:txXfrm>
        <a:off x="2109270" y="640590"/>
        <a:ext cx="1907073" cy="412685"/>
      </dsp:txXfrm>
    </dsp:sp>
    <dsp:sp modelId="{DFCC119F-441E-FE4F-B4C8-C90F7FBB3CFC}">
      <dsp:nvSpPr>
        <dsp:cNvPr id="0" name=""/>
        <dsp:cNvSpPr/>
      </dsp:nvSpPr>
      <dsp:spPr>
        <a:xfrm>
          <a:off x="4191533" y="627751"/>
          <a:ext cx="1932751" cy="438363"/>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smtClean="0"/>
            <a:t>Coordinated by the TEC </a:t>
          </a:r>
          <a:endParaRPr lang="en-US" sz="1000" kern="1200" dirty="0"/>
        </a:p>
      </dsp:txBody>
      <dsp:txXfrm>
        <a:off x="4204372" y="640590"/>
        <a:ext cx="1907073" cy="412685"/>
      </dsp:txXfrm>
    </dsp:sp>
    <dsp:sp modelId="{00010E46-8525-AF47-AF88-64E889148F7B}">
      <dsp:nvSpPr>
        <dsp:cNvPr id="0" name=""/>
        <dsp:cNvSpPr/>
      </dsp:nvSpPr>
      <dsp:spPr>
        <a:xfrm>
          <a:off x="6286636" y="627751"/>
          <a:ext cx="1932751" cy="438363"/>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Reports to SLM and TC</a:t>
          </a:r>
          <a:endParaRPr lang="en-US" sz="1000" kern="1200" dirty="0"/>
        </a:p>
      </dsp:txBody>
      <dsp:txXfrm>
        <a:off x="6299475" y="640590"/>
        <a:ext cx="1907073" cy="41268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9D8BBD-51ED-E044-A69C-F6747ABDE067}">
      <dsp:nvSpPr>
        <dsp:cNvPr id="0" name=""/>
        <dsp:cNvSpPr/>
      </dsp:nvSpPr>
      <dsp:spPr>
        <a:xfrm rot="16200000">
          <a:off x="584126" y="-584126"/>
          <a:ext cx="872431" cy="2040683"/>
        </a:xfrm>
        <a:prstGeom prst="round1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kern="1200" dirty="0" smtClean="0"/>
            <a:t>Not a decision making body</a:t>
          </a:r>
          <a:endParaRPr lang="en-US" sz="1000" kern="1200" dirty="0"/>
        </a:p>
      </dsp:txBody>
      <dsp:txXfrm rot="5400000">
        <a:off x="0" y="0"/>
        <a:ext cx="2040683" cy="654323"/>
      </dsp:txXfrm>
    </dsp:sp>
    <dsp:sp modelId="{711C777E-DD21-AF42-B532-A18334EA8C7C}">
      <dsp:nvSpPr>
        <dsp:cNvPr id="0" name=""/>
        <dsp:cNvSpPr/>
      </dsp:nvSpPr>
      <dsp:spPr>
        <a:xfrm>
          <a:off x="2040683" y="0"/>
          <a:ext cx="2040683" cy="872431"/>
        </a:xfrm>
        <a:prstGeom prst="round1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kern="1200" dirty="0" smtClean="0"/>
            <a:t>Regular meetings for brainstorming/constructive criticism, one topic per meeting</a:t>
          </a:r>
          <a:endParaRPr lang="en-US" sz="1000" kern="1200" dirty="0"/>
        </a:p>
      </dsp:txBody>
      <dsp:txXfrm>
        <a:off x="2040683" y="0"/>
        <a:ext cx="2040683" cy="654323"/>
      </dsp:txXfrm>
    </dsp:sp>
    <dsp:sp modelId="{78AE22C0-CD37-414E-B393-CB4B0175DE31}">
      <dsp:nvSpPr>
        <dsp:cNvPr id="0" name=""/>
        <dsp:cNvSpPr/>
      </dsp:nvSpPr>
      <dsp:spPr>
        <a:xfrm rot="10800000">
          <a:off x="0" y="872431"/>
          <a:ext cx="2040683" cy="872431"/>
        </a:xfrm>
        <a:prstGeom prst="round1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kern="1200" smtClean="0"/>
            <a:t>Attendees should be able to contribute to the discussion</a:t>
          </a:r>
          <a:endParaRPr lang="en-US" sz="1000" kern="1200" dirty="0"/>
        </a:p>
      </dsp:txBody>
      <dsp:txXfrm rot="10800000">
        <a:off x="0" y="1090538"/>
        <a:ext cx="2040683" cy="654323"/>
      </dsp:txXfrm>
    </dsp:sp>
    <dsp:sp modelId="{2BE2CED8-DCF0-DF45-A95F-68E024188BF0}">
      <dsp:nvSpPr>
        <dsp:cNvPr id="0" name=""/>
        <dsp:cNvSpPr/>
      </dsp:nvSpPr>
      <dsp:spPr>
        <a:xfrm rot="5400000">
          <a:off x="2624809" y="288304"/>
          <a:ext cx="872431" cy="2040683"/>
        </a:xfrm>
        <a:prstGeom prst="round1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kern="1200" dirty="0" smtClean="0"/>
            <a:t>Anybody can </a:t>
          </a:r>
          <a:r>
            <a:rPr lang="en-US" sz="1000" kern="1200" dirty="0" err="1" smtClean="0"/>
            <a:t>organise</a:t>
          </a:r>
          <a:r>
            <a:rPr lang="en-US" sz="1000" kern="1200" dirty="0" smtClean="0"/>
            <a:t> a meeting, however there is an overall coordinator</a:t>
          </a:r>
          <a:endParaRPr lang="en-US" sz="1000" kern="1200" dirty="0"/>
        </a:p>
      </dsp:txBody>
      <dsp:txXfrm rot="-5400000">
        <a:off x="2040683" y="1090538"/>
        <a:ext cx="2040683" cy="654323"/>
      </dsp:txXfrm>
    </dsp:sp>
    <dsp:sp modelId="{90974860-2672-0F41-B48E-30A2DC2051E5}">
      <dsp:nvSpPr>
        <dsp:cNvPr id="0" name=""/>
        <dsp:cNvSpPr/>
      </dsp:nvSpPr>
      <dsp:spPr>
        <a:xfrm>
          <a:off x="415499" y="639426"/>
          <a:ext cx="3250368" cy="466009"/>
        </a:xfrm>
        <a:prstGeom prst="roundRect">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smtClean="0"/>
            <a:t>TC Unplugged</a:t>
          </a:r>
          <a:endParaRPr lang="en-US" sz="1800" b="1" kern="1200" dirty="0"/>
        </a:p>
      </dsp:txBody>
      <dsp:txXfrm>
        <a:off x="438248" y="662175"/>
        <a:ext cx="3204870" cy="42051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2B862B-3A56-C84B-8328-4E09BE8A4723}">
      <dsp:nvSpPr>
        <dsp:cNvPr id="0" name=""/>
        <dsp:cNvSpPr/>
      </dsp:nvSpPr>
      <dsp:spPr>
        <a:xfrm rot="16200000">
          <a:off x="545813" y="-545813"/>
          <a:ext cx="895950" cy="1987577"/>
        </a:xfrm>
        <a:prstGeom prst="round1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kern="1200" smtClean="0"/>
            <a:t>Not a decision making</a:t>
          </a:r>
          <a:endParaRPr lang="en-US" sz="1000" kern="1200" dirty="0"/>
        </a:p>
      </dsp:txBody>
      <dsp:txXfrm rot="5400000">
        <a:off x="0" y="0"/>
        <a:ext cx="1987577" cy="671962"/>
      </dsp:txXfrm>
    </dsp:sp>
    <dsp:sp modelId="{06549E41-1116-9C48-9891-EF7F3BB8D1CB}">
      <dsp:nvSpPr>
        <dsp:cNvPr id="0" name=""/>
        <dsp:cNvSpPr/>
      </dsp:nvSpPr>
      <dsp:spPr>
        <a:xfrm>
          <a:off x="1987577" y="0"/>
          <a:ext cx="1987577" cy="895950"/>
        </a:xfrm>
        <a:prstGeom prst="round1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kern="1200" dirty="0" smtClean="0"/>
            <a:t>In place to address specific areas of improvements in CO</a:t>
          </a:r>
          <a:endParaRPr lang="en-US" sz="1000" kern="1200" dirty="0"/>
        </a:p>
      </dsp:txBody>
      <dsp:txXfrm>
        <a:off x="1987577" y="0"/>
        <a:ext cx="1987577" cy="671962"/>
      </dsp:txXfrm>
    </dsp:sp>
    <dsp:sp modelId="{E9B09C1C-5C4D-F448-87F2-246C351E449C}">
      <dsp:nvSpPr>
        <dsp:cNvPr id="0" name=""/>
        <dsp:cNvSpPr/>
      </dsp:nvSpPr>
      <dsp:spPr>
        <a:xfrm rot="10800000">
          <a:off x="0" y="895950"/>
          <a:ext cx="1987577" cy="895950"/>
        </a:xfrm>
        <a:prstGeom prst="round1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kern="1200" smtClean="0"/>
            <a:t>Focuses on improving the communication between Product Owners and Section Leaders</a:t>
          </a:r>
          <a:endParaRPr lang="en-US" sz="1000" kern="1200" dirty="0"/>
        </a:p>
      </dsp:txBody>
      <dsp:txXfrm rot="10800000">
        <a:off x="0" y="1119938"/>
        <a:ext cx="1987577" cy="671962"/>
      </dsp:txXfrm>
    </dsp:sp>
    <dsp:sp modelId="{77A1BE1A-4959-CD49-A2A5-0E9F755A89BF}">
      <dsp:nvSpPr>
        <dsp:cNvPr id="0" name=""/>
        <dsp:cNvSpPr/>
      </dsp:nvSpPr>
      <dsp:spPr>
        <a:xfrm rot="5400000">
          <a:off x="2533390" y="350137"/>
          <a:ext cx="895950" cy="1987577"/>
        </a:xfrm>
        <a:prstGeom prst="round1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kern="1200" smtClean="0"/>
            <a:t>Aim to arrive to a more coherent planning at the group-level (technology, projects, …)</a:t>
          </a:r>
          <a:endParaRPr lang="en-US" sz="1000" kern="1200" dirty="0"/>
        </a:p>
      </dsp:txBody>
      <dsp:txXfrm rot="-5400000">
        <a:off x="1987577" y="1119937"/>
        <a:ext cx="1987577" cy="671962"/>
      </dsp:txXfrm>
    </dsp:sp>
    <dsp:sp modelId="{09B3B560-0638-384A-BD5F-229227FCA3A0}">
      <dsp:nvSpPr>
        <dsp:cNvPr id="0" name=""/>
        <dsp:cNvSpPr/>
      </dsp:nvSpPr>
      <dsp:spPr>
        <a:xfrm>
          <a:off x="627615" y="666396"/>
          <a:ext cx="2719924" cy="459107"/>
        </a:xfrm>
        <a:prstGeom prst="roundRect">
          <a:avLst/>
        </a:prstGeom>
        <a:gradFill rotWithShape="0">
          <a:gsLst>
            <a:gs pos="0">
              <a:schemeClr val="accent4">
                <a:tint val="60000"/>
                <a:hueOff val="0"/>
                <a:satOff val="0"/>
                <a:lumOff val="0"/>
                <a:alphaOff val="0"/>
                <a:shade val="51000"/>
                <a:satMod val="130000"/>
              </a:schemeClr>
            </a:gs>
            <a:gs pos="80000">
              <a:schemeClr val="accent4">
                <a:tint val="60000"/>
                <a:hueOff val="0"/>
                <a:satOff val="0"/>
                <a:lumOff val="0"/>
                <a:alphaOff val="0"/>
                <a:shade val="93000"/>
                <a:satMod val="130000"/>
              </a:schemeClr>
            </a:gs>
            <a:gs pos="100000">
              <a:schemeClr val="accent4">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t>Process Coordinator</a:t>
          </a:r>
          <a:endParaRPr lang="en-US" sz="1600" b="1" kern="1200" dirty="0"/>
        </a:p>
      </dsp:txBody>
      <dsp:txXfrm>
        <a:off x="650027" y="688808"/>
        <a:ext cx="2675100" cy="414283"/>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9.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0B11F48-BC56-6F4E-849A-DC77804B5E6A}" type="datetimeFigureOut">
              <a:rPr lang="en-US" smtClean="0"/>
              <a:t>04/06/15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572AAA5-7AC3-514A-9F97-B3E56EA3CB4F}" type="slidenum">
              <a:rPr lang="en-US" smtClean="0"/>
              <a:t>‹#›</a:t>
            </a:fld>
            <a:endParaRPr lang="en-US"/>
          </a:p>
        </p:txBody>
      </p:sp>
    </p:spTree>
    <p:extLst>
      <p:ext uri="{BB962C8B-B14F-4D97-AF65-F5344CB8AC3E}">
        <p14:creationId xmlns:p14="http://schemas.microsoft.com/office/powerpoint/2010/main" val="266799407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FF38B2-8F3C-3748-BF24-77D01B474497}" type="datetimeFigureOut">
              <a:rPr lang="en-US" smtClean="0"/>
              <a:t>04/06/15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7A304F-90AB-CE49-B6B0-49587CEAED3E}" type="slidenum">
              <a:rPr lang="en-US" smtClean="0"/>
              <a:t>‹#›</a:t>
            </a:fld>
            <a:endParaRPr lang="en-US"/>
          </a:p>
        </p:txBody>
      </p:sp>
    </p:spTree>
    <p:extLst>
      <p:ext uri="{BB962C8B-B14F-4D97-AF65-F5344CB8AC3E}">
        <p14:creationId xmlns:p14="http://schemas.microsoft.com/office/powerpoint/2010/main" val="75971870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3828C62-F0C2-9645-A5FA-46E4D2B40132}" type="slidenum">
              <a:rPr lang="en-US" smtClean="0"/>
              <a:t>2</a:t>
            </a:fld>
            <a:endParaRPr lang="en-US"/>
          </a:p>
        </p:txBody>
      </p:sp>
    </p:spTree>
    <p:extLst>
      <p:ext uri="{BB962C8B-B14F-4D97-AF65-F5344CB8AC3E}">
        <p14:creationId xmlns:p14="http://schemas.microsoft.com/office/powerpoint/2010/main" val="2559511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7A304F-90AB-CE49-B6B0-49587CEAED3E}" type="slidenum">
              <a:rPr lang="en-US" smtClean="0"/>
              <a:t>3</a:t>
            </a:fld>
            <a:endParaRPr lang="en-US"/>
          </a:p>
        </p:txBody>
      </p:sp>
    </p:spTree>
    <p:extLst>
      <p:ext uri="{BB962C8B-B14F-4D97-AF65-F5344CB8AC3E}">
        <p14:creationId xmlns:p14="http://schemas.microsoft.com/office/powerpoint/2010/main" val="1504214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7A304F-90AB-CE49-B6B0-49587CEAED3E}" type="slidenum">
              <a:rPr lang="en-US" smtClean="0"/>
              <a:t>4</a:t>
            </a:fld>
            <a:endParaRPr lang="en-US"/>
          </a:p>
        </p:txBody>
      </p:sp>
    </p:spTree>
    <p:extLst>
      <p:ext uri="{BB962C8B-B14F-4D97-AF65-F5344CB8AC3E}">
        <p14:creationId xmlns:p14="http://schemas.microsoft.com/office/powerpoint/2010/main" val="42176314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7A304F-90AB-CE49-B6B0-49587CEAED3E}" type="slidenum">
              <a:rPr lang="en-US" smtClean="0"/>
              <a:t>5</a:t>
            </a:fld>
            <a:endParaRPr lang="en-US"/>
          </a:p>
        </p:txBody>
      </p:sp>
    </p:spTree>
    <p:extLst>
      <p:ext uri="{BB962C8B-B14F-4D97-AF65-F5344CB8AC3E}">
        <p14:creationId xmlns:p14="http://schemas.microsoft.com/office/powerpoint/2010/main" val="4069892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7A304F-90AB-CE49-B6B0-49587CEAED3E}" type="slidenum">
              <a:rPr lang="en-US" smtClean="0"/>
              <a:t>6</a:t>
            </a:fld>
            <a:endParaRPr lang="en-US"/>
          </a:p>
        </p:txBody>
      </p:sp>
    </p:spTree>
    <p:extLst>
      <p:ext uri="{BB962C8B-B14F-4D97-AF65-F5344CB8AC3E}">
        <p14:creationId xmlns:p14="http://schemas.microsoft.com/office/powerpoint/2010/main" val="3232854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7A304F-90AB-CE49-B6B0-49587CEAED3E}" type="slidenum">
              <a:rPr lang="en-US" smtClean="0"/>
              <a:t>7</a:t>
            </a:fld>
            <a:endParaRPr lang="en-US"/>
          </a:p>
        </p:txBody>
      </p:sp>
    </p:spTree>
    <p:extLst>
      <p:ext uri="{BB962C8B-B14F-4D97-AF65-F5344CB8AC3E}">
        <p14:creationId xmlns:p14="http://schemas.microsoft.com/office/powerpoint/2010/main" val="32142797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7A304F-90AB-CE49-B6B0-49587CEAED3E}" type="slidenum">
              <a:rPr lang="en-US" smtClean="0"/>
              <a:t>8</a:t>
            </a:fld>
            <a:endParaRPr lang="en-US"/>
          </a:p>
        </p:txBody>
      </p:sp>
    </p:spTree>
    <p:extLst>
      <p:ext uri="{BB962C8B-B14F-4D97-AF65-F5344CB8AC3E}">
        <p14:creationId xmlns:p14="http://schemas.microsoft.com/office/powerpoint/2010/main" val="36831447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7A304F-90AB-CE49-B6B0-49587CEAED3E}" type="slidenum">
              <a:rPr lang="en-US" smtClean="0"/>
              <a:t>10</a:t>
            </a:fld>
            <a:endParaRPr lang="en-US"/>
          </a:p>
        </p:txBody>
      </p:sp>
    </p:spTree>
    <p:extLst>
      <p:ext uri="{BB962C8B-B14F-4D97-AF65-F5344CB8AC3E}">
        <p14:creationId xmlns:p14="http://schemas.microsoft.com/office/powerpoint/2010/main" val="28349178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7A304F-90AB-CE49-B6B0-49587CEAED3E}" type="slidenum">
              <a:rPr lang="en-US" smtClean="0"/>
              <a:t>11</a:t>
            </a:fld>
            <a:endParaRPr lang="en-US"/>
          </a:p>
        </p:txBody>
      </p:sp>
    </p:spTree>
    <p:extLst>
      <p:ext uri="{BB962C8B-B14F-4D97-AF65-F5344CB8AC3E}">
        <p14:creationId xmlns:p14="http://schemas.microsoft.com/office/powerpoint/2010/main" val="7897946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a:prstGeom prst="rect">
            <a:avLst/>
          </a:prstGeo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r>
              <a:rPr lang="en-US" smtClean="0"/>
              <a:t>04th June 2015</a:t>
            </a:r>
            <a:endParaRPr lang="en-US" dirty="0"/>
          </a:p>
        </p:txBody>
      </p:sp>
      <p:sp>
        <p:nvSpPr>
          <p:cNvPr id="8" name="Slide Number Placeholder 7"/>
          <p:cNvSpPr>
            <a:spLocks noGrp="1"/>
          </p:cNvSpPr>
          <p:nvPr>
            <p:ph type="sldNum" sz="quarter" idx="11"/>
          </p:nvPr>
        </p:nvSpPr>
        <p:spPr/>
        <p:txBody>
          <a:bodyPr/>
          <a:lstStyle/>
          <a:p>
            <a:fld id="{BA9B540C-44DA-4F69-89C9-7C84606640D3}" type="slidenum">
              <a:rPr lang="en-US" smtClean="0"/>
              <a:pPr/>
              <a:t>‹#›</a:t>
            </a:fld>
            <a:endParaRPr lang="en-US" dirty="0"/>
          </a:p>
        </p:txBody>
      </p:sp>
      <p:sp>
        <p:nvSpPr>
          <p:cNvPr id="9" name="Footer Placeholder 8"/>
          <p:cNvSpPr>
            <a:spLocks noGrp="1"/>
          </p:cNvSpPr>
          <p:nvPr>
            <p:ph type="ftr" sz="quarter" idx="12"/>
          </p:nvPr>
        </p:nvSpPr>
        <p:spPr/>
        <p:txBody>
          <a:bodyPr/>
          <a:lstStyle/>
          <a:p>
            <a:r>
              <a:rPr lang="en-US" smtClean="0"/>
              <a:t>BE/CO/TC - E.Hatziangeli</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04th June 2015</a:t>
            </a:r>
            <a:endParaRPr lang="en-US" dirty="0"/>
          </a:p>
        </p:txBody>
      </p:sp>
      <p:sp>
        <p:nvSpPr>
          <p:cNvPr id="5" name="Footer Placeholder 4"/>
          <p:cNvSpPr>
            <a:spLocks noGrp="1"/>
          </p:cNvSpPr>
          <p:nvPr>
            <p:ph type="ftr" sz="quarter" idx="11"/>
          </p:nvPr>
        </p:nvSpPr>
        <p:spPr/>
        <p:txBody>
          <a:bodyPr/>
          <a:lstStyle/>
          <a:p>
            <a:r>
              <a:rPr lang="en-US" smtClean="0"/>
              <a:t>BE/CO/TC - E.Hatziangeli</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04th June 2015</a:t>
            </a:r>
            <a:endParaRPr lang="en-US"/>
          </a:p>
        </p:txBody>
      </p:sp>
      <p:sp>
        <p:nvSpPr>
          <p:cNvPr id="5" name="Footer Placeholder 4"/>
          <p:cNvSpPr>
            <a:spLocks noGrp="1"/>
          </p:cNvSpPr>
          <p:nvPr>
            <p:ph type="ftr" sz="quarter" idx="11"/>
          </p:nvPr>
        </p:nvSpPr>
        <p:spPr/>
        <p:txBody>
          <a:bodyPr/>
          <a:lstStyle/>
          <a:p>
            <a:r>
              <a:rPr lang="en-US" smtClean="0"/>
              <a:t>BE/CO/TC - E.Hatziangeli</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48200" y="787274"/>
            <a:ext cx="4038600" cy="5338890"/>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r>
              <a:rPr lang="en-US" smtClean="0"/>
              <a:t>04th June 2015</a:t>
            </a:r>
            <a:endParaRPr lang="en-US"/>
          </a:p>
        </p:txBody>
      </p:sp>
      <p:sp>
        <p:nvSpPr>
          <p:cNvPr id="6" name="Footer Placeholder 5"/>
          <p:cNvSpPr>
            <a:spLocks noGrp="1"/>
          </p:cNvSpPr>
          <p:nvPr>
            <p:ph type="ftr" sz="quarter" idx="11"/>
          </p:nvPr>
        </p:nvSpPr>
        <p:spPr/>
        <p:txBody>
          <a:bodyPr/>
          <a:lstStyle/>
          <a:p>
            <a:r>
              <a:rPr lang="en-US" smtClean="0"/>
              <a:t>BE/CO/TC - E.Hatziangeli</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9" name="Content Placeholder 8"/>
          <p:cNvSpPr>
            <a:spLocks noGrp="1"/>
          </p:cNvSpPr>
          <p:nvPr>
            <p:ph sz="quarter" idx="13"/>
          </p:nvPr>
        </p:nvSpPr>
        <p:spPr>
          <a:xfrm>
            <a:off x="365760" y="787273"/>
            <a:ext cx="4041648" cy="53392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wo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48200" y="787274"/>
            <a:ext cx="4038600" cy="5338890"/>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r>
              <a:rPr lang="en-US" smtClean="0"/>
              <a:t>04th June 2015</a:t>
            </a:r>
            <a:endParaRPr lang="en-US"/>
          </a:p>
        </p:txBody>
      </p:sp>
      <p:sp>
        <p:nvSpPr>
          <p:cNvPr id="6" name="Footer Placeholder 5"/>
          <p:cNvSpPr>
            <a:spLocks noGrp="1"/>
          </p:cNvSpPr>
          <p:nvPr>
            <p:ph type="ftr" sz="quarter" idx="11"/>
          </p:nvPr>
        </p:nvSpPr>
        <p:spPr/>
        <p:txBody>
          <a:bodyPr/>
          <a:lstStyle/>
          <a:p>
            <a:r>
              <a:rPr lang="en-US" smtClean="0"/>
              <a:t>BE/CO/TC - E.Hatziangeli</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9" name="Content Placeholder 8"/>
          <p:cNvSpPr>
            <a:spLocks noGrp="1"/>
          </p:cNvSpPr>
          <p:nvPr>
            <p:ph sz="quarter" idx="13"/>
          </p:nvPr>
        </p:nvSpPr>
        <p:spPr>
          <a:xfrm>
            <a:off x="365760" y="787273"/>
            <a:ext cx="4041648" cy="53392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864927"/>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864927"/>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r>
              <a:rPr lang="en-US" smtClean="0"/>
              <a:t>04th June 2015</a:t>
            </a:r>
            <a:endParaRPr lang="en-US"/>
          </a:p>
        </p:txBody>
      </p:sp>
      <p:sp>
        <p:nvSpPr>
          <p:cNvPr id="8" name="Footer Placeholder 7"/>
          <p:cNvSpPr>
            <a:spLocks noGrp="1"/>
          </p:cNvSpPr>
          <p:nvPr>
            <p:ph type="ftr" sz="quarter" idx="11"/>
          </p:nvPr>
        </p:nvSpPr>
        <p:spPr/>
        <p:txBody>
          <a:bodyPr/>
          <a:lstStyle/>
          <a:p>
            <a:r>
              <a:rPr lang="en-US" smtClean="0"/>
              <a:t>BE/CO/TC - E.Hatziangeli</a:t>
            </a:r>
            <a:endParaRPr lang="en-US"/>
          </a:p>
        </p:txBody>
      </p:sp>
      <p:sp>
        <p:nvSpPr>
          <p:cNvPr id="9" name="Slide Number Placeholder 8"/>
          <p:cNvSpPr>
            <a:spLocks noGrp="1"/>
          </p:cNvSpPr>
          <p:nvPr>
            <p:ph type="sldNum" sz="quarter" idx="12"/>
          </p:nvPr>
        </p:nvSpPr>
        <p:spPr/>
        <p:txBody>
          <a:bodyPr/>
          <a:lstStyle/>
          <a:p>
            <a:fld id="{BA9B540C-44DA-4F69-89C9-7C84606640D3}" type="slidenum">
              <a:rPr lang="en-US" smtClean="0"/>
              <a:pPr/>
              <a:t>‹#›</a:t>
            </a:fld>
            <a:endParaRPr lang="en-US"/>
          </a:p>
        </p:txBody>
      </p:sp>
      <p:sp>
        <p:nvSpPr>
          <p:cNvPr id="11" name="Content Placeholder 10"/>
          <p:cNvSpPr>
            <a:spLocks noGrp="1"/>
          </p:cNvSpPr>
          <p:nvPr>
            <p:ph sz="quarter" idx="13"/>
          </p:nvPr>
        </p:nvSpPr>
        <p:spPr>
          <a:xfrm>
            <a:off x="457200" y="1589400"/>
            <a:ext cx="4041648" cy="45370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1589400"/>
            <a:ext cx="4041648" cy="45366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04th June 2015</a:t>
            </a:r>
            <a:endParaRPr lang="en-US"/>
          </a:p>
        </p:txBody>
      </p:sp>
      <p:sp>
        <p:nvSpPr>
          <p:cNvPr id="4" name="Footer Placeholder 3"/>
          <p:cNvSpPr>
            <a:spLocks noGrp="1"/>
          </p:cNvSpPr>
          <p:nvPr>
            <p:ph type="ftr" sz="quarter" idx="11"/>
          </p:nvPr>
        </p:nvSpPr>
        <p:spPr/>
        <p:txBody>
          <a:bodyPr/>
          <a:lstStyle/>
          <a:p>
            <a:r>
              <a:rPr lang="en-US" smtClean="0"/>
              <a:t>BE/CO/TC - E.Hatziangeli</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04th June 2015</a:t>
            </a:r>
            <a:endParaRPr lang="en-US"/>
          </a:p>
        </p:txBody>
      </p:sp>
      <p:sp>
        <p:nvSpPr>
          <p:cNvPr id="5" name="Footer Placeholder 4"/>
          <p:cNvSpPr>
            <a:spLocks noGrp="1"/>
          </p:cNvSpPr>
          <p:nvPr>
            <p:ph type="ftr" sz="quarter" idx="11"/>
          </p:nvPr>
        </p:nvSpPr>
        <p:spPr/>
        <p:txBody>
          <a:bodyPr/>
          <a:lstStyle/>
          <a:p>
            <a:r>
              <a:rPr lang="en-US" smtClean="0"/>
              <a:t>BE/CO/TC - E.Hatziangeli</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r>
              <a:rPr lang="en-US" smtClean="0"/>
              <a:t>04th June 2015</a:t>
            </a:r>
            <a:endParaRPr lang="en-US"/>
          </a:p>
        </p:txBody>
      </p:sp>
      <p:sp>
        <p:nvSpPr>
          <p:cNvPr id="5" name="Footer Placeholder 4"/>
          <p:cNvSpPr>
            <a:spLocks noGrp="1"/>
          </p:cNvSpPr>
          <p:nvPr>
            <p:ph type="ftr" sz="quarter" idx="11"/>
          </p:nvPr>
        </p:nvSpPr>
        <p:spPr/>
        <p:txBody>
          <a:bodyPr/>
          <a:lstStyle/>
          <a:p>
            <a:r>
              <a:rPr lang="en-US" smtClean="0"/>
              <a:t>BE/CO/TC - E.Hatziangeli</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a:prstGeom prst="rect">
            <a:avLst/>
          </a:prstGeo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04th June 2015</a:t>
            </a:r>
            <a:endParaRPr lang="en-US"/>
          </a:p>
        </p:txBody>
      </p:sp>
      <p:sp>
        <p:nvSpPr>
          <p:cNvPr id="5" name="Footer Placeholder 4"/>
          <p:cNvSpPr>
            <a:spLocks noGrp="1"/>
          </p:cNvSpPr>
          <p:nvPr>
            <p:ph type="ftr" sz="quarter" idx="11"/>
          </p:nvPr>
        </p:nvSpPr>
        <p:spPr/>
        <p:txBody>
          <a:bodyPr/>
          <a:lstStyle/>
          <a:p>
            <a:r>
              <a:rPr lang="en-US" smtClean="0"/>
              <a:t>BE/CO/TC - E.Hatziangeli</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r>
              <a:rPr lang="en-US" smtClean="0"/>
              <a:t>04th June 2015</a:t>
            </a:r>
            <a:endParaRPr lang="en-US" dirty="0"/>
          </a:p>
        </p:txBody>
      </p:sp>
      <p:sp>
        <p:nvSpPr>
          <p:cNvPr id="6" name="Footer Placeholder 5"/>
          <p:cNvSpPr>
            <a:spLocks noGrp="1"/>
          </p:cNvSpPr>
          <p:nvPr>
            <p:ph type="ftr" sz="quarter" idx="11"/>
          </p:nvPr>
        </p:nvSpPr>
        <p:spPr/>
        <p:txBody>
          <a:bodyPr/>
          <a:lstStyle/>
          <a:p>
            <a:r>
              <a:rPr lang="en-US" smtClean="0"/>
              <a:t>BE/CO/TC - E.Hatziangeli</a:t>
            </a:r>
            <a:endParaRPr lang="en-US" dirty="0"/>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dirty="0"/>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r>
              <a:rPr lang="en-US" smtClean="0"/>
              <a:t>04th June 2015</a:t>
            </a:r>
            <a:endParaRPr lang="en-US"/>
          </a:p>
        </p:txBody>
      </p:sp>
      <p:sp>
        <p:nvSpPr>
          <p:cNvPr id="8" name="Footer Placeholder 7"/>
          <p:cNvSpPr>
            <a:spLocks noGrp="1"/>
          </p:cNvSpPr>
          <p:nvPr>
            <p:ph type="ftr" sz="quarter" idx="11"/>
          </p:nvPr>
        </p:nvSpPr>
        <p:spPr/>
        <p:txBody>
          <a:bodyPr/>
          <a:lstStyle/>
          <a:p>
            <a:r>
              <a:rPr lang="en-US" smtClean="0"/>
              <a:t>BE/CO/TC - E.Hatziangeli</a:t>
            </a:r>
            <a:endParaRPr lang="en-US"/>
          </a:p>
        </p:txBody>
      </p:sp>
      <p:sp>
        <p:nvSpPr>
          <p:cNvPr id="9" name="Slide Number Placeholder 8"/>
          <p:cNvSpPr>
            <a:spLocks noGrp="1"/>
          </p:cNvSpPr>
          <p:nvPr>
            <p:ph type="sldNum" sz="quarter" idx="12"/>
          </p:nvPr>
        </p:nvSpPr>
        <p:spPr/>
        <p:txBody>
          <a:bodyPr/>
          <a:lstStyle/>
          <a:p>
            <a:fld id="{BA9B540C-44DA-4F69-89C9-7C84606640D3}"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04th June 2015</a:t>
            </a:r>
            <a:endParaRPr lang="en-US"/>
          </a:p>
        </p:txBody>
      </p:sp>
      <p:sp>
        <p:nvSpPr>
          <p:cNvPr id="4" name="Footer Placeholder 3"/>
          <p:cNvSpPr>
            <a:spLocks noGrp="1"/>
          </p:cNvSpPr>
          <p:nvPr>
            <p:ph type="ftr" sz="quarter" idx="11"/>
          </p:nvPr>
        </p:nvSpPr>
        <p:spPr/>
        <p:txBody>
          <a:bodyPr/>
          <a:lstStyle/>
          <a:p>
            <a:r>
              <a:rPr lang="en-US" smtClean="0"/>
              <a:t>BE/CO/TC - E.Hatziangeli</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04th June 2015</a:t>
            </a:r>
            <a:endParaRPr lang="en-US"/>
          </a:p>
        </p:txBody>
      </p:sp>
      <p:sp>
        <p:nvSpPr>
          <p:cNvPr id="3" name="Footer Placeholder 2"/>
          <p:cNvSpPr>
            <a:spLocks noGrp="1"/>
          </p:cNvSpPr>
          <p:nvPr>
            <p:ph type="ftr" sz="quarter" idx="11"/>
          </p:nvPr>
        </p:nvSpPr>
        <p:spPr/>
        <p:txBody>
          <a:bodyPr/>
          <a:lstStyle/>
          <a:p>
            <a:r>
              <a:rPr lang="en-US" smtClean="0"/>
              <a:t>BE/CO/TC - E.Hatziangeli</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a:prstGeom prst="rect">
            <a:avLst/>
          </a:prstGeo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04th June 2015</a:t>
            </a:r>
            <a:endParaRPr lang="en-US"/>
          </a:p>
        </p:txBody>
      </p:sp>
      <p:sp>
        <p:nvSpPr>
          <p:cNvPr id="6" name="Footer Placeholder 5"/>
          <p:cNvSpPr>
            <a:spLocks noGrp="1"/>
          </p:cNvSpPr>
          <p:nvPr>
            <p:ph type="ftr" sz="quarter" idx="11"/>
          </p:nvPr>
        </p:nvSpPr>
        <p:spPr/>
        <p:txBody>
          <a:bodyPr/>
          <a:lstStyle/>
          <a:p>
            <a:r>
              <a:rPr lang="en-US" smtClean="0"/>
              <a:t>BE/CO/TC - E.Hatziangeli</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a:prstGeom prst="rect">
            <a:avLst/>
          </a:prstGeo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04th June 2015</a:t>
            </a:r>
            <a:endParaRPr lang="en-US"/>
          </a:p>
        </p:txBody>
      </p:sp>
      <p:sp>
        <p:nvSpPr>
          <p:cNvPr id="6" name="Footer Placeholder 5"/>
          <p:cNvSpPr>
            <a:spLocks noGrp="1"/>
          </p:cNvSpPr>
          <p:nvPr>
            <p:ph type="ftr" sz="quarter" idx="11"/>
          </p:nvPr>
        </p:nvSpPr>
        <p:spPr/>
        <p:txBody>
          <a:bodyPr/>
          <a:lstStyle/>
          <a:p>
            <a:r>
              <a:rPr lang="en-US" smtClean="0"/>
              <a:t>BE/CO/TC - E.Hatziangeli</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r>
              <a:rPr lang="en-US" smtClean="0"/>
              <a:t>04th June 2015</a:t>
            </a:r>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smtClean="0"/>
              <a:t>BE/CO/TC - E.Hatziangeli</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53" r:id="rId14"/>
    <p:sldLayoutId id="2147483654" r:id="rId15"/>
    <p:sldLayoutId id="2147483658" r:id="rId16"/>
  </p:sldLayoutIdLst>
  <p:hf hdr="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9" Type="http://schemas.openxmlformats.org/officeDocument/2006/relationships/diagramLayout" Target="../diagrams/layout7.xml"/><Relationship Id="rId20" Type="http://schemas.openxmlformats.org/officeDocument/2006/relationships/diagramQuickStyle" Target="../diagrams/quickStyle9.xml"/><Relationship Id="rId21" Type="http://schemas.openxmlformats.org/officeDocument/2006/relationships/diagramColors" Target="../diagrams/colors9.xml"/><Relationship Id="rId22" Type="http://schemas.microsoft.com/office/2007/relationships/diagramDrawing" Target="../diagrams/drawing9.xml"/><Relationship Id="rId23" Type="http://schemas.openxmlformats.org/officeDocument/2006/relationships/diagramData" Target="../diagrams/data10.xml"/><Relationship Id="rId24" Type="http://schemas.openxmlformats.org/officeDocument/2006/relationships/diagramLayout" Target="../diagrams/layout10.xml"/><Relationship Id="rId25" Type="http://schemas.openxmlformats.org/officeDocument/2006/relationships/diagramQuickStyle" Target="../diagrams/quickStyle10.xml"/><Relationship Id="rId26" Type="http://schemas.openxmlformats.org/officeDocument/2006/relationships/diagramColors" Target="../diagrams/colors10.xml"/><Relationship Id="rId27" Type="http://schemas.microsoft.com/office/2007/relationships/diagramDrawing" Target="../diagrams/drawing10.xml"/><Relationship Id="rId28" Type="http://schemas.openxmlformats.org/officeDocument/2006/relationships/image" Target="../media/image18.png"/><Relationship Id="rId29" Type="http://schemas.openxmlformats.org/officeDocument/2006/relationships/image" Target="../media/image19.png"/><Relationship Id="rId10" Type="http://schemas.openxmlformats.org/officeDocument/2006/relationships/diagramQuickStyle" Target="../diagrams/quickStyle7.xml"/><Relationship Id="rId11" Type="http://schemas.openxmlformats.org/officeDocument/2006/relationships/diagramColors" Target="../diagrams/colors7.xml"/><Relationship Id="rId12" Type="http://schemas.microsoft.com/office/2007/relationships/diagramDrawing" Target="../diagrams/drawing7.xml"/><Relationship Id="rId13" Type="http://schemas.openxmlformats.org/officeDocument/2006/relationships/diagramData" Target="../diagrams/data8.xml"/><Relationship Id="rId14" Type="http://schemas.openxmlformats.org/officeDocument/2006/relationships/diagramLayout" Target="../diagrams/layout8.xml"/><Relationship Id="rId15" Type="http://schemas.openxmlformats.org/officeDocument/2006/relationships/diagramQuickStyle" Target="../diagrams/quickStyle8.xml"/><Relationship Id="rId16" Type="http://schemas.openxmlformats.org/officeDocument/2006/relationships/diagramColors" Target="../diagrams/colors8.xml"/><Relationship Id="rId17" Type="http://schemas.microsoft.com/office/2007/relationships/diagramDrawing" Target="../diagrams/drawing8.xml"/><Relationship Id="rId18" Type="http://schemas.openxmlformats.org/officeDocument/2006/relationships/diagramData" Target="../diagrams/data9.xml"/><Relationship Id="rId19" Type="http://schemas.openxmlformats.org/officeDocument/2006/relationships/diagramLayout" Target="../diagrams/layout9.xml"/><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8" Type="http://schemas.openxmlformats.org/officeDocument/2006/relationships/diagramData" Target="../diagrams/data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1.xml"/><Relationship Id="rId4" Type="http://schemas.openxmlformats.org/officeDocument/2006/relationships/diagramLayout" Target="../diagrams/layout11.xml"/><Relationship Id="rId5" Type="http://schemas.openxmlformats.org/officeDocument/2006/relationships/diagramQuickStyle" Target="../diagrams/quickStyle11.xml"/><Relationship Id="rId6" Type="http://schemas.openxmlformats.org/officeDocument/2006/relationships/diagramColors" Target="../diagrams/colors11.xml"/><Relationship Id="rId7" Type="http://schemas.microsoft.com/office/2007/relationships/diagramDrawing" Target="../diagrams/drawing11.xm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9" Type="http://schemas.openxmlformats.org/officeDocument/2006/relationships/diagramLayout" Target="../diagrams/layout2.xml"/><Relationship Id="rId20" Type="http://schemas.openxmlformats.org/officeDocument/2006/relationships/diagramQuickStyle" Target="../diagrams/quickStyle4.xml"/><Relationship Id="rId21" Type="http://schemas.openxmlformats.org/officeDocument/2006/relationships/diagramColors" Target="../diagrams/colors4.xml"/><Relationship Id="rId22" Type="http://schemas.microsoft.com/office/2007/relationships/diagramDrawing" Target="../diagrams/drawing4.xml"/><Relationship Id="rId23" Type="http://schemas.openxmlformats.org/officeDocument/2006/relationships/diagramData" Target="../diagrams/data5.xml"/><Relationship Id="rId24" Type="http://schemas.openxmlformats.org/officeDocument/2006/relationships/diagramLayout" Target="../diagrams/layout5.xml"/><Relationship Id="rId25" Type="http://schemas.openxmlformats.org/officeDocument/2006/relationships/diagramQuickStyle" Target="../diagrams/quickStyle5.xml"/><Relationship Id="rId26" Type="http://schemas.openxmlformats.org/officeDocument/2006/relationships/diagramColors" Target="../diagrams/colors5.xml"/><Relationship Id="rId27" Type="http://schemas.microsoft.com/office/2007/relationships/diagramDrawing" Target="../diagrams/drawing5.xml"/><Relationship Id="rId10" Type="http://schemas.openxmlformats.org/officeDocument/2006/relationships/diagramQuickStyle" Target="../diagrams/quickStyle2.xml"/><Relationship Id="rId11" Type="http://schemas.openxmlformats.org/officeDocument/2006/relationships/diagramColors" Target="../diagrams/colors2.xml"/><Relationship Id="rId12" Type="http://schemas.microsoft.com/office/2007/relationships/diagramDrawing" Target="../diagrams/drawing2.xml"/><Relationship Id="rId13" Type="http://schemas.openxmlformats.org/officeDocument/2006/relationships/diagramData" Target="../diagrams/data3.xml"/><Relationship Id="rId14" Type="http://schemas.openxmlformats.org/officeDocument/2006/relationships/diagramLayout" Target="../diagrams/layout3.xml"/><Relationship Id="rId15" Type="http://schemas.openxmlformats.org/officeDocument/2006/relationships/diagramQuickStyle" Target="../diagrams/quickStyle3.xml"/><Relationship Id="rId16" Type="http://schemas.openxmlformats.org/officeDocument/2006/relationships/diagramColors" Target="../diagrams/colors3.xml"/><Relationship Id="rId17" Type="http://schemas.microsoft.com/office/2007/relationships/diagramDrawing" Target="../diagrams/drawing3.xml"/><Relationship Id="rId18" Type="http://schemas.openxmlformats.org/officeDocument/2006/relationships/diagramData" Target="../diagrams/data4.xml"/><Relationship Id="rId19" Type="http://schemas.openxmlformats.org/officeDocument/2006/relationships/diagramLayout" Target="../diagrams/layout4.xml"/><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diagramData" Target="../diagrams/data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9" Type="http://schemas.openxmlformats.org/officeDocument/2006/relationships/image" Target="../media/image9.png"/><Relationship Id="rId10" Type="http://schemas.openxmlformats.org/officeDocument/2006/relationships/image" Target="../media/image10.png"/><Relationship Id="rId11" Type="http://schemas.openxmlformats.org/officeDocument/2006/relationships/image" Target="../media/image11.JP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5.png"/><Relationship Id="rId5" Type="http://schemas.openxmlformats.org/officeDocument/2006/relationships/image" Target="../media/image15.png"/><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Roles</a:t>
            </a:r>
            <a:br>
              <a:rPr lang="en-US" dirty="0" smtClean="0"/>
            </a:br>
            <a:r>
              <a:rPr lang="en-US" dirty="0" smtClean="0"/>
              <a:t>Committees Meetings</a:t>
            </a:r>
            <a:endParaRPr lang="en-US" dirty="0"/>
          </a:p>
        </p:txBody>
      </p:sp>
      <p:sp>
        <p:nvSpPr>
          <p:cNvPr id="3" name="Subtitle 2"/>
          <p:cNvSpPr>
            <a:spLocks noGrp="1"/>
          </p:cNvSpPr>
          <p:nvPr>
            <p:ph type="subTitle" idx="1"/>
          </p:nvPr>
        </p:nvSpPr>
        <p:spPr/>
        <p:txBody>
          <a:bodyPr/>
          <a:lstStyle/>
          <a:p>
            <a:r>
              <a:rPr lang="en-US" dirty="0" smtClean="0"/>
              <a:t>Eugenia Hatziangeli</a:t>
            </a:r>
            <a:endParaRPr lang="en-US" dirty="0"/>
          </a:p>
        </p:txBody>
      </p:sp>
    </p:spTree>
    <p:extLst>
      <p:ext uri="{BB962C8B-B14F-4D97-AF65-F5344CB8AC3E}">
        <p14:creationId xmlns:p14="http://schemas.microsoft.com/office/powerpoint/2010/main" val="96566493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457200" y="0"/>
            <a:ext cx="8229600" cy="1600200"/>
          </a:xfrm>
          <a:prstGeom prst="rect">
            <a:avLst/>
          </a:prstGeom>
        </p:spPr>
        <p:txBody>
          <a:bodyPr/>
          <a:lstStyle/>
          <a:p>
            <a:r>
              <a:rPr lang="en-US" dirty="0" smtClean="0"/>
              <a:t>Controls Coordination</a:t>
            </a:r>
            <a:endParaRPr lang="en-US" dirty="0"/>
          </a:p>
        </p:txBody>
      </p:sp>
      <p:graphicFrame>
        <p:nvGraphicFramePr>
          <p:cNvPr id="5" name="Diagram 4"/>
          <p:cNvGraphicFramePr/>
          <p:nvPr>
            <p:extLst>
              <p:ext uri="{D42A27DB-BD31-4B8C-83A1-F6EECF244321}">
                <p14:modId xmlns:p14="http://schemas.microsoft.com/office/powerpoint/2010/main" val="1629916924"/>
              </p:ext>
            </p:extLst>
          </p:nvPr>
        </p:nvGraphicFramePr>
        <p:xfrm>
          <a:off x="466084" y="784843"/>
          <a:ext cx="8188917" cy="11045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 5"/>
          <p:cNvGraphicFramePr/>
          <p:nvPr>
            <p:extLst>
              <p:ext uri="{D42A27DB-BD31-4B8C-83A1-F6EECF244321}">
                <p14:modId xmlns:p14="http://schemas.microsoft.com/office/powerpoint/2010/main" val="3601929690"/>
              </p:ext>
            </p:extLst>
          </p:nvPr>
        </p:nvGraphicFramePr>
        <p:xfrm>
          <a:off x="434285" y="2007028"/>
          <a:ext cx="8220716" cy="106623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3" name="Diagram 2"/>
          <p:cNvGraphicFramePr/>
          <p:nvPr>
            <p:extLst>
              <p:ext uri="{D42A27DB-BD31-4B8C-83A1-F6EECF244321}">
                <p14:modId xmlns:p14="http://schemas.microsoft.com/office/powerpoint/2010/main" val="2647097966"/>
              </p:ext>
            </p:extLst>
          </p:nvPr>
        </p:nvGraphicFramePr>
        <p:xfrm>
          <a:off x="434285" y="4500133"/>
          <a:ext cx="4081367" cy="1744862"/>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7" name="Diagram 6"/>
          <p:cNvGraphicFramePr/>
          <p:nvPr>
            <p:extLst>
              <p:ext uri="{D42A27DB-BD31-4B8C-83A1-F6EECF244321}">
                <p14:modId xmlns:p14="http://schemas.microsoft.com/office/powerpoint/2010/main" val="3067141753"/>
              </p:ext>
            </p:extLst>
          </p:nvPr>
        </p:nvGraphicFramePr>
        <p:xfrm>
          <a:off x="4711644" y="4453094"/>
          <a:ext cx="3975155" cy="1791901"/>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8" name="Diagram 7"/>
          <p:cNvGraphicFramePr/>
          <p:nvPr>
            <p:extLst>
              <p:ext uri="{D42A27DB-BD31-4B8C-83A1-F6EECF244321}">
                <p14:modId xmlns:p14="http://schemas.microsoft.com/office/powerpoint/2010/main" val="3765309530"/>
              </p:ext>
            </p:extLst>
          </p:nvPr>
        </p:nvGraphicFramePr>
        <p:xfrm>
          <a:off x="434285" y="3236945"/>
          <a:ext cx="8220716" cy="1066234"/>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2" name="Date Placeholder 1"/>
          <p:cNvSpPr>
            <a:spLocks noGrp="1"/>
          </p:cNvSpPr>
          <p:nvPr>
            <p:ph type="dt" sz="half" idx="10"/>
          </p:nvPr>
        </p:nvSpPr>
        <p:spPr/>
        <p:txBody>
          <a:bodyPr/>
          <a:lstStyle/>
          <a:p>
            <a:r>
              <a:rPr lang="en-US" smtClean="0"/>
              <a:t>04th June 2015</a:t>
            </a:r>
            <a:endParaRPr lang="en-US"/>
          </a:p>
        </p:txBody>
      </p:sp>
      <p:sp>
        <p:nvSpPr>
          <p:cNvPr id="9" name="Footer Placeholder 8"/>
          <p:cNvSpPr>
            <a:spLocks noGrp="1"/>
          </p:cNvSpPr>
          <p:nvPr>
            <p:ph type="ftr" sz="quarter" idx="11"/>
          </p:nvPr>
        </p:nvSpPr>
        <p:spPr/>
        <p:txBody>
          <a:bodyPr/>
          <a:lstStyle/>
          <a:p>
            <a:r>
              <a:rPr lang="en-US" smtClean="0"/>
              <a:t>BE/CO/TC - E.Hatziangeli</a:t>
            </a:r>
            <a:endParaRPr lang="en-US"/>
          </a:p>
        </p:txBody>
      </p:sp>
      <p:sp>
        <p:nvSpPr>
          <p:cNvPr id="10" name="Slide Number Placeholder 9"/>
          <p:cNvSpPr>
            <a:spLocks noGrp="1"/>
          </p:cNvSpPr>
          <p:nvPr>
            <p:ph type="sldNum" sz="quarter" idx="12"/>
          </p:nvPr>
        </p:nvSpPr>
        <p:spPr/>
        <p:txBody>
          <a:bodyPr/>
          <a:lstStyle/>
          <a:p>
            <a:fld id="{BA9B540C-44DA-4F69-89C9-7C84606640D3}" type="slidenum">
              <a:rPr lang="en-US" smtClean="0"/>
              <a:pPr/>
              <a:t>10</a:t>
            </a:fld>
            <a:endParaRPr lang="en-US"/>
          </a:p>
        </p:txBody>
      </p:sp>
      <p:pic>
        <p:nvPicPr>
          <p:cNvPr id="11" name="Picture 10"/>
          <p:cNvPicPr>
            <a:picLocks noChangeAspect="1"/>
          </p:cNvPicPr>
          <p:nvPr/>
        </p:nvPicPr>
        <p:blipFill>
          <a:blip r:embed="rId28" cstate="screen">
            <a:extLst>
              <a:ext uri="{28A0092B-C50C-407E-A947-70E740481C1C}">
                <a14:useLocalDpi xmlns:a14="http://schemas.microsoft.com/office/drawing/2010/main"/>
              </a:ext>
            </a:extLst>
          </a:blip>
          <a:stretch>
            <a:fillRect/>
          </a:stretch>
        </p:blipFill>
        <p:spPr>
          <a:xfrm>
            <a:off x="0" y="4681919"/>
            <a:ext cx="1064285" cy="1415499"/>
          </a:xfrm>
          <a:prstGeom prst="rect">
            <a:avLst/>
          </a:prstGeom>
        </p:spPr>
      </p:pic>
      <p:pic>
        <p:nvPicPr>
          <p:cNvPr id="12" name="Picture 11"/>
          <p:cNvPicPr>
            <a:picLocks noChangeAspect="1"/>
          </p:cNvPicPr>
          <p:nvPr/>
        </p:nvPicPr>
        <p:blipFill>
          <a:blip r:embed="rId29" cstate="screen">
            <a:extLst>
              <a:ext uri="{28A0092B-C50C-407E-A947-70E740481C1C}">
                <a14:useLocalDpi xmlns:a14="http://schemas.microsoft.com/office/drawing/2010/main"/>
              </a:ext>
            </a:extLst>
          </a:blip>
          <a:stretch>
            <a:fillRect/>
          </a:stretch>
        </p:blipFill>
        <p:spPr>
          <a:xfrm>
            <a:off x="8089525" y="4681919"/>
            <a:ext cx="1064285" cy="1415499"/>
          </a:xfrm>
          <a:prstGeom prst="rect">
            <a:avLst/>
          </a:prstGeom>
        </p:spPr>
      </p:pic>
    </p:spTree>
    <p:extLst>
      <p:ext uri="{BB962C8B-B14F-4D97-AF65-F5344CB8AC3E}">
        <p14:creationId xmlns:p14="http://schemas.microsoft.com/office/powerpoint/2010/main" val="31542788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6" grpId="0">
        <p:bldAsOne/>
      </p:bldGraphic>
      <p:bldGraphic spid="3" grpId="0">
        <p:bldAsOne/>
      </p:bldGraphic>
      <p:bldGraphic spid="7" grpId="0">
        <p:bldAsOne/>
      </p:bldGraphic>
      <p:bldGraphic spid="8"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35200"/>
            <a:ext cx="8229600" cy="920073"/>
          </a:xfrm>
          <a:prstGeom prst="rect">
            <a:avLst/>
          </a:prstGeom>
        </p:spPr>
        <p:txBody>
          <a:bodyPr/>
          <a:lstStyle/>
          <a:p>
            <a:r>
              <a:rPr lang="en-US" sz="3600" dirty="0" smtClean="0"/>
              <a:t>Decision Making Meetings</a:t>
            </a:r>
            <a:endParaRPr lang="en-US" sz="3600" dirty="0"/>
          </a:p>
        </p:txBody>
      </p:sp>
      <p:graphicFrame>
        <p:nvGraphicFramePr>
          <p:cNvPr id="9" name="Diagram 8"/>
          <p:cNvGraphicFramePr/>
          <p:nvPr>
            <p:extLst>
              <p:ext uri="{D42A27DB-BD31-4B8C-83A1-F6EECF244321}">
                <p14:modId xmlns:p14="http://schemas.microsoft.com/office/powerpoint/2010/main" val="2062572163"/>
              </p:ext>
            </p:extLst>
          </p:nvPr>
        </p:nvGraphicFramePr>
        <p:xfrm>
          <a:off x="659165" y="1155273"/>
          <a:ext cx="8027635" cy="48090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Date Placeholder 2"/>
          <p:cNvSpPr>
            <a:spLocks noGrp="1"/>
          </p:cNvSpPr>
          <p:nvPr>
            <p:ph type="dt" sz="half" idx="10"/>
          </p:nvPr>
        </p:nvSpPr>
        <p:spPr/>
        <p:txBody>
          <a:bodyPr/>
          <a:lstStyle/>
          <a:p>
            <a:r>
              <a:rPr lang="en-US" smtClean="0"/>
              <a:t>04th June 2015</a:t>
            </a:r>
            <a:endParaRPr lang="en-US"/>
          </a:p>
        </p:txBody>
      </p:sp>
      <p:sp>
        <p:nvSpPr>
          <p:cNvPr id="4" name="Footer Placeholder 3"/>
          <p:cNvSpPr>
            <a:spLocks noGrp="1"/>
          </p:cNvSpPr>
          <p:nvPr>
            <p:ph type="ftr" sz="quarter" idx="11"/>
          </p:nvPr>
        </p:nvSpPr>
        <p:spPr/>
        <p:txBody>
          <a:bodyPr/>
          <a:lstStyle/>
          <a:p>
            <a:r>
              <a:rPr lang="en-US" smtClean="0"/>
              <a:t>BE/CO/TC - E.Hatziangeli</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11</a:t>
            </a:fld>
            <a:endParaRPr lang="en-US"/>
          </a:p>
        </p:txBody>
      </p:sp>
    </p:spTree>
    <p:extLst>
      <p:ext uri="{BB962C8B-B14F-4D97-AF65-F5344CB8AC3E}">
        <p14:creationId xmlns:p14="http://schemas.microsoft.com/office/powerpoint/2010/main" val="25524969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descr="budda.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43000" y="334423"/>
            <a:ext cx="6833073" cy="6294978"/>
          </a:xfrm>
          <a:prstGeom prst="rect">
            <a:avLst/>
          </a:prstGeom>
        </p:spPr>
      </p:pic>
      <p:cxnSp>
        <p:nvCxnSpPr>
          <p:cNvPr id="5" name="Straight Connector 4"/>
          <p:cNvCxnSpPr>
            <a:stCxn id="2" idx="1"/>
            <a:endCxn id="3" idx="1"/>
          </p:cNvCxnSpPr>
          <p:nvPr/>
        </p:nvCxnSpPr>
        <p:spPr>
          <a:xfrm>
            <a:off x="2141950" y="1058212"/>
            <a:ext cx="1287378" cy="1369357"/>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a:stCxn id="2" idx="0"/>
            <a:endCxn id="3" idx="0"/>
          </p:cNvCxnSpPr>
          <p:nvPr/>
        </p:nvCxnSpPr>
        <p:spPr>
          <a:xfrm>
            <a:off x="4512738" y="76200"/>
            <a:ext cx="21162" cy="190500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a:stCxn id="2" idx="7"/>
            <a:endCxn id="3" idx="7"/>
          </p:cNvCxnSpPr>
          <p:nvPr/>
        </p:nvCxnSpPr>
        <p:spPr>
          <a:xfrm flipH="1">
            <a:off x="5638472" y="1058212"/>
            <a:ext cx="1245054" cy="1369357"/>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a:stCxn id="2" idx="6"/>
            <a:endCxn id="3" idx="6"/>
          </p:cNvCxnSpPr>
          <p:nvPr/>
        </p:nvCxnSpPr>
        <p:spPr>
          <a:xfrm flipH="1">
            <a:off x="6096000" y="3429000"/>
            <a:ext cx="1769538" cy="7620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a:stCxn id="2" idx="3"/>
            <a:endCxn id="3" idx="3"/>
          </p:cNvCxnSpPr>
          <p:nvPr/>
        </p:nvCxnSpPr>
        <p:spPr>
          <a:xfrm flipV="1">
            <a:off x="2141950" y="4582831"/>
            <a:ext cx="1287378" cy="1216957"/>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a:stCxn id="3" idx="5"/>
            <a:endCxn id="2" idx="5"/>
          </p:cNvCxnSpPr>
          <p:nvPr/>
        </p:nvCxnSpPr>
        <p:spPr>
          <a:xfrm>
            <a:off x="5638472" y="4582831"/>
            <a:ext cx="1245054" cy="1216957"/>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a:stCxn id="3" idx="4"/>
            <a:endCxn id="2" idx="4"/>
          </p:cNvCxnSpPr>
          <p:nvPr/>
        </p:nvCxnSpPr>
        <p:spPr>
          <a:xfrm flipH="1">
            <a:off x="4512738" y="5029200"/>
            <a:ext cx="21162" cy="1752600"/>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nvGrpSpPr>
          <p:cNvPr id="6" name="Group 5"/>
          <p:cNvGrpSpPr/>
          <p:nvPr/>
        </p:nvGrpSpPr>
        <p:grpSpPr>
          <a:xfrm>
            <a:off x="1159938" y="76200"/>
            <a:ext cx="6705600" cy="6705600"/>
            <a:chOff x="1159938" y="76200"/>
            <a:chExt cx="6705600" cy="6705600"/>
          </a:xfrm>
        </p:grpSpPr>
        <p:sp>
          <p:nvSpPr>
            <p:cNvPr id="2" name="Oval 1"/>
            <p:cNvSpPr/>
            <p:nvPr/>
          </p:nvSpPr>
          <p:spPr>
            <a:xfrm>
              <a:off x="1159938" y="76200"/>
              <a:ext cx="6705600" cy="6705600"/>
            </a:xfrm>
            <a:prstGeom prst="ellipse">
              <a:avLst/>
            </a:prstGeom>
            <a:noFill/>
            <a:ln w="38100"/>
          </p:spPr>
          <p:style>
            <a:lnRef idx="1">
              <a:schemeClr val="accent1"/>
            </a:lnRef>
            <a:fillRef idx="3">
              <a:schemeClr val="accent1"/>
            </a:fillRef>
            <a:effectRef idx="2">
              <a:schemeClr val="accent1"/>
            </a:effectRef>
            <a:fontRef idx="minor">
              <a:schemeClr val="lt1"/>
            </a:fontRef>
          </p:style>
          <p:txBody>
            <a:bodyPr tIns="0" bIns="46800" rtlCol="0" anchor="ctr"/>
            <a:lstStyle/>
            <a:p>
              <a:pPr algn="ctr"/>
              <a:endParaRPr lang="en-US" dirty="0" smtClean="0"/>
            </a:p>
          </p:txBody>
        </p:sp>
        <p:sp>
          <p:nvSpPr>
            <p:cNvPr id="3" name="Oval 2"/>
            <p:cNvSpPr/>
            <p:nvPr/>
          </p:nvSpPr>
          <p:spPr>
            <a:xfrm>
              <a:off x="2971800" y="1981200"/>
              <a:ext cx="3124200" cy="3048000"/>
            </a:xfrm>
            <a:prstGeom prst="ellipse">
              <a:avLst/>
            </a:prstGeom>
            <a:noFill/>
            <a:ln w="38100"/>
          </p:spPr>
          <p:style>
            <a:lnRef idx="1">
              <a:schemeClr val="accent1"/>
            </a:lnRef>
            <a:fillRef idx="3">
              <a:schemeClr val="accent1"/>
            </a:fillRef>
            <a:effectRef idx="2">
              <a:schemeClr val="accent1"/>
            </a:effectRef>
            <a:fontRef idx="minor">
              <a:schemeClr val="lt1"/>
            </a:fontRef>
          </p:style>
          <p:txBody>
            <a:bodyPr tIns="0" bIns="46800" rtlCol="0" anchor="ctr"/>
            <a:lstStyle/>
            <a:p>
              <a:pPr algn="ctr"/>
              <a:endParaRPr lang="en-US" dirty="0" smtClean="0"/>
            </a:p>
          </p:txBody>
        </p:sp>
        <p:cxnSp>
          <p:nvCxnSpPr>
            <p:cNvPr id="16" name="Straight Connector 15"/>
            <p:cNvCxnSpPr>
              <a:stCxn id="2" idx="2"/>
              <a:endCxn id="3" idx="2"/>
            </p:cNvCxnSpPr>
            <p:nvPr/>
          </p:nvCxnSpPr>
          <p:spPr>
            <a:xfrm>
              <a:off x="1159938" y="3429000"/>
              <a:ext cx="1811862" cy="7620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33" name="Oval 32"/>
            <p:cNvSpPr/>
            <p:nvPr/>
          </p:nvSpPr>
          <p:spPr>
            <a:xfrm>
              <a:off x="3605648" y="1954844"/>
              <a:ext cx="1838346" cy="945449"/>
            </a:xfrm>
            <a:prstGeom prst="ellipse">
              <a:avLst/>
            </a:prstGeom>
            <a:solidFill>
              <a:schemeClr val="accent2">
                <a:lumMod val="75000"/>
              </a:schemeClr>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tIns="0" bIns="46800" rtlCol="0" anchor="ctr"/>
            <a:lstStyle/>
            <a:p>
              <a:pPr algn="ctr"/>
              <a:r>
                <a:rPr lang="en-US" sz="1400" dirty="0" smtClean="0"/>
                <a:t>The Noble Eightfold</a:t>
              </a:r>
              <a:endParaRPr lang="en-US" sz="1400" dirty="0"/>
            </a:p>
            <a:p>
              <a:pPr algn="ctr"/>
              <a:r>
                <a:rPr lang="en-US" sz="1400" dirty="0" smtClean="0"/>
                <a:t>Path of Buddhism</a:t>
              </a:r>
            </a:p>
          </p:txBody>
        </p:sp>
      </p:grpSp>
      <p:sp>
        <p:nvSpPr>
          <p:cNvPr id="40" name="Slide Number Placeholder 4"/>
          <p:cNvSpPr>
            <a:spLocks noGrp="1"/>
          </p:cNvSpPr>
          <p:nvPr>
            <p:ph type="sldNum" sz="quarter" idx="12"/>
          </p:nvPr>
        </p:nvSpPr>
        <p:spPr/>
        <p:txBody>
          <a:bodyPr/>
          <a:lstStyle/>
          <a:p>
            <a:fld id="{68090F7D-349A-B146-BE06-78963679AA0F}" type="slidenum">
              <a:rPr lang="en-US" smtClean="0"/>
              <a:t>2</a:t>
            </a:fld>
            <a:endParaRPr lang="en-US"/>
          </a:p>
        </p:txBody>
      </p:sp>
      <p:sp>
        <p:nvSpPr>
          <p:cNvPr id="72" name="Rectangle 71"/>
          <p:cNvSpPr/>
          <p:nvPr/>
        </p:nvSpPr>
        <p:spPr>
          <a:xfrm>
            <a:off x="6352331" y="224520"/>
            <a:ext cx="2081205" cy="1015663"/>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US" sz="1200" dirty="0" smtClean="0"/>
              <a:t>Tight </a:t>
            </a:r>
            <a:r>
              <a:rPr lang="en-US" sz="1200" b="1" dirty="0" smtClean="0">
                <a:solidFill>
                  <a:srgbClr val="0000FF"/>
                </a:solidFill>
              </a:rPr>
              <a:t>collaboration</a:t>
            </a:r>
            <a:r>
              <a:rPr lang="en-US" sz="1200" dirty="0" smtClean="0"/>
              <a:t> with the shutdown sector coordinator, equipment groups </a:t>
            </a:r>
            <a:r>
              <a:rPr lang="en-US" sz="1200" b="1" dirty="0" smtClean="0"/>
              <a:t>- </a:t>
            </a:r>
            <a:r>
              <a:rPr lang="en-US" sz="1200" b="1" dirty="0" smtClean="0">
                <a:solidFill>
                  <a:srgbClr val="F800F9"/>
                </a:solidFill>
              </a:rPr>
              <a:t>Shutdown Controls Coordinator</a:t>
            </a:r>
          </a:p>
        </p:txBody>
      </p:sp>
      <p:sp>
        <p:nvSpPr>
          <p:cNvPr id="81" name="Rectangle 80"/>
          <p:cNvSpPr/>
          <p:nvPr/>
        </p:nvSpPr>
        <p:spPr>
          <a:xfrm>
            <a:off x="108396" y="1781238"/>
            <a:ext cx="2377945" cy="830997"/>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US" sz="1200" b="1" dirty="0" smtClean="0"/>
              <a:t>Exploitation </a:t>
            </a:r>
            <a:r>
              <a:rPr lang="en-US" sz="1200" b="1" dirty="0" smtClean="0">
                <a:solidFill>
                  <a:srgbClr val="0000FF"/>
                </a:solidFill>
              </a:rPr>
              <a:t>support</a:t>
            </a:r>
            <a:r>
              <a:rPr lang="en-US" sz="1200" b="1" dirty="0" smtClean="0"/>
              <a:t> </a:t>
            </a:r>
            <a:r>
              <a:rPr lang="en-US" sz="1200" b="1" dirty="0" smtClean="0">
                <a:solidFill>
                  <a:srgbClr val="F800F9"/>
                </a:solidFill>
              </a:rPr>
              <a:t>Exploitation Manager</a:t>
            </a:r>
          </a:p>
          <a:p>
            <a:r>
              <a:rPr lang="en-US" sz="1200" b="1" dirty="0" smtClean="0">
                <a:solidFill>
                  <a:srgbClr val="F800F9"/>
                </a:solidFill>
              </a:rPr>
              <a:t>CO Systems Experts (HW,SW)</a:t>
            </a:r>
          </a:p>
          <a:p>
            <a:r>
              <a:rPr lang="en-US" sz="1200" b="1" dirty="0" smtClean="0">
                <a:solidFill>
                  <a:srgbClr val="F800F9"/>
                </a:solidFill>
              </a:rPr>
              <a:t>CO developers</a:t>
            </a:r>
          </a:p>
        </p:txBody>
      </p:sp>
      <p:sp>
        <p:nvSpPr>
          <p:cNvPr id="82" name="Oval 81"/>
          <p:cNvSpPr/>
          <p:nvPr/>
        </p:nvSpPr>
        <p:spPr>
          <a:xfrm>
            <a:off x="3623994" y="1954844"/>
            <a:ext cx="1838346" cy="945449"/>
          </a:xfrm>
          <a:prstGeom prst="ellipse">
            <a:avLst/>
          </a:prstGeom>
          <a:solidFill>
            <a:schemeClr val="accent2">
              <a:lumMod val="75000"/>
            </a:schemeClr>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tIns="0" bIns="46800" rtlCol="0" anchor="ctr"/>
          <a:lstStyle/>
          <a:p>
            <a:pPr algn="ctr"/>
            <a:r>
              <a:rPr lang="en-US" sz="1400" dirty="0" smtClean="0"/>
              <a:t>The Noble Eightfold</a:t>
            </a:r>
            <a:endParaRPr lang="en-US" sz="1400" dirty="0"/>
          </a:p>
          <a:p>
            <a:pPr algn="ctr"/>
            <a:r>
              <a:rPr lang="en-US" sz="1400" dirty="0" smtClean="0"/>
              <a:t>Path of CO</a:t>
            </a:r>
          </a:p>
        </p:txBody>
      </p:sp>
      <p:grpSp>
        <p:nvGrpSpPr>
          <p:cNvPr id="19" name="Group 18"/>
          <p:cNvGrpSpPr/>
          <p:nvPr/>
        </p:nvGrpSpPr>
        <p:grpSpPr>
          <a:xfrm>
            <a:off x="6070094" y="3824586"/>
            <a:ext cx="3073906" cy="1200329"/>
            <a:chOff x="6070094" y="3824586"/>
            <a:chExt cx="3073906" cy="1200329"/>
          </a:xfrm>
        </p:grpSpPr>
        <p:sp>
          <p:nvSpPr>
            <p:cNvPr id="51" name="Rectangle 50"/>
            <p:cNvSpPr/>
            <p:nvPr/>
          </p:nvSpPr>
          <p:spPr>
            <a:xfrm>
              <a:off x="7049682" y="3824586"/>
              <a:ext cx="2094318" cy="1200329"/>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US" sz="1200" dirty="0" smtClean="0"/>
                <a:t>Detailed </a:t>
              </a:r>
              <a:r>
                <a:rPr lang="en-US" sz="1200" b="1" dirty="0" smtClean="0">
                  <a:solidFill>
                    <a:srgbClr val="0000FF"/>
                  </a:solidFill>
                </a:rPr>
                <a:t>planning</a:t>
              </a:r>
              <a:r>
                <a:rPr lang="en-US" sz="1200" dirty="0" smtClean="0">
                  <a:solidFill>
                    <a:srgbClr val="0000FF"/>
                  </a:solidFill>
                </a:rPr>
                <a:t> </a:t>
              </a:r>
              <a:r>
                <a:rPr lang="en-US" sz="1200" dirty="0" smtClean="0"/>
                <a:t>of renovations/upgrades per machine by project team</a:t>
              </a:r>
            </a:p>
            <a:p>
              <a:pPr marL="285750" indent="-285750">
                <a:buFont typeface="Arial"/>
                <a:buChar char="•"/>
              </a:pPr>
              <a:r>
                <a:rPr lang="en-US" sz="1200" b="1" dirty="0" smtClean="0">
                  <a:solidFill>
                    <a:srgbClr val="F800F9"/>
                  </a:solidFill>
                </a:rPr>
                <a:t>Hardware and Installation teams &amp; our FSUs</a:t>
              </a:r>
            </a:p>
          </p:txBody>
        </p:sp>
        <p:sp>
          <p:nvSpPr>
            <p:cNvPr id="10" name="Rectangle 9"/>
            <p:cNvSpPr/>
            <p:nvPr/>
          </p:nvSpPr>
          <p:spPr>
            <a:xfrm>
              <a:off x="6070094" y="4278758"/>
              <a:ext cx="659155" cy="3693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en-US" b="1" dirty="0" smtClean="0">
                  <a:solidFill>
                    <a:srgbClr val="0000FF"/>
                  </a:solidFill>
                </a:rPr>
                <a:t>Plan</a:t>
              </a:r>
              <a:endParaRPr lang="en-US" dirty="0"/>
            </a:p>
          </p:txBody>
        </p:sp>
      </p:grpSp>
      <p:sp>
        <p:nvSpPr>
          <p:cNvPr id="83" name="Rectangle 82"/>
          <p:cNvSpPr/>
          <p:nvPr/>
        </p:nvSpPr>
        <p:spPr>
          <a:xfrm>
            <a:off x="4825711" y="1144681"/>
            <a:ext cx="1415810" cy="3693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en-US" b="1" dirty="0" smtClean="0">
                <a:solidFill>
                  <a:srgbClr val="0000FF"/>
                </a:solidFill>
              </a:rPr>
              <a:t>Collaborate</a:t>
            </a:r>
            <a:endParaRPr lang="en-US" dirty="0"/>
          </a:p>
        </p:txBody>
      </p:sp>
      <p:grpSp>
        <p:nvGrpSpPr>
          <p:cNvPr id="21" name="Group 20"/>
          <p:cNvGrpSpPr/>
          <p:nvPr/>
        </p:nvGrpSpPr>
        <p:grpSpPr>
          <a:xfrm>
            <a:off x="5928495" y="1734927"/>
            <a:ext cx="3176758" cy="1055802"/>
            <a:chOff x="5928495" y="1734927"/>
            <a:chExt cx="3176758" cy="1055802"/>
          </a:xfrm>
        </p:grpSpPr>
        <p:sp>
          <p:nvSpPr>
            <p:cNvPr id="71" name="Rectangle 70"/>
            <p:cNvSpPr/>
            <p:nvPr/>
          </p:nvSpPr>
          <p:spPr>
            <a:xfrm>
              <a:off x="7088295" y="1734927"/>
              <a:ext cx="2016958" cy="1055802"/>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US" sz="1200" dirty="0" smtClean="0"/>
                <a:t>Pushing for </a:t>
              </a:r>
              <a:r>
                <a:rPr lang="en-US" sz="1200" b="1" dirty="0" smtClean="0">
                  <a:solidFill>
                    <a:srgbClr val="0000FF"/>
                  </a:solidFill>
                </a:rPr>
                <a:t>formal commitment </a:t>
              </a:r>
              <a:r>
                <a:rPr lang="en-US" sz="1200" dirty="0" smtClean="0"/>
                <a:t>of the eq. groups and hand over responsibility</a:t>
              </a:r>
            </a:p>
            <a:p>
              <a:pPr marL="285750" indent="-285750">
                <a:buFont typeface="Arial"/>
                <a:buChar char="•"/>
              </a:pPr>
              <a:r>
                <a:rPr lang="en-US" sz="1200" b="1" dirty="0" smtClean="0">
                  <a:solidFill>
                    <a:srgbClr val="F800F9"/>
                  </a:solidFill>
                </a:rPr>
                <a:t>MCCs</a:t>
              </a:r>
            </a:p>
          </p:txBody>
        </p:sp>
        <p:sp>
          <p:nvSpPr>
            <p:cNvPr id="84" name="Rectangle 83"/>
            <p:cNvSpPr/>
            <p:nvPr/>
          </p:nvSpPr>
          <p:spPr>
            <a:xfrm>
              <a:off x="5928495" y="2242903"/>
              <a:ext cx="1043976" cy="3693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en-US" b="1" dirty="0" smtClean="0">
                  <a:solidFill>
                    <a:srgbClr val="0000FF"/>
                  </a:solidFill>
                </a:rPr>
                <a:t>Commit</a:t>
              </a:r>
              <a:endParaRPr lang="en-US" dirty="0"/>
            </a:p>
          </p:txBody>
        </p:sp>
      </p:grpSp>
      <p:grpSp>
        <p:nvGrpSpPr>
          <p:cNvPr id="23" name="Group 22"/>
          <p:cNvGrpSpPr/>
          <p:nvPr/>
        </p:nvGrpSpPr>
        <p:grpSpPr>
          <a:xfrm>
            <a:off x="864553" y="52202"/>
            <a:ext cx="3635375" cy="1479761"/>
            <a:chOff x="864553" y="-163373"/>
            <a:chExt cx="3635375" cy="1479761"/>
          </a:xfrm>
        </p:grpSpPr>
        <p:sp>
          <p:nvSpPr>
            <p:cNvPr id="75" name="Rectangle 74"/>
            <p:cNvSpPr/>
            <p:nvPr/>
          </p:nvSpPr>
          <p:spPr>
            <a:xfrm>
              <a:off x="864553" y="-163373"/>
              <a:ext cx="2281657" cy="1015663"/>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US" sz="1200" dirty="0"/>
                <a:t>C</a:t>
              </a:r>
              <a:r>
                <a:rPr lang="en-US" sz="1200" dirty="0" smtClean="0"/>
                <a:t>ontrol systems upgrades aligned and thoroughly </a:t>
              </a:r>
              <a:r>
                <a:rPr lang="en-US" sz="1200" b="1" dirty="0" smtClean="0">
                  <a:solidFill>
                    <a:srgbClr val="0000FF"/>
                  </a:solidFill>
                </a:rPr>
                <a:t>communicated</a:t>
              </a:r>
              <a:r>
                <a:rPr lang="en-US" sz="1200" dirty="0" smtClean="0"/>
                <a:t> to our users</a:t>
              </a:r>
            </a:p>
            <a:p>
              <a:pPr marL="171450" indent="-171450">
                <a:buFont typeface="Arial"/>
                <a:buChar char="•"/>
              </a:pPr>
              <a:r>
                <a:rPr lang="en-US" sz="1200" b="1" dirty="0">
                  <a:solidFill>
                    <a:srgbClr val="F800F9"/>
                  </a:solidFill>
                </a:rPr>
                <a:t>P</a:t>
              </a:r>
              <a:r>
                <a:rPr lang="en-US" sz="1200" b="1" dirty="0" smtClean="0">
                  <a:solidFill>
                    <a:srgbClr val="F800F9"/>
                  </a:solidFill>
                </a:rPr>
                <a:t>roject leaders and the teams of developers</a:t>
              </a:r>
            </a:p>
          </p:txBody>
        </p:sp>
        <p:sp>
          <p:nvSpPr>
            <p:cNvPr id="85" name="Rectangle 84"/>
            <p:cNvSpPr/>
            <p:nvPr/>
          </p:nvSpPr>
          <p:spPr>
            <a:xfrm>
              <a:off x="2840662" y="947056"/>
              <a:ext cx="1659266" cy="3693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en-US" b="1" dirty="0" smtClean="0">
                  <a:solidFill>
                    <a:srgbClr val="0000FF"/>
                  </a:solidFill>
                </a:rPr>
                <a:t>Communicate</a:t>
              </a:r>
              <a:endParaRPr lang="en-US" dirty="0"/>
            </a:p>
          </p:txBody>
        </p:sp>
      </p:grpSp>
      <p:grpSp>
        <p:nvGrpSpPr>
          <p:cNvPr id="4" name="Group 3"/>
          <p:cNvGrpSpPr/>
          <p:nvPr/>
        </p:nvGrpSpPr>
        <p:grpSpPr>
          <a:xfrm>
            <a:off x="4668550" y="5113690"/>
            <a:ext cx="3777482" cy="1668110"/>
            <a:chOff x="2580390" y="3496062"/>
            <a:chExt cx="3777482" cy="1668110"/>
          </a:xfrm>
        </p:grpSpPr>
        <p:sp>
          <p:nvSpPr>
            <p:cNvPr id="65" name="Rectangle 64"/>
            <p:cNvSpPr/>
            <p:nvPr/>
          </p:nvSpPr>
          <p:spPr>
            <a:xfrm>
              <a:off x="3840335" y="3594512"/>
              <a:ext cx="2517537" cy="156966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US" sz="1200" b="1" dirty="0" smtClean="0"/>
                <a:t>Thorough CO Dry-Runs planning, </a:t>
              </a:r>
              <a:r>
                <a:rPr lang="en-US" sz="1200" b="1" dirty="0" err="1" smtClean="0">
                  <a:solidFill>
                    <a:srgbClr val="0000FF"/>
                  </a:solidFill>
                </a:rPr>
                <a:t>organisation</a:t>
              </a:r>
              <a:r>
                <a:rPr lang="en-US" sz="1200" b="1" dirty="0" smtClean="0">
                  <a:solidFill>
                    <a:srgbClr val="0000FF"/>
                  </a:solidFill>
                </a:rPr>
                <a:t> </a:t>
              </a:r>
              <a:r>
                <a:rPr lang="en-US" sz="1200" b="1" dirty="0" smtClean="0"/>
                <a:t>and execution</a:t>
              </a:r>
            </a:p>
            <a:p>
              <a:pPr marL="285750" indent="-285750">
                <a:buFont typeface="Arial"/>
                <a:buChar char="•"/>
              </a:pPr>
              <a:r>
                <a:rPr lang="en-US" sz="1200" b="1" dirty="0" smtClean="0">
                  <a:solidFill>
                    <a:srgbClr val="F800F9"/>
                  </a:solidFill>
                </a:rPr>
                <a:t>Shutdown Controls Coordinator</a:t>
              </a:r>
            </a:p>
            <a:p>
              <a:pPr marL="285750" indent="-285750">
                <a:buFont typeface="Arial"/>
                <a:buChar char="•"/>
              </a:pPr>
              <a:r>
                <a:rPr lang="en-US" sz="1200" b="1" dirty="0" smtClean="0">
                  <a:solidFill>
                    <a:srgbClr val="F800F9"/>
                  </a:solidFill>
                </a:rPr>
                <a:t>MCCs</a:t>
              </a:r>
            </a:p>
            <a:p>
              <a:pPr marL="285750" indent="-285750">
                <a:buFont typeface="Arial"/>
                <a:buChar char="•"/>
              </a:pPr>
              <a:r>
                <a:rPr lang="en-US" sz="1200" b="1" dirty="0" smtClean="0">
                  <a:solidFill>
                    <a:srgbClr val="F800F9"/>
                  </a:solidFill>
                </a:rPr>
                <a:t>MCC Leader</a:t>
              </a:r>
            </a:p>
            <a:p>
              <a:pPr marL="285750" indent="-285750">
                <a:buFont typeface="Arial"/>
                <a:buChar char="•"/>
              </a:pPr>
              <a:r>
                <a:rPr lang="en-US" sz="1200" b="1" dirty="0" smtClean="0">
                  <a:solidFill>
                    <a:srgbClr val="F800F9"/>
                  </a:solidFill>
                </a:rPr>
                <a:t>CO Experts-on-site</a:t>
              </a:r>
              <a:endParaRPr lang="en-US" sz="1200" b="1" dirty="0" smtClean="0"/>
            </a:p>
          </p:txBody>
        </p:sp>
        <p:sp>
          <p:nvSpPr>
            <p:cNvPr id="86" name="Rectangle 85"/>
            <p:cNvSpPr/>
            <p:nvPr/>
          </p:nvSpPr>
          <p:spPr>
            <a:xfrm>
              <a:off x="2580390" y="3496062"/>
              <a:ext cx="1146205" cy="3693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en-US" b="1" dirty="0" err="1" smtClean="0">
                  <a:solidFill>
                    <a:srgbClr val="0000FF"/>
                  </a:solidFill>
                </a:rPr>
                <a:t>Organise</a:t>
              </a:r>
              <a:endParaRPr lang="en-US" dirty="0"/>
            </a:p>
          </p:txBody>
        </p:sp>
      </p:grpSp>
      <p:grpSp>
        <p:nvGrpSpPr>
          <p:cNvPr id="24" name="Group 23"/>
          <p:cNvGrpSpPr/>
          <p:nvPr/>
        </p:nvGrpSpPr>
        <p:grpSpPr>
          <a:xfrm>
            <a:off x="2296710" y="5113690"/>
            <a:ext cx="2027582" cy="1642387"/>
            <a:chOff x="3145891" y="5935314"/>
            <a:chExt cx="2027582" cy="1642387"/>
          </a:xfrm>
        </p:grpSpPr>
        <p:sp>
          <p:nvSpPr>
            <p:cNvPr id="68" name="Rectangle 67"/>
            <p:cNvSpPr/>
            <p:nvPr/>
          </p:nvSpPr>
          <p:spPr>
            <a:xfrm>
              <a:off x="3145891" y="6377372"/>
              <a:ext cx="1951353" cy="1200329"/>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US" sz="1200" b="1" dirty="0" smtClean="0"/>
                <a:t>Thorough </a:t>
              </a:r>
              <a:r>
                <a:rPr lang="en-US" sz="1200" b="1" dirty="0" smtClean="0">
                  <a:solidFill>
                    <a:srgbClr val="0000FF"/>
                  </a:solidFill>
                </a:rPr>
                <a:t>follow up </a:t>
              </a:r>
              <a:r>
                <a:rPr lang="en-US" sz="1200" b="1" dirty="0" smtClean="0"/>
                <a:t>of issues to resolution</a:t>
              </a:r>
            </a:p>
            <a:p>
              <a:pPr marL="285750" indent="-285750">
                <a:buFont typeface="Arial"/>
                <a:buChar char="•"/>
              </a:pPr>
              <a:r>
                <a:rPr lang="en-US" sz="1200" b="1" dirty="0" smtClean="0">
                  <a:solidFill>
                    <a:srgbClr val="F800F9"/>
                  </a:solidFill>
                </a:rPr>
                <a:t>MCCs </a:t>
              </a:r>
            </a:p>
            <a:p>
              <a:pPr marL="285750" indent="-285750">
                <a:buFont typeface="Arial"/>
                <a:buChar char="•"/>
              </a:pPr>
              <a:r>
                <a:rPr lang="en-US" sz="1200" b="1" dirty="0" smtClean="0">
                  <a:solidFill>
                    <a:srgbClr val="F800F9"/>
                  </a:solidFill>
                </a:rPr>
                <a:t>MCC Leader</a:t>
              </a:r>
            </a:p>
            <a:p>
              <a:pPr marL="285750" indent="-285750">
                <a:buFont typeface="Arial"/>
                <a:buChar char="•"/>
              </a:pPr>
              <a:r>
                <a:rPr lang="en-US" sz="1200" b="1" dirty="0" smtClean="0">
                  <a:solidFill>
                    <a:srgbClr val="F800F9"/>
                  </a:solidFill>
                </a:rPr>
                <a:t>CO Experts-on-site </a:t>
              </a:r>
              <a:r>
                <a:rPr lang="en-US" sz="1200" b="1" dirty="0" smtClean="0"/>
                <a:t>during Dry-runs</a:t>
              </a:r>
            </a:p>
          </p:txBody>
        </p:sp>
        <p:sp>
          <p:nvSpPr>
            <p:cNvPr id="87" name="Rectangle 86"/>
            <p:cNvSpPr/>
            <p:nvPr/>
          </p:nvSpPr>
          <p:spPr>
            <a:xfrm>
              <a:off x="3898439" y="5935314"/>
              <a:ext cx="1275034" cy="3693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en-US" b="1" dirty="0" smtClean="0">
                  <a:solidFill>
                    <a:srgbClr val="0000FF"/>
                  </a:solidFill>
                </a:rPr>
                <a:t>Follow-up</a:t>
              </a:r>
              <a:endParaRPr lang="en-US" dirty="0"/>
            </a:p>
          </p:txBody>
        </p:sp>
      </p:grpSp>
      <p:grpSp>
        <p:nvGrpSpPr>
          <p:cNvPr id="17" name="Group 16"/>
          <p:cNvGrpSpPr/>
          <p:nvPr/>
        </p:nvGrpSpPr>
        <p:grpSpPr>
          <a:xfrm>
            <a:off x="157348" y="3925250"/>
            <a:ext cx="2784810" cy="1385083"/>
            <a:chOff x="6052356" y="3217731"/>
            <a:chExt cx="2784810" cy="1385083"/>
          </a:xfrm>
        </p:grpSpPr>
        <p:sp>
          <p:nvSpPr>
            <p:cNvPr id="78" name="Rectangle 77"/>
            <p:cNvSpPr/>
            <p:nvPr/>
          </p:nvSpPr>
          <p:spPr>
            <a:xfrm>
              <a:off x="6052356" y="3956483"/>
              <a:ext cx="2028755" cy="646331"/>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US" sz="1200" b="1" dirty="0" smtClean="0"/>
                <a:t>Operational Exploitation  </a:t>
              </a:r>
              <a:r>
                <a:rPr lang="en-US" sz="1200" b="1" dirty="0" smtClean="0">
                  <a:solidFill>
                    <a:srgbClr val="0000FF"/>
                  </a:solidFill>
                </a:rPr>
                <a:t>Responsibilities</a:t>
              </a:r>
              <a:r>
                <a:rPr lang="en-US" sz="1200" dirty="0" smtClean="0"/>
                <a:t> go to </a:t>
              </a:r>
              <a:r>
                <a:rPr lang="en-US" sz="1200" b="1" dirty="0" smtClean="0">
                  <a:solidFill>
                    <a:srgbClr val="F800F9"/>
                  </a:solidFill>
                </a:rPr>
                <a:t>Exploitation Manager</a:t>
              </a:r>
              <a:endParaRPr lang="en-US" sz="1200" dirty="0" smtClean="0"/>
            </a:p>
          </p:txBody>
        </p:sp>
        <p:sp>
          <p:nvSpPr>
            <p:cNvPr id="88" name="Rectangle 87"/>
            <p:cNvSpPr/>
            <p:nvPr/>
          </p:nvSpPr>
          <p:spPr>
            <a:xfrm>
              <a:off x="7045577" y="3217731"/>
              <a:ext cx="1791589" cy="646331"/>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en-US" b="1" dirty="0" smtClean="0">
                  <a:solidFill>
                    <a:srgbClr val="0000FF"/>
                  </a:solidFill>
                </a:rPr>
                <a:t>Take</a:t>
              </a:r>
              <a:br>
                <a:rPr lang="en-US" b="1" dirty="0" smtClean="0">
                  <a:solidFill>
                    <a:srgbClr val="0000FF"/>
                  </a:solidFill>
                </a:rPr>
              </a:br>
              <a:r>
                <a:rPr lang="en-US" b="1" dirty="0" smtClean="0">
                  <a:solidFill>
                    <a:srgbClr val="0000FF"/>
                  </a:solidFill>
                </a:rPr>
                <a:t>Responsibility</a:t>
              </a:r>
              <a:endParaRPr lang="en-US" dirty="0"/>
            </a:p>
          </p:txBody>
        </p:sp>
      </p:grpSp>
      <p:sp>
        <p:nvSpPr>
          <p:cNvPr id="89" name="Rectangle 88"/>
          <p:cNvSpPr/>
          <p:nvPr/>
        </p:nvSpPr>
        <p:spPr>
          <a:xfrm>
            <a:off x="1774772" y="2790729"/>
            <a:ext cx="1043876" cy="3693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en-US" b="1" dirty="0" smtClean="0">
                <a:solidFill>
                  <a:srgbClr val="0000FF"/>
                </a:solidFill>
              </a:rPr>
              <a:t>Support</a:t>
            </a:r>
            <a:endParaRPr lang="en-US" dirty="0"/>
          </a:p>
        </p:txBody>
      </p:sp>
      <p:sp>
        <p:nvSpPr>
          <p:cNvPr id="8" name="Date Placeholder 7"/>
          <p:cNvSpPr>
            <a:spLocks noGrp="1"/>
          </p:cNvSpPr>
          <p:nvPr>
            <p:ph type="dt" sz="half" idx="10"/>
          </p:nvPr>
        </p:nvSpPr>
        <p:spPr/>
        <p:txBody>
          <a:bodyPr/>
          <a:lstStyle/>
          <a:p>
            <a:r>
              <a:rPr lang="en-US" smtClean="0"/>
              <a:t>04th June 2015</a:t>
            </a:r>
            <a:endParaRPr lang="en-US"/>
          </a:p>
        </p:txBody>
      </p:sp>
      <p:sp>
        <p:nvSpPr>
          <p:cNvPr id="11" name="Footer Placeholder 10"/>
          <p:cNvSpPr>
            <a:spLocks noGrp="1"/>
          </p:cNvSpPr>
          <p:nvPr>
            <p:ph type="ftr" sz="quarter" idx="11"/>
          </p:nvPr>
        </p:nvSpPr>
        <p:spPr/>
        <p:txBody>
          <a:bodyPr/>
          <a:lstStyle/>
          <a:p>
            <a:r>
              <a:rPr lang="en-US" smtClean="0"/>
              <a:t>BE/CO/TC - E.Hatziangeli</a:t>
            </a:r>
            <a:endParaRPr lang="en-US"/>
          </a:p>
        </p:txBody>
      </p:sp>
    </p:spTree>
    <p:extLst>
      <p:ext uri="{BB962C8B-B14F-4D97-AF65-F5344CB8AC3E}">
        <p14:creationId xmlns:p14="http://schemas.microsoft.com/office/powerpoint/2010/main" val="1946791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4222855" y="1532446"/>
            <a:ext cx="4356010" cy="2527115"/>
            <a:chOff x="4222855" y="1541853"/>
            <a:chExt cx="4356010" cy="2527115"/>
          </a:xfrm>
        </p:grpSpPr>
        <p:graphicFrame>
          <p:nvGraphicFramePr>
            <p:cNvPr id="8" name="Diagram 7"/>
            <p:cNvGraphicFramePr/>
            <p:nvPr>
              <p:extLst>
                <p:ext uri="{D42A27DB-BD31-4B8C-83A1-F6EECF244321}">
                  <p14:modId xmlns:p14="http://schemas.microsoft.com/office/powerpoint/2010/main" val="1670940809"/>
                </p:ext>
              </p:extLst>
            </p:nvPr>
          </p:nvGraphicFramePr>
          <p:xfrm>
            <a:off x="5866932" y="1541853"/>
            <a:ext cx="2711933" cy="25271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4" name="Curved Connector 3"/>
            <p:cNvCxnSpPr/>
            <p:nvPr/>
          </p:nvCxnSpPr>
          <p:spPr>
            <a:xfrm>
              <a:off x="4222855" y="3256625"/>
              <a:ext cx="2275043" cy="93491"/>
            </a:xfrm>
            <a:prstGeom prst="curvedConnector3">
              <a:avLst>
                <a:gd name="adj1" fmla="val 50000"/>
              </a:avLst>
            </a:prstGeom>
            <a:ln w="76200" cmpd="sng">
              <a:headEnd type="arrow"/>
              <a:tailEnd type="arrow"/>
            </a:ln>
          </p:spPr>
          <p:style>
            <a:lnRef idx="2">
              <a:schemeClr val="accent1"/>
            </a:lnRef>
            <a:fillRef idx="0">
              <a:schemeClr val="accent1"/>
            </a:fillRef>
            <a:effectRef idx="1">
              <a:schemeClr val="accent1"/>
            </a:effectRef>
            <a:fontRef idx="minor">
              <a:schemeClr val="tx1"/>
            </a:fontRef>
          </p:style>
        </p:cxnSp>
      </p:grpSp>
      <p:graphicFrame>
        <p:nvGraphicFramePr>
          <p:cNvPr id="9" name="Diagram 8"/>
          <p:cNvGraphicFramePr/>
          <p:nvPr>
            <p:extLst>
              <p:ext uri="{D42A27DB-BD31-4B8C-83A1-F6EECF244321}">
                <p14:modId xmlns:p14="http://schemas.microsoft.com/office/powerpoint/2010/main" val="250848180"/>
              </p:ext>
            </p:extLst>
          </p:nvPr>
        </p:nvGraphicFramePr>
        <p:xfrm>
          <a:off x="2257793" y="1565490"/>
          <a:ext cx="3125955" cy="278303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2" name="Group 1"/>
          <p:cNvGrpSpPr/>
          <p:nvPr/>
        </p:nvGrpSpPr>
        <p:grpSpPr>
          <a:xfrm>
            <a:off x="-1801872" y="-652732"/>
            <a:ext cx="5462792" cy="4539333"/>
            <a:chOff x="-1801872" y="-652732"/>
            <a:chExt cx="5462792" cy="4539333"/>
          </a:xfrm>
        </p:grpSpPr>
        <p:graphicFrame>
          <p:nvGraphicFramePr>
            <p:cNvPr id="6" name="Diagram 5"/>
            <p:cNvGraphicFramePr/>
            <p:nvPr>
              <p:extLst>
                <p:ext uri="{D42A27DB-BD31-4B8C-83A1-F6EECF244321}">
                  <p14:modId xmlns:p14="http://schemas.microsoft.com/office/powerpoint/2010/main" val="2312366594"/>
                </p:ext>
              </p:extLst>
            </p:nvPr>
          </p:nvGraphicFramePr>
          <p:xfrm>
            <a:off x="-1801872" y="-652732"/>
            <a:ext cx="4923315" cy="4539333"/>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2" name="Left-Right Arrow 11"/>
            <p:cNvSpPr/>
            <p:nvPr/>
          </p:nvSpPr>
          <p:spPr>
            <a:xfrm rot="2190545">
              <a:off x="1990820" y="2774098"/>
              <a:ext cx="1670100" cy="243039"/>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aphicFrame>
        <p:nvGraphicFramePr>
          <p:cNvPr id="14" name="Diagram 13"/>
          <p:cNvGraphicFramePr/>
          <p:nvPr>
            <p:extLst>
              <p:ext uri="{D42A27DB-BD31-4B8C-83A1-F6EECF244321}">
                <p14:modId xmlns:p14="http://schemas.microsoft.com/office/powerpoint/2010/main" val="1451592944"/>
              </p:ext>
            </p:extLst>
          </p:nvPr>
        </p:nvGraphicFramePr>
        <p:xfrm>
          <a:off x="1093414" y="4084617"/>
          <a:ext cx="3422238" cy="269213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9" name="Right Brace 18"/>
          <p:cNvSpPr/>
          <p:nvPr/>
        </p:nvSpPr>
        <p:spPr>
          <a:xfrm>
            <a:off x="8667313" y="652041"/>
            <a:ext cx="45719" cy="2838063"/>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Right Brace 19"/>
          <p:cNvSpPr/>
          <p:nvPr/>
        </p:nvSpPr>
        <p:spPr>
          <a:xfrm>
            <a:off x="8713032" y="4443487"/>
            <a:ext cx="54877" cy="2237422"/>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6" name="Title 25"/>
          <p:cNvSpPr>
            <a:spLocks noGrp="1"/>
          </p:cNvSpPr>
          <p:nvPr>
            <p:ph type="title" idx="4294967295"/>
          </p:nvPr>
        </p:nvSpPr>
        <p:spPr>
          <a:xfrm>
            <a:off x="2731817" y="1"/>
            <a:ext cx="5935495" cy="1219132"/>
          </a:xfrm>
          <a:prstGeom prst="rect">
            <a:avLst/>
          </a:prstGeom>
        </p:spPr>
        <p:txBody>
          <a:bodyPr/>
          <a:lstStyle/>
          <a:p>
            <a:r>
              <a:rPr lang="en-US" sz="3600" dirty="0" smtClean="0"/>
              <a:t>Technical Coordination</a:t>
            </a:r>
            <a:endParaRPr lang="en-US" sz="3600" dirty="0"/>
          </a:p>
        </p:txBody>
      </p:sp>
      <p:graphicFrame>
        <p:nvGraphicFramePr>
          <p:cNvPr id="27" name="Diagram 26"/>
          <p:cNvGraphicFramePr/>
          <p:nvPr>
            <p:extLst>
              <p:ext uri="{D42A27DB-BD31-4B8C-83A1-F6EECF244321}">
                <p14:modId xmlns:p14="http://schemas.microsoft.com/office/powerpoint/2010/main" val="3856734391"/>
              </p:ext>
            </p:extLst>
          </p:nvPr>
        </p:nvGraphicFramePr>
        <p:xfrm>
          <a:off x="4811199" y="4068968"/>
          <a:ext cx="2904987" cy="2460184"/>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pSp>
        <p:nvGrpSpPr>
          <p:cNvPr id="5" name="Group 4"/>
          <p:cNvGrpSpPr/>
          <p:nvPr/>
        </p:nvGrpSpPr>
        <p:grpSpPr>
          <a:xfrm>
            <a:off x="489163" y="3738090"/>
            <a:ext cx="8157623" cy="16290"/>
            <a:chOff x="489163" y="3738090"/>
            <a:chExt cx="8157623" cy="16290"/>
          </a:xfrm>
        </p:grpSpPr>
        <p:cxnSp>
          <p:nvCxnSpPr>
            <p:cNvPr id="16" name="Straight Connector 15"/>
            <p:cNvCxnSpPr/>
            <p:nvPr/>
          </p:nvCxnSpPr>
          <p:spPr>
            <a:xfrm>
              <a:off x="489163" y="3738090"/>
              <a:ext cx="3009480" cy="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4137665" y="3738090"/>
              <a:ext cx="2428282" cy="6882"/>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V="1">
              <a:off x="7264852" y="3754379"/>
              <a:ext cx="1381934" cy="1"/>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grpSp>
      <p:sp>
        <p:nvSpPr>
          <p:cNvPr id="25" name="Content Placeholder 2"/>
          <p:cNvSpPr txBox="1">
            <a:spLocks/>
          </p:cNvSpPr>
          <p:nvPr/>
        </p:nvSpPr>
        <p:spPr>
          <a:xfrm rot="5400000">
            <a:off x="7268558" y="1924783"/>
            <a:ext cx="3336981" cy="413904"/>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buFont typeface="Arial" pitchFamily="34" charset="0"/>
              <a:buNone/>
            </a:pPr>
            <a:r>
              <a:rPr lang="en-US" sz="2000" dirty="0" smtClean="0"/>
              <a:t>Shutdowns – Extended TS</a:t>
            </a:r>
          </a:p>
        </p:txBody>
      </p:sp>
      <p:sp>
        <p:nvSpPr>
          <p:cNvPr id="29" name="Content Placeholder 2"/>
          <p:cNvSpPr txBox="1">
            <a:spLocks/>
          </p:cNvSpPr>
          <p:nvPr/>
        </p:nvSpPr>
        <p:spPr>
          <a:xfrm rot="5400000">
            <a:off x="7675053" y="5170202"/>
            <a:ext cx="2523991" cy="413904"/>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buFont typeface="Arial" pitchFamily="34" charset="0"/>
              <a:buNone/>
            </a:pPr>
            <a:r>
              <a:rPr lang="en-US" sz="2000" dirty="0" smtClean="0"/>
              <a:t>Operational Period</a:t>
            </a:r>
          </a:p>
        </p:txBody>
      </p:sp>
      <p:sp>
        <p:nvSpPr>
          <p:cNvPr id="7" name="Date Placeholder 6"/>
          <p:cNvSpPr>
            <a:spLocks noGrp="1"/>
          </p:cNvSpPr>
          <p:nvPr>
            <p:ph type="dt" sz="half" idx="10"/>
          </p:nvPr>
        </p:nvSpPr>
        <p:spPr/>
        <p:txBody>
          <a:bodyPr/>
          <a:lstStyle/>
          <a:p>
            <a:r>
              <a:rPr lang="en-US" smtClean="0"/>
              <a:t>04th June 2015</a:t>
            </a:r>
            <a:endParaRPr lang="en-US"/>
          </a:p>
        </p:txBody>
      </p:sp>
      <p:sp>
        <p:nvSpPr>
          <p:cNvPr id="10" name="Footer Placeholder 9"/>
          <p:cNvSpPr>
            <a:spLocks noGrp="1"/>
          </p:cNvSpPr>
          <p:nvPr>
            <p:ph type="ftr" sz="quarter" idx="11"/>
          </p:nvPr>
        </p:nvSpPr>
        <p:spPr/>
        <p:txBody>
          <a:bodyPr/>
          <a:lstStyle/>
          <a:p>
            <a:r>
              <a:rPr lang="en-US" smtClean="0"/>
              <a:t>BE/CO/TC - E.Hatziangeli</a:t>
            </a:r>
            <a:endParaRPr lang="en-US"/>
          </a:p>
        </p:txBody>
      </p:sp>
      <p:sp>
        <p:nvSpPr>
          <p:cNvPr id="11" name="Slide Number Placeholder 10"/>
          <p:cNvSpPr>
            <a:spLocks noGrp="1"/>
          </p:cNvSpPr>
          <p:nvPr>
            <p:ph type="sldNum" sz="quarter" idx="12"/>
          </p:nvPr>
        </p:nvSpPr>
        <p:spPr/>
        <p:txBody>
          <a:bodyPr/>
          <a:lstStyle/>
          <a:p>
            <a:fld id="{BA9B540C-44DA-4F69-89C9-7C84606640D3}" type="slidenum">
              <a:rPr lang="en-US" smtClean="0"/>
              <a:pPr/>
              <a:t>3</a:t>
            </a:fld>
            <a:endParaRPr lang="en-US"/>
          </a:p>
        </p:txBody>
      </p:sp>
    </p:spTree>
    <p:extLst>
      <p:ext uri="{BB962C8B-B14F-4D97-AF65-F5344CB8AC3E}">
        <p14:creationId xmlns:p14="http://schemas.microsoft.com/office/powerpoint/2010/main" val="24885596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Graphic spid="14" grpId="0">
        <p:bldAsOne/>
      </p:bldGraphic>
      <p:bldGraphic spid="27"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365760" y="840831"/>
            <a:ext cx="8247427" cy="413904"/>
          </a:xfrm>
        </p:spPr>
        <p:txBody>
          <a:bodyPr>
            <a:normAutofit fontScale="92500" lnSpcReduction="10000"/>
          </a:bodyPr>
          <a:lstStyle/>
          <a:p>
            <a:pPr marL="0" indent="0">
              <a:buNone/>
            </a:pPr>
            <a:r>
              <a:rPr lang="en-US" dirty="0" smtClean="0"/>
              <a:t>The Machine Coordinator is </a:t>
            </a:r>
            <a:r>
              <a:rPr lang="en-US" b="1" dirty="0" smtClean="0"/>
              <a:t>a CERN wide role</a:t>
            </a:r>
            <a:r>
              <a:rPr lang="en-US" dirty="0" smtClean="0"/>
              <a:t>. </a:t>
            </a:r>
          </a:p>
        </p:txBody>
      </p:sp>
      <p:sp>
        <p:nvSpPr>
          <p:cNvPr id="7" name="Content Placeholder 6"/>
          <p:cNvSpPr>
            <a:spLocks noGrp="1"/>
          </p:cNvSpPr>
          <p:nvPr>
            <p:ph sz="quarter" idx="13"/>
          </p:nvPr>
        </p:nvSpPr>
        <p:spPr>
          <a:xfrm>
            <a:off x="4472085" y="1473573"/>
            <a:ext cx="4041648" cy="421554"/>
          </a:xfrm>
        </p:spPr>
        <p:txBody>
          <a:bodyPr vert="horz" lIns="91440" tIns="45720" rIns="91440" bIns="45720" rtlCol="0">
            <a:normAutofit/>
          </a:bodyPr>
          <a:lstStyle/>
          <a:p>
            <a:pPr marL="0" indent="0">
              <a:buNone/>
            </a:pPr>
            <a:r>
              <a:rPr lang="en-US" sz="1600" dirty="0"/>
              <a:t>The </a:t>
            </a:r>
            <a:r>
              <a:rPr lang="en-US" sz="1600" dirty="0" smtClean="0"/>
              <a:t>People</a:t>
            </a:r>
            <a:endParaRPr lang="en-US" sz="1600" dirty="0"/>
          </a:p>
        </p:txBody>
      </p:sp>
      <p:sp>
        <p:nvSpPr>
          <p:cNvPr id="9" name="Content Placeholder 2"/>
          <p:cNvSpPr txBox="1">
            <a:spLocks/>
          </p:cNvSpPr>
          <p:nvPr/>
        </p:nvSpPr>
        <p:spPr>
          <a:xfrm>
            <a:off x="365760" y="5854712"/>
            <a:ext cx="8229600" cy="755794"/>
          </a:xfrm>
          <a:prstGeom prst="rect">
            <a:avLst/>
          </a:prstGeom>
        </p:spPr>
        <p:txBody>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buNone/>
            </a:pPr>
            <a:r>
              <a:rPr lang="en-US" sz="1050" dirty="0" smtClean="0"/>
              <a:t>Added value to CO</a:t>
            </a:r>
          </a:p>
          <a:p>
            <a:r>
              <a:rPr lang="en-US" sz="1050" dirty="0" smtClean="0"/>
              <a:t>One interface for one (or more machines) towards the upgrades/new projects. It takes active responsibility the moment we enter a long technical stop period but (s)he remains involved all through the operational year</a:t>
            </a:r>
            <a:endParaRPr lang="en-US" sz="1050" dirty="0"/>
          </a:p>
        </p:txBody>
      </p:sp>
      <p:sp>
        <p:nvSpPr>
          <p:cNvPr id="11" name="Content Placeholder 2"/>
          <p:cNvSpPr txBox="1">
            <a:spLocks/>
          </p:cNvSpPr>
          <p:nvPr/>
        </p:nvSpPr>
        <p:spPr>
          <a:xfrm>
            <a:off x="365760" y="1445245"/>
            <a:ext cx="4038600" cy="4507090"/>
          </a:xfrm>
          <a:prstGeom prst="rect">
            <a:avLst/>
          </a:prstGeom>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buFont typeface="Arial" pitchFamily="34" charset="0"/>
              <a:buNone/>
            </a:pPr>
            <a:r>
              <a:rPr lang="en-US" dirty="0" smtClean="0"/>
              <a:t>In CO it has 3 key responsibilities</a:t>
            </a:r>
          </a:p>
          <a:p>
            <a:r>
              <a:rPr lang="en-US" dirty="0" smtClean="0"/>
              <a:t>For </a:t>
            </a:r>
            <a:r>
              <a:rPr lang="en-US" b="1" dirty="0" smtClean="0"/>
              <a:t>New Accelerators or extensions of existing Accelerators,</a:t>
            </a:r>
            <a:r>
              <a:rPr lang="en-US" dirty="0" smtClean="0"/>
              <a:t> </a:t>
            </a:r>
          </a:p>
          <a:p>
            <a:pPr lvl="1"/>
            <a:r>
              <a:rPr lang="en-US" dirty="0" smtClean="0"/>
              <a:t>acts as representative of the CO group for the functional specification, design and budget estimation of the control system, as a whole. Typical example today is the LINAC4, AWAKE, ELENA,..</a:t>
            </a:r>
          </a:p>
          <a:p>
            <a:r>
              <a:rPr lang="en-US" dirty="0" smtClean="0"/>
              <a:t>In the context of the specific </a:t>
            </a:r>
            <a:r>
              <a:rPr lang="en-US" b="1" dirty="0" smtClean="0"/>
              <a:t>renovation projects</a:t>
            </a:r>
            <a:r>
              <a:rPr lang="en-US" dirty="0" smtClean="0"/>
              <a:t>, e.g. ACCOR project (LS1), </a:t>
            </a:r>
          </a:p>
          <a:p>
            <a:pPr lvl="1"/>
            <a:r>
              <a:rPr lang="en-US" dirty="0" smtClean="0"/>
              <a:t>proposes a renovation plan taking into account the control system obsolescence problems and the operational constraints</a:t>
            </a:r>
          </a:p>
          <a:p>
            <a:pPr lvl="1"/>
            <a:r>
              <a:rPr lang="en-US" dirty="0"/>
              <a:t>p</a:t>
            </a:r>
            <a:r>
              <a:rPr lang="en-US" dirty="0" smtClean="0"/>
              <a:t>articipates actively and follow the initial deployment and commissioning phase of the new technical solutions</a:t>
            </a:r>
          </a:p>
          <a:p>
            <a:r>
              <a:rPr lang="en-US" dirty="0"/>
              <a:t>During </a:t>
            </a:r>
            <a:r>
              <a:rPr lang="en-US" b="1" dirty="0"/>
              <a:t>(re)-commissioning of any Accelerator </a:t>
            </a:r>
            <a:r>
              <a:rPr lang="en-US" dirty="0"/>
              <a:t>after long shutdown periods (LS#), including YETS, EYETS, </a:t>
            </a:r>
          </a:p>
          <a:p>
            <a:pPr lvl="1"/>
            <a:r>
              <a:rPr lang="en-US" dirty="0"/>
              <a:t>ensures that all parts of the control system are ready in accordance with the operational planning and that all modifications or extensions have been tested and </a:t>
            </a:r>
            <a:r>
              <a:rPr lang="en-US" dirty="0" smtClean="0"/>
              <a:t>validated</a:t>
            </a:r>
          </a:p>
          <a:p>
            <a:r>
              <a:rPr lang="en-US" dirty="0"/>
              <a:t>Meetings</a:t>
            </a:r>
          </a:p>
          <a:p>
            <a:pPr lvl="1"/>
            <a:r>
              <a:rPr lang="en-US" dirty="0"/>
              <a:t>Project coordination </a:t>
            </a:r>
            <a:r>
              <a:rPr lang="en-US" dirty="0" smtClean="0"/>
              <a:t>meetings</a:t>
            </a:r>
          </a:p>
          <a:p>
            <a:r>
              <a:rPr lang="en-US" dirty="0" smtClean="0"/>
              <a:t>Reporting</a:t>
            </a:r>
          </a:p>
          <a:p>
            <a:pPr lvl="1"/>
            <a:r>
              <a:rPr lang="en-US" dirty="0" smtClean="0"/>
              <a:t>SLM</a:t>
            </a:r>
          </a:p>
          <a:p>
            <a:pPr lvl="1"/>
            <a:r>
              <a:rPr lang="en-US" dirty="0" smtClean="0"/>
              <a:t>Section Meeting</a:t>
            </a:r>
          </a:p>
          <a:p>
            <a:r>
              <a:rPr lang="en-US" dirty="0" smtClean="0"/>
              <a:t>Participation</a:t>
            </a:r>
          </a:p>
          <a:p>
            <a:pPr lvl="1"/>
            <a:r>
              <a:rPr lang="en-US" dirty="0" smtClean="0"/>
              <a:t>10% During Operations - 50% during shutdowns</a:t>
            </a:r>
          </a:p>
        </p:txBody>
      </p:sp>
      <p:sp>
        <p:nvSpPr>
          <p:cNvPr id="15" name="Title 1"/>
          <p:cNvSpPr txBox="1">
            <a:spLocks/>
          </p:cNvSpPr>
          <p:nvPr/>
        </p:nvSpPr>
        <p:spPr>
          <a:xfrm>
            <a:off x="457200" y="0"/>
            <a:ext cx="8229600" cy="840831"/>
          </a:xfrm>
          <a:prstGeom prst="rect">
            <a:avLst/>
          </a:prstGeom>
        </p:spPr>
        <p:txBody>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z="4400" dirty="0" smtClean="0"/>
              <a:t>Machine Controls Coordinator</a:t>
            </a:r>
            <a:endParaRPr lang="en-US" sz="4400" dirty="0"/>
          </a:p>
        </p:txBody>
      </p:sp>
      <p:sp>
        <p:nvSpPr>
          <p:cNvPr id="2" name="Date Placeholder 1"/>
          <p:cNvSpPr>
            <a:spLocks noGrp="1"/>
          </p:cNvSpPr>
          <p:nvPr>
            <p:ph type="dt" sz="half" idx="10"/>
          </p:nvPr>
        </p:nvSpPr>
        <p:spPr/>
        <p:txBody>
          <a:bodyPr/>
          <a:lstStyle/>
          <a:p>
            <a:r>
              <a:rPr lang="en-US" smtClean="0"/>
              <a:t>04th June 2015</a:t>
            </a:r>
            <a:endParaRPr lang="en-US"/>
          </a:p>
        </p:txBody>
      </p:sp>
      <p:sp>
        <p:nvSpPr>
          <p:cNvPr id="4" name="Footer Placeholder 3"/>
          <p:cNvSpPr>
            <a:spLocks noGrp="1"/>
          </p:cNvSpPr>
          <p:nvPr>
            <p:ph type="ftr" sz="quarter" idx="11"/>
          </p:nvPr>
        </p:nvSpPr>
        <p:spPr/>
        <p:txBody>
          <a:bodyPr/>
          <a:lstStyle/>
          <a:p>
            <a:r>
              <a:rPr lang="en-US" smtClean="0"/>
              <a:t>BE/CO/TC - E.Hatziangeli</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4</a:t>
            </a:fld>
            <a:endParaRPr lang="en-US"/>
          </a:p>
        </p:txBody>
      </p:sp>
      <p:grpSp>
        <p:nvGrpSpPr>
          <p:cNvPr id="6" name="Group 5"/>
          <p:cNvGrpSpPr/>
          <p:nvPr/>
        </p:nvGrpSpPr>
        <p:grpSpPr>
          <a:xfrm>
            <a:off x="454493" y="1305322"/>
            <a:ext cx="3595004" cy="4549390"/>
            <a:chOff x="454493" y="1305322"/>
            <a:chExt cx="3595004" cy="4549390"/>
          </a:xfrm>
        </p:grpSpPr>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200" y="1305322"/>
              <a:ext cx="1080699" cy="1440000"/>
            </a:xfrm>
            <a:prstGeom prst="rect">
              <a:avLst/>
            </a:prstGeom>
          </p:spPr>
        </p:pic>
        <p:pic>
          <p:nvPicPr>
            <p:cNvPr id="13" name="Picture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56559" y="1305322"/>
              <a:ext cx="1151999" cy="1440000"/>
            </a:xfrm>
            <a:prstGeom prst="rect">
              <a:avLst/>
            </a:prstGeom>
          </p:spPr>
        </p:pic>
        <p:pic>
          <p:nvPicPr>
            <p:cNvPr id="16" name="Picture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66790" y="1305322"/>
              <a:ext cx="1080699" cy="1440000"/>
            </a:xfrm>
            <a:prstGeom prst="rect">
              <a:avLst/>
            </a:prstGeom>
          </p:spPr>
        </p:pic>
        <p:pic>
          <p:nvPicPr>
            <p:cNvPr id="17" name="Picture 1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57200" y="2847787"/>
              <a:ext cx="1080000" cy="1440000"/>
            </a:xfrm>
            <a:prstGeom prst="rect">
              <a:avLst/>
            </a:prstGeom>
          </p:spPr>
        </p:pic>
        <p:pic>
          <p:nvPicPr>
            <p:cNvPr id="18" name="Picture 1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732158" y="2847787"/>
              <a:ext cx="1076400" cy="1440000"/>
            </a:xfrm>
            <a:prstGeom prst="rect">
              <a:avLst/>
            </a:prstGeom>
          </p:spPr>
        </p:pic>
        <p:pic>
          <p:nvPicPr>
            <p:cNvPr id="19" name="Picture 18"/>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966790" y="2870752"/>
              <a:ext cx="1082707" cy="1440000"/>
            </a:xfrm>
            <a:prstGeom prst="rect">
              <a:avLst/>
            </a:prstGeom>
          </p:spPr>
        </p:pic>
        <p:pic>
          <p:nvPicPr>
            <p:cNvPr id="20" name="Picture 19"/>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732158" y="4414712"/>
              <a:ext cx="1080699" cy="1440000"/>
            </a:xfrm>
            <a:prstGeom prst="rect">
              <a:avLst/>
            </a:prstGeom>
          </p:spPr>
        </p:pic>
        <p:pic>
          <p:nvPicPr>
            <p:cNvPr id="21" name="Picture 20"/>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54493" y="4371825"/>
              <a:ext cx="1082707" cy="1440000"/>
            </a:xfrm>
            <a:prstGeom prst="rect">
              <a:avLst/>
            </a:prstGeom>
          </p:spPr>
        </p:pic>
      </p:grpSp>
      <p:pic>
        <p:nvPicPr>
          <p:cNvPr id="8" name="Picture 7" descr="Screen Shot 2015-06-04 at 08.53.18.JPG"/>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4271623" y="1857498"/>
            <a:ext cx="4674822" cy="3467095"/>
          </a:xfrm>
          <a:prstGeom prst="rect">
            <a:avLst/>
          </a:prstGeom>
        </p:spPr>
      </p:pic>
    </p:spTree>
    <p:extLst>
      <p:ext uri="{BB962C8B-B14F-4D97-AF65-F5344CB8AC3E}">
        <p14:creationId xmlns:p14="http://schemas.microsoft.com/office/powerpoint/2010/main" val="10378024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
                                            <p:txEl>
                                              <p:pRg st="9" end="9"/>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xEl>
                                              <p:pRg st="10" end="1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
                                            <p:txEl>
                                              <p:pRg st="11" end="11"/>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
                                            <p:txEl>
                                              <p:pRg st="12" end="12"/>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1">
                                            <p:txEl>
                                              <p:pRg st="13" end="13"/>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
                                            <p:txEl>
                                              <p:pRg st="14" end="14"/>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build="p"/>
      <p:bldP spid="9" grpId="0"/>
      <p:bldP spid="1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0"/>
            <a:ext cx="8229600" cy="1600200"/>
          </a:xfrm>
          <a:prstGeom prst="rect">
            <a:avLst/>
          </a:prstGeom>
        </p:spPr>
        <p:txBody>
          <a:bodyPr/>
          <a:lstStyle/>
          <a:p>
            <a:r>
              <a:rPr lang="en-US" dirty="0" smtClean="0"/>
              <a:t>MCC Leader</a:t>
            </a:r>
            <a:endParaRPr lang="en-US" dirty="0"/>
          </a:p>
        </p:txBody>
      </p:sp>
      <p:sp>
        <p:nvSpPr>
          <p:cNvPr id="3" name="Content Placeholder 2"/>
          <p:cNvSpPr>
            <a:spLocks noGrp="1"/>
          </p:cNvSpPr>
          <p:nvPr>
            <p:ph idx="1"/>
          </p:nvPr>
        </p:nvSpPr>
        <p:spPr>
          <a:xfrm>
            <a:off x="457200" y="1349861"/>
            <a:ext cx="8229600" cy="4525963"/>
          </a:xfrm>
        </p:spPr>
        <p:txBody>
          <a:bodyPr>
            <a:noAutofit/>
          </a:bodyPr>
          <a:lstStyle/>
          <a:p>
            <a:r>
              <a:rPr lang="en-US" sz="1600" dirty="0"/>
              <a:t>Gathers organizational requirements from all MCCs, ensure that </a:t>
            </a:r>
            <a:r>
              <a:rPr lang="en-US" sz="1600" b="1" dirty="0"/>
              <a:t>an efficient </a:t>
            </a:r>
            <a:r>
              <a:rPr lang="en-US" sz="1600" b="1" dirty="0" smtClean="0"/>
              <a:t>framework </a:t>
            </a:r>
            <a:r>
              <a:rPr lang="en-US" sz="1600" dirty="0" smtClean="0"/>
              <a:t>is </a:t>
            </a:r>
            <a:r>
              <a:rPr lang="en-US" sz="1600" dirty="0"/>
              <a:t>proposed and </a:t>
            </a:r>
            <a:r>
              <a:rPr lang="en-US" sz="1600" b="1" dirty="0"/>
              <a:t>guarantee common practices </a:t>
            </a:r>
            <a:r>
              <a:rPr lang="en-US" sz="1600" dirty="0"/>
              <a:t>over all MCCs (ex: procedure and tools </a:t>
            </a:r>
            <a:r>
              <a:rPr lang="en-US" sz="1600" dirty="0" smtClean="0"/>
              <a:t>to define </a:t>
            </a:r>
            <a:r>
              <a:rPr lang="en-US" sz="1600" dirty="0"/>
              <a:t>the renovation workflow and supervise its progress)</a:t>
            </a:r>
          </a:p>
          <a:p>
            <a:r>
              <a:rPr lang="en-US" sz="1600" b="1" dirty="0" smtClean="0"/>
              <a:t>Reports </a:t>
            </a:r>
            <a:r>
              <a:rPr lang="en-US" sz="1600" b="1" dirty="0"/>
              <a:t>outstanding issues impacting the renovation process</a:t>
            </a:r>
            <a:r>
              <a:rPr lang="en-US" sz="1600" dirty="0"/>
              <a:t>, discuss solutions with </a:t>
            </a:r>
            <a:r>
              <a:rPr lang="en-US" sz="1600" dirty="0" smtClean="0"/>
              <a:t>the group </a:t>
            </a:r>
            <a:r>
              <a:rPr lang="en-US" sz="1600" dirty="0"/>
              <a:t>service providers, validate and promote the solution (ex: automation of </a:t>
            </a:r>
            <a:r>
              <a:rPr lang="en-US" sz="1600" dirty="0" smtClean="0"/>
              <a:t>device data </a:t>
            </a:r>
            <a:r>
              <a:rPr lang="en-US" sz="1600" dirty="0"/>
              <a:t>propagation procedure)</a:t>
            </a:r>
          </a:p>
          <a:p>
            <a:r>
              <a:rPr lang="en-US" sz="1600" b="1" dirty="0" smtClean="0"/>
              <a:t>Identifies </a:t>
            </a:r>
            <a:r>
              <a:rPr lang="en-US" sz="1600" b="1" dirty="0"/>
              <a:t>common renovation needs</a:t>
            </a:r>
            <a:r>
              <a:rPr lang="en-US" sz="1600" dirty="0"/>
              <a:t>, promote generic solutions and guarantee they </a:t>
            </a:r>
            <a:r>
              <a:rPr lang="en-US" sz="1600" dirty="0" smtClean="0"/>
              <a:t>are applied </a:t>
            </a:r>
            <a:r>
              <a:rPr lang="en-US" sz="1600" dirty="0"/>
              <a:t>homogenously over all accelerators (B-trains, power converters control, etc.)</a:t>
            </a:r>
          </a:p>
          <a:p>
            <a:r>
              <a:rPr lang="en-US" sz="1600" dirty="0" smtClean="0"/>
              <a:t>Works </a:t>
            </a:r>
            <a:r>
              <a:rPr lang="en-US" sz="1600" dirty="0"/>
              <a:t>in close collaboration with the renovation project leader </a:t>
            </a:r>
            <a:r>
              <a:rPr lang="en-US" sz="1600" dirty="0" smtClean="0"/>
              <a:t>for all aspects </a:t>
            </a:r>
            <a:r>
              <a:rPr lang="en-US" sz="1600" dirty="0"/>
              <a:t>related to Long Shutdowns (e.g.LS1 and following LS) activities (</a:t>
            </a:r>
            <a:r>
              <a:rPr lang="en-US" sz="1600" dirty="0" smtClean="0"/>
              <a:t>preparation meetings </a:t>
            </a:r>
            <a:r>
              <a:rPr lang="en-US" sz="1600" dirty="0"/>
              <a:t>+ help during commissioning meetings + co-management of </a:t>
            </a:r>
            <a:r>
              <a:rPr lang="en-US" sz="1600" dirty="0" smtClean="0"/>
              <a:t>activities workflow)</a:t>
            </a:r>
          </a:p>
          <a:p>
            <a:r>
              <a:rPr lang="en-US" sz="1600" dirty="0" smtClean="0"/>
              <a:t>Meeting</a:t>
            </a:r>
            <a:endParaRPr lang="en-US" sz="1600" dirty="0"/>
          </a:p>
          <a:p>
            <a:pPr lvl="1"/>
            <a:r>
              <a:rPr lang="en-US" sz="1200" dirty="0" smtClean="0"/>
              <a:t>Projects </a:t>
            </a:r>
            <a:r>
              <a:rPr lang="en-US" sz="1200" dirty="0"/>
              <a:t>coordination meetings</a:t>
            </a:r>
          </a:p>
          <a:p>
            <a:pPr lvl="1"/>
            <a:r>
              <a:rPr lang="en-US" sz="1200" dirty="0" smtClean="0"/>
              <a:t>SLM</a:t>
            </a:r>
          </a:p>
        </p:txBody>
      </p:sp>
      <p:sp>
        <p:nvSpPr>
          <p:cNvPr id="4" name="Date Placeholder 3"/>
          <p:cNvSpPr>
            <a:spLocks noGrp="1"/>
          </p:cNvSpPr>
          <p:nvPr>
            <p:ph type="dt" sz="half" idx="10"/>
          </p:nvPr>
        </p:nvSpPr>
        <p:spPr/>
        <p:txBody>
          <a:bodyPr/>
          <a:lstStyle/>
          <a:p>
            <a:r>
              <a:rPr lang="en-US" smtClean="0"/>
              <a:t>04th June 2015</a:t>
            </a:r>
            <a:endParaRPr lang="en-US"/>
          </a:p>
        </p:txBody>
      </p:sp>
      <p:sp>
        <p:nvSpPr>
          <p:cNvPr id="5" name="Footer Placeholder 4"/>
          <p:cNvSpPr>
            <a:spLocks noGrp="1"/>
          </p:cNvSpPr>
          <p:nvPr>
            <p:ph type="ftr" sz="quarter" idx="11"/>
          </p:nvPr>
        </p:nvSpPr>
        <p:spPr/>
        <p:txBody>
          <a:bodyPr/>
          <a:lstStyle/>
          <a:p>
            <a:r>
              <a:rPr lang="en-US" smtClean="0"/>
              <a:t>BE/CO/TC - E.Hatziangeli</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5</a:t>
            </a:fld>
            <a:endParaRPr lang="en-US"/>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62148" y="1"/>
            <a:ext cx="1057590" cy="1414836"/>
          </a:xfrm>
          <a:prstGeom prst="rect">
            <a:avLst/>
          </a:prstGeom>
        </p:spPr>
      </p:pic>
    </p:spTree>
    <p:extLst>
      <p:ext uri="{BB962C8B-B14F-4D97-AF65-F5344CB8AC3E}">
        <p14:creationId xmlns:p14="http://schemas.microsoft.com/office/powerpoint/2010/main" val="11733895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0"/>
            <a:ext cx="8686800" cy="902796"/>
          </a:xfrm>
          <a:prstGeom prst="rect">
            <a:avLst/>
          </a:prstGeom>
        </p:spPr>
        <p:txBody>
          <a:bodyPr/>
          <a:lstStyle/>
          <a:p>
            <a:pPr lvl="0"/>
            <a:r>
              <a:rPr lang="en-US" sz="4400" dirty="0" smtClean="0"/>
              <a:t>Shutdown Controls</a:t>
            </a:r>
            <a:br>
              <a:rPr lang="en-US" sz="4400" dirty="0" smtClean="0"/>
            </a:br>
            <a:r>
              <a:rPr lang="en-US" sz="4400" dirty="0" smtClean="0"/>
              <a:t>Coordinator</a:t>
            </a:r>
            <a:endParaRPr lang="en-US" sz="4400" dirty="0"/>
          </a:p>
        </p:txBody>
      </p:sp>
      <p:sp>
        <p:nvSpPr>
          <p:cNvPr id="3" name="Content Placeholder 2"/>
          <p:cNvSpPr>
            <a:spLocks noGrp="1"/>
          </p:cNvSpPr>
          <p:nvPr>
            <p:ph idx="1"/>
          </p:nvPr>
        </p:nvSpPr>
        <p:spPr>
          <a:xfrm>
            <a:off x="541867" y="1689438"/>
            <a:ext cx="8229600" cy="3689377"/>
          </a:xfrm>
        </p:spPr>
        <p:txBody>
          <a:bodyPr>
            <a:normAutofit/>
          </a:bodyPr>
          <a:lstStyle/>
          <a:p>
            <a:r>
              <a:rPr lang="en-US" sz="1800" dirty="0" smtClean="0"/>
              <a:t>Represents CO in the Shutdown, Extended TSs work planning sector meetings</a:t>
            </a:r>
          </a:p>
          <a:p>
            <a:r>
              <a:rPr lang="en-US" sz="1800" dirty="0" smtClean="0"/>
              <a:t>Collect and plan CO installation work (IMPACT, PLAN)</a:t>
            </a:r>
          </a:p>
          <a:p>
            <a:r>
              <a:rPr lang="en-US" sz="1800" dirty="0"/>
              <a:t>Gathers </a:t>
            </a:r>
            <a:r>
              <a:rPr lang="en-US" sz="1800" dirty="0" smtClean="0"/>
              <a:t>requirements </a:t>
            </a:r>
            <a:r>
              <a:rPr lang="en-US" sz="1800" dirty="0"/>
              <a:t>from all </a:t>
            </a:r>
            <a:r>
              <a:rPr lang="en-US" sz="1800" dirty="0" smtClean="0"/>
              <a:t>MCCs and MCC Leader</a:t>
            </a:r>
          </a:p>
          <a:p>
            <a:r>
              <a:rPr lang="en-US" sz="1800" dirty="0"/>
              <a:t>Gather from all MCCs their time requirements for commissioning and dry runs </a:t>
            </a:r>
          </a:p>
          <a:p>
            <a:r>
              <a:rPr lang="en-US" sz="1800" dirty="0" smtClean="0"/>
              <a:t>Define </a:t>
            </a:r>
            <a:r>
              <a:rPr lang="en-US" sz="1800" dirty="0"/>
              <a:t>and maintain a </a:t>
            </a:r>
            <a:r>
              <a:rPr lang="en-US" sz="1800" dirty="0" smtClean="0"/>
              <a:t>workflow </a:t>
            </a:r>
            <a:r>
              <a:rPr lang="en-US" sz="1800" dirty="0"/>
              <a:t>which describes the work for the </a:t>
            </a:r>
            <a:r>
              <a:rPr lang="en-US" sz="1800" dirty="0" smtClean="0"/>
              <a:t>deployment</a:t>
            </a:r>
            <a:r>
              <a:rPr lang="en-US" sz="1800" dirty="0"/>
              <a:t>/commissioning and dry runs for all machines </a:t>
            </a:r>
            <a:endParaRPr lang="en-US" sz="1800" dirty="0" smtClean="0"/>
          </a:p>
          <a:p>
            <a:r>
              <a:rPr lang="en-US" sz="1800" dirty="0" smtClean="0"/>
              <a:t>Meetings</a:t>
            </a:r>
          </a:p>
          <a:p>
            <a:pPr lvl="1"/>
            <a:r>
              <a:rPr lang="en-US" sz="1200" dirty="0"/>
              <a:t>Shutdown, Extended TSs work </a:t>
            </a:r>
            <a:r>
              <a:rPr lang="en-US" sz="1200" dirty="0" err="1"/>
              <a:t>planing</a:t>
            </a:r>
            <a:r>
              <a:rPr lang="en-US" sz="1200" dirty="0"/>
              <a:t> sector </a:t>
            </a:r>
            <a:r>
              <a:rPr lang="en-US" sz="1200" dirty="0" smtClean="0"/>
              <a:t>meetings</a:t>
            </a:r>
          </a:p>
          <a:p>
            <a:pPr lvl="1"/>
            <a:r>
              <a:rPr lang="en-US" sz="1200" dirty="0" smtClean="0"/>
              <a:t>Project Meetings</a:t>
            </a:r>
          </a:p>
          <a:p>
            <a:pPr lvl="1"/>
            <a:r>
              <a:rPr lang="en-US" sz="1200" dirty="0" smtClean="0"/>
              <a:t>SLM</a:t>
            </a:r>
            <a:endParaRPr lang="en-US" sz="1200" dirty="0"/>
          </a:p>
        </p:txBody>
      </p:sp>
      <p:sp>
        <p:nvSpPr>
          <p:cNvPr id="4" name="Date Placeholder 3"/>
          <p:cNvSpPr>
            <a:spLocks noGrp="1"/>
          </p:cNvSpPr>
          <p:nvPr>
            <p:ph type="dt" sz="half" idx="10"/>
          </p:nvPr>
        </p:nvSpPr>
        <p:spPr/>
        <p:txBody>
          <a:bodyPr/>
          <a:lstStyle/>
          <a:p>
            <a:r>
              <a:rPr lang="en-US" smtClean="0"/>
              <a:t>04th June 2015</a:t>
            </a:r>
            <a:endParaRPr lang="en-US"/>
          </a:p>
        </p:txBody>
      </p:sp>
      <p:sp>
        <p:nvSpPr>
          <p:cNvPr id="5" name="Footer Placeholder 4"/>
          <p:cNvSpPr>
            <a:spLocks noGrp="1"/>
          </p:cNvSpPr>
          <p:nvPr>
            <p:ph type="ftr" sz="quarter" idx="11"/>
          </p:nvPr>
        </p:nvSpPr>
        <p:spPr/>
        <p:txBody>
          <a:bodyPr/>
          <a:lstStyle/>
          <a:p>
            <a:r>
              <a:rPr lang="en-US" smtClean="0"/>
              <a:t>BE/CO/TC - E.Hatziangeli</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6</a:t>
            </a:fld>
            <a:endParaRPr lang="en-US"/>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05704" y="0"/>
            <a:ext cx="1147937" cy="1434921"/>
          </a:xfrm>
          <a:prstGeom prst="rect">
            <a:avLst/>
          </a:prstGeom>
        </p:spPr>
      </p:pic>
    </p:spTree>
    <p:extLst>
      <p:ext uri="{BB962C8B-B14F-4D97-AF65-F5344CB8AC3E}">
        <p14:creationId xmlns:p14="http://schemas.microsoft.com/office/powerpoint/2010/main" val="21869697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226568" y="1568416"/>
            <a:ext cx="4038600" cy="4324333"/>
          </a:xfrm>
        </p:spPr>
        <p:txBody>
          <a:bodyPr>
            <a:normAutofit fontScale="55000" lnSpcReduction="20000"/>
          </a:bodyPr>
          <a:lstStyle/>
          <a:p>
            <a:pPr marL="0" indent="0">
              <a:buNone/>
            </a:pPr>
            <a:r>
              <a:rPr lang="en-US" dirty="0" smtClean="0"/>
              <a:t>The activities of the machine supervisor are:</a:t>
            </a:r>
          </a:p>
          <a:p>
            <a:r>
              <a:rPr lang="en-US" dirty="0" smtClean="0"/>
              <a:t>acts as machine Supervisor for 1 week out of 5 to 6 during the machine run:</a:t>
            </a:r>
          </a:p>
          <a:p>
            <a:pPr lvl="1"/>
            <a:r>
              <a:rPr lang="en-US" dirty="0" smtClean="0"/>
              <a:t>Expert service, meaning that the person should be reachable by phone 24‐7 during his/her supervision week.</a:t>
            </a:r>
          </a:p>
          <a:p>
            <a:pPr lvl="1"/>
            <a:r>
              <a:rPr lang="en-US" dirty="0" smtClean="0"/>
              <a:t>It is sometimes necessary to come in outside working hours to help the operations team on shift with a serious problem.</a:t>
            </a:r>
          </a:p>
          <a:p>
            <a:r>
              <a:rPr lang="en-US" dirty="0" smtClean="0"/>
              <a:t>Participate in the weekly machine Supervisor meeting</a:t>
            </a:r>
          </a:p>
          <a:p>
            <a:r>
              <a:rPr lang="en-US" dirty="0" smtClean="0"/>
              <a:t>At the end of the Supervision week and the Supervisor meeting write several summaries of the machine and beam status, including the problems that occurred and the solutions applied</a:t>
            </a:r>
          </a:p>
          <a:p>
            <a:r>
              <a:rPr lang="en-US" dirty="0" smtClean="0"/>
              <a:t>Represent CO within the supervisor team and vice versa.</a:t>
            </a:r>
          </a:p>
          <a:p>
            <a:r>
              <a:rPr lang="en-US" dirty="0" smtClean="0"/>
              <a:t>Particular responsibility for follow up of group issues</a:t>
            </a:r>
          </a:p>
          <a:p>
            <a:r>
              <a:rPr lang="en-US" dirty="0" smtClean="0"/>
              <a:t>Propose improvements to machine operation and associated equipment and systems for better machine performance and exploitation</a:t>
            </a:r>
            <a:endParaRPr lang="en-US" dirty="0"/>
          </a:p>
        </p:txBody>
      </p:sp>
      <p:sp>
        <p:nvSpPr>
          <p:cNvPr id="4" name="Content Placeholder 3"/>
          <p:cNvSpPr>
            <a:spLocks noGrp="1"/>
          </p:cNvSpPr>
          <p:nvPr>
            <p:ph sz="quarter" idx="13"/>
          </p:nvPr>
        </p:nvSpPr>
        <p:spPr>
          <a:xfrm>
            <a:off x="4572000" y="3177325"/>
            <a:ext cx="4041648" cy="1810283"/>
          </a:xfrm>
        </p:spPr>
        <p:txBody>
          <a:bodyPr>
            <a:normAutofit fontScale="92500" lnSpcReduction="10000"/>
          </a:bodyPr>
          <a:lstStyle/>
          <a:p>
            <a:r>
              <a:rPr lang="en-US" dirty="0" smtClean="0"/>
              <a:t>Reporting to</a:t>
            </a:r>
          </a:p>
          <a:p>
            <a:pPr lvl="1"/>
            <a:r>
              <a:rPr lang="en-US" dirty="0" smtClean="0"/>
              <a:t>SLM</a:t>
            </a:r>
          </a:p>
          <a:p>
            <a:pPr lvl="1"/>
            <a:r>
              <a:rPr lang="en-US" dirty="0" smtClean="0"/>
              <a:t>CO EXPL Manager</a:t>
            </a:r>
          </a:p>
          <a:p>
            <a:r>
              <a:rPr lang="en-US" dirty="0" smtClean="0"/>
              <a:t>Meetings</a:t>
            </a:r>
          </a:p>
          <a:p>
            <a:pPr lvl="1"/>
            <a:r>
              <a:rPr lang="en-US" dirty="0" smtClean="0"/>
              <a:t>Machine Supervisor meeting</a:t>
            </a:r>
          </a:p>
          <a:p>
            <a:pPr lvl="1"/>
            <a:r>
              <a:rPr lang="en-US" dirty="0" smtClean="0"/>
              <a:t>Machine development sessions</a:t>
            </a:r>
          </a:p>
          <a:p>
            <a:endParaRPr lang="en-US" dirty="0" smtClean="0"/>
          </a:p>
          <a:p>
            <a:endParaRPr lang="en-US" dirty="0"/>
          </a:p>
        </p:txBody>
      </p:sp>
      <p:sp>
        <p:nvSpPr>
          <p:cNvPr id="2" name="Title 1"/>
          <p:cNvSpPr>
            <a:spLocks noGrp="1"/>
          </p:cNvSpPr>
          <p:nvPr>
            <p:ph type="title" idx="4294967295"/>
          </p:nvPr>
        </p:nvSpPr>
        <p:spPr>
          <a:xfrm>
            <a:off x="457200" y="145012"/>
            <a:ext cx="8229600" cy="787400"/>
          </a:xfrm>
          <a:prstGeom prst="rect">
            <a:avLst/>
          </a:prstGeom>
        </p:spPr>
        <p:txBody>
          <a:bodyPr/>
          <a:lstStyle/>
          <a:p>
            <a:r>
              <a:rPr lang="en-US" dirty="0" smtClean="0"/>
              <a:t>Machine Supervisor</a:t>
            </a:r>
            <a:endParaRPr lang="en-US" dirty="0"/>
          </a:p>
        </p:txBody>
      </p:sp>
      <p:pic>
        <p:nvPicPr>
          <p:cNvPr id="6" name="Picture 5" descr="Screen Shot 2015-06-01 at 17.04.27.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72000" y="2095949"/>
            <a:ext cx="4225562" cy="702898"/>
          </a:xfrm>
          <a:prstGeom prst="rect">
            <a:avLst/>
          </a:prstGeom>
        </p:spPr>
      </p:pic>
      <p:sp>
        <p:nvSpPr>
          <p:cNvPr id="7" name="Content Placeholder 2"/>
          <p:cNvSpPr txBox="1">
            <a:spLocks/>
          </p:cNvSpPr>
          <p:nvPr/>
        </p:nvSpPr>
        <p:spPr>
          <a:xfrm>
            <a:off x="567962" y="5651028"/>
            <a:ext cx="8229600" cy="755794"/>
          </a:xfrm>
          <a:prstGeom prst="rect">
            <a:avLst/>
          </a:prstGeom>
        </p:spPr>
        <p:txBody>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buNone/>
            </a:pPr>
            <a:r>
              <a:rPr lang="en-US" sz="900" dirty="0" smtClean="0"/>
              <a:t>Added value to CO</a:t>
            </a:r>
          </a:p>
          <a:p>
            <a:r>
              <a:rPr lang="en-US" sz="900" dirty="0"/>
              <a:t>Strong </a:t>
            </a:r>
            <a:r>
              <a:rPr lang="en-US" sz="900" dirty="0" smtClean="0"/>
              <a:t>links </a:t>
            </a:r>
            <a:r>
              <a:rPr lang="en-US" sz="900" dirty="0"/>
              <a:t>between </a:t>
            </a:r>
            <a:r>
              <a:rPr lang="en-US" sz="900" dirty="0" smtClean="0"/>
              <a:t>CO group </a:t>
            </a:r>
            <a:r>
              <a:rPr lang="en-US" sz="900" dirty="0"/>
              <a:t>and the </a:t>
            </a:r>
            <a:r>
              <a:rPr lang="en-US" sz="900" dirty="0" smtClean="0"/>
              <a:t>corresponding machine </a:t>
            </a:r>
            <a:r>
              <a:rPr lang="en-US" sz="900" dirty="0"/>
              <a:t>operation </a:t>
            </a:r>
            <a:r>
              <a:rPr lang="en-US" sz="900" dirty="0" smtClean="0"/>
              <a:t>team.</a:t>
            </a:r>
          </a:p>
          <a:p>
            <a:r>
              <a:rPr lang="en-US" sz="900" dirty="0" smtClean="0"/>
              <a:t>Better </a:t>
            </a:r>
            <a:r>
              <a:rPr lang="en-US" sz="900" dirty="0"/>
              <a:t>mutual understanding of operations </a:t>
            </a:r>
            <a:r>
              <a:rPr lang="en-US" sz="900" dirty="0" smtClean="0"/>
              <a:t>domains and CO issues</a:t>
            </a:r>
            <a:r>
              <a:rPr lang="en-US" sz="900" dirty="0"/>
              <a:t>, leading to a </a:t>
            </a:r>
            <a:r>
              <a:rPr lang="en-US" sz="900" dirty="0" smtClean="0"/>
              <a:t>more efficient </a:t>
            </a:r>
            <a:r>
              <a:rPr lang="en-US" sz="900" dirty="0"/>
              <a:t>approach to problem resolution</a:t>
            </a:r>
            <a:r>
              <a:rPr lang="en-US" sz="900" dirty="0" smtClean="0"/>
              <a:t>.</a:t>
            </a:r>
          </a:p>
          <a:p>
            <a:r>
              <a:rPr lang="en-US" sz="900" dirty="0"/>
              <a:t>training and valuable experience in accelerator and beam physics operation.</a:t>
            </a:r>
          </a:p>
        </p:txBody>
      </p:sp>
      <p:sp>
        <p:nvSpPr>
          <p:cNvPr id="15" name="Content Placeholder 3"/>
          <p:cNvSpPr txBox="1">
            <a:spLocks/>
          </p:cNvSpPr>
          <p:nvPr/>
        </p:nvSpPr>
        <p:spPr>
          <a:xfrm>
            <a:off x="4572000" y="1568416"/>
            <a:ext cx="4041648" cy="52753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buNone/>
            </a:pPr>
            <a:r>
              <a:rPr lang="en-US" dirty="0" smtClean="0"/>
              <a:t>People</a:t>
            </a:r>
            <a:endParaRPr lang="en-US" dirty="0"/>
          </a:p>
        </p:txBody>
      </p:sp>
      <p:sp>
        <p:nvSpPr>
          <p:cNvPr id="16" name="Content Placeholder 2"/>
          <p:cNvSpPr txBox="1">
            <a:spLocks/>
          </p:cNvSpPr>
          <p:nvPr/>
        </p:nvSpPr>
        <p:spPr>
          <a:xfrm>
            <a:off x="365760" y="1047783"/>
            <a:ext cx="8247427" cy="413904"/>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buFont typeface="Arial" pitchFamily="34" charset="0"/>
              <a:buNone/>
            </a:pPr>
            <a:r>
              <a:rPr lang="en-US" dirty="0" smtClean="0"/>
              <a:t>The Machine Supervisors </a:t>
            </a:r>
            <a:r>
              <a:rPr lang="en-US" b="1" dirty="0" smtClean="0"/>
              <a:t>a CERN wide role</a:t>
            </a:r>
            <a:endParaRPr lang="en-US" dirty="0" smtClean="0"/>
          </a:p>
        </p:txBody>
      </p:sp>
      <p:sp>
        <p:nvSpPr>
          <p:cNvPr id="5" name="Date Placeholder 4"/>
          <p:cNvSpPr>
            <a:spLocks noGrp="1"/>
          </p:cNvSpPr>
          <p:nvPr>
            <p:ph type="dt" sz="half" idx="10"/>
          </p:nvPr>
        </p:nvSpPr>
        <p:spPr/>
        <p:txBody>
          <a:bodyPr/>
          <a:lstStyle/>
          <a:p>
            <a:r>
              <a:rPr lang="en-US" smtClean="0"/>
              <a:t>04th June 2015</a:t>
            </a:r>
            <a:endParaRPr lang="en-US"/>
          </a:p>
        </p:txBody>
      </p:sp>
      <p:sp>
        <p:nvSpPr>
          <p:cNvPr id="8" name="Footer Placeholder 7"/>
          <p:cNvSpPr>
            <a:spLocks noGrp="1"/>
          </p:cNvSpPr>
          <p:nvPr>
            <p:ph type="ftr" sz="quarter" idx="11"/>
          </p:nvPr>
        </p:nvSpPr>
        <p:spPr/>
        <p:txBody>
          <a:bodyPr/>
          <a:lstStyle/>
          <a:p>
            <a:r>
              <a:rPr lang="en-US" smtClean="0"/>
              <a:t>BE/CO/TC - E.Hatziangeli</a:t>
            </a:r>
            <a:endParaRPr lang="en-US"/>
          </a:p>
        </p:txBody>
      </p:sp>
      <p:sp>
        <p:nvSpPr>
          <p:cNvPr id="9" name="Slide Number Placeholder 8"/>
          <p:cNvSpPr>
            <a:spLocks noGrp="1"/>
          </p:cNvSpPr>
          <p:nvPr>
            <p:ph type="sldNum" sz="quarter" idx="12"/>
          </p:nvPr>
        </p:nvSpPr>
        <p:spPr/>
        <p:txBody>
          <a:bodyPr/>
          <a:lstStyle/>
          <a:p>
            <a:fld id="{BA9B540C-44DA-4F69-89C9-7C84606640D3}" type="slidenum">
              <a:rPr lang="en-US" smtClean="0"/>
              <a:pPr/>
              <a:t>7</a:t>
            </a:fld>
            <a:endParaRPr lang="en-US"/>
          </a:p>
        </p:txBody>
      </p:sp>
      <p:grpSp>
        <p:nvGrpSpPr>
          <p:cNvPr id="11" name="Group 10"/>
          <p:cNvGrpSpPr/>
          <p:nvPr/>
        </p:nvGrpSpPr>
        <p:grpSpPr>
          <a:xfrm>
            <a:off x="7716863" y="655949"/>
            <a:ext cx="1080699" cy="3580228"/>
            <a:chOff x="7716863" y="655949"/>
            <a:chExt cx="1080699" cy="3580228"/>
          </a:xfrm>
        </p:grpSpPr>
        <p:pic>
          <p:nvPicPr>
            <p:cNvPr id="12" name="Picture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16863" y="655949"/>
              <a:ext cx="1080699" cy="1440000"/>
            </a:xfrm>
            <a:prstGeom prst="rect">
              <a:avLst/>
            </a:prstGeom>
          </p:spPr>
        </p:pic>
        <p:pic>
          <p:nvPicPr>
            <p:cNvPr id="10" name="Picture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16863" y="2798847"/>
              <a:ext cx="1080699" cy="1437330"/>
            </a:xfrm>
            <a:prstGeom prst="rect">
              <a:avLst/>
            </a:prstGeom>
          </p:spPr>
        </p:pic>
      </p:grpSp>
    </p:spTree>
    <p:extLst>
      <p:ext uri="{BB962C8B-B14F-4D97-AF65-F5344CB8AC3E}">
        <p14:creationId xmlns:p14="http://schemas.microsoft.com/office/powerpoint/2010/main" val="1013039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7" grpId="0"/>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0"/>
            <a:ext cx="8229600" cy="893704"/>
          </a:xfrm>
          <a:prstGeom prst="rect">
            <a:avLst/>
          </a:prstGeom>
        </p:spPr>
        <p:txBody>
          <a:bodyPr/>
          <a:lstStyle/>
          <a:p>
            <a:r>
              <a:rPr lang="en-US" dirty="0"/>
              <a:t>Exploitation Manager</a:t>
            </a:r>
          </a:p>
        </p:txBody>
      </p:sp>
      <p:sp>
        <p:nvSpPr>
          <p:cNvPr id="3" name="Content Placeholder 2"/>
          <p:cNvSpPr>
            <a:spLocks noGrp="1"/>
          </p:cNvSpPr>
          <p:nvPr>
            <p:ph idx="1"/>
          </p:nvPr>
        </p:nvSpPr>
        <p:spPr>
          <a:xfrm>
            <a:off x="385446" y="1322893"/>
            <a:ext cx="8570406" cy="4525963"/>
          </a:xfrm>
        </p:spPr>
        <p:txBody>
          <a:bodyPr>
            <a:normAutofit fontScale="92500" lnSpcReduction="20000"/>
          </a:bodyPr>
          <a:lstStyle/>
          <a:p>
            <a:r>
              <a:rPr lang="en-US" sz="1600" dirty="0"/>
              <a:t>The controls exploitation manager organizes the BE-CO operational support (commonly known as “CO exploitation”) in order to ensure maximum operational availability. </a:t>
            </a:r>
            <a:endParaRPr lang="en-US" sz="1600" b="1" dirty="0" smtClean="0"/>
          </a:p>
          <a:p>
            <a:r>
              <a:rPr lang="en-US" sz="1600" b="1" dirty="0" smtClean="0"/>
              <a:t>Responsible for the exploitation </a:t>
            </a:r>
            <a:r>
              <a:rPr lang="en-US" sz="1600" dirty="0" smtClean="0"/>
              <a:t>of all machines concerning the controls infrastructure</a:t>
            </a:r>
          </a:p>
          <a:p>
            <a:r>
              <a:rPr lang="en-US" sz="1600" dirty="0" smtClean="0"/>
              <a:t>Maintains an up-to-date list of controls experts per system</a:t>
            </a:r>
          </a:p>
          <a:p>
            <a:r>
              <a:rPr lang="en-US" sz="1600" b="1" dirty="0" smtClean="0"/>
              <a:t>Follows </a:t>
            </a:r>
            <a:r>
              <a:rPr lang="en-US" sz="1600" b="1" dirty="0"/>
              <a:t>outstanding issues impacting the </a:t>
            </a:r>
            <a:r>
              <a:rPr lang="en-US" sz="1600" b="1" dirty="0" smtClean="0"/>
              <a:t>operations</a:t>
            </a:r>
            <a:r>
              <a:rPr lang="en-US" sz="1600" dirty="0" smtClean="0"/>
              <a:t>, </a:t>
            </a:r>
            <a:r>
              <a:rPr lang="en-US" sz="1600" dirty="0"/>
              <a:t>discuss solutions with the group service </a:t>
            </a:r>
            <a:r>
              <a:rPr lang="en-US" sz="1600" dirty="0" smtClean="0"/>
              <a:t>providers</a:t>
            </a:r>
            <a:r>
              <a:rPr lang="en-US" sz="1600" dirty="0"/>
              <a:t> </a:t>
            </a:r>
            <a:r>
              <a:rPr lang="en-US" sz="1600" dirty="0" smtClean="0"/>
              <a:t>and controls experts</a:t>
            </a:r>
          </a:p>
          <a:p>
            <a:r>
              <a:rPr lang="en-US" sz="1600" dirty="0" smtClean="0"/>
              <a:t>Reports in the FOM, (IEFC and LMC)</a:t>
            </a:r>
          </a:p>
          <a:p>
            <a:r>
              <a:rPr lang="en-US" sz="1600" b="1" dirty="0" smtClean="0"/>
              <a:t>Identifies areas of general improvement in the controls infrastructure </a:t>
            </a:r>
          </a:p>
          <a:p>
            <a:r>
              <a:rPr lang="en-US" sz="1600" dirty="0" smtClean="0"/>
              <a:t>Works </a:t>
            </a:r>
            <a:r>
              <a:rPr lang="en-US" sz="1600" dirty="0"/>
              <a:t>in close collaboration with the </a:t>
            </a:r>
            <a:r>
              <a:rPr lang="en-US" sz="1600" dirty="0" smtClean="0"/>
              <a:t>operations crew, equipment experts and controls projects leaders to ameliorate the exploitation of the controls infrastructure and follows up the outstanding issues in MAM</a:t>
            </a:r>
          </a:p>
          <a:p>
            <a:r>
              <a:rPr lang="en-US" sz="1600" dirty="0" smtClean="0"/>
              <a:t>Participate </a:t>
            </a:r>
            <a:r>
              <a:rPr lang="en-US" sz="1600" dirty="0"/>
              <a:t>in the SUWG meetings aimed at planning and coordinating smooth BE-CO </a:t>
            </a:r>
            <a:r>
              <a:rPr lang="en-US" sz="1600" dirty="0" smtClean="0"/>
              <a:t>upgrades</a:t>
            </a:r>
          </a:p>
          <a:p>
            <a:r>
              <a:rPr lang="en-US" sz="1600" dirty="0"/>
              <a:t>During Technical Stop (TS), plan the start up in coordination with OP and EQP groups and define the time required for the setting up of the controls. Request dedicated controls test days prior to the TS; negotiate these days in the accelerator schedule and organize the planning of the tests with the BE- CO </a:t>
            </a:r>
            <a:r>
              <a:rPr lang="en-US" sz="1600" dirty="0" smtClean="0"/>
              <a:t>sections</a:t>
            </a:r>
          </a:p>
          <a:p>
            <a:r>
              <a:rPr lang="en-US" sz="1600" dirty="0" smtClean="0"/>
              <a:t>Meetings</a:t>
            </a:r>
            <a:endParaRPr lang="en-US" sz="1600" dirty="0"/>
          </a:p>
          <a:p>
            <a:pPr lvl="1"/>
            <a:r>
              <a:rPr lang="en-US" sz="1200" dirty="0" smtClean="0"/>
              <a:t>FOM, 8h30 meeting, LBOC</a:t>
            </a:r>
          </a:p>
          <a:p>
            <a:pPr lvl="1"/>
            <a:r>
              <a:rPr lang="en-US" sz="1200" dirty="0" smtClean="0"/>
              <a:t>MAM</a:t>
            </a:r>
            <a:endParaRPr lang="en-US" sz="1200" dirty="0"/>
          </a:p>
          <a:p>
            <a:pPr lvl="1"/>
            <a:r>
              <a:rPr lang="en-US" sz="1200" dirty="0"/>
              <a:t>SLM</a:t>
            </a:r>
          </a:p>
          <a:p>
            <a:endParaRPr lang="en-US" dirty="0"/>
          </a:p>
        </p:txBody>
      </p:sp>
      <p:sp>
        <p:nvSpPr>
          <p:cNvPr id="4" name="Date Placeholder 3"/>
          <p:cNvSpPr>
            <a:spLocks noGrp="1"/>
          </p:cNvSpPr>
          <p:nvPr>
            <p:ph type="dt" sz="half" idx="10"/>
          </p:nvPr>
        </p:nvSpPr>
        <p:spPr/>
        <p:txBody>
          <a:bodyPr/>
          <a:lstStyle/>
          <a:p>
            <a:r>
              <a:rPr lang="en-US" smtClean="0"/>
              <a:t>04th June 2015</a:t>
            </a:r>
            <a:endParaRPr lang="en-US"/>
          </a:p>
        </p:txBody>
      </p:sp>
      <p:sp>
        <p:nvSpPr>
          <p:cNvPr id="5" name="Footer Placeholder 4"/>
          <p:cNvSpPr>
            <a:spLocks noGrp="1"/>
          </p:cNvSpPr>
          <p:nvPr>
            <p:ph type="ftr" sz="quarter" idx="11"/>
          </p:nvPr>
        </p:nvSpPr>
        <p:spPr/>
        <p:txBody>
          <a:bodyPr/>
          <a:lstStyle/>
          <a:p>
            <a:r>
              <a:rPr lang="en-US" smtClean="0"/>
              <a:t>BE/CO/TC - E.Hatziangeli</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8</a:t>
            </a:fld>
            <a:endParaRPr lang="en-US"/>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23473" y="0"/>
            <a:ext cx="1052512" cy="1408043"/>
          </a:xfrm>
          <a:prstGeom prst="rect">
            <a:avLst/>
          </a:prstGeom>
        </p:spPr>
      </p:pic>
    </p:spTree>
    <p:extLst>
      <p:ext uri="{BB962C8B-B14F-4D97-AF65-F5344CB8AC3E}">
        <p14:creationId xmlns:p14="http://schemas.microsoft.com/office/powerpoint/2010/main" val="21869697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19722" y="907307"/>
            <a:ext cx="8736130" cy="5470907"/>
          </a:xfrm>
        </p:spPr>
        <p:txBody>
          <a:bodyPr>
            <a:normAutofit/>
          </a:bodyPr>
          <a:lstStyle/>
          <a:p>
            <a:r>
              <a:rPr lang="en-US" dirty="0"/>
              <a:t>Launched in early 2012 in </a:t>
            </a:r>
            <a:r>
              <a:rPr lang="en-US" dirty="0"/>
              <a:t>LMC </a:t>
            </a:r>
            <a:r>
              <a:rPr lang="en-US" dirty="0" smtClean="0"/>
              <a:t>to avoid</a:t>
            </a:r>
            <a:r>
              <a:rPr lang="en-US" dirty="0"/>
              <a:t>/reduce downtime after TS caused by </a:t>
            </a:r>
            <a:r>
              <a:rPr lang="en-US" dirty="0" smtClean="0"/>
              <a:t>upgrades</a:t>
            </a:r>
            <a:endParaRPr lang="en-US" dirty="0"/>
          </a:p>
          <a:p>
            <a:pPr lvl="1"/>
            <a:r>
              <a:rPr lang="en-US" dirty="0" smtClean="0"/>
              <a:t>Make </a:t>
            </a:r>
            <a:r>
              <a:rPr lang="en-US" dirty="0"/>
              <a:t>sure we can do necessary upgrades during TS</a:t>
            </a:r>
          </a:p>
          <a:p>
            <a:pPr lvl="1"/>
            <a:r>
              <a:rPr lang="en-US" dirty="0"/>
              <a:t>In particular upgrades </a:t>
            </a:r>
            <a:r>
              <a:rPr lang="en-US" dirty="0" smtClean="0"/>
              <a:t>of core controls frameworks</a:t>
            </a:r>
            <a:endParaRPr lang="en-US" dirty="0"/>
          </a:p>
          <a:p>
            <a:pPr lvl="1"/>
            <a:r>
              <a:rPr lang="en-US" dirty="0" smtClean="0"/>
              <a:t>Improve </a:t>
            </a:r>
            <a:r>
              <a:rPr lang="en-US" dirty="0"/>
              <a:t>collaboration and communication across </a:t>
            </a:r>
            <a:r>
              <a:rPr lang="en-US" dirty="0" smtClean="0"/>
              <a:t>AT sector</a:t>
            </a:r>
            <a:endParaRPr lang="en-US" dirty="0"/>
          </a:p>
          <a:p>
            <a:pPr lvl="1"/>
            <a:r>
              <a:rPr lang="en-US" dirty="0"/>
              <a:t>Keep OP informed during all phases of the upgrade workflow</a:t>
            </a:r>
          </a:p>
          <a:p>
            <a:r>
              <a:rPr lang="en-US" dirty="0" smtClean="0"/>
              <a:t>Members</a:t>
            </a:r>
            <a:endParaRPr lang="en-US" dirty="0"/>
          </a:p>
          <a:p>
            <a:pPr lvl="1"/>
            <a:r>
              <a:rPr lang="en-US" dirty="0"/>
              <a:t>6 from equipment groups</a:t>
            </a:r>
          </a:p>
          <a:p>
            <a:pPr lvl="1"/>
            <a:r>
              <a:rPr lang="en-US" dirty="0"/>
              <a:t>1 from EN/ICE, 1 from TE/MPE, 1 from GS/AIS</a:t>
            </a:r>
          </a:p>
          <a:p>
            <a:pPr lvl="1"/>
            <a:r>
              <a:rPr lang="en-US" dirty="0"/>
              <a:t>6 from CO</a:t>
            </a:r>
          </a:p>
          <a:p>
            <a:pPr lvl="1"/>
            <a:r>
              <a:rPr lang="en-US" dirty="0"/>
              <a:t>3-4 from OP</a:t>
            </a:r>
          </a:p>
          <a:p>
            <a:r>
              <a:rPr lang="en-US" dirty="0" smtClean="0"/>
              <a:t>Meetings</a:t>
            </a:r>
          </a:p>
          <a:p>
            <a:pPr lvl="1"/>
            <a:r>
              <a:rPr lang="en-US" dirty="0" smtClean="0"/>
              <a:t>SUWG meetings</a:t>
            </a:r>
          </a:p>
          <a:p>
            <a:pPr lvl="1"/>
            <a:r>
              <a:rPr lang="en-US" dirty="0" smtClean="0"/>
              <a:t>LMC, IEFC</a:t>
            </a:r>
          </a:p>
          <a:p>
            <a:pPr lvl="1"/>
            <a:r>
              <a:rPr lang="en-US" dirty="0" smtClean="0"/>
              <a:t>SLM</a:t>
            </a:r>
          </a:p>
          <a:p>
            <a:endParaRPr lang="en-US" dirty="0"/>
          </a:p>
          <a:p>
            <a:endParaRPr lang="en-US" dirty="0"/>
          </a:p>
        </p:txBody>
      </p:sp>
      <p:sp>
        <p:nvSpPr>
          <p:cNvPr id="3" name="Date Placeholder 2"/>
          <p:cNvSpPr>
            <a:spLocks noGrp="1"/>
          </p:cNvSpPr>
          <p:nvPr>
            <p:ph type="dt" sz="half" idx="10"/>
          </p:nvPr>
        </p:nvSpPr>
        <p:spPr/>
        <p:txBody>
          <a:bodyPr/>
          <a:lstStyle/>
          <a:p>
            <a:r>
              <a:rPr lang="en-US" smtClean="0"/>
              <a:t>04th June 2015</a:t>
            </a:r>
            <a:endParaRPr lang="en-US"/>
          </a:p>
        </p:txBody>
      </p:sp>
      <p:sp>
        <p:nvSpPr>
          <p:cNvPr id="4" name="Footer Placeholder 3"/>
          <p:cNvSpPr>
            <a:spLocks noGrp="1"/>
          </p:cNvSpPr>
          <p:nvPr>
            <p:ph type="ftr" sz="quarter" idx="11"/>
          </p:nvPr>
        </p:nvSpPr>
        <p:spPr/>
        <p:txBody>
          <a:bodyPr/>
          <a:lstStyle/>
          <a:p>
            <a:r>
              <a:rPr lang="en-US" smtClean="0"/>
              <a:t>BE/CO/TC - E.Hatziangeli</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9</a:t>
            </a:fld>
            <a:endParaRPr lang="en-US"/>
          </a:p>
        </p:txBody>
      </p:sp>
      <p:sp>
        <p:nvSpPr>
          <p:cNvPr id="7" name="Title 1"/>
          <p:cNvSpPr txBox="1">
            <a:spLocks/>
          </p:cNvSpPr>
          <p:nvPr/>
        </p:nvSpPr>
        <p:spPr>
          <a:xfrm>
            <a:off x="316095" y="0"/>
            <a:ext cx="8229600" cy="893704"/>
          </a:xfrm>
          <a:prstGeom prst="rect">
            <a:avLst/>
          </a:prstGeom>
        </p:spPr>
        <p:txBody>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dirty="0" smtClean="0"/>
              <a:t>Smooth Upgrade WG</a:t>
            </a:r>
            <a:endParaRPr lang="en-US" dirty="0"/>
          </a:p>
        </p:txBody>
      </p:sp>
      <p:pic>
        <p:nvPicPr>
          <p:cNvPr id="8" name="Picture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62148" y="0"/>
            <a:ext cx="1081852" cy="1438863"/>
          </a:xfrm>
          <a:prstGeom prst="rect">
            <a:avLst/>
          </a:prstGeom>
        </p:spPr>
      </p:pic>
    </p:spTree>
    <p:extLst>
      <p:ext uri="{BB962C8B-B14F-4D97-AF65-F5344CB8AC3E}">
        <p14:creationId xmlns:p14="http://schemas.microsoft.com/office/powerpoint/2010/main" val="24791379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
                                            <p:txEl>
                                              <p:pRg st="11" end="11"/>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
                                            <p:txEl>
                                              <p:pRg st="12" end="12"/>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4904</TotalTime>
  <Words>1565</Words>
  <Application>Microsoft Macintosh PowerPoint</Application>
  <PresentationFormat>On-screen Show (4:3)</PresentationFormat>
  <Paragraphs>258</Paragraphs>
  <Slides>11</Slides>
  <Notes>9</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Executive</vt:lpstr>
      <vt:lpstr>Roles Committees Meetings</vt:lpstr>
      <vt:lpstr>PowerPoint Presentation</vt:lpstr>
      <vt:lpstr>Technical Coordination</vt:lpstr>
      <vt:lpstr>PowerPoint Presentation</vt:lpstr>
      <vt:lpstr>MCC Leader</vt:lpstr>
      <vt:lpstr>Shutdown Controls Coordinator</vt:lpstr>
      <vt:lpstr>Machine Supervisor</vt:lpstr>
      <vt:lpstr>Exploitation Manager</vt:lpstr>
      <vt:lpstr>PowerPoint Presentation</vt:lpstr>
      <vt:lpstr>Controls Coordination</vt:lpstr>
      <vt:lpstr>Decision Making Meetings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Committees, Meeting &amp; Roles</dc:title>
  <dc:creator>Eugenia Hatziangeli</dc:creator>
  <cp:lastModifiedBy>Eugenia HATZIANGELI</cp:lastModifiedBy>
  <cp:revision>59</cp:revision>
  <dcterms:created xsi:type="dcterms:W3CDTF">2015-06-01T14:17:03Z</dcterms:created>
  <dcterms:modified xsi:type="dcterms:W3CDTF">2015-06-05T15:00:09Z</dcterms:modified>
</cp:coreProperties>
</file>