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4"/>
  </p:notesMasterIdLst>
  <p:sldIdLst>
    <p:sldId id="256" r:id="rId2"/>
    <p:sldId id="257" r:id="rId3"/>
    <p:sldId id="262" r:id="rId4"/>
    <p:sldId id="263" r:id="rId5"/>
    <p:sldId id="264" r:id="rId6"/>
    <p:sldId id="283" r:id="rId7"/>
    <p:sldId id="281" r:id="rId8"/>
    <p:sldId id="269" r:id="rId9"/>
    <p:sldId id="293" r:id="rId10"/>
    <p:sldId id="267" r:id="rId11"/>
    <p:sldId id="294" r:id="rId12"/>
    <p:sldId id="284" r:id="rId13"/>
    <p:sldId id="280" r:id="rId14"/>
    <p:sldId id="270" r:id="rId15"/>
    <p:sldId id="271" r:id="rId16"/>
    <p:sldId id="272" r:id="rId17"/>
    <p:sldId id="279" r:id="rId18"/>
    <p:sldId id="288" r:id="rId19"/>
    <p:sldId id="286" r:id="rId20"/>
    <p:sldId id="273" r:id="rId21"/>
    <p:sldId id="274" r:id="rId22"/>
    <p:sldId id="275" r:id="rId23"/>
    <p:sldId id="276" r:id="rId24"/>
    <p:sldId id="291" r:id="rId25"/>
    <p:sldId id="287" r:id="rId26"/>
    <p:sldId id="277" r:id="rId27"/>
    <p:sldId id="278" r:id="rId28"/>
    <p:sldId id="285" r:id="rId29"/>
    <p:sldId id="261" r:id="rId30"/>
    <p:sldId id="289" r:id="rId31"/>
    <p:sldId id="292" r:id="rId32"/>
    <p:sldId id="290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TERA\RFQ\750MHz\losses_spectrum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Workspaces\r\RFQ_SMATHOT\RFQ_HF\Contr&#244;le\Outil%20de%20forme%209\Test%2011_Outil%209\modulation-test-11%20outil%20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xVal>
            <c:numRef>
              <c:f>Sheet2!$A$2:$A$48</c:f>
              <c:numCache>
                <c:formatCode>0.00E+00</c:formatCode>
                <c:ptCount val="47"/>
                <c:pt idx="0">
                  <c:v>0.04</c:v>
                </c:pt>
                <c:pt idx="1">
                  <c:v>0.05</c:v>
                </c:pt>
                <c:pt idx="2">
                  <c:v>0.06</c:v>
                </c:pt>
                <c:pt idx="3">
                  <c:v>7.0000000000000007E-2</c:v>
                </c:pt>
                <c:pt idx="4">
                  <c:v>0.08</c:v>
                </c:pt>
                <c:pt idx="5">
                  <c:v>0.09</c:v>
                </c:pt>
                <c:pt idx="6">
                  <c:v>0.1</c:v>
                </c:pt>
                <c:pt idx="7">
                  <c:v>0.11</c:v>
                </c:pt>
                <c:pt idx="8">
                  <c:v>0.12</c:v>
                </c:pt>
                <c:pt idx="9">
                  <c:v>0.13</c:v>
                </c:pt>
                <c:pt idx="10">
                  <c:v>0.14000000000000001</c:v>
                </c:pt>
                <c:pt idx="11">
                  <c:v>0.15</c:v>
                </c:pt>
                <c:pt idx="12">
                  <c:v>0.16</c:v>
                </c:pt>
                <c:pt idx="13">
                  <c:v>0.17</c:v>
                </c:pt>
                <c:pt idx="14">
                  <c:v>0.18</c:v>
                </c:pt>
                <c:pt idx="15">
                  <c:v>0.19</c:v>
                </c:pt>
                <c:pt idx="16">
                  <c:v>0.2</c:v>
                </c:pt>
                <c:pt idx="17">
                  <c:v>0.21</c:v>
                </c:pt>
                <c:pt idx="18">
                  <c:v>0.22</c:v>
                </c:pt>
                <c:pt idx="19">
                  <c:v>0.23</c:v>
                </c:pt>
                <c:pt idx="20">
                  <c:v>0.24</c:v>
                </c:pt>
                <c:pt idx="21">
                  <c:v>0.25</c:v>
                </c:pt>
                <c:pt idx="22">
                  <c:v>0.26</c:v>
                </c:pt>
                <c:pt idx="23">
                  <c:v>0.27</c:v>
                </c:pt>
                <c:pt idx="24">
                  <c:v>0.28000000000000003</c:v>
                </c:pt>
                <c:pt idx="25">
                  <c:v>0.28999999999999998</c:v>
                </c:pt>
                <c:pt idx="26">
                  <c:v>0.3</c:v>
                </c:pt>
                <c:pt idx="27">
                  <c:v>0.31</c:v>
                </c:pt>
                <c:pt idx="28">
                  <c:v>0.32</c:v>
                </c:pt>
                <c:pt idx="29">
                  <c:v>0.33</c:v>
                </c:pt>
                <c:pt idx="30">
                  <c:v>0.34</c:v>
                </c:pt>
                <c:pt idx="31">
                  <c:v>0.35</c:v>
                </c:pt>
                <c:pt idx="32">
                  <c:v>0.36</c:v>
                </c:pt>
                <c:pt idx="33">
                  <c:v>0.37</c:v>
                </c:pt>
                <c:pt idx="34">
                  <c:v>0.38</c:v>
                </c:pt>
                <c:pt idx="35">
                  <c:v>0.39</c:v>
                </c:pt>
                <c:pt idx="36">
                  <c:v>0.4</c:v>
                </c:pt>
                <c:pt idx="37">
                  <c:v>0.41</c:v>
                </c:pt>
                <c:pt idx="38">
                  <c:v>0.42</c:v>
                </c:pt>
                <c:pt idx="39">
                  <c:v>0.43</c:v>
                </c:pt>
                <c:pt idx="40">
                  <c:v>0.44</c:v>
                </c:pt>
                <c:pt idx="41">
                  <c:v>0.45</c:v>
                </c:pt>
                <c:pt idx="42">
                  <c:v>0.46</c:v>
                </c:pt>
                <c:pt idx="43">
                  <c:v>0.47</c:v>
                </c:pt>
                <c:pt idx="44">
                  <c:v>0.48</c:v>
                </c:pt>
                <c:pt idx="45">
                  <c:v>0.49</c:v>
                </c:pt>
                <c:pt idx="46">
                  <c:v>0.5</c:v>
                </c:pt>
              </c:numCache>
            </c:numRef>
          </c:xVal>
          <c:yVal>
            <c:numRef>
              <c:f>Sheet2!$B$2:$B$48</c:f>
              <c:numCache>
                <c:formatCode>General</c:formatCode>
                <c:ptCount val="47"/>
                <c:pt idx="0">
                  <c:v>33474</c:v>
                </c:pt>
                <c:pt idx="1">
                  <c:v>24207</c:v>
                </c:pt>
                <c:pt idx="2">
                  <c:v>4243</c:v>
                </c:pt>
                <c:pt idx="3">
                  <c:v>1160</c:v>
                </c:pt>
                <c:pt idx="4">
                  <c:v>697</c:v>
                </c:pt>
                <c:pt idx="5">
                  <c:v>453</c:v>
                </c:pt>
                <c:pt idx="6">
                  <c:v>159</c:v>
                </c:pt>
                <c:pt idx="7">
                  <c:v>137</c:v>
                </c:pt>
                <c:pt idx="8">
                  <c:v>21</c:v>
                </c:pt>
                <c:pt idx="9">
                  <c:v>26</c:v>
                </c:pt>
                <c:pt idx="10">
                  <c:v>36</c:v>
                </c:pt>
                <c:pt idx="11">
                  <c:v>21</c:v>
                </c:pt>
                <c:pt idx="12">
                  <c:v>7</c:v>
                </c:pt>
                <c:pt idx="13">
                  <c:v>6</c:v>
                </c:pt>
                <c:pt idx="14">
                  <c:v>9</c:v>
                </c:pt>
                <c:pt idx="15">
                  <c:v>2</c:v>
                </c:pt>
                <c:pt idx="16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8">
                  <c:v>1</c:v>
                </c:pt>
                <c:pt idx="31">
                  <c:v>1</c:v>
                </c:pt>
                <c:pt idx="32">
                  <c:v>1</c:v>
                </c:pt>
                <c:pt idx="45">
                  <c:v>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28480"/>
        <c:axId val="50630656"/>
      </c:scatterChart>
      <c:valAx>
        <c:axId val="5062848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MeV</a:t>
                </a:r>
              </a:p>
            </c:rich>
          </c:tx>
          <c:layout/>
          <c:overlay val="0"/>
        </c:title>
        <c:numFmt formatCode="#,##0.00" sourceLinked="0"/>
        <c:majorTickMark val="out"/>
        <c:minorTickMark val="none"/>
        <c:tickLblPos val="nextTo"/>
        <c:crossAx val="50630656"/>
        <c:crosses val="autoZero"/>
        <c:crossBetween val="midCat"/>
      </c:valAx>
      <c:valAx>
        <c:axId val="506306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62848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Modulation - Piece de test 150 mm #11, outil #9</a:t>
            </a:r>
          </a:p>
          <a:p>
            <a:pPr>
              <a:defRPr/>
            </a:pPr>
            <a:r>
              <a:rPr lang="en-US"/>
              <a:t>13/3/2015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3.5261669601987289E-2"/>
          <c:y val="0.20582429552049558"/>
          <c:w val="0.75635386032204366"/>
          <c:h val="0.77925031409914214"/>
        </c:manualLayout>
      </c:layout>
      <c:scatterChart>
        <c:scatterStyle val="lineMarker"/>
        <c:varyColors val="0"/>
        <c:ser>
          <c:idx val="1"/>
          <c:order val="0"/>
          <c:tx>
            <c:v>Nominal</c:v>
          </c:tx>
          <c:spPr>
            <a:ln w="19050">
              <a:solidFill>
                <a:srgbClr val="C00000"/>
              </a:solidFill>
              <a:prstDash val="dash"/>
            </a:ln>
          </c:spPr>
          <c:marker>
            <c:symbol val="none"/>
          </c:marker>
          <c:xVal>
            <c:numRef>
              <c:f>DATA!$D$4:$D$2000</c:f>
              <c:numCache>
                <c:formatCode>General</c:formatCode>
                <c:ptCount val="1997"/>
                <c:pt idx="0">
                  <c:v>0.49999399999999999</c:v>
                </c:pt>
                <c:pt idx="1">
                  <c:v>0.60096499999999997</c:v>
                </c:pt>
                <c:pt idx="2">
                  <c:v>0.70192500000000002</c:v>
                </c:pt>
                <c:pt idx="3">
                  <c:v>0.80287500000000001</c:v>
                </c:pt>
                <c:pt idx="4">
                  <c:v>0.90382200000000001</c:v>
                </c:pt>
                <c:pt idx="5">
                  <c:v>1.0047699999999999</c:v>
                </c:pt>
                <c:pt idx="6">
                  <c:v>1.10572</c:v>
                </c:pt>
                <c:pt idx="7">
                  <c:v>1.20668</c:v>
                </c:pt>
                <c:pt idx="8">
                  <c:v>1.30765</c:v>
                </c:pt>
                <c:pt idx="9">
                  <c:v>1.4086399999999999</c:v>
                </c:pt>
                <c:pt idx="10">
                  <c:v>1.5096400000000001</c:v>
                </c:pt>
                <c:pt idx="11">
                  <c:v>1.6106400000000001</c:v>
                </c:pt>
                <c:pt idx="12">
                  <c:v>1.71166</c:v>
                </c:pt>
                <c:pt idx="13">
                  <c:v>1.8126800000000001</c:v>
                </c:pt>
                <c:pt idx="14">
                  <c:v>1.9137</c:v>
                </c:pt>
                <c:pt idx="15">
                  <c:v>2.0147200000000001</c:v>
                </c:pt>
                <c:pt idx="16">
                  <c:v>2.11572</c:v>
                </c:pt>
                <c:pt idx="17">
                  <c:v>2.21671</c:v>
                </c:pt>
                <c:pt idx="18">
                  <c:v>2.3176800000000002</c:v>
                </c:pt>
                <c:pt idx="19">
                  <c:v>2.4186299999999998</c:v>
                </c:pt>
                <c:pt idx="20">
                  <c:v>2.5195699999999999</c:v>
                </c:pt>
                <c:pt idx="21">
                  <c:v>2.6204900000000002</c:v>
                </c:pt>
                <c:pt idx="22">
                  <c:v>2.7214</c:v>
                </c:pt>
                <c:pt idx="23">
                  <c:v>2.8222999999999998</c:v>
                </c:pt>
                <c:pt idx="24">
                  <c:v>2.9232</c:v>
                </c:pt>
                <c:pt idx="25">
                  <c:v>3.0241099999999999</c:v>
                </c:pt>
                <c:pt idx="26">
                  <c:v>3.1250300000000002</c:v>
                </c:pt>
                <c:pt idx="27">
                  <c:v>3.2259699999999998</c:v>
                </c:pt>
                <c:pt idx="28">
                  <c:v>3.32694</c:v>
                </c:pt>
                <c:pt idx="29">
                  <c:v>3.4279199999999999</c:v>
                </c:pt>
                <c:pt idx="30">
                  <c:v>3.5289299999999999</c:v>
                </c:pt>
                <c:pt idx="31">
                  <c:v>3.62995</c:v>
                </c:pt>
                <c:pt idx="32">
                  <c:v>3.7309800000000002</c:v>
                </c:pt>
                <c:pt idx="33">
                  <c:v>3.8319999999999999</c:v>
                </c:pt>
                <c:pt idx="34">
                  <c:v>3.9330099999999999</c:v>
                </c:pt>
                <c:pt idx="35">
                  <c:v>4.0339900000000002</c:v>
                </c:pt>
                <c:pt idx="36">
                  <c:v>4.1349400000000003</c:v>
                </c:pt>
                <c:pt idx="37">
                  <c:v>4.2358599999999997</c:v>
                </c:pt>
                <c:pt idx="38">
                  <c:v>4.3367599999999999</c:v>
                </c:pt>
                <c:pt idx="39">
                  <c:v>4.4376300000000004</c:v>
                </c:pt>
                <c:pt idx="40">
                  <c:v>4.5384900000000004</c:v>
                </c:pt>
                <c:pt idx="41">
                  <c:v>4.6393399999999998</c:v>
                </c:pt>
                <c:pt idx="42">
                  <c:v>4.7401999999999997</c:v>
                </c:pt>
                <c:pt idx="43">
                  <c:v>4.8410799999999998</c:v>
                </c:pt>
                <c:pt idx="44">
                  <c:v>4.9419700000000004</c:v>
                </c:pt>
                <c:pt idx="45">
                  <c:v>5.0428899999999999</c:v>
                </c:pt>
                <c:pt idx="46">
                  <c:v>5.14384</c:v>
                </c:pt>
                <c:pt idx="47">
                  <c:v>5.2448199999999998</c:v>
                </c:pt>
                <c:pt idx="48">
                  <c:v>5.3458199999999998</c:v>
                </c:pt>
                <c:pt idx="49">
                  <c:v>5.4468399999999999</c:v>
                </c:pt>
                <c:pt idx="50">
                  <c:v>5.5478699999999996</c:v>
                </c:pt>
                <c:pt idx="51">
                  <c:v>5.6489000000000003</c:v>
                </c:pt>
                <c:pt idx="52">
                  <c:v>5.7499200000000004</c:v>
                </c:pt>
                <c:pt idx="53">
                  <c:v>5.8509099999999998</c:v>
                </c:pt>
                <c:pt idx="54">
                  <c:v>5.9518800000000001</c:v>
                </c:pt>
                <c:pt idx="55">
                  <c:v>6.05281</c:v>
                </c:pt>
                <c:pt idx="56">
                  <c:v>6.1536999999999997</c:v>
                </c:pt>
                <c:pt idx="57">
                  <c:v>6.2545500000000001</c:v>
                </c:pt>
                <c:pt idx="58">
                  <c:v>6.3553699999999997</c:v>
                </c:pt>
                <c:pt idx="59">
                  <c:v>6.4561700000000002</c:v>
                </c:pt>
                <c:pt idx="60">
                  <c:v>6.5569600000000001</c:v>
                </c:pt>
                <c:pt idx="61">
                  <c:v>6.6577400000000004</c:v>
                </c:pt>
                <c:pt idx="62">
                  <c:v>6.7585499999999996</c:v>
                </c:pt>
                <c:pt idx="63">
                  <c:v>6.8593799999999998</c:v>
                </c:pt>
                <c:pt idx="64">
                  <c:v>6.9602500000000003</c:v>
                </c:pt>
                <c:pt idx="65">
                  <c:v>7.0611699999999997</c:v>
                </c:pt>
                <c:pt idx="66">
                  <c:v>7.1621300000000003</c:v>
                </c:pt>
                <c:pt idx="67">
                  <c:v>7.2631199999999998</c:v>
                </c:pt>
                <c:pt idx="68">
                  <c:v>7.3641399999999999</c:v>
                </c:pt>
                <c:pt idx="69">
                  <c:v>7.4651699999999996</c:v>
                </c:pt>
                <c:pt idx="70">
                  <c:v>7.5661899999999997</c:v>
                </c:pt>
                <c:pt idx="71">
                  <c:v>7.6671699999999996</c:v>
                </c:pt>
                <c:pt idx="72">
                  <c:v>7.7681100000000001</c:v>
                </c:pt>
                <c:pt idx="73">
                  <c:v>7.8689900000000002</c:v>
                </c:pt>
                <c:pt idx="74">
                  <c:v>7.9698200000000003</c:v>
                </c:pt>
                <c:pt idx="75">
                  <c:v>8.0706100000000003</c:v>
                </c:pt>
                <c:pt idx="76">
                  <c:v>8.1713699999999996</c:v>
                </c:pt>
                <c:pt idx="77">
                  <c:v>8.2721</c:v>
                </c:pt>
                <c:pt idx="78">
                  <c:v>8.3728300000000004</c:v>
                </c:pt>
                <c:pt idx="79">
                  <c:v>8.4735600000000009</c:v>
                </c:pt>
                <c:pt idx="80">
                  <c:v>8.5743299999999998</c:v>
                </c:pt>
                <c:pt idx="81">
                  <c:v>8.6751400000000007</c:v>
                </c:pt>
                <c:pt idx="82">
                  <c:v>8.7759900000000002</c:v>
                </c:pt>
                <c:pt idx="83">
                  <c:v>8.8768999999999991</c:v>
                </c:pt>
                <c:pt idx="84">
                  <c:v>8.9778400000000005</c:v>
                </c:pt>
                <c:pt idx="85">
                  <c:v>9.0788100000000007</c:v>
                </c:pt>
                <c:pt idx="86">
                  <c:v>9.1798099999999998</c:v>
                </c:pt>
                <c:pt idx="87">
                  <c:v>9.2808200000000003</c:v>
                </c:pt>
                <c:pt idx="88">
                  <c:v>9.3818300000000008</c:v>
                </c:pt>
                <c:pt idx="89">
                  <c:v>9.4828200000000002</c:v>
                </c:pt>
                <c:pt idx="90">
                  <c:v>9.5837800000000009</c:v>
                </c:pt>
                <c:pt idx="91">
                  <c:v>9.6846999999999994</c:v>
                </c:pt>
                <c:pt idx="92">
                  <c:v>9.7855699999999999</c:v>
                </c:pt>
                <c:pt idx="93">
                  <c:v>9.8863800000000008</c:v>
                </c:pt>
                <c:pt idx="94">
                  <c:v>9.9871400000000001</c:v>
                </c:pt>
                <c:pt idx="95">
                  <c:v>10.0878</c:v>
                </c:pt>
                <c:pt idx="96">
                  <c:v>10.188499999999999</c:v>
                </c:pt>
                <c:pt idx="97">
                  <c:v>10.289199999999999</c:v>
                </c:pt>
                <c:pt idx="98">
                  <c:v>10.389799999999999</c:v>
                </c:pt>
                <c:pt idx="99">
                  <c:v>10.490500000000001</c:v>
                </c:pt>
                <c:pt idx="100">
                  <c:v>10.591200000000001</c:v>
                </c:pt>
                <c:pt idx="101">
                  <c:v>10.6919</c:v>
                </c:pt>
                <c:pt idx="102">
                  <c:v>10.7928</c:v>
                </c:pt>
                <c:pt idx="103">
                  <c:v>10.893700000000001</c:v>
                </c:pt>
                <c:pt idx="104">
                  <c:v>10.9946</c:v>
                </c:pt>
                <c:pt idx="105">
                  <c:v>11.095599999999999</c:v>
                </c:pt>
                <c:pt idx="106">
                  <c:v>11.1966</c:v>
                </c:pt>
                <c:pt idx="107">
                  <c:v>11.297599999999999</c:v>
                </c:pt>
                <c:pt idx="108">
                  <c:v>11.3986</c:v>
                </c:pt>
                <c:pt idx="109">
                  <c:v>11.499499999999999</c:v>
                </c:pt>
                <c:pt idx="110">
                  <c:v>11.600300000000001</c:v>
                </c:pt>
                <c:pt idx="111">
                  <c:v>11.701000000000001</c:v>
                </c:pt>
                <c:pt idx="112">
                  <c:v>11.8017</c:v>
                </c:pt>
                <c:pt idx="113">
                  <c:v>11.9023</c:v>
                </c:pt>
                <c:pt idx="114">
                  <c:v>12.0029</c:v>
                </c:pt>
                <c:pt idx="115">
                  <c:v>12.103400000000001</c:v>
                </c:pt>
                <c:pt idx="116">
                  <c:v>12.204000000000001</c:v>
                </c:pt>
                <c:pt idx="117">
                  <c:v>12.304600000000001</c:v>
                </c:pt>
                <c:pt idx="118">
                  <c:v>12.4053</c:v>
                </c:pt>
                <c:pt idx="119">
                  <c:v>12.5061</c:v>
                </c:pt>
                <c:pt idx="120">
                  <c:v>12.6069</c:v>
                </c:pt>
                <c:pt idx="121">
                  <c:v>12.707800000000001</c:v>
                </c:pt>
                <c:pt idx="122">
                  <c:v>12.8088</c:v>
                </c:pt>
                <c:pt idx="123">
                  <c:v>12.909800000000001</c:v>
                </c:pt>
                <c:pt idx="124">
                  <c:v>13.0108</c:v>
                </c:pt>
                <c:pt idx="125">
                  <c:v>13.111800000000001</c:v>
                </c:pt>
                <c:pt idx="126">
                  <c:v>13.2128</c:v>
                </c:pt>
                <c:pt idx="127">
                  <c:v>13.313800000000001</c:v>
                </c:pt>
                <c:pt idx="128">
                  <c:v>13.4147</c:v>
                </c:pt>
                <c:pt idx="129">
                  <c:v>13.515499999999999</c:v>
                </c:pt>
                <c:pt idx="130">
                  <c:v>13.616300000000001</c:v>
                </c:pt>
                <c:pt idx="131">
                  <c:v>13.716900000000001</c:v>
                </c:pt>
                <c:pt idx="132">
                  <c:v>13.817500000000001</c:v>
                </c:pt>
                <c:pt idx="133">
                  <c:v>13.918100000000001</c:v>
                </c:pt>
                <c:pt idx="134">
                  <c:v>14.0185</c:v>
                </c:pt>
                <c:pt idx="135">
                  <c:v>14.119</c:v>
                </c:pt>
                <c:pt idx="136">
                  <c:v>14.2194</c:v>
                </c:pt>
                <c:pt idx="137">
                  <c:v>14.32</c:v>
                </c:pt>
                <c:pt idx="138">
                  <c:v>14.4206</c:v>
                </c:pt>
                <c:pt idx="139">
                  <c:v>14.5213</c:v>
                </c:pt>
                <c:pt idx="140">
                  <c:v>14.6221</c:v>
                </c:pt>
                <c:pt idx="141">
                  <c:v>14.723000000000001</c:v>
                </c:pt>
                <c:pt idx="142">
                  <c:v>14.824</c:v>
                </c:pt>
                <c:pt idx="143">
                  <c:v>14.925000000000001</c:v>
                </c:pt>
                <c:pt idx="144">
                  <c:v>15.026</c:v>
                </c:pt>
                <c:pt idx="145">
                  <c:v>15.127000000000001</c:v>
                </c:pt>
                <c:pt idx="146">
                  <c:v>15.2278</c:v>
                </c:pt>
                <c:pt idx="147">
                  <c:v>15.3286</c:v>
                </c:pt>
                <c:pt idx="148">
                  <c:v>15.4292</c:v>
                </c:pt>
                <c:pt idx="149">
                  <c:v>15.5297</c:v>
                </c:pt>
                <c:pt idx="150">
                  <c:v>15.6302</c:v>
                </c:pt>
                <c:pt idx="151">
                  <c:v>15.730600000000001</c:v>
                </c:pt>
                <c:pt idx="152">
                  <c:v>15.831</c:v>
                </c:pt>
                <c:pt idx="153">
                  <c:v>15.9314</c:v>
                </c:pt>
                <c:pt idx="154">
                  <c:v>16.0319</c:v>
                </c:pt>
                <c:pt idx="155">
                  <c:v>16.132400000000001</c:v>
                </c:pt>
                <c:pt idx="156">
                  <c:v>16.233000000000001</c:v>
                </c:pt>
                <c:pt idx="157">
                  <c:v>16.3337</c:v>
                </c:pt>
                <c:pt idx="158">
                  <c:v>16.4345</c:v>
                </c:pt>
                <c:pt idx="159">
                  <c:v>16.535399999999999</c:v>
                </c:pt>
                <c:pt idx="160">
                  <c:v>16.636299999999999</c:v>
                </c:pt>
                <c:pt idx="161">
                  <c:v>16.737300000000001</c:v>
                </c:pt>
                <c:pt idx="162">
                  <c:v>16.8383</c:v>
                </c:pt>
                <c:pt idx="163">
                  <c:v>16.939399999999999</c:v>
                </c:pt>
                <c:pt idx="164">
                  <c:v>17.040299999999998</c:v>
                </c:pt>
                <c:pt idx="165">
                  <c:v>17.141200000000001</c:v>
                </c:pt>
                <c:pt idx="166">
                  <c:v>17.242100000000001</c:v>
                </c:pt>
                <c:pt idx="167">
                  <c:v>17.3428</c:v>
                </c:pt>
                <c:pt idx="168">
                  <c:v>17.4434</c:v>
                </c:pt>
                <c:pt idx="169">
                  <c:v>17.543900000000001</c:v>
                </c:pt>
                <c:pt idx="170">
                  <c:v>17.644300000000001</c:v>
                </c:pt>
                <c:pt idx="171">
                  <c:v>17.744599999999998</c:v>
                </c:pt>
                <c:pt idx="172">
                  <c:v>17.844799999999999</c:v>
                </c:pt>
                <c:pt idx="173">
                  <c:v>17.9451</c:v>
                </c:pt>
                <c:pt idx="174">
                  <c:v>18.045400000000001</c:v>
                </c:pt>
                <c:pt idx="175">
                  <c:v>18.145700000000001</c:v>
                </c:pt>
                <c:pt idx="176">
                  <c:v>18.246200000000002</c:v>
                </c:pt>
                <c:pt idx="177">
                  <c:v>18.346800000000002</c:v>
                </c:pt>
                <c:pt idx="178">
                  <c:v>18.447600000000001</c:v>
                </c:pt>
                <c:pt idx="179">
                  <c:v>18.548500000000001</c:v>
                </c:pt>
                <c:pt idx="180">
                  <c:v>18.6494</c:v>
                </c:pt>
                <c:pt idx="181">
                  <c:v>18.750499999999999</c:v>
                </c:pt>
                <c:pt idx="182">
                  <c:v>18.851400000000002</c:v>
                </c:pt>
                <c:pt idx="183">
                  <c:v>18.952300000000001</c:v>
                </c:pt>
                <c:pt idx="184">
                  <c:v>19.053100000000001</c:v>
                </c:pt>
                <c:pt idx="185">
                  <c:v>19.153700000000001</c:v>
                </c:pt>
                <c:pt idx="186">
                  <c:v>19.254200000000001</c:v>
                </c:pt>
                <c:pt idx="187">
                  <c:v>19.354500000000002</c:v>
                </c:pt>
                <c:pt idx="188">
                  <c:v>19.454699999999999</c:v>
                </c:pt>
                <c:pt idx="189">
                  <c:v>19.5549</c:v>
                </c:pt>
                <c:pt idx="190">
                  <c:v>19.655000000000001</c:v>
                </c:pt>
                <c:pt idx="191">
                  <c:v>19.755199999999999</c:v>
                </c:pt>
                <c:pt idx="192">
                  <c:v>19.855499999999999</c:v>
                </c:pt>
                <c:pt idx="193">
                  <c:v>19.9559</c:v>
                </c:pt>
                <c:pt idx="194">
                  <c:v>20.0564</c:v>
                </c:pt>
                <c:pt idx="195">
                  <c:v>20.1571</c:v>
                </c:pt>
                <c:pt idx="196">
                  <c:v>20.2578</c:v>
                </c:pt>
                <c:pt idx="197">
                  <c:v>20.358699999999999</c:v>
                </c:pt>
                <c:pt idx="198">
                  <c:v>20.459599999999998</c:v>
                </c:pt>
                <c:pt idx="199">
                  <c:v>20.560600000000001</c:v>
                </c:pt>
                <c:pt idx="200">
                  <c:v>20.6617</c:v>
                </c:pt>
                <c:pt idx="201">
                  <c:v>20.762699999999999</c:v>
                </c:pt>
                <c:pt idx="202">
                  <c:v>20.863600000000002</c:v>
                </c:pt>
                <c:pt idx="203">
                  <c:v>20.964500000000001</c:v>
                </c:pt>
                <c:pt idx="204">
                  <c:v>21.065200000000001</c:v>
                </c:pt>
                <c:pt idx="205">
                  <c:v>21.165900000000001</c:v>
                </c:pt>
                <c:pt idx="206">
                  <c:v>21.266300000000001</c:v>
                </c:pt>
                <c:pt idx="207">
                  <c:v>21.366700000000002</c:v>
                </c:pt>
                <c:pt idx="208">
                  <c:v>21.466899999999999</c:v>
                </c:pt>
                <c:pt idx="209">
                  <c:v>21.567</c:v>
                </c:pt>
                <c:pt idx="210">
                  <c:v>21.667000000000002</c:v>
                </c:pt>
                <c:pt idx="211">
                  <c:v>21.766999999999999</c:v>
                </c:pt>
                <c:pt idx="212">
                  <c:v>21.867000000000001</c:v>
                </c:pt>
                <c:pt idx="213">
                  <c:v>21.967199999999998</c:v>
                </c:pt>
                <c:pt idx="214">
                  <c:v>22.067499999999999</c:v>
                </c:pt>
                <c:pt idx="215">
                  <c:v>22.167899999999999</c:v>
                </c:pt>
                <c:pt idx="216">
                  <c:v>22.268599999999999</c:v>
                </c:pt>
                <c:pt idx="217">
                  <c:v>22.369399999999999</c:v>
                </c:pt>
                <c:pt idx="218">
                  <c:v>22.470400000000001</c:v>
                </c:pt>
                <c:pt idx="219">
                  <c:v>22.571400000000001</c:v>
                </c:pt>
                <c:pt idx="220">
                  <c:v>22.6724</c:v>
                </c:pt>
                <c:pt idx="221">
                  <c:v>22.773199999999999</c:v>
                </c:pt>
                <c:pt idx="222">
                  <c:v>22.873899999999999</c:v>
                </c:pt>
                <c:pt idx="223">
                  <c:v>22.974399999999999</c:v>
                </c:pt>
                <c:pt idx="224">
                  <c:v>23.0747</c:v>
                </c:pt>
                <c:pt idx="225">
                  <c:v>23.174800000000001</c:v>
                </c:pt>
                <c:pt idx="226">
                  <c:v>23.274799999999999</c:v>
                </c:pt>
                <c:pt idx="227">
                  <c:v>23.374700000000001</c:v>
                </c:pt>
                <c:pt idx="228">
                  <c:v>23.474599999999999</c:v>
                </c:pt>
                <c:pt idx="229">
                  <c:v>23.5746</c:v>
                </c:pt>
                <c:pt idx="230">
                  <c:v>23.674700000000001</c:v>
                </c:pt>
                <c:pt idx="231">
                  <c:v>23.774899999999999</c:v>
                </c:pt>
                <c:pt idx="232">
                  <c:v>23.8752</c:v>
                </c:pt>
                <c:pt idx="233">
                  <c:v>23.9757</c:v>
                </c:pt>
                <c:pt idx="234">
                  <c:v>24.0764</c:v>
                </c:pt>
                <c:pt idx="235">
                  <c:v>24.177199999999999</c:v>
                </c:pt>
                <c:pt idx="236">
                  <c:v>24.278099999999998</c:v>
                </c:pt>
                <c:pt idx="237">
                  <c:v>24.379100000000001</c:v>
                </c:pt>
                <c:pt idx="238">
                  <c:v>24.4801</c:v>
                </c:pt>
                <c:pt idx="239">
                  <c:v>24.581199999999999</c:v>
                </c:pt>
                <c:pt idx="240">
                  <c:v>24.682099999999998</c:v>
                </c:pt>
                <c:pt idx="241">
                  <c:v>24.783000000000001</c:v>
                </c:pt>
                <c:pt idx="242">
                  <c:v>24.883700000000001</c:v>
                </c:pt>
                <c:pt idx="243">
                  <c:v>24.984300000000001</c:v>
                </c:pt>
                <c:pt idx="244">
                  <c:v>25.084700000000002</c:v>
                </c:pt>
                <c:pt idx="245">
                  <c:v>25.184999999999999</c:v>
                </c:pt>
                <c:pt idx="246">
                  <c:v>25.285</c:v>
                </c:pt>
                <c:pt idx="247">
                  <c:v>25.385000000000002</c:v>
                </c:pt>
                <c:pt idx="248">
                  <c:v>25.4848</c:v>
                </c:pt>
                <c:pt idx="249">
                  <c:v>25.584499999999998</c:v>
                </c:pt>
                <c:pt idx="250">
                  <c:v>25.6843</c:v>
                </c:pt>
                <c:pt idx="251">
                  <c:v>25.784199999999998</c:v>
                </c:pt>
                <c:pt idx="252">
                  <c:v>25.8841</c:v>
                </c:pt>
                <c:pt idx="253">
                  <c:v>25.984300000000001</c:v>
                </c:pt>
                <c:pt idx="254">
                  <c:v>26.084800000000001</c:v>
                </c:pt>
                <c:pt idx="255">
                  <c:v>26.185400000000001</c:v>
                </c:pt>
                <c:pt idx="256">
                  <c:v>26.286300000000001</c:v>
                </c:pt>
                <c:pt idx="257">
                  <c:v>26.3873</c:v>
                </c:pt>
                <c:pt idx="258">
                  <c:v>26.488399999999999</c:v>
                </c:pt>
                <c:pt idx="259">
                  <c:v>26.589300000000001</c:v>
                </c:pt>
                <c:pt idx="260">
                  <c:v>26.69</c:v>
                </c:pt>
                <c:pt idx="261">
                  <c:v>26.790500000000002</c:v>
                </c:pt>
                <c:pt idx="262">
                  <c:v>26.890699999999999</c:v>
                </c:pt>
                <c:pt idx="263">
                  <c:v>26.9907</c:v>
                </c:pt>
                <c:pt idx="264">
                  <c:v>27.090499999999999</c:v>
                </c:pt>
                <c:pt idx="265">
                  <c:v>27.190200000000001</c:v>
                </c:pt>
                <c:pt idx="266">
                  <c:v>27.289899999999999</c:v>
                </c:pt>
                <c:pt idx="267">
                  <c:v>27.389600000000002</c:v>
                </c:pt>
                <c:pt idx="268">
                  <c:v>27.4894</c:v>
                </c:pt>
                <c:pt idx="269">
                  <c:v>27.589300000000001</c:v>
                </c:pt>
                <c:pt idx="270">
                  <c:v>27.689399999999999</c:v>
                </c:pt>
                <c:pt idx="271">
                  <c:v>27.7897</c:v>
                </c:pt>
                <c:pt idx="272">
                  <c:v>27.8902</c:v>
                </c:pt>
                <c:pt idx="273">
                  <c:v>27.9908</c:v>
                </c:pt>
                <c:pt idx="274">
                  <c:v>28.0916</c:v>
                </c:pt>
                <c:pt idx="275">
                  <c:v>28.192499999999999</c:v>
                </c:pt>
                <c:pt idx="276">
                  <c:v>28.293500000000002</c:v>
                </c:pt>
                <c:pt idx="277">
                  <c:v>28.394500000000001</c:v>
                </c:pt>
                <c:pt idx="278">
                  <c:v>28.4955</c:v>
                </c:pt>
                <c:pt idx="279">
                  <c:v>28.596399999999999</c:v>
                </c:pt>
                <c:pt idx="280">
                  <c:v>28.697199999999999</c:v>
                </c:pt>
                <c:pt idx="281">
                  <c:v>28.797899999999998</c:v>
                </c:pt>
                <c:pt idx="282">
                  <c:v>28.898299999999999</c:v>
                </c:pt>
                <c:pt idx="283">
                  <c:v>28.9986</c:v>
                </c:pt>
                <c:pt idx="284">
                  <c:v>29.098600000000001</c:v>
                </c:pt>
                <c:pt idx="285">
                  <c:v>29.198499999999999</c:v>
                </c:pt>
                <c:pt idx="286">
                  <c:v>29.298200000000001</c:v>
                </c:pt>
                <c:pt idx="287">
                  <c:v>29.3977</c:v>
                </c:pt>
                <c:pt idx="288">
                  <c:v>29.497199999999999</c:v>
                </c:pt>
                <c:pt idx="289">
                  <c:v>29.596699999999998</c:v>
                </c:pt>
                <c:pt idx="290">
                  <c:v>29.696300000000001</c:v>
                </c:pt>
                <c:pt idx="291">
                  <c:v>29.796099999999999</c:v>
                </c:pt>
                <c:pt idx="292">
                  <c:v>29.896100000000001</c:v>
                </c:pt>
                <c:pt idx="293">
                  <c:v>29.996400000000001</c:v>
                </c:pt>
                <c:pt idx="294">
                  <c:v>30.097000000000001</c:v>
                </c:pt>
                <c:pt idx="295">
                  <c:v>30.197900000000001</c:v>
                </c:pt>
                <c:pt idx="296">
                  <c:v>30.2989</c:v>
                </c:pt>
                <c:pt idx="297">
                  <c:v>30.399899999999999</c:v>
                </c:pt>
                <c:pt idx="298">
                  <c:v>30.500699999999998</c:v>
                </c:pt>
                <c:pt idx="299">
                  <c:v>30.601400000000002</c:v>
                </c:pt>
                <c:pt idx="300">
                  <c:v>30.701699999999999</c:v>
                </c:pt>
                <c:pt idx="301">
                  <c:v>30.8017</c:v>
                </c:pt>
                <c:pt idx="302">
                  <c:v>30.901499999999999</c:v>
                </c:pt>
                <c:pt idx="303">
                  <c:v>31.001100000000001</c:v>
                </c:pt>
                <c:pt idx="304">
                  <c:v>31.1005</c:v>
                </c:pt>
                <c:pt idx="305">
                  <c:v>31.1999</c:v>
                </c:pt>
                <c:pt idx="306">
                  <c:v>31.299399999999999</c:v>
                </c:pt>
                <c:pt idx="307">
                  <c:v>31.398900000000001</c:v>
                </c:pt>
                <c:pt idx="308">
                  <c:v>31.4986</c:v>
                </c:pt>
                <c:pt idx="309">
                  <c:v>31.598500000000001</c:v>
                </c:pt>
                <c:pt idx="310">
                  <c:v>31.698599999999999</c:v>
                </c:pt>
                <c:pt idx="311">
                  <c:v>31.798999999999999</c:v>
                </c:pt>
                <c:pt idx="312">
                  <c:v>31.8996</c:v>
                </c:pt>
                <c:pt idx="313">
                  <c:v>32.000300000000003</c:v>
                </c:pt>
                <c:pt idx="314">
                  <c:v>32.101199999999999</c:v>
                </c:pt>
                <c:pt idx="315">
                  <c:v>32.202199999999998</c:v>
                </c:pt>
                <c:pt idx="316">
                  <c:v>32.303199999999997</c:v>
                </c:pt>
                <c:pt idx="317">
                  <c:v>32.404200000000003</c:v>
                </c:pt>
                <c:pt idx="318">
                  <c:v>32.505099999999999</c:v>
                </c:pt>
                <c:pt idx="319">
                  <c:v>32.605899999999998</c:v>
                </c:pt>
                <c:pt idx="320">
                  <c:v>32.706600000000002</c:v>
                </c:pt>
                <c:pt idx="321">
                  <c:v>32.807000000000002</c:v>
                </c:pt>
                <c:pt idx="322">
                  <c:v>32.907299999999999</c:v>
                </c:pt>
                <c:pt idx="323">
                  <c:v>33.007199999999997</c:v>
                </c:pt>
                <c:pt idx="324">
                  <c:v>33.106999999999999</c:v>
                </c:pt>
                <c:pt idx="325">
                  <c:v>33.206499999999998</c:v>
                </c:pt>
                <c:pt idx="326">
                  <c:v>33.305900000000001</c:v>
                </c:pt>
                <c:pt idx="327">
                  <c:v>33.405099999999997</c:v>
                </c:pt>
                <c:pt idx="328">
                  <c:v>33.504399999999997</c:v>
                </c:pt>
                <c:pt idx="329">
                  <c:v>33.6036</c:v>
                </c:pt>
                <c:pt idx="330">
                  <c:v>33.703000000000003</c:v>
                </c:pt>
                <c:pt idx="331">
                  <c:v>33.802700000000002</c:v>
                </c:pt>
                <c:pt idx="332">
                  <c:v>33.902700000000003</c:v>
                </c:pt>
                <c:pt idx="333">
                  <c:v>34.003</c:v>
                </c:pt>
                <c:pt idx="334">
                  <c:v>34.103700000000003</c:v>
                </c:pt>
                <c:pt idx="335">
                  <c:v>34.204599999999999</c:v>
                </c:pt>
                <c:pt idx="336">
                  <c:v>34.305599999999998</c:v>
                </c:pt>
                <c:pt idx="337">
                  <c:v>34.406500000000001</c:v>
                </c:pt>
                <c:pt idx="338">
                  <c:v>34.507300000000001</c:v>
                </c:pt>
                <c:pt idx="339">
                  <c:v>34.607700000000001</c:v>
                </c:pt>
                <c:pt idx="340">
                  <c:v>34.707799999999999</c:v>
                </c:pt>
                <c:pt idx="341">
                  <c:v>34.807499999999997</c:v>
                </c:pt>
                <c:pt idx="342">
                  <c:v>34.9069</c:v>
                </c:pt>
                <c:pt idx="343">
                  <c:v>35.006100000000004</c:v>
                </c:pt>
                <c:pt idx="344">
                  <c:v>35.1053</c:v>
                </c:pt>
                <c:pt idx="345">
                  <c:v>35.2044</c:v>
                </c:pt>
                <c:pt idx="346">
                  <c:v>35.303600000000003</c:v>
                </c:pt>
                <c:pt idx="347">
                  <c:v>35.402999999999999</c:v>
                </c:pt>
                <c:pt idx="348">
                  <c:v>35.502499999999998</c:v>
                </c:pt>
                <c:pt idx="349">
                  <c:v>35.602400000000003</c:v>
                </c:pt>
                <c:pt idx="350">
                  <c:v>35.702399999999997</c:v>
                </c:pt>
                <c:pt idx="351">
                  <c:v>35.802700000000002</c:v>
                </c:pt>
                <c:pt idx="352">
                  <c:v>35.903300000000002</c:v>
                </c:pt>
                <c:pt idx="353">
                  <c:v>36.003999999999998</c:v>
                </c:pt>
                <c:pt idx="354">
                  <c:v>36.104900000000001</c:v>
                </c:pt>
                <c:pt idx="355">
                  <c:v>36.2059</c:v>
                </c:pt>
                <c:pt idx="356">
                  <c:v>36.306899999999999</c:v>
                </c:pt>
                <c:pt idx="357">
                  <c:v>36.407899999999998</c:v>
                </c:pt>
                <c:pt idx="358">
                  <c:v>36.508800000000001</c:v>
                </c:pt>
                <c:pt idx="359">
                  <c:v>36.6096</c:v>
                </c:pt>
                <c:pt idx="360">
                  <c:v>36.7102</c:v>
                </c:pt>
                <c:pt idx="361">
                  <c:v>36.810499999999998</c:v>
                </c:pt>
                <c:pt idx="362">
                  <c:v>36.910600000000002</c:v>
                </c:pt>
                <c:pt idx="363">
                  <c:v>37.0105</c:v>
                </c:pt>
                <c:pt idx="364">
                  <c:v>37.11</c:v>
                </c:pt>
                <c:pt idx="365">
                  <c:v>37.209299999999999</c:v>
                </c:pt>
                <c:pt idx="366">
                  <c:v>37.308399999999999</c:v>
                </c:pt>
                <c:pt idx="367">
                  <c:v>37.407400000000003</c:v>
                </c:pt>
                <c:pt idx="368">
                  <c:v>37.506300000000003</c:v>
                </c:pt>
                <c:pt idx="369">
                  <c:v>37.6053</c:v>
                </c:pt>
                <c:pt idx="370">
                  <c:v>37.7044</c:v>
                </c:pt>
                <c:pt idx="371">
                  <c:v>37.803800000000003</c:v>
                </c:pt>
                <c:pt idx="372">
                  <c:v>37.903500000000001</c:v>
                </c:pt>
                <c:pt idx="373">
                  <c:v>38.003599999999999</c:v>
                </c:pt>
                <c:pt idx="374">
                  <c:v>38.104199999999999</c:v>
                </c:pt>
                <c:pt idx="375">
                  <c:v>38.205100000000002</c:v>
                </c:pt>
                <c:pt idx="376">
                  <c:v>38.306100000000001</c:v>
                </c:pt>
                <c:pt idx="377">
                  <c:v>38.406999999999996</c:v>
                </c:pt>
                <c:pt idx="378">
                  <c:v>38.507800000000003</c:v>
                </c:pt>
                <c:pt idx="379">
                  <c:v>38.608199999999997</c:v>
                </c:pt>
                <c:pt idx="380">
                  <c:v>38.708199999999998</c:v>
                </c:pt>
                <c:pt idx="381">
                  <c:v>38.807699999999997</c:v>
                </c:pt>
                <c:pt idx="382">
                  <c:v>38.9069</c:v>
                </c:pt>
                <c:pt idx="383">
                  <c:v>39.005899999999997</c:v>
                </c:pt>
                <c:pt idx="384">
                  <c:v>39.104799999999997</c:v>
                </c:pt>
                <c:pt idx="385">
                  <c:v>39.203600000000002</c:v>
                </c:pt>
                <c:pt idx="386">
                  <c:v>39.302599999999998</c:v>
                </c:pt>
                <c:pt idx="387">
                  <c:v>39.401699999999998</c:v>
                </c:pt>
                <c:pt idx="388">
                  <c:v>39.500999999999998</c:v>
                </c:pt>
                <c:pt idx="389">
                  <c:v>39.600499999999997</c:v>
                </c:pt>
                <c:pt idx="390">
                  <c:v>39.700400000000002</c:v>
                </c:pt>
                <c:pt idx="391">
                  <c:v>39.8005</c:v>
                </c:pt>
                <c:pt idx="392">
                  <c:v>39.9009</c:v>
                </c:pt>
                <c:pt idx="393">
                  <c:v>40.0015</c:v>
                </c:pt>
                <c:pt idx="394">
                  <c:v>40.1023</c:v>
                </c:pt>
                <c:pt idx="395">
                  <c:v>40.203200000000002</c:v>
                </c:pt>
                <c:pt idx="396">
                  <c:v>40.304200000000002</c:v>
                </c:pt>
                <c:pt idx="397">
                  <c:v>40.405200000000001</c:v>
                </c:pt>
                <c:pt idx="398">
                  <c:v>40.5062</c:v>
                </c:pt>
                <c:pt idx="399">
                  <c:v>40.606999999999999</c:v>
                </c:pt>
                <c:pt idx="400">
                  <c:v>40.707599999999999</c:v>
                </c:pt>
                <c:pt idx="401">
                  <c:v>40.808</c:v>
                </c:pt>
                <c:pt idx="402">
                  <c:v>40.908200000000001</c:v>
                </c:pt>
                <c:pt idx="403">
                  <c:v>41.008000000000003</c:v>
                </c:pt>
                <c:pt idx="404">
                  <c:v>41.107599999999998</c:v>
                </c:pt>
                <c:pt idx="405">
                  <c:v>41.206800000000001</c:v>
                </c:pt>
                <c:pt idx="406">
                  <c:v>41.305799999999998</c:v>
                </c:pt>
                <c:pt idx="407">
                  <c:v>41.404699999999998</c:v>
                </c:pt>
                <c:pt idx="408">
                  <c:v>41.503399999999999</c:v>
                </c:pt>
                <c:pt idx="409">
                  <c:v>41.601999999999997</c:v>
                </c:pt>
                <c:pt idx="410">
                  <c:v>41.700699999999998</c:v>
                </c:pt>
                <c:pt idx="411">
                  <c:v>41.799599999999998</c:v>
                </c:pt>
                <c:pt idx="412">
                  <c:v>41.898800000000001</c:v>
                </c:pt>
                <c:pt idx="413">
                  <c:v>41.9985</c:v>
                </c:pt>
                <c:pt idx="414">
                  <c:v>42.098599999999998</c:v>
                </c:pt>
                <c:pt idx="415">
                  <c:v>42.199199999999998</c:v>
                </c:pt>
                <c:pt idx="416">
                  <c:v>42.3001</c:v>
                </c:pt>
                <c:pt idx="417">
                  <c:v>42.4011</c:v>
                </c:pt>
                <c:pt idx="418">
                  <c:v>42.502000000000002</c:v>
                </c:pt>
                <c:pt idx="419">
                  <c:v>42.602600000000002</c:v>
                </c:pt>
                <c:pt idx="420">
                  <c:v>42.702800000000003</c:v>
                </c:pt>
                <c:pt idx="421">
                  <c:v>42.802599999999998</c:v>
                </c:pt>
                <c:pt idx="422">
                  <c:v>42.901899999999998</c:v>
                </c:pt>
                <c:pt idx="423">
                  <c:v>43.000799999999998</c:v>
                </c:pt>
                <c:pt idx="424">
                  <c:v>43.099499999999999</c:v>
                </c:pt>
                <c:pt idx="425">
                  <c:v>43.198099999999997</c:v>
                </c:pt>
                <c:pt idx="426">
                  <c:v>43.296700000000001</c:v>
                </c:pt>
                <c:pt idx="427">
                  <c:v>43.395299999999999</c:v>
                </c:pt>
                <c:pt idx="428">
                  <c:v>43.494199999999999</c:v>
                </c:pt>
                <c:pt idx="429">
                  <c:v>43.593299999999999</c:v>
                </c:pt>
                <c:pt idx="430">
                  <c:v>43.692599999999999</c:v>
                </c:pt>
                <c:pt idx="431">
                  <c:v>43.792299999999997</c:v>
                </c:pt>
                <c:pt idx="432">
                  <c:v>43.892299999999999</c:v>
                </c:pt>
                <c:pt idx="433">
                  <c:v>43.992600000000003</c:v>
                </c:pt>
                <c:pt idx="434">
                  <c:v>44.0931</c:v>
                </c:pt>
                <c:pt idx="435">
                  <c:v>44.193899999999999</c:v>
                </c:pt>
                <c:pt idx="436">
                  <c:v>44.294800000000002</c:v>
                </c:pt>
                <c:pt idx="437">
                  <c:v>44.395800000000001</c:v>
                </c:pt>
                <c:pt idx="438">
                  <c:v>44.4968</c:v>
                </c:pt>
                <c:pt idx="439">
                  <c:v>44.597799999999999</c:v>
                </c:pt>
                <c:pt idx="440">
                  <c:v>44.698599999999999</c:v>
                </c:pt>
                <c:pt idx="441">
                  <c:v>44.799300000000002</c:v>
                </c:pt>
                <c:pt idx="442">
                  <c:v>44.899700000000003</c:v>
                </c:pt>
                <c:pt idx="443">
                  <c:v>44.999899999999997</c:v>
                </c:pt>
                <c:pt idx="444">
                  <c:v>45.099699999999999</c:v>
                </c:pt>
                <c:pt idx="445">
                  <c:v>45.199199999999998</c:v>
                </c:pt>
                <c:pt idx="446">
                  <c:v>45.298400000000001</c:v>
                </c:pt>
                <c:pt idx="447">
                  <c:v>45.397300000000001</c:v>
                </c:pt>
                <c:pt idx="448">
                  <c:v>45.495899999999999</c:v>
                </c:pt>
                <c:pt idx="449">
                  <c:v>45.5944</c:v>
                </c:pt>
                <c:pt idx="450">
                  <c:v>45.692700000000002</c:v>
                </c:pt>
                <c:pt idx="451">
                  <c:v>45.7911</c:v>
                </c:pt>
                <c:pt idx="452">
                  <c:v>45.889600000000002</c:v>
                </c:pt>
                <c:pt idx="453">
                  <c:v>45.988399999999999</c:v>
                </c:pt>
                <c:pt idx="454">
                  <c:v>46.087600000000002</c:v>
                </c:pt>
                <c:pt idx="455">
                  <c:v>46.187399999999997</c:v>
                </c:pt>
                <c:pt idx="456">
                  <c:v>46.287599999999998</c:v>
                </c:pt>
                <c:pt idx="457">
                  <c:v>46.388300000000001</c:v>
                </c:pt>
                <c:pt idx="458">
                  <c:v>46.489199999999997</c:v>
                </c:pt>
                <c:pt idx="459">
                  <c:v>46.590200000000003</c:v>
                </c:pt>
                <c:pt idx="460">
                  <c:v>46.691000000000003</c:v>
                </c:pt>
                <c:pt idx="461">
                  <c:v>46.791400000000003</c:v>
                </c:pt>
                <c:pt idx="462">
                  <c:v>46.891399999999997</c:v>
                </c:pt>
                <c:pt idx="463">
                  <c:v>46.9908</c:v>
                </c:pt>
                <c:pt idx="464">
                  <c:v>47.089700000000001</c:v>
                </c:pt>
                <c:pt idx="465">
                  <c:v>47.188299999999998</c:v>
                </c:pt>
                <c:pt idx="466">
                  <c:v>47.2866</c:v>
                </c:pt>
                <c:pt idx="467">
                  <c:v>47.384900000000002</c:v>
                </c:pt>
                <c:pt idx="468">
                  <c:v>47.483199999999997</c:v>
                </c:pt>
                <c:pt idx="469">
                  <c:v>47.581699999999998</c:v>
                </c:pt>
                <c:pt idx="470">
                  <c:v>47.680399999999999</c:v>
                </c:pt>
                <c:pt idx="471">
                  <c:v>47.779299999999999</c:v>
                </c:pt>
                <c:pt idx="472">
                  <c:v>47.878500000000003</c:v>
                </c:pt>
                <c:pt idx="473">
                  <c:v>47.978099999999998</c:v>
                </c:pt>
                <c:pt idx="474">
                  <c:v>48.078000000000003</c:v>
                </c:pt>
                <c:pt idx="475">
                  <c:v>48.178199999999997</c:v>
                </c:pt>
                <c:pt idx="476">
                  <c:v>48.278700000000001</c:v>
                </c:pt>
                <c:pt idx="477">
                  <c:v>48.379399999999997</c:v>
                </c:pt>
                <c:pt idx="478">
                  <c:v>48.4803</c:v>
                </c:pt>
                <c:pt idx="479">
                  <c:v>48.581299999999999</c:v>
                </c:pt>
                <c:pt idx="480">
                  <c:v>48.682299999999998</c:v>
                </c:pt>
                <c:pt idx="481">
                  <c:v>48.783200000000001</c:v>
                </c:pt>
                <c:pt idx="482">
                  <c:v>48.884099999999997</c:v>
                </c:pt>
                <c:pt idx="483">
                  <c:v>48.984699999999997</c:v>
                </c:pt>
                <c:pt idx="484">
                  <c:v>49.0852</c:v>
                </c:pt>
                <c:pt idx="485">
                  <c:v>49.185299999999998</c:v>
                </c:pt>
                <c:pt idx="486">
                  <c:v>49.284999999999997</c:v>
                </c:pt>
                <c:pt idx="487">
                  <c:v>49.384500000000003</c:v>
                </c:pt>
                <c:pt idx="488">
                  <c:v>49.483600000000003</c:v>
                </c:pt>
                <c:pt idx="489">
                  <c:v>49.582299999999996</c:v>
                </c:pt>
                <c:pt idx="490">
                  <c:v>49.680799999999998</c:v>
                </c:pt>
                <c:pt idx="491">
                  <c:v>49.779000000000003</c:v>
                </c:pt>
                <c:pt idx="492">
                  <c:v>49.877099999999999</c:v>
                </c:pt>
                <c:pt idx="493">
                  <c:v>49.975200000000001</c:v>
                </c:pt>
                <c:pt idx="494">
                  <c:v>50.073399999999999</c:v>
                </c:pt>
                <c:pt idx="495">
                  <c:v>50.171799999999998</c:v>
                </c:pt>
                <c:pt idx="496">
                  <c:v>50.270600000000002</c:v>
                </c:pt>
                <c:pt idx="497">
                  <c:v>50.369900000000001</c:v>
                </c:pt>
                <c:pt idx="498">
                  <c:v>50.469799999999999</c:v>
                </c:pt>
                <c:pt idx="499">
                  <c:v>50.570300000000003</c:v>
                </c:pt>
                <c:pt idx="500">
                  <c:v>50.671100000000003</c:v>
                </c:pt>
                <c:pt idx="501">
                  <c:v>50.772100000000002</c:v>
                </c:pt>
                <c:pt idx="502">
                  <c:v>50.873100000000001</c:v>
                </c:pt>
                <c:pt idx="503">
                  <c:v>50.973700000000001</c:v>
                </c:pt>
                <c:pt idx="504">
                  <c:v>51.073700000000002</c:v>
                </c:pt>
                <c:pt idx="505">
                  <c:v>51.173200000000001</c:v>
                </c:pt>
                <c:pt idx="506">
                  <c:v>51.272100000000002</c:v>
                </c:pt>
                <c:pt idx="507">
                  <c:v>51.370699999999999</c:v>
                </c:pt>
                <c:pt idx="508">
                  <c:v>51.468800000000002</c:v>
                </c:pt>
                <c:pt idx="509">
                  <c:v>51.566899999999997</c:v>
                </c:pt>
                <c:pt idx="510">
                  <c:v>51.6648</c:v>
                </c:pt>
                <c:pt idx="511">
                  <c:v>51.762900000000002</c:v>
                </c:pt>
                <c:pt idx="512">
                  <c:v>51.861199999999997</c:v>
                </c:pt>
                <c:pt idx="513">
                  <c:v>51.959800000000001</c:v>
                </c:pt>
                <c:pt idx="514">
                  <c:v>52.058599999999998</c:v>
                </c:pt>
                <c:pt idx="515">
                  <c:v>52.157800000000002</c:v>
                </c:pt>
                <c:pt idx="516">
                  <c:v>52.257399999999997</c:v>
                </c:pt>
                <c:pt idx="517">
                  <c:v>52.357199999999999</c:v>
                </c:pt>
                <c:pt idx="518">
                  <c:v>52.457500000000003</c:v>
                </c:pt>
                <c:pt idx="519">
                  <c:v>52.558</c:v>
                </c:pt>
                <c:pt idx="520">
                  <c:v>52.658700000000003</c:v>
                </c:pt>
                <c:pt idx="521">
                  <c:v>52.759599999999999</c:v>
                </c:pt>
                <c:pt idx="522">
                  <c:v>52.860599999999998</c:v>
                </c:pt>
                <c:pt idx="523">
                  <c:v>52.961599999999997</c:v>
                </c:pt>
                <c:pt idx="524">
                  <c:v>53.062600000000003</c:v>
                </c:pt>
                <c:pt idx="525">
                  <c:v>53.163400000000003</c:v>
                </c:pt>
                <c:pt idx="526">
                  <c:v>53.264000000000003</c:v>
                </c:pt>
                <c:pt idx="527">
                  <c:v>53.364400000000003</c:v>
                </c:pt>
                <c:pt idx="528">
                  <c:v>53.464500000000001</c:v>
                </c:pt>
                <c:pt idx="529">
                  <c:v>53.5642</c:v>
                </c:pt>
                <c:pt idx="530">
                  <c:v>53.663499999999999</c:v>
                </c:pt>
                <c:pt idx="531">
                  <c:v>53.7624</c:v>
                </c:pt>
                <c:pt idx="532">
                  <c:v>53.860999999999997</c:v>
                </c:pt>
                <c:pt idx="533">
                  <c:v>53.959299999999999</c:v>
                </c:pt>
                <c:pt idx="534">
                  <c:v>54.057299999999998</c:v>
                </c:pt>
                <c:pt idx="535">
                  <c:v>54.155200000000001</c:v>
                </c:pt>
                <c:pt idx="536">
                  <c:v>54.253</c:v>
                </c:pt>
                <c:pt idx="537">
                  <c:v>54.350900000000003</c:v>
                </c:pt>
                <c:pt idx="538">
                  <c:v>54.448999999999998</c:v>
                </c:pt>
                <c:pt idx="539">
                  <c:v>54.547400000000003</c:v>
                </c:pt>
                <c:pt idx="540">
                  <c:v>54.6464</c:v>
                </c:pt>
                <c:pt idx="541">
                  <c:v>54.746000000000002</c:v>
                </c:pt>
                <c:pt idx="542">
                  <c:v>54.846200000000003</c:v>
                </c:pt>
                <c:pt idx="543">
                  <c:v>54.946800000000003</c:v>
                </c:pt>
                <c:pt idx="544">
                  <c:v>55.047800000000002</c:v>
                </c:pt>
                <c:pt idx="545">
                  <c:v>55.148800000000001</c:v>
                </c:pt>
                <c:pt idx="546">
                  <c:v>55.249499999999998</c:v>
                </c:pt>
                <c:pt idx="547">
                  <c:v>55.349699999999999</c:v>
                </c:pt>
                <c:pt idx="548">
                  <c:v>55.449300000000001</c:v>
                </c:pt>
                <c:pt idx="549">
                  <c:v>55.548400000000001</c:v>
                </c:pt>
                <c:pt idx="550">
                  <c:v>55.646900000000002</c:v>
                </c:pt>
                <c:pt idx="551">
                  <c:v>55.744999999999997</c:v>
                </c:pt>
                <c:pt idx="552">
                  <c:v>55.8429</c:v>
                </c:pt>
                <c:pt idx="553">
                  <c:v>55.940600000000003</c:v>
                </c:pt>
                <c:pt idx="554">
                  <c:v>56.038400000000003</c:v>
                </c:pt>
                <c:pt idx="555">
                  <c:v>56.136400000000002</c:v>
                </c:pt>
                <c:pt idx="556">
                  <c:v>56.2346</c:v>
                </c:pt>
                <c:pt idx="557">
                  <c:v>56.332999999999998</c:v>
                </c:pt>
                <c:pt idx="558">
                  <c:v>56.431800000000003</c:v>
                </c:pt>
                <c:pt idx="559">
                  <c:v>56.530999999999999</c:v>
                </c:pt>
                <c:pt idx="560">
                  <c:v>56.630499999999998</c:v>
                </c:pt>
                <c:pt idx="561">
                  <c:v>56.730400000000003</c:v>
                </c:pt>
                <c:pt idx="562">
                  <c:v>56.8307</c:v>
                </c:pt>
                <c:pt idx="563">
                  <c:v>56.931199999999997</c:v>
                </c:pt>
                <c:pt idx="564">
                  <c:v>57.0319</c:v>
                </c:pt>
                <c:pt idx="565">
                  <c:v>57.132899999999999</c:v>
                </c:pt>
                <c:pt idx="566">
                  <c:v>57.233800000000002</c:v>
                </c:pt>
                <c:pt idx="567">
                  <c:v>57.334899999999998</c:v>
                </c:pt>
                <c:pt idx="568">
                  <c:v>57.4358</c:v>
                </c:pt>
                <c:pt idx="569">
                  <c:v>57.5366</c:v>
                </c:pt>
                <c:pt idx="570">
                  <c:v>57.6372</c:v>
                </c:pt>
                <c:pt idx="571">
                  <c:v>57.737499999999997</c:v>
                </c:pt>
                <c:pt idx="572">
                  <c:v>57.837499999999999</c:v>
                </c:pt>
                <c:pt idx="573">
                  <c:v>57.937100000000001</c:v>
                </c:pt>
                <c:pt idx="574">
                  <c:v>58.036299999999997</c:v>
                </c:pt>
                <c:pt idx="575">
                  <c:v>58.135199999999998</c:v>
                </c:pt>
                <c:pt idx="576">
                  <c:v>58.233600000000003</c:v>
                </c:pt>
                <c:pt idx="577">
                  <c:v>58.331800000000001</c:v>
                </c:pt>
                <c:pt idx="578">
                  <c:v>58.429600000000001</c:v>
                </c:pt>
                <c:pt idx="579">
                  <c:v>58.527299999999997</c:v>
                </c:pt>
                <c:pt idx="580">
                  <c:v>58.624899999999997</c:v>
                </c:pt>
                <c:pt idx="581">
                  <c:v>58.722499999999997</c:v>
                </c:pt>
                <c:pt idx="582">
                  <c:v>58.820300000000003</c:v>
                </c:pt>
                <c:pt idx="583">
                  <c:v>58.918399999999998</c:v>
                </c:pt>
                <c:pt idx="584">
                  <c:v>59.017000000000003</c:v>
                </c:pt>
                <c:pt idx="585">
                  <c:v>59.116300000000003</c:v>
                </c:pt>
                <c:pt idx="586">
                  <c:v>59.216200000000001</c:v>
                </c:pt>
                <c:pt idx="587">
                  <c:v>59.316699999999997</c:v>
                </c:pt>
                <c:pt idx="588">
                  <c:v>59.4176</c:v>
                </c:pt>
                <c:pt idx="589">
                  <c:v>59.518599999999999</c:v>
                </c:pt>
                <c:pt idx="590">
                  <c:v>59.619399999999999</c:v>
                </c:pt>
                <c:pt idx="591">
                  <c:v>59.719799999999999</c:v>
                </c:pt>
                <c:pt idx="592">
                  <c:v>59.819699999999997</c:v>
                </c:pt>
                <c:pt idx="593">
                  <c:v>59.918799999999997</c:v>
                </c:pt>
                <c:pt idx="594">
                  <c:v>60.017499999999998</c:v>
                </c:pt>
                <c:pt idx="595">
                  <c:v>60.115600000000001</c:v>
                </c:pt>
                <c:pt idx="596">
                  <c:v>60.213299999999997</c:v>
                </c:pt>
                <c:pt idx="597">
                  <c:v>60.310899999999997</c:v>
                </c:pt>
                <c:pt idx="598">
                  <c:v>60.408499999999997</c:v>
                </c:pt>
                <c:pt idx="599">
                  <c:v>60.506100000000004</c:v>
                </c:pt>
                <c:pt idx="600">
                  <c:v>60.603999999999999</c:v>
                </c:pt>
                <c:pt idx="601">
                  <c:v>60.701999999999998</c:v>
                </c:pt>
                <c:pt idx="602">
                  <c:v>60.800400000000003</c:v>
                </c:pt>
                <c:pt idx="603">
                  <c:v>60.8992</c:v>
                </c:pt>
                <c:pt idx="604">
                  <c:v>60.9983</c:v>
                </c:pt>
                <c:pt idx="605">
                  <c:v>61.097900000000003</c:v>
                </c:pt>
                <c:pt idx="606">
                  <c:v>61.197800000000001</c:v>
                </c:pt>
                <c:pt idx="607">
                  <c:v>61.298099999999998</c:v>
                </c:pt>
                <c:pt idx="608">
                  <c:v>61.398600000000002</c:v>
                </c:pt>
                <c:pt idx="609">
                  <c:v>61.499400000000001</c:v>
                </c:pt>
                <c:pt idx="610">
                  <c:v>61.600299999999997</c:v>
                </c:pt>
                <c:pt idx="611">
                  <c:v>61.7014</c:v>
                </c:pt>
                <c:pt idx="612">
                  <c:v>61.802399999999999</c:v>
                </c:pt>
                <c:pt idx="613">
                  <c:v>61.903300000000002</c:v>
                </c:pt>
                <c:pt idx="614">
                  <c:v>62.004100000000001</c:v>
                </c:pt>
                <c:pt idx="615">
                  <c:v>62.104700000000001</c:v>
                </c:pt>
                <c:pt idx="616">
                  <c:v>62.204999999999998</c:v>
                </c:pt>
                <c:pt idx="617">
                  <c:v>62.304900000000004</c:v>
                </c:pt>
                <c:pt idx="618">
                  <c:v>62.404499999999999</c:v>
                </c:pt>
                <c:pt idx="619">
                  <c:v>62.503700000000002</c:v>
                </c:pt>
                <c:pt idx="620">
                  <c:v>62.602499999999999</c:v>
                </c:pt>
                <c:pt idx="621">
                  <c:v>62.700899999999997</c:v>
                </c:pt>
                <c:pt idx="622">
                  <c:v>62.798900000000003</c:v>
                </c:pt>
                <c:pt idx="623">
                  <c:v>62.896700000000003</c:v>
                </c:pt>
                <c:pt idx="624">
                  <c:v>62.994199999999999</c:v>
                </c:pt>
                <c:pt idx="625">
                  <c:v>63.0916</c:v>
                </c:pt>
                <c:pt idx="626">
                  <c:v>63.189</c:v>
                </c:pt>
                <c:pt idx="627">
                  <c:v>63.286499999999997</c:v>
                </c:pt>
                <c:pt idx="628">
                  <c:v>63.384300000000003</c:v>
                </c:pt>
                <c:pt idx="629">
                  <c:v>63.482500000000002</c:v>
                </c:pt>
                <c:pt idx="630">
                  <c:v>63.581400000000002</c:v>
                </c:pt>
                <c:pt idx="631">
                  <c:v>63.680900000000001</c:v>
                </c:pt>
                <c:pt idx="632">
                  <c:v>63.781100000000002</c:v>
                </c:pt>
                <c:pt idx="633">
                  <c:v>63.881799999999998</c:v>
                </c:pt>
                <c:pt idx="634">
                  <c:v>63.982700000000001</c:v>
                </c:pt>
                <c:pt idx="635">
                  <c:v>64.083699999999993</c:v>
                </c:pt>
                <c:pt idx="636">
                  <c:v>64.184299999999993</c:v>
                </c:pt>
                <c:pt idx="637">
                  <c:v>64.284499999999994</c:v>
                </c:pt>
                <c:pt idx="638">
                  <c:v>64.384</c:v>
                </c:pt>
                <c:pt idx="639">
                  <c:v>64.482799999999997</c:v>
                </c:pt>
                <c:pt idx="640">
                  <c:v>64.581100000000006</c:v>
                </c:pt>
                <c:pt idx="641">
                  <c:v>64.678899999999999</c:v>
                </c:pt>
                <c:pt idx="642">
                  <c:v>64.776399999999995</c:v>
                </c:pt>
                <c:pt idx="643">
                  <c:v>64.873800000000003</c:v>
                </c:pt>
                <c:pt idx="644">
                  <c:v>64.971100000000007</c:v>
                </c:pt>
                <c:pt idx="645">
                  <c:v>65.068600000000004</c:v>
                </c:pt>
                <c:pt idx="646">
                  <c:v>65.166300000000007</c:v>
                </c:pt>
                <c:pt idx="647">
                  <c:v>65.264300000000006</c:v>
                </c:pt>
                <c:pt idx="648">
                  <c:v>65.3626</c:v>
                </c:pt>
                <c:pt idx="649">
                  <c:v>65.461299999999994</c:v>
                </c:pt>
                <c:pt idx="650">
                  <c:v>65.560299999999998</c:v>
                </c:pt>
                <c:pt idx="651">
                  <c:v>65.659800000000004</c:v>
                </c:pt>
                <c:pt idx="652">
                  <c:v>65.759699999999995</c:v>
                </c:pt>
                <c:pt idx="653">
                  <c:v>65.859899999999996</c:v>
                </c:pt>
                <c:pt idx="654">
                  <c:v>65.960400000000007</c:v>
                </c:pt>
                <c:pt idx="655">
                  <c:v>66.061199999999999</c:v>
                </c:pt>
                <c:pt idx="656">
                  <c:v>66.162099999999995</c:v>
                </c:pt>
                <c:pt idx="657">
                  <c:v>66.263099999999994</c:v>
                </c:pt>
                <c:pt idx="658">
                  <c:v>66.364099999999993</c:v>
                </c:pt>
                <c:pt idx="659">
                  <c:v>66.465000000000003</c:v>
                </c:pt>
                <c:pt idx="660">
                  <c:v>66.565799999999996</c:v>
                </c:pt>
                <c:pt idx="661">
                  <c:v>66.666399999999996</c:v>
                </c:pt>
                <c:pt idx="662">
                  <c:v>66.7667</c:v>
                </c:pt>
                <c:pt idx="663">
                  <c:v>66.866699999999994</c:v>
                </c:pt>
                <c:pt idx="664">
                  <c:v>66.966300000000004</c:v>
                </c:pt>
                <c:pt idx="665">
                  <c:v>67.065600000000003</c:v>
                </c:pt>
                <c:pt idx="666">
                  <c:v>67.164400000000001</c:v>
                </c:pt>
                <c:pt idx="667">
                  <c:v>67.262799999999999</c:v>
                </c:pt>
                <c:pt idx="668">
                  <c:v>67.360799999999998</c:v>
                </c:pt>
                <c:pt idx="669">
                  <c:v>67.458500000000001</c:v>
                </c:pt>
                <c:pt idx="670">
                  <c:v>67.555999999999997</c:v>
                </c:pt>
                <c:pt idx="671">
                  <c:v>67.653300000000002</c:v>
                </c:pt>
                <c:pt idx="672">
                  <c:v>67.750500000000002</c:v>
                </c:pt>
                <c:pt idx="673">
                  <c:v>67.847700000000003</c:v>
                </c:pt>
                <c:pt idx="674">
                  <c:v>67.9452</c:v>
                </c:pt>
                <c:pt idx="675">
                  <c:v>68.043000000000006</c:v>
                </c:pt>
                <c:pt idx="676">
                  <c:v>68.141400000000004</c:v>
                </c:pt>
                <c:pt idx="677">
                  <c:v>68.240399999999994</c:v>
                </c:pt>
                <c:pt idx="678">
                  <c:v>68.340100000000007</c:v>
                </c:pt>
                <c:pt idx="679">
                  <c:v>68.4405</c:v>
                </c:pt>
                <c:pt idx="680">
                  <c:v>68.541300000000007</c:v>
                </c:pt>
                <c:pt idx="681">
                  <c:v>68.642300000000006</c:v>
                </c:pt>
                <c:pt idx="682">
                  <c:v>68.743200000000002</c:v>
                </c:pt>
                <c:pt idx="683">
                  <c:v>68.843699999999998</c:v>
                </c:pt>
                <c:pt idx="684">
                  <c:v>68.943700000000007</c:v>
                </c:pt>
                <c:pt idx="685">
                  <c:v>69.043000000000006</c:v>
                </c:pt>
                <c:pt idx="686">
                  <c:v>69.141599999999997</c:v>
                </c:pt>
                <c:pt idx="687">
                  <c:v>69.239699999999999</c:v>
                </c:pt>
                <c:pt idx="688">
                  <c:v>69.337299999999999</c:v>
                </c:pt>
                <c:pt idx="689">
                  <c:v>69.434600000000003</c:v>
                </c:pt>
                <c:pt idx="690">
                  <c:v>69.531800000000004</c:v>
                </c:pt>
                <c:pt idx="691">
                  <c:v>69.629099999999994</c:v>
                </c:pt>
                <c:pt idx="692">
                  <c:v>69.726399999999998</c:v>
                </c:pt>
                <c:pt idx="693">
                  <c:v>69.823999999999998</c:v>
                </c:pt>
                <c:pt idx="694">
                  <c:v>69.921800000000005</c:v>
                </c:pt>
                <c:pt idx="695">
                  <c:v>70.019900000000007</c:v>
                </c:pt>
                <c:pt idx="696">
                  <c:v>70.118399999999994</c:v>
                </c:pt>
                <c:pt idx="697">
                  <c:v>70.217399999999998</c:v>
                </c:pt>
                <c:pt idx="698">
                  <c:v>70.316699999999997</c:v>
                </c:pt>
                <c:pt idx="699">
                  <c:v>70.416399999999996</c:v>
                </c:pt>
                <c:pt idx="700">
                  <c:v>70.516499999999994</c:v>
                </c:pt>
                <c:pt idx="701">
                  <c:v>70.617000000000004</c:v>
                </c:pt>
                <c:pt idx="702">
                  <c:v>70.717600000000004</c:v>
                </c:pt>
                <c:pt idx="703">
                  <c:v>70.8185</c:v>
                </c:pt>
                <c:pt idx="704">
                  <c:v>70.919499999999999</c:v>
                </c:pt>
                <c:pt idx="705">
                  <c:v>71.020600000000002</c:v>
                </c:pt>
                <c:pt idx="706">
                  <c:v>71.121499999999997</c:v>
                </c:pt>
                <c:pt idx="707">
                  <c:v>71.222399999999993</c:v>
                </c:pt>
                <c:pt idx="708">
                  <c:v>71.323099999999997</c:v>
                </c:pt>
                <c:pt idx="709">
                  <c:v>71.423599999999993</c:v>
                </c:pt>
                <c:pt idx="710">
                  <c:v>71.523700000000005</c:v>
                </c:pt>
                <c:pt idx="711">
                  <c:v>71.623500000000007</c:v>
                </c:pt>
                <c:pt idx="712">
                  <c:v>71.722899999999996</c:v>
                </c:pt>
                <c:pt idx="713">
                  <c:v>71.821899999999999</c:v>
                </c:pt>
                <c:pt idx="714">
                  <c:v>71.920500000000004</c:v>
                </c:pt>
                <c:pt idx="715">
                  <c:v>72.018699999999995</c:v>
                </c:pt>
                <c:pt idx="716">
                  <c:v>72.116500000000002</c:v>
                </c:pt>
                <c:pt idx="717">
                  <c:v>72.213999999999999</c:v>
                </c:pt>
                <c:pt idx="718">
                  <c:v>72.311199999999999</c:v>
                </c:pt>
                <c:pt idx="719">
                  <c:v>72.408299999999997</c:v>
                </c:pt>
                <c:pt idx="720">
                  <c:v>72.505399999999995</c:v>
                </c:pt>
                <c:pt idx="721">
                  <c:v>72.602500000000006</c:v>
                </c:pt>
                <c:pt idx="722">
                  <c:v>72.6999</c:v>
                </c:pt>
                <c:pt idx="723">
                  <c:v>72.797700000000006</c:v>
                </c:pt>
                <c:pt idx="724">
                  <c:v>72.896000000000001</c:v>
                </c:pt>
                <c:pt idx="725">
                  <c:v>72.995000000000005</c:v>
                </c:pt>
                <c:pt idx="726">
                  <c:v>73.0946</c:v>
                </c:pt>
                <c:pt idx="727">
                  <c:v>73.194900000000004</c:v>
                </c:pt>
                <c:pt idx="728">
                  <c:v>73.295699999999997</c:v>
                </c:pt>
                <c:pt idx="729">
                  <c:v>73.396699999999996</c:v>
                </c:pt>
                <c:pt idx="730">
                  <c:v>73.497600000000006</c:v>
                </c:pt>
                <c:pt idx="731">
                  <c:v>73.598100000000002</c:v>
                </c:pt>
                <c:pt idx="732">
                  <c:v>73.698099999999997</c:v>
                </c:pt>
                <c:pt idx="733">
                  <c:v>73.797499999999999</c:v>
                </c:pt>
                <c:pt idx="734">
                  <c:v>73.896199999999993</c:v>
                </c:pt>
                <c:pt idx="735">
                  <c:v>73.994299999999996</c:v>
                </c:pt>
                <c:pt idx="736">
                  <c:v>74.091899999999995</c:v>
                </c:pt>
                <c:pt idx="737">
                  <c:v>74.1892</c:v>
                </c:pt>
                <c:pt idx="738">
                  <c:v>74.286299999999997</c:v>
                </c:pt>
                <c:pt idx="739">
                  <c:v>74.383399999999995</c:v>
                </c:pt>
                <c:pt idx="740">
                  <c:v>74.480599999999995</c:v>
                </c:pt>
                <c:pt idx="741">
                  <c:v>74.5779</c:v>
                </c:pt>
                <c:pt idx="742">
                  <c:v>74.6755</c:v>
                </c:pt>
                <c:pt idx="743">
                  <c:v>74.773399999999995</c:v>
                </c:pt>
                <c:pt idx="744">
                  <c:v>74.871700000000004</c:v>
                </c:pt>
                <c:pt idx="745">
                  <c:v>74.970299999999995</c:v>
                </c:pt>
                <c:pt idx="746">
                  <c:v>75.069400000000002</c:v>
                </c:pt>
                <c:pt idx="747">
                  <c:v>75.168800000000005</c:v>
                </c:pt>
                <c:pt idx="748">
                  <c:v>75.268699999999995</c:v>
                </c:pt>
                <c:pt idx="749">
                  <c:v>75.368799999999993</c:v>
                </c:pt>
                <c:pt idx="750">
                  <c:v>75.469300000000004</c:v>
                </c:pt>
                <c:pt idx="751">
                  <c:v>75.569999999999993</c:v>
                </c:pt>
                <c:pt idx="752">
                  <c:v>75.670900000000003</c:v>
                </c:pt>
                <c:pt idx="753">
                  <c:v>75.771900000000002</c:v>
                </c:pt>
                <c:pt idx="754">
                  <c:v>75.872900000000001</c:v>
                </c:pt>
                <c:pt idx="755">
                  <c:v>75.9739</c:v>
                </c:pt>
                <c:pt idx="756">
                  <c:v>76.074700000000007</c:v>
                </c:pt>
                <c:pt idx="757">
                  <c:v>76.175399999999996</c:v>
                </c:pt>
                <c:pt idx="758">
                  <c:v>76.275800000000004</c:v>
                </c:pt>
                <c:pt idx="759">
                  <c:v>76.375799999999998</c:v>
                </c:pt>
                <c:pt idx="760">
                  <c:v>76.4756</c:v>
                </c:pt>
                <c:pt idx="761">
                  <c:v>76.5749</c:v>
                </c:pt>
                <c:pt idx="762">
                  <c:v>76.673900000000003</c:v>
                </c:pt>
                <c:pt idx="763">
                  <c:v>76.772400000000005</c:v>
                </c:pt>
                <c:pt idx="764">
                  <c:v>76.870500000000007</c:v>
                </c:pt>
                <c:pt idx="765">
                  <c:v>76.968299999999999</c:v>
                </c:pt>
                <c:pt idx="766">
                  <c:v>77.065799999999996</c:v>
                </c:pt>
                <c:pt idx="767">
                  <c:v>77.162999999999997</c:v>
                </c:pt>
                <c:pt idx="768">
                  <c:v>77.260000000000005</c:v>
                </c:pt>
                <c:pt idx="769">
                  <c:v>77.356999999999999</c:v>
                </c:pt>
                <c:pt idx="770">
                  <c:v>77.453999999999994</c:v>
                </c:pt>
                <c:pt idx="771">
                  <c:v>77.551199999999994</c:v>
                </c:pt>
                <c:pt idx="772">
                  <c:v>77.648799999999994</c:v>
                </c:pt>
                <c:pt idx="773">
                  <c:v>77.746899999999997</c:v>
                </c:pt>
                <c:pt idx="774">
                  <c:v>77.845600000000005</c:v>
                </c:pt>
                <c:pt idx="775">
                  <c:v>77.944999999999993</c:v>
                </c:pt>
                <c:pt idx="776">
                  <c:v>78.045000000000002</c:v>
                </c:pt>
                <c:pt idx="777">
                  <c:v>78.145600000000002</c:v>
                </c:pt>
                <c:pt idx="778">
                  <c:v>78.246600000000001</c:v>
                </c:pt>
                <c:pt idx="779">
                  <c:v>78.3476</c:v>
                </c:pt>
                <c:pt idx="780">
                  <c:v>78.448400000000007</c:v>
                </c:pt>
                <c:pt idx="781">
                  <c:v>78.548699999999997</c:v>
                </c:pt>
                <c:pt idx="782">
                  <c:v>78.648399999999995</c:v>
                </c:pt>
                <c:pt idx="783">
                  <c:v>78.747500000000002</c:v>
                </c:pt>
                <c:pt idx="784">
                  <c:v>78.8459</c:v>
                </c:pt>
                <c:pt idx="785">
                  <c:v>78.943799999999996</c:v>
                </c:pt>
                <c:pt idx="786">
                  <c:v>79.041300000000007</c:v>
                </c:pt>
                <c:pt idx="787">
                  <c:v>79.138499999999993</c:v>
                </c:pt>
                <c:pt idx="788">
                  <c:v>79.235600000000005</c:v>
                </c:pt>
                <c:pt idx="789">
                  <c:v>79.332599999999999</c:v>
                </c:pt>
                <c:pt idx="790">
                  <c:v>79.429699999999997</c:v>
                </c:pt>
                <c:pt idx="791">
                  <c:v>79.527000000000001</c:v>
                </c:pt>
                <c:pt idx="792">
                  <c:v>79.624600000000001</c:v>
                </c:pt>
                <c:pt idx="793">
                  <c:v>79.722399999999993</c:v>
                </c:pt>
                <c:pt idx="794">
                  <c:v>79.820700000000002</c:v>
                </c:pt>
                <c:pt idx="795">
                  <c:v>79.919300000000007</c:v>
                </c:pt>
                <c:pt idx="796">
                  <c:v>80.018299999999996</c:v>
                </c:pt>
                <c:pt idx="797">
                  <c:v>80.117699999999999</c:v>
                </c:pt>
                <c:pt idx="798">
                  <c:v>80.217500000000001</c:v>
                </c:pt>
                <c:pt idx="799">
                  <c:v>80.317599999999999</c:v>
                </c:pt>
                <c:pt idx="800">
                  <c:v>80.418000000000006</c:v>
                </c:pt>
                <c:pt idx="801">
                  <c:v>80.518699999999995</c:v>
                </c:pt>
                <c:pt idx="802">
                  <c:v>80.619500000000002</c:v>
                </c:pt>
                <c:pt idx="803">
                  <c:v>80.720500000000001</c:v>
                </c:pt>
                <c:pt idx="804">
                  <c:v>80.8215</c:v>
                </c:pt>
                <c:pt idx="805">
                  <c:v>80.922499999999999</c:v>
                </c:pt>
                <c:pt idx="806">
                  <c:v>81.023399999999995</c:v>
                </c:pt>
                <c:pt idx="807">
                  <c:v>81.124099999999999</c:v>
                </c:pt>
                <c:pt idx="808">
                  <c:v>81.224500000000006</c:v>
                </c:pt>
                <c:pt idx="809">
                  <c:v>81.324799999999996</c:v>
                </c:pt>
                <c:pt idx="810">
                  <c:v>81.424599999999998</c:v>
                </c:pt>
                <c:pt idx="811">
                  <c:v>81.524100000000004</c:v>
                </c:pt>
                <c:pt idx="812">
                  <c:v>81.623199999999997</c:v>
                </c:pt>
                <c:pt idx="813">
                  <c:v>81.721900000000005</c:v>
                </c:pt>
                <c:pt idx="814">
                  <c:v>81.820300000000003</c:v>
                </c:pt>
                <c:pt idx="815">
                  <c:v>81.918199999999999</c:v>
                </c:pt>
                <c:pt idx="816">
                  <c:v>82.015799999999999</c:v>
                </c:pt>
                <c:pt idx="817">
                  <c:v>82.113100000000003</c:v>
                </c:pt>
                <c:pt idx="818">
                  <c:v>82.2102</c:v>
                </c:pt>
                <c:pt idx="819">
                  <c:v>82.307199999999995</c:v>
                </c:pt>
                <c:pt idx="820">
                  <c:v>82.404200000000003</c:v>
                </c:pt>
                <c:pt idx="821">
                  <c:v>82.501199999999997</c:v>
                </c:pt>
                <c:pt idx="822">
                  <c:v>82.598399999999998</c:v>
                </c:pt>
                <c:pt idx="823">
                  <c:v>82.696100000000001</c:v>
                </c:pt>
                <c:pt idx="824">
                  <c:v>82.794200000000004</c:v>
                </c:pt>
                <c:pt idx="825">
                  <c:v>82.893000000000001</c:v>
                </c:pt>
                <c:pt idx="826">
                  <c:v>82.992400000000004</c:v>
                </c:pt>
                <c:pt idx="827">
                  <c:v>83.092399999999998</c:v>
                </c:pt>
                <c:pt idx="828">
                  <c:v>83.192999999999998</c:v>
                </c:pt>
                <c:pt idx="829">
                  <c:v>83.293899999999994</c:v>
                </c:pt>
                <c:pt idx="830">
                  <c:v>83.394900000000007</c:v>
                </c:pt>
                <c:pt idx="831">
                  <c:v>83.495699999999999</c:v>
                </c:pt>
                <c:pt idx="832">
                  <c:v>83.596100000000007</c:v>
                </c:pt>
                <c:pt idx="833">
                  <c:v>83.695899999999995</c:v>
                </c:pt>
                <c:pt idx="834">
                  <c:v>83.795199999999994</c:v>
                </c:pt>
                <c:pt idx="835">
                  <c:v>83.893699999999995</c:v>
                </c:pt>
                <c:pt idx="836">
                  <c:v>83.991799999999998</c:v>
                </c:pt>
                <c:pt idx="837">
                  <c:v>84.089299999999994</c:v>
                </c:pt>
                <c:pt idx="838">
                  <c:v>84.186599999999999</c:v>
                </c:pt>
                <c:pt idx="839">
                  <c:v>84.283699999999996</c:v>
                </c:pt>
                <c:pt idx="840">
                  <c:v>84.380700000000004</c:v>
                </c:pt>
                <c:pt idx="841">
                  <c:v>84.477699999999999</c:v>
                </c:pt>
                <c:pt idx="842">
                  <c:v>84.574799999999996</c:v>
                </c:pt>
                <c:pt idx="843">
                  <c:v>84.672200000000004</c:v>
                </c:pt>
                <c:pt idx="844">
                  <c:v>84.769800000000004</c:v>
                </c:pt>
                <c:pt idx="845">
                  <c:v>84.867800000000003</c:v>
                </c:pt>
                <c:pt idx="846">
                  <c:v>84.966099999999997</c:v>
                </c:pt>
                <c:pt idx="847">
                  <c:v>85.064800000000005</c:v>
                </c:pt>
                <c:pt idx="848">
                  <c:v>85.163899999999998</c:v>
                </c:pt>
                <c:pt idx="849">
                  <c:v>85.263400000000004</c:v>
                </c:pt>
                <c:pt idx="850">
                  <c:v>85.363299999999995</c:v>
                </c:pt>
                <c:pt idx="851">
                  <c:v>85.463499999999996</c:v>
                </c:pt>
                <c:pt idx="852">
                  <c:v>85.563999999999993</c:v>
                </c:pt>
                <c:pt idx="853">
                  <c:v>85.664699999999996</c:v>
                </c:pt>
                <c:pt idx="854">
                  <c:v>85.765600000000006</c:v>
                </c:pt>
                <c:pt idx="855">
                  <c:v>85.866500000000002</c:v>
                </c:pt>
                <c:pt idx="856">
                  <c:v>85.967600000000004</c:v>
                </c:pt>
                <c:pt idx="857">
                  <c:v>86.068600000000004</c:v>
                </c:pt>
                <c:pt idx="858">
                  <c:v>86.169399999999996</c:v>
                </c:pt>
                <c:pt idx="859">
                  <c:v>86.270099999999999</c:v>
                </c:pt>
                <c:pt idx="860">
                  <c:v>86.370599999999996</c:v>
                </c:pt>
                <c:pt idx="861">
                  <c:v>86.470799999999997</c:v>
                </c:pt>
                <c:pt idx="862">
                  <c:v>86.570700000000002</c:v>
                </c:pt>
                <c:pt idx="863">
                  <c:v>86.670199999999994</c:v>
                </c:pt>
                <c:pt idx="864">
                  <c:v>86.769400000000005</c:v>
                </c:pt>
                <c:pt idx="865">
                  <c:v>86.868099999999998</c:v>
                </c:pt>
                <c:pt idx="866">
                  <c:v>86.966499999999996</c:v>
                </c:pt>
                <c:pt idx="867">
                  <c:v>87.064499999999995</c:v>
                </c:pt>
                <c:pt idx="868">
                  <c:v>87.162099999999995</c:v>
                </c:pt>
                <c:pt idx="869">
                  <c:v>87.259500000000003</c:v>
                </c:pt>
                <c:pt idx="870">
                  <c:v>87.3566</c:v>
                </c:pt>
                <c:pt idx="871">
                  <c:v>87.453599999999994</c:v>
                </c:pt>
                <c:pt idx="872">
                  <c:v>87.5505</c:v>
                </c:pt>
                <c:pt idx="873">
                  <c:v>87.647499999999994</c:v>
                </c:pt>
                <c:pt idx="874">
                  <c:v>87.744600000000005</c:v>
                </c:pt>
                <c:pt idx="875">
                  <c:v>87.841999999999999</c:v>
                </c:pt>
                <c:pt idx="876">
                  <c:v>87.939800000000005</c:v>
                </c:pt>
                <c:pt idx="877">
                  <c:v>88.038200000000003</c:v>
                </c:pt>
                <c:pt idx="878">
                  <c:v>88.137200000000007</c:v>
                </c:pt>
                <c:pt idx="879">
                  <c:v>88.236800000000002</c:v>
                </c:pt>
                <c:pt idx="880">
                  <c:v>88.337100000000007</c:v>
                </c:pt>
                <c:pt idx="881">
                  <c:v>88.437799999999996</c:v>
                </c:pt>
                <c:pt idx="882">
                  <c:v>88.538700000000006</c:v>
                </c:pt>
                <c:pt idx="883">
                  <c:v>88.639700000000005</c:v>
                </c:pt>
                <c:pt idx="884">
                  <c:v>88.740399999999994</c:v>
                </c:pt>
                <c:pt idx="885">
                  <c:v>88.840699999999998</c:v>
                </c:pt>
                <c:pt idx="886">
                  <c:v>88.9405</c:v>
                </c:pt>
                <c:pt idx="887">
                  <c:v>89.039699999999996</c:v>
                </c:pt>
                <c:pt idx="888">
                  <c:v>89.138199999999998</c:v>
                </c:pt>
                <c:pt idx="889">
                  <c:v>89.236199999999997</c:v>
                </c:pt>
                <c:pt idx="890">
                  <c:v>89.333799999999997</c:v>
                </c:pt>
                <c:pt idx="891">
                  <c:v>89.430999999999997</c:v>
                </c:pt>
                <c:pt idx="892">
                  <c:v>89.528000000000006</c:v>
                </c:pt>
                <c:pt idx="893">
                  <c:v>89.625</c:v>
                </c:pt>
                <c:pt idx="894">
                  <c:v>89.721999999999994</c:v>
                </c:pt>
                <c:pt idx="895">
                  <c:v>89.819100000000006</c:v>
                </c:pt>
                <c:pt idx="896">
                  <c:v>89.916399999999996</c:v>
                </c:pt>
                <c:pt idx="897">
                  <c:v>90.013900000000007</c:v>
                </c:pt>
                <c:pt idx="898">
                  <c:v>90.111699999999999</c:v>
                </c:pt>
                <c:pt idx="899">
                  <c:v>90.209800000000001</c:v>
                </c:pt>
                <c:pt idx="900">
                  <c:v>90.308300000000003</c:v>
                </c:pt>
                <c:pt idx="901">
                  <c:v>90.407200000000003</c:v>
                </c:pt>
                <c:pt idx="902">
                  <c:v>90.506500000000003</c:v>
                </c:pt>
                <c:pt idx="903">
                  <c:v>90.606200000000001</c:v>
                </c:pt>
                <c:pt idx="904">
                  <c:v>90.706199999999995</c:v>
                </c:pt>
                <c:pt idx="905">
                  <c:v>90.8065</c:v>
                </c:pt>
                <c:pt idx="906">
                  <c:v>90.9071</c:v>
                </c:pt>
                <c:pt idx="907">
                  <c:v>91.007800000000003</c:v>
                </c:pt>
                <c:pt idx="908">
                  <c:v>91.108800000000002</c:v>
                </c:pt>
                <c:pt idx="909">
                  <c:v>91.209800000000001</c:v>
                </c:pt>
                <c:pt idx="910">
                  <c:v>91.3108</c:v>
                </c:pt>
                <c:pt idx="911">
                  <c:v>91.411699999999996</c:v>
                </c:pt>
                <c:pt idx="912">
                  <c:v>91.512600000000006</c:v>
                </c:pt>
                <c:pt idx="913">
                  <c:v>91.613200000000006</c:v>
                </c:pt>
                <c:pt idx="914">
                  <c:v>91.713700000000003</c:v>
                </c:pt>
                <c:pt idx="915">
                  <c:v>91.813800000000001</c:v>
                </c:pt>
                <c:pt idx="916">
                  <c:v>91.913600000000002</c:v>
                </c:pt>
                <c:pt idx="917">
                  <c:v>92.013000000000005</c:v>
                </c:pt>
                <c:pt idx="918">
                  <c:v>92.112099999999998</c:v>
                </c:pt>
                <c:pt idx="919">
                  <c:v>92.210800000000006</c:v>
                </c:pt>
                <c:pt idx="920">
                  <c:v>92.309100000000001</c:v>
                </c:pt>
                <c:pt idx="921">
                  <c:v>92.4071</c:v>
                </c:pt>
                <c:pt idx="922">
                  <c:v>92.5047</c:v>
                </c:pt>
                <c:pt idx="923">
                  <c:v>92.602000000000004</c:v>
                </c:pt>
                <c:pt idx="924">
                  <c:v>92.699100000000001</c:v>
                </c:pt>
                <c:pt idx="925">
                  <c:v>92.796000000000006</c:v>
                </c:pt>
                <c:pt idx="926">
                  <c:v>92.892899999999997</c:v>
                </c:pt>
                <c:pt idx="927">
                  <c:v>92.989800000000002</c:v>
                </c:pt>
                <c:pt idx="928">
                  <c:v>93.086799999999997</c:v>
                </c:pt>
                <c:pt idx="929">
                  <c:v>93.184100000000001</c:v>
                </c:pt>
                <c:pt idx="930">
                  <c:v>93.281700000000001</c:v>
                </c:pt>
                <c:pt idx="931">
                  <c:v>93.379800000000003</c:v>
                </c:pt>
                <c:pt idx="932">
                  <c:v>93.478499999999997</c:v>
                </c:pt>
                <c:pt idx="933">
                  <c:v>93.5779</c:v>
                </c:pt>
                <c:pt idx="934">
                  <c:v>93.677800000000005</c:v>
                </c:pt>
                <c:pt idx="935">
                  <c:v>93.778300000000002</c:v>
                </c:pt>
                <c:pt idx="936">
                  <c:v>93.879199999999997</c:v>
                </c:pt>
                <c:pt idx="937">
                  <c:v>93.980199999999996</c:v>
                </c:pt>
                <c:pt idx="938">
                  <c:v>94.081100000000006</c:v>
                </c:pt>
                <c:pt idx="939">
                  <c:v>94.181799999999996</c:v>
                </c:pt>
                <c:pt idx="940">
                  <c:v>94.281899999999993</c:v>
                </c:pt>
                <c:pt idx="941">
                  <c:v>94.381500000000003</c:v>
                </c:pt>
                <c:pt idx="942">
                  <c:v>94.480500000000006</c:v>
                </c:pt>
                <c:pt idx="943">
                  <c:v>94.578999999999994</c:v>
                </c:pt>
                <c:pt idx="944">
                  <c:v>94.676900000000003</c:v>
                </c:pt>
                <c:pt idx="945">
                  <c:v>94.7744</c:v>
                </c:pt>
                <c:pt idx="946">
                  <c:v>94.871499999999997</c:v>
                </c:pt>
                <c:pt idx="947">
                  <c:v>94.968500000000006</c:v>
                </c:pt>
                <c:pt idx="948">
                  <c:v>95.065399999999997</c:v>
                </c:pt>
                <c:pt idx="949">
                  <c:v>95.162199999999999</c:v>
                </c:pt>
                <c:pt idx="950">
                  <c:v>95.259200000000007</c:v>
                </c:pt>
                <c:pt idx="951">
                  <c:v>95.356300000000005</c:v>
                </c:pt>
                <c:pt idx="952">
                  <c:v>95.453699999999998</c:v>
                </c:pt>
                <c:pt idx="953">
                  <c:v>95.551400000000001</c:v>
                </c:pt>
                <c:pt idx="954">
                  <c:v>95.6494</c:v>
                </c:pt>
                <c:pt idx="955">
                  <c:v>95.747799999999998</c:v>
                </c:pt>
                <c:pt idx="956">
                  <c:v>95.846500000000006</c:v>
                </c:pt>
                <c:pt idx="957">
                  <c:v>95.945700000000002</c:v>
                </c:pt>
                <c:pt idx="958">
                  <c:v>96.045199999999994</c:v>
                </c:pt>
                <c:pt idx="959">
                  <c:v>96.144999999999996</c:v>
                </c:pt>
                <c:pt idx="960">
                  <c:v>96.245199999999997</c:v>
                </c:pt>
                <c:pt idx="961">
                  <c:v>96.345600000000005</c:v>
                </c:pt>
                <c:pt idx="962">
                  <c:v>96.446299999999994</c:v>
                </c:pt>
                <c:pt idx="963">
                  <c:v>96.5471</c:v>
                </c:pt>
                <c:pt idx="964">
                  <c:v>96.648099999999999</c:v>
                </c:pt>
                <c:pt idx="965">
                  <c:v>96.749200000000002</c:v>
                </c:pt>
                <c:pt idx="966">
                  <c:v>96.850200000000001</c:v>
                </c:pt>
                <c:pt idx="967">
                  <c:v>96.951099999999997</c:v>
                </c:pt>
                <c:pt idx="968">
                  <c:v>97.051900000000003</c:v>
                </c:pt>
                <c:pt idx="969">
                  <c:v>97.1524</c:v>
                </c:pt>
                <c:pt idx="970">
                  <c:v>97.252700000000004</c:v>
                </c:pt>
                <c:pt idx="971">
                  <c:v>97.352800000000002</c:v>
                </c:pt>
                <c:pt idx="972">
                  <c:v>97.452399999999997</c:v>
                </c:pt>
                <c:pt idx="973">
                  <c:v>97.5518</c:v>
                </c:pt>
                <c:pt idx="974">
                  <c:v>97.650700000000001</c:v>
                </c:pt>
                <c:pt idx="975">
                  <c:v>97.749200000000002</c:v>
                </c:pt>
                <c:pt idx="976">
                  <c:v>97.847399999999993</c:v>
                </c:pt>
                <c:pt idx="977">
                  <c:v>97.9452</c:v>
                </c:pt>
                <c:pt idx="978">
                  <c:v>98.042699999999996</c:v>
                </c:pt>
                <c:pt idx="979">
                  <c:v>98.139799999999994</c:v>
                </c:pt>
                <c:pt idx="980">
                  <c:v>98.236800000000002</c:v>
                </c:pt>
                <c:pt idx="981">
                  <c:v>98.333500000000001</c:v>
                </c:pt>
                <c:pt idx="982">
                  <c:v>98.430199999999999</c:v>
                </c:pt>
                <c:pt idx="983">
                  <c:v>98.526899999999998</c:v>
                </c:pt>
                <c:pt idx="984">
                  <c:v>98.623599999999996</c:v>
                </c:pt>
                <c:pt idx="985">
                  <c:v>98.720699999999994</c:v>
                </c:pt>
                <c:pt idx="986">
                  <c:v>98.817999999999998</c:v>
                </c:pt>
                <c:pt idx="987">
                  <c:v>98.915899999999993</c:v>
                </c:pt>
                <c:pt idx="988">
                  <c:v>99.014200000000002</c:v>
                </c:pt>
                <c:pt idx="989">
                  <c:v>99.113200000000006</c:v>
                </c:pt>
                <c:pt idx="990">
                  <c:v>99.212699999999998</c:v>
                </c:pt>
                <c:pt idx="991">
                  <c:v>99.312899999999999</c:v>
                </c:pt>
                <c:pt idx="992">
                  <c:v>99.413600000000002</c:v>
                </c:pt>
                <c:pt idx="993">
                  <c:v>99.514600000000002</c:v>
                </c:pt>
                <c:pt idx="994">
                  <c:v>99.615600000000001</c:v>
                </c:pt>
                <c:pt idx="995">
                  <c:v>99.716399999999993</c:v>
                </c:pt>
                <c:pt idx="996">
                  <c:v>99.816900000000004</c:v>
                </c:pt>
                <c:pt idx="997">
                  <c:v>99.916899999999998</c:v>
                </c:pt>
                <c:pt idx="998">
                  <c:v>100.01600000000001</c:v>
                </c:pt>
                <c:pt idx="999">
                  <c:v>100.11499999999999</c:v>
                </c:pt>
                <c:pt idx="1000">
                  <c:v>100.21299999999999</c:v>
                </c:pt>
                <c:pt idx="1001">
                  <c:v>100.31100000000001</c:v>
                </c:pt>
                <c:pt idx="1002">
                  <c:v>100.408</c:v>
                </c:pt>
                <c:pt idx="1003">
                  <c:v>100.505</c:v>
                </c:pt>
                <c:pt idx="1004">
                  <c:v>100.602</c:v>
                </c:pt>
                <c:pt idx="1005">
                  <c:v>100.699</c:v>
                </c:pt>
                <c:pt idx="1006">
                  <c:v>100.795</c:v>
                </c:pt>
                <c:pt idx="1007">
                  <c:v>100.892</c:v>
                </c:pt>
                <c:pt idx="1008">
                  <c:v>100.989</c:v>
                </c:pt>
                <c:pt idx="1009">
                  <c:v>101.086</c:v>
                </c:pt>
                <c:pt idx="1010">
                  <c:v>101.184</c:v>
                </c:pt>
                <c:pt idx="1011">
                  <c:v>101.28100000000001</c:v>
                </c:pt>
                <c:pt idx="1012">
                  <c:v>101.38</c:v>
                </c:pt>
                <c:pt idx="1013">
                  <c:v>101.47799999999999</c:v>
                </c:pt>
                <c:pt idx="1014">
                  <c:v>101.577</c:v>
                </c:pt>
                <c:pt idx="1015">
                  <c:v>101.676</c:v>
                </c:pt>
                <c:pt idx="1016">
                  <c:v>101.776</c:v>
                </c:pt>
                <c:pt idx="1017">
                  <c:v>101.876</c:v>
                </c:pt>
                <c:pt idx="1018">
                  <c:v>101.976</c:v>
                </c:pt>
                <c:pt idx="1019">
                  <c:v>102.077</c:v>
                </c:pt>
                <c:pt idx="1020">
                  <c:v>102.17700000000001</c:v>
                </c:pt>
                <c:pt idx="1021">
                  <c:v>102.27800000000001</c:v>
                </c:pt>
                <c:pt idx="1022">
                  <c:v>102.379</c:v>
                </c:pt>
                <c:pt idx="1023">
                  <c:v>102.48</c:v>
                </c:pt>
                <c:pt idx="1024">
                  <c:v>102.581</c:v>
                </c:pt>
                <c:pt idx="1025">
                  <c:v>102.682</c:v>
                </c:pt>
                <c:pt idx="1026">
                  <c:v>102.783</c:v>
                </c:pt>
                <c:pt idx="1027">
                  <c:v>102.883</c:v>
                </c:pt>
                <c:pt idx="1028">
                  <c:v>102.98399999999999</c:v>
                </c:pt>
                <c:pt idx="1029">
                  <c:v>103.084</c:v>
                </c:pt>
                <c:pt idx="1030">
                  <c:v>103.18300000000001</c:v>
                </c:pt>
                <c:pt idx="1031">
                  <c:v>103.282</c:v>
                </c:pt>
                <c:pt idx="1032">
                  <c:v>103.381</c:v>
                </c:pt>
                <c:pt idx="1033">
                  <c:v>103.48</c:v>
                </c:pt>
                <c:pt idx="1034">
                  <c:v>103.578</c:v>
                </c:pt>
                <c:pt idx="1035">
                  <c:v>103.675</c:v>
                </c:pt>
                <c:pt idx="1036">
                  <c:v>103.773</c:v>
                </c:pt>
                <c:pt idx="1037">
                  <c:v>103.87</c:v>
                </c:pt>
                <c:pt idx="1038">
                  <c:v>103.967</c:v>
                </c:pt>
                <c:pt idx="1039">
                  <c:v>104.063</c:v>
                </c:pt>
                <c:pt idx="1040">
                  <c:v>104.16</c:v>
                </c:pt>
                <c:pt idx="1041">
                  <c:v>104.256</c:v>
                </c:pt>
                <c:pt idx="1042">
                  <c:v>104.35299999999999</c:v>
                </c:pt>
                <c:pt idx="1043">
                  <c:v>104.45</c:v>
                </c:pt>
                <c:pt idx="1044">
                  <c:v>104.547</c:v>
                </c:pt>
                <c:pt idx="1045">
                  <c:v>104.64400000000001</c:v>
                </c:pt>
                <c:pt idx="1046">
                  <c:v>104.742</c:v>
                </c:pt>
                <c:pt idx="1047">
                  <c:v>104.84099999999999</c:v>
                </c:pt>
                <c:pt idx="1048">
                  <c:v>104.94</c:v>
                </c:pt>
                <c:pt idx="1049">
                  <c:v>105.04</c:v>
                </c:pt>
                <c:pt idx="1050">
                  <c:v>105.14</c:v>
                </c:pt>
                <c:pt idx="1051">
                  <c:v>105.241</c:v>
                </c:pt>
                <c:pt idx="1052">
                  <c:v>105.342</c:v>
                </c:pt>
                <c:pt idx="1053">
                  <c:v>105.443</c:v>
                </c:pt>
                <c:pt idx="1054">
                  <c:v>105.544</c:v>
                </c:pt>
                <c:pt idx="1055">
                  <c:v>105.64400000000001</c:v>
                </c:pt>
                <c:pt idx="1056">
                  <c:v>105.744</c:v>
                </c:pt>
                <c:pt idx="1057">
                  <c:v>105.843</c:v>
                </c:pt>
                <c:pt idx="1058">
                  <c:v>105.94199999999999</c:v>
                </c:pt>
                <c:pt idx="1059">
                  <c:v>106.04</c:v>
                </c:pt>
                <c:pt idx="1060">
                  <c:v>106.13800000000001</c:v>
                </c:pt>
                <c:pt idx="1061">
                  <c:v>106.235</c:v>
                </c:pt>
                <c:pt idx="1062">
                  <c:v>106.33199999999999</c:v>
                </c:pt>
                <c:pt idx="1063">
                  <c:v>106.429</c:v>
                </c:pt>
                <c:pt idx="1064">
                  <c:v>106.52500000000001</c:v>
                </c:pt>
                <c:pt idx="1065">
                  <c:v>106.622</c:v>
                </c:pt>
                <c:pt idx="1066">
                  <c:v>106.718</c:v>
                </c:pt>
                <c:pt idx="1067">
                  <c:v>106.815</c:v>
                </c:pt>
                <c:pt idx="1068">
                  <c:v>106.91200000000001</c:v>
                </c:pt>
                <c:pt idx="1069">
                  <c:v>107.009</c:v>
                </c:pt>
                <c:pt idx="1070">
                  <c:v>107.107</c:v>
                </c:pt>
                <c:pt idx="1071">
                  <c:v>107.20399999999999</c:v>
                </c:pt>
                <c:pt idx="1072">
                  <c:v>107.303</c:v>
                </c:pt>
                <c:pt idx="1073">
                  <c:v>107.401</c:v>
                </c:pt>
                <c:pt idx="1074">
                  <c:v>107.5</c:v>
                </c:pt>
                <c:pt idx="1075">
                  <c:v>107.6</c:v>
                </c:pt>
                <c:pt idx="1076">
                  <c:v>107.699</c:v>
                </c:pt>
                <c:pt idx="1077">
                  <c:v>107.79900000000001</c:v>
                </c:pt>
                <c:pt idx="1078">
                  <c:v>107.899</c:v>
                </c:pt>
                <c:pt idx="1079">
                  <c:v>108</c:v>
                </c:pt>
                <c:pt idx="1080">
                  <c:v>108.101</c:v>
                </c:pt>
                <c:pt idx="1081">
                  <c:v>108.202</c:v>
                </c:pt>
                <c:pt idx="1082">
                  <c:v>108.303</c:v>
                </c:pt>
                <c:pt idx="1083">
                  <c:v>108.404</c:v>
                </c:pt>
                <c:pt idx="1084">
                  <c:v>108.505</c:v>
                </c:pt>
                <c:pt idx="1085">
                  <c:v>108.60599999999999</c:v>
                </c:pt>
                <c:pt idx="1086">
                  <c:v>108.706</c:v>
                </c:pt>
                <c:pt idx="1087">
                  <c:v>108.807</c:v>
                </c:pt>
                <c:pt idx="1088">
                  <c:v>108.907</c:v>
                </c:pt>
                <c:pt idx="1089">
                  <c:v>109.00700000000001</c:v>
                </c:pt>
                <c:pt idx="1090">
                  <c:v>109.107</c:v>
                </c:pt>
                <c:pt idx="1091">
                  <c:v>109.206</c:v>
                </c:pt>
                <c:pt idx="1092">
                  <c:v>109.30500000000001</c:v>
                </c:pt>
                <c:pt idx="1093">
                  <c:v>109.40300000000001</c:v>
                </c:pt>
                <c:pt idx="1094">
                  <c:v>109.501</c:v>
                </c:pt>
                <c:pt idx="1095">
                  <c:v>109.599</c:v>
                </c:pt>
                <c:pt idx="1096">
                  <c:v>109.697</c:v>
                </c:pt>
                <c:pt idx="1097">
                  <c:v>109.794</c:v>
                </c:pt>
                <c:pt idx="1098">
                  <c:v>109.89100000000001</c:v>
                </c:pt>
                <c:pt idx="1099">
                  <c:v>109.98699999999999</c:v>
                </c:pt>
                <c:pt idx="1100">
                  <c:v>110.084</c:v>
                </c:pt>
                <c:pt idx="1101">
                  <c:v>110.18</c:v>
                </c:pt>
                <c:pt idx="1102">
                  <c:v>110.277</c:v>
                </c:pt>
                <c:pt idx="1103">
                  <c:v>110.373</c:v>
                </c:pt>
                <c:pt idx="1104">
                  <c:v>110.47</c:v>
                </c:pt>
                <c:pt idx="1105">
                  <c:v>110.56699999999999</c:v>
                </c:pt>
                <c:pt idx="1106">
                  <c:v>110.664</c:v>
                </c:pt>
                <c:pt idx="1107">
                  <c:v>110.762</c:v>
                </c:pt>
                <c:pt idx="1108">
                  <c:v>110.861</c:v>
                </c:pt>
                <c:pt idx="1109">
                  <c:v>110.96</c:v>
                </c:pt>
                <c:pt idx="1110">
                  <c:v>111.06</c:v>
                </c:pt>
                <c:pt idx="1111">
                  <c:v>111.16</c:v>
                </c:pt>
                <c:pt idx="1112">
                  <c:v>111.261</c:v>
                </c:pt>
                <c:pt idx="1113">
                  <c:v>111.36199999999999</c:v>
                </c:pt>
                <c:pt idx="1114">
                  <c:v>111.46299999999999</c:v>
                </c:pt>
                <c:pt idx="1115">
                  <c:v>111.56399999999999</c:v>
                </c:pt>
                <c:pt idx="1116">
                  <c:v>111.664</c:v>
                </c:pt>
                <c:pt idx="1117">
                  <c:v>111.764</c:v>
                </c:pt>
                <c:pt idx="1118">
                  <c:v>111.864</c:v>
                </c:pt>
                <c:pt idx="1119">
                  <c:v>111.96299999999999</c:v>
                </c:pt>
                <c:pt idx="1120">
                  <c:v>112.06100000000001</c:v>
                </c:pt>
                <c:pt idx="1121">
                  <c:v>112.15900000000001</c:v>
                </c:pt>
                <c:pt idx="1122">
                  <c:v>112.256</c:v>
                </c:pt>
                <c:pt idx="1123">
                  <c:v>112.35299999999999</c:v>
                </c:pt>
                <c:pt idx="1124">
                  <c:v>112.45</c:v>
                </c:pt>
                <c:pt idx="1125">
                  <c:v>112.547</c:v>
                </c:pt>
                <c:pt idx="1126">
                  <c:v>112.643</c:v>
                </c:pt>
                <c:pt idx="1127">
                  <c:v>112.74</c:v>
                </c:pt>
                <c:pt idx="1128">
                  <c:v>112.836</c:v>
                </c:pt>
                <c:pt idx="1129">
                  <c:v>112.93300000000001</c:v>
                </c:pt>
                <c:pt idx="1130">
                  <c:v>113.03</c:v>
                </c:pt>
                <c:pt idx="1131">
                  <c:v>113.127</c:v>
                </c:pt>
                <c:pt idx="1132">
                  <c:v>113.224</c:v>
                </c:pt>
                <c:pt idx="1133">
                  <c:v>113.322</c:v>
                </c:pt>
                <c:pt idx="1134">
                  <c:v>113.42</c:v>
                </c:pt>
                <c:pt idx="1135">
                  <c:v>113.51900000000001</c:v>
                </c:pt>
                <c:pt idx="1136">
                  <c:v>113.617</c:v>
                </c:pt>
                <c:pt idx="1137">
                  <c:v>113.717</c:v>
                </c:pt>
                <c:pt idx="1138">
                  <c:v>113.816</c:v>
                </c:pt>
                <c:pt idx="1139">
                  <c:v>113.916</c:v>
                </c:pt>
                <c:pt idx="1140">
                  <c:v>114.01600000000001</c:v>
                </c:pt>
                <c:pt idx="1141">
                  <c:v>114.117</c:v>
                </c:pt>
                <c:pt idx="1142">
                  <c:v>114.217</c:v>
                </c:pt>
                <c:pt idx="1143">
                  <c:v>114.318</c:v>
                </c:pt>
                <c:pt idx="1144">
                  <c:v>114.419</c:v>
                </c:pt>
                <c:pt idx="1145">
                  <c:v>114.52</c:v>
                </c:pt>
                <c:pt idx="1146">
                  <c:v>114.621</c:v>
                </c:pt>
                <c:pt idx="1147">
                  <c:v>114.72199999999999</c:v>
                </c:pt>
                <c:pt idx="1148">
                  <c:v>114.82299999999999</c:v>
                </c:pt>
                <c:pt idx="1149">
                  <c:v>114.92400000000001</c:v>
                </c:pt>
                <c:pt idx="1150">
                  <c:v>115.024</c:v>
                </c:pt>
                <c:pt idx="1151">
                  <c:v>115.124</c:v>
                </c:pt>
                <c:pt idx="1152">
                  <c:v>115.224</c:v>
                </c:pt>
                <c:pt idx="1153">
                  <c:v>115.324</c:v>
                </c:pt>
                <c:pt idx="1154">
                  <c:v>115.423</c:v>
                </c:pt>
                <c:pt idx="1155">
                  <c:v>115.52200000000001</c:v>
                </c:pt>
                <c:pt idx="1156">
                  <c:v>115.62</c:v>
                </c:pt>
                <c:pt idx="1157">
                  <c:v>115.718</c:v>
                </c:pt>
                <c:pt idx="1158">
                  <c:v>115.816</c:v>
                </c:pt>
                <c:pt idx="1159">
                  <c:v>115.913</c:v>
                </c:pt>
                <c:pt idx="1160">
                  <c:v>116.01</c:v>
                </c:pt>
                <c:pt idx="1161">
                  <c:v>116.107</c:v>
                </c:pt>
                <c:pt idx="1162">
                  <c:v>116.20399999999999</c:v>
                </c:pt>
                <c:pt idx="1163">
                  <c:v>116.3</c:v>
                </c:pt>
                <c:pt idx="1164">
                  <c:v>116.39700000000001</c:v>
                </c:pt>
                <c:pt idx="1165">
                  <c:v>116.49299999999999</c:v>
                </c:pt>
                <c:pt idx="1166">
                  <c:v>116.59</c:v>
                </c:pt>
                <c:pt idx="1167">
                  <c:v>116.68600000000001</c:v>
                </c:pt>
                <c:pt idx="1168">
                  <c:v>116.783</c:v>
                </c:pt>
                <c:pt idx="1169">
                  <c:v>116.88</c:v>
                </c:pt>
                <c:pt idx="1170">
                  <c:v>116.97799999999999</c:v>
                </c:pt>
                <c:pt idx="1171">
                  <c:v>117.07599999999999</c:v>
                </c:pt>
                <c:pt idx="1172">
                  <c:v>117.175</c:v>
                </c:pt>
                <c:pt idx="1173">
                  <c:v>117.274</c:v>
                </c:pt>
                <c:pt idx="1174">
                  <c:v>117.374</c:v>
                </c:pt>
                <c:pt idx="1175">
                  <c:v>117.47499999999999</c:v>
                </c:pt>
                <c:pt idx="1176">
                  <c:v>117.57599999999999</c:v>
                </c:pt>
                <c:pt idx="1177">
                  <c:v>117.67700000000001</c:v>
                </c:pt>
                <c:pt idx="1178">
                  <c:v>117.77800000000001</c:v>
                </c:pt>
                <c:pt idx="1179">
                  <c:v>117.878</c:v>
                </c:pt>
                <c:pt idx="1180">
                  <c:v>117.979</c:v>
                </c:pt>
                <c:pt idx="1181">
                  <c:v>118.07899999999999</c:v>
                </c:pt>
                <c:pt idx="1182">
                  <c:v>118.179</c:v>
                </c:pt>
                <c:pt idx="1183">
                  <c:v>118.27800000000001</c:v>
                </c:pt>
                <c:pt idx="1184">
                  <c:v>118.376</c:v>
                </c:pt>
                <c:pt idx="1185">
                  <c:v>118.474</c:v>
                </c:pt>
                <c:pt idx="1186">
                  <c:v>118.572</c:v>
                </c:pt>
                <c:pt idx="1187">
                  <c:v>118.669</c:v>
                </c:pt>
                <c:pt idx="1188">
                  <c:v>118.76600000000001</c:v>
                </c:pt>
                <c:pt idx="1189">
                  <c:v>118.86199999999999</c:v>
                </c:pt>
                <c:pt idx="1190">
                  <c:v>118.959</c:v>
                </c:pt>
                <c:pt idx="1191">
                  <c:v>119.05500000000001</c:v>
                </c:pt>
                <c:pt idx="1192">
                  <c:v>119.152</c:v>
                </c:pt>
                <c:pt idx="1193">
                  <c:v>119.248</c:v>
                </c:pt>
                <c:pt idx="1194">
                  <c:v>119.345</c:v>
                </c:pt>
                <c:pt idx="1195">
                  <c:v>119.44199999999999</c:v>
                </c:pt>
                <c:pt idx="1196">
                  <c:v>119.539</c:v>
                </c:pt>
                <c:pt idx="1197">
                  <c:v>119.637</c:v>
                </c:pt>
                <c:pt idx="1198">
                  <c:v>119.735</c:v>
                </c:pt>
                <c:pt idx="1199">
                  <c:v>119.833</c:v>
                </c:pt>
                <c:pt idx="1200">
                  <c:v>119.931</c:v>
                </c:pt>
                <c:pt idx="1201">
                  <c:v>120.03</c:v>
                </c:pt>
                <c:pt idx="1202">
                  <c:v>120.129</c:v>
                </c:pt>
                <c:pt idx="1203">
                  <c:v>120.229</c:v>
                </c:pt>
                <c:pt idx="1204">
                  <c:v>120.32899999999999</c:v>
                </c:pt>
                <c:pt idx="1205">
                  <c:v>120.429</c:v>
                </c:pt>
                <c:pt idx="1206">
                  <c:v>120.529</c:v>
                </c:pt>
                <c:pt idx="1207">
                  <c:v>120.63</c:v>
                </c:pt>
                <c:pt idx="1208">
                  <c:v>120.73099999999999</c:v>
                </c:pt>
                <c:pt idx="1209">
                  <c:v>120.83199999999999</c:v>
                </c:pt>
                <c:pt idx="1210">
                  <c:v>120.93300000000001</c:v>
                </c:pt>
                <c:pt idx="1211">
                  <c:v>121.03400000000001</c:v>
                </c:pt>
                <c:pt idx="1212">
                  <c:v>121.13500000000001</c:v>
                </c:pt>
                <c:pt idx="1213">
                  <c:v>121.235</c:v>
                </c:pt>
                <c:pt idx="1214">
                  <c:v>121.336</c:v>
                </c:pt>
                <c:pt idx="1215">
                  <c:v>121.437</c:v>
                </c:pt>
                <c:pt idx="1216">
                  <c:v>121.53700000000001</c:v>
                </c:pt>
                <c:pt idx="1217">
                  <c:v>121.637</c:v>
                </c:pt>
                <c:pt idx="1218">
                  <c:v>121.73699999999999</c:v>
                </c:pt>
                <c:pt idx="1219">
                  <c:v>121.836</c:v>
                </c:pt>
                <c:pt idx="1220">
                  <c:v>121.935</c:v>
                </c:pt>
                <c:pt idx="1221">
                  <c:v>122.03400000000001</c:v>
                </c:pt>
                <c:pt idx="1222">
                  <c:v>122.13200000000001</c:v>
                </c:pt>
                <c:pt idx="1223">
                  <c:v>122.23</c:v>
                </c:pt>
                <c:pt idx="1224">
                  <c:v>122.327</c:v>
                </c:pt>
                <c:pt idx="1225">
                  <c:v>122.425</c:v>
                </c:pt>
                <c:pt idx="1226">
                  <c:v>122.52200000000001</c:v>
                </c:pt>
                <c:pt idx="1227">
                  <c:v>122.619</c:v>
                </c:pt>
                <c:pt idx="1228">
                  <c:v>122.715</c:v>
                </c:pt>
                <c:pt idx="1229">
                  <c:v>122.812</c:v>
                </c:pt>
                <c:pt idx="1230">
                  <c:v>122.908</c:v>
                </c:pt>
                <c:pt idx="1231">
                  <c:v>123.005</c:v>
                </c:pt>
                <c:pt idx="1232">
                  <c:v>123.101</c:v>
                </c:pt>
                <c:pt idx="1233">
                  <c:v>123.19799999999999</c:v>
                </c:pt>
                <c:pt idx="1234">
                  <c:v>123.295</c:v>
                </c:pt>
                <c:pt idx="1235">
                  <c:v>123.392</c:v>
                </c:pt>
                <c:pt idx="1236">
                  <c:v>123.49</c:v>
                </c:pt>
                <c:pt idx="1237">
                  <c:v>123.58799999999999</c:v>
                </c:pt>
                <c:pt idx="1238">
                  <c:v>123.68600000000001</c:v>
                </c:pt>
                <c:pt idx="1239">
                  <c:v>123.786</c:v>
                </c:pt>
                <c:pt idx="1240">
                  <c:v>123.88500000000001</c:v>
                </c:pt>
                <c:pt idx="1241">
                  <c:v>123.985</c:v>
                </c:pt>
                <c:pt idx="1242">
                  <c:v>124.086</c:v>
                </c:pt>
                <c:pt idx="1243">
                  <c:v>124.187</c:v>
                </c:pt>
                <c:pt idx="1244">
                  <c:v>124.288</c:v>
                </c:pt>
                <c:pt idx="1245">
                  <c:v>124.389</c:v>
                </c:pt>
                <c:pt idx="1246">
                  <c:v>124.49</c:v>
                </c:pt>
                <c:pt idx="1247">
                  <c:v>124.59</c:v>
                </c:pt>
                <c:pt idx="1248">
                  <c:v>124.69</c:v>
                </c:pt>
                <c:pt idx="1249">
                  <c:v>124.79</c:v>
                </c:pt>
                <c:pt idx="1250">
                  <c:v>124.889</c:v>
                </c:pt>
                <c:pt idx="1251">
                  <c:v>124.98699999999999</c:v>
                </c:pt>
                <c:pt idx="1252">
                  <c:v>125.086</c:v>
                </c:pt>
                <c:pt idx="1253">
                  <c:v>125.18300000000001</c:v>
                </c:pt>
                <c:pt idx="1254">
                  <c:v>125.28</c:v>
                </c:pt>
                <c:pt idx="1255">
                  <c:v>125.377</c:v>
                </c:pt>
                <c:pt idx="1256">
                  <c:v>125.474</c:v>
                </c:pt>
                <c:pt idx="1257">
                  <c:v>125.571</c:v>
                </c:pt>
                <c:pt idx="1258">
                  <c:v>125.667</c:v>
                </c:pt>
                <c:pt idx="1259">
                  <c:v>125.764</c:v>
                </c:pt>
                <c:pt idx="1260">
                  <c:v>125.86</c:v>
                </c:pt>
                <c:pt idx="1261">
                  <c:v>125.95699999999999</c:v>
                </c:pt>
                <c:pt idx="1262">
                  <c:v>126.054</c:v>
                </c:pt>
                <c:pt idx="1263">
                  <c:v>126.151</c:v>
                </c:pt>
                <c:pt idx="1264">
                  <c:v>126.248</c:v>
                </c:pt>
                <c:pt idx="1265">
                  <c:v>126.346</c:v>
                </c:pt>
                <c:pt idx="1266">
                  <c:v>126.444</c:v>
                </c:pt>
                <c:pt idx="1267">
                  <c:v>126.542</c:v>
                </c:pt>
                <c:pt idx="1268">
                  <c:v>126.64100000000001</c:v>
                </c:pt>
                <c:pt idx="1269">
                  <c:v>126.739</c:v>
                </c:pt>
                <c:pt idx="1270">
                  <c:v>126.839</c:v>
                </c:pt>
                <c:pt idx="1271">
                  <c:v>126.938</c:v>
                </c:pt>
                <c:pt idx="1272">
                  <c:v>127.038</c:v>
                </c:pt>
                <c:pt idx="1273">
                  <c:v>127.13800000000001</c:v>
                </c:pt>
                <c:pt idx="1274">
                  <c:v>127.239</c:v>
                </c:pt>
                <c:pt idx="1275">
                  <c:v>127.339</c:v>
                </c:pt>
                <c:pt idx="1276">
                  <c:v>127.44</c:v>
                </c:pt>
                <c:pt idx="1277">
                  <c:v>127.541</c:v>
                </c:pt>
                <c:pt idx="1278">
                  <c:v>127.642</c:v>
                </c:pt>
                <c:pt idx="1279">
                  <c:v>127.74299999999999</c:v>
                </c:pt>
                <c:pt idx="1280">
                  <c:v>127.84399999999999</c:v>
                </c:pt>
                <c:pt idx="1281">
                  <c:v>127.94499999999999</c:v>
                </c:pt>
                <c:pt idx="1282">
                  <c:v>128.04599999999999</c:v>
                </c:pt>
                <c:pt idx="1283">
                  <c:v>128.14599999999999</c:v>
                </c:pt>
                <c:pt idx="1284">
                  <c:v>128.24700000000001</c:v>
                </c:pt>
                <c:pt idx="1285">
                  <c:v>128.34700000000001</c:v>
                </c:pt>
                <c:pt idx="1286">
                  <c:v>128.447</c:v>
                </c:pt>
                <c:pt idx="1287">
                  <c:v>128.54599999999999</c:v>
                </c:pt>
                <c:pt idx="1288">
                  <c:v>128.64500000000001</c:v>
                </c:pt>
                <c:pt idx="1289">
                  <c:v>128.744</c:v>
                </c:pt>
                <c:pt idx="1290">
                  <c:v>128.84299999999999</c:v>
                </c:pt>
                <c:pt idx="1291">
                  <c:v>128.941</c:v>
                </c:pt>
                <c:pt idx="1292">
                  <c:v>129.03899999999999</c:v>
                </c:pt>
                <c:pt idx="1293">
                  <c:v>129.136</c:v>
                </c:pt>
                <c:pt idx="1294">
                  <c:v>129.233</c:v>
                </c:pt>
                <c:pt idx="1295">
                  <c:v>129.33099999999999</c:v>
                </c:pt>
                <c:pt idx="1296">
                  <c:v>129.42699999999999</c:v>
                </c:pt>
                <c:pt idx="1297">
                  <c:v>129.524</c:v>
                </c:pt>
                <c:pt idx="1298">
                  <c:v>129.62100000000001</c:v>
                </c:pt>
                <c:pt idx="1299">
                  <c:v>129.71700000000001</c:v>
                </c:pt>
                <c:pt idx="1300">
                  <c:v>129.81399999999999</c:v>
                </c:pt>
                <c:pt idx="1301">
                  <c:v>129.91</c:v>
                </c:pt>
                <c:pt idx="1302">
                  <c:v>130.00700000000001</c:v>
                </c:pt>
                <c:pt idx="1303">
                  <c:v>130.10400000000001</c:v>
                </c:pt>
                <c:pt idx="1304">
                  <c:v>130.20099999999999</c:v>
                </c:pt>
                <c:pt idx="1305">
                  <c:v>130.29900000000001</c:v>
                </c:pt>
                <c:pt idx="1306">
                  <c:v>130.39699999999999</c:v>
                </c:pt>
                <c:pt idx="1307">
                  <c:v>130.495</c:v>
                </c:pt>
                <c:pt idx="1308">
                  <c:v>130.59399999999999</c:v>
                </c:pt>
                <c:pt idx="1309">
                  <c:v>130.69399999999999</c:v>
                </c:pt>
                <c:pt idx="1310">
                  <c:v>130.79400000000001</c:v>
                </c:pt>
                <c:pt idx="1311">
                  <c:v>130.89400000000001</c:v>
                </c:pt>
                <c:pt idx="1312">
                  <c:v>130.995</c:v>
                </c:pt>
                <c:pt idx="1313">
                  <c:v>131.096</c:v>
                </c:pt>
                <c:pt idx="1314">
                  <c:v>131.197</c:v>
                </c:pt>
                <c:pt idx="1315">
                  <c:v>131.298</c:v>
                </c:pt>
                <c:pt idx="1316">
                  <c:v>131.399</c:v>
                </c:pt>
                <c:pt idx="1317">
                  <c:v>131.499</c:v>
                </c:pt>
                <c:pt idx="1318">
                  <c:v>131.59899999999999</c:v>
                </c:pt>
                <c:pt idx="1319">
                  <c:v>131.69900000000001</c:v>
                </c:pt>
                <c:pt idx="1320">
                  <c:v>131.798</c:v>
                </c:pt>
                <c:pt idx="1321">
                  <c:v>131.89699999999999</c:v>
                </c:pt>
                <c:pt idx="1322">
                  <c:v>131.995</c:v>
                </c:pt>
                <c:pt idx="1323">
                  <c:v>132.09299999999999</c:v>
                </c:pt>
                <c:pt idx="1324">
                  <c:v>132.19</c:v>
                </c:pt>
                <c:pt idx="1325">
                  <c:v>132.28800000000001</c:v>
                </c:pt>
                <c:pt idx="1326">
                  <c:v>132.38499999999999</c:v>
                </c:pt>
                <c:pt idx="1327">
                  <c:v>132.48099999999999</c:v>
                </c:pt>
                <c:pt idx="1328">
                  <c:v>132.578</c:v>
                </c:pt>
                <c:pt idx="1329">
                  <c:v>132.67500000000001</c:v>
                </c:pt>
                <c:pt idx="1330">
                  <c:v>132.77099999999999</c:v>
                </c:pt>
                <c:pt idx="1331">
                  <c:v>132.86799999999999</c:v>
                </c:pt>
                <c:pt idx="1332">
                  <c:v>132.965</c:v>
                </c:pt>
                <c:pt idx="1333">
                  <c:v>133.06200000000001</c:v>
                </c:pt>
                <c:pt idx="1334">
                  <c:v>133.15899999999999</c:v>
                </c:pt>
                <c:pt idx="1335">
                  <c:v>133.256</c:v>
                </c:pt>
                <c:pt idx="1336">
                  <c:v>133.35400000000001</c:v>
                </c:pt>
                <c:pt idx="1337">
                  <c:v>133.452</c:v>
                </c:pt>
                <c:pt idx="1338">
                  <c:v>133.55000000000001</c:v>
                </c:pt>
                <c:pt idx="1339">
                  <c:v>133.649</c:v>
                </c:pt>
                <c:pt idx="1340">
                  <c:v>133.74799999999999</c:v>
                </c:pt>
                <c:pt idx="1341">
                  <c:v>133.84700000000001</c:v>
                </c:pt>
                <c:pt idx="1342">
                  <c:v>133.946</c:v>
                </c:pt>
                <c:pt idx="1343">
                  <c:v>134.04599999999999</c:v>
                </c:pt>
                <c:pt idx="1344">
                  <c:v>134.14599999999999</c:v>
                </c:pt>
                <c:pt idx="1345">
                  <c:v>134.24700000000001</c:v>
                </c:pt>
                <c:pt idx="1346">
                  <c:v>134.34700000000001</c:v>
                </c:pt>
                <c:pt idx="1347">
                  <c:v>134.44800000000001</c:v>
                </c:pt>
                <c:pt idx="1348">
                  <c:v>134.54900000000001</c:v>
                </c:pt>
                <c:pt idx="1349">
                  <c:v>134.65</c:v>
                </c:pt>
                <c:pt idx="1350">
                  <c:v>134.751</c:v>
                </c:pt>
                <c:pt idx="1351">
                  <c:v>134.852</c:v>
                </c:pt>
                <c:pt idx="1352">
                  <c:v>134.953</c:v>
                </c:pt>
                <c:pt idx="1353">
                  <c:v>135.054</c:v>
                </c:pt>
                <c:pt idx="1354">
                  <c:v>135.154</c:v>
                </c:pt>
                <c:pt idx="1355">
                  <c:v>135.255</c:v>
                </c:pt>
                <c:pt idx="1356">
                  <c:v>135.35499999999999</c:v>
                </c:pt>
                <c:pt idx="1357">
                  <c:v>135.45500000000001</c:v>
                </c:pt>
                <c:pt idx="1358">
                  <c:v>135.55500000000001</c:v>
                </c:pt>
                <c:pt idx="1359">
                  <c:v>135.654</c:v>
                </c:pt>
                <c:pt idx="1360">
                  <c:v>135.75299999999999</c:v>
                </c:pt>
                <c:pt idx="1361">
                  <c:v>135.852</c:v>
                </c:pt>
                <c:pt idx="1362">
                  <c:v>135.95099999999999</c:v>
                </c:pt>
                <c:pt idx="1363">
                  <c:v>136.04900000000001</c:v>
                </c:pt>
                <c:pt idx="1364">
                  <c:v>136.14699999999999</c:v>
                </c:pt>
                <c:pt idx="1365">
                  <c:v>136.244</c:v>
                </c:pt>
                <c:pt idx="1366">
                  <c:v>136.34100000000001</c:v>
                </c:pt>
                <c:pt idx="1367">
                  <c:v>136.43899999999999</c:v>
                </c:pt>
                <c:pt idx="1368">
                  <c:v>136.535</c:v>
                </c:pt>
                <c:pt idx="1369">
                  <c:v>136.63200000000001</c:v>
                </c:pt>
                <c:pt idx="1370">
                  <c:v>136.72900000000001</c:v>
                </c:pt>
                <c:pt idx="1371">
                  <c:v>136.82499999999999</c:v>
                </c:pt>
                <c:pt idx="1372">
                  <c:v>136.922</c:v>
                </c:pt>
                <c:pt idx="1373">
                  <c:v>137.01900000000001</c:v>
                </c:pt>
                <c:pt idx="1374">
                  <c:v>137.11600000000001</c:v>
                </c:pt>
                <c:pt idx="1375">
                  <c:v>137.21299999999999</c:v>
                </c:pt>
                <c:pt idx="1376">
                  <c:v>137.31</c:v>
                </c:pt>
                <c:pt idx="1377">
                  <c:v>137.40700000000001</c:v>
                </c:pt>
                <c:pt idx="1378">
                  <c:v>137.505</c:v>
                </c:pt>
                <c:pt idx="1379">
                  <c:v>137.60300000000001</c:v>
                </c:pt>
                <c:pt idx="1380">
                  <c:v>137.702</c:v>
                </c:pt>
                <c:pt idx="1381">
                  <c:v>137.80099999999999</c:v>
                </c:pt>
                <c:pt idx="1382">
                  <c:v>137.90100000000001</c:v>
                </c:pt>
                <c:pt idx="1383">
                  <c:v>138.001</c:v>
                </c:pt>
                <c:pt idx="1384">
                  <c:v>138.102</c:v>
                </c:pt>
                <c:pt idx="1385">
                  <c:v>138.203</c:v>
                </c:pt>
                <c:pt idx="1386">
                  <c:v>138.304</c:v>
                </c:pt>
                <c:pt idx="1387">
                  <c:v>138.405</c:v>
                </c:pt>
                <c:pt idx="1388">
                  <c:v>138.505</c:v>
                </c:pt>
                <c:pt idx="1389">
                  <c:v>138.60599999999999</c:v>
                </c:pt>
                <c:pt idx="1390">
                  <c:v>138.70699999999999</c:v>
                </c:pt>
                <c:pt idx="1391">
                  <c:v>138.80699999999999</c:v>
                </c:pt>
                <c:pt idx="1392">
                  <c:v>138.90700000000001</c:v>
                </c:pt>
                <c:pt idx="1393">
                  <c:v>139.006</c:v>
                </c:pt>
                <c:pt idx="1394">
                  <c:v>139.10499999999999</c:v>
                </c:pt>
                <c:pt idx="1395">
                  <c:v>139.20400000000001</c:v>
                </c:pt>
                <c:pt idx="1396">
                  <c:v>139.30199999999999</c:v>
                </c:pt>
                <c:pt idx="1397">
                  <c:v>139.4</c:v>
                </c:pt>
                <c:pt idx="1398">
                  <c:v>139.49700000000001</c:v>
                </c:pt>
                <c:pt idx="1399">
                  <c:v>139.59399999999999</c:v>
                </c:pt>
                <c:pt idx="1400">
                  <c:v>139.691</c:v>
                </c:pt>
                <c:pt idx="1401">
                  <c:v>139.78800000000001</c:v>
                </c:pt>
                <c:pt idx="1402">
                  <c:v>139.88499999999999</c:v>
                </c:pt>
                <c:pt idx="1403">
                  <c:v>139.98099999999999</c:v>
                </c:pt>
                <c:pt idx="1404">
                  <c:v>140.078</c:v>
                </c:pt>
                <c:pt idx="1405">
                  <c:v>140.17500000000001</c:v>
                </c:pt>
                <c:pt idx="1406">
                  <c:v>140.27199999999999</c:v>
                </c:pt>
                <c:pt idx="1407">
                  <c:v>140.369</c:v>
                </c:pt>
                <c:pt idx="1408">
                  <c:v>140.46600000000001</c:v>
                </c:pt>
                <c:pt idx="1409">
                  <c:v>140.56299999999999</c:v>
                </c:pt>
                <c:pt idx="1410">
                  <c:v>140.661</c:v>
                </c:pt>
                <c:pt idx="1411">
                  <c:v>140.75899999999999</c:v>
                </c:pt>
                <c:pt idx="1412">
                  <c:v>140.857</c:v>
                </c:pt>
                <c:pt idx="1413">
                  <c:v>140.95500000000001</c:v>
                </c:pt>
                <c:pt idx="1414">
                  <c:v>141.054</c:v>
                </c:pt>
                <c:pt idx="1415">
                  <c:v>141.15299999999999</c:v>
                </c:pt>
                <c:pt idx="1416">
                  <c:v>141.25299999999999</c:v>
                </c:pt>
                <c:pt idx="1417">
                  <c:v>141.352</c:v>
                </c:pt>
                <c:pt idx="1418">
                  <c:v>141.452</c:v>
                </c:pt>
                <c:pt idx="1419">
                  <c:v>141.55199999999999</c:v>
                </c:pt>
                <c:pt idx="1420">
                  <c:v>141.65299999999999</c:v>
                </c:pt>
                <c:pt idx="1421">
                  <c:v>141.75399999999999</c:v>
                </c:pt>
                <c:pt idx="1422">
                  <c:v>141.85400000000001</c:v>
                </c:pt>
                <c:pt idx="1423">
                  <c:v>141.95500000000001</c:v>
                </c:pt>
                <c:pt idx="1424">
                  <c:v>142.05600000000001</c:v>
                </c:pt>
                <c:pt idx="1425">
                  <c:v>142.15700000000001</c:v>
                </c:pt>
                <c:pt idx="1426">
                  <c:v>142.25800000000001</c:v>
                </c:pt>
                <c:pt idx="1427">
                  <c:v>142.35900000000001</c:v>
                </c:pt>
                <c:pt idx="1428">
                  <c:v>142.46</c:v>
                </c:pt>
                <c:pt idx="1429">
                  <c:v>142.56100000000001</c:v>
                </c:pt>
                <c:pt idx="1430">
                  <c:v>142.661</c:v>
                </c:pt>
                <c:pt idx="1431">
                  <c:v>142.761</c:v>
                </c:pt>
                <c:pt idx="1432">
                  <c:v>142.86099999999999</c:v>
                </c:pt>
                <c:pt idx="1433">
                  <c:v>142.96100000000001</c:v>
                </c:pt>
                <c:pt idx="1434">
                  <c:v>143.06100000000001</c:v>
                </c:pt>
                <c:pt idx="1435">
                  <c:v>143.16</c:v>
                </c:pt>
                <c:pt idx="1436">
                  <c:v>143.25800000000001</c:v>
                </c:pt>
                <c:pt idx="1437">
                  <c:v>143.357</c:v>
                </c:pt>
                <c:pt idx="1438">
                  <c:v>143.45500000000001</c:v>
                </c:pt>
                <c:pt idx="1439">
                  <c:v>143.553</c:v>
                </c:pt>
                <c:pt idx="1440">
                  <c:v>143.65100000000001</c:v>
                </c:pt>
                <c:pt idx="1441">
                  <c:v>143.74799999999999</c:v>
                </c:pt>
                <c:pt idx="1442">
                  <c:v>143.845</c:v>
                </c:pt>
                <c:pt idx="1443">
                  <c:v>143.94200000000001</c:v>
                </c:pt>
                <c:pt idx="1444">
                  <c:v>144.03899999999999</c:v>
                </c:pt>
                <c:pt idx="1445">
                  <c:v>144.136</c:v>
                </c:pt>
                <c:pt idx="1446">
                  <c:v>144.233</c:v>
                </c:pt>
                <c:pt idx="1447">
                  <c:v>144.32900000000001</c:v>
                </c:pt>
                <c:pt idx="1448">
                  <c:v>144.42599999999999</c:v>
                </c:pt>
                <c:pt idx="1449">
                  <c:v>144.523</c:v>
                </c:pt>
                <c:pt idx="1450">
                  <c:v>144.62</c:v>
                </c:pt>
                <c:pt idx="1451">
                  <c:v>144.71700000000001</c:v>
                </c:pt>
                <c:pt idx="1452">
                  <c:v>144.81399999999999</c:v>
                </c:pt>
                <c:pt idx="1453">
                  <c:v>144.91200000000001</c:v>
                </c:pt>
                <c:pt idx="1454">
                  <c:v>145.01</c:v>
                </c:pt>
                <c:pt idx="1455">
                  <c:v>145.108</c:v>
                </c:pt>
                <c:pt idx="1456">
                  <c:v>145.20699999999999</c:v>
                </c:pt>
                <c:pt idx="1457">
                  <c:v>145.30600000000001</c:v>
                </c:pt>
                <c:pt idx="1458">
                  <c:v>145.405</c:v>
                </c:pt>
                <c:pt idx="1459">
                  <c:v>145.505</c:v>
                </c:pt>
                <c:pt idx="1460">
                  <c:v>145.60599999999999</c:v>
                </c:pt>
                <c:pt idx="1461">
                  <c:v>145.70699999999999</c:v>
                </c:pt>
                <c:pt idx="1462">
                  <c:v>145.80699999999999</c:v>
                </c:pt>
                <c:pt idx="1463">
                  <c:v>145.90799999999999</c:v>
                </c:pt>
                <c:pt idx="1464">
                  <c:v>146.00899999999999</c:v>
                </c:pt>
                <c:pt idx="1465">
                  <c:v>146.11000000000001</c:v>
                </c:pt>
                <c:pt idx="1466">
                  <c:v>146.21100000000001</c:v>
                </c:pt>
                <c:pt idx="1467">
                  <c:v>146.31200000000001</c:v>
                </c:pt>
                <c:pt idx="1468">
                  <c:v>146.41200000000001</c:v>
                </c:pt>
                <c:pt idx="1469">
                  <c:v>146.511</c:v>
                </c:pt>
                <c:pt idx="1470">
                  <c:v>146.61099999999999</c:v>
                </c:pt>
                <c:pt idx="1471">
                  <c:v>146.71</c:v>
                </c:pt>
                <c:pt idx="1472">
                  <c:v>146.80799999999999</c:v>
                </c:pt>
                <c:pt idx="1473">
                  <c:v>146.90700000000001</c:v>
                </c:pt>
                <c:pt idx="1474">
                  <c:v>147.00399999999999</c:v>
                </c:pt>
                <c:pt idx="1475">
                  <c:v>147.102</c:v>
                </c:pt>
                <c:pt idx="1476">
                  <c:v>147.19900000000001</c:v>
                </c:pt>
                <c:pt idx="1477">
                  <c:v>147.29599999999999</c:v>
                </c:pt>
                <c:pt idx="1478">
                  <c:v>147.393</c:v>
                </c:pt>
                <c:pt idx="1479">
                  <c:v>147.49</c:v>
                </c:pt>
                <c:pt idx="1480">
                  <c:v>147.58699999999999</c:v>
                </c:pt>
                <c:pt idx="1481">
                  <c:v>147.68299999999999</c:v>
                </c:pt>
                <c:pt idx="1482">
                  <c:v>147.78</c:v>
                </c:pt>
                <c:pt idx="1483">
                  <c:v>147.87700000000001</c:v>
                </c:pt>
                <c:pt idx="1484">
                  <c:v>147.97399999999999</c:v>
                </c:pt>
                <c:pt idx="1485">
                  <c:v>148.071</c:v>
                </c:pt>
                <c:pt idx="1486">
                  <c:v>148.16800000000001</c:v>
                </c:pt>
                <c:pt idx="1487">
                  <c:v>148.26599999999999</c:v>
                </c:pt>
                <c:pt idx="1488">
                  <c:v>148.364</c:v>
                </c:pt>
                <c:pt idx="1489">
                  <c:v>148.46100000000001</c:v>
                </c:pt>
                <c:pt idx="1490">
                  <c:v>148.56</c:v>
                </c:pt>
                <c:pt idx="1491">
                  <c:v>148.65799999999999</c:v>
                </c:pt>
                <c:pt idx="1492">
                  <c:v>148.75700000000001</c:v>
                </c:pt>
                <c:pt idx="1493">
                  <c:v>148.85599999999999</c:v>
                </c:pt>
                <c:pt idx="1494">
                  <c:v>148.95500000000001</c:v>
                </c:pt>
                <c:pt idx="1495">
                  <c:v>149.05500000000001</c:v>
                </c:pt>
                <c:pt idx="1496">
                  <c:v>149.155</c:v>
                </c:pt>
                <c:pt idx="1497">
                  <c:v>149.255</c:v>
                </c:pt>
                <c:pt idx="1498">
                  <c:v>149.35599999999999</c:v>
                </c:pt>
                <c:pt idx="1499">
                  <c:v>149.45599999999999</c:v>
                </c:pt>
              </c:numCache>
            </c:numRef>
          </c:xVal>
          <c:yVal>
            <c:numRef>
              <c:f>DATA!$E$4:$E$2000</c:f>
              <c:numCache>
                <c:formatCode>General</c:formatCode>
                <c:ptCount val="1997"/>
                <c:pt idx="0">
                  <c:v>-2.0173999999999999</c:v>
                </c:pt>
                <c:pt idx="1">
                  <c:v>-2.0141</c:v>
                </c:pt>
                <c:pt idx="2">
                  <c:v>-2.0106000000000002</c:v>
                </c:pt>
                <c:pt idx="3">
                  <c:v>-2.0066999999999999</c:v>
                </c:pt>
                <c:pt idx="4">
                  <c:v>-2.0028000000000001</c:v>
                </c:pt>
                <c:pt idx="5">
                  <c:v>-1.9988999999999999</c:v>
                </c:pt>
                <c:pt idx="6">
                  <c:v>-1.9951000000000001</c:v>
                </c:pt>
                <c:pt idx="7">
                  <c:v>-1.9916</c:v>
                </c:pt>
                <c:pt idx="8">
                  <c:v>-1.9883</c:v>
                </c:pt>
                <c:pt idx="9">
                  <c:v>-1.9855</c:v>
                </c:pt>
                <c:pt idx="10">
                  <c:v>-1.9832000000000001</c:v>
                </c:pt>
                <c:pt idx="11">
                  <c:v>-1.9815</c:v>
                </c:pt>
                <c:pt idx="12">
                  <c:v>-1.9803999999999999</c:v>
                </c:pt>
                <c:pt idx="13">
                  <c:v>-1.9799</c:v>
                </c:pt>
                <c:pt idx="14">
                  <c:v>-1.9802</c:v>
                </c:pt>
                <c:pt idx="15">
                  <c:v>-1.9813000000000001</c:v>
                </c:pt>
                <c:pt idx="16">
                  <c:v>-1.9830000000000001</c:v>
                </c:pt>
                <c:pt idx="17">
                  <c:v>-1.9854000000000001</c:v>
                </c:pt>
                <c:pt idx="18">
                  <c:v>-1.9884999999999999</c:v>
                </c:pt>
                <c:pt idx="19">
                  <c:v>-1.9921</c:v>
                </c:pt>
                <c:pt idx="20">
                  <c:v>-1.9962</c:v>
                </c:pt>
                <c:pt idx="21">
                  <c:v>-2.0007000000000001</c:v>
                </c:pt>
                <c:pt idx="22">
                  <c:v>-2.0055000000000001</c:v>
                </c:pt>
                <c:pt idx="23">
                  <c:v>-2.0104000000000002</c:v>
                </c:pt>
                <c:pt idx="24">
                  <c:v>-2.0154000000000001</c:v>
                </c:pt>
                <c:pt idx="25">
                  <c:v>-2.0202</c:v>
                </c:pt>
                <c:pt idx="26">
                  <c:v>-2.0247000000000002</c:v>
                </c:pt>
                <c:pt idx="27">
                  <c:v>-2.0287999999999999</c:v>
                </c:pt>
                <c:pt idx="28">
                  <c:v>-2.0322</c:v>
                </c:pt>
                <c:pt idx="29">
                  <c:v>-2.0350000000000001</c:v>
                </c:pt>
                <c:pt idx="30">
                  <c:v>-2.0367999999999999</c:v>
                </c:pt>
                <c:pt idx="31">
                  <c:v>-2.0377999999999998</c:v>
                </c:pt>
                <c:pt idx="32">
                  <c:v>-2.0377999999999998</c:v>
                </c:pt>
                <c:pt idx="33">
                  <c:v>-2.0367999999999999</c:v>
                </c:pt>
                <c:pt idx="34">
                  <c:v>-2.0348000000000002</c:v>
                </c:pt>
                <c:pt idx="35">
                  <c:v>-2.0318000000000001</c:v>
                </c:pt>
                <c:pt idx="36">
                  <c:v>-2.028</c:v>
                </c:pt>
                <c:pt idx="37">
                  <c:v>-2.0234000000000001</c:v>
                </c:pt>
                <c:pt idx="38">
                  <c:v>-2.0183</c:v>
                </c:pt>
                <c:pt idx="39">
                  <c:v>-2.0127000000000002</c:v>
                </c:pt>
                <c:pt idx="40">
                  <c:v>-2.0070000000000001</c:v>
                </c:pt>
                <c:pt idx="41">
                  <c:v>-2.0011000000000001</c:v>
                </c:pt>
                <c:pt idx="42">
                  <c:v>-1.9954000000000001</c:v>
                </c:pt>
                <c:pt idx="43">
                  <c:v>-1.9899</c:v>
                </c:pt>
                <c:pt idx="44">
                  <c:v>-1.9849000000000001</c:v>
                </c:pt>
                <c:pt idx="45">
                  <c:v>-1.9802999999999999</c:v>
                </c:pt>
                <c:pt idx="46">
                  <c:v>-1.9763999999999999</c:v>
                </c:pt>
                <c:pt idx="47">
                  <c:v>-1.9733000000000001</c:v>
                </c:pt>
                <c:pt idx="48">
                  <c:v>-1.9710000000000001</c:v>
                </c:pt>
                <c:pt idx="49">
                  <c:v>-1.9696</c:v>
                </c:pt>
                <c:pt idx="50">
                  <c:v>-1.9693000000000001</c:v>
                </c:pt>
                <c:pt idx="51">
                  <c:v>-1.9699</c:v>
                </c:pt>
                <c:pt idx="52">
                  <c:v>-1.9715</c:v>
                </c:pt>
                <c:pt idx="53">
                  <c:v>-1.974</c:v>
                </c:pt>
                <c:pt idx="54">
                  <c:v>-1.9776</c:v>
                </c:pt>
                <c:pt idx="55">
                  <c:v>-1.9819</c:v>
                </c:pt>
                <c:pt idx="56">
                  <c:v>-1.9871000000000001</c:v>
                </c:pt>
                <c:pt idx="57">
                  <c:v>-1.9928999999999999</c:v>
                </c:pt>
                <c:pt idx="58">
                  <c:v>-1.9993000000000001</c:v>
                </c:pt>
                <c:pt idx="59">
                  <c:v>-2.0059999999999998</c:v>
                </c:pt>
                <c:pt idx="60">
                  <c:v>-2.0129000000000001</c:v>
                </c:pt>
                <c:pt idx="61">
                  <c:v>-2.0198</c:v>
                </c:pt>
                <c:pt idx="62">
                  <c:v>-2.0265</c:v>
                </c:pt>
                <c:pt idx="63">
                  <c:v>-2.0327000000000002</c:v>
                </c:pt>
                <c:pt idx="64">
                  <c:v>-2.0381999999999998</c:v>
                </c:pt>
                <c:pt idx="65">
                  <c:v>-2.0428999999999999</c:v>
                </c:pt>
                <c:pt idx="66">
                  <c:v>-2.0466000000000002</c:v>
                </c:pt>
                <c:pt idx="67">
                  <c:v>-2.0491000000000001</c:v>
                </c:pt>
                <c:pt idx="68">
                  <c:v>-2.0503</c:v>
                </c:pt>
                <c:pt idx="69">
                  <c:v>-2.0501</c:v>
                </c:pt>
                <c:pt idx="70">
                  <c:v>-2.0485000000000002</c:v>
                </c:pt>
                <c:pt idx="71">
                  <c:v>-2.0455999999999999</c:v>
                </c:pt>
                <c:pt idx="72">
                  <c:v>-2.0413000000000001</c:v>
                </c:pt>
                <c:pt idx="73">
                  <c:v>-2.036</c:v>
                </c:pt>
                <c:pt idx="74">
                  <c:v>-2.0297999999999998</c:v>
                </c:pt>
                <c:pt idx="75">
                  <c:v>-2.0230000000000001</c:v>
                </c:pt>
                <c:pt idx="76">
                  <c:v>-2.0156000000000001</c:v>
                </c:pt>
                <c:pt idx="77">
                  <c:v>-2.0078999999999998</c:v>
                </c:pt>
                <c:pt idx="78">
                  <c:v>-2.0002</c:v>
                </c:pt>
                <c:pt idx="79">
                  <c:v>-1.9925999999999999</c:v>
                </c:pt>
                <c:pt idx="80">
                  <c:v>-1.9855</c:v>
                </c:pt>
                <c:pt idx="81">
                  <c:v>-1.9789000000000001</c:v>
                </c:pt>
                <c:pt idx="82">
                  <c:v>-1.9730000000000001</c:v>
                </c:pt>
                <c:pt idx="83">
                  <c:v>-1.9681</c:v>
                </c:pt>
                <c:pt idx="84">
                  <c:v>-1.9641</c:v>
                </c:pt>
                <c:pt idx="85">
                  <c:v>-1.9613</c:v>
                </c:pt>
                <c:pt idx="86">
                  <c:v>-1.9596</c:v>
                </c:pt>
                <c:pt idx="87">
                  <c:v>-1.9591000000000001</c:v>
                </c:pt>
                <c:pt idx="88">
                  <c:v>-1.9599</c:v>
                </c:pt>
                <c:pt idx="89">
                  <c:v>-1.9619</c:v>
                </c:pt>
                <c:pt idx="90">
                  <c:v>-1.9652000000000001</c:v>
                </c:pt>
                <c:pt idx="91">
                  <c:v>-1.9696</c:v>
                </c:pt>
                <c:pt idx="92">
                  <c:v>-1.9751000000000001</c:v>
                </c:pt>
                <c:pt idx="93">
                  <c:v>-1.9816</c:v>
                </c:pt>
                <c:pt idx="94">
                  <c:v>-1.9888999999999999</c:v>
                </c:pt>
                <c:pt idx="95">
                  <c:v>-1.9968999999999999</c:v>
                </c:pt>
                <c:pt idx="96">
                  <c:v>-2.0053000000000001</c:v>
                </c:pt>
                <c:pt idx="97">
                  <c:v>-2.0141</c:v>
                </c:pt>
                <c:pt idx="98">
                  <c:v>-2.0228999999999999</c:v>
                </c:pt>
                <c:pt idx="99">
                  <c:v>-2.0314000000000001</c:v>
                </c:pt>
                <c:pt idx="100">
                  <c:v>-2.0394999999999999</c:v>
                </c:pt>
                <c:pt idx="101">
                  <c:v>-2.0467</c:v>
                </c:pt>
                <c:pt idx="102">
                  <c:v>-2.0529000000000002</c:v>
                </c:pt>
                <c:pt idx="103">
                  <c:v>-2.0577999999999999</c:v>
                </c:pt>
                <c:pt idx="104">
                  <c:v>-2.0611999999999999</c:v>
                </c:pt>
                <c:pt idx="105">
                  <c:v>-2.0629</c:v>
                </c:pt>
                <c:pt idx="106">
                  <c:v>-2.0628000000000002</c:v>
                </c:pt>
                <c:pt idx="107">
                  <c:v>-2.0609999999999999</c:v>
                </c:pt>
                <c:pt idx="108">
                  <c:v>-2.0573999999999999</c:v>
                </c:pt>
                <c:pt idx="109">
                  <c:v>-2.0522</c:v>
                </c:pt>
                <c:pt idx="110">
                  <c:v>-2.0457000000000001</c:v>
                </c:pt>
                <c:pt idx="111">
                  <c:v>-2.0381</c:v>
                </c:pt>
                <c:pt idx="112">
                  <c:v>-2.0295000000000001</c:v>
                </c:pt>
                <c:pt idx="113">
                  <c:v>-2.0202</c:v>
                </c:pt>
                <c:pt idx="114">
                  <c:v>-2.0106000000000002</c:v>
                </c:pt>
                <c:pt idx="115">
                  <c:v>-2.0009999999999999</c:v>
                </c:pt>
                <c:pt idx="116">
                  <c:v>-1.9916</c:v>
                </c:pt>
                <c:pt idx="117">
                  <c:v>-1.9827999999999999</c:v>
                </c:pt>
                <c:pt idx="118">
                  <c:v>-1.9745999999999999</c:v>
                </c:pt>
                <c:pt idx="119">
                  <c:v>-1.9673</c:v>
                </c:pt>
                <c:pt idx="120">
                  <c:v>-1.9611000000000001</c:v>
                </c:pt>
                <c:pt idx="121">
                  <c:v>-1.956</c:v>
                </c:pt>
                <c:pt idx="122">
                  <c:v>-1.9521999999999999</c:v>
                </c:pt>
                <c:pt idx="123">
                  <c:v>-1.9498</c:v>
                </c:pt>
                <c:pt idx="124">
                  <c:v>-1.9489000000000001</c:v>
                </c:pt>
                <c:pt idx="125">
                  <c:v>-1.9494</c:v>
                </c:pt>
                <c:pt idx="126">
                  <c:v>-1.9515</c:v>
                </c:pt>
                <c:pt idx="127">
                  <c:v>-1.9550000000000001</c:v>
                </c:pt>
                <c:pt idx="128">
                  <c:v>-1.96</c:v>
                </c:pt>
                <c:pt idx="129">
                  <c:v>-1.9662999999999999</c:v>
                </c:pt>
                <c:pt idx="130">
                  <c:v>-1.9738</c:v>
                </c:pt>
                <c:pt idx="131">
                  <c:v>-1.9823</c:v>
                </c:pt>
                <c:pt idx="132">
                  <c:v>-1.9917</c:v>
                </c:pt>
                <c:pt idx="133">
                  <c:v>-2.0017</c:v>
                </c:pt>
                <c:pt idx="134">
                  <c:v>-2.0123000000000002</c:v>
                </c:pt>
                <c:pt idx="135">
                  <c:v>-2.0230000000000001</c:v>
                </c:pt>
                <c:pt idx="136">
                  <c:v>-2.0335999999999999</c:v>
                </c:pt>
                <c:pt idx="137">
                  <c:v>-2.0436000000000001</c:v>
                </c:pt>
                <c:pt idx="138">
                  <c:v>-2.0529000000000002</c:v>
                </c:pt>
                <c:pt idx="139">
                  <c:v>-2.0609999999999999</c:v>
                </c:pt>
                <c:pt idx="140">
                  <c:v>-2.0676999999999999</c:v>
                </c:pt>
                <c:pt idx="141">
                  <c:v>-2.0726</c:v>
                </c:pt>
                <c:pt idx="142">
                  <c:v>-2.0754999999999999</c:v>
                </c:pt>
                <c:pt idx="143">
                  <c:v>-2.0762999999999998</c:v>
                </c:pt>
                <c:pt idx="144">
                  <c:v>-2.0748000000000002</c:v>
                </c:pt>
                <c:pt idx="145">
                  <c:v>-2.0710999999999999</c:v>
                </c:pt>
                <c:pt idx="146">
                  <c:v>-2.0655000000000001</c:v>
                </c:pt>
                <c:pt idx="147">
                  <c:v>-2.0581999999999998</c:v>
                </c:pt>
                <c:pt idx="148">
                  <c:v>-2.0493999999999999</c:v>
                </c:pt>
                <c:pt idx="149">
                  <c:v>-2.0392999999999999</c:v>
                </c:pt>
                <c:pt idx="150">
                  <c:v>-2.0285000000000002</c:v>
                </c:pt>
                <c:pt idx="151">
                  <c:v>-2.0173000000000001</c:v>
                </c:pt>
                <c:pt idx="152">
                  <c:v>-2.0059999999999998</c:v>
                </c:pt>
                <c:pt idx="153">
                  <c:v>-1.9950000000000001</c:v>
                </c:pt>
                <c:pt idx="154">
                  <c:v>-1.9843</c:v>
                </c:pt>
                <c:pt idx="155">
                  <c:v>-1.9742999999999999</c:v>
                </c:pt>
                <c:pt idx="156">
                  <c:v>-1.9651000000000001</c:v>
                </c:pt>
                <c:pt idx="157">
                  <c:v>-1.9569000000000001</c:v>
                </c:pt>
                <c:pt idx="158">
                  <c:v>-1.9501999999999999</c:v>
                </c:pt>
                <c:pt idx="159">
                  <c:v>-1.9450000000000001</c:v>
                </c:pt>
                <c:pt idx="160">
                  <c:v>-1.9414</c:v>
                </c:pt>
                <c:pt idx="161">
                  <c:v>-1.9394</c:v>
                </c:pt>
                <c:pt idx="162">
                  <c:v>-1.9392</c:v>
                </c:pt>
                <c:pt idx="163">
                  <c:v>-1.9407000000000001</c:v>
                </c:pt>
                <c:pt idx="164">
                  <c:v>-1.9439</c:v>
                </c:pt>
                <c:pt idx="165">
                  <c:v>-1.9487000000000001</c:v>
                </c:pt>
                <c:pt idx="166">
                  <c:v>-1.9550000000000001</c:v>
                </c:pt>
                <c:pt idx="167">
                  <c:v>-1.9629000000000001</c:v>
                </c:pt>
                <c:pt idx="168">
                  <c:v>-1.972</c:v>
                </c:pt>
                <c:pt idx="169">
                  <c:v>-1.9823</c:v>
                </c:pt>
                <c:pt idx="170">
                  <c:v>-1.9936</c:v>
                </c:pt>
                <c:pt idx="171">
                  <c:v>-2.0055999999999998</c:v>
                </c:pt>
                <c:pt idx="172">
                  <c:v>-2.0179999999999998</c:v>
                </c:pt>
                <c:pt idx="173">
                  <c:v>-2.0305</c:v>
                </c:pt>
                <c:pt idx="174">
                  <c:v>-2.0428000000000002</c:v>
                </c:pt>
                <c:pt idx="175">
                  <c:v>-2.0543</c:v>
                </c:pt>
                <c:pt idx="176">
                  <c:v>-2.0648</c:v>
                </c:pt>
                <c:pt idx="177">
                  <c:v>-2.0739000000000001</c:v>
                </c:pt>
                <c:pt idx="178">
                  <c:v>-2.0811999999999999</c:v>
                </c:pt>
                <c:pt idx="179">
                  <c:v>-2.0863999999999998</c:v>
                </c:pt>
                <c:pt idx="180">
                  <c:v>-2.089</c:v>
                </c:pt>
                <c:pt idx="181">
                  <c:v>-2.0891000000000002</c:v>
                </c:pt>
                <c:pt idx="182">
                  <c:v>-2.0865</c:v>
                </c:pt>
                <c:pt idx="183">
                  <c:v>-2.0815000000000001</c:v>
                </c:pt>
                <c:pt idx="184">
                  <c:v>-2.0743</c:v>
                </c:pt>
                <c:pt idx="185">
                  <c:v>-2.0651999999999999</c:v>
                </c:pt>
                <c:pt idx="186">
                  <c:v>-2.0545</c:v>
                </c:pt>
                <c:pt idx="187">
                  <c:v>-2.0425</c:v>
                </c:pt>
                <c:pt idx="188">
                  <c:v>-2.0297000000000001</c:v>
                </c:pt>
                <c:pt idx="189">
                  <c:v>-2.0165999999999999</c:v>
                </c:pt>
                <c:pt idx="190">
                  <c:v>-2.0034999999999998</c:v>
                </c:pt>
                <c:pt idx="191">
                  <c:v>-1.9907999999999999</c:v>
                </c:pt>
                <c:pt idx="192">
                  <c:v>-1.9786999999999999</c:v>
                </c:pt>
                <c:pt idx="193">
                  <c:v>-1.9674</c:v>
                </c:pt>
                <c:pt idx="194">
                  <c:v>-1.9572000000000001</c:v>
                </c:pt>
                <c:pt idx="195">
                  <c:v>-1.9483999999999999</c:v>
                </c:pt>
                <c:pt idx="196">
                  <c:v>-1.9412</c:v>
                </c:pt>
                <c:pt idx="197">
                  <c:v>-1.9356</c:v>
                </c:pt>
                <c:pt idx="198">
                  <c:v>-1.9318</c:v>
                </c:pt>
                <c:pt idx="199">
                  <c:v>-1.9298</c:v>
                </c:pt>
                <c:pt idx="200">
                  <c:v>-1.9298</c:v>
                </c:pt>
                <c:pt idx="201">
                  <c:v>-1.9316</c:v>
                </c:pt>
                <c:pt idx="202">
                  <c:v>-1.9353</c:v>
                </c:pt>
                <c:pt idx="203">
                  <c:v>-1.9409000000000001</c:v>
                </c:pt>
                <c:pt idx="204">
                  <c:v>-1.9481999999999999</c:v>
                </c:pt>
                <c:pt idx="205">
                  <c:v>-1.9571000000000001</c:v>
                </c:pt>
                <c:pt idx="206">
                  <c:v>-1.9676</c:v>
                </c:pt>
                <c:pt idx="207">
                  <c:v>-1.9794</c:v>
                </c:pt>
                <c:pt idx="208">
                  <c:v>-1.9922</c:v>
                </c:pt>
                <c:pt idx="209">
                  <c:v>-2.0059</c:v>
                </c:pt>
                <c:pt idx="210">
                  <c:v>-2.0200999999999998</c:v>
                </c:pt>
                <c:pt idx="211">
                  <c:v>-2.0344000000000002</c:v>
                </c:pt>
                <c:pt idx="212">
                  <c:v>-2.0484</c:v>
                </c:pt>
                <c:pt idx="213">
                  <c:v>-2.0617999999999999</c:v>
                </c:pt>
                <c:pt idx="214">
                  <c:v>-2.0739999999999998</c:v>
                </c:pt>
                <c:pt idx="215">
                  <c:v>-2.0846</c:v>
                </c:pt>
                <c:pt idx="216">
                  <c:v>-2.0931999999999999</c:v>
                </c:pt>
                <c:pt idx="217">
                  <c:v>-2.0992000000000002</c:v>
                </c:pt>
                <c:pt idx="218">
                  <c:v>-2.1023999999999998</c:v>
                </c:pt>
                <c:pt idx="219">
                  <c:v>-2.1025999999999998</c:v>
                </c:pt>
                <c:pt idx="220">
                  <c:v>-2.1</c:v>
                </c:pt>
                <c:pt idx="221">
                  <c:v>-2.0945</c:v>
                </c:pt>
                <c:pt idx="222">
                  <c:v>-2.0865</c:v>
                </c:pt>
                <c:pt idx="223">
                  <c:v>-2.0762</c:v>
                </c:pt>
                <c:pt idx="224">
                  <c:v>-2.0640000000000001</c:v>
                </c:pt>
                <c:pt idx="225">
                  <c:v>-2.0503999999999998</c:v>
                </c:pt>
                <c:pt idx="226">
                  <c:v>-2.0358999999999998</c:v>
                </c:pt>
                <c:pt idx="227">
                  <c:v>-2.0211000000000001</c:v>
                </c:pt>
                <c:pt idx="228">
                  <c:v>-2.0063</c:v>
                </c:pt>
                <c:pt idx="229">
                  <c:v>-1.9918</c:v>
                </c:pt>
                <c:pt idx="230">
                  <c:v>-1.978</c:v>
                </c:pt>
                <c:pt idx="231">
                  <c:v>-1.9651000000000001</c:v>
                </c:pt>
                <c:pt idx="232">
                  <c:v>-1.9535</c:v>
                </c:pt>
                <c:pt idx="233">
                  <c:v>-1.9434</c:v>
                </c:pt>
                <c:pt idx="234">
                  <c:v>-1.9349000000000001</c:v>
                </c:pt>
                <c:pt idx="235">
                  <c:v>-1.9281999999999999</c:v>
                </c:pt>
                <c:pt idx="236">
                  <c:v>-1.9235</c:v>
                </c:pt>
                <c:pt idx="237">
                  <c:v>-1.9208000000000001</c:v>
                </c:pt>
                <c:pt idx="238">
                  <c:v>-1.9200999999999999</c:v>
                </c:pt>
                <c:pt idx="239">
                  <c:v>-1.9216</c:v>
                </c:pt>
                <c:pt idx="240">
                  <c:v>-1.9251</c:v>
                </c:pt>
                <c:pt idx="241">
                  <c:v>-1.9307000000000001</c:v>
                </c:pt>
                <c:pt idx="242">
                  <c:v>-1.9382999999999999</c:v>
                </c:pt>
                <c:pt idx="243">
                  <c:v>-1.9477</c:v>
                </c:pt>
                <c:pt idx="244">
                  <c:v>-1.9587000000000001</c:v>
                </c:pt>
                <c:pt idx="245">
                  <c:v>-1.9713000000000001</c:v>
                </c:pt>
                <c:pt idx="246">
                  <c:v>-1.9852000000000001</c:v>
                </c:pt>
                <c:pt idx="247">
                  <c:v>-2.0001000000000002</c:v>
                </c:pt>
                <c:pt idx="248">
                  <c:v>-2.0156999999999998</c:v>
                </c:pt>
                <c:pt idx="249">
                  <c:v>-2.0316000000000001</c:v>
                </c:pt>
                <c:pt idx="250">
                  <c:v>-2.0474000000000001</c:v>
                </c:pt>
                <c:pt idx="251">
                  <c:v>-2.0628000000000002</c:v>
                </c:pt>
                <c:pt idx="252">
                  <c:v>-2.0771999999999999</c:v>
                </c:pt>
                <c:pt idx="253">
                  <c:v>-2.0901999999999998</c:v>
                </c:pt>
                <c:pt idx="254">
                  <c:v>-2.1011000000000002</c:v>
                </c:pt>
                <c:pt idx="255">
                  <c:v>-2.1093000000000002</c:v>
                </c:pt>
                <c:pt idx="256">
                  <c:v>-2.1145</c:v>
                </c:pt>
                <c:pt idx="257">
                  <c:v>-2.1164000000000001</c:v>
                </c:pt>
                <c:pt idx="258">
                  <c:v>-2.1150000000000002</c:v>
                </c:pt>
                <c:pt idx="259">
                  <c:v>-2.1103999999999998</c:v>
                </c:pt>
                <c:pt idx="260">
                  <c:v>-2.1027</c:v>
                </c:pt>
                <c:pt idx="261">
                  <c:v>-2.0922999999999998</c:v>
                </c:pt>
                <c:pt idx="262">
                  <c:v>-2.0794999999999999</c:v>
                </c:pt>
                <c:pt idx="263">
                  <c:v>-2.0649999999999999</c:v>
                </c:pt>
                <c:pt idx="264">
                  <c:v>-2.0493000000000001</c:v>
                </c:pt>
                <c:pt idx="265">
                  <c:v>-2.0329999999999999</c:v>
                </c:pt>
                <c:pt idx="266">
                  <c:v>-2.0165999999999999</c:v>
                </c:pt>
                <c:pt idx="267">
                  <c:v>-2.0004</c:v>
                </c:pt>
                <c:pt idx="268">
                  <c:v>-1.9846999999999999</c:v>
                </c:pt>
                <c:pt idx="269">
                  <c:v>-1.9698</c:v>
                </c:pt>
                <c:pt idx="270">
                  <c:v>-1.9561999999999999</c:v>
                </c:pt>
                <c:pt idx="271">
                  <c:v>-1.944</c:v>
                </c:pt>
                <c:pt idx="272">
                  <c:v>-1.9335</c:v>
                </c:pt>
                <c:pt idx="273">
                  <c:v>-1.9249000000000001</c:v>
                </c:pt>
                <c:pt idx="274">
                  <c:v>-1.9182999999999999</c:v>
                </c:pt>
                <c:pt idx="275">
                  <c:v>-1.9137999999999999</c:v>
                </c:pt>
                <c:pt idx="276">
                  <c:v>-1.9115</c:v>
                </c:pt>
                <c:pt idx="277">
                  <c:v>-1.9115</c:v>
                </c:pt>
                <c:pt idx="278">
                  <c:v>-1.9136</c:v>
                </c:pt>
                <c:pt idx="279">
                  <c:v>-1.9179999999999999</c:v>
                </c:pt>
                <c:pt idx="280">
                  <c:v>-1.9245000000000001</c:v>
                </c:pt>
                <c:pt idx="281">
                  <c:v>-1.9332</c:v>
                </c:pt>
                <c:pt idx="282">
                  <c:v>-1.9438</c:v>
                </c:pt>
                <c:pt idx="283">
                  <c:v>-1.9561999999999999</c:v>
                </c:pt>
                <c:pt idx="284">
                  <c:v>-1.9702</c:v>
                </c:pt>
                <c:pt idx="285">
                  <c:v>-1.9855</c:v>
                </c:pt>
                <c:pt idx="286">
                  <c:v>-2.0019</c:v>
                </c:pt>
                <c:pt idx="287">
                  <c:v>-2.0190999999999999</c:v>
                </c:pt>
                <c:pt idx="288">
                  <c:v>-2.0366</c:v>
                </c:pt>
                <c:pt idx="289">
                  <c:v>-2.0541</c:v>
                </c:pt>
                <c:pt idx="290">
                  <c:v>-2.0710000000000002</c:v>
                </c:pt>
                <c:pt idx="291">
                  <c:v>-2.0869</c:v>
                </c:pt>
                <c:pt idx="292">
                  <c:v>-2.1011000000000002</c:v>
                </c:pt>
                <c:pt idx="293">
                  <c:v>-2.1131000000000002</c:v>
                </c:pt>
                <c:pt idx="294">
                  <c:v>-2.1219999999999999</c:v>
                </c:pt>
                <c:pt idx="295">
                  <c:v>-2.1276000000000002</c:v>
                </c:pt>
                <c:pt idx="296">
                  <c:v>-2.1297000000000001</c:v>
                </c:pt>
                <c:pt idx="297">
                  <c:v>-2.1280999999999999</c:v>
                </c:pt>
                <c:pt idx="298">
                  <c:v>-2.1229</c:v>
                </c:pt>
                <c:pt idx="299">
                  <c:v>-2.1143999999999998</c:v>
                </c:pt>
                <c:pt idx="300">
                  <c:v>-2.1027999999999998</c:v>
                </c:pt>
                <c:pt idx="301">
                  <c:v>-2.0886999999999998</c:v>
                </c:pt>
                <c:pt idx="302">
                  <c:v>-2.0729000000000002</c:v>
                </c:pt>
                <c:pt idx="303">
                  <c:v>-2.0558000000000001</c:v>
                </c:pt>
                <c:pt idx="304">
                  <c:v>-2.0379999999999998</c:v>
                </c:pt>
                <c:pt idx="305">
                  <c:v>-2.0200999999999998</c:v>
                </c:pt>
                <c:pt idx="306">
                  <c:v>-2.0022000000000002</c:v>
                </c:pt>
                <c:pt idx="307">
                  <c:v>-1.9850000000000001</c:v>
                </c:pt>
                <c:pt idx="308">
                  <c:v>-1.9688000000000001</c:v>
                </c:pt>
                <c:pt idx="309">
                  <c:v>-1.9538</c:v>
                </c:pt>
                <c:pt idx="310">
                  <c:v>-1.9403999999999999</c:v>
                </c:pt>
                <c:pt idx="311">
                  <c:v>-1.9287000000000001</c:v>
                </c:pt>
                <c:pt idx="312">
                  <c:v>-1.9191</c:v>
                </c:pt>
                <c:pt idx="313">
                  <c:v>-1.9115</c:v>
                </c:pt>
                <c:pt idx="314">
                  <c:v>-1.9061999999999999</c:v>
                </c:pt>
                <c:pt idx="315">
                  <c:v>-1.9032</c:v>
                </c:pt>
                <c:pt idx="316">
                  <c:v>-1.9025000000000001</c:v>
                </c:pt>
                <c:pt idx="317">
                  <c:v>-1.9041999999999999</c:v>
                </c:pt>
                <c:pt idx="318">
                  <c:v>-1.9083000000000001</c:v>
                </c:pt>
                <c:pt idx="319">
                  <c:v>-1.9147000000000001</c:v>
                </c:pt>
                <c:pt idx="320">
                  <c:v>-1.9233</c:v>
                </c:pt>
                <c:pt idx="321">
                  <c:v>-1.9340999999999999</c:v>
                </c:pt>
                <c:pt idx="322">
                  <c:v>-1.9468000000000001</c:v>
                </c:pt>
                <c:pt idx="323">
                  <c:v>-1.9614</c:v>
                </c:pt>
                <c:pt idx="324">
                  <c:v>-1.9775</c:v>
                </c:pt>
                <c:pt idx="325">
                  <c:v>-1.9947999999999999</c:v>
                </c:pt>
                <c:pt idx="326">
                  <c:v>-2.0129999999999999</c:v>
                </c:pt>
                <c:pt idx="327">
                  <c:v>-2.0316999999999998</c:v>
                </c:pt>
                <c:pt idx="328">
                  <c:v>-2.0507</c:v>
                </c:pt>
                <c:pt idx="329">
                  <c:v>-2.0695000000000001</c:v>
                </c:pt>
                <c:pt idx="330">
                  <c:v>-2.0874999999999999</c:v>
                </c:pt>
                <c:pt idx="331">
                  <c:v>-2.1038999999999999</c:v>
                </c:pt>
                <c:pt idx="332">
                  <c:v>-2.1183000000000001</c:v>
                </c:pt>
                <c:pt idx="333">
                  <c:v>-2.13</c:v>
                </c:pt>
                <c:pt idx="334">
                  <c:v>-2.1383999999999999</c:v>
                </c:pt>
                <c:pt idx="335">
                  <c:v>-2.1427999999999998</c:v>
                </c:pt>
                <c:pt idx="336">
                  <c:v>-2.1432000000000002</c:v>
                </c:pt>
                <c:pt idx="337">
                  <c:v>-2.1395</c:v>
                </c:pt>
                <c:pt idx="338">
                  <c:v>-2.1320000000000001</c:v>
                </c:pt>
                <c:pt idx="339">
                  <c:v>-2.1211000000000002</c:v>
                </c:pt>
                <c:pt idx="340">
                  <c:v>-2.1073</c:v>
                </c:pt>
                <c:pt idx="341">
                  <c:v>-2.0910000000000002</c:v>
                </c:pt>
                <c:pt idx="342">
                  <c:v>-2.073</c:v>
                </c:pt>
                <c:pt idx="343">
                  <c:v>-2.0541</c:v>
                </c:pt>
                <c:pt idx="344">
                  <c:v>-2.0347</c:v>
                </c:pt>
                <c:pt idx="345">
                  <c:v>-2.0152000000000001</c:v>
                </c:pt>
                <c:pt idx="346">
                  <c:v>-1.9962</c:v>
                </c:pt>
                <c:pt idx="347">
                  <c:v>-1.978</c:v>
                </c:pt>
                <c:pt idx="348">
                  <c:v>-1.9609000000000001</c:v>
                </c:pt>
                <c:pt idx="349">
                  <c:v>-1.9453</c:v>
                </c:pt>
                <c:pt idx="350">
                  <c:v>-1.9314</c:v>
                </c:pt>
                <c:pt idx="351">
                  <c:v>-1.9195</c:v>
                </c:pt>
                <c:pt idx="352">
                  <c:v>-1.9096</c:v>
                </c:pt>
                <c:pt idx="353">
                  <c:v>-1.9020999999999999</c:v>
                </c:pt>
                <c:pt idx="354">
                  <c:v>-1.8969</c:v>
                </c:pt>
                <c:pt idx="355">
                  <c:v>-1.8940999999999999</c:v>
                </c:pt>
                <c:pt idx="356">
                  <c:v>-1.8938999999999999</c:v>
                </c:pt>
                <c:pt idx="357">
                  <c:v>-1.8960999999999999</c:v>
                </c:pt>
                <c:pt idx="358">
                  <c:v>-1.9008</c:v>
                </c:pt>
                <c:pt idx="359">
                  <c:v>-1.9078999999999999</c:v>
                </c:pt>
                <c:pt idx="360">
                  <c:v>-1.9174</c:v>
                </c:pt>
                <c:pt idx="361">
                  <c:v>-1.929</c:v>
                </c:pt>
                <c:pt idx="362">
                  <c:v>-1.9427000000000001</c:v>
                </c:pt>
                <c:pt idx="363">
                  <c:v>-1.9582999999999999</c:v>
                </c:pt>
                <c:pt idx="364">
                  <c:v>-1.9756</c:v>
                </c:pt>
                <c:pt idx="365">
                  <c:v>-1.9942</c:v>
                </c:pt>
                <c:pt idx="366">
                  <c:v>-2.0137</c:v>
                </c:pt>
                <c:pt idx="367">
                  <c:v>-2.0339</c:v>
                </c:pt>
                <c:pt idx="368">
                  <c:v>-2.0543999999999998</c:v>
                </c:pt>
                <c:pt idx="369">
                  <c:v>-2.0747</c:v>
                </c:pt>
                <c:pt idx="370">
                  <c:v>-2.0941999999999998</c:v>
                </c:pt>
                <c:pt idx="371">
                  <c:v>-2.1122000000000001</c:v>
                </c:pt>
                <c:pt idx="372">
                  <c:v>-2.1282000000000001</c:v>
                </c:pt>
                <c:pt idx="373">
                  <c:v>-2.1413000000000002</c:v>
                </c:pt>
                <c:pt idx="374">
                  <c:v>-2.1507999999999998</c:v>
                </c:pt>
                <c:pt idx="375">
                  <c:v>-2.1560999999999999</c:v>
                </c:pt>
                <c:pt idx="376">
                  <c:v>-2.1572</c:v>
                </c:pt>
                <c:pt idx="377">
                  <c:v>-2.1539000000000001</c:v>
                </c:pt>
                <c:pt idx="378">
                  <c:v>-2.1465999999999998</c:v>
                </c:pt>
                <c:pt idx="379">
                  <c:v>-2.1354000000000002</c:v>
                </c:pt>
                <c:pt idx="380">
                  <c:v>-2.1206999999999998</c:v>
                </c:pt>
                <c:pt idx="381">
                  <c:v>-2.1034000000000002</c:v>
                </c:pt>
                <c:pt idx="382">
                  <c:v>-2.0842000000000001</c:v>
                </c:pt>
                <c:pt idx="383">
                  <c:v>-2.0640000000000001</c:v>
                </c:pt>
                <c:pt idx="384">
                  <c:v>-2.0432999999999999</c:v>
                </c:pt>
                <c:pt idx="385">
                  <c:v>-2.0225</c:v>
                </c:pt>
                <c:pt idx="386">
                  <c:v>-2.0021</c:v>
                </c:pt>
                <c:pt idx="387">
                  <c:v>-1.9823999999999999</c:v>
                </c:pt>
                <c:pt idx="388">
                  <c:v>-1.9638</c:v>
                </c:pt>
                <c:pt idx="389">
                  <c:v>-1.9467000000000001</c:v>
                </c:pt>
                <c:pt idx="390">
                  <c:v>-1.9312</c:v>
                </c:pt>
                <c:pt idx="391">
                  <c:v>-1.9177</c:v>
                </c:pt>
                <c:pt idx="392">
                  <c:v>-1.9064000000000001</c:v>
                </c:pt>
                <c:pt idx="393">
                  <c:v>-1.8974</c:v>
                </c:pt>
                <c:pt idx="394">
                  <c:v>-1.8907</c:v>
                </c:pt>
                <c:pt idx="395">
                  <c:v>-1.8866000000000001</c:v>
                </c:pt>
                <c:pt idx="396">
                  <c:v>-1.8851</c:v>
                </c:pt>
                <c:pt idx="397">
                  <c:v>-1.8861000000000001</c:v>
                </c:pt>
                <c:pt idx="398">
                  <c:v>-1.8897999999999999</c:v>
                </c:pt>
                <c:pt idx="399">
                  <c:v>-1.8959999999999999</c:v>
                </c:pt>
                <c:pt idx="400">
                  <c:v>-1.9046000000000001</c:v>
                </c:pt>
                <c:pt idx="401">
                  <c:v>-1.9157</c:v>
                </c:pt>
                <c:pt idx="402">
                  <c:v>-1.9289000000000001</c:v>
                </c:pt>
                <c:pt idx="403">
                  <c:v>-1.9442999999999999</c:v>
                </c:pt>
                <c:pt idx="404">
                  <c:v>-1.9615</c:v>
                </c:pt>
                <c:pt idx="405">
                  <c:v>-1.9802999999999999</c:v>
                </c:pt>
                <c:pt idx="406">
                  <c:v>-2.0004</c:v>
                </c:pt>
                <c:pt idx="407">
                  <c:v>-2.0213999999999999</c:v>
                </c:pt>
                <c:pt idx="408">
                  <c:v>-2.0430000000000001</c:v>
                </c:pt>
                <c:pt idx="409">
                  <c:v>-2.0647000000000002</c:v>
                </c:pt>
                <c:pt idx="410">
                  <c:v>-2.0863</c:v>
                </c:pt>
                <c:pt idx="411">
                  <c:v>-2.1069</c:v>
                </c:pt>
                <c:pt idx="412">
                  <c:v>-2.1257999999999999</c:v>
                </c:pt>
                <c:pt idx="413">
                  <c:v>-2.1423000000000001</c:v>
                </c:pt>
                <c:pt idx="414">
                  <c:v>-2.1556999999999999</c:v>
                </c:pt>
                <c:pt idx="415">
                  <c:v>-2.1652999999999998</c:v>
                </c:pt>
                <c:pt idx="416">
                  <c:v>-2.1703999999999999</c:v>
                </c:pt>
                <c:pt idx="417">
                  <c:v>-2.1707000000000001</c:v>
                </c:pt>
                <c:pt idx="418">
                  <c:v>-2.1663000000000001</c:v>
                </c:pt>
                <c:pt idx="419">
                  <c:v>-2.1576</c:v>
                </c:pt>
                <c:pt idx="420">
                  <c:v>-2.1450999999999998</c:v>
                </c:pt>
                <c:pt idx="421">
                  <c:v>-2.1292</c:v>
                </c:pt>
                <c:pt idx="422">
                  <c:v>-2.1105999999999998</c:v>
                </c:pt>
                <c:pt idx="423">
                  <c:v>-2.0901999999999998</c:v>
                </c:pt>
                <c:pt idx="424">
                  <c:v>-2.0687000000000002</c:v>
                </c:pt>
                <c:pt idx="425">
                  <c:v>-2.0466000000000002</c:v>
                </c:pt>
                <c:pt idx="426">
                  <c:v>-2.0244</c:v>
                </c:pt>
                <c:pt idx="427">
                  <c:v>-2.0026999999999999</c:v>
                </c:pt>
                <c:pt idx="428">
                  <c:v>-1.9818</c:v>
                </c:pt>
                <c:pt idx="429">
                  <c:v>-1.9621</c:v>
                </c:pt>
                <c:pt idx="430">
                  <c:v>-1.9439</c:v>
                </c:pt>
                <c:pt idx="431">
                  <c:v>-1.9275</c:v>
                </c:pt>
                <c:pt idx="432">
                  <c:v>-1.9131</c:v>
                </c:pt>
                <c:pt idx="433">
                  <c:v>-1.9009</c:v>
                </c:pt>
                <c:pt idx="434">
                  <c:v>-1.891</c:v>
                </c:pt>
                <c:pt idx="435">
                  <c:v>-1.8836999999999999</c:v>
                </c:pt>
                <c:pt idx="436">
                  <c:v>-1.879</c:v>
                </c:pt>
                <c:pt idx="437">
                  <c:v>-1.8768</c:v>
                </c:pt>
                <c:pt idx="438">
                  <c:v>-1.8774</c:v>
                </c:pt>
                <c:pt idx="439">
                  <c:v>-1.8805000000000001</c:v>
                </c:pt>
                <c:pt idx="440">
                  <c:v>-1.8864000000000001</c:v>
                </c:pt>
                <c:pt idx="441">
                  <c:v>-1.8947000000000001</c:v>
                </c:pt>
                <c:pt idx="442">
                  <c:v>-1.9056</c:v>
                </c:pt>
                <c:pt idx="443">
                  <c:v>-1.9188000000000001</c:v>
                </c:pt>
                <c:pt idx="444">
                  <c:v>-1.9341999999999999</c:v>
                </c:pt>
                <c:pt idx="445">
                  <c:v>-1.9516</c:v>
                </c:pt>
                <c:pt idx="446">
                  <c:v>-1.9708000000000001</c:v>
                </c:pt>
                <c:pt idx="447">
                  <c:v>-1.9915</c:v>
                </c:pt>
                <c:pt idx="448">
                  <c:v>-2.0133000000000001</c:v>
                </c:pt>
                <c:pt idx="449">
                  <c:v>-2.0358999999999998</c:v>
                </c:pt>
                <c:pt idx="450">
                  <c:v>-2.0590000000000002</c:v>
                </c:pt>
                <c:pt idx="451">
                  <c:v>-2.0819999999999999</c:v>
                </c:pt>
                <c:pt idx="452">
                  <c:v>-2.1044</c:v>
                </c:pt>
                <c:pt idx="453">
                  <c:v>-2.1254</c:v>
                </c:pt>
                <c:pt idx="454">
                  <c:v>-2.1444000000000001</c:v>
                </c:pt>
                <c:pt idx="455">
                  <c:v>-2.1606000000000001</c:v>
                </c:pt>
                <c:pt idx="456">
                  <c:v>-2.1732</c:v>
                </c:pt>
                <c:pt idx="457">
                  <c:v>-2.1814</c:v>
                </c:pt>
                <c:pt idx="458">
                  <c:v>-2.1848999999999998</c:v>
                </c:pt>
                <c:pt idx="459">
                  <c:v>-2.1835</c:v>
                </c:pt>
                <c:pt idx="460">
                  <c:v>-2.1770999999999998</c:v>
                </c:pt>
                <c:pt idx="461">
                  <c:v>-2.1661000000000001</c:v>
                </c:pt>
                <c:pt idx="462">
                  <c:v>-2.1513</c:v>
                </c:pt>
                <c:pt idx="463">
                  <c:v>-2.1333000000000002</c:v>
                </c:pt>
                <c:pt idx="464">
                  <c:v>-2.1128999999999998</c:v>
                </c:pt>
                <c:pt idx="465">
                  <c:v>-2.0908000000000002</c:v>
                </c:pt>
                <c:pt idx="466">
                  <c:v>-2.0676999999999999</c:v>
                </c:pt>
                <c:pt idx="467">
                  <c:v>-2.0444</c:v>
                </c:pt>
                <c:pt idx="468">
                  <c:v>-2.0211999999999999</c:v>
                </c:pt>
                <c:pt idx="469">
                  <c:v>-1.9985999999999999</c:v>
                </c:pt>
                <c:pt idx="470">
                  <c:v>-1.9767999999999999</c:v>
                </c:pt>
                <c:pt idx="471">
                  <c:v>-1.9563999999999999</c:v>
                </c:pt>
                <c:pt idx="472">
                  <c:v>-1.9375</c:v>
                </c:pt>
                <c:pt idx="473">
                  <c:v>-1.9205000000000001</c:v>
                </c:pt>
                <c:pt idx="474">
                  <c:v>-1.9056</c:v>
                </c:pt>
                <c:pt idx="475">
                  <c:v>-1.893</c:v>
                </c:pt>
                <c:pt idx="476">
                  <c:v>-1.8829</c:v>
                </c:pt>
                <c:pt idx="477">
                  <c:v>-1.8753</c:v>
                </c:pt>
                <c:pt idx="478">
                  <c:v>-1.8703000000000001</c:v>
                </c:pt>
                <c:pt idx="479">
                  <c:v>-1.8681000000000001</c:v>
                </c:pt>
                <c:pt idx="480">
                  <c:v>-1.8686</c:v>
                </c:pt>
                <c:pt idx="481">
                  <c:v>-1.8717999999999999</c:v>
                </c:pt>
                <c:pt idx="482">
                  <c:v>-1.8776999999999999</c:v>
                </c:pt>
                <c:pt idx="483">
                  <c:v>-1.8862000000000001</c:v>
                </c:pt>
                <c:pt idx="484">
                  <c:v>-1.8973</c:v>
                </c:pt>
                <c:pt idx="485">
                  <c:v>-1.9109</c:v>
                </c:pt>
                <c:pt idx="486">
                  <c:v>-1.9266000000000001</c:v>
                </c:pt>
                <c:pt idx="487">
                  <c:v>-1.9444999999999999</c:v>
                </c:pt>
                <c:pt idx="488">
                  <c:v>-1.9642999999999999</c:v>
                </c:pt>
                <c:pt idx="489">
                  <c:v>-1.9856</c:v>
                </c:pt>
                <c:pt idx="490">
                  <c:v>-2.0083000000000002</c:v>
                </c:pt>
                <c:pt idx="491">
                  <c:v>-2.0318999999999998</c:v>
                </c:pt>
                <c:pt idx="492">
                  <c:v>-2.056</c:v>
                </c:pt>
                <c:pt idx="493">
                  <c:v>-2.0800999999999998</c:v>
                </c:pt>
                <c:pt idx="494">
                  <c:v>-2.1038999999999999</c:v>
                </c:pt>
                <c:pt idx="495">
                  <c:v>-2.1267</c:v>
                </c:pt>
                <c:pt idx="496">
                  <c:v>-2.1478999999999999</c:v>
                </c:pt>
                <c:pt idx="497">
                  <c:v>-2.1663999999999999</c:v>
                </c:pt>
                <c:pt idx="498">
                  <c:v>-2.1815000000000002</c:v>
                </c:pt>
                <c:pt idx="499">
                  <c:v>-2.1922000000000001</c:v>
                </c:pt>
                <c:pt idx="500">
                  <c:v>-2.198</c:v>
                </c:pt>
                <c:pt idx="501">
                  <c:v>-2.1987999999999999</c:v>
                </c:pt>
                <c:pt idx="502">
                  <c:v>-2.1945000000000001</c:v>
                </c:pt>
                <c:pt idx="503">
                  <c:v>-2.1852</c:v>
                </c:pt>
                <c:pt idx="504">
                  <c:v>-2.1714000000000002</c:v>
                </c:pt>
                <c:pt idx="505">
                  <c:v>-2.1537999999999999</c:v>
                </c:pt>
                <c:pt idx="506">
                  <c:v>-2.1335000000000002</c:v>
                </c:pt>
                <c:pt idx="507">
                  <c:v>-2.1112000000000002</c:v>
                </c:pt>
                <c:pt idx="508">
                  <c:v>-2.0874000000000001</c:v>
                </c:pt>
                <c:pt idx="509">
                  <c:v>-2.0629</c:v>
                </c:pt>
                <c:pt idx="510">
                  <c:v>-2.0383</c:v>
                </c:pt>
                <c:pt idx="511">
                  <c:v>-2.0142000000000002</c:v>
                </c:pt>
                <c:pt idx="512">
                  <c:v>-1.9908999999999999</c:v>
                </c:pt>
                <c:pt idx="513">
                  <c:v>-1.9686999999999999</c:v>
                </c:pt>
                <c:pt idx="514">
                  <c:v>-1.9479</c:v>
                </c:pt>
                <c:pt idx="515">
                  <c:v>-1.9288000000000001</c:v>
                </c:pt>
                <c:pt idx="516">
                  <c:v>-1.9116</c:v>
                </c:pt>
                <c:pt idx="517">
                  <c:v>-1.8966000000000001</c:v>
                </c:pt>
                <c:pt idx="518">
                  <c:v>-1.8838999999999999</c:v>
                </c:pt>
                <c:pt idx="519">
                  <c:v>-1.8736999999999999</c:v>
                </c:pt>
                <c:pt idx="520">
                  <c:v>-1.8662000000000001</c:v>
                </c:pt>
                <c:pt idx="521">
                  <c:v>-1.8614999999999999</c:v>
                </c:pt>
                <c:pt idx="522">
                  <c:v>-1.8594999999999999</c:v>
                </c:pt>
                <c:pt idx="523">
                  <c:v>-1.8603000000000001</c:v>
                </c:pt>
                <c:pt idx="524">
                  <c:v>-1.8638999999999999</c:v>
                </c:pt>
                <c:pt idx="525">
                  <c:v>-1.8701000000000001</c:v>
                </c:pt>
                <c:pt idx="526">
                  <c:v>-1.879</c:v>
                </c:pt>
                <c:pt idx="527">
                  <c:v>-1.8905000000000001</c:v>
                </c:pt>
                <c:pt idx="528">
                  <c:v>-1.9045000000000001</c:v>
                </c:pt>
                <c:pt idx="529">
                  <c:v>-1.9209000000000001</c:v>
                </c:pt>
                <c:pt idx="530">
                  <c:v>-1.9393</c:v>
                </c:pt>
                <c:pt idx="531">
                  <c:v>-1.9597</c:v>
                </c:pt>
                <c:pt idx="532">
                  <c:v>-1.9817</c:v>
                </c:pt>
                <c:pt idx="533">
                  <c:v>-2.0051000000000001</c:v>
                </c:pt>
                <c:pt idx="534">
                  <c:v>-2.0293999999999999</c:v>
                </c:pt>
                <c:pt idx="535">
                  <c:v>-2.0545</c:v>
                </c:pt>
                <c:pt idx="536">
                  <c:v>-2.0798999999999999</c:v>
                </c:pt>
                <c:pt idx="537">
                  <c:v>-2.1049000000000002</c:v>
                </c:pt>
                <c:pt idx="538">
                  <c:v>-2.1291000000000002</c:v>
                </c:pt>
                <c:pt idx="539">
                  <c:v>-2.1516000000000002</c:v>
                </c:pt>
                <c:pt idx="540">
                  <c:v>-2.1718000000000002</c:v>
                </c:pt>
                <c:pt idx="541">
                  <c:v>-2.1888000000000001</c:v>
                </c:pt>
                <c:pt idx="542">
                  <c:v>-2.2016</c:v>
                </c:pt>
                <c:pt idx="543">
                  <c:v>-2.2097000000000002</c:v>
                </c:pt>
                <c:pt idx="544">
                  <c:v>-2.2126000000000001</c:v>
                </c:pt>
                <c:pt idx="545">
                  <c:v>-2.2101000000000002</c:v>
                </c:pt>
                <c:pt idx="546">
                  <c:v>-2.2023000000000001</c:v>
                </c:pt>
                <c:pt idx="547">
                  <c:v>-2.1896</c:v>
                </c:pt>
                <c:pt idx="548">
                  <c:v>-2.1728999999999998</c:v>
                </c:pt>
                <c:pt idx="549">
                  <c:v>-2.153</c:v>
                </c:pt>
                <c:pt idx="550">
                  <c:v>-2.1305999999999998</c:v>
                </c:pt>
                <c:pt idx="551">
                  <c:v>-2.1065999999999998</c:v>
                </c:pt>
                <c:pt idx="552">
                  <c:v>-2.0815000000000001</c:v>
                </c:pt>
                <c:pt idx="553">
                  <c:v>-2.056</c:v>
                </c:pt>
                <c:pt idx="554">
                  <c:v>-2.0306000000000002</c:v>
                </c:pt>
                <c:pt idx="555">
                  <c:v>-2.0059999999999998</c:v>
                </c:pt>
                <c:pt idx="556">
                  <c:v>-1.9822</c:v>
                </c:pt>
                <c:pt idx="557">
                  <c:v>-1.9596</c:v>
                </c:pt>
                <c:pt idx="558">
                  <c:v>-1.9384999999999999</c:v>
                </c:pt>
                <c:pt idx="559">
                  <c:v>-1.9192</c:v>
                </c:pt>
                <c:pt idx="560">
                  <c:v>-1.9019999999999999</c:v>
                </c:pt>
                <c:pt idx="561">
                  <c:v>-1.887</c:v>
                </c:pt>
                <c:pt idx="562">
                  <c:v>-1.8745000000000001</c:v>
                </c:pt>
                <c:pt idx="563">
                  <c:v>-1.8646</c:v>
                </c:pt>
                <c:pt idx="564">
                  <c:v>-1.8573</c:v>
                </c:pt>
                <c:pt idx="565">
                  <c:v>-1.8528</c:v>
                </c:pt>
                <c:pt idx="566">
                  <c:v>-1.8511</c:v>
                </c:pt>
                <c:pt idx="567">
                  <c:v>-1.8522000000000001</c:v>
                </c:pt>
                <c:pt idx="568">
                  <c:v>-1.8561000000000001</c:v>
                </c:pt>
                <c:pt idx="569">
                  <c:v>-1.8628</c:v>
                </c:pt>
                <c:pt idx="570">
                  <c:v>-1.8721000000000001</c:v>
                </c:pt>
                <c:pt idx="571">
                  <c:v>-1.8839999999999999</c:v>
                </c:pt>
                <c:pt idx="572">
                  <c:v>-1.8984000000000001</c:v>
                </c:pt>
                <c:pt idx="573">
                  <c:v>-1.9151</c:v>
                </c:pt>
                <c:pt idx="574">
                  <c:v>-1.9339999999999999</c:v>
                </c:pt>
                <c:pt idx="575">
                  <c:v>-1.9549000000000001</c:v>
                </c:pt>
                <c:pt idx="576">
                  <c:v>-1.9775</c:v>
                </c:pt>
                <c:pt idx="577">
                  <c:v>-2.0015999999999998</c:v>
                </c:pt>
                <c:pt idx="578">
                  <c:v>-2.0266999999999999</c:v>
                </c:pt>
                <c:pt idx="579">
                  <c:v>-2.0526</c:v>
                </c:pt>
                <c:pt idx="580">
                  <c:v>-2.0787</c:v>
                </c:pt>
                <c:pt idx="581">
                  <c:v>-2.1046999999999998</c:v>
                </c:pt>
                <c:pt idx="582">
                  <c:v>-2.13</c:v>
                </c:pt>
                <c:pt idx="583">
                  <c:v>-2.1539999999999999</c:v>
                </c:pt>
                <c:pt idx="584">
                  <c:v>-2.1758000000000002</c:v>
                </c:pt>
                <c:pt idx="585">
                  <c:v>-2.1947000000000001</c:v>
                </c:pt>
                <c:pt idx="586">
                  <c:v>-2.2094</c:v>
                </c:pt>
                <c:pt idx="587">
                  <c:v>-2.2195999999999998</c:v>
                </c:pt>
                <c:pt idx="588">
                  <c:v>-2.2246999999999999</c:v>
                </c:pt>
                <c:pt idx="589">
                  <c:v>-2.2242999999999999</c:v>
                </c:pt>
                <c:pt idx="590">
                  <c:v>-2.2185000000000001</c:v>
                </c:pt>
                <c:pt idx="591">
                  <c:v>-2.2075</c:v>
                </c:pt>
                <c:pt idx="592">
                  <c:v>-2.1920000000000002</c:v>
                </c:pt>
                <c:pt idx="593">
                  <c:v>-2.1728999999999998</c:v>
                </c:pt>
                <c:pt idx="594">
                  <c:v>-2.1509999999999998</c:v>
                </c:pt>
                <c:pt idx="595">
                  <c:v>-2.1269</c:v>
                </c:pt>
                <c:pt idx="596">
                  <c:v>-2.1013999999999999</c:v>
                </c:pt>
                <c:pt idx="597">
                  <c:v>-2.0752000000000002</c:v>
                </c:pt>
                <c:pt idx="598">
                  <c:v>-2.0491000000000001</c:v>
                </c:pt>
                <c:pt idx="599">
                  <c:v>-2.0232000000000001</c:v>
                </c:pt>
                <c:pt idx="600">
                  <c:v>-1.9981</c:v>
                </c:pt>
                <c:pt idx="601">
                  <c:v>-1.9739</c:v>
                </c:pt>
                <c:pt idx="602">
                  <c:v>-1.9510000000000001</c:v>
                </c:pt>
                <c:pt idx="603">
                  <c:v>-1.9298</c:v>
                </c:pt>
                <c:pt idx="604">
                  <c:v>-1.9104000000000001</c:v>
                </c:pt>
                <c:pt idx="605">
                  <c:v>-1.8932</c:v>
                </c:pt>
                <c:pt idx="606">
                  <c:v>-1.8784000000000001</c:v>
                </c:pt>
                <c:pt idx="607">
                  <c:v>-1.8658999999999999</c:v>
                </c:pt>
                <c:pt idx="608">
                  <c:v>-1.8561000000000001</c:v>
                </c:pt>
                <c:pt idx="609">
                  <c:v>-1.849</c:v>
                </c:pt>
                <c:pt idx="610">
                  <c:v>-1.8446</c:v>
                </c:pt>
                <c:pt idx="611">
                  <c:v>-1.8431</c:v>
                </c:pt>
                <c:pt idx="612">
                  <c:v>-1.8443000000000001</c:v>
                </c:pt>
                <c:pt idx="613">
                  <c:v>-1.8484</c:v>
                </c:pt>
                <c:pt idx="614">
                  <c:v>-1.8552</c:v>
                </c:pt>
                <c:pt idx="615">
                  <c:v>-1.8647</c:v>
                </c:pt>
                <c:pt idx="616">
                  <c:v>-1.8768</c:v>
                </c:pt>
                <c:pt idx="617">
                  <c:v>-1.8914</c:v>
                </c:pt>
                <c:pt idx="618">
                  <c:v>-1.9084000000000001</c:v>
                </c:pt>
                <c:pt idx="619">
                  <c:v>-1.9275</c:v>
                </c:pt>
                <c:pt idx="620">
                  <c:v>-1.9486000000000001</c:v>
                </c:pt>
                <c:pt idx="621">
                  <c:v>-1.9715</c:v>
                </c:pt>
                <c:pt idx="622">
                  <c:v>-1.9958</c:v>
                </c:pt>
                <c:pt idx="623">
                  <c:v>-2.0213999999999999</c:v>
                </c:pt>
                <c:pt idx="624">
                  <c:v>-2.0476999999999999</c:v>
                </c:pt>
                <c:pt idx="625">
                  <c:v>-2.0745</c:v>
                </c:pt>
                <c:pt idx="626">
                  <c:v>-2.1013999999999999</c:v>
                </c:pt>
                <c:pt idx="627">
                  <c:v>-2.1278000000000001</c:v>
                </c:pt>
                <c:pt idx="628">
                  <c:v>-2.1532</c:v>
                </c:pt>
                <c:pt idx="629">
                  <c:v>-2.1768000000000001</c:v>
                </c:pt>
                <c:pt idx="630">
                  <c:v>-2.1974999999999998</c:v>
                </c:pt>
                <c:pt idx="631">
                  <c:v>-2.2145999999999999</c:v>
                </c:pt>
                <c:pt idx="632">
                  <c:v>-2.2275</c:v>
                </c:pt>
                <c:pt idx="633">
                  <c:v>-2.2353999999999998</c:v>
                </c:pt>
                <c:pt idx="634">
                  <c:v>-2.2378999999999998</c:v>
                </c:pt>
                <c:pt idx="635">
                  <c:v>-2.2347999999999999</c:v>
                </c:pt>
                <c:pt idx="636">
                  <c:v>-2.2263000000000002</c:v>
                </c:pt>
                <c:pt idx="637">
                  <c:v>-2.2128999999999999</c:v>
                </c:pt>
                <c:pt idx="638">
                  <c:v>-2.1953999999999998</c:v>
                </c:pt>
                <c:pt idx="639">
                  <c:v>-2.1745999999999999</c:v>
                </c:pt>
                <c:pt idx="640">
                  <c:v>-2.1513</c:v>
                </c:pt>
                <c:pt idx="641">
                  <c:v>-2.1259999999999999</c:v>
                </c:pt>
                <c:pt idx="642">
                  <c:v>-2.0994999999999999</c:v>
                </c:pt>
                <c:pt idx="643">
                  <c:v>-2.0724999999999998</c:v>
                </c:pt>
                <c:pt idx="644">
                  <c:v>-2.0455999999999999</c:v>
                </c:pt>
                <c:pt idx="645">
                  <c:v>-2.0190999999999999</c:v>
                </c:pt>
                <c:pt idx="646">
                  <c:v>-1.9933000000000001</c:v>
                </c:pt>
                <c:pt idx="647">
                  <c:v>-1.9686999999999999</c:v>
                </c:pt>
                <c:pt idx="648">
                  <c:v>-1.9454</c:v>
                </c:pt>
                <c:pt idx="649">
                  <c:v>-1.9238</c:v>
                </c:pt>
                <c:pt idx="650">
                  <c:v>-1.9041999999999999</c:v>
                </c:pt>
                <c:pt idx="651">
                  <c:v>-1.8866000000000001</c:v>
                </c:pt>
                <c:pt idx="652">
                  <c:v>-1.8714</c:v>
                </c:pt>
                <c:pt idx="653">
                  <c:v>-1.8587</c:v>
                </c:pt>
                <c:pt idx="654">
                  <c:v>-1.8486</c:v>
                </c:pt>
                <c:pt idx="655">
                  <c:v>-1.8411</c:v>
                </c:pt>
                <c:pt idx="656">
                  <c:v>-1.8364</c:v>
                </c:pt>
                <c:pt idx="657">
                  <c:v>-1.8346</c:v>
                </c:pt>
                <c:pt idx="658">
                  <c:v>-1.8354999999999999</c:v>
                </c:pt>
                <c:pt idx="659">
                  <c:v>-1.8391999999999999</c:v>
                </c:pt>
                <c:pt idx="660">
                  <c:v>-1.8456999999999999</c:v>
                </c:pt>
                <c:pt idx="661">
                  <c:v>-1.8549</c:v>
                </c:pt>
                <c:pt idx="662">
                  <c:v>-1.8668</c:v>
                </c:pt>
                <c:pt idx="663">
                  <c:v>-1.8811</c:v>
                </c:pt>
                <c:pt idx="664">
                  <c:v>-1.8977999999999999</c:v>
                </c:pt>
                <c:pt idx="665">
                  <c:v>-1.9167000000000001</c:v>
                </c:pt>
                <c:pt idx="666">
                  <c:v>-1.9378</c:v>
                </c:pt>
                <c:pt idx="667">
                  <c:v>-1.9605999999999999</c:v>
                </c:pt>
                <c:pt idx="668">
                  <c:v>-1.9850000000000001</c:v>
                </c:pt>
                <c:pt idx="669">
                  <c:v>-2.0106999999999999</c:v>
                </c:pt>
                <c:pt idx="670">
                  <c:v>-2.0373000000000001</c:v>
                </c:pt>
                <c:pt idx="671">
                  <c:v>-2.0644999999999998</c:v>
                </c:pt>
                <c:pt idx="672">
                  <c:v>-2.0920999999999998</c:v>
                </c:pt>
                <c:pt idx="673">
                  <c:v>-2.1194999999999999</c:v>
                </c:pt>
                <c:pt idx="674">
                  <c:v>-2.1459999999999999</c:v>
                </c:pt>
                <c:pt idx="675">
                  <c:v>-2.1711999999999998</c:v>
                </c:pt>
                <c:pt idx="676">
                  <c:v>-2.1941999999999999</c:v>
                </c:pt>
                <c:pt idx="677">
                  <c:v>-2.2143000000000002</c:v>
                </c:pt>
                <c:pt idx="678">
                  <c:v>-2.2307000000000001</c:v>
                </c:pt>
                <c:pt idx="679">
                  <c:v>-2.2423999999999999</c:v>
                </c:pt>
                <c:pt idx="680">
                  <c:v>-2.2488999999999999</c:v>
                </c:pt>
                <c:pt idx="681">
                  <c:v>-2.2498999999999998</c:v>
                </c:pt>
                <c:pt idx="682">
                  <c:v>-2.2454000000000001</c:v>
                </c:pt>
                <c:pt idx="683">
                  <c:v>-2.2355999999999998</c:v>
                </c:pt>
                <c:pt idx="684">
                  <c:v>-2.2208999999999999</c:v>
                </c:pt>
                <c:pt idx="685">
                  <c:v>-2.2021999999999999</c:v>
                </c:pt>
                <c:pt idx="686">
                  <c:v>-2.1804000000000001</c:v>
                </c:pt>
                <c:pt idx="687">
                  <c:v>-2.1562000000000001</c:v>
                </c:pt>
                <c:pt idx="688">
                  <c:v>-2.1301999999999999</c:v>
                </c:pt>
                <c:pt idx="689">
                  <c:v>-2.1031</c:v>
                </c:pt>
                <c:pt idx="690">
                  <c:v>-2.0756000000000001</c:v>
                </c:pt>
                <c:pt idx="691">
                  <c:v>-2.0482</c:v>
                </c:pt>
                <c:pt idx="692">
                  <c:v>-2.0213000000000001</c:v>
                </c:pt>
                <c:pt idx="693">
                  <c:v>-1.9950000000000001</c:v>
                </c:pt>
                <c:pt idx="694">
                  <c:v>-1.9698</c:v>
                </c:pt>
                <c:pt idx="695">
                  <c:v>-1.9458</c:v>
                </c:pt>
                <c:pt idx="696">
                  <c:v>-1.9234</c:v>
                </c:pt>
                <c:pt idx="697">
                  <c:v>-1.903</c:v>
                </c:pt>
                <c:pt idx="698">
                  <c:v>-1.8847</c:v>
                </c:pt>
                <c:pt idx="699">
                  <c:v>-1.8686</c:v>
                </c:pt>
                <c:pt idx="700">
                  <c:v>-1.8549</c:v>
                </c:pt>
                <c:pt idx="701">
                  <c:v>-1.8438000000000001</c:v>
                </c:pt>
                <c:pt idx="702">
                  <c:v>-1.8352999999999999</c:v>
                </c:pt>
                <c:pt idx="703">
                  <c:v>-1.8295999999999999</c:v>
                </c:pt>
                <c:pt idx="704">
                  <c:v>-1.8266</c:v>
                </c:pt>
                <c:pt idx="705">
                  <c:v>-1.8264</c:v>
                </c:pt>
                <c:pt idx="706">
                  <c:v>-1.8290999999999999</c:v>
                </c:pt>
                <c:pt idx="707">
                  <c:v>-1.8345</c:v>
                </c:pt>
                <c:pt idx="708">
                  <c:v>-1.8426</c:v>
                </c:pt>
                <c:pt idx="709">
                  <c:v>-1.8533999999999999</c:v>
                </c:pt>
                <c:pt idx="710">
                  <c:v>-1.8667</c:v>
                </c:pt>
                <c:pt idx="711">
                  <c:v>-1.8825000000000001</c:v>
                </c:pt>
                <c:pt idx="712">
                  <c:v>-1.9005000000000001</c:v>
                </c:pt>
                <c:pt idx="713">
                  <c:v>-1.9207000000000001</c:v>
                </c:pt>
                <c:pt idx="714">
                  <c:v>-1.9427000000000001</c:v>
                </c:pt>
                <c:pt idx="715">
                  <c:v>-1.9664999999999999</c:v>
                </c:pt>
                <c:pt idx="716">
                  <c:v>-1.9917</c:v>
                </c:pt>
                <c:pt idx="717">
                  <c:v>-2.0182000000000002</c:v>
                </c:pt>
                <c:pt idx="718">
                  <c:v>-2.0455000000000001</c:v>
                </c:pt>
                <c:pt idx="719">
                  <c:v>-2.0733999999999999</c:v>
                </c:pt>
                <c:pt idx="720">
                  <c:v>-2.1013999999999999</c:v>
                </c:pt>
                <c:pt idx="721">
                  <c:v>-2.1291000000000002</c:v>
                </c:pt>
                <c:pt idx="722">
                  <c:v>-2.1558999999999999</c:v>
                </c:pt>
                <c:pt idx="723">
                  <c:v>-2.1814</c:v>
                </c:pt>
                <c:pt idx="724">
                  <c:v>-2.2046999999999999</c:v>
                </c:pt>
                <c:pt idx="725">
                  <c:v>-2.2248999999999999</c:v>
                </c:pt>
                <c:pt idx="726">
                  <c:v>-2.2412000000000001</c:v>
                </c:pt>
                <c:pt idx="727">
                  <c:v>-2.2530999999999999</c:v>
                </c:pt>
                <c:pt idx="728">
                  <c:v>-2.2599</c:v>
                </c:pt>
                <c:pt idx="729">
                  <c:v>-2.2612999999999999</c:v>
                </c:pt>
                <c:pt idx="730">
                  <c:v>-2.2572000000000001</c:v>
                </c:pt>
                <c:pt idx="731">
                  <c:v>-2.2477</c:v>
                </c:pt>
                <c:pt idx="732">
                  <c:v>-2.2334000000000001</c:v>
                </c:pt>
                <c:pt idx="733">
                  <c:v>-2.2149999999999999</c:v>
                </c:pt>
                <c:pt idx="734">
                  <c:v>-2.1934</c:v>
                </c:pt>
                <c:pt idx="735">
                  <c:v>-2.1692999999999998</c:v>
                </c:pt>
                <c:pt idx="736">
                  <c:v>-2.1434000000000002</c:v>
                </c:pt>
                <c:pt idx="737">
                  <c:v>-2.1162000000000001</c:v>
                </c:pt>
                <c:pt idx="738">
                  <c:v>-2.0882999999999998</c:v>
                </c:pt>
                <c:pt idx="739">
                  <c:v>-2.0604</c:v>
                </c:pt>
                <c:pt idx="740">
                  <c:v>-2.0327999999999999</c:v>
                </c:pt>
                <c:pt idx="741">
                  <c:v>-2.0059</c:v>
                </c:pt>
                <c:pt idx="742">
                  <c:v>-1.9798</c:v>
                </c:pt>
                <c:pt idx="743">
                  <c:v>-1.9549000000000001</c:v>
                </c:pt>
                <c:pt idx="744">
                  <c:v>-1.9314</c:v>
                </c:pt>
                <c:pt idx="745">
                  <c:v>-1.9096</c:v>
                </c:pt>
                <c:pt idx="746">
                  <c:v>-1.8897999999999999</c:v>
                </c:pt>
                <c:pt idx="747">
                  <c:v>-1.8721000000000001</c:v>
                </c:pt>
                <c:pt idx="748">
                  <c:v>-1.8567</c:v>
                </c:pt>
                <c:pt idx="749">
                  <c:v>-1.8436999999999999</c:v>
                </c:pt>
                <c:pt idx="750">
                  <c:v>-1.8332999999999999</c:v>
                </c:pt>
                <c:pt idx="751">
                  <c:v>-1.8255999999999999</c:v>
                </c:pt>
                <c:pt idx="752">
                  <c:v>-1.8206</c:v>
                </c:pt>
                <c:pt idx="753">
                  <c:v>-1.8183</c:v>
                </c:pt>
                <c:pt idx="754">
                  <c:v>-1.8188</c:v>
                </c:pt>
                <c:pt idx="755">
                  <c:v>-1.8220000000000001</c:v>
                </c:pt>
                <c:pt idx="756">
                  <c:v>-1.8280000000000001</c:v>
                </c:pt>
                <c:pt idx="757">
                  <c:v>-1.8366</c:v>
                </c:pt>
                <c:pt idx="758">
                  <c:v>-1.8478000000000001</c:v>
                </c:pt>
                <c:pt idx="759">
                  <c:v>-1.8614999999999999</c:v>
                </c:pt>
                <c:pt idx="760">
                  <c:v>-1.8774999999999999</c:v>
                </c:pt>
                <c:pt idx="761">
                  <c:v>-1.8958999999999999</c:v>
                </c:pt>
                <c:pt idx="762">
                  <c:v>-1.9162999999999999</c:v>
                </c:pt>
                <c:pt idx="763">
                  <c:v>-1.9386000000000001</c:v>
                </c:pt>
                <c:pt idx="764">
                  <c:v>-1.9625999999999999</c:v>
                </c:pt>
                <c:pt idx="765">
                  <c:v>-1.988</c:v>
                </c:pt>
                <c:pt idx="766">
                  <c:v>-2.0146000000000002</c:v>
                </c:pt>
                <c:pt idx="767">
                  <c:v>-2.0421</c:v>
                </c:pt>
                <c:pt idx="768">
                  <c:v>-2.0701999999999998</c:v>
                </c:pt>
                <c:pt idx="769">
                  <c:v>-2.0985</c:v>
                </c:pt>
                <c:pt idx="770">
                  <c:v>-2.1265999999999998</c:v>
                </c:pt>
                <c:pt idx="771">
                  <c:v>-2.1541000000000001</c:v>
                </c:pt>
                <c:pt idx="772">
                  <c:v>-2.1802000000000001</c:v>
                </c:pt>
                <c:pt idx="773">
                  <c:v>-2.2042999999999999</c:v>
                </c:pt>
                <c:pt idx="774">
                  <c:v>-2.2258</c:v>
                </c:pt>
                <c:pt idx="775">
                  <c:v>-2.2440000000000002</c:v>
                </c:pt>
                <c:pt idx="776">
                  <c:v>-2.2581000000000002</c:v>
                </c:pt>
                <c:pt idx="777">
                  <c:v>-2.2673999999999999</c:v>
                </c:pt>
                <c:pt idx="778">
                  <c:v>-2.2713000000000001</c:v>
                </c:pt>
                <c:pt idx="779">
                  <c:v>-2.2698</c:v>
                </c:pt>
                <c:pt idx="780">
                  <c:v>-2.2629999999999999</c:v>
                </c:pt>
                <c:pt idx="781">
                  <c:v>-2.2513999999999998</c:v>
                </c:pt>
                <c:pt idx="782">
                  <c:v>-2.2353999999999998</c:v>
                </c:pt>
                <c:pt idx="783">
                  <c:v>-2.2157</c:v>
                </c:pt>
                <c:pt idx="784">
                  <c:v>-2.1928999999999998</c:v>
                </c:pt>
                <c:pt idx="785">
                  <c:v>-2.1680000000000001</c:v>
                </c:pt>
                <c:pt idx="786">
                  <c:v>-2.1415999999999999</c:v>
                </c:pt>
                <c:pt idx="787">
                  <c:v>-2.1141000000000001</c:v>
                </c:pt>
                <c:pt idx="788">
                  <c:v>-2.0861000000000001</c:v>
                </c:pt>
                <c:pt idx="789">
                  <c:v>-2.0579000000000001</c:v>
                </c:pt>
                <c:pt idx="790">
                  <c:v>-2.0299999999999998</c:v>
                </c:pt>
                <c:pt idx="791">
                  <c:v>-2.0028000000000001</c:v>
                </c:pt>
                <c:pt idx="792">
                  <c:v>-1.9765999999999999</c:v>
                </c:pt>
                <c:pt idx="793">
                  <c:v>-1.9516</c:v>
                </c:pt>
                <c:pt idx="794">
                  <c:v>-1.9279999999999999</c:v>
                </c:pt>
                <c:pt idx="795">
                  <c:v>-1.9060999999999999</c:v>
                </c:pt>
                <c:pt idx="796">
                  <c:v>-1.8859999999999999</c:v>
                </c:pt>
                <c:pt idx="797">
                  <c:v>-1.8678999999999999</c:v>
                </c:pt>
                <c:pt idx="798">
                  <c:v>-1.8521000000000001</c:v>
                </c:pt>
                <c:pt idx="799">
                  <c:v>-1.8386</c:v>
                </c:pt>
                <c:pt idx="800">
                  <c:v>-1.8275999999999999</c:v>
                </c:pt>
                <c:pt idx="801">
                  <c:v>-1.8192999999999999</c:v>
                </c:pt>
                <c:pt idx="802">
                  <c:v>-1.8136000000000001</c:v>
                </c:pt>
                <c:pt idx="803">
                  <c:v>-1.8106</c:v>
                </c:pt>
                <c:pt idx="804">
                  <c:v>-1.8104</c:v>
                </c:pt>
                <c:pt idx="805">
                  <c:v>-1.8129</c:v>
                </c:pt>
                <c:pt idx="806">
                  <c:v>-1.8180000000000001</c:v>
                </c:pt>
                <c:pt idx="807">
                  <c:v>-1.8258000000000001</c:v>
                </c:pt>
                <c:pt idx="808">
                  <c:v>-1.8362000000000001</c:v>
                </c:pt>
                <c:pt idx="809">
                  <c:v>-1.849</c:v>
                </c:pt>
                <c:pt idx="810">
                  <c:v>-1.8642000000000001</c:v>
                </c:pt>
                <c:pt idx="811">
                  <c:v>-1.8816999999999999</c:v>
                </c:pt>
                <c:pt idx="812">
                  <c:v>-1.9012</c:v>
                </c:pt>
                <c:pt idx="813">
                  <c:v>-1.9227000000000001</c:v>
                </c:pt>
                <c:pt idx="814">
                  <c:v>-1.9459</c:v>
                </c:pt>
                <c:pt idx="815">
                  <c:v>-1.9706999999999999</c:v>
                </c:pt>
                <c:pt idx="816">
                  <c:v>-1.9967999999999999</c:v>
                </c:pt>
                <c:pt idx="817">
                  <c:v>-2.0238999999999998</c:v>
                </c:pt>
                <c:pt idx="818">
                  <c:v>-2.0518000000000001</c:v>
                </c:pt>
                <c:pt idx="819">
                  <c:v>-2.08</c:v>
                </c:pt>
                <c:pt idx="820">
                  <c:v>-2.1084999999999998</c:v>
                </c:pt>
                <c:pt idx="821">
                  <c:v>-2.1366000000000001</c:v>
                </c:pt>
                <c:pt idx="822">
                  <c:v>-2.1640000000000001</c:v>
                </c:pt>
                <c:pt idx="823">
                  <c:v>-2.1898</c:v>
                </c:pt>
                <c:pt idx="824">
                  <c:v>-2.2136999999999998</c:v>
                </c:pt>
                <c:pt idx="825">
                  <c:v>-2.2349999999999999</c:v>
                </c:pt>
                <c:pt idx="826">
                  <c:v>-2.2530000000000001</c:v>
                </c:pt>
                <c:pt idx="827">
                  <c:v>-2.2669999999999999</c:v>
                </c:pt>
                <c:pt idx="828">
                  <c:v>-2.2764000000000002</c:v>
                </c:pt>
                <c:pt idx="829">
                  <c:v>-2.2805</c:v>
                </c:pt>
                <c:pt idx="830">
                  <c:v>-2.2793000000000001</c:v>
                </c:pt>
                <c:pt idx="831">
                  <c:v>-2.2730000000000001</c:v>
                </c:pt>
                <c:pt idx="832">
                  <c:v>-2.262</c:v>
                </c:pt>
                <c:pt idx="833">
                  <c:v>-2.2467000000000001</c:v>
                </c:pt>
                <c:pt idx="834">
                  <c:v>-2.2277999999999998</c:v>
                </c:pt>
                <c:pt idx="835">
                  <c:v>-2.2058</c:v>
                </c:pt>
                <c:pt idx="836">
                  <c:v>-2.1812999999999998</c:v>
                </c:pt>
                <c:pt idx="837">
                  <c:v>-2.1551</c:v>
                </c:pt>
                <c:pt idx="838">
                  <c:v>-2.1278000000000001</c:v>
                </c:pt>
                <c:pt idx="839">
                  <c:v>-2.0998999999999999</c:v>
                </c:pt>
                <c:pt idx="840">
                  <c:v>-2.0716000000000001</c:v>
                </c:pt>
                <c:pt idx="841">
                  <c:v>-2.0434999999999999</c:v>
                </c:pt>
                <c:pt idx="842">
                  <c:v>-2.0158</c:v>
                </c:pt>
                <c:pt idx="843">
                  <c:v>-1.9887999999999999</c:v>
                </c:pt>
                <c:pt idx="844">
                  <c:v>-1.9629000000000001</c:v>
                </c:pt>
                <c:pt idx="845">
                  <c:v>-1.9381999999999999</c:v>
                </c:pt>
                <c:pt idx="846">
                  <c:v>-1.9151</c:v>
                </c:pt>
                <c:pt idx="847">
                  <c:v>-1.8936999999999999</c:v>
                </c:pt>
                <c:pt idx="848">
                  <c:v>-1.8742000000000001</c:v>
                </c:pt>
                <c:pt idx="849">
                  <c:v>-1.8568</c:v>
                </c:pt>
                <c:pt idx="850">
                  <c:v>-1.8415999999999999</c:v>
                </c:pt>
                <c:pt idx="851">
                  <c:v>-1.8288</c:v>
                </c:pt>
                <c:pt idx="852">
                  <c:v>-1.8184</c:v>
                </c:pt>
                <c:pt idx="853">
                  <c:v>-1.8105</c:v>
                </c:pt>
                <c:pt idx="854">
                  <c:v>-1.8051999999999999</c:v>
                </c:pt>
                <c:pt idx="855">
                  <c:v>-1.8026</c:v>
                </c:pt>
                <c:pt idx="856">
                  <c:v>-1.8025</c:v>
                </c:pt>
                <c:pt idx="857">
                  <c:v>-1.8051999999999999</c:v>
                </c:pt>
                <c:pt idx="858">
                  <c:v>-1.8104</c:v>
                </c:pt>
                <c:pt idx="859">
                  <c:v>-1.8183</c:v>
                </c:pt>
                <c:pt idx="860">
                  <c:v>-1.8287</c:v>
                </c:pt>
                <c:pt idx="861">
                  <c:v>-1.8414999999999999</c:v>
                </c:pt>
                <c:pt idx="862">
                  <c:v>-1.8566</c:v>
                </c:pt>
                <c:pt idx="863">
                  <c:v>-1.8740000000000001</c:v>
                </c:pt>
                <c:pt idx="864">
                  <c:v>-1.8934</c:v>
                </c:pt>
                <c:pt idx="865">
                  <c:v>-1.9147000000000001</c:v>
                </c:pt>
                <c:pt idx="866">
                  <c:v>-1.9377</c:v>
                </c:pt>
                <c:pt idx="867">
                  <c:v>-1.9621999999999999</c:v>
                </c:pt>
                <c:pt idx="868">
                  <c:v>-1.9881</c:v>
                </c:pt>
                <c:pt idx="869">
                  <c:v>-2.0150999999999999</c:v>
                </c:pt>
                <c:pt idx="870">
                  <c:v>-2.0428999999999999</c:v>
                </c:pt>
                <c:pt idx="871">
                  <c:v>-2.0712000000000002</c:v>
                </c:pt>
                <c:pt idx="872">
                  <c:v>-2.0998000000000001</c:v>
                </c:pt>
                <c:pt idx="873">
                  <c:v>-2.1280999999999999</c:v>
                </c:pt>
                <c:pt idx="874">
                  <c:v>-2.1560000000000001</c:v>
                </c:pt>
                <c:pt idx="875">
                  <c:v>-2.1827999999999999</c:v>
                </c:pt>
                <c:pt idx="876">
                  <c:v>-2.2080000000000002</c:v>
                </c:pt>
                <c:pt idx="877">
                  <c:v>-2.2309000000000001</c:v>
                </c:pt>
                <c:pt idx="878">
                  <c:v>-2.2509000000000001</c:v>
                </c:pt>
                <c:pt idx="879">
                  <c:v>-2.2675999999999998</c:v>
                </c:pt>
                <c:pt idx="880">
                  <c:v>-2.2801999999999998</c:v>
                </c:pt>
                <c:pt idx="881">
                  <c:v>-2.2879999999999998</c:v>
                </c:pt>
                <c:pt idx="882">
                  <c:v>-2.2907999999999999</c:v>
                </c:pt>
                <c:pt idx="883">
                  <c:v>-2.2886000000000002</c:v>
                </c:pt>
                <c:pt idx="884">
                  <c:v>-2.2814000000000001</c:v>
                </c:pt>
                <c:pt idx="885">
                  <c:v>-2.2698</c:v>
                </c:pt>
                <c:pt idx="886">
                  <c:v>-2.2541000000000002</c:v>
                </c:pt>
                <c:pt idx="887">
                  <c:v>-2.2347000000000001</c:v>
                </c:pt>
                <c:pt idx="888">
                  <c:v>-2.2124999999999999</c:v>
                </c:pt>
                <c:pt idx="889">
                  <c:v>-2.1880999999999999</c:v>
                </c:pt>
                <c:pt idx="890">
                  <c:v>-2.1617999999999999</c:v>
                </c:pt>
                <c:pt idx="891">
                  <c:v>-2.1343999999999999</c:v>
                </c:pt>
                <c:pt idx="892">
                  <c:v>-2.1061999999999999</c:v>
                </c:pt>
                <c:pt idx="893">
                  <c:v>-2.0779000000000001</c:v>
                </c:pt>
                <c:pt idx="894">
                  <c:v>-2.0497000000000001</c:v>
                </c:pt>
                <c:pt idx="895">
                  <c:v>-2.0217999999999998</c:v>
                </c:pt>
                <c:pt idx="896">
                  <c:v>-1.9944999999999999</c:v>
                </c:pt>
                <c:pt idx="897">
                  <c:v>-1.9681</c:v>
                </c:pt>
                <c:pt idx="898">
                  <c:v>-1.9428000000000001</c:v>
                </c:pt>
                <c:pt idx="899">
                  <c:v>-1.919</c:v>
                </c:pt>
                <c:pt idx="900">
                  <c:v>-1.8967000000000001</c:v>
                </c:pt>
                <c:pt idx="901">
                  <c:v>-1.8762000000000001</c:v>
                </c:pt>
                <c:pt idx="902">
                  <c:v>-1.8575999999999999</c:v>
                </c:pt>
                <c:pt idx="903">
                  <c:v>-1.8411</c:v>
                </c:pt>
                <c:pt idx="904">
                  <c:v>-1.8269</c:v>
                </c:pt>
                <c:pt idx="905">
                  <c:v>-1.8149999999999999</c:v>
                </c:pt>
                <c:pt idx="906">
                  <c:v>-1.8055000000000001</c:v>
                </c:pt>
                <c:pt idx="907">
                  <c:v>-1.7986</c:v>
                </c:pt>
                <c:pt idx="908">
                  <c:v>-1.7943</c:v>
                </c:pt>
                <c:pt idx="909">
                  <c:v>-1.7925</c:v>
                </c:pt>
                <c:pt idx="910">
                  <c:v>-1.7934000000000001</c:v>
                </c:pt>
                <c:pt idx="911">
                  <c:v>-1.7968999999999999</c:v>
                </c:pt>
                <c:pt idx="912">
                  <c:v>-1.8028999999999999</c:v>
                </c:pt>
                <c:pt idx="913">
                  <c:v>-1.8113999999999999</c:v>
                </c:pt>
                <c:pt idx="914">
                  <c:v>-1.8224</c:v>
                </c:pt>
                <c:pt idx="915">
                  <c:v>-1.8358000000000001</c:v>
                </c:pt>
                <c:pt idx="916">
                  <c:v>-1.8513999999999999</c:v>
                </c:pt>
                <c:pt idx="917">
                  <c:v>-1.8692</c:v>
                </c:pt>
                <c:pt idx="918">
                  <c:v>-1.8889</c:v>
                </c:pt>
                <c:pt idx="919">
                  <c:v>-1.9105000000000001</c:v>
                </c:pt>
                <c:pt idx="920">
                  <c:v>-1.9337</c:v>
                </c:pt>
                <c:pt idx="921">
                  <c:v>-1.9583999999999999</c:v>
                </c:pt>
                <c:pt idx="922">
                  <c:v>-1.9843999999999999</c:v>
                </c:pt>
                <c:pt idx="923">
                  <c:v>-2.0114999999999998</c:v>
                </c:pt>
                <c:pt idx="924">
                  <c:v>-2.0394000000000001</c:v>
                </c:pt>
                <c:pt idx="925">
                  <c:v>-2.0678999999999998</c:v>
                </c:pt>
                <c:pt idx="926">
                  <c:v>-2.0966999999999998</c:v>
                </c:pt>
                <c:pt idx="927">
                  <c:v>-2.1253000000000002</c:v>
                </c:pt>
                <c:pt idx="928">
                  <c:v>-2.1534</c:v>
                </c:pt>
                <c:pt idx="929">
                  <c:v>-2.1806999999999999</c:v>
                </c:pt>
                <c:pt idx="930">
                  <c:v>-2.2065999999999999</c:v>
                </c:pt>
                <c:pt idx="931">
                  <c:v>-2.2305999999999999</c:v>
                </c:pt>
                <c:pt idx="932">
                  <c:v>-2.2521</c:v>
                </c:pt>
                <c:pt idx="933">
                  <c:v>-2.2705000000000002</c:v>
                </c:pt>
                <c:pt idx="934">
                  <c:v>-2.2850000000000001</c:v>
                </c:pt>
                <c:pt idx="935">
                  <c:v>-2.2953000000000001</c:v>
                </c:pt>
                <c:pt idx="936">
                  <c:v>-2.3010000000000002</c:v>
                </c:pt>
                <c:pt idx="937">
                  <c:v>-2.302</c:v>
                </c:pt>
                <c:pt idx="938">
                  <c:v>-2.2980999999999998</c:v>
                </c:pt>
                <c:pt idx="939">
                  <c:v>-2.2894999999999999</c:v>
                </c:pt>
                <c:pt idx="940">
                  <c:v>-2.2766000000000002</c:v>
                </c:pt>
                <c:pt idx="941">
                  <c:v>-2.2597999999999998</c:v>
                </c:pt>
                <c:pt idx="942">
                  <c:v>-2.2397</c:v>
                </c:pt>
                <c:pt idx="943">
                  <c:v>-2.2168999999999999</c:v>
                </c:pt>
                <c:pt idx="944">
                  <c:v>-2.1920999999999999</c:v>
                </c:pt>
                <c:pt idx="945">
                  <c:v>-2.1656</c:v>
                </c:pt>
                <c:pt idx="946">
                  <c:v>-2.1379999999999999</c:v>
                </c:pt>
                <c:pt idx="947">
                  <c:v>-2.1097000000000001</c:v>
                </c:pt>
                <c:pt idx="948">
                  <c:v>-2.081</c:v>
                </c:pt>
                <c:pt idx="949">
                  <c:v>-2.0522999999999998</c:v>
                </c:pt>
                <c:pt idx="950">
                  <c:v>-2.0238</c:v>
                </c:pt>
                <c:pt idx="951">
                  <c:v>-1.9961</c:v>
                </c:pt>
                <c:pt idx="952">
                  <c:v>-1.9692000000000001</c:v>
                </c:pt>
                <c:pt idx="953">
                  <c:v>-1.9434</c:v>
                </c:pt>
                <c:pt idx="954">
                  <c:v>-1.919</c:v>
                </c:pt>
                <c:pt idx="955">
                  <c:v>-1.8959999999999999</c:v>
                </c:pt>
                <c:pt idx="956">
                  <c:v>-1.8748</c:v>
                </c:pt>
                <c:pt idx="957">
                  <c:v>-1.8552999999999999</c:v>
                </c:pt>
                <c:pt idx="958">
                  <c:v>-1.8379000000000001</c:v>
                </c:pt>
                <c:pt idx="959">
                  <c:v>-1.8225</c:v>
                </c:pt>
                <c:pt idx="960">
                  <c:v>-1.8092999999999999</c:v>
                </c:pt>
                <c:pt idx="961">
                  <c:v>-1.7985</c:v>
                </c:pt>
                <c:pt idx="962">
                  <c:v>-1.7901</c:v>
                </c:pt>
                <c:pt idx="963">
                  <c:v>-1.7843</c:v>
                </c:pt>
                <c:pt idx="964">
                  <c:v>-1.7809999999999999</c:v>
                </c:pt>
                <c:pt idx="965">
                  <c:v>-1.7804</c:v>
                </c:pt>
                <c:pt idx="966">
                  <c:v>-1.7824</c:v>
                </c:pt>
                <c:pt idx="967">
                  <c:v>-1.7868999999999999</c:v>
                </c:pt>
                <c:pt idx="968">
                  <c:v>-1.794</c:v>
                </c:pt>
                <c:pt idx="969">
                  <c:v>-1.8035000000000001</c:v>
                </c:pt>
                <c:pt idx="970">
                  <c:v>-1.8153999999999999</c:v>
                </c:pt>
                <c:pt idx="971">
                  <c:v>-1.8297000000000001</c:v>
                </c:pt>
                <c:pt idx="972">
                  <c:v>-1.8461000000000001</c:v>
                </c:pt>
                <c:pt idx="973">
                  <c:v>-1.8646</c:v>
                </c:pt>
                <c:pt idx="974">
                  <c:v>-1.885</c:v>
                </c:pt>
                <c:pt idx="975">
                  <c:v>-1.9072</c:v>
                </c:pt>
                <c:pt idx="976">
                  <c:v>-1.9311</c:v>
                </c:pt>
                <c:pt idx="977">
                  <c:v>-1.9563999999999999</c:v>
                </c:pt>
                <c:pt idx="978">
                  <c:v>-1.9830000000000001</c:v>
                </c:pt>
                <c:pt idx="979">
                  <c:v>-2.0106000000000002</c:v>
                </c:pt>
                <c:pt idx="980">
                  <c:v>-2.0390999999999999</c:v>
                </c:pt>
                <c:pt idx="981">
                  <c:v>-2.0680999999999998</c:v>
                </c:pt>
                <c:pt idx="982">
                  <c:v>-2.0973999999999999</c:v>
                </c:pt>
                <c:pt idx="983">
                  <c:v>-2.1267</c:v>
                </c:pt>
                <c:pt idx="984">
                  <c:v>-2.1556999999999999</c:v>
                </c:pt>
                <c:pt idx="985">
                  <c:v>-2.1839</c:v>
                </c:pt>
                <c:pt idx="986">
                  <c:v>-2.2107999999999999</c:v>
                </c:pt>
                <c:pt idx="987">
                  <c:v>-2.2359</c:v>
                </c:pt>
                <c:pt idx="988">
                  <c:v>-2.2589000000000001</c:v>
                </c:pt>
                <c:pt idx="989">
                  <c:v>-2.2791999999999999</c:v>
                </c:pt>
                <c:pt idx="990">
                  <c:v>-2.2961999999999998</c:v>
                </c:pt>
                <c:pt idx="991">
                  <c:v>-2.3090999999999999</c:v>
                </c:pt>
                <c:pt idx="992">
                  <c:v>-2.3172999999999999</c:v>
                </c:pt>
                <c:pt idx="993">
                  <c:v>-2.3207</c:v>
                </c:pt>
                <c:pt idx="994">
                  <c:v>-2.3193000000000001</c:v>
                </c:pt>
                <c:pt idx="995">
                  <c:v>-2.3132999999999999</c:v>
                </c:pt>
                <c:pt idx="996">
                  <c:v>-2.3029000000000002</c:v>
                </c:pt>
                <c:pt idx="997">
                  <c:v>-2.2884000000000002</c:v>
                </c:pt>
                <c:pt idx="998">
                  <c:v>-2.2702</c:v>
                </c:pt>
                <c:pt idx="999">
                  <c:v>-2.2488999999999999</c:v>
                </c:pt>
                <c:pt idx="1000">
                  <c:v>-2.2250999999999999</c:v>
                </c:pt>
                <c:pt idx="1001">
                  <c:v>-2.1993999999999998</c:v>
                </c:pt>
                <c:pt idx="1002">
                  <c:v>-2.1720999999999999</c:v>
                </c:pt>
                <c:pt idx="1003">
                  <c:v>-2.1438000000000001</c:v>
                </c:pt>
                <c:pt idx="1004">
                  <c:v>-2.1147999999999998</c:v>
                </c:pt>
                <c:pt idx="1005">
                  <c:v>-2.0855000000000001</c:v>
                </c:pt>
                <c:pt idx="1006">
                  <c:v>-2.0562999999999998</c:v>
                </c:pt>
                <c:pt idx="1007">
                  <c:v>-2.0274000000000001</c:v>
                </c:pt>
                <c:pt idx="1008">
                  <c:v>-1.9991000000000001</c:v>
                </c:pt>
                <c:pt idx="1009">
                  <c:v>-1.9715</c:v>
                </c:pt>
                <c:pt idx="1010">
                  <c:v>-1.9449000000000001</c:v>
                </c:pt>
                <c:pt idx="1011">
                  <c:v>-1.9195</c:v>
                </c:pt>
                <c:pt idx="1012">
                  <c:v>-1.8955</c:v>
                </c:pt>
                <c:pt idx="1013">
                  <c:v>-1.8732</c:v>
                </c:pt>
                <c:pt idx="1014">
                  <c:v>-1.8525</c:v>
                </c:pt>
                <c:pt idx="1015">
                  <c:v>-1.8338000000000001</c:v>
                </c:pt>
                <c:pt idx="1016">
                  <c:v>-1.8170999999999999</c:v>
                </c:pt>
                <c:pt idx="1017">
                  <c:v>-1.8026</c:v>
                </c:pt>
                <c:pt idx="1018">
                  <c:v>-1.7904</c:v>
                </c:pt>
                <c:pt idx="1019">
                  <c:v>-1.7806</c:v>
                </c:pt>
                <c:pt idx="1020">
                  <c:v>-1.7732000000000001</c:v>
                </c:pt>
                <c:pt idx="1021">
                  <c:v>-1.7684</c:v>
                </c:pt>
                <c:pt idx="1022">
                  <c:v>-1.7661</c:v>
                </c:pt>
                <c:pt idx="1023">
                  <c:v>-1.7664</c:v>
                </c:pt>
                <c:pt idx="1024">
                  <c:v>-1.7693000000000001</c:v>
                </c:pt>
                <c:pt idx="1025">
                  <c:v>-1.7746999999999999</c:v>
                </c:pt>
                <c:pt idx="1026">
                  <c:v>-1.7825</c:v>
                </c:pt>
                <c:pt idx="1027">
                  <c:v>-1.7927999999999999</c:v>
                </c:pt>
                <c:pt idx="1028">
                  <c:v>-1.8052999999999999</c:v>
                </c:pt>
                <c:pt idx="1029">
                  <c:v>-1.8202</c:v>
                </c:pt>
                <c:pt idx="1030">
                  <c:v>-1.8371999999999999</c:v>
                </c:pt>
                <c:pt idx="1031">
                  <c:v>-1.8562000000000001</c:v>
                </c:pt>
                <c:pt idx="1032">
                  <c:v>-1.8771</c:v>
                </c:pt>
                <c:pt idx="1033">
                  <c:v>-1.8996999999999999</c:v>
                </c:pt>
                <c:pt idx="1034">
                  <c:v>-1.9239999999999999</c:v>
                </c:pt>
                <c:pt idx="1035">
                  <c:v>-1.9496</c:v>
                </c:pt>
                <c:pt idx="1036">
                  <c:v>-1.9765999999999999</c:v>
                </c:pt>
                <c:pt idx="1037">
                  <c:v>-2.0045999999999999</c:v>
                </c:pt>
                <c:pt idx="1038">
                  <c:v>-2.0333999999999999</c:v>
                </c:pt>
                <c:pt idx="1039">
                  <c:v>-2.0628000000000002</c:v>
                </c:pt>
                <c:pt idx="1040">
                  <c:v>-2.0926</c:v>
                </c:pt>
                <c:pt idx="1041">
                  <c:v>-2.1223999999999998</c:v>
                </c:pt>
                <c:pt idx="1042">
                  <c:v>-2.1518999999999999</c:v>
                </c:pt>
                <c:pt idx="1043">
                  <c:v>-2.1808000000000001</c:v>
                </c:pt>
                <c:pt idx="1044">
                  <c:v>-2.2086999999999999</c:v>
                </c:pt>
                <c:pt idx="1045">
                  <c:v>-2.2351000000000001</c:v>
                </c:pt>
                <c:pt idx="1046">
                  <c:v>-2.2597</c:v>
                </c:pt>
                <c:pt idx="1047">
                  <c:v>-2.282</c:v>
                </c:pt>
                <c:pt idx="1048">
                  <c:v>-2.3012999999999999</c:v>
                </c:pt>
                <c:pt idx="1049">
                  <c:v>-2.3170000000000002</c:v>
                </c:pt>
                <c:pt idx="1050">
                  <c:v>-2.3287</c:v>
                </c:pt>
                <c:pt idx="1051">
                  <c:v>-2.3357999999999999</c:v>
                </c:pt>
                <c:pt idx="1052">
                  <c:v>-2.3382000000000001</c:v>
                </c:pt>
                <c:pt idx="1053">
                  <c:v>-2.3359999999999999</c:v>
                </c:pt>
                <c:pt idx="1054">
                  <c:v>-2.3292999999999999</c:v>
                </c:pt>
                <c:pt idx="1055">
                  <c:v>-2.3182</c:v>
                </c:pt>
                <c:pt idx="1056">
                  <c:v>-2.3031999999999999</c:v>
                </c:pt>
                <c:pt idx="1057">
                  <c:v>-2.2847</c:v>
                </c:pt>
                <c:pt idx="1058">
                  <c:v>-2.2631000000000001</c:v>
                </c:pt>
                <c:pt idx="1059">
                  <c:v>-2.2391000000000001</c:v>
                </c:pt>
                <c:pt idx="1060">
                  <c:v>-2.2132000000000001</c:v>
                </c:pt>
                <c:pt idx="1061">
                  <c:v>-2.1858</c:v>
                </c:pt>
                <c:pt idx="1062">
                  <c:v>-2.1573000000000002</c:v>
                </c:pt>
                <c:pt idx="1063">
                  <c:v>-2.1280000000000001</c:v>
                </c:pt>
                <c:pt idx="1064">
                  <c:v>-2.0983999999999998</c:v>
                </c:pt>
                <c:pt idx="1065">
                  <c:v>-2.0687000000000002</c:v>
                </c:pt>
                <c:pt idx="1066">
                  <c:v>-2.0390999999999999</c:v>
                </c:pt>
                <c:pt idx="1067">
                  <c:v>-2.0099999999999998</c:v>
                </c:pt>
                <c:pt idx="1068">
                  <c:v>-1.9815</c:v>
                </c:pt>
                <c:pt idx="1069">
                  <c:v>-1.954</c:v>
                </c:pt>
                <c:pt idx="1070">
                  <c:v>-1.9276</c:v>
                </c:pt>
                <c:pt idx="1071">
                  <c:v>-1.9024000000000001</c:v>
                </c:pt>
                <c:pt idx="1072">
                  <c:v>-1.8787</c:v>
                </c:pt>
                <c:pt idx="1073">
                  <c:v>-1.8566</c:v>
                </c:pt>
                <c:pt idx="1074">
                  <c:v>-1.8363</c:v>
                </c:pt>
                <c:pt idx="1075">
                  <c:v>-1.8178000000000001</c:v>
                </c:pt>
                <c:pt idx="1076">
                  <c:v>-1.8012999999999999</c:v>
                </c:pt>
                <c:pt idx="1077">
                  <c:v>-1.7869999999999999</c:v>
                </c:pt>
                <c:pt idx="1078">
                  <c:v>-1.7748999999999999</c:v>
                </c:pt>
                <c:pt idx="1079">
                  <c:v>-1.7652000000000001</c:v>
                </c:pt>
                <c:pt idx="1080">
                  <c:v>-1.758</c:v>
                </c:pt>
                <c:pt idx="1081">
                  <c:v>-1.7533000000000001</c:v>
                </c:pt>
                <c:pt idx="1082">
                  <c:v>-1.7511000000000001</c:v>
                </c:pt>
                <c:pt idx="1083">
                  <c:v>-1.7515000000000001</c:v>
                </c:pt>
                <c:pt idx="1084">
                  <c:v>-1.7544</c:v>
                </c:pt>
                <c:pt idx="1085">
                  <c:v>-1.7598</c:v>
                </c:pt>
                <c:pt idx="1086">
                  <c:v>-1.7675000000000001</c:v>
                </c:pt>
                <c:pt idx="1087">
                  <c:v>-1.7777000000000001</c:v>
                </c:pt>
                <c:pt idx="1088">
                  <c:v>-1.7901</c:v>
                </c:pt>
                <c:pt idx="1089">
                  <c:v>-1.8048</c:v>
                </c:pt>
                <c:pt idx="1090">
                  <c:v>-1.8216000000000001</c:v>
                </c:pt>
                <c:pt idx="1091">
                  <c:v>-1.8403</c:v>
                </c:pt>
                <c:pt idx="1092">
                  <c:v>-1.861</c:v>
                </c:pt>
                <c:pt idx="1093">
                  <c:v>-1.8834</c:v>
                </c:pt>
                <c:pt idx="1094">
                  <c:v>-1.9074</c:v>
                </c:pt>
                <c:pt idx="1095">
                  <c:v>-1.9328000000000001</c:v>
                </c:pt>
                <c:pt idx="1096">
                  <c:v>-1.9596</c:v>
                </c:pt>
                <c:pt idx="1097">
                  <c:v>-1.9874000000000001</c:v>
                </c:pt>
                <c:pt idx="1098">
                  <c:v>-2.0160999999999998</c:v>
                </c:pt>
                <c:pt idx="1099">
                  <c:v>-2.0453999999999999</c:v>
                </c:pt>
                <c:pt idx="1100">
                  <c:v>-2.0752999999999999</c:v>
                </c:pt>
                <c:pt idx="1101">
                  <c:v>-2.1053999999999999</c:v>
                </c:pt>
                <c:pt idx="1102">
                  <c:v>-2.1356000000000002</c:v>
                </c:pt>
                <c:pt idx="1103">
                  <c:v>-2.1656</c:v>
                </c:pt>
                <c:pt idx="1104">
                  <c:v>-2.1947000000000001</c:v>
                </c:pt>
                <c:pt idx="1105">
                  <c:v>-2.2225999999999999</c:v>
                </c:pt>
                <c:pt idx="1106">
                  <c:v>-2.2490000000000001</c:v>
                </c:pt>
                <c:pt idx="1107">
                  <c:v>-2.2734999999999999</c:v>
                </c:pt>
                <c:pt idx="1108">
                  <c:v>-2.2957999999999998</c:v>
                </c:pt>
                <c:pt idx="1109">
                  <c:v>-2.3151999999999999</c:v>
                </c:pt>
                <c:pt idx="1110">
                  <c:v>-2.3313000000000001</c:v>
                </c:pt>
                <c:pt idx="1111">
                  <c:v>-2.3435000000000001</c:v>
                </c:pt>
                <c:pt idx="1112">
                  <c:v>-2.3513000000000002</c:v>
                </c:pt>
                <c:pt idx="1113">
                  <c:v>-2.3546</c:v>
                </c:pt>
                <c:pt idx="1114">
                  <c:v>-2.3534000000000002</c:v>
                </c:pt>
                <c:pt idx="1115">
                  <c:v>-2.3477999999999999</c:v>
                </c:pt>
                <c:pt idx="1116">
                  <c:v>-2.3380000000000001</c:v>
                </c:pt>
                <c:pt idx="1117">
                  <c:v>-2.3243</c:v>
                </c:pt>
                <c:pt idx="1118">
                  <c:v>-2.3071000000000002</c:v>
                </c:pt>
                <c:pt idx="1119">
                  <c:v>-2.2867999999999999</c:v>
                </c:pt>
                <c:pt idx="1120">
                  <c:v>-2.2637999999999998</c:v>
                </c:pt>
                <c:pt idx="1121">
                  <c:v>-2.2387000000000001</c:v>
                </c:pt>
                <c:pt idx="1122">
                  <c:v>-2.2120000000000002</c:v>
                </c:pt>
                <c:pt idx="1123">
                  <c:v>-2.1839</c:v>
                </c:pt>
                <c:pt idx="1124">
                  <c:v>-2.1549</c:v>
                </c:pt>
                <c:pt idx="1125">
                  <c:v>-2.1254</c:v>
                </c:pt>
                <c:pt idx="1126">
                  <c:v>-2.0954999999999999</c:v>
                </c:pt>
                <c:pt idx="1127">
                  <c:v>-2.0655000000000001</c:v>
                </c:pt>
                <c:pt idx="1128">
                  <c:v>-2.0358000000000001</c:v>
                </c:pt>
                <c:pt idx="1129">
                  <c:v>-2.0065</c:v>
                </c:pt>
                <c:pt idx="1130">
                  <c:v>-1.9778</c:v>
                </c:pt>
                <c:pt idx="1131">
                  <c:v>-1.95</c:v>
                </c:pt>
                <c:pt idx="1132">
                  <c:v>-1.9232</c:v>
                </c:pt>
                <c:pt idx="1133">
                  <c:v>-1.8976</c:v>
                </c:pt>
                <c:pt idx="1134">
                  <c:v>-1.8734</c:v>
                </c:pt>
                <c:pt idx="1135">
                  <c:v>-1.8508</c:v>
                </c:pt>
                <c:pt idx="1136">
                  <c:v>-1.8299000000000001</c:v>
                </c:pt>
                <c:pt idx="1137">
                  <c:v>-1.8108</c:v>
                </c:pt>
                <c:pt idx="1138">
                  <c:v>-1.7937000000000001</c:v>
                </c:pt>
                <c:pt idx="1139">
                  <c:v>-1.7786</c:v>
                </c:pt>
                <c:pt idx="1140">
                  <c:v>-1.7658</c:v>
                </c:pt>
                <c:pt idx="1141">
                  <c:v>-1.7551000000000001</c:v>
                </c:pt>
                <c:pt idx="1142">
                  <c:v>-1.7467999999999999</c:v>
                </c:pt>
                <c:pt idx="1143">
                  <c:v>-1.7408999999999999</c:v>
                </c:pt>
                <c:pt idx="1144">
                  <c:v>-1.7374000000000001</c:v>
                </c:pt>
                <c:pt idx="1145">
                  <c:v>-1.7363999999999999</c:v>
                </c:pt>
                <c:pt idx="1146">
                  <c:v>-1.7379</c:v>
                </c:pt>
                <c:pt idx="1147">
                  <c:v>-1.7418</c:v>
                </c:pt>
                <c:pt idx="1148">
                  <c:v>-1.7482</c:v>
                </c:pt>
                <c:pt idx="1149">
                  <c:v>-1.7568999999999999</c:v>
                </c:pt>
                <c:pt idx="1150">
                  <c:v>-1.7679</c:v>
                </c:pt>
                <c:pt idx="1151">
                  <c:v>-1.7810999999999999</c:v>
                </c:pt>
                <c:pt idx="1152">
                  <c:v>-1.7964</c:v>
                </c:pt>
                <c:pt idx="1153">
                  <c:v>-1.8138000000000001</c:v>
                </c:pt>
                <c:pt idx="1154">
                  <c:v>-1.8331</c:v>
                </c:pt>
                <c:pt idx="1155">
                  <c:v>-1.8542000000000001</c:v>
                </c:pt>
                <c:pt idx="1156">
                  <c:v>-1.877</c:v>
                </c:pt>
                <c:pt idx="1157">
                  <c:v>-1.9013</c:v>
                </c:pt>
                <c:pt idx="1158">
                  <c:v>-1.927</c:v>
                </c:pt>
                <c:pt idx="1159">
                  <c:v>-1.9539</c:v>
                </c:pt>
                <c:pt idx="1160">
                  <c:v>-1.9818</c:v>
                </c:pt>
                <c:pt idx="1161">
                  <c:v>-2.0106000000000002</c:v>
                </c:pt>
                <c:pt idx="1162">
                  <c:v>-2.0400999999999998</c:v>
                </c:pt>
                <c:pt idx="1163">
                  <c:v>-2.0699999999999998</c:v>
                </c:pt>
                <c:pt idx="1164">
                  <c:v>-2.1000999999999999</c:v>
                </c:pt>
                <c:pt idx="1165">
                  <c:v>-2.1301999999999999</c:v>
                </c:pt>
                <c:pt idx="1166">
                  <c:v>-2.1600999999999999</c:v>
                </c:pt>
                <c:pt idx="1167">
                  <c:v>-2.1894</c:v>
                </c:pt>
                <c:pt idx="1168">
                  <c:v>-2.218</c:v>
                </c:pt>
                <c:pt idx="1169">
                  <c:v>-2.2452999999999999</c:v>
                </c:pt>
                <c:pt idx="1170">
                  <c:v>-2.2711000000000001</c:v>
                </c:pt>
                <c:pt idx="1171">
                  <c:v>-2.2947000000000002</c:v>
                </c:pt>
                <c:pt idx="1172">
                  <c:v>-2.3157999999999999</c:v>
                </c:pt>
                <c:pt idx="1173">
                  <c:v>-2.3338999999999999</c:v>
                </c:pt>
                <c:pt idx="1174">
                  <c:v>-2.3485</c:v>
                </c:pt>
                <c:pt idx="1175">
                  <c:v>-2.3593999999999999</c:v>
                </c:pt>
                <c:pt idx="1176">
                  <c:v>-2.3662999999999998</c:v>
                </c:pt>
                <c:pt idx="1177">
                  <c:v>-2.3689</c:v>
                </c:pt>
                <c:pt idx="1178">
                  <c:v>-2.3672</c:v>
                </c:pt>
                <c:pt idx="1179">
                  <c:v>-2.3613</c:v>
                </c:pt>
                <c:pt idx="1180">
                  <c:v>-2.3513999999999999</c:v>
                </c:pt>
                <c:pt idx="1181">
                  <c:v>-2.3378000000000001</c:v>
                </c:pt>
                <c:pt idx="1182">
                  <c:v>-2.3209</c:v>
                </c:pt>
                <c:pt idx="1183">
                  <c:v>-2.3010000000000002</c:v>
                </c:pt>
                <c:pt idx="1184">
                  <c:v>-2.2786</c:v>
                </c:pt>
                <c:pt idx="1185">
                  <c:v>-2.2541000000000002</c:v>
                </c:pt>
                <c:pt idx="1186">
                  <c:v>-2.2277999999999998</c:v>
                </c:pt>
                <c:pt idx="1187">
                  <c:v>-2.2002000000000002</c:v>
                </c:pt>
                <c:pt idx="1188">
                  <c:v>-2.1715</c:v>
                </c:pt>
                <c:pt idx="1189">
                  <c:v>-2.1419999999999999</c:v>
                </c:pt>
                <c:pt idx="1190">
                  <c:v>-2.1122000000000001</c:v>
                </c:pt>
                <c:pt idx="1191">
                  <c:v>-2.0821999999999998</c:v>
                </c:pt>
                <c:pt idx="1192">
                  <c:v>-2.0524</c:v>
                </c:pt>
                <c:pt idx="1193">
                  <c:v>-2.0228000000000002</c:v>
                </c:pt>
                <c:pt idx="1194">
                  <c:v>-1.9938</c:v>
                </c:pt>
                <c:pt idx="1195">
                  <c:v>-1.9654</c:v>
                </c:pt>
                <c:pt idx="1196">
                  <c:v>-1.9379</c:v>
                </c:pt>
                <c:pt idx="1197">
                  <c:v>-1.9113</c:v>
                </c:pt>
                <c:pt idx="1198">
                  <c:v>-1.8858999999999999</c:v>
                </c:pt>
                <c:pt idx="1199">
                  <c:v>-1.8617999999999999</c:v>
                </c:pt>
                <c:pt idx="1200">
                  <c:v>-1.8392999999999999</c:v>
                </c:pt>
                <c:pt idx="1201">
                  <c:v>-1.8183</c:v>
                </c:pt>
                <c:pt idx="1202">
                  <c:v>-1.7991999999999999</c:v>
                </c:pt>
                <c:pt idx="1203">
                  <c:v>-1.7819</c:v>
                </c:pt>
                <c:pt idx="1204">
                  <c:v>-1.7665999999999999</c:v>
                </c:pt>
                <c:pt idx="1205">
                  <c:v>-1.7534000000000001</c:v>
                </c:pt>
                <c:pt idx="1206">
                  <c:v>-1.7423999999999999</c:v>
                </c:pt>
                <c:pt idx="1207">
                  <c:v>-1.7337</c:v>
                </c:pt>
                <c:pt idx="1208">
                  <c:v>-1.7274</c:v>
                </c:pt>
                <c:pt idx="1209">
                  <c:v>-1.7234</c:v>
                </c:pt>
                <c:pt idx="1210">
                  <c:v>-1.7219</c:v>
                </c:pt>
                <c:pt idx="1211">
                  <c:v>-1.7226999999999999</c:v>
                </c:pt>
                <c:pt idx="1212">
                  <c:v>-1.726</c:v>
                </c:pt>
                <c:pt idx="1213">
                  <c:v>-1.7316</c:v>
                </c:pt>
                <c:pt idx="1214">
                  <c:v>-1.7395</c:v>
                </c:pt>
                <c:pt idx="1215">
                  <c:v>-1.7496</c:v>
                </c:pt>
                <c:pt idx="1216">
                  <c:v>-1.7619</c:v>
                </c:pt>
                <c:pt idx="1217">
                  <c:v>-1.7763</c:v>
                </c:pt>
                <c:pt idx="1218">
                  <c:v>-1.7927</c:v>
                </c:pt>
                <c:pt idx="1219">
                  <c:v>-1.8110999999999999</c:v>
                </c:pt>
                <c:pt idx="1220">
                  <c:v>-1.8311999999999999</c:v>
                </c:pt>
                <c:pt idx="1221">
                  <c:v>-1.853</c:v>
                </c:pt>
                <c:pt idx="1222">
                  <c:v>-1.8763000000000001</c:v>
                </c:pt>
                <c:pt idx="1223">
                  <c:v>-1.901</c:v>
                </c:pt>
                <c:pt idx="1224">
                  <c:v>-1.927</c:v>
                </c:pt>
                <c:pt idx="1225">
                  <c:v>-1.9540999999999999</c:v>
                </c:pt>
                <c:pt idx="1226">
                  <c:v>-1.9822</c:v>
                </c:pt>
                <c:pt idx="1227">
                  <c:v>-2.0110999999999999</c:v>
                </c:pt>
                <c:pt idx="1228">
                  <c:v>-2.0406</c:v>
                </c:pt>
                <c:pt idx="1229">
                  <c:v>-2.0705</c:v>
                </c:pt>
                <c:pt idx="1230">
                  <c:v>-2.1006</c:v>
                </c:pt>
                <c:pt idx="1231">
                  <c:v>-2.1305999999999998</c:v>
                </c:pt>
                <c:pt idx="1232">
                  <c:v>-2.1604000000000001</c:v>
                </c:pt>
                <c:pt idx="1233">
                  <c:v>-2.1897000000000002</c:v>
                </c:pt>
                <c:pt idx="1234">
                  <c:v>-2.2181000000000002</c:v>
                </c:pt>
                <c:pt idx="1235">
                  <c:v>-2.2454000000000001</c:v>
                </c:pt>
                <c:pt idx="1236">
                  <c:v>-2.2713000000000001</c:v>
                </c:pt>
                <c:pt idx="1237">
                  <c:v>-2.2953999999999999</c:v>
                </c:pt>
                <c:pt idx="1238">
                  <c:v>-2.3174000000000001</c:v>
                </c:pt>
                <c:pt idx="1239">
                  <c:v>-2.3367</c:v>
                </c:pt>
                <c:pt idx="1240">
                  <c:v>-2.3530000000000002</c:v>
                </c:pt>
                <c:pt idx="1241">
                  <c:v>-2.3658999999999999</c:v>
                </c:pt>
                <c:pt idx="1242">
                  <c:v>-2.3751000000000002</c:v>
                </c:pt>
                <c:pt idx="1243">
                  <c:v>-2.3803000000000001</c:v>
                </c:pt>
                <c:pt idx="1244">
                  <c:v>-2.3815</c:v>
                </c:pt>
                <c:pt idx="1245">
                  <c:v>-2.3788</c:v>
                </c:pt>
                <c:pt idx="1246">
                  <c:v>-2.3721999999999999</c:v>
                </c:pt>
                <c:pt idx="1247">
                  <c:v>-2.3618999999999999</c:v>
                </c:pt>
                <c:pt idx="1248">
                  <c:v>-2.3479999999999999</c:v>
                </c:pt>
                <c:pt idx="1249">
                  <c:v>-2.3311000000000002</c:v>
                </c:pt>
                <c:pt idx="1250">
                  <c:v>-2.3113000000000001</c:v>
                </c:pt>
                <c:pt idx="1251">
                  <c:v>-2.2892000000000001</c:v>
                </c:pt>
                <c:pt idx="1252">
                  <c:v>-2.2650000000000001</c:v>
                </c:pt>
                <c:pt idx="1253">
                  <c:v>-2.2391999999999999</c:v>
                </c:pt>
                <c:pt idx="1254">
                  <c:v>-2.2120000000000002</c:v>
                </c:pt>
                <c:pt idx="1255">
                  <c:v>-2.1838000000000002</c:v>
                </c:pt>
                <c:pt idx="1256">
                  <c:v>-2.1547999999999998</c:v>
                </c:pt>
                <c:pt idx="1257">
                  <c:v>-2.1253000000000002</c:v>
                </c:pt>
                <c:pt idx="1258">
                  <c:v>-2.0954000000000002</c:v>
                </c:pt>
                <c:pt idx="1259">
                  <c:v>-2.0655000000000001</c:v>
                </c:pt>
                <c:pt idx="1260">
                  <c:v>-2.0358999999999998</c:v>
                </c:pt>
                <c:pt idx="1261">
                  <c:v>-2.0066000000000002</c:v>
                </c:pt>
                <c:pt idx="1262">
                  <c:v>-1.9779</c:v>
                </c:pt>
                <c:pt idx="1263">
                  <c:v>-1.9499</c:v>
                </c:pt>
                <c:pt idx="1264">
                  <c:v>-1.9227000000000001</c:v>
                </c:pt>
                <c:pt idx="1265">
                  <c:v>-1.8966000000000001</c:v>
                </c:pt>
                <c:pt idx="1266">
                  <c:v>-1.8715999999999999</c:v>
                </c:pt>
                <c:pt idx="1267">
                  <c:v>-1.8478000000000001</c:v>
                </c:pt>
                <c:pt idx="1268">
                  <c:v>-1.8254999999999999</c:v>
                </c:pt>
                <c:pt idx="1269">
                  <c:v>-1.8048</c:v>
                </c:pt>
                <c:pt idx="1270">
                  <c:v>-1.7858000000000001</c:v>
                </c:pt>
                <c:pt idx="1271">
                  <c:v>-1.7685999999999999</c:v>
                </c:pt>
                <c:pt idx="1272">
                  <c:v>-1.7533000000000001</c:v>
                </c:pt>
                <c:pt idx="1273">
                  <c:v>-1.74</c:v>
                </c:pt>
                <c:pt idx="1274">
                  <c:v>-1.7289000000000001</c:v>
                </c:pt>
                <c:pt idx="1275">
                  <c:v>-1.72</c:v>
                </c:pt>
                <c:pt idx="1276">
                  <c:v>-1.7134</c:v>
                </c:pt>
                <c:pt idx="1277">
                  <c:v>-1.7091000000000001</c:v>
                </c:pt>
                <c:pt idx="1278">
                  <c:v>-1.7072000000000001</c:v>
                </c:pt>
                <c:pt idx="1279">
                  <c:v>-1.7075</c:v>
                </c:pt>
                <c:pt idx="1280">
                  <c:v>-1.7101999999999999</c:v>
                </c:pt>
                <c:pt idx="1281">
                  <c:v>-1.7152000000000001</c:v>
                </c:pt>
                <c:pt idx="1282">
                  <c:v>-1.7223999999999999</c:v>
                </c:pt>
                <c:pt idx="1283">
                  <c:v>-1.7319</c:v>
                </c:pt>
                <c:pt idx="1284">
                  <c:v>-1.7434000000000001</c:v>
                </c:pt>
                <c:pt idx="1285">
                  <c:v>-1.7569999999999999</c:v>
                </c:pt>
                <c:pt idx="1286">
                  <c:v>-1.7725</c:v>
                </c:pt>
                <c:pt idx="1287">
                  <c:v>-1.79</c:v>
                </c:pt>
                <c:pt idx="1288">
                  <c:v>-1.8091999999999999</c:v>
                </c:pt>
                <c:pt idx="1289">
                  <c:v>-1.83</c:v>
                </c:pt>
                <c:pt idx="1290">
                  <c:v>-1.8524</c:v>
                </c:pt>
                <c:pt idx="1291">
                  <c:v>-1.8763000000000001</c:v>
                </c:pt>
                <c:pt idx="1292">
                  <c:v>-1.9014</c:v>
                </c:pt>
                <c:pt idx="1293">
                  <c:v>-1.9277</c:v>
                </c:pt>
                <c:pt idx="1294">
                  <c:v>-1.9549000000000001</c:v>
                </c:pt>
                <c:pt idx="1295">
                  <c:v>-1.9830000000000001</c:v>
                </c:pt>
                <c:pt idx="1296">
                  <c:v>-2.0118</c:v>
                </c:pt>
                <c:pt idx="1297">
                  <c:v>-2.0411000000000001</c:v>
                </c:pt>
                <c:pt idx="1298">
                  <c:v>-2.0708000000000002</c:v>
                </c:pt>
                <c:pt idx="1299">
                  <c:v>-2.1004999999999998</c:v>
                </c:pt>
                <c:pt idx="1300">
                  <c:v>-2.1303000000000001</c:v>
                </c:pt>
                <c:pt idx="1301">
                  <c:v>-2.1598999999999999</c:v>
                </c:pt>
                <c:pt idx="1302">
                  <c:v>-2.1890000000000001</c:v>
                </c:pt>
                <c:pt idx="1303">
                  <c:v>-2.2174999999999998</c:v>
                </c:pt>
                <c:pt idx="1304">
                  <c:v>-2.2448999999999999</c:v>
                </c:pt>
                <c:pt idx="1305">
                  <c:v>-2.2709999999999999</c:v>
                </c:pt>
                <c:pt idx="1306">
                  <c:v>-2.2953999999999999</c:v>
                </c:pt>
                <c:pt idx="1307">
                  <c:v>-2.3176999999999999</c:v>
                </c:pt>
                <c:pt idx="1308">
                  <c:v>-2.3376999999999999</c:v>
                </c:pt>
                <c:pt idx="1309">
                  <c:v>-2.355</c:v>
                </c:pt>
                <c:pt idx="1310">
                  <c:v>-2.3694999999999999</c:v>
                </c:pt>
                <c:pt idx="1311">
                  <c:v>-2.3805999999999998</c:v>
                </c:pt>
                <c:pt idx="1312">
                  <c:v>-2.3883000000000001</c:v>
                </c:pt>
                <c:pt idx="1313">
                  <c:v>-2.3921999999999999</c:v>
                </c:pt>
                <c:pt idx="1314">
                  <c:v>-2.3923999999999999</c:v>
                </c:pt>
                <c:pt idx="1315">
                  <c:v>-2.3887999999999998</c:v>
                </c:pt>
                <c:pt idx="1316">
                  <c:v>-2.3816000000000002</c:v>
                </c:pt>
                <c:pt idx="1317">
                  <c:v>-2.371</c:v>
                </c:pt>
                <c:pt idx="1318">
                  <c:v>-2.3573</c:v>
                </c:pt>
                <c:pt idx="1319">
                  <c:v>-2.3407</c:v>
                </c:pt>
                <c:pt idx="1320">
                  <c:v>-2.3214999999999999</c:v>
                </c:pt>
                <c:pt idx="1321">
                  <c:v>-2.3001</c:v>
                </c:pt>
                <c:pt idx="1322">
                  <c:v>-2.2766000000000002</c:v>
                </c:pt>
                <c:pt idx="1323">
                  <c:v>-2.2515000000000001</c:v>
                </c:pt>
                <c:pt idx="1324">
                  <c:v>-2.2250000000000001</c:v>
                </c:pt>
                <c:pt idx="1325">
                  <c:v>-2.1974</c:v>
                </c:pt>
                <c:pt idx="1326">
                  <c:v>-2.1688999999999998</c:v>
                </c:pt>
                <c:pt idx="1327">
                  <c:v>-2.1398000000000001</c:v>
                </c:pt>
                <c:pt idx="1328">
                  <c:v>-2.1103999999999998</c:v>
                </c:pt>
                <c:pt idx="1329">
                  <c:v>-2.081</c:v>
                </c:pt>
                <c:pt idx="1330">
                  <c:v>-2.0516000000000001</c:v>
                </c:pt>
                <c:pt idx="1331">
                  <c:v>-2.0225</c:v>
                </c:pt>
                <c:pt idx="1332">
                  <c:v>-1.9937</c:v>
                </c:pt>
                <c:pt idx="1333">
                  <c:v>-1.9654</c:v>
                </c:pt>
                <c:pt idx="1334">
                  <c:v>-1.9377</c:v>
                </c:pt>
                <c:pt idx="1335">
                  <c:v>-1.9109</c:v>
                </c:pt>
                <c:pt idx="1336">
                  <c:v>-1.8849</c:v>
                </c:pt>
                <c:pt idx="1337">
                  <c:v>-1.8602000000000001</c:v>
                </c:pt>
                <c:pt idx="1338">
                  <c:v>-1.8367</c:v>
                </c:pt>
                <c:pt idx="1339">
                  <c:v>-1.8145</c:v>
                </c:pt>
                <c:pt idx="1340">
                  <c:v>-1.7939000000000001</c:v>
                </c:pt>
                <c:pt idx="1341">
                  <c:v>-1.7748999999999999</c:v>
                </c:pt>
                <c:pt idx="1342">
                  <c:v>-1.7576000000000001</c:v>
                </c:pt>
                <c:pt idx="1343">
                  <c:v>-1.7422</c:v>
                </c:pt>
                <c:pt idx="1344">
                  <c:v>-1.7286999999999999</c:v>
                </c:pt>
                <c:pt idx="1345">
                  <c:v>-1.7173</c:v>
                </c:pt>
                <c:pt idx="1346">
                  <c:v>-1.708</c:v>
                </c:pt>
                <c:pt idx="1347">
                  <c:v>-1.7009000000000001</c:v>
                </c:pt>
                <c:pt idx="1348">
                  <c:v>-1.696</c:v>
                </c:pt>
                <c:pt idx="1349">
                  <c:v>-1.6933</c:v>
                </c:pt>
                <c:pt idx="1350">
                  <c:v>-1.6929000000000001</c:v>
                </c:pt>
                <c:pt idx="1351">
                  <c:v>-1.6947000000000001</c:v>
                </c:pt>
                <c:pt idx="1352">
                  <c:v>-1.6988000000000001</c:v>
                </c:pt>
                <c:pt idx="1353">
                  <c:v>-1.7049000000000001</c:v>
                </c:pt>
                <c:pt idx="1354">
                  <c:v>-1.7132000000000001</c:v>
                </c:pt>
                <c:pt idx="1355">
                  <c:v>-1.7236</c:v>
                </c:pt>
                <c:pt idx="1356">
                  <c:v>-1.736</c:v>
                </c:pt>
                <c:pt idx="1357">
                  <c:v>-1.7503</c:v>
                </c:pt>
                <c:pt idx="1358">
                  <c:v>-1.7665</c:v>
                </c:pt>
                <c:pt idx="1359">
                  <c:v>-1.7844</c:v>
                </c:pt>
                <c:pt idx="1360">
                  <c:v>-1.804</c:v>
                </c:pt>
                <c:pt idx="1361">
                  <c:v>-1.8251999999999999</c:v>
                </c:pt>
                <c:pt idx="1362">
                  <c:v>-1.8478000000000001</c:v>
                </c:pt>
                <c:pt idx="1363">
                  <c:v>-1.8716999999999999</c:v>
                </c:pt>
                <c:pt idx="1364">
                  <c:v>-1.8968</c:v>
                </c:pt>
                <c:pt idx="1365">
                  <c:v>-1.923</c:v>
                </c:pt>
                <c:pt idx="1366">
                  <c:v>-1.9500999999999999</c:v>
                </c:pt>
                <c:pt idx="1367">
                  <c:v>-1.9781</c:v>
                </c:pt>
                <c:pt idx="1368">
                  <c:v>-2.0066000000000002</c:v>
                </c:pt>
                <c:pt idx="1369">
                  <c:v>-2.0356999999999998</c:v>
                </c:pt>
                <c:pt idx="1370">
                  <c:v>-2.0651000000000002</c:v>
                </c:pt>
                <c:pt idx="1371">
                  <c:v>-2.0945999999999998</c:v>
                </c:pt>
                <c:pt idx="1372">
                  <c:v>-2.1242000000000001</c:v>
                </c:pt>
                <c:pt idx="1373">
                  <c:v>-2.1534</c:v>
                </c:pt>
                <c:pt idx="1374">
                  <c:v>-2.1823000000000001</c:v>
                </c:pt>
                <c:pt idx="1375">
                  <c:v>-2.2105999999999999</c:v>
                </c:pt>
                <c:pt idx="1376">
                  <c:v>-2.238</c:v>
                </c:pt>
                <c:pt idx="1377">
                  <c:v>-2.2643</c:v>
                </c:pt>
                <c:pt idx="1378">
                  <c:v>-2.2892000000000001</c:v>
                </c:pt>
                <c:pt idx="1379">
                  <c:v>-2.3125</c:v>
                </c:pt>
                <c:pt idx="1380">
                  <c:v>-2.3338999999999999</c:v>
                </c:pt>
                <c:pt idx="1381">
                  <c:v>-2.3529</c:v>
                </c:pt>
                <c:pt idx="1382">
                  <c:v>-2.3694000000000002</c:v>
                </c:pt>
                <c:pt idx="1383">
                  <c:v>-2.383</c:v>
                </c:pt>
                <c:pt idx="1384">
                  <c:v>-2.3934000000000002</c:v>
                </c:pt>
                <c:pt idx="1385">
                  <c:v>-2.4005999999999998</c:v>
                </c:pt>
                <c:pt idx="1386">
                  <c:v>-2.4043000000000001</c:v>
                </c:pt>
                <c:pt idx="1387">
                  <c:v>-2.4045000000000001</c:v>
                </c:pt>
                <c:pt idx="1388">
                  <c:v>-2.4013</c:v>
                </c:pt>
                <c:pt idx="1389">
                  <c:v>-2.3948</c:v>
                </c:pt>
                <c:pt idx="1390">
                  <c:v>-2.3849999999999998</c:v>
                </c:pt>
                <c:pt idx="1391">
                  <c:v>-2.3723000000000001</c:v>
                </c:pt>
                <c:pt idx="1392">
                  <c:v>-2.3567</c:v>
                </c:pt>
                <c:pt idx="1393">
                  <c:v>-2.3386</c:v>
                </c:pt>
                <c:pt idx="1394">
                  <c:v>-2.3182999999999998</c:v>
                </c:pt>
                <c:pt idx="1395">
                  <c:v>-2.2959999999999998</c:v>
                </c:pt>
                <c:pt idx="1396">
                  <c:v>-2.2721</c:v>
                </c:pt>
                <c:pt idx="1397">
                  <c:v>-2.2465999999999999</c:v>
                </c:pt>
                <c:pt idx="1398">
                  <c:v>-2.2199</c:v>
                </c:pt>
                <c:pt idx="1399">
                  <c:v>-2.1922000000000001</c:v>
                </c:pt>
                <c:pt idx="1400">
                  <c:v>-2.1637</c:v>
                </c:pt>
                <c:pt idx="1401">
                  <c:v>-2.1347999999999998</c:v>
                </c:pt>
                <c:pt idx="1402">
                  <c:v>-2.1055999999999999</c:v>
                </c:pt>
                <c:pt idx="1403">
                  <c:v>-2.0764</c:v>
                </c:pt>
                <c:pt idx="1404">
                  <c:v>-2.0472999999999999</c:v>
                </c:pt>
                <c:pt idx="1405">
                  <c:v>-2.0183</c:v>
                </c:pt>
                <c:pt idx="1406">
                  <c:v>-1.9896</c:v>
                </c:pt>
                <c:pt idx="1407">
                  <c:v>-1.9614</c:v>
                </c:pt>
                <c:pt idx="1408">
                  <c:v>-1.9337</c:v>
                </c:pt>
                <c:pt idx="1409">
                  <c:v>-1.9067000000000001</c:v>
                </c:pt>
                <c:pt idx="1410">
                  <c:v>-1.8806</c:v>
                </c:pt>
                <c:pt idx="1411">
                  <c:v>-1.8555999999999999</c:v>
                </c:pt>
                <c:pt idx="1412">
                  <c:v>-1.8318000000000001</c:v>
                </c:pt>
                <c:pt idx="1413">
                  <c:v>-1.8091999999999999</c:v>
                </c:pt>
                <c:pt idx="1414">
                  <c:v>-1.788</c:v>
                </c:pt>
                <c:pt idx="1415">
                  <c:v>-1.7683</c:v>
                </c:pt>
                <c:pt idx="1416">
                  <c:v>-1.7502</c:v>
                </c:pt>
                <c:pt idx="1417">
                  <c:v>-1.7338</c:v>
                </c:pt>
                <c:pt idx="1418">
                  <c:v>-1.7193000000000001</c:v>
                </c:pt>
                <c:pt idx="1419">
                  <c:v>-1.7068000000000001</c:v>
                </c:pt>
                <c:pt idx="1420">
                  <c:v>-1.6961999999999999</c:v>
                </c:pt>
                <c:pt idx="1421">
                  <c:v>-1.6878</c:v>
                </c:pt>
                <c:pt idx="1422">
                  <c:v>-1.6815</c:v>
                </c:pt>
                <c:pt idx="1423">
                  <c:v>-1.6773</c:v>
                </c:pt>
                <c:pt idx="1424">
                  <c:v>-1.6753</c:v>
                </c:pt>
                <c:pt idx="1425">
                  <c:v>-1.6755</c:v>
                </c:pt>
                <c:pt idx="1426">
                  <c:v>-1.6778</c:v>
                </c:pt>
                <c:pt idx="1427">
                  <c:v>-1.6821999999999999</c:v>
                </c:pt>
                <c:pt idx="1428">
                  <c:v>-1.6888000000000001</c:v>
                </c:pt>
                <c:pt idx="1429">
                  <c:v>-1.6974</c:v>
                </c:pt>
                <c:pt idx="1430">
                  <c:v>-1.7081</c:v>
                </c:pt>
                <c:pt idx="1431">
                  <c:v>-1.7206999999999999</c:v>
                </c:pt>
                <c:pt idx="1432">
                  <c:v>-1.7351000000000001</c:v>
                </c:pt>
                <c:pt idx="1433">
                  <c:v>-1.7514000000000001</c:v>
                </c:pt>
                <c:pt idx="1434">
                  <c:v>-1.7693000000000001</c:v>
                </c:pt>
                <c:pt idx="1435">
                  <c:v>-1.7887999999999999</c:v>
                </c:pt>
                <c:pt idx="1436">
                  <c:v>-1.8098000000000001</c:v>
                </c:pt>
                <c:pt idx="1437">
                  <c:v>-1.8321000000000001</c:v>
                </c:pt>
                <c:pt idx="1438">
                  <c:v>-1.8557999999999999</c:v>
                </c:pt>
                <c:pt idx="1439">
                  <c:v>-1.8806</c:v>
                </c:pt>
                <c:pt idx="1440">
                  <c:v>-1.9064000000000001</c:v>
                </c:pt>
                <c:pt idx="1441">
                  <c:v>-1.9332</c:v>
                </c:pt>
                <c:pt idx="1442">
                  <c:v>-1.9608000000000001</c:v>
                </c:pt>
                <c:pt idx="1443">
                  <c:v>-1.9891000000000001</c:v>
                </c:pt>
                <c:pt idx="1444">
                  <c:v>-2.0177999999999998</c:v>
                </c:pt>
                <c:pt idx="1445">
                  <c:v>-2.0470000000000002</c:v>
                </c:pt>
                <c:pt idx="1446">
                  <c:v>-2.0764</c:v>
                </c:pt>
                <c:pt idx="1447">
                  <c:v>-2.1057999999999999</c:v>
                </c:pt>
                <c:pt idx="1448">
                  <c:v>-2.1351</c:v>
                </c:pt>
                <c:pt idx="1449">
                  <c:v>-2.1640999999999999</c:v>
                </c:pt>
                <c:pt idx="1450">
                  <c:v>-2.1926999999999999</c:v>
                </c:pt>
                <c:pt idx="1451">
                  <c:v>-2.2206000000000001</c:v>
                </c:pt>
                <c:pt idx="1452">
                  <c:v>-2.2475999999999998</c:v>
                </c:pt>
                <c:pt idx="1453">
                  <c:v>-2.2736000000000001</c:v>
                </c:pt>
                <c:pt idx="1454">
                  <c:v>-2.2982</c:v>
                </c:pt>
                <c:pt idx="1455">
                  <c:v>-2.3212999999999999</c:v>
                </c:pt>
                <c:pt idx="1456">
                  <c:v>-2.3424999999999998</c:v>
                </c:pt>
                <c:pt idx="1457">
                  <c:v>-2.3616000000000001</c:v>
                </c:pt>
                <c:pt idx="1458">
                  <c:v>-2.3782999999999999</c:v>
                </c:pt>
                <c:pt idx="1459">
                  <c:v>-2.3923999999999999</c:v>
                </c:pt>
                <c:pt idx="1460">
                  <c:v>-2.4036</c:v>
                </c:pt>
                <c:pt idx="1461">
                  <c:v>-2.4119000000000002</c:v>
                </c:pt>
                <c:pt idx="1462">
                  <c:v>-2.4169</c:v>
                </c:pt>
                <c:pt idx="1463">
                  <c:v>-2.4186999999999999</c:v>
                </c:pt>
                <c:pt idx="1464">
                  <c:v>-2.4174000000000002</c:v>
                </c:pt>
                <c:pt idx="1465">
                  <c:v>-2.4127999999999998</c:v>
                </c:pt>
                <c:pt idx="1466">
                  <c:v>-2.4051</c:v>
                </c:pt>
                <c:pt idx="1467">
                  <c:v>-2.3944999999999999</c:v>
                </c:pt>
                <c:pt idx="1468">
                  <c:v>-2.3812000000000002</c:v>
                </c:pt>
                <c:pt idx="1469">
                  <c:v>-2.3653</c:v>
                </c:pt>
                <c:pt idx="1470">
                  <c:v>-2.3471000000000002</c:v>
                </c:pt>
                <c:pt idx="1471">
                  <c:v>-2.3268</c:v>
                </c:pt>
                <c:pt idx="1472">
                  <c:v>-2.3048000000000002</c:v>
                </c:pt>
                <c:pt idx="1473">
                  <c:v>-2.2810999999999999</c:v>
                </c:pt>
                <c:pt idx="1474">
                  <c:v>-2.2559999999999998</c:v>
                </c:pt>
                <c:pt idx="1475">
                  <c:v>-2.2298</c:v>
                </c:pt>
                <c:pt idx="1476">
                  <c:v>-2.2025999999999999</c:v>
                </c:pt>
                <c:pt idx="1477">
                  <c:v>-2.1745999999999999</c:v>
                </c:pt>
                <c:pt idx="1478">
                  <c:v>-2.1461000000000001</c:v>
                </c:pt>
                <c:pt idx="1479">
                  <c:v>-2.1171000000000002</c:v>
                </c:pt>
                <c:pt idx="1480">
                  <c:v>-2.0878999999999999</c:v>
                </c:pt>
                <c:pt idx="1481">
                  <c:v>-2.0587</c:v>
                </c:pt>
                <c:pt idx="1482">
                  <c:v>-2.0295999999999998</c:v>
                </c:pt>
                <c:pt idx="1483">
                  <c:v>-2.0007000000000001</c:v>
                </c:pt>
                <c:pt idx="1484">
                  <c:v>-1.9722999999999999</c:v>
                </c:pt>
                <c:pt idx="1485">
                  <c:v>-1.9443999999999999</c:v>
                </c:pt>
                <c:pt idx="1486">
                  <c:v>-1.9172</c:v>
                </c:pt>
                <c:pt idx="1487">
                  <c:v>-1.8906000000000001</c:v>
                </c:pt>
                <c:pt idx="1488">
                  <c:v>-1.865</c:v>
                </c:pt>
                <c:pt idx="1489">
                  <c:v>-1.8403</c:v>
                </c:pt>
                <c:pt idx="1490">
                  <c:v>-1.8167</c:v>
                </c:pt>
                <c:pt idx="1491">
                  <c:v>-1.7943</c:v>
                </c:pt>
                <c:pt idx="1492">
                  <c:v>-1.7732000000000001</c:v>
                </c:pt>
                <c:pt idx="1493">
                  <c:v>-1.7535000000000001</c:v>
                </c:pt>
                <c:pt idx="1494">
                  <c:v>-1.7354000000000001</c:v>
                </c:pt>
                <c:pt idx="1495">
                  <c:v>-1.7189000000000001</c:v>
                </c:pt>
                <c:pt idx="1496">
                  <c:v>-1.7041999999999999</c:v>
                </c:pt>
                <c:pt idx="1497">
                  <c:v>-1.6914</c:v>
                </c:pt>
                <c:pt idx="1498">
                  <c:v>-1.6803999999999999</c:v>
                </c:pt>
                <c:pt idx="1499">
                  <c:v>-1.6715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62400"/>
        <c:axId val="50669056"/>
      </c:scatterChart>
      <c:scatterChart>
        <c:scatterStyle val="lineMarker"/>
        <c:varyColors val="0"/>
        <c:ser>
          <c:idx val="2"/>
          <c:order val="1"/>
          <c:tx>
            <c:v>Mes.-Nom.</c:v>
          </c:tx>
          <c:spPr>
            <a:ln>
              <a:noFill/>
            </a:ln>
          </c:spPr>
          <c:marker>
            <c:symbol val="circle"/>
            <c:size val="5"/>
            <c:spPr>
              <a:solidFill>
                <a:schemeClr val="accent1"/>
              </a:solidFill>
            </c:spPr>
          </c:marker>
          <c:xVal>
            <c:numRef>
              <c:f>DATA!$B$4:$B$1408</c:f>
              <c:numCache>
                <c:formatCode>General</c:formatCode>
                <c:ptCount val="1405"/>
                <c:pt idx="0">
                  <c:v>0.5000002885</c:v>
                </c:pt>
                <c:pt idx="1">
                  <c:v>0.60097376219999998</c:v>
                </c:pt>
                <c:pt idx="2">
                  <c:v>0.70193282690000003</c:v>
                </c:pt>
                <c:pt idx="3">
                  <c:v>0.80288931959999998</c:v>
                </c:pt>
                <c:pt idx="4">
                  <c:v>0.90383962029999998</c:v>
                </c:pt>
                <c:pt idx="5">
                  <c:v>1.0047902319999999</c:v>
                </c:pt>
                <c:pt idx="6">
                  <c:v>1.1057415772999999</c:v>
                </c:pt>
                <c:pt idx="7">
                  <c:v>1.2066996153</c:v>
                </c:pt>
                <c:pt idx="8">
                  <c:v>1.3076735772000001</c:v>
                </c:pt>
                <c:pt idx="9">
                  <c:v>1.4086677545999999</c:v>
                </c:pt>
                <c:pt idx="10">
                  <c:v>1.5096724555000001</c:v>
                </c:pt>
                <c:pt idx="11">
                  <c:v>1.6106719607</c:v>
                </c:pt>
                <c:pt idx="12">
                  <c:v>1.7116822171999999</c:v>
                </c:pt>
                <c:pt idx="13">
                  <c:v>1.8126820106999999</c:v>
                </c:pt>
                <c:pt idx="14">
                  <c:v>1.9136784504</c:v>
                </c:pt>
                <c:pt idx="15">
                  <c:v>2.0146841028</c:v>
                </c:pt>
                <c:pt idx="16">
                  <c:v>2.1156791045999999</c:v>
                </c:pt>
                <c:pt idx="17">
                  <c:v>2.2166695641</c:v>
                </c:pt>
                <c:pt idx="18">
                  <c:v>2.3176405418999999</c:v>
                </c:pt>
                <c:pt idx="19">
                  <c:v>2.4185877207000002</c:v>
                </c:pt>
                <c:pt idx="20">
                  <c:v>2.5195231964000002</c:v>
                </c:pt>
                <c:pt idx="21">
                  <c:v>2.6204392486999999</c:v>
                </c:pt>
                <c:pt idx="22">
                  <c:v>2.7213468985999998</c:v>
                </c:pt>
                <c:pt idx="23">
                  <c:v>2.8222437905</c:v>
                </c:pt>
                <c:pt idx="24">
                  <c:v>2.9231470964000001</c:v>
                </c:pt>
                <c:pt idx="25">
                  <c:v>3.0240588313000001</c:v>
                </c:pt>
                <c:pt idx="26">
                  <c:v>3.1249805557000001</c:v>
                </c:pt>
                <c:pt idx="27">
                  <c:v>3.2259237734999999</c:v>
                </c:pt>
                <c:pt idx="28">
                  <c:v>3.3268939047999999</c:v>
                </c:pt>
                <c:pt idx="29">
                  <c:v>3.4278813862000002</c:v>
                </c:pt>
                <c:pt idx="30">
                  <c:v>3.5289050779000002</c:v>
                </c:pt>
                <c:pt idx="31">
                  <c:v>3.6299422996000001</c:v>
                </c:pt>
                <c:pt idx="32">
                  <c:v>3.7309866192999999</c:v>
                </c:pt>
                <c:pt idx="33">
                  <c:v>3.8320154878000001</c:v>
                </c:pt>
                <c:pt idx="34">
                  <c:v>3.9330292751</c:v>
                </c:pt>
                <c:pt idx="35">
                  <c:v>4.0340116117000004</c:v>
                </c:pt>
                <c:pt idx="36">
                  <c:v>4.1349617345</c:v>
                </c:pt>
                <c:pt idx="37">
                  <c:v>4.2358860626999997</c:v>
                </c:pt>
                <c:pt idx="38">
                  <c:v>4.3367878679</c:v>
                </c:pt>
                <c:pt idx="39">
                  <c:v>4.4376634363000003</c:v>
                </c:pt>
                <c:pt idx="40">
                  <c:v>4.5385193215999999</c:v>
                </c:pt>
                <c:pt idx="41">
                  <c:v>4.6393690724000001</c:v>
                </c:pt>
                <c:pt idx="42">
                  <c:v>4.7402202207000004</c:v>
                </c:pt>
                <c:pt idx="43">
                  <c:v>4.8410944865000003</c:v>
                </c:pt>
                <c:pt idx="44">
                  <c:v>4.9419775575999996</c:v>
                </c:pt>
                <c:pt idx="45">
                  <c:v>5.0429013680999999</c:v>
                </c:pt>
                <c:pt idx="46">
                  <c:v>5.1438582437999996</c:v>
                </c:pt>
                <c:pt idx="47">
                  <c:v>5.2448458859000002</c:v>
                </c:pt>
                <c:pt idx="48">
                  <c:v>5.3458497943000003</c:v>
                </c:pt>
                <c:pt idx="49">
                  <c:v>5.4468605822000002</c:v>
                </c:pt>
                <c:pt idx="50">
                  <c:v>5.5478671906999999</c:v>
                </c:pt>
                <c:pt idx="51">
                  <c:v>5.6488739722999997</c:v>
                </c:pt>
                <c:pt idx="52">
                  <c:v>5.7498796526999998</c:v>
                </c:pt>
                <c:pt idx="53">
                  <c:v>5.8508604113000002</c:v>
                </c:pt>
                <c:pt idx="54">
                  <c:v>5.9518300715999999</c:v>
                </c:pt>
                <c:pt idx="55">
                  <c:v>6.0527540057999998</c:v>
                </c:pt>
                <c:pt idx="56">
                  <c:v>6.1536413223000004</c:v>
                </c:pt>
                <c:pt idx="57">
                  <c:v>6.2544812090999997</c:v>
                </c:pt>
                <c:pt idx="58">
                  <c:v>6.3552950517999998</c:v>
                </c:pt>
                <c:pt idx="59">
                  <c:v>6.4560876120000001</c:v>
                </c:pt>
                <c:pt idx="60">
                  <c:v>6.5568770893000003</c:v>
                </c:pt>
                <c:pt idx="61">
                  <c:v>6.6576648363000004</c:v>
                </c:pt>
                <c:pt idx="62">
                  <c:v>6.7584888787999997</c:v>
                </c:pt>
                <c:pt idx="63">
                  <c:v>6.8593300204999998</c:v>
                </c:pt>
                <c:pt idx="64">
                  <c:v>6.9602075449000003</c:v>
                </c:pt>
                <c:pt idx="65">
                  <c:v>7.0611355934000004</c:v>
                </c:pt>
                <c:pt idx="66">
                  <c:v>7.1621025216999996</c:v>
                </c:pt>
                <c:pt idx="67">
                  <c:v>7.2631029758999999</c:v>
                </c:pt>
                <c:pt idx="68">
                  <c:v>7.3641356115000001</c:v>
                </c:pt>
                <c:pt idx="69">
                  <c:v>7.4651766328000004</c:v>
                </c:pt>
                <c:pt idx="70">
                  <c:v>7.5662024833999997</c:v>
                </c:pt>
                <c:pt idx="71">
                  <c:v>7.6671804990999997</c:v>
                </c:pt>
                <c:pt idx="72">
                  <c:v>7.7681217844999999</c:v>
                </c:pt>
                <c:pt idx="73">
                  <c:v>7.8689993620000003</c:v>
                </c:pt>
                <c:pt idx="74">
                  <c:v>7.9698267197000003</c:v>
                </c:pt>
                <c:pt idx="75">
                  <c:v>8.0706062287999991</c:v>
                </c:pt>
                <c:pt idx="76">
                  <c:v>8.1713630432999995</c:v>
                </c:pt>
                <c:pt idx="77">
                  <c:v>8.2720945802999992</c:v>
                </c:pt>
                <c:pt idx="78">
                  <c:v>8.3728254017000001</c:v>
                </c:pt>
                <c:pt idx="79">
                  <c:v>8.4735627005000005</c:v>
                </c:pt>
                <c:pt idx="80">
                  <c:v>8.5743326533000008</c:v>
                </c:pt>
                <c:pt idx="81">
                  <c:v>8.6751505445999992</c:v>
                </c:pt>
                <c:pt idx="82">
                  <c:v>8.7760112607000007</c:v>
                </c:pt>
                <c:pt idx="83">
                  <c:v>8.8769247713000006</c:v>
                </c:pt>
                <c:pt idx="84">
                  <c:v>8.9778712454999994</c:v>
                </c:pt>
                <c:pt idx="85">
                  <c:v>9.0788383242999995</c:v>
                </c:pt>
                <c:pt idx="86">
                  <c:v>9.1798280488999993</c:v>
                </c:pt>
                <c:pt idx="87">
                  <c:v>9.2808170847000007</c:v>
                </c:pt>
                <c:pt idx="88">
                  <c:v>9.3818051699999998</c:v>
                </c:pt>
                <c:pt idx="89">
                  <c:v>9.4827816049999996</c:v>
                </c:pt>
                <c:pt idx="90">
                  <c:v>9.5837345179</c:v>
                </c:pt>
                <c:pt idx="91">
                  <c:v>9.6846477677999996</c:v>
                </c:pt>
                <c:pt idx="92">
                  <c:v>9.7855083597999997</c:v>
                </c:pt>
                <c:pt idx="93">
                  <c:v>9.8863055025000008</c:v>
                </c:pt>
                <c:pt idx="94">
                  <c:v>9.9870459262000004</c:v>
                </c:pt>
                <c:pt idx="95">
                  <c:v>10.087689814799999</c:v>
                </c:pt>
                <c:pt idx="96">
                  <c:v>10.188374597099999</c:v>
                </c:pt>
                <c:pt idx="97">
                  <c:v>10.289082629799999</c:v>
                </c:pt>
                <c:pt idx="98">
                  <c:v>10.3896997734</c:v>
                </c:pt>
                <c:pt idx="99">
                  <c:v>10.4904179978</c:v>
                </c:pt>
                <c:pt idx="100">
                  <c:v>10.591149550400001</c:v>
                </c:pt>
                <c:pt idx="101">
                  <c:v>10.6918717198</c:v>
                </c:pt>
                <c:pt idx="102">
                  <c:v>10.7927905843</c:v>
                </c:pt>
                <c:pt idx="103">
                  <c:v>10.8936981231</c:v>
                </c:pt>
                <c:pt idx="104">
                  <c:v>10.994594315300001</c:v>
                </c:pt>
                <c:pt idx="105">
                  <c:v>11.0955968281</c:v>
                </c:pt>
                <c:pt idx="106">
                  <c:v>11.1966043822</c:v>
                </c:pt>
                <c:pt idx="107">
                  <c:v>11.297613654199999</c:v>
                </c:pt>
                <c:pt idx="108">
                  <c:v>11.398623776599999</c:v>
                </c:pt>
                <c:pt idx="109">
                  <c:v>11.499529001799999</c:v>
                </c:pt>
                <c:pt idx="110">
                  <c:v>11.6003247462</c:v>
                </c:pt>
                <c:pt idx="111">
                  <c:v>11.7010124908</c:v>
                </c:pt>
                <c:pt idx="112">
                  <c:v>11.8017070584</c:v>
                </c:pt>
                <c:pt idx="113">
                  <c:v>11.902310877</c:v>
                </c:pt>
                <c:pt idx="114">
                  <c:v>12.0029139051</c:v>
                </c:pt>
                <c:pt idx="115">
                  <c:v>12.1034148094</c:v>
                </c:pt>
                <c:pt idx="116">
                  <c:v>12.2040175058</c:v>
                </c:pt>
                <c:pt idx="117">
                  <c:v>12.3046098719</c:v>
                </c:pt>
                <c:pt idx="118">
                  <c:v>12.4053103379</c:v>
                </c:pt>
                <c:pt idx="119">
                  <c:v>12.5061113984</c:v>
                </c:pt>
                <c:pt idx="120">
                  <c:v>12.606913824699999</c:v>
                </c:pt>
                <c:pt idx="121">
                  <c:v>12.7078239287</c:v>
                </c:pt>
                <c:pt idx="122">
                  <c:v>12.808831705799999</c:v>
                </c:pt>
                <c:pt idx="123">
                  <c:v>12.909826066500001</c:v>
                </c:pt>
                <c:pt idx="124">
                  <c:v>13.0108036311</c:v>
                </c:pt>
                <c:pt idx="125">
                  <c:v>13.111775038699999</c:v>
                </c:pt>
                <c:pt idx="126">
                  <c:v>13.2127580762</c:v>
                </c:pt>
                <c:pt idx="127">
                  <c:v>13.3137431451</c:v>
                </c:pt>
                <c:pt idx="128">
                  <c:v>13.4146374177</c:v>
                </c:pt>
                <c:pt idx="129">
                  <c:v>13.5154301883</c:v>
                </c:pt>
                <c:pt idx="130">
                  <c:v>13.616219410899999</c:v>
                </c:pt>
                <c:pt idx="131">
                  <c:v>13.7167993443</c:v>
                </c:pt>
                <c:pt idx="132">
                  <c:v>13.8173780437</c:v>
                </c:pt>
                <c:pt idx="133">
                  <c:v>13.9179493195</c:v>
                </c:pt>
                <c:pt idx="134">
                  <c:v>14.018346815299999</c:v>
                </c:pt>
                <c:pt idx="135">
                  <c:v>14.118848273999999</c:v>
                </c:pt>
                <c:pt idx="136">
                  <c:v>14.2192691236</c:v>
                </c:pt>
                <c:pt idx="137">
                  <c:v>14.3198879075</c:v>
                </c:pt>
                <c:pt idx="138">
                  <c:v>14.420525251100001</c:v>
                </c:pt>
                <c:pt idx="139">
                  <c:v>14.521259565899999</c:v>
                </c:pt>
                <c:pt idx="140">
                  <c:v>14.6220919306</c:v>
                </c:pt>
                <c:pt idx="141">
                  <c:v>14.7230088575</c:v>
                </c:pt>
                <c:pt idx="142">
                  <c:v>14.824008732799999</c:v>
                </c:pt>
                <c:pt idx="143">
                  <c:v>14.9249973981</c:v>
                </c:pt>
                <c:pt idx="144">
                  <c:v>15.0259825955</c:v>
                </c:pt>
                <c:pt idx="145">
                  <c:v>15.126976540999999</c:v>
                </c:pt>
                <c:pt idx="146">
                  <c:v>15.2277809725</c:v>
                </c:pt>
                <c:pt idx="147">
                  <c:v>15.3285888615</c:v>
                </c:pt>
                <c:pt idx="148">
                  <c:v>15.4292040169</c:v>
                </c:pt>
                <c:pt idx="149">
                  <c:v>15.5297294123</c:v>
                </c:pt>
                <c:pt idx="150">
                  <c:v>15.6302330179</c:v>
                </c:pt>
                <c:pt idx="151">
                  <c:v>15.730623020499999</c:v>
                </c:pt>
                <c:pt idx="152">
                  <c:v>15.8310062161</c:v>
                </c:pt>
                <c:pt idx="153">
                  <c:v>15.9313809146</c:v>
                </c:pt>
                <c:pt idx="154">
                  <c:v>16.0318756747</c:v>
                </c:pt>
                <c:pt idx="155">
                  <c:v>16.132375433100002</c:v>
                </c:pt>
                <c:pt idx="156">
                  <c:v>16.2329886134</c:v>
                </c:pt>
                <c:pt idx="157">
                  <c:v>16.333713941500001</c:v>
                </c:pt>
                <c:pt idx="158">
                  <c:v>16.434521909699999</c:v>
                </c:pt>
                <c:pt idx="159">
                  <c:v>16.535425637199999</c:v>
                </c:pt>
                <c:pt idx="160">
                  <c:v>16.6363225859</c:v>
                </c:pt>
                <c:pt idx="161">
                  <c:v>16.7373119413</c:v>
                </c:pt>
                <c:pt idx="162">
                  <c:v>16.838292380199999</c:v>
                </c:pt>
                <c:pt idx="163">
                  <c:v>16.939373038599999</c:v>
                </c:pt>
                <c:pt idx="164">
                  <c:v>17.040257583300001</c:v>
                </c:pt>
                <c:pt idx="165">
                  <c:v>17.141139386500001</c:v>
                </c:pt>
                <c:pt idx="166">
                  <c:v>17.242013697299999</c:v>
                </c:pt>
                <c:pt idx="167">
                  <c:v>17.3426919411</c:v>
                </c:pt>
                <c:pt idx="168">
                  <c:v>17.443255443399998</c:v>
                </c:pt>
                <c:pt idx="169">
                  <c:v>17.543721577199999</c:v>
                </c:pt>
                <c:pt idx="170">
                  <c:v>17.6440977474</c:v>
                </c:pt>
                <c:pt idx="171">
                  <c:v>17.744378343200001</c:v>
                </c:pt>
                <c:pt idx="172">
                  <c:v>17.844568020899999</c:v>
                </c:pt>
                <c:pt idx="173">
                  <c:v>17.944876538399999</c:v>
                </c:pt>
                <c:pt idx="174">
                  <c:v>18.0452153821</c:v>
                </c:pt>
                <c:pt idx="175">
                  <c:v>18.145553955800001</c:v>
                </c:pt>
                <c:pt idx="176">
                  <c:v>18.246103778599998</c:v>
                </c:pt>
                <c:pt idx="177">
                  <c:v>18.346755956399999</c:v>
                </c:pt>
                <c:pt idx="178">
                  <c:v>18.447594802099999</c:v>
                </c:pt>
                <c:pt idx="179">
                  <c:v>18.548516074799998</c:v>
                </c:pt>
                <c:pt idx="180">
                  <c:v>18.649409825900001</c:v>
                </c:pt>
                <c:pt idx="181">
                  <c:v>18.7504901828</c:v>
                </c:pt>
                <c:pt idx="182">
                  <c:v>18.851374677799999</c:v>
                </c:pt>
                <c:pt idx="183">
                  <c:v>18.9522689414</c:v>
                </c:pt>
                <c:pt idx="184">
                  <c:v>19.053073045600001</c:v>
                </c:pt>
                <c:pt idx="185">
                  <c:v>19.153684028800001</c:v>
                </c:pt>
                <c:pt idx="186">
                  <c:v>19.2541954583</c:v>
                </c:pt>
                <c:pt idx="187">
                  <c:v>19.354517715099998</c:v>
                </c:pt>
                <c:pt idx="188">
                  <c:v>19.454734020899998</c:v>
                </c:pt>
                <c:pt idx="189">
                  <c:v>19.554931095800001</c:v>
                </c:pt>
                <c:pt idx="190">
                  <c:v>19.655020121900002</c:v>
                </c:pt>
                <c:pt idx="191">
                  <c:v>19.755198570600001</c:v>
                </c:pt>
                <c:pt idx="192">
                  <c:v>19.8554855864</c:v>
                </c:pt>
                <c:pt idx="193">
                  <c:v>19.9558865807</c:v>
                </c:pt>
                <c:pt idx="194">
                  <c:v>20.0563990741</c:v>
                </c:pt>
                <c:pt idx="195">
                  <c:v>20.157110900799999</c:v>
                </c:pt>
                <c:pt idx="196">
                  <c:v>20.2578210291</c:v>
                </c:pt>
                <c:pt idx="197">
                  <c:v>20.3587297533</c:v>
                </c:pt>
                <c:pt idx="198">
                  <c:v>20.459626306499999</c:v>
                </c:pt>
                <c:pt idx="199">
                  <c:v>20.560611261199998</c:v>
                </c:pt>
                <c:pt idx="200">
                  <c:v>20.661689562599999</c:v>
                </c:pt>
                <c:pt idx="201">
                  <c:v>20.762669900799999</c:v>
                </c:pt>
                <c:pt idx="202">
                  <c:v>20.8635452537</c:v>
                </c:pt>
                <c:pt idx="203">
                  <c:v>20.964424338499999</c:v>
                </c:pt>
                <c:pt idx="204">
                  <c:v>21.0650975794</c:v>
                </c:pt>
                <c:pt idx="205">
                  <c:v>21.1657587676</c:v>
                </c:pt>
                <c:pt idx="206">
                  <c:v>21.2661240696</c:v>
                </c:pt>
                <c:pt idx="207">
                  <c:v>21.366486785900001</c:v>
                </c:pt>
                <c:pt idx="208">
                  <c:v>21.466644825900001</c:v>
                </c:pt>
                <c:pt idx="209">
                  <c:v>21.5667252147</c:v>
                </c:pt>
                <c:pt idx="210">
                  <c:v>21.666719212299999</c:v>
                </c:pt>
                <c:pt idx="211">
                  <c:v>21.7667271505</c:v>
                </c:pt>
                <c:pt idx="212">
                  <c:v>21.8667599439</c:v>
                </c:pt>
                <c:pt idx="213">
                  <c:v>21.967028190000001</c:v>
                </c:pt>
                <c:pt idx="214">
                  <c:v>22.067406206099999</c:v>
                </c:pt>
                <c:pt idx="215">
                  <c:v>22.167881949200002</c:v>
                </c:pt>
                <c:pt idx="216">
                  <c:v>22.268639649200001</c:v>
                </c:pt>
                <c:pt idx="217">
                  <c:v>22.369449156600002</c:v>
                </c:pt>
                <c:pt idx="218">
                  <c:v>22.470423494799999</c:v>
                </c:pt>
                <c:pt idx="219">
                  <c:v>22.571382464799999</c:v>
                </c:pt>
                <c:pt idx="220">
                  <c:v>22.672344604199999</c:v>
                </c:pt>
                <c:pt idx="221">
                  <c:v>22.773130156800001</c:v>
                </c:pt>
                <c:pt idx="222">
                  <c:v>22.8738277056</c:v>
                </c:pt>
                <c:pt idx="223">
                  <c:v>22.974350073899998</c:v>
                </c:pt>
                <c:pt idx="224">
                  <c:v>23.0746871381</c:v>
                </c:pt>
                <c:pt idx="225">
                  <c:v>23.174826899599999</c:v>
                </c:pt>
                <c:pt idx="226">
                  <c:v>23.2748507668</c:v>
                </c:pt>
                <c:pt idx="227">
                  <c:v>23.3747421353</c:v>
                </c:pt>
                <c:pt idx="228">
                  <c:v>23.474624451499999</c:v>
                </c:pt>
                <c:pt idx="229">
                  <c:v>23.5746147005</c:v>
                </c:pt>
                <c:pt idx="230">
                  <c:v>23.674702615400001</c:v>
                </c:pt>
                <c:pt idx="231">
                  <c:v>23.7749072921</c:v>
                </c:pt>
                <c:pt idx="232">
                  <c:v>23.8752084433</c:v>
                </c:pt>
                <c:pt idx="233">
                  <c:v>23.975705476000002</c:v>
                </c:pt>
                <c:pt idx="234">
                  <c:v>24.076410623699999</c:v>
                </c:pt>
                <c:pt idx="235">
                  <c:v>24.1772177207</c:v>
                </c:pt>
                <c:pt idx="236">
                  <c:v>24.278120908799998</c:v>
                </c:pt>
                <c:pt idx="237">
                  <c:v>24.3791142673</c:v>
                </c:pt>
                <c:pt idx="238">
                  <c:v>24.480095497600001</c:v>
                </c:pt>
                <c:pt idx="239">
                  <c:v>24.581176074599998</c:v>
                </c:pt>
                <c:pt idx="240">
                  <c:v>24.682055266100001</c:v>
                </c:pt>
                <c:pt idx="241">
                  <c:v>24.782937198500001</c:v>
                </c:pt>
                <c:pt idx="242">
                  <c:v>24.883617428200001</c:v>
                </c:pt>
                <c:pt idx="243">
                  <c:v>24.9841860674</c:v>
                </c:pt>
                <c:pt idx="244">
                  <c:v>25.084540434800001</c:v>
                </c:pt>
                <c:pt idx="245">
                  <c:v>25.184803475999999</c:v>
                </c:pt>
                <c:pt idx="246">
                  <c:v>25.284768293399999</c:v>
                </c:pt>
                <c:pt idx="247">
                  <c:v>25.3847283391</c:v>
                </c:pt>
                <c:pt idx="248">
                  <c:v>25.4844983194</c:v>
                </c:pt>
                <c:pt idx="249">
                  <c:v>25.584182064099998</c:v>
                </c:pt>
                <c:pt idx="250">
                  <c:v>25.6839872113</c:v>
                </c:pt>
                <c:pt idx="251">
                  <c:v>25.783944292899999</c:v>
                </c:pt>
                <c:pt idx="252">
                  <c:v>25.883940015499999</c:v>
                </c:pt>
                <c:pt idx="253">
                  <c:v>25.9842657387</c:v>
                </c:pt>
                <c:pt idx="254">
                  <c:v>26.084859890499999</c:v>
                </c:pt>
                <c:pt idx="255">
                  <c:v>26.185493561400001</c:v>
                </c:pt>
                <c:pt idx="256">
                  <c:v>26.2863680508</c:v>
                </c:pt>
                <c:pt idx="257">
                  <c:v>26.387305856299999</c:v>
                </c:pt>
                <c:pt idx="258">
                  <c:v>26.4883392172</c:v>
                </c:pt>
                <c:pt idx="259">
                  <c:v>26.589191125500001</c:v>
                </c:pt>
                <c:pt idx="260">
                  <c:v>26.689885724900002</c:v>
                </c:pt>
                <c:pt idx="261">
                  <c:v>26.790422553500001</c:v>
                </c:pt>
                <c:pt idx="262">
                  <c:v>26.890695272599999</c:v>
                </c:pt>
                <c:pt idx="263">
                  <c:v>26.990760525799999</c:v>
                </c:pt>
                <c:pt idx="264">
                  <c:v>27.090596441399999</c:v>
                </c:pt>
                <c:pt idx="265">
                  <c:v>27.190285804799998</c:v>
                </c:pt>
                <c:pt idx="266">
                  <c:v>27.289938191099999</c:v>
                </c:pt>
                <c:pt idx="267">
                  <c:v>27.389591518500001</c:v>
                </c:pt>
                <c:pt idx="268">
                  <c:v>27.4893682115</c:v>
                </c:pt>
                <c:pt idx="269">
                  <c:v>27.589277102299999</c:v>
                </c:pt>
                <c:pt idx="270">
                  <c:v>27.689383755000001</c:v>
                </c:pt>
                <c:pt idx="271">
                  <c:v>27.789702867199999</c:v>
                </c:pt>
                <c:pt idx="272">
                  <c:v>27.890216572</c:v>
                </c:pt>
                <c:pt idx="273">
                  <c:v>27.9908253296</c:v>
                </c:pt>
                <c:pt idx="274">
                  <c:v>28.091632149199999</c:v>
                </c:pt>
                <c:pt idx="275">
                  <c:v>28.192529264400001</c:v>
                </c:pt>
                <c:pt idx="276">
                  <c:v>28.293513653400002</c:v>
                </c:pt>
                <c:pt idx="277">
                  <c:v>28.394485727599999</c:v>
                </c:pt>
                <c:pt idx="278">
                  <c:v>28.4954565962</c:v>
                </c:pt>
                <c:pt idx="279">
                  <c:v>28.596325436400001</c:v>
                </c:pt>
                <c:pt idx="280">
                  <c:v>28.697091644099999</c:v>
                </c:pt>
                <c:pt idx="281">
                  <c:v>28.797767186200002</c:v>
                </c:pt>
                <c:pt idx="282">
                  <c:v>28.898134662899999</c:v>
                </c:pt>
                <c:pt idx="283">
                  <c:v>28.9983968246</c:v>
                </c:pt>
                <c:pt idx="284">
                  <c:v>29.0983580732</c:v>
                </c:pt>
                <c:pt idx="285">
                  <c:v>29.1982026801</c:v>
                </c:pt>
                <c:pt idx="286">
                  <c:v>29.297852483500002</c:v>
                </c:pt>
                <c:pt idx="287">
                  <c:v>29.397318987599999</c:v>
                </c:pt>
                <c:pt idx="288">
                  <c:v>29.496795201899999</c:v>
                </c:pt>
                <c:pt idx="289">
                  <c:v>29.596323405</c:v>
                </c:pt>
                <c:pt idx="290">
                  <c:v>29.695995670199999</c:v>
                </c:pt>
                <c:pt idx="291">
                  <c:v>29.795926360100001</c:v>
                </c:pt>
                <c:pt idx="292">
                  <c:v>29.896076703599999</c:v>
                </c:pt>
                <c:pt idx="293">
                  <c:v>29.996492012600001</c:v>
                </c:pt>
                <c:pt idx="294">
                  <c:v>30.097117493799999</c:v>
                </c:pt>
                <c:pt idx="295">
                  <c:v>30.197984373800001</c:v>
                </c:pt>
                <c:pt idx="296">
                  <c:v>30.298906763200002</c:v>
                </c:pt>
                <c:pt idx="297">
                  <c:v>30.3998167817</c:v>
                </c:pt>
                <c:pt idx="298">
                  <c:v>30.5005521468</c:v>
                </c:pt>
                <c:pt idx="299">
                  <c:v>30.6012384267</c:v>
                </c:pt>
                <c:pt idx="300">
                  <c:v>30.7016005917</c:v>
                </c:pt>
                <c:pt idx="301">
                  <c:v>30.8017114182</c:v>
                </c:pt>
                <c:pt idx="302">
                  <c:v>30.901592780000001</c:v>
                </c:pt>
                <c:pt idx="303">
                  <c:v>31.001237678799999</c:v>
                </c:pt>
                <c:pt idx="304">
                  <c:v>31.100633815599998</c:v>
                </c:pt>
                <c:pt idx="305">
                  <c:v>31.1999796526</c:v>
                </c:pt>
                <c:pt idx="306">
                  <c:v>31.299454277799999</c:v>
                </c:pt>
                <c:pt idx="307">
                  <c:v>31.3989248743</c:v>
                </c:pt>
                <c:pt idx="308">
                  <c:v>31.498605071099998</c:v>
                </c:pt>
                <c:pt idx="309">
                  <c:v>31.5985118306</c:v>
                </c:pt>
                <c:pt idx="310">
                  <c:v>31.698612501900001</c:v>
                </c:pt>
                <c:pt idx="311">
                  <c:v>31.799021697699999</c:v>
                </c:pt>
                <c:pt idx="312">
                  <c:v>31.899617588400002</c:v>
                </c:pt>
                <c:pt idx="313">
                  <c:v>32.000322777900003</c:v>
                </c:pt>
                <c:pt idx="314">
                  <c:v>32.101221576299999</c:v>
                </c:pt>
                <c:pt idx="315">
                  <c:v>32.202214378100003</c:v>
                </c:pt>
                <c:pt idx="316">
                  <c:v>32.303194144300001</c:v>
                </c:pt>
                <c:pt idx="317">
                  <c:v>32.404166638500001</c:v>
                </c:pt>
                <c:pt idx="318">
                  <c:v>32.505031785500002</c:v>
                </c:pt>
                <c:pt idx="319">
                  <c:v>32.605799375399997</c:v>
                </c:pt>
                <c:pt idx="320">
                  <c:v>32.706459655700002</c:v>
                </c:pt>
                <c:pt idx="321">
                  <c:v>32.806830589800001</c:v>
                </c:pt>
                <c:pt idx="322">
                  <c:v>32.907097791699996</c:v>
                </c:pt>
                <c:pt idx="323">
                  <c:v>33.006991450100003</c:v>
                </c:pt>
                <c:pt idx="324">
                  <c:v>33.106763479500003</c:v>
                </c:pt>
                <c:pt idx="325">
                  <c:v>33.206203510800002</c:v>
                </c:pt>
                <c:pt idx="326">
                  <c:v>33.3055197507</c:v>
                </c:pt>
                <c:pt idx="327">
                  <c:v>33.404623732600001</c:v>
                </c:pt>
                <c:pt idx="328">
                  <c:v>33.503880630600001</c:v>
                </c:pt>
                <c:pt idx="329">
                  <c:v>33.603128752700002</c:v>
                </c:pt>
                <c:pt idx="330">
                  <c:v>33.7026616717</c:v>
                </c:pt>
                <c:pt idx="331">
                  <c:v>33.802520920600003</c:v>
                </c:pt>
                <c:pt idx="332">
                  <c:v>33.902701443200002</c:v>
                </c:pt>
                <c:pt idx="333">
                  <c:v>34.003127558999999</c:v>
                </c:pt>
                <c:pt idx="334">
                  <c:v>34.1038570495</c:v>
                </c:pt>
                <c:pt idx="335">
                  <c:v>34.2046728165</c:v>
                </c:pt>
                <c:pt idx="336">
                  <c:v>34.305545067499999</c:v>
                </c:pt>
                <c:pt idx="337">
                  <c:v>34.406343055299999</c:v>
                </c:pt>
                <c:pt idx="338">
                  <c:v>34.507099920100003</c:v>
                </c:pt>
                <c:pt idx="339">
                  <c:v>34.607539953</c:v>
                </c:pt>
                <c:pt idx="340">
                  <c:v>34.707733966500001</c:v>
                </c:pt>
                <c:pt idx="341">
                  <c:v>34.8075657479</c:v>
                </c:pt>
                <c:pt idx="342">
                  <c:v>34.907078995500001</c:v>
                </c:pt>
                <c:pt idx="343">
                  <c:v>35.0062941176</c:v>
                </c:pt>
                <c:pt idx="344">
                  <c:v>35.105455252200002</c:v>
                </c:pt>
                <c:pt idx="345">
                  <c:v>35.204513007700001</c:v>
                </c:pt>
                <c:pt idx="346">
                  <c:v>35.303658434799999</c:v>
                </c:pt>
                <c:pt idx="347">
                  <c:v>35.403011006100002</c:v>
                </c:pt>
                <c:pt idx="348">
                  <c:v>35.5024969531</c:v>
                </c:pt>
                <c:pt idx="349">
                  <c:v>35.602384931499998</c:v>
                </c:pt>
                <c:pt idx="350">
                  <c:v>35.702394824999999</c:v>
                </c:pt>
                <c:pt idx="351">
                  <c:v>35.802698889399998</c:v>
                </c:pt>
                <c:pt idx="352">
                  <c:v>35.903319136199997</c:v>
                </c:pt>
                <c:pt idx="353">
                  <c:v>36.004027844399999</c:v>
                </c:pt>
                <c:pt idx="354">
                  <c:v>36.104932687999998</c:v>
                </c:pt>
                <c:pt idx="355">
                  <c:v>36.205917827</c:v>
                </c:pt>
                <c:pt idx="356">
                  <c:v>36.306885702400002</c:v>
                </c:pt>
                <c:pt idx="357">
                  <c:v>36.407850506599999</c:v>
                </c:pt>
                <c:pt idx="358">
                  <c:v>36.508713190800002</c:v>
                </c:pt>
                <c:pt idx="359">
                  <c:v>36.609480191000003</c:v>
                </c:pt>
                <c:pt idx="360">
                  <c:v>36.710053956000003</c:v>
                </c:pt>
                <c:pt idx="361">
                  <c:v>36.810317761699999</c:v>
                </c:pt>
                <c:pt idx="362">
                  <c:v>36.910387908600001</c:v>
                </c:pt>
                <c:pt idx="363">
                  <c:v>37.010259572999999</c:v>
                </c:pt>
                <c:pt idx="364">
                  <c:v>37.109731978799999</c:v>
                </c:pt>
                <c:pt idx="365">
                  <c:v>37.208977204200004</c:v>
                </c:pt>
                <c:pt idx="366">
                  <c:v>37.307988808700003</c:v>
                </c:pt>
                <c:pt idx="367">
                  <c:v>37.406909690500001</c:v>
                </c:pt>
                <c:pt idx="368">
                  <c:v>37.505779839299997</c:v>
                </c:pt>
                <c:pt idx="369">
                  <c:v>37.604828609899997</c:v>
                </c:pt>
                <c:pt idx="370">
                  <c:v>37.704073735900003</c:v>
                </c:pt>
                <c:pt idx="371">
                  <c:v>37.803673532600001</c:v>
                </c:pt>
                <c:pt idx="372">
                  <c:v>37.903601166599998</c:v>
                </c:pt>
                <c:pt idx="373">
                  <c:v>38.0038434294</c:v>
                </c:pt>
                <c:pt idx="374">
                  <c:v>38.104447965699997</c:v>
                </c:pt>
                <c:pt idx="375">
                  <c:v>38.507491278899998</c:v>
                </c:pt>
                <c:pt idx="376">
                  <c:v>38.6078960607</c:v>
                </c:pt>
                <c:pt idx="377">
                  <c:v>38.708045900099997</c:v>
                </c:pt>
                <c:pt idx="378">
                  <c:v>38.807753362100001</c:v>
                </c:pt>
                <c:pt idx="379">
                  <c:v>38.907118394999998</c:v>
                </c:pt>
                <c:pt idx="380">
                  <c:v>39.006162801899997</c:v>
                </c:pt>
                <c:pt idx="381">
                  <c:v>39.105005970599997</c:v>
                </c:pt>
                <c:pt idx="382">
                  <c:v>39.203720493500001</c:v>
                </c:pt>
                <c:pt idx="383">
                  <c:v>39.302623107700001</c:v>
                </c:pt>
                <c:pt idx="384">
                  <c:v>39.4016723939</c:v>
                </c:pt>
                <c:pt idx="385">
                  <c:v>39.500955431199998</c:v>
                </c:pt>
                <c:pt idx="386">
                  <c:v>39.6004470954</c:v>
                </c:pt>
                <c:pt idx="387">
                  <c:v>39.700359928899999</c:v>
                </c:pt>
                <c:pt idx="388">
                  <c:v>39.8004767073</c:v>
                </c:pt>
                <c:pt idx="389">
                  <c:v>39.900884913100001</c:v>
                </c:pt>
                <c:pt idx="390">
                  <c:v>40.0014977883</c:v>
                </c:pt>
                <c:pt idx="391">
                  <c:v>40.102314473900002</c:v>
                </c:pt>
                <c:pt idx="392">
                  <c:v>40.203214073799998</c:v>
                </c:pt>
                <c:pt idx="393">
                  <c:v>40.304201949300001</c:v>
                </c:pt>
                <c:pt idx="394">
                  <c:v>40.405175175899998</c:v>
                </c:pt>
                <c:pt idx="395">
                  <c:v>40.506149906600001</c:v>
                </c:pt>
                <c:pt idx="396">
                  <c:v>40.606922772600001</c:v>
                </c:pt>
                <c:pt idx="397">
                  <c:v>40.7074855292</c:v>
                </c:pt>
                <c:pt idx="398">
                  <c:v>40.807862550499998</c:v>
                </c:pt>
                <c:pt idx="399">
                  <c:v>40.908022230900002</c:v>
                </c:pt>
                <c:pt idx="400">
                  <c:v>41.007804067800002</c:v>
                </c:pt>
                <c:pt idx="401">
                  <c:v>41.107372845199997</c:v>
                </c:pt>
                <c:pt idx="402">
                  <c:v>41.206532224100002</c:v>
                </c:pt>
                <c:pt idx="403">
                  <c:v>41.305465539899998</c:v>
                </c:pt>
                <c:pt idx="404">
                  <c:v>41.404256090600001</c:v>
                </c:pt>
                <c:pt idx="405">
                  <c:v>41.502853164500003</c:v>
                </c:pt>
                <c:pt idx="406">
                  <c:v>41.601388630300001</c:v>
                </c:pt>
                <c:pt idx="407">
                  <c:v>41.700178749700001</c:v>
                </c:pt>
                <c:pt idx="408">
                  <c:v>41.799276551200002</c:v>
                </c:pt>
                <c:pt idx="409">
                  <c:v>41.898743979000002</c:v>
                </c:pt>
                <c:pt idx="410">
                  <c:v>41.9986936998</c:v>
                </c:pt>
                <c:pt idx="411">
                  <c:v>42.098947093500001</c:v>
                </c:pt>
                <c:pt idx="412">
                  <c:v>42.602209157499999</c:v>
                </c:pt>
                <c:pt idx="413">
                  <c:v>42.702458177300002</c:v>
                </c:pt>
                <c:pt idx="414">
                  <c:v>42.802410889199997</c:v>
                </c:pt>
                <c:pt idx="415">
                  <c:v>42.901924005399998</c:v>
                </c:pt>
                <c:pt idx="416">
                  <c:v>43.0009759995</c:v>
                </c:pt>
                <c:pt idx="417">
                  <c:v>43.099708473200003</c:v>
                </c:pt>
                <c:pt idx="418">
                  <c:v>43.198255722900001</c:v>
                </c:pt>
                <c:pt idx="419">
                  <c:v>43.2967782988</c:v>
                </c:pt>
                <c:pt idx="420">
                  <c:v>43.395291554700002</c:v>
                </c:pt>
                <c:pt idx="421">
                  <c:v>43.4941271438</c:v>
                </c:pt>
                <c:pt idx="422">
                  <c:v>43.593203946800003</c:v>
                </c:pt>
                <c:pt idx="423">
                  <c:v>43.692509060900001</c:v>
                </c:pt>
                <c:pt idx="424">
                  <c:v>43.792215900599999</c:v>
                </c:pt>
                <c:pt idx="425">
                  <c:v>43.892223701399999</c:v>
                </c:pt>
                <c:pt idx="426">
                  <c:v>43.992539421399997</c:v>
                </c:pt>
                <c:pt idx="427">
                  <c:v>44.093065219300001</c:v>
                </c:pt>
                <c:pt idx="428">
                  <c:v>44.193884847100001</c:v>
                </c:pt>
                <c:pt idx="429">
                  <c:v>44.294800072999998</c:v>
                </c:pt>
                <c:pt idx="430">
                  <c:v>44.395802834800001</c:v>
                </c:pt>
                <c:pt idx="431">
                  <c:v>44.496787127499999</c:v>
                </c:pt>
                <c:pt idx="432">
                  <c:v>44.597769100599997</c:v>
                </c:pt>
                <c:pt idx="433">
                  <c:v>44.698549466400003</c:v>
                </c:pt>
                <c:pt idx="434">
                  <c:v>44.799215557700002</c:v>
                </c:pt>
                <c:pt idx="435">
                  <c:v>44.8995961452</c:v>
                </c:pt>
                <c:pt idx="436">
                  <c:v>44.999773259400001</c:v>
                </c:pt>
                <c:pt idx="437">
                  <c:v>45.099556570499999</c:v>
                </c:pt>
                <c:pt idx="438">
                  <c:v>45.199031356500001</c:v>
                </c:pt>
                <c:pt idx="439">
                  <c:v>45.2982002149</c:v>
                </c:pt>
                <c:pt idx="440">
                  <c:v>45.397045987200002</c:v>
                </c:pt>
                <c:pt idx="441">
                  <c:v>45.495552050299999</c:v>
                </c:pt>
                <c:pt idx="442">
                  <c:v>45.593923037300002</c:v>
                </c:pt>
                <c:pt idx="443">
                  <c:v>45.692141487599997</c:v>
                </c:pt>
                <c:pt idx="444">
                  <c:v>45.7905355993</c:v>
                </c:pt>
                <c:pt idx="445">
                  <c:v>45.889177639499998</c:v>
                </c:pt>
                <c:pt idx="446">
                  <c:v>45.988214342699997</c:v>
                </c:pt>
                <c:pt idx="447">
                  <c:v>46.087717508200001</c:v>
                </c:pt>
                <c:pt idx="448">
                  <c:v>46.187758085500001</c:v>
                </c:pt>
                <c:pt idx="449">
                  <c:v>46.7909191631</c:v>
                </c:pt>
                <c:pt idx="450">
                  <c:v>46.891054834999998</c:v>
                </c:pt>
                <c:pt idx="451">
                  <c:v>46.990674128899997</c:v>
                </c:pt>
                <c:pt idx="452">
                  <c:v>47.0897933372</c:v>
                </c:pt>
                <c:pt idx="453">
                  <c:v>47.188515866400003</c:v>
                </c:pt>
                <c:pt idx="454">
                  <c:v>47.286826691800002</c:v>
                </c:pt>
                <c:pt idx="455">
                  <c:v>47.3850173063</c:v>
                </c:pt>
                <c:pt idx="456">
                  <c:v>47.483199775300001</c:v>
                </c:pt>
                <c:pt idx="457">
                  <c:v>47.581594231799997</c:v>
                </c:pt>
                <c:pt idx="458">
                  <c:v>47.680263038299998</c:v>
                </c:pt>
                <c:pt idx="459">
                  <c:v>47.7791548987</c:v>
                </c:pt>
                <c:pt idx="460">
                  <c:v>47.878385477599998</c:v>
                </c:pt>
                <c:pt idx="461">
                  <c:v>47.978013837600002</c:v>
                </c:pt>
                <c:pt idx="462">
                  <c:v>48.077931403000001</c:v>
                </c:pt>
                <c:pt idx="463">
                  <c:v>48.1781454881</c:v>
                </c:pt>
                <c:pt idx="464">
                  <c:v>48.278655556799997</c:v>
                </c:pt>
                <c:pt idx="465">
                  <c:v>48.379376134700003</c:v>
                </c:pt>
                <c:pt idx="466">
                  <c:v>48.480297266599997</c:v>
                </c:pt>
                <c:pt idx="467">
                  <c:v>48.581302368700001</c:v>
                </c:pt>
                <c:pt idx="468">
                  <c:v>48.682290318100002</c:v>
                </c:pt>
                <c:pt idx="469">
                  <c:v>48.783179800200003</c:v>
                </c:pt>
                <c:pt idx="470">
                  <c:v>48.884064362099998</c:v>
                </c:pt>
                <c:pt idx="471">
                  <c:v>48.984647925799997</c:v>
                </c:pt>
                <c:pt idx="472">
                  <c:v>49.085127699200001</c:v>
                </c:pt>
                <c:pt idx="473">
                  <c:v>49.185214223199999</c:v>
                </c:pt>
                <c:pt idx="474">
                  <c:v>49.284875910899999</c:v>
                </c:pt>
                <c:pt idx="475">
                  <c:v>49.384349048200001</c:v>
                </c:pt>
                <c:pt idx="476">
                  <c:v>49.4834287077</c:v>
                </c:pt>
                <c:pt idx="477">
                  <c:v>49.582060025499999</c:v>
                </c:pt>
                <c:pt idx="478">
                  <c:v>49.680479030199997</c:v>
                </c:pt>
                <c:pt idx="479">
                  <c:v>49.778560238200001</c:v>
                </c:pt>
                <c:pt idx="480">
                  <c:v>49.876526833600003</c:v>
                </c:pt>
                <c:pt idx="481">
                  <c:v>49.974531009499998</c:v>
                </c:pt>
                <c:pt idx="482">
                  <c:v>50.0727938713</c:v>
                </c:pt>
                <c:pt idx="483">
                  <c:v>50.171440539000002</c:v>
                </c:pt>
                <c:pt idx="484">
                  <c:v>50.270629470000003</c:v>
                </c:pt>
                <c:pt idx="485">
                  <c:v>50.370287057699997</c:v>
                </c:pt>
                <c:pt idx="486">
                  <c:v>51.1728489455</c:v>
                </c:pt>
                <c:pt idx="487">
                  <c:v>51.272050284400002</c:v>
                </c:pt>
                <c:pt idx="488">
                  <c:v>51.370862401899998</c:v>
                </c:pt>
                <c:pt idx="489">
                  <c:v>51.469061389499998</c:v>
                </c:pt>
                <c:pt idx="490">
                  <c:v>51.567138663000001</c:v>
                </c:pt>
                <c:pt idx="491">
                  <c:v>51.664953266200001</c:v>
                </c:pt>
                <c:pt idx="492">
                  <c:v>51.762923131199997</c:v>
                </c:pt>
                <c:pt idx="493">
                  <c:v>51.861125159799997</c:v>
                </c:pt>
                <c:pt idx="494">
                  <c:v>51.959676887199997</c:v>
                </c:pt>
                <c:pt idx="495">
                  <c:v>52.058472385400002</c:v>
                </c:pt>
                <c:pt idx="496">
                  <c:v>52.157673554200002</c:v>
                </c:pt>
                <c:pt idx="497">
                  <c:v>52.257289414500001</c:v>
                </c:pt>
                <c:pt idx="498">
                  <c:v>52.357108554699998</c:v>
                </c:pt>
                <c:pt idx="499">
                  <c:v>52.457429669100001</c:v>
                </c:pt>
                <c:pt idx="500">
                  <c:v>52.557953863500003</c:v>
                </c:pt>
                <c:pt idx="501">
                  <c:v>52.658679229100002</c:v>
                </c:pt>
                <c:pt idx="502">
                  <c:v>52.759595307700003</c:v>
                </c:pt>
                <c:pt idx="503">
                  <c:v>52.860600425599998</c:v>
                </c:pt>
                <c:pt idx="504">
                  <c:v>52.961592316000001</c:v>
                </c:pt>
                <c:pt idx="505">
                  <c:v>53.062578111999997</c:v>
                </c:pt>
                <c:pt idx="506">
                  <c:v>53.163354237699998</c:v>
                </c:pt>
                <c:pt idx="507">
                  <c:v>53.263936382700003</c:v>
                </c:pt>
                <c:pt idx="508">
                  <c:v>53.364323601700001</c:v>
                </c:pt>
                <c:pt idx="509">
                  <c:v>53.464419360500003</c:v>
                </c:pt>
                <c:pt idx="510">
                  <c:v>53.564122596700003</c:v>
                </c:pt>
                <c:pt idx="511">
                  <c:v>53.663391120100002</c:v>
                </c:pt>
                <c:pt idx="512">
                  <c:v>53.762260199899998</c:v>
                </c:pt>
                <c:pt idx="513">
                  <c:v>53.860787631699999</c:v>
                </c:pt>
                <c:pt idx="514">
                  <c:v>53.958981157399997</c:v>
                </c:pt>
                <c:pt idx="515">
                  <c:v>54.056813735299997</c:v>
                </c:pt>
                <c:pt idx="516">
                  <c:v>54.154573662799997</c:v>
                </c:pt>
                <c:pt idx="517">
                  <c:v>54.252312190399998</c:v>
                </c:pt>
                <c:pt idx="518">
                  <c:v>54.350260170200002</c:v>
                </c:pt>
                <c:pt idx="519">
                  <c:v>54.448595513199997</c:v>
                </c:pt>
                <c:pt idx="520">
                  <c:v>54.547347962099998</c:v>
                </c:pt>
                <c:pt idx="521">
                  <c:v>54.646756371800002</c:v>
                </c:pt>
                <c:pt idx="522">
                  <c:v>55.4488693817</c:v>
                </c:pt>
                <c:pt idx="523">
                  <c:v>55.548286277199999</c:v>
                </c:pt>
                <c:pt idx="524">
                  <c:v>55.647076031700003</c:v>
                </c:pt>
                <c:pt idx="525">
                  <c:v>55.745296472200003</c:v>
                </c:pt>
                <c:pt idx="526">
                  <c:v>55.843174308000002</c:v>
                </c:pt>
                <c:pt idx="527">
                  <c:v>55.940767169600001</c:v>
                </c:pt>
                <c:pt idx="528">
                  <c:v>56.038430140300001</c:v>
                </c:pt>
                <c:pt idx="529">
                  <c:v>56.1362601919</c:v>
                </c:pt>
                <c:pt idx="530">
                  <c:v>56.234374626899999</c:v>
                </c:pt>
                <c:pt idx="531">
                  <c:v>56.332749030099997</c:v>
                </c:pt>
                <c:pt idx="532">
                  <c:v>56.431561125899997</c:v>
                </c:pt>
                <c:pt idx="533">
                  <c:v>56.5307865312</c:v>
                </c:pt>
                <c:pt idx="534">
                  <c:v>56.630323867599998</c:v>
                </c:pt>
                <c:pt idx="535">
                  <c:v>56.7302729285</c:v>
                </c:pt>
                <c:pt idx="536">
                  <c:v>56.830614215099999</c:v>
                </c:pt>
                <c:pt idx="537">
                  <c:v>56.9311484033</c:v>
                </c:pt>
                <c:pt idx="538">
                  <c:v>57.031889199799998</c:v>
                </c:pt>
                <c:pt idx="539">
                  <c:v>57.1329057787</c:v>
                </c:pt>
                <c:pt idx="540">
                  <c:v>57.233801147800001</c:v>
                </c:pt>
                <c:pt idx="541">
                  <c:v>57.334887253799998</c:v>
                </c:pt>
                <c:pt idx="542">
                  <c:v>57.435776077200003</c:v>
                </c:pt>
                <c:pt idx="543">
                  <c:v>57.5365631425</c:v>
                </c:pt>
                <c:pt idx="544">
                  <c:v>57.637141597800003</c:v>
                </c:pt>
                <c:pt idx="545">
                  <c:v>57.737422300200002</c:v>
                </c:pt>
                <c:pt idx="546">
                  <c:v>57.837407010600003</c:v>
                </c:pt>
                <c:pt idx="547">
                  <c:v>57.936986842499998</c:v>
                </c:pt>
                <c:pt idx="548">
                  <c:v>58.036158619399998</c:v>
                </c:pt>
                <c:pt idx="549">
                  <c:v>58.135028562999999</c:v>
                </c:pt>
                <c:pt idx="550">
                  <c:v>58.233397911200001</c:v>
                </c:pt>
                <c:pt idx="551">
                  <c:v>58.3315499618</c:v>
                </c:pt>
                <c:pt idx="552">
                  <c:v>58.429251145599999</c:v>
                </c:pt>
                <c:pt idx="553">
                  <c:v>58.526832483100002</c:v>
                </c:pt>
                <c:pt idx="554">
                  <c:v>58.624306877999999</c:v>
                </c:pt>
                <c:pt idx="555">
                  <c:v>58.721885733400001</c:v>
                </c:pt>
                <c:pt idx="556">
                  <c:v>58.819837630499997</c:v>
                </c:pt>
                <c:pt idx="557">
                  <c:v>58.9182805405</c:v>
                </c:pt>
                <c:pt idx="558">
                  <c:v>59.017323250600001</c:v>
                </c:pt>
                <c:pt idx="559">
                  <c:v>59.819085577499997</c:v>
                </c:pt>
                <c:pt idx="560">
                  <c:v>59.918532915500002</c:v>
                </c:pt>
                <c:pt idx="561">
                  <c:v>60.017543384</c:v>
                </c:pt>
                <c:pt idx="562">
                  <c:v>60.115889990200003</c:v>
                </c:pt>
                <c:pt idx="563">
                  <c:v>60.213666792700003</c:v>
                </c:pt>
                <c:pt idx="564">
                  <c:v>60.3111915028</c:v>
                </c:pt>
                <c:pt idx="565">
                  <c:v>60.408582019500003</c:v>
                </c:pt>
                <c:pt idx="566">
                  <c:v>60.506017415899997</c:v>
                </c:pt>
                <c:pt idx="567">
                  <c:v>60.603774795500001</c:v>
                </c:pt>
                <c:pt idx="568">
                  <c:v>60.701740595499999</c:v>
                </c:pt>
                <c:pt idx="569">
                  <c:v>60.800158421500001</c:v>
                </c:pt>
                <c:pt idx="570">
                  <c:v>60.898982914400001</c:v>
                </c:pt>
                <c:pt idx="571">
                  <c:v>60.998140839900003</c:v>
                </c:pt>
                <c:pt idx="572">
                  <c:v>61.097765473899997</c:v>
                </c:pt>
                <c:pt idx="573">
                  <c:v>61.197680806100003</c:v>
                </c:pt>
                <c:pt idx="574">
                  <c:v>61.298027540200003</c:v>
                </c:pt>
                <c:pt idx="575">
                  <c:v>61.398562901699997</c:v>
                </c:pt>
                <c:pt idx="576">
                  <c:v>61.499394245799998</c:v>
                </c:pt>
                <c:pt idx="577">
                  <c:v>61.600311008600002</c:v>
                </c:pt>
                <c:pt idx="578">
                  <c:v>61.701400989</c:v>
                </c:pt>
                <c:pt idx="579">
                  <c:v>61.802381641700002</c:v>
                </c:pt>
                <c:pt idx="580">
                  <c:v>61.903272194199999</c:v>
                </c:pt>
                <c:pt idx="581">
                  <c:v>62.004060862099998</c:v>
                </c:pt>
                <c:pt idx="582">
                  <c:v>62.104652502699999</c:v>
                </c:pt>
                <c:pt idx="583">
                  <c:v>62.204942766400002</c:v>
                </c:pt>
                <c:pt idx="584">
                  <c:v>62.304838397499999</c:v>
                </c:pt>
                <c:pt idx="585">
                  <c:v>62.404435791200001</c:v>
                </c:pt>
                <c:pt idx="586">
                  <c:v>62.503625206000002</c:v>
                </c:pt>
                <c:pt idx="587">
                  <c:v>62.602423786199999</c:v>
                </c:pt>
                <c:pt idx="588">
                  <c:v>62.7008174666</c:v>
                </c:pt>
                <c:pt idx="589">
                  <c:v>62.798759391300003</c:v>
                </c:pt>
                <c:pt idx="590">
                  <c:v>62.896460992999998</c:v>
                </c:pt>
                <c:pt idx="591">
                  <c:v>62.993800460999999</c:v>
                </c:pt>
                <c:pt idx="592">
                  <c:v>63.091042809699999</c:v>
                </c:pt>
                <c:pt idx="593">
                  <c:v>63.188375801799999</c:v>
                </c:pt>
                <c:pt idx="594">
                  <c:v>63.285957788399998</c:v>
                </c:pt>
                <c:pt idx="595">
                  <c:v>63.3840572999</c:v>
                </c:pt>
                <c:pt idx="596">
                  <c:v>63.482674381000002</c:v>
                </c:pt>
                <c:pt idx="597">
                  <c:v>63.581928744700001</c:v>
                </c:pt>
                <c:pt idx="598">
                  <c:v>64.383479126500006</c:v>
                </c:pt>
                <c:pt idx="599">
                  <c:v>64.482626668799995</c:v>
                </c:pt>
                <c:pt idx="600">
                  <c:v>64.5811982054</c:v>
                </c:pt>
                <c:pt idx="601">
                  <c:v>64.679176987399998</c:v>
                </c:pt>
                <c:pt idx="602">
                  <c:v>64.776703815600001</c:v>
                </c:pt>
                <c:pt idx="603">
                  <c:v>64.873991935999996</c:v>
                </c:pt>
                <c:pt idx="604">
                  <c:v>64.971115195300001</c:v>
                </c:pt>
                <c:pt idx="605">
                  <c:v>65.068466459700005</c:v>
                </c:pt>
                <c:pt idx="606">
                  <c:v>65.166097519999994</c:v>
                </c:pt>
                <c:pt idx="607">
                  <c:v>65.264071848300006</c:v>
                </c:pt>
                <c:pt idx="608">
                  <c:v>65.362421937400001</c:v>
                </c:pt>
                <c:pt idx="609">
                  <c:v>65.461171584400006</c:v>
                </c:pt>
                <c:pt idx="610">
                  <c:v>65.560193671600004</c:v>
                </c:pt>
                <c:pt idx="611">
                  <c:v>65.659719166900004</c:v>
                </c:pt>
                <c:pt idx="612">
                  <c:v>65.759622336500001</c:v>
                </c:pt>
                <c:pt idx="613">
                  <c:v>65.859834566499998</c:v>
                </c:pt>
                <c:pt idx="614">
                  <c:v>65.960356028800007</c:v>
                </c:pt>
                <c:pt idx="615">
                  <c:v>66.061185855999994</c:v>
                </c:pt>
                <c:pt idx="616">
                  <c:v>66.162100884300003</c:v>
                </c:pt>
                <c:pt idx="617">
                  <c:v>66.263100822200002</c:v>
                </c:pt>
                <c:pt idx="618">
                  <c:v>66.364095417499996</c:v>
                </c:pt>
                <c:pt idx="619">
                  <c:v>66.464992062500002</c:v>
                </c:pt>
                <c:pt idx="620">
                  <c:v>66.565791710300005</c:v>
                </c:pt>
                <c:pt idx="621">
                  <c:v>66.666395097099993</c:v>
                </c:pt>
                <c:pt idx="622">
                  <c:v>66.766708041300006</c:v>
                </c:pt>
                <c:pt idx="623">
                  <c:v>66.866704530999996</c:v>
                </c:pt>
                <c:pt idx="624">
                  <c:v>66.966302885199994</c:v>
                </c:pt>
                <c:pt idx="625">
                  <c:v>67.065581056599996</c:v>
                </c:pt>
                <c:pt idx="626">
                  <c:v>67.164387039399998</c:v>
                </c:pt>
                <c:pt idx="627">
                  <c:v>67.262760623299997</c:v>
                </c:pt>
                <c:pt idx="628">
                  <c:v>67.360717479800002</c:v>
                </c:pt>
                <c:pt idx="629">
                  <c:v>67.458353623999997</c:v>
                </c:pt>
                <c:pt idx="630">
                  <c:v>67.555728387299993</c:v>
                </c:pt>
                <c:pt idx="631">
                  <c:v>67.652863823100006</c:v>
                </c:pt>
                <c:pt idx="632">
                  <c:v>67.749955095999994</c:v>
                </c:pt>
                <c:pt idx="633">
                  <c:v>67.8471525402</c:v>
                </c:pt>
                <c:pt idx="634">
                  <c:v>67.944769908599994</c:v>
                </c:pt>
                <c:pt idx="635">
                  <c:v>68.042903101700006</c:v>
                </c:pt>
                <c:pt idx="636">
                  <c:v>68.141699883499996</c:v>
                </c:pt>
                <c:pt idx="637">
                  <c:v>69.042496821300006</c:v>
                </c:pt>
                <c:pt idx="638">
                  <c:v>69.141467774099993</c:v>
                </c:pt>
                <c:pt idx="639">
                  <c:v>69.239820420100003</c:v>
                </c:pt>
                <c:pt idx="640">
                  <c:v>69.337563663400005</c:v>
                </c:pt>
                <c:pt idx="641">
                  <c:v>69.434856248000003</c:v>
                </c:pt>
                <c:pt idx="642">
                  <c:v>69.531919192700002</c:v>
                </c:pt>
                <c:pt idx="643">
                  <c:v>69.629028372500002</c:v>
                </c:pt>
                <c:pt idx="644">
                  <c:v>69.726163316899999</c:v>
                </c:pt>
                <c:pt idx="645">
                  <c:v>69.823693855900004</c:v>
                </c:pt>
                <c:pt idx="646">
                  <c:v>69.9214676414</c:v>
                </c:pt>
                <c:pt idx="647">
                  <c:v>70.019601230099994</c:v>
                </c:pt>
                <c:pt idx="648">
                  <c:v>70.118154919299997</c:v>
                </c:pt>
                <c:pt idx="649">
                  <c:v>70.217186971700002</c:v>
                </c:pt>
                <c:pt idx="650">
                  <c:v>70.316524752099994</c:v>
                </c:pt>
                <c:pt idx="651">
                  <c:v>70.416266222100006</c:v>
                </c:pt>
                <c:pt idx="652">
                  <c:v>70.5164026713</c:v>
                </c:pt>
                <c:pt idx="653">
                  <c:v>70.616928006500004</c:v>
                </c:pt>
                <c:pt idx="654">
                  <c:v>70.717556151300002</c:v>
                </c:pt>
                <c:pt idx="655">
                  <c:v>70.818480727600004</c:v>
                </c:pt>
                <c:pt idx="656">
                  <c:v>70.919497119499994</c:v>
                </c:pt>
                <c:pt idx="657">
                  <c:v>71.020600342899996</c:v>
                </c:pt>
                <c:pt idx="658">
                  <c:v>71.121507341200001</c:v>
                </c:pt>
                <c:pt idx="659">
                  <c:v>71.222399237900007</c:v>
                </c:pt>
                <c:pt idx="660">
                  <c:v>71.323091589200004</c:v>
                </c:pt>
                <c:pt idx="661">
                  <c:v>71.423591948500004</c:v>
                </c:pt>
                <c:pt idx="662">
                  <c:v>71.523684384399999</c:v>
                </c:pt>
                <c:pt idx="663">
                  <c:v>71.623485577699995</c:v>
                </c:pt>
                <c:pt idx="664">
                  <c:v>71.722878023999996</c:v>
                </c:pt>
                <c:pt idx="665">
                  <c:v>71.8218918237</c:v>
                </c:pt>
                <c:pt idx="666">
                  <c:v>71.920471993000007</c:v>
                </c:pt>
                <c:pt idx="667">
                  <c:v>72.018652073400006</c:v>
                </c:pt>
                <c:pt idx="668">
                  <c:v>72.116396332999997</c:v>
                </c:pt>
                <c:pt idx="669">
                  <c:v>72.213833573900004</c:v>
                </c:pt>
                <c:pt idx="670">
                  <c:v>72.310913594499993</c:v>
                </c:pt>
                <c:pt idx="671">
                  <c:v>72.407879886100005</c:v>
                </c:pt>
                <c:pt idx="672">
                  <c:v>72.5048549869</c:v>
                </c:pt>
                <c:pt idx="673">
                  <c:v>72.601938468</c:v>
                </c:pt>
                <c:pt idx="674">
                  <c:v>72.699473372900002</c:v>
                </c:pt>
                <c:pt idx="675">
                  <c:v>72.797618726899998</c:v>
                </c:pt>
                <c:pt idx="676">
                  <c:v>72.896340837099999</c:v>
                </c:pt>
                <c:pt idx="677">
                  <c:v>72.995655229400001</c:v>
                </c:pt>
                <c:pt idx="678">
                  <c:v>73.797040872500006</c:v>
                </c:pt>
                <c:pt idx="679">
                  <c:v>73.896095703599997</c:v>
                </c:pt>
                <c:pt idx="680">
                  <c:v>73.994485715500005</c:v>
                </c:pt>
                <c:pt idx="681">
                  <c:v>74.092208329200005</c:v>
                </c:pt>
                <c:pt idx="682">
                  <c:v>74.189502695100003</c:v>
                </c:pt>
                <c:pt idx="683">
                  <c:v>74.286501725600004</c:v>
                </c:pt>
                <c:pt idx="684">
                  <c:v>74.383418356700005</c:v>
                </c:pt>
                <c:pt idx="685">
                  <c:v>74.480450086199994</c:v>
                </c:pt>
                <c:pt idx="686">
                  <c:v>74.577627654200001</c:v>
                </c:pt>
                <c:pt idx="687">
                  <c:v>74.675194943799994</c:v>
                </c:pt>
                <c:pt idx="688">
                  <c:v>74.773108520500003</c:v>
                </c:pt>
                <c:pt idx="689">
                  <c:v>74.8714382008</c:v>
                </c:pt>
                <c:pt idx="690">
                  <c:v>74.970076285600001</c:v>
                </c:pt>
                <c:pt idx="691">
                  <c:v>75.069205666499997</c:v>
                </c:pt>
                <c:pt idx="692">
                  <c:v>75.168637281599999</c:v>
                </c:pt>
                <c:pt idx="693">
                  <c:v>75.268565789500002</c:v>
                </c:pt>
                <c:pt idx="694">
                  <c:v>75.368710836600002</c:v>
                </c:pt>
                <c:pt idx="695">
                  <c:v>75.469246143399999</c:v>
                </c:pt>
                <c:pt idx="696">
                  <c:v>75.569974220000006</c:v>
                </c:pt>
                <c:pt idx="697">
                  <c:v>75.670896700399993</c:v>
                </c:pt>
                <c:pt idx="698">
                  <c:v>75.771900965599997</c:v>
                </c:pt>
                <c:pt idx="699">
                  <c:v>75.872896717100005</c:v>
                </c:pt>
                <c:pt idx="700">
                  <c:v>75.973904090600001</c:v>
                </c:pt>
                <c:pt idx="701">
                  <c:v>76.074706543000005</c:v>
                </c:pt>
                <c:pt idx="702">
                  <c:v>76.175405626</c:v>
                </c:pt>
                <c:pt idx="703">
                  <c:v>76.275809478900001</c:v>
                </c:pt>
                <c:pt idx="704">
                  <c:v>76.375821149999993</c:v>
                </c:pt>
                <c:pt idx="705">
                  <c:v>76.475614199299997</c:v>
                </c:pt>
                <c:pt idx="706">
                  <c:v>76.574939103800006</c:v>
                </c:pt>
                <c:pt idx="707">
                  <c:v>76.673954966699995</c:v>
                </c:pt>
                <c:pt idx="708">
                  <c:v>76.772471081000006</c:v>
                </c:pt>
                <c:pt idx="709">
                  <c:v>76.870579600300005</c:v>
                </c:pt>
                <c:pt idx="710">
                  <c:v>76.968338637000002</c:v>
                </c:pt>
                <c:pt idx="711">
                  <c:v>77.065770751399995</c:v>
                </c:pt>
                <c:pt idx="712">
                  <c:v>77.162865260999993</c:v>
                </c:pt>
                <c:pt idx="713">
                  <c:v>77.259734299900003</c:v>
                </c:pt>
                <c:pt idx="714">
                  <c:v>77.356597436000001</c:v>
                </c:pt>
                <c:pt idx="715">
                  <c:v>77.453531125599994</c:v>
                </c:pt>
                <c:pt idx="716">
                  <c:v>77.5508185642</c:v>
                </c:pt>
                <c:pt idx="717">
                  <c:v>77.648626073200006</c:v>
                </c:pt>
                <c:pt idx="718">
                  <c:v>77.747027779099994</c:v>
                </c:pt>
                <c:pt idx="719">
                  <c:v>77.846054404499995</c:v>
                </c:pt>
                <c:pt idx="720">
                  <c:v>78.647829955099994</c:v>
                </c:pt>
                <c:pt idx="721">
                  <c:v>78.747228561399993</c:v>
                </c:pt>
                <c:pt idx="722">
                  <c:v>78.845975152400001</c:v>
                </c:pt>
                <c:pt idx="723">
                  <c:v>78.944111454199998</c:v>
                </c:pt>
                <c:pt idx="724">
                  <c:v>79.041644135599995</c:v>
                </c:pt>
                <c:pt idx="725">
                  <c:v>79.138760292000001</c:v>
                </c:pt>
                <c:pt idx="726">
                  <c:v>79.235690573699998</c:v>
                </c:pt>
                <c:pt idx="727">
                  <c:v>79.332549872499996</c:v>
                </c:pt>
                <c:pt idx="728">
                  <c:v>79.429545653399998</c:v>
                </c:pt>
                <c:pt idx="729">
                  <c:v>79.526783007600002</c:v>
                </c:pt>
                <c:pt idx="730">
                  <c:v>79.624361336099994</c:v>
                </c:pt>
                <c:pt idx="731">
                  <c:v>79.7221697401</c:v>
                </c:pt>
                <c:pt idx="732">
                  <c:v>79.820477818399993</c:v>
                </c:pt>
                <c:pt idx="733">
                  <c:v>79.919083568399998</c:v>
                </c:pt>
                <c:pt idx="734">
                  <c:v>80.018099628100003</c:v>
                </c:pt>
                <c:pt idx="735">
                  <c:v>80.117529770499999</c:v>
                </c:pt>
                <c:pt idx="736">
                  <c:v>80.217355075499995</c:v>
                </c:pt>
                <c:pt idx="737">
                  <c:v>80.317497597499994</c:v>
                </c:pt>
                <c:pt idx="738">
                  <c:v>80.417937537300006</c:v>
                </c:pt>
                <c:pt idx="739">
                  <c:v>80.518662192099995</c:v>
                </c:pt>
                <c:pt idx="740">
                  <c:v>80.619488208700005</c:v>
                </c:pt>
                <c:pt idx="741">
                  <c:v>80.720499209699994</c:v>
                </c:pt>
                <c:pt idx="742">
                  <c:v>80.8214997006</c:v>
                </c:pt>
                <c:pt idx="743">
                  <c:v>80.922504721500005</c:v>
                </c:pt>
                <c:pt idx="744">
                  <c:v>81.023401402499999</c:v>
                </c:pt>
                <c:pt idx="745">
                  <c:v>81.124108211600003</c:v>
                </c:pt>
                <c:pt idx="746">
                  <c:v>81.224520771300007</c:v>
                </c:pt>
                <c:pt idx="747">
                  <c:v>81.324816264099994</c:v>
                </c:pt>
                <c:pt idx="748">
                  <c:v>81.424615565099998</c:v>
                </c:pt>
                <c:pt idx="749">
                  <c:v>81.524117401500007</c:v>
                </c:pt>
                <c:pt idx="750">
                  <c:v>81.6232101433</c:v>
                </c:pt>
                <c:pt idx="751">
                  <c:v>81.721926322599998</c:v>
                </c:pt>
                <c:pt idx="752">
                  <c:v>81.820326230999996</c:v>
                </c:pt>
                <c:pt idx="753">
                  <c:v>81.9182302217</c:v>
                </c:pt>
                <c:pt idx="754">
                  <c:v>82.015812049700003</c:v>
                </c:pt>
                <c:pt idx="755">
                  <c:v>82.113045632600006</c:v>
                </c:pt>
                <c:pt idx="756">
                  <c:v>82.210055485400005</c:v>
                </c:pt>
                <c:pt idx="757">
                  <c:v>82.306898380099994</c:v>
                </c:pt>
                <c:pt idx="758">
                  <c:v>82.403800577200002</c:v>
                </c:pt>
                <c:pt idx="759">
                  <c:v>82.500751595300002</c:v>
                </c:pt>
                <c:pt idx="760">
                  <c:v>82.598045367799998</c:v>
                </c:pt>
                <c:pt idx="761">
                  <c:v>82.695899987000004</c:v>
                </c:pt>
                <c:pt idx="762">
                  <c:v>82.794293033900004</c:v>
                </c:pt>
                <c:pt idx="763">
                  <c:v>82.893398104499994</c:v>
                </c:pt>
                <c:pt idx="764">
                  <c:v>83.695359425800007</c:v>
                </c:pt>
                <c:pt idx="765">
                  <c:v>83.794888313000001</c:v>
                </c:pt>
                <c:pt idx="766">
                  <c:v>83.893667308800005</c:v>
                </c:pt>
                <c:pt idx="767">
                  <c:v>83.9919670357</c:v>
                </c:pt>
                <c:pt idx="768">
                  <c:v>84.089563751100002</c:v>
                </c:pt>
                <c:pt idx="769">
                  <c:v>84.186829603000007</c:v>
                </c:pt>
                <c:pt idx="770">
                  <c:v>84.283816968799997</c:v>
                </c:pt>
                <c:pt idx="771">
                  <c:v>84.380725001399995</c:v>
                </c:pt>
                <c:pt idx="772">
                  <c:v>84.477624646500004</c:v>
                </c:pt>
                <c:pt idx="773">
                  <c:v>84.574674140900001</c:v>
                </c:pt>
                <c:pt idx="774">
                  <c:v>84.672063983000001</c:v>
                </c:pt>
                <c:pt idx="775">
                  <c:v>84.769663881300005</c:v>
                </c:pt>
                <c:pt idx="776">
                  <c:v>84.867689285500006</c:v>
                </c:pt>
                <c:pt idx="777">
                  <c:v>84.966008129299993</c:v>
                </c:pt>
                <c:pt idx="778">
                  <c:v>85.064721676000005</c:v>
                </c:pt>
                <c:pt idx="779">
                  <c:v>85.1638238556</c:v>
                </c:pt>
                <c:pt idx="780">
                  <c:v>85.263320177300002</c:v>
                </c:pt>
                <c:pt idx="781">
                  <c:v>85.363219839600006</c:v>
                </c:pt>
                <c:pt idx="782">
                  <c:v>85.463416914000007</c:v>
                </c:pt>
                <c:pt idx="783">
                  <c:v>85.563924932199996</c:v>
                </c:pt>
                <c:pt idx="784">
                  <c:v>85.664639562199994</c:v>
                </c:pt>
                <c:pt idx="785">
                  <c:v>85.765559514299994</c:v>
                </c:pt>
                <c:pt idx="786">
                  <c:v>85.866488508900005</c:v>
                </c:pt>
                <c:pt idx="787">
                  <c:v>85.967602196800001</c:v>
                </c:pt>
                <c:pt idx="788">
                  <c:v>86.068606775000006</c:v>
                </c:pt>
                <c:pt idx="789">
                  <c:v>86.169400146499996</c:v>
                </c:pt>
                <c:pt idx="790">
                  <c:v>86.270103198499996</c:v>
                </c:pt>
                <c:pt idx="791">
                  <c:v>86.370603360600001</c:v>
                </c:pt>
                <c:pt idx="792">
                  <c:v>86.470799357199994</c:v>
                </c:pt>
                <c:pt idx="793">
                  <c:v>86.570692717900002</c:v>
                </c:pt>
                <c:pt idx="794">
                  <c:v>86.670204153</c:v>
                </c:pt>
                <c:pt idx="795">
                  <c:v>86.769410066999995</c:v>
                </c:pt>
                <c:pt idx="796">
                  <c:v>86.868123799100005</c:v>
                </c:pt>
                <c:pt idx="797">
                  <c:v>86.966525115500005</c:v>
                </c:pt>
                <c:pt idx="798">
                  <c:v>87.064497844200005</c:v>
                </c:pt>
                <c:pt idx="799">
                  <c:v>87.162089810099999</c:v>
                </c:pt>
                <c:pt idx="800">
                  <c:v>87.259463270300003</c:v>
                </c:pt>
                <c:pt idx="801">
                  <c:v>87.356495172500004</c:v>
                </c:pt>
                <c:pt idx="802">
                  <c:v>87.4533934655</c:v>
                </c:pt>
                <c:pt idx="803">
                  <c:v>87.550213084899994</c:v>
                </c:pt>
                <c:pt idx="804">
                  <c:v>87.647109458599999</c:v>
                </c:pt>
                <c:pt idx="805">
                  <c:v>87.744223237699998</c:v>
                </c:pt>
                <c:pt idx="806">
                  <c:v>87.841731260900005</c:v>
                </c:pt>
                <c:pt idx="807">
                  <c:v>87.939728425400006</c:v>
                </c:pt>
                <c:pt idx="808">
                  <c:v>88.038368269599999</c:v>
                </c:pt>
                <c:pt idx="809">
                  <c:v>88.137593644600003</c:v>
                </c:pt>
                <c:pt idx="810">
                  <c:v>88.840206876500005</c:v>
                </c:pt>
                <c:pt idx="811">
                  <c:v>88.940123931399995</c:v>
                </c:pt>
                <c:pt idx="812">
                  <c:v>89.039556448799999</c:v>
                </c:pt>
                <c:pt idx="813">
                  <c:v>89.138301520400006</c:v>
                </c:pt>
                <c:pt idx="814">
                  <c:v>89.236448587799998</c:v>
                </c:pt>
                <c:pt idx="815">
                  <c:v>89.334134649999996</c:v>
                </c:pt>
                <c:pt idx="816">
                  <c:v>89.431313554300004</c:v>
                </c:pt>
                <c:pt idx="817">
                  <c:v>89.528256883099999</c:v>
                </c:pt>
                <c:pt idx="818">
                  <c:v>89.625121392500006</c:v>
                </c:pt>
                <c:pt idx="819">
                  <c:v>89.721998675899997</c:v>
                </c:pt>
                <c:pt idx="820">
                  <c:v>89.819028358400004</c:v>
                </c:pt>
                <c:pt idx="821">
                  <c:v>89.916298304400001</c:v>
                </c:pt>
                <c:pt idx="822">
                  <c:v>90.013795728199995</c:v>
                </c:pt>
                <c:pt idx="823">
                  <c:v>90.111609514099996</c:v>
                </c:pt>
                <c:pt idx="824">
                  <c:v>90.209701722800006</c:v>
                </c:pt>
                <c:pt idx="825">
                  <c:v>90.308214910399997</c:v>
                </c:pt>
                <c:pt idx="826">
                  <c:v>90.4071271225</c:v>
                </c:pt>
                <c:pt idx="827">
                  <c:v>90.506437618299998</c:v>
                </c:pt>
                <c:pt idx="828">
                  <c:v>90.606149404700005</c:v>
                </c:pt>
                <c:pt idx="829">
                  <c:v>90.706152079199995</c:v>
                </c:pt>
                <c:pt idx="830">
                  <c:v>90.806465076699993</c:v>
                </c:pt>
                <c:pt idx="831">
                  <c:v>90.907085429999995</c:v>
                </c:pt>
                <c:pt idx="832">
                  <c:v>91.007797508699994</c:v>
                </c:pt>
                <c:pt idx="833">
                  <c:v>91.108804378499997</c:v>
                </c:pt>
                <c:pt idx="834">
                  <c:v>91.209801436500001</c:v>
                </c:pt>
                <c:pt idx="835">
                  <c:v>91.310793706300004</c:v>
                </c:pt>
                <c:pt idx="836">
                  <c:v>91.4116965897</c:v>
                </c:pt>
                <c:pt idx="837">
                  <c:v>91.512598656899996</c:v>
                </c:pt>
                <c:pt idx="838">
                  <c:v>91.613200260699998</c:v>
                </c:pt>
                <c:pt idx="839">
                  <c:v>91.713700191200004</c:v>
                </c:pt>
                <c:pt idx="840">
                  <c:v>91.813803597200007</c:v>
                </c:pt>
                <c:pt idx="841">
                  <c:v>91.913610685099997</c:v>
                </c:pt>
                <c:pt idx="842">
                  <c:v>92.013034558399994</c:v>
                </c:pt>
                <c:pt idx="843">
                  <c:v>92.112142220999999</c:v>
                </c:pt>
                <c:pt idx="844">
                  <c:v>92.210854342499999</c:v>
                </c:pt>
                <c:pt idx="845">
                  <c:v>92.309150778299994</c:v>
                </c:pt>
                <c:pt idx="846">
                  <c:v>92.407137943199999</c:v>
                </c:pt>
                <c:pt idx="847">
                  <c:v>92.504720496600001</c:v>
                </c:pt>
                <c:pt idx="848">
                  <c:v>92.601992602400003</c:v>
                </c:pt>
                <c:pt idx="849">
                  <c:v>92.699044408899994</c:v>
                </c:pt>
                <c:pt idx="850">
                  <c:v>92.795898898800004</c:v>
                </c:pt>
                <c:pt idx="851">
                  <c:v>92.892749569499998</c:v>
                </c:pt>
                <c:pt idx="852">
                  <c:v>92.989569650099995</c:v>
                </c:pt>
                <c:pt idx="853">
                  <c:v>93.086511971899995</c:v>
                </c:pt>
                <c:pt idx="854">
                  <c:v>93.1838452545</c:v>
                </c:pt>
                <c:pt idx="855">
                  <c:v>93.281567843399998</c:v>
                </c:pt>
                <c:pt idx="856">
                  <c:v>93.379854829899998</c:v>
                </c:pt>
                <c:pt idx="857">
                  <c:v>93.478772062600001</c:v>
                </c:pt>
                <c:pt idx="858">
                  <c:v>93.578335667199994</c:v>
                </c:pt>
                <c:pt idx="859">
                  <c:v>94.281451321999995</c:v>
                </c:pt>
                <c:pt idx="860">
                  <c:v>94.381209944199995</c:v>
                </c:pt>
                <c:pt idx="861">
                  <c:v>94.480430680400005</c:v>
                </c:pt>
                <c:pt idx="862">
                  <c:v>94.579150548300007</c:v>
                </c:pt>
                <c:pt idx="863">
                  <c:v>94.677141902499997</c:v>
                </c:pt>
                <c:pt idx="864">
                  <c:v>94.774664117599997</c:v>
                </c:pt>
                <c:pt idx="865">
                  <c:v>94.871713550899997</c:v>
                </c:pt>
                <c:pt idx="866">
                  <c:v>94.968621795900006</c:v>
                </c:pt>
                <c:pt idx="867">
                  <c:v>95.065447659200004</c:v>
                </c:pt>
                <c:pt idx="868">
                  <c:v>95.162197044999999</c:v>
                </c:pt>
                <c:pt idx="869">
                  <c:v>95.259190003499995</c:v>
                </c:pt>
                <c:pt idx="870">
                  <c:v>95.356257479899995</c:v>
                </c:pt>
                <c:pt idx="871">
                  <c:v>95.453653069599994</c:v>
                </c:pt>
                <c:pt idx="872">
                  <c:v>95.551354346500005</c:v>
                </c:pt>
                <c:pt idx="873">
                  <c:v>95.649334025499996</c:v>
                </c:pt>
                <c:pt idx="874">
                  <c:v>95.747731853499999</c:v>
                </c:pt>
                <c:pt idx="875">
                  <c:v>95.846406770599998</c:v>
                </c:pt>
                <c:pt idx="876">
                  <c:v>95.9455987005</c:v>
                </c:pt>
                <c:pt idx="877">
                  <c:v>96.045075046899996</c:v>
                </c:pt>
                <c:pt idx="878">
                  <c:v>96.144876687600004</c:v>
                </c:pt>
                <c:pt idx="879">
                  <c:v>96.245099363400001</c:v>
                </c:pt>
                <c:pt idx="880">
                  <c:v>96.345524592199993</c:v>
                </c:pt>
                <c:pt idx="881">
                  <c:v>96.446262344399997</c:v>
                </c:pt>
                <c:pt idx="882">
                  <c:v>96.547089348399993</c:v>
                </c:pt>
                <c:pt idx="883">
                  <c:v>96.648100900599999</c:v>
                </c:pt>
                <c:pt idx="884">
                  <c:v>96.749198468100005</c:v>
                </c:pt>
                <c:pt idx="885">
                  <c:v>96.85020154</c:v>
                </c:pt>
                <c:pt idx="886">
                  <c:v>96.951101479399995</c:v>
                </c:pt>
                <c:pt idx="887">
                  <c:v>97.051907167699994</c:v>
                </c:pt>
                <c:pt idx="888">
                  <c:v>97.152408498300005</c:v>
                </c:pt>
                <c:pt idx="889">
                  <c:v>97.252703417299998</c:v>
                </c:pt>
                <c:pt idx="890">
                  <c:v>97.352812635999996</c:v>
                </c:pt>
                <c:pt idx="891">
                  <c:v>97.452415431199995</c:v>
                </c:pt>
                <c:pt idx="892">
                  <c:v>97.551820879499999</c:v>
                </c:pt>
                <c:pt idx="893">
                  <c:v>97.650719822799999</c:v>
                </c:pt>
                <c:pt idx="894">
                  <c:v>97.749222965499996</c:v>
                </c:pt>
                <c:pt idx="895">
                  <c:v>97.847449251900002</c:v>
                </c:pt>
                <c:pt idx="896">
                  <c:v>97.9452656367</c:v>
                </c:pt>
                <c:pt idx="897">
                  <c:v>98.042775628000001</c:v>
                </c:pt>
                <c:pt idx="898">
                  <c:v>98.139859069300002</c:v>
                </c:pt>
                <c:pt idx="899">
                  <c:v>98.236825784199993</c:v>
                </c:pt>
                <c:pt idx="900">
                  <c:v>98.333460277399993</c:v>
                </c:pt>
                <c:pt idx="901">
                  <c:v>98.430077589800007</c:v>
                </c:pt>
                <c:pt idx="902">
                  <c:v>98.526704656000007</c:v>
                </c:pt>
                <c:pt idx="903">
                  <c:v>98.623385087000003</c:v>
                </c:pt>
                <c:pt idx="904">
                  <c:v>98.720499090700002</c:v>
                </c:pt>
                <c:pt idx="905">
                  <c:v>98.817875970000003</c:v>
                </c:pt>
                <c:pt idx="906">
                  <c:v>98.915882055500006</c:v>
                </c:pt>
                <c:pt idx="907">
                  <c:v>99.014385405499993</c:v>
                </c:pt>
                <c:pt idx="908">
                  <c:v>99.113600524099994</c:v>
                </c:pt>
                <c:pt idx="909">
                  <c:v>99.213217911000001</c:v>
                </c:pt>
                <c:pt idx="910">
                  <c:v>99.816477404799997</c:v>
                </c:pt>
                <c:pt idx="911">
                  <c:v>99.916534728800002</c:v>
                </c:pt>
                <c:pt idx="912">
                  <c:v>100.01583136710001</c:v>
                </c:pt>
                <c:pt idx="913">
                  <c:v>100.1150726613</c:v>
                </c:pt>
                <c:pt idx="914">
                  <c:v>100.2132336957</c:v>
                </c:pt>
                <c:pt idx="915">
                  <c:v>100.31127609329999</c:v>
                </c:pt>
                <c:pt idx="916">
                  <c:v>100.408315399</c:v>
                </c:pt>
                <c:pt idx="917">
                  <c:v>100.5052569771</c:v>
                </c:pt>
                <c:pt idx="918">
                  <c:v>100.6021902377</c:v>
                </c:pt>
                <c:pt idx="919">
                  <c:v>100.6991179036</c:v>
                </c:pt>
                <c:pt idx="920">
                  <c:v>100.7951202007</c:v>
                </c:pt>
                <c:pt idx="921">
                  <c:v>100.8920649895</c:v>
                </c:pt>
                <c:pt idx="922">
                  <c:v>100.9890281664</c:v>
                </c:pt>
                <c:pt idx="923">
                  <c:v>101.0860289324</c:v>
                </c:pt>
                <c:pt idx="924">
                  <c:v>101.1839805411</c:v>
                </c:pt>
                <c:pt idx="925">
                  <c:v>101.2810210068</c:v>
                </c:pt>
                <c:pt idx="926">
                  <c:v>101.3799696045</c:v>
                </c:pt>
                <c:pt idx="927">
                  <c:v>101.47798065329999</c:v>
                </c:pt>
                <c:pt idx="928">
                  <c:v>101.5769881297</c:v>
                </c:pt>
                <c:pt idx="929">
                  <c:v>101.6759894886</c:v>
                </c:pt>
                <c:pt idx="930">
                  <c:v>101.775985663</c:v>
                </c:pt>
                <c:pt idx="931">
                  <c:v>101.8759801371</c:v>
                </c:pt>
                <c:pt idx="932">
                  <c:v>101.9759839787</c:v>
                </c:pt>
                <c:pt idx="933">
                  <c:v>102.07699155829999</c:v>
                </c:pt>
                <c:pt idx="934">
                  <c:v>102.1770113175</c:v>
                </c:pt>
                <c:pt idx="935">
                  <c:v>102.278012498</c:v>
                </c:pt>
                <c:pt idx="936">
                  <c:v>102.3790047478</c:v>
                </c:pt>
                <c:pt idx="937">
                  <c:v>102.4799906759</c:v>
                </c:pt>
                <c:pt idx="938">
                  <c:v>102.58098889590001</c:v>
                </c:pt>
                <c:pt idx="939">
                  <c:v>102.6819902541</c:v>
                </c:pt>
                <c:pt idx="940">
                  <c:v>102.78298959209999</c:v>
                </c:pt>
                <c:pt idx="941">
                  <c:v>102.8830078869</c:v>
                </c:pt>
                <c:pt idx="942">
                  <c:v>102.9839951158</c:v>
                </c:pt>
                <c:pt idx="943">
                  <c:v>103.0840148051</c:v>
                </c:pt>
                <c:pt idx="944">
                  <c:v>103.18303847</c:v>
                </c:pt>
                <c:pt idx="945">
                  <c:v>103.2820455207</c:v>
                </c:pt>
                <c:pt idx="946">
                  <c:v>103.3810490045</c:v>
                </c:pt>
                <c:pt idx="947">
                  <c:v>103.4800310956</c:v>
                </c:pt>
                <c:pt idx="948">
                  <c:v>103.5780706221</c:v>
                </c:pt>
                <c:pt idx="949">
                  <c:v>103.6751283033</c:v>
                </c:pt>
                <c:pt idx="950">
                  <c:v>103.7731313053</c:v>
                </c:pt>
                <c:pt idx="951">
                  <c:v>103.8701507824</c:v>
                </c:pt>
                <c:pt idx="952">
                  <c:v>103.96712226619999</c:v>
                </c:pt>
                <c:pt idx="953">
                  <c:v>104.0631320876</c:v>
                </c:pt>
                <c:pt idx="954">
                  <c:v>104.160038677</c:v>
                </c:pt>
                <c:pt idx="955">
                  <c:v>104.2560033295</c:v>
                </c:pt>
                <c:pt idx="956">
                  <c:v>104.35288141620001</c:v>
                </c:pt>
                <c:pt idx="957">
                  <c:v>104.44979862220001</c:v>
                </c:pt>
                <c:pt idx="958">
                  <c:v>104.5467981214</c:v>
                </c:pt>
                <c:pt idx="959">
                  <c:v>104.64388128420001</c:v>
                </c:pt>
                <c:pt idx="960">
                  <c:v>104.74201394400001</c:v>
                </c:pt>
                <c:pt idx="961">
                  <c:v>104.8412033739</c:v>
                </c:pt>
                <c:pt idx="962">
                  <c:v>104.94037411159999</c:v>
                </c:pt>
                <c:pt idx="963">
                  <c:v>105.0404409053</c:v>
                </c:pt>
                <c:pt idx="964">
                  <c:v>105.5436897789</c:v>
                </c:pt>
                <c:pt idx="965">
                  <c:v>105.64367668520001</c:v>
                </c:pt>
                <c:pt idx="966">
                  <c:v>105.74377653400001</c:v>
                </c:pt>
                <c:pt idx="967">
                  <c:v>105.842948212</c:v>
                </c:pt>
                <c:pt idx="968">
                  <c:v>105.9421482388</c:v>
                </c:pt>
                <c:pt idx="969">
                  <c:v>106.04031021759999</c:v>
                </c:pt>
                <c:pt idx="970">
                  <c:v>106.138351916</c:v>
                </c:pt>
                <c:pt idx="971">
                  <c:v>106.2353529624</c:v>
                </c:pt>
                <c:pt idx="972">
                  <c:v>106.3322926901</c:v>
                </c:pt>
                <c:pt idx="973">
                  <c:v>106.4292251743</c:v>
                </c:pt>
                <c:pt idx="974">
                  <c:v>106.5252173221</c:v>
                </c:pt>
                <c:pt idx="975">
                  <c:v>106.6221440807</c:v>
                </c:pt>
                <c:pt idx="976">
                  <c:v>106.718204136</c:v>
                </c:pt>
                <c:pt idx="977">
                  <c:v>106.8151918476</c:v>
                </c:pt>
                <c:pt idx="978">
                  <c:v>106.9122177814</c:v>
                </c:pt>
                <c:pt idx="979">
                  <c:v>107.0092199819</c:v>
                </c:pt>
                <c:pt idx="980">
                  <c:v>107.10715350300001</c:v>
                </c:pt>
                <c:pt idx="981">
                  <c:v>107.2041788022</c:v>
                </c:pt>
                <c:pt idx="982">
                  <c:v>107.30309459750001</c:v>
                </c:pt>
                <c:pt idx="983">
                  <c:v>107.4010791914</c:v>
                </c:pt>
                <c:pt idx="984">
                  <c:v>107.50003105259999</c:v>
                </c:pt>
                <c:pt idx="985">
                  <c:v>107.5999867681</c:v>
                </c:pt>
                <c:pt idx="986">
                  <c:v>107.6989952859</c:v>
                </c:pt>
                <c:pt idx="987">
                  <c:v>107.79900357859999</c:v>
                </c:pt>
                <c:pt idx="988">
                  <c:v>107.89902320020001</c:v>
                </c:pt>
                <c:pt idx="989">
                  <c:v>108.00002628199999</c:v>
                </c:pt>
                <c:pt idx="990">
                  <c:v>108.10102542609999</c:v>
                </c:pt>
                <c:pt idx="991">
                  <c:v>108.20201903669999</c:v>
                </c:pt>
                <c:pt idx="992">
                  <c:v>108.3030054911</c:v>
                </c:pt>
                <c:pt idx="993">
                  <c:v>108.4039896585</c:v>
                </c:pt>
                <c:pt idx="994">
                  <c:v>108.5049909646</c:v>
                </c:pt>
                <c:pt idx="995">
                  <c:v>108.6059961472</c:v>
                </c:pt>
                <c:pt idx="996">
                  <c:v>108.7060032494</c:v>
                </c:pt>
                <c:pt idx="997">
                  <c:v>108.8070142225</c:v>
                </c:pt>
                <c:pt idx="998">
                  <c:v>108.9070239285</c:v>
                </c:pt>
                <c:pt idx="999">
                  <c:v>109.0070375255</c:v>
                </c:pt>
                <c:pt idx="1000">
                  <c:v>109.1070354288</c:v>
                </c:pt>
                <c:pt idx="1001">
                  <c:v>109.2060309406</c:v>
                </c:pt>
                <c:pt idx="1002">
                  <c:v>109.3050322365</c:v>
                </c:pt>
                <c:pt idx="1003">
                  <c:v>109.40305278620001</c:v>
                </c:pt>
                <c:pt idx="1004">
                  <c:v>109.5010621624</c:v>
                </c:pt>
                <c:pt idx="1005">
                  <c:v>109.5990416171</c:v>
                </c:pt>
                <c:pt idx="1006">
                  <c:v>109.6970342166</c:v>
                </c:pt>
                <c:pt idx="1007">
                  <c:v>109.7940575233</c:v>
                </c:pt>
                <c:pt idx="1008">
                  <c:v>109.8910496763</c:v>
                </c:pt>
                <c:pt idx="1009">
                  <c:v>109.987065727</c:v>
                </c:pt>
                <c:pt idx="1010">
                  <c:v>110.08399011189999</c:v>
                </c:pt>
                <c:pt idx="1011">
                  <c:v>110.1799707685</c:v>
                </c:pt>
                <c:pt idx="1012">
                  <c:v>110.27689459530001</c:v>
                </c:pt>
                <c:pt idx="1013">
                  <c:v>110.3729601695</c:v>
                </c:pt>
                <c:pt idx="1014">
                  <c:v>110.46991504979999</c:v>
                </c:pt>
                <c:pt idx="1015">
                  <c:v>110.56690490690001</c:v>
                </c:pt>
                <c:pt idx="1016">
                  <c:v>110.66396147890001</c:v>
                </c:pt>
                <c:pt idx="1017">
                  <c:v>110.7620447239</c:v>
                </c:pt>
                <c:pt idx="1018">
                  <c:v>110.86118866939999</c:v>
                </c:pt>
                <c:pt idx="1019">
                  <c:v>110.9603338496</c:v>
                </c:pt>
                <c:pt idx="1020">
                  <c:v>111.0604180763</c:v>
                </c:pt>
                <c:pt idx="1021">
                  <c:v>111.56375829860001</c:v>
                </c:pt>
                <c:pt idx="1022">
                  <c:v>111.66373130620001</c:v>
                </c:pt>
                <c:pt idx="1023">
                  <c:v>111.7638222865</c:v>
                </c:pt>
                <c:pt idx="1024">
                  <c:v>111.8639569771</c:v>
                </c:pt>
                <c:pt idx="1025">
                  <c:v>111.9631021305</c:v>
                </c:pt>
                <c:pt idx="1026">
                  <c:v>112.0612806619</c:v>
                </c:pt>
                <c:pt idx="1027">
                  <c:v>112.1593627817</c:v>
                </c:pt>
                <c:pt idx="1028">
                  <c:v>112.25637555839999</c:v>
                </c:pt>
                <c:pt idx="1029">
                  <c:v>112.353329805</c:v>
                </c:pt>
                <c:pt idx="1030">
                  <c:v>112.4502139631</c:v>
                </c:pt>
                <c:pt idx="1031">
                  <c:v>112.5470773862</c:v>
                </c:pt>
                <c:pt idx="1032">
                  <c:v>112.6431024262</c:v>
                </c:pt>
                <c:pt idx="1033">
                  <c:v>112.74009961429999</c:v>
                </c:pt>
                <c:pt idx="1034">
                  <c:v>112.8361723435</c:v>
                </c:pt>
                <c:pt idx="1035">
                  <c:v>112.93317669229999</c:v>
                </c:pt>
                <c:pt idx="1036">
                  <c:v>113.03019148280001</c:v>
                </c:pt>
                <c:pt idx="1037">
                  <c:v>113.12720495950001</c:v>
                </c:pt>
                <c:pt idx="1038">
                  <c:v>113.22423901160001</c:v>
                </c:pt>
                <c:pt idx="1039">
                  <c:v>113.3222140677</c:v>
                </c:pt>
                <c:pt idx="1040">
                  <c:v>113.42019258320001</c:v>
                </c:pt>
                <c:pt idx="1041">
                  <c:v>113.5191065023</c:v>
                </c:pt>
                <c:pt idx="1042">
                  <c:v>113.6171023509</c:v>
                </c:pt>
                <c:pt idx="1043">
                  <c:v>113.7170436756</c:v>
                </c:pt>
                <c:pt idx="1044">
                  <c:v>113.81602992320001</c:v>
                </c:pt>
                <c:pt idx="1045">
                  <c:v>113.9160103804</c:v>
                </c:pt>
                <c:pt idx="1046">
                  <c:v>114.0159859867</c:v>
                </c:pt>
                <c:pt idx="1047">
                  <c:v>114.1169858464</c:v>
                </c:pt>
                <c:pt idx="1048">
                  <c:v>114.216994926</c:v>
                </c:pt>
                <c:pt idx="1049">
                  <c:v>114.31800449470001</c:v>
                </c:pt>
                <c:pt idx="1050">
                  <c:v>114.41900798429999</c:v>
                </c:pt>
                <c:pt idx="1051">
                  <c:v>114.5199989412</c:v>
                </c:pt>
                <c:pt idx="1052">
                  <c:v>114.6209890514</c:v>
                </c:pt>
                <c:pt idx="1053">
                  <c:v>114.7219849551</c:v>
                </c:pt>
                <c:pt idx="1054">
                  <c:v>114.82299073110001</c:v>
                </c:pt>
                <c:pt idx="1055">
                  <c:v>114.92399180290001</c:v>
                </c:pt>
                <c:pt idx="1056">
                  <c:v>115.0239997756</c:v>
                </c:pt>
                <c:pt idx="1057">
                  <c:v>115.1240059703</c:v>
                </c:pt>
                <c:pt idx="1058">
                  <c:v>115.224000968</c:v>
                </c:pt>
                <c:pt idx="1059">
                  <c:v>115.3239942152</c:v>
                </c:pt>
                <c:pt idx="1060">
                  <c:v>115.42300638170001</c:v>
                </c:pt>
                <c:pt idx="1061">
                  <c:v>115.5220045655</c:v>
                </c:pt>
                <c:pt idx="1062">
                  <c:v>115.62005106549999</c:v>
                </c:pt>
                <c:pt idx="1063">
                  <c:v>115.71807274459999</c:v>
                </c:pt>
                <c:pt idx="1064">
                  <c:v>115.81607969149999</c:v>
                </c:pt>
                <c:pt idx="1065">
                  <c:v>115.9131342104</c:v>
                </c:pt>
                <c:pt idx="1066">
                  <c:v>116.0101544244</c:v>
                </c:pt>
                <c:pt idx="1067">
                  <c:v>116.1071665122</c:v>
                </c:pt>
                <c:pt idx="1068">
                  <c:v>116.2041459423</c:v>
                </c:pt>
                <c:pt idx="1069">
                  <c:v>116.3001651015</c:v>
                </c:pt>
                <c:pt idx="1070">
                  <c:v>116.397051718</c:v>
                </c:pt>
                <c:pt idx="1071">
                  <c:v>116.4930054376</c:v>
                </c:pt>
                <c:pt idx="1072">
                  <c:v>116.589886591</c:v>
                </c:pt>
                <c:pt idx="1073">
                  <c:v>116.6858671894</c:v>
                </c:pt>
                <c:pt idx="1074">
                  <c:v>116.7828650486</c:v>
                </c:pt>
                <c:pt idx="1075">
                  <c:v>116.87991514150001</c:v>
                </c:pt>
                <c:pt idx="1076">
                  <c:v>116.9780081592</c:v>
                </c:pt>
                <c:pt idx="1077">
                  <c:v>117.07612458609999</c:v>
                </c:pt>
                <c:pt idx="1078">
                  <c:v>117.1752286176</c:v>
                </c:pt>
                <c:pt idx="1079">
                  <c:v>117.2743148287</c:v>
                </c:pt>
                <c:pt idx="1080">
                  <c:v>117.37430440750001</c:v>
                </c:pt>
                <c:pt idx="1081">
                  <c:v>117.47524934560001</c:v>
                </c:pt>
                <c:pt idx="1082">
                  <c:v>117.57614306169999</c:v>
                </c:pt>
                <c:pt idx="1083">
                  <c:v>117.67701398219999</c:v>
                </c:pt>
                <c:pt idx="1084">
                  <c:v>117.77789713750001</c:v>
                </c:pt>
                <c:pt idx="1085">
                  <c:v>117.8778397433</c:v>
                </c:pt>
                <c:pt idx="1086">
                  <c:v>117.9788434216</c:v>
                </c:pt>
                <c:pt idx="1087">
                  <c:v>118.07893451309999</c:v>
                </c:pt>
                <c:pt idx="1088">
                  <c:v>118.1790499351</c:v>
                </c:pt>
                <c:pt idx="1089">
                  <c:v>118.2781941154</c:v>
                </c:pt>
                <c:pt idx="1090">
                  <c:v>118.37635021369999</c:v>
                </c:pt>
                <c:pt idx="1091">
                  <c:v>118.4744342954</c:v>
                </c:pt>
                <c:pt idx="1092">
                  <c:v>118.5724500093</c:v>
                </c:pt>
                <c:pt idx="1093">
                  <c:v>118.6694550449</c:v>
                </c:pt>
                <c:pt idx="1094">
                  <c:v>118.7664332313</c:v>
                </c:pt>
                <c:pt idx="1095">
                  <c:v>118.86248333659999</c:v>
                </c:pt>
                <c:pt idx="1096">
                  <c:v>118.95940745279999</c:v>
                </c:pt>
                <c:pt idx="1097">
                  <c:v>119.0554426012</c:v>
                </c:pt>
                <c:pt idx="1098">
                  <c:v>119.1523691646</c:v>
                </c:pt>
                <c:pt idx="1099">
                  <c:v>119.248411963</c:v>
                </c:pt>
                <c:pt idx="1100">
                  <c:v>119.34534377670001</c:v>
                </c:pt>
                <c:pt idx="1101">
                  <c:v>119.44231406679999</c:v>
                </c:pt>
                <c:pt idx="1102">
                  <c:v>119.5392889826</c:v>
                </c:pt>
                <c:pt idx="1103">
                  <c:v>119.63725029</c:v>
                </c:pt>
                <c:pt idx="1104">
                  <c:v>119.7352270391</c:v>
                </c:pt>
                <c:pt idx="1105">
                  <c:v>119.8332295936</c:v>
                </c:pt>
                <c:pt idx="1106">
                  <c:v>119.931209088</c:v>
                </c:pt>
                <c:pt idx="1107">
                  <c:v>120.0301747661</c:v>
                </c:pt>
                <c:pt idx="1108">
                  <c:v>120.1291345587</c:v>
                </c:pt>
                <c:pt idx="1109">
                  <c:v>120.229100594</c:v>
                </c:pt>
                <c:pt idx="1110">
                  <c:v>120.32907170129999</c:v>
                </c:pt>
                <c:pt idx="1111">
                  <c:v>120.42906162200001</c:v>
                </c:pt>
                <c:pt idx="1112">
                  <c:v>120.5290611301</c:v>
                </c:pt>
                <c:pt idx="1113">
                  <c:v>120.63005300650001</c:v>
                </c:pt>
                <c:pt idx="1114">
                  <c:v>120.7310462275</c:v>
                </c:pt>
                <c:pt idx="1115">
                  <c:v>120.832034658</c:v>
                </c:pt>
                <c:pt idx="1116">
                  <c:v>120.9330051445</c:v>
                </c:pt>
                <c:pt idx="1117">
                  <c:v>121.0339715306</c:v>
                </c:pt>
                <c:pt idx="1118">
                  <c:v>121.1349591412</c:v>
                </c:pt>
                <c:pt idx="1119">
                  <c:v>121.2349557942</c:v>
                </c:pt>
                <c:pt idx="1120">
                  <c:v>121.3359554203</c:v>
                </c:pt>
                <c:pt idx="1121">
                  <c:v>121.4369502018</c:v>
                </c:pt>
                <c:pt idx="1122">
                  <c:v>121.53696016160001</c:v>
                </c:pt>
                <c:pt idx="1123">
                  <c:v>121.63696349129999</c:v>
                </c:pt>
                <c:pt idx="1124">
                  <c:v>121.7369598019</c:v>
                </c:pt>
                <c:pt idx="1125">
                  <c:v>121.8360010688</c:v>
                </c:pt>
                <c:pt idx="1126">
                  <c:v>121.935017711</c:v>
                </c:pt>
                <c:pt idx="1127">
                  <c:v>122.03402235279999</c:v>
                </c:pt>
                <c:pt idx="1128">
                  <c:v>122.13203590329999</c:v>
                </c:pt>
                <c:pt idx="1129">
                  <c:v>122.23004426830001</c:v>
                </c:pt>
                <c:pt idx="1130">
                  <c:v>122.3271194008</c:v>
                </c:pt>
                <c:pt idx="1131">
                  <c:v>122.4251085522</c:v>
                </c:pt>
                <c:pt idx="1132">
                  <c:v>122.5221537037</c:v>
                </c:pt>
                <c:pt idx="1133">
                  <c:v>122.61916755919999</c:v>
                </c:pt>
                <c:pt idx="1134">
                  <c:v>122.7152292792</c:v>
                </c:pt>
                <c:pt idx="1135">
                  <c:v>122.8121745806</c:v>
                </c:pt>
                <c:pt idx="1136">
                  <c:v>122.9081874197</c:v>
                </c:pt>
                <c:pt idx="1137">
                  <c:v>123.0050824587</c:v>
                </c:pt>
                <c:pt idx="1138">
                  <c:v>123.1010880374</c:v>
                </c:pt>
                <c:pt idx="1139">
                  <c:v>123.19803186350001</c:v>
                </c:pt>
                <c:pt idx="1140">
                  <c:v>123.2949809533</c:v>
                </c:pt>
                <c:pt idx="1141">
                  <c:v>123.3919777113</c:v>
                </c:pt>
                <c:pt idx="1142">
                  <c:v>123.4899702845</c:v>
                </c:pt>
                <c:pt idx="1143">
                  <c:v>123.588028712</c:v>
                </c:pt>
                <c:pt idx="1144">
                  <c:v>123.6861460081</c:v>
                </c:pt>
                <c:pt idx="1145">
                  <c:v>123.7861913684</c:v>
                </c:pt>
                <c:pt idx="1146">
                  <c:v>123.8852487744</c:v>
                </c:pt>
                <c:pt idx="1147">
                  <c:v>123.985239721</c:v>
                </c:pt>
                <c:pt idx="1148">
                  <c:v>124.08617918100001</c:v>
                </c:pt>
                <c:pt idx="1149">
                  <c:v>124.1870835483</c:v>
                </c:pt>
                <c:pt idx="1150">
                  <c:v>124.2879808748</c:v>
                </c:pt>
                <c:pt idx="1151">
                  <c:v>124.38890576110001</c:v>
                </c:pt>
                <c:pt idx="1152">
                  <c:v>124.4898636806</c:v>
                </c:pt>
                <c:pt idx="1153">
                  <c:v>124.58988072370001</c:v>
                </c:pt>
                <c:pt idx="1154">
                  <c:v>124.6899790193</c:v>
                </c:pt>
                <c:pt idx="1155">
                  <c:v>124.790070519</c:v>
                </c:pt>
                <c:pt idx="1156">
                  <c:v>124.8892037256</c:v>
                </c:pt>
                <c:pt idx="1157">
                  <c:v>124.98733944679999</c:v>
                </c:pt>
                <c:pt idx="1158">
                  <c:v>125.0863706275</c:v>
                </c:pt>
                <c:pt idx="1159">
                  <c:v>125.18344449209999</c:v>
                </c:pt>
                <c:pt idx="1160">
                  <c:v>125.2804883339</c:v>
                </c:pt>
                <c:pt idx="1161">
                  <c:v>125.37748558200001</c:v>
                </c:pt>
                <c:pt idx="1162">
                  <c:v>125.4744592648</c:v>
                </c:pt>
                <c:pt idx="1163">
                  <c:v>125.5714078995</c:v>
                </c:pt>
                <c:pt idx="1164">
                  <c:v>125.6674726727</c:v>
                </c:pt>
                <c:pt idx="1165">
                  <c:v>125.76443859290001</c:v>
                </c:pt>
                <c:pt idx="1166">
                  <c:v>125.8604645197</c:v>
                </c:pt>
                <c:pt idx="1167">
                  <c:v>125.9574304304</c:v>
                </c:pt>
                <c:pt idx="1168">
                  <c:v>126.0544019349</c:v>
                </c:pt>
                <c:pt idx="1169">
                  <c:v>126.1513846454</c:v>
                </c:pt>
                <c:pt idx="1170">
                  <c:v>126.24838531410001</c:v>
                </c:pt>
                <c:pt idx="1171">
                  <c:v>126.3462978882</c:v>
                </c:pt>
                <c:pt idx="1172">
                  <c:v>126.4442575393</c:v>
                </c:pt>
                <c:pt idx="1173">
                  <c:v>126.5422492276</c:v>
                </c:pt>
                <c:pt idx="1174">
                  <c:v>126.6411967264</c:v>
                </c:pt>
                <c:pt idx="1175">
                  <c:v>126.73921150459999</c:v>
                </c:pt>
                <c:pt idx="1176">
                  <c:v>126.8391481534</c:v>
                </c:pt>
                <c:pt idx="1177">
                  <c:v>126.9381398109</c:v>
                </c:pt>
                <c:pt idx="1178">
                  <c:v>127.0381128905</c:v>
                </c:pt>
                <c:pt idx="1179">
                  <c:v>127.1381053341</c:v>
                </c:pt>
                <c:pt idx="1180">
                  <c:v>127.2390776994</c:v>
                </c:pt>
                <c:pt idx="1181">
                  <c:v>127.3390709199</c:v>
                </c:pt>
                <c:pt idx="1182">
                  <c:v>127.4400529227</c:v>
                </c:pt>
                <c:pt idx="1183">
                  <c:v>127.54103512579999</c:v>
                </c:pt>
                <c:pt idx="1184">
                  <c:v>127.642008968</c:v>
                </c:pt>
                <c:pt idx="1185">
                  <c:v>127.74297934400001</c:v>
                </c:pt>
                <c:pt idx="1186">
                  <c:v>127.84395981820001</c:v>
                </c:pt>
                <c:pt idx="1187">
                  <c:v>127.9449470209</c:v>
                </c:pt>
                <c:pt idx="1188">
                  <c:v>128.04593809030001</c:v>
                </c:pt>
                <c:pt idx="1189">
                  <c:v>128.14594705330001</c:v>
                </c:pt>
                <c:pt idx="1190">
                  <c:v>128.24693271390001</c:v>
                </c:pt>
                <c:pt idx="1191">
                  <c:v>128.3469376843</c:v>
                </c:pt>
                <c:pt idx="1192">
                  <c:v>128.4469320634</c:v>
                </c:pt>
                <c:pt idx="1193">
                  <c:v>128.5459626251</c:v>
                </c:pt>
                <c:pt idx="1194">
                  <c:v>128.64496325350001</c:v>
                </c:pt>
                <c:pt idx="1195">
                  <c:v>128.7439435862</c:v>
                </c:pt>
                <c:pt idx="1196">
                  <c:v>128.84293208630001</c:v>
                </c:pt>
                <c:pt idx="1197">
                  <c:v>128.94099104540001</c:v>
                </c:pt>
                <c:pt idx="1198">
                  <c:v>129.039016062</c:v>
                </c:pt>
                <c:pt idx="1199">
                  <c:v>129.13610219149999</c:v>
                </c:pt>
                <c:pt idx="1200">
                  <c:v>129.23312911209999</c:v>
                </c:pt>
                <c:pt idx="1201">
                  <c:v>129.33107278969999</c:v>
                </c:pt>
                <c:pt idx="1202">
                  <c:v>129.4271533692</c:v>
                </c:pt>
                <c:pt idx="1203">
                  <c:v>129.52412285240001</c:v>
                </c:pt>
                <c:pt idx="1204">
                  <c:v>129.62108926440001</c:v>
                </c:pt>
                <c:pt idx="1205">
                  <c:v>129.71708091159999</c:v>
                </c:pt>
                <c:pt idx="1206">
                  <c:v>129.81401176599999</c:v>
                </c:pt>
                <c:pt idx="1207">
                  <c:v>129.91004153969999</c:v>
                </c:pt>
                <c:pt idx="1208">
                  <c:v>130.00699331659999</c:v>
                </c:pt>
                <c:pt idx="1209">
                  <c:v>130.10401091560001</c:v>
                </c:pt>
                <c:pt idx="1210">
                  <c:v>130.20103795770001</c:v>
                </c:pt>
                <c:pt idx="1211">
                  <c:v>130.299022267</c:v>
                </c:pt>
                <c:pt idx="1212">
                  <c:v>130.39705423300001</c:v>
                </c:pt>
                <c:pt idx="1213">
                  <c:v>130.4950901121</c:v>
                </c:pt>
                <c:pt idx="1214">
                  <c:v>130.59411056690001</c:v>
                </c:pt>
                <c:pt idx="1215">
                  <c:v>130.6941193147</c:v>
                </c:pt>
                <c:pt idx="1216">
                  <c:v>130.79414484110001</c:v>
                </c:pt>
                <c:pt idx="1217">
                  <c:v>130.89413461730001</c:v>
                </c:pt>
                <c:pt idx="1218">
                  <c:v>130.99509911339999</c:v>
                </c:pt>
                <c:pt idx="1219">
                  <c:v>131.09603644960001</c:v>
                </c:pt>
                <c:pt idx="1220">
                  <c:v>131.19697214289999</c:v>
                </c:pt>
                <c:pt idx="1221">
                  <c:v>131.29793957019999</c:v>
                </c:pt>
                <c:pt idx="1222">
                  <c:v>131.39894682689999</c:v>
                </c:pt>
                <c:pt idx="1223">
                  <c:v>131.49901992759999</c:v>
                </c:pt>
                <c:pt idx="1224">
                  <c:v>131.59909583129999</c:v>
                </c:pt>
                <c:pt idx="1225">
                  <c:v>131.6991720565</c:v>
                </c:pt>
                <c:pt idx="1226">
                  <c:v>131.79827474000001</c:v>
                </c:pt>
                <c:pt idx="1227">
                  <c:v>131.89732645059999</c:v>
                </c:pt>
                <c:pt idx="1228">
                  <c:v>131.99541797059999</c:v>
                </c:pt>
                <c:pt idx="1229">
                  <c:v>132.0934577921</c:v>
                </c:pt>
                <c:pt idx="1230">
                  <c:v>132.19052726199999</c:v>
                </c:pt>
                <c:pt idx="1231">
                  <c:v>132.28848817030001</c:v>
                </c:pt>
                <c:pt idx="1232">
                  <c:v>132.3855079356</c:v>
                </c:pt>
                <c:pt idx="1233">
                  <c:v>132.48159042930001</c:v>
                </c:pt>
                <c:pt idx="1234">
                  <c:v>132.57855980100001</c:v>
                </c:pt>
                <c:pt idx="1235">
                  <c:v>132.67548673429999</c:v>
                </c:pt>
                <c:pt idx="1236">
                  <c:v>132.77151186890001</c:v>
                </c:pt>
                <c:pt idx="1237">
                  <c:v>132.86843650739999</c:v>
                </c:pt>
                <c:pt idx="1238">
                  <c:v>132.9653985203</c:v>
                </c:pt>
                <c:pt idx="1239">
                  <c:v>133.0623824498</c:v>
                </c:pt>
                <c:pt idx="1240">
                  <c:v>133.15940554220001</c:v>
                </c:pt>
                <c:pt idx="1241">
                  <c:v>133.25642110979999</c:v>
                </c:pt>
                <c:pt idx="1242">
                  <c:v>133.35442270109999</c:v>
                </c:pt>
                <c:pt idx="1243">
                  <c:v>133.45237964029999</c:v>
                </c:pt>
                <c:pt idx="1244">
                  <c:v>133.55035881859999</c:v>
                </c:pt>
                <c:pt idx="1245">
                  <c:v>133.6493212613</c:v>
                </c:pt>
                <c:pt idx="1246">
                  <c:v>133.7482760003</c:v>
                </c:pt>
                <c:pt idx="1247">
                  <c:v>133.84725316699999</c:v>
                </c:pt>
                <c:pt idx="1248">
                  <c:v>133.9462386774</c:v>
                </c:pt>
                <c:pt idx="1249">
                  <c:v>134.04619267039999</c:v>
                </c:pt>
                <c:pt idx="1250">
                  <c:v>134.1461592947</c:v>
                </c:pt>
                <c:pt idx="1251">
                  <c:v>134.2471201692</c:v>
                </c:pt>
                <c:pt idx="1252">
                  <c:v>134.34710684960001</c:v>
                </c:pt>
                <c:pt idx="1253">
                  <c:v>134.44808497010001</c:v>
                </c:pt>
                <c:pt idx="1254">
                  <c:v>134.5490657606</c:v>
                </c:pt>
                <c:pt idx="1255">
                  <c:v>134.6500319216</c:v>
                </c:pt>
                <c:pt idx="1256">
                  <c:v>134.75098497670001</c:v>
                </c:pt>
                <c:pt idx="1257">
                  <c:v>134.85194944290001</c:v>
                </c:pt>
                <c:pt idx="1258">
                  <c:v>134.9529385438</c:v>
                </c:pt>
                <c:pt idx="1259">
                  <c:v>135.0539296529</c:v>
                </c:pt>
                <c:pt idx="1260">
                  <c:v>135.15393465759999</c:v>
                </c:pt>
                <c:pt idx="1261">
                  <c:v>135.25493079949999</c:v>
                </c:pt>
                <c:pt idx="1262">
                  <c:v>135.35493518850001</c:v>
                </c:pt>
                <c:pt idx="1263">
                  <c:v>135.4549323695</c:v>
                </c:pt>
                <c:pt idx="1264">
                  <c:v>135.5549381914</c:v>
                </c:pt>
                <c:pt idx="1265">
                  <c:v>135.65396244429999</c:v>
                </c:pt>
                <c:pt idx="1266">
                  <c:v>135.752992105</c:v>
                </c:pt>
                <c:pt idx="1267">
                  <c:v>135.85201799839999</c:v>
                </c:pt>
                <c:pt idx="1268">
                  <c:v>135.9510105681</c:v>
                </c:pt>
                <c:pt idx="1269">
                  <c:v>136.04902601809999</c:v>
                </c:pt>
                <c:pt idx="1270">
                  <c:v>136.14701903170001</c:v>
                </c:pt>
                <c:pt idx="1271">
                  <c:v>136.24406294689999</c:v>
                </c:pt>
                <c:pt idx="1272">
                  <c:v>136.3410868798</c:v>
                </c:pt>
                <c:pt idx="1273">
                  <c:v>136.43904082879999</c:v>
                </c:pt>
                <c:pt idx="1274">
                  <c:v>136.5350950943</c:v>
                </c:pt>
                <c:pt idx="1275">
                  <c:v>136.63209013950001</c:v>
                </c:pt>
                <c:pt idx="1276">
                  <c:v>136.72906958030001</c:v>
                </c:pt>
                <c:pt idx="1277">
                  <c:v>136.82511563310001</c:v>
                </c:pt>
                <c:pt idx="1278">
                  <c:v>136.92210483529999</c:v>
                </c:pt>
                <c:pt idx="1279">
                  <c:v>137.01903529500001</c:v>
                </c:pt>
                <c:pt idx="1280">
                  <c:v>137.1159924143</c:v>
                </c:pt>
                <c:pt idx="1281">
                  <c:v>137.2129593889</c:v>
                </c:pt>
                <c:pt idx="1282">
                  <c:v>137.30993493330001</c:v>
                </c:pt>
                <c:pt idx="1283">
                  <c:v>137.4069418309</c:v>
                </c:pt>
                <c:pt idx="1284">
                  <c:v>137.50492483459999</c:v>
                </c:pt>
                <c:pt idx="1285">
                  <c:v>137.6029691656</c:v>
                </c:pt>
                <c:pt idx="1286">
                  <c:v>137.7020131555</c:v>
                </c:pt>
                <c:pt idx="1287">
                  <c:v>137.8010490188</c:v>
                </c:pt>
                <c:pt idx="1288">
                  <c:v>137.90107374889999</c:v>
                </c:pt>
                <c:pt idx="1289">
                  <c:v>138.0010869356</c:v>
                </c:pt>
                <c:pt idx="1290">
                  <c:v>138.10206500059999</c:v>
                </c:pt>
                <c:pt idx="1291">
                  <c:v>138.203045578</c:v>
                </c:pt>
                <c:pt idx="1292">
                  <c:v>138.3040152749</c:v>
                </c:pt>
                <c:pt idx="1293">
                  <c:v>138.40499174089999</c:v>
                </c:pt>
                <c:pt idx="1294">
                  <c:v>138.50499411370001</c:v>
                </c:pt>
                <c:pt idx="1295">
                  <c:v>138.6060152455</c:v>
                </c:pt>
                <c:pt idx="1296">
                  <c:v>138.7070652678</c:v>
                </c:pt>
                <c:pt idx="1297">
                  <c:v>138.80713515400001</c:v>
                </c:pt>
                <c:pt idx="1298">
                  <c:v>138.90721652139999</c:v>
                </c:pt>
                <c:pt idx="1299">
                  <c:v>139.00631720550001</c:v>
                </c:pt>
                <c:pt idx="1300">
                  <c:v>139.1053892164</c:v>
                </c:pt>
                <c:pt idx="1301">
                  <c:v>139.204431357</c:v>
                </c:pt>
                <c:pt idx="1302">
                  <c:v>139.30245450340001</c:v>
                </c:pt>
                <c:pt idx="1303">
                  <c:v>139.40047733649999</c:v>
                </c:pt>
                <c:pt idx="1304">
                  <c:v>139.49753770090001</c:v>
                </c:pt>
                <c:pt idx="1305">
                  <c:v>139.59458659890001</c:v>
                </c:pt>
                <c:pt idx="1306">
                  <c:v>139.69163366949999</c:v>
                </c:pt>
                <c:pt idx="1307">
                  <c:v>139.78863553319999</c:v>
                </c:pt>
                <c:pt idx="1308">
                  <c:v>139.8856236506</c:v>
                </c:pt>
                <c:pt idx="1309">
                  <c:v>139.9816553876</c:v>
                </c:pt>
                <c:pt idx="1310">
                  <c:v>140.0785845831</c:v>
                </c:pt>
                <c:pt idx="1311">
                  <c:v>140.17554548370001</c:v>
                </c:pt>
                <c:pt idx="1312">
                  <c:v>140.27252198010001</c:v>
                </c:pt>
                <c:pt idx="1313">
                  <c:v>140.36949940509999</c:v>
                </c:pt>
                <c:pt idx="1314">
                  <c:v>140.46651581110001</c:v>
                </c:pt>
                <c:pt idx="1315">
                  <c:v>140.56354526120001</c:v>
                </c:pt>
                <c:pt idx="1316">
                  <c:v>140.6615054021</c:v>
                </c:pt>
                <c:pt idx="1317">
                  <c:v>140.75945228259999</c:v>
                </c:pt>
                <c:pt idx="1318">
                  <c:v>140.85740569750001</c:v>
                </c:pt>
                <c:pt idx="1319">
                  <c:v>140.95540179229999</c:v>
                </c:pt>
                <c:pt idx="1320">
                  <c:v>141.05436623719999</c:v>
                </c:pt>
                <c:pt idx="1321">
                  <c:v>141.15334164309999</c:v>
                </c:pt>
                <c:pt idx="1322">
                  <c:v>141.25328994649999</c:v>
                </c:pt>
                <c:pt idx="1323">
                  <c:v>141.35227757909999</c:v>
                </c:pt>
                <c:pt idx="1324">
                  <c:v>141.4522289818</c:v>
                </c:pt>
                <c:pt idx="1325">
                  <c:v>141.55218204760001</c:v>
                </c:pt>
                <c:pt idx="1326">
                  <c:v>141.65314426539999</c:v>
                </c:pt>
                <c:pt idx="1327">
                  <c:v>141.75410518379999</c:v>
                </c:pt>
                <c:pt idx="1328">
                  <c:v>141.85408572899999</c:v>
                </c:pt>
                <c:pt idx="1329">
                  <c:v>141.9550612095</c:v>
                </c:pt>
                <c:pt idx="1330">
                  <c:v>142.05601990100001</c:v>
                </c:pt>
                <c:pt idx="1331">
                  <c:v>142.15697343720001</c:v>
                </c:pt>
                <c:pt idx="1332">
                  <c:v>142.25794349009999</c:v>
                </c:pt>
                <c:pt idx="1333">
                  <c:v>142.35892525669999</c:v>
                </c:pt>
                <c:pt idx="1334">
                  <c:v>142.45992036729999</c:v>
                </c:pt>
                <c:pt idx="1335">
                  <c:v>142.56090330219999</c:v>
                </c:pt>
                <c:pt idx="1336">
                  <c:v>142.66089900829999</c:v>
                </c:pt>
                <c:pt idx="1337">
                  <c:v>142.7608923677</c:v>
                </c:pt>
                <c:pt idx="1338">
                  <c:v>142.8608874075</c:v>
                </c:pt>
                <c:pt idx="1339">
                  <c:v>142.96089552480001</c:v>
                </c:pt>
                <c:pt idx="1340">
                  <c:v>143.06086909769999</c:v>
                </c:pt>
                <c:pt idx="1341">
                  <c:v>143.1598658508</c:v>
                </c:pt>
                <c:pt idx="1342">
                  <c:v>143.25790566789999</c:v>
                </c:pt>
                <c:pt idx="1343">
                  <c:v>143.35687498230001</c:v>
                </c:pt>
                <c:pt idx="1344">
                  <c:v>143.45491809609999</c:v>
                </c:pt>
                <c:pt idx="1345">
                  <c:v>143.55293663130001</c:v>
                </c:pt>
                <c:pt idx="1346">
                  <c:v>143.65092565149999</c:v>
                </c:pt>
                <c:pt idx="1347">
                  <c:v>143.7479822828</c:v>
                </c:pt>
                <c:pt idx="1348">
                  <c:v>143.8450098639</c:v>
                </c:pt>
                <c:pt idx="1349">
                  <c:v>143.94201799679999</c:v>
                </c:pt>
                <c:pt idx="1350">
                  <c:v>144.03897910000001</c:v>
                </c:pt>
                <c:pt idx="1351">
                  <c:v>144.1359722755</c:v>
                </c:pt>
                <c:pt idx="1352">
                  <c:v>144.2329594981</c:v>
                </c:pt>
                <c:pt idx="1353">
                  <c:v>144.32901510470001</c:v>
                </c:pt>
                <c:pt idx="1354">
                  <c:v>144.42599103399999</c:v>
                </c:pt>
                <c:pt idx="1355">
                  <c:v>144.5229654716</c:v>
                </c:pt>
                <c:pt idx="1356">
                  <c:v>144.61996581150001</c:v>
                </c:pt>
                <c:pt idx="1357">
                  <c:v>144.7169635473</c:v>
                </c:pt>
                <c:pt idx="1358">
                  <c:v>144.813959539</c:v>
                </c:pt>
                <c:pt idx="1359">
                  <c:v>144.911941437</c:v>
                </c:pt>
                <c:pt idx="1360">
                  <c:v>145.0099315441</c:v>
                </c:pt>
                <c:pt idx="1361">
                  <c:v>145.1079650346</c:v>
                </c:pt>
                <c:pt idx="1362">
                  <c:v>145.20696959899999</c:v>
                </c:pt>
                <c:pt idx="1363">
                  <c:v>145.3059919216</c:v>
                </c:pt>
                <c:pt idx="1364">
                  <c:v>145.40502844849999</c:v>
                </c:pt>
                <c:pt idx="1365">
                  <c:v>145.50503557939999</c:v>
                </c:pt>
                <c:pt idx="1366">
                  <c:v>145.60601933949999</c:v>
                </c:pt>
                <c:pt idx="1367">
                  <c:v>145.70701969800001</c:v>
                </c:pt>
                <c:pt idx="1368">
                  <c:v>145.8070073323</c:v>
                </c:pt>
                <c:pt idx="1369">
                  <c:v>145.90800020450001</c:v>
                </c:pt>
                <c:pt idx="1370">
                  <c:v>146.00900263930001</c:v>
                </c:pt>
                <c:pt idx="1371">
                  <c:v>146.11002771579999</c:v>
                </c:pt>
                <c:pt idx="1372">
                  <c:v>146.21107613309999</c:v>
                </c:pt>
                <c:pt idx="1373">
                  <c:v>146.31214068189999</c:v>
                </c:pt>
                <c:pt idx="1374">
                  <c:v>146.4122090617</c:v>
                </c:pt>
                <c:pt idx="1375">
                  <c:v>146.5113105458</c:v>
                </c:pt>
                <c:pt idx="1376">
                  <c:v>146.61138185120001</c:v>
                </c:pt>
                <c:pt idx="1377">
                  <c:v>146.710464882</c:v>
                </c:pt>
                <c:pt idx="1378">
                  <c:v>146.8085444331</c:v>
                </c:pt>
                <c:pt idx="1379">
                  <c:v>146.90753871609999</c:v>
                </c:pt>
                <c:pt idx="1380">
                  <c:v>147.0046199329</c:v>
                </c:pt>
                <c:pt idx="1381">
                  <c:v>147.1025933201</c:v>
                </c:pt>
                <c:pt idx="1382">
                  <c:v>147.1996242413</c:v>
                </c:pt>
                <c:pt idx="1383">
                  <c:v>147.29665580579999</c:v>
                </c:pt>
                <c:pt idx="1384">
                  <c:v>147.39366809149999</c:v>
                </c:pt>
                <c:pt idx="1385">
                  <c:v>147.49070768280001</c:v>
                </c:pt>
                <c:pt idx="1386">
                  <c:v>147.58773725450001</c:v>
                </c:pt>
                <c:pt idx="1387">
                  <c:v>147.68382357199999</c:v>
                </c:pt>
                <c:pt idx="1388">
                  <c:v>147.7808121038</c:v>
                </c:pt>
                <c:pt idx="1389">
                  <c:v>147.8778017763</c:v>
                </c:pt>
                <c:pt idx="1390">
                  <c:v>147.97475269559999</c:v>
                </c:pt>
                <c:pt idx="1391">
                  <c:v>148.0717084078</c:v>
                </c:pt>
                <c:pt idx="1392">
                  <c:v>148.1686518944</c:v>
                </c:pt>
                <c:pt idx="1393">
                  <c:v>148.26658994140001</c:v>
                </c:pt>
                <c:pt idx="1394">
                  <c:v>148.36451475230001</c:v>
                </c:pt>
                <c:pt idx="1395">
                  <c:v>148.46153647240001</c:v>
                </c:pt>
                <c:pt idx="1396">
                  <c:v>148.5604602384</c:v>
                </c:pt>
                <c:pt idx="1397">
                  <c:v>148.65845181770001</c:v>
                </c:pt>
                <c:pt idx="1398">
                  <c:v>148.75740716690001</c:v>
                </c:pt>
                <c:pt idx="1399">
                  <c:v>148.85638572799999</c:v>
                </c:pt>
                <c:pt idx="1400">
                  <c:v>148.95537476550001</c:v>
                </c:pt>
                <c:pt idx="1401">
                  <c:v>149.05536063389999</c:v>
                </c:pt>
                <c:pt idx="1402">
                  <c:v>149.155347046</c:v>
                </c:pt>
                <c:pt idx="1403">
                  <c:v>149.25532110060001</c:v>
                </c:pt>
                <c:pt idx="1404">
                  <c:v>149.35625876410001</c:v>
                </c:pt>
              </c:numCache>
            </c:numRef>
          </c:xVal>
          <c:yVal>
            <c:numRef>
              <c:f>DATA!$N$4:$N$1408</c:f>
              <c:numCache>
                <c:formatCode>General</c:formatCode>
                <c:ptCount val="1405"/>
                <c:pt idx="0">
                  <c:v>-2.0295551775983967E-4</c:v>
                </c:pt>
                <c:pt idx="1">
                  <c:v>-1.4688533949991367E-4</c:v>
                </c:pt>
                <c:pt idx="2">
                  <c:v>-1.318105355001542E-4</c:v>
                </c:pt>
                <c:pt idx="3">
                  <c:v>-1.6287289896022017E-4</c:v>
                </c:pt>
                <c:pt idx="4">
                  <c:v>-2.438328975800097E-4</c:v>
                </c:pt>
                <c:pt idx="5">
                  <c:v>-3.3565545580005463E-4</c:v>
                </c:pt>
                <c:pt idx="6">
                  <c:v>-4.0631982108996212E-4</c:v>
                </c:pt>
                <c:pt idx="7">
                  <c:v>-4.9189642597990968E-4</c:v>
                </c:pt>
                <c:pt idx="8">
                  <c:v>-6.6665232311002853E-4</c:v>
                </c:pt>
                <c:pt idx="9">
                  <c:v>-1.0216544605798905E-3</c:v>
                </c:pt>
                <c:pt idx="10">
                  <c:v>-1.5766901093998698E-3</c:v>
                </c:pt>
                <c:pt idx="11">
                  <c:v>-2.2702094836601905E-3</c:v>
                </c:pt>
                <c:pt idx="12">
                  <c:v>-2.9660909833999494E-3</c:v>
                </c:pt>
                <c:pt idx="13">
                  <c:v>-3.3984655801999608E-3</c:v>
                </c:pt>
                <c:pt idx="14">
                  <c:v>-3.2728803613000235E-3</c:v>
                </c:pt>
                <c:pt idx="15">
                  <c:v>-2.7078696720299611E-3</c:v>
                </c:pt>
                <c:pt idx="16">
                  <c:v>-2.0508157603600363E-3</c:v>
                </c:pt>
                <c:pt idx="17">
                  <c:v>-1.5420858604999754E-3</c:v>
                </c:pt>
                <c:pt idx="18">
                  <c:v>-1.2940493395601216E-3</c:v>
                </c:pt>
                <c:pt idx="19">
                  <c:v>-1.1701642333901141E-3</c:v>
                </c:pt>
                <c:pt idx="20">
                  <c:v>-1.1392645918899547E-3</c:v>
                </c:pt>
                <c:pt idx="21">
                  <c:v>-1.132989213379787E-3</c:v>
                </c:pt>
                <c:pt idx="22">
                  <c:v>-1.1353445960802233E-3</c:v>
                </c:pt>
                <c:pt idx="23">
                  <c:v>-1.1403042051298939E-3</c:v>
                </c:pt>
                <c:pt idx="24">
                  <c:v>-1.1432457101703264E-3</c:v>
                </c:pt>
                <c:pt idx="25">
                  <c:v>-1.1608988183198221E-3</c:v>
                </c:pt>
                <c:pt idx="26">
                  <c:v>-1.2192700049000749E-3</c:v>
                </c:pt>
                <c:pt idx="27">
                  <c:v>-1.3552936683898231E-3</c:v>
                </c:pt>
                <c:pt idx="28">
                  <c:v>-1.5756665412700599E-3</c:v>
                </c:pt>
                <c:pt idx="29">
                  <c:v>-1.8482285412000365E-3</c:v>
                </c:pt>
                <c:pt idx="30">
                  <c:v>-1.8492959624500926E-3</c:v>
                </c:pt>
                <c:pt idx="31">
                  <c:v>-1.7527945404598455E-3</c:v>
                </c:pt>
                <c:pt idx="32">
                  <c:v>-1.5290231699403023E-3</c:v>
                </c:pt>
                <c:pt idx="33">
                  <c:v>-1.2756819675301401E-3</c:v>
                </c:pt>
                <c:pt idx="34">
                  <c:v>-1.036128584069651E-3</c:v>
                </c:pt>
                <c:pt idx="35">
                  <c:v>-8.3390902508995168E-4</c:v>
                </c:pt>
                <c:pt idx="36">
                  <c:v>-6.8542733933973921E-4</c:v>
                </c:pt>
                <c:pt idx="37">
                  <c:v>-5.8844304207017473E-4</c:v>
                </c:pt>
                <c:pt idx="38">
                  <c:v>-5.370305038701062E-4</c:v>
                </c:pt>
                <c:pt idx="39">
                  <c:v>-4.8993918188999785E-4</c:v>
                </c:pt>
                <c:pt idx="40">
                  <c:v>-4.4368637699987445E-4</c:v>
                </c:pt>
                <c:pt idx="41">
                  <c:v>-3.6189030448996462E-4</c:v>
                </c:pt>
                <c:pt idx="42">
                  <c:v>-2.5806420286000886E-4</c:v>
                </c:pt>
                <c:pt idx="43">
                  <c:v>-1.6778820819007834E-4</c:v>
                </c:pt>
                <c:pt idx="44">
                  <c:v>-1.4449702964003386E-4</c:v>
                </c:pt>
                <c:pt idx="45">
                  <c:v>-2.1831967454999379E-4</c:v>
                </c:pt>
                <c:pt idx="46">
                  <c:v>-4.6723935359005431E-4</c:v>
                </c:pt>
                <c:pt idx="47">
                  <c:v>-9.3870753561997589E-4</c:v>
                </c:pt>
                <c:pt idx="48">
                  <c:v>-1.5976111276299054E-3</c:v>
                </c:pt>
                <c:pt idx="49">
                  <c:v>-2.2692863626398996E-3</c:v>
                </c:pt>
                <c:pt idx="50">
                  <c:v>-2.5167903323399798E-3</c:v>
                </c:pt>
                <c:pt idx="51">
                  <c:v>-2.2991842081800939E-3</c:v>
                </c:pt>
                <c:pt idx="52">
                  <c:v>-1.843478806580201E-3</c:v>
                </c:pt>
                <c:pt idx="53">
                  <c:v>-1.4389653885400477E-3</c:v>
                </c:pt>
                <c:pt idx="54">
                  <c:v>-1.1417035913499074E-3</c:v>
                </c:pt>
                <c:pt idx="55">
                  <c:v>-9.6044442639997563E-4</c:v>
                </c:pt>
                <c:pt idx="56">
                  <c:v>-8.9071705307985916E-4</c:v>
                </c:pt>
                <c:pt idx="57">
                  <c:v>-9.3656422669008421E-4</c:v>
                </c:pt>
                <c:pt idx="58">
                  <c:v>-1.0295085527300962E-3</c:v>
                </c:pt>
                <c:pt idx="59">
                  <c:v>-1.1112716026500102E-3</c:v>
                </c:pt>
                <c:pt idx="60">
                  <c:v>-1.1434890805297471E-3</c:v>
                </c:pt>
                <c:pt idx="61">
                  <c:v>-1.1140255310100322E-3</c:v>
                </c:pt>
                <c:pt idx="62">
                  <c:v>-1.0451913045699257E-3</c:v>
                </c:pt>
                <c:pt idx="63">
                  <c:v>-9.7265173705007868E-4</c:v>
                </c:pt>
                <c:pt idx="64">
                  <c:v>-9.283496433400984E-4</c:v>
                </c:pt>
                <c:pt idx="65">
                  <c:v>-9.5854026415986837E-4</c:v>
                </c:pt>
                <c:pt idx="66">
                  <c:v>-1.0985942679400118E-3</c:v>
                </c:pt>
                <c:pt idx="67">
                  <c:v>-1.1829403421503848E-3</c:v>
                </c:pt>
                <c:pt idx="68">
                  <c:v>-1.1578826621696514E-3</c:v>
                </c:pt>
                <c:pt idx="69">
                  <c:v>-1.1067551152401656E-3</c:v>
                </c:pt>
                <c:pt idx="70">
                  <c:v>-8.868898411797943E-4</c:v>
                </c:pt>
                <c:pt idx="71">
                  <c:v>-6.3658465150018273E-4</c:v>
                </c:pt>
                <c:pt idx="72">
                  <c:v>-4.2978575458985091E-4</c:v>
                </c:pt>
                <c:pt idx="73">
                  <c:v>-2.8206391461971236E-4</c:v>
                </c:pt>
                <c:pt idx="74">
                  <c:v>-1.6776551863983968E-4</c:v>
                </c:pt>
                <c:pt idx="75">
                  <c:v>-7.5784390479949337E-5</c:v>
                </c:pt>
                <c:pt idx="76">
                  <c:v>6.1825728798758917E-6</c:v>
                </c:pt>
                <c:pt idx="77">
                  <c:v>4.6302951260290826E-5</c:v>
                </c:pt>
                <c:pt idx="78">
                  <c:v>5.6133289140003484E-5</c:v>
                </c:pt>
                <c:pt idx="79">
                  <c:v>4.4033783869856791E-5</c:v>
                </c:pt>
                <c:pt idx="80">
                  <c:v>-4.4854105301084246E-6</c:v>
                </c:pt>
                <c:pt idx="81">
                  <c:v>-1.1656977537000124E-4</c:v>
                </c:pt>
                <c:pt idx="82">
                  <c:v>-3.0155930111996909E-4</c:v>
                </c:pt>
                <c:pt idx="83">
                  <c:v>-5.4395223805991932E-4</c:v>
                </c:pt>
                <c:pt idx="84">
                  <c:v>-8.8259512382005134E-4</c:v>
                </c:pt>
                <c:pt idx="85">
                  <c:v>-1.279404556780106E-3</c:v>
                </c:pt>
                <c:pt idx="86">
                  <c:v>-1.6956026303300842E-3</c:v>
                </c:pt>
                <c:pt idx="87">
                  <c:v>-1.9616149934000848E-3</c:v>
                </c:pt>
                <c:pt idx="88">
                  <c:v>-1.7972909380898905E-3</c:v>
                </c:pt>
                <c:pt idx="89">
                  <c:v>-1.4461087310599918E-3</c:v>
                </c:pt>
                <c:pt idx="90">
                  <c:v>-1.2274493275501452E-3</c:v>
                </c:pt>
                <c:pt idx="91">
                  <c:v>-1.0704284131599628E-3</c:v>
                </c:pt>
                <c:pt idx="92">
                  <c:v>-1.0377269410901668E-3</c:v>
                </c:pt>
                <c:pt idx="93">
                  <c:v>-1.1056750619999889E-3</c:v>
                </c:pt>
                <c:pt idx="94">
                  <c:v>-1.2281457697900233E-3</c:v>
                </c:pt>
                <c:pt idx="95">
                  <c:v>-1.3516466657701454E-3</c:v>
                </c:pt>
                <c:pt idx="96">
                  <c:v>-1.3813756879099692E-3</c:v>
                </c:pt>
                <c:pt idx="97">
                  <c:v>-1.3098872740600065E-3</c:v>
                </c:pt>
                <c:pt idx="98">
                  <c:v>-1.1707640759199833E-3</c:v>
                </c:pt>
                <c:pt idx="99">
                  <c:v>-9.7295770177030505E-4</c:v>
                </c:pt>
                <c:pt idx="100">
                  <c:v>-7.4478012529022308E-4</c:v>
                </c:pt>
                <c:pt idx="101">
                  <c:v>-4.9292256171984405E-4</c:v>
                </c:pt>
                <c:pt idx="102">
                  <c:v>-2.7524651834998082E-4</c:v>
                </c:pt>
                <c:pt idx="103">
                  <c:v>-1.9828338695004888E-4</c:v>
                </c:pt>
                <c:pt idx="104">
                  <c:v>-4.3595314466005064E-4</c:v>
                </c:pt>
                <c:pt idx="105">
                  <c:v>-6.1508707430002474E-4</c:v>
                </c:pt>
                <c:pt idx="106">
                  <c:v>-6.5938078295024738E-4</c:v>
                </c:pt>
                <c:pt idx="107">
                  <c:v>-7.4164894436012929E-4</c:v>
                </c:pt>
                <c:pt idx="108">
                  <c:v>-7.1786575589971591E-4</c:v>
                </c:pt>
                <c:pt idx="109">
                  <c:v>-5.8152731724980811E-4</c:v>
                </c:pt>
                <c:pt idx="110">
                  <c:v>-4.2263218190985441E-4</c:v>
                </c:pt>
                <c:pt idx="111">
                  <c:v>-2.7369766182028243E-4</c:v>
                </c:pt>
                <c:pt idx="112">
                  <c:v>-1.5512667410000347E-4</c:v>
                </c:pt>
                <c:pt idx="113">
                  <c:v>-4.7707127670104654E-5</c:v>
                </c:pt>
                <c:pt idx="114">
                  <c:v>1.7801862679966973E-5</c:v>
                </c:pt>
                <c:pt idx="115">
                  <c:v>6.3805559840091064E-5</c:v>
                </c:pt>
                <c:pt idx="116">
                  <c:v>8.1131263450107127E-5</c:v>
                </c:pt>
                <c:pt idx="117">
                  <c:v>7.41625987501493E-5</c:v>
                </c:pt>
                <c:pt idx="118">
                  <c:v>3.7992778299855701E-5</c:v>
                </c:pt>
                <c:pt idx="119">
                  <c:v>-3.6240561050115971E-5</c:v>
                </c:pt>
                <c:pt idx="120">
                  <c:v>-2.0662675071991821E-4</c:v>
                </c:pt>
                <c:pt idx="121">
                  <c:v>-4.9915475445017066E-4</c:v>
                </c:pt>
                <c:pt idx="122">
                  <c:v>-9.7193077278001638E-4</c:v>
                </c:pt>
                <c:pt idx="123">
                  <c:v>-1.4901363417099134E-3</c:v>
                </c:pt>
                <c:pt idx="124">
                  <c:v>-1.8508557531200509E-3</c:v>
                </c:pt>
                <c:pt idx="125">
                  <c:v>-1.7700904633399794E-3</c:v>
                </c:pt>
                <c:pt idx="126">
                  <c:v>-1.3972973497398122E-3</c:v>
                </c:pt>
                <c:pt idx="127">
                  <c:v>-1.1979212601098688E-3</c:v>
                </c:pt>
                <c:pt idx="128">
                  <c:v>-1.0256303279101431E-3</c:v>
                </c:pt>
                <c:pt idx="129">
                  <c:v>-9.6111016689004458E-4</c:v>
                </c:pt>
                <c:pt idx="130">
                  <c:v>-9.6718389740990673E-4</c:v>
                </c:pt>
                <c:pt idx="131">
                  <c:v>-1.0512831795699284E-3</c:v>
                </c:pt>
                <c:pt idx="132">
                  <c:v>-1.1645404110900426E-3</c:v>
                </c:pt>
                <c:pt idx="133">
                  <c:v>-1.2923492230201283E-3</c:v>
                </c:pt>
                <c:pt idx="134">
                  <c:v>-1.3829507745000136E-3</c:v>
                </c:pt>
                <c:pt idx="135">
                  <c:v>-1.4132906584198857E-3</c:v>
                </c:pt>
                <c:pt idx="136">
                  <c:v>-1.3731970628501067E-3</c:v>
                </c:pt>
                <c:pt idx="137">
                  <c:v>-1.2519652924001257E-3</c:v>
                </c:pt>
                <c:pt idx="138">
                  <c:v>-1.0552956039697747E-3</c:v>
                </c:pt>
                <c:pt idx="139">
                  <c:v>-7.9625255949000717E-4</c:v>
                </c:pt>
                <c:pt idx="140">
                  <c:v>-5.145924535701063E-4</c:v>
                </c:pt>
                <c:pt idx="141">
                  <c:v>-2.3077296396012414E-4</c:v>
                </c:pt>
                <c:pt idx="142">
                  <c:v>-2.8461328279938414E-5</c:v>
                </c:pt>
                <c:pt idx="143">
                  <c:v>1.1499537763981493E-4</c:v>
                </c:pt>
                <c:pt idx="144">
                  <c:v>1.8263248407013322E-4</c:v>
                </c:pt>
                <c:pt idx="145">
                  <c:v>1.8217638818018855E-4</c:v>
                </c:pt>
                <c:pt idx="146">
                  <c:v>6.6092788890248499E-5</c:v>
                </c:pt>
                <c:pt idx="147">
                  <c:v>-5.4822860390046912E-5</c:v>
                </c:pt>
                <c:pt idx="148">
                  <c:v>-1.7426980532020409E-4</c:v>
                </c:pt>
                <c:pt idx="149">
                  <c:v>-2.1500423141018743E-4</c:v>
                </c:pt>
                <c:pt idx="150">
                  <c:v>-1.6773153380000849E-4</c:v>
                </c:pt>
                <c:pt idx="151">
                  <c:v>-8.3570758820261659E-5</c:v>
                </c:pt>
                <c:pt idx="152">
                  <c:v>-7.6493333001081965E-7</c:v>
                </c:pt>
                <c:pt idx="153">
                  <c:v>2.1128287730043382E-5</c:v>
                </c:pt>
                <c:pt idx="154">
                  <c:v>1.3131737249816311E-5</c:v>
                </c:pt>
                <c:pt idx="155">
                  <c:v>-1.1524812270069518E-5</c:v>
                </c:pt>
                <c:pt idx="156">
                  <c:v>-4.4258558800081005E-5</c:v>
                </c:pt>
                <c:pt idx="157">
                  <c:v>-1.291245279300135E-4</c:v>
                </c:pt>
                <c:pt idx="158">
                  <c:v>-2.5511029498992421E-4</c:v>
                </c:pt>
                <c:pt idx="159">
                  <c:v>-4.543982236100419E-4</c:v>
                </c:pt>
                <c:pt idx="160">
                  <c:v>-6.924213290699921E-4</c:v>
                </c:pt>
                <c:pt idx="161">
                  <c:v>-9.3362248391004599E-4</c:v>
                </c:pt>
                <c:pt idx="162">
                  <c:v>-1.112357204779979E-3</c:v>
                </c:pt>
                <c:pt idx="163">
                  <c:v>-1.0868350519299685E-3</c:v>
                </c:pt>
                <c:pt idx="164">
                  <c:v>-1.0356727667699683E-3</c:v>
                </c:pt>
                <c:pt idx="165">
                  <c:v>-1.0456387542099321E-3</c:v>
                </c:pt>
                <c:pt idx="166">
                  <c:v>-1.0820052193001306E-3</c:v>
                </c:pt>
                <c:pt idx="167">
                  <c:v>-1.1845737942299817E-3</c:v>
                </c:pt>
                <c:pt idx="168">
                  <c:v>-1.317013423649982E-3</c:v>
                </c:pt>
                <c:pt idx="169">
                  <c:v>-1.4523043065999275E-3</c:v>
                </c:pt>
                <c:pt idx="170">
                  <c:v>-1.5682875826299458E-3</c:v>
                </c:pt>
                <c:pt idx="171">
                  <c:v>-1.6931190107198901E-3</c:v>
                </c:pt>
                <c:pt idx="172">
                  <c:v>-1.7872746018099406E-3</c:v>
                </c:pt>
                <c:pt idx="173">
                  <c:v>-1.7830579149098469E-3</c:v>
                </c:pt>
                <c:pt idx="174">
                  <c:v>-1.6582890094301028E-3</c:v>
                </c:pt>
                <c:pt idx="175">
                  <c:v>-1.4227141058000825E-3</c:v>
                </c:pt>
                <c:pt idx="176">
                  <c:v>-1.1132132169699993E-3</c:v>
                </c:pt>
                <c:pt idx="177">
                  <c:v>-7.5312089879009392E-4</c:v>
                </c:pt>
                <c:pt idx="178">
                  <c:v>-4.0477981029996002E-4</c:v>
                </c:pt>
                <c:pt idx="179">
                  <c:v>-7.2611480129936012E-5</c:v>
                </c:pt>
                <c:pt idx="180">
                  <c:v>2.6625507090027867E-4</c:v>
                </c:pt>
                <c:pt idx="181">
                  <c:v>3.4053587415971975E-4</c:v>
                </c:pt>
                <c:pt idx="182">
                  <c:v>4.0169487468011411E-4</c:v>
                </c:pt>
                <c:pt idx="183">
                  <c:v>3.6045540069995496E-4</c:v>
                </c:pt>
                <c:pt idx="184">
                  <c:v>2.5484262611019659E-4</c:v>
                </c:pt>
                <c:pt idx="185">
                  <c:v>1.0886820567979072E-4</c:v>
                </c:pt>
                <c:pt idx="186">
                  <c:v>1.144842917977229E-5</c:v>
                </c:pt>
                <c:pt idx="187">
                  <c:v>-4.6561416779944409E-5</c:v>
                </c:pt>
                <c:pt idx="188">
                  <c:v>-4.6593110730075438E-5</c:v>
                </c:pt>
                <c:pt idx="189">
                  <c:v>-6.9060066598680692E-6</c:v>
                </c:pt>
                <c:pt idx="190">
                  <c:v>5.2613663990008774E-5</c:v>
                </c:pt>
                <c:pt idx="191">
                  <c:v>1.0231969022012066E-4</c:v>
                </c:pt>
                <c:pt idx="192">
                  <c:v>1.0519300233013951E-4</c:v>
                </c:pt>
                <c:pt idx="193">
                  <c:v>9.3019353760048773E-5</c:v>
                </c:pt>
                <c:pt idx="194">
                  <c:v>1.1941445779983795E-5</c:v>
                </c:pt>
                <c:pt idx="195">
                  <c:v>-1.4487076463010062E-4</c:v>
                </c:pt>
                <c:pt idx="196">
                  <c:v>-4.1469600618992963E-4</c:v>
                </c:pt>
                <c:pt idx="197">
                  <c:v>-7.2727791546012277E-4</c:v>
                </c:pt>
                <c:pt idx="198">
                  <c:v>-1.0212562851898976E-3</c:v>
                </c:pt>
                <c:pt idx="199">
                  <c:v>-1.1814546564599127E-3</c:v>
                </c:pt>
                <c:pt idx="200">
                  <c:v>-1.2711918838901326E-3</c:v>
                </c:pt>
                <c:pt idx="201">
                  <c:v>-1.1141187967000921E-3</c:v>
                </c:pt>
                <c:pt idx="202">
                  <c:v>-1.1537712568898684E-3</c:v>
                </c:pt>
                <c:pt idx="203">
                  <c:v>-1.145509856350202E-3</c:v>
                </c:pt>
                <c:pt idx="204">
                  <c:v>-1.1681539638601635E-3</c:v>
                </c:pt>
                <c:pt idx="205">
                  <c:v>-1.2587598128201982E-3</c:v>
                </c:pt>
                <c:pt idx="206">
                  <c:v>-1.4177082698298982E-3</c:v>
                </c:pt>
                <c:pt idx="207">
                  <c:v>-1.5865581778200522E-3</c:v>
                </c:pt>
                <c:pt idx="208">
                  <c:v>-1.7467319535400261E-3</c:v>
                </c:pt>
                <c:pt idx="209">
                  <c:v>-1.8729356517903639E-3</c:v>
                </c:pt>
                <c:pt idx="210">
                  <c:v>-1.9688370636399277E-3</c:v>
                </c:pt>
                <c:pt idx="211">
                  <c:v>-1.9832546729299239E-3</c:v>
                </c:pt>
                <c:pt idx="212">
                  <c:v>-1.8394920603399534E-3</c:v>
                </c:pt>
                <c:pt idx="213">
                  <c:v>-1.5381893779697897E-3</c:v>
                </c:pt>
                <c:pt idx="214">
                  <c:v>-1.0737091610200089E-3</c:v>
                </c:pt>
                <c:pt idx="215">
                  <c:v>-5.2182678237011615E-4</c:v>
                </c:pt>
                <c:pt idx="216">
                  <c:v>7.1088169550037605E-5</c:v>
                </c:pt>
                <c:pt idx="217">
                  <c:v>6.0166892534008198E-4</c:v>
                </c:pt>
                <c:pt idx="218">
                  <c:v>9.6972352513979843E-4</c:v>
                </c:pt>
                <c:pt idx="219">
                  <c:v>1.1310304719702735E-3</c:v>
                </c:pt>
                <c:pt idx="220">
                  <c:v>1.0024284893299651E-3</c:v>
                </c:pt>
                <c:pt idx="221">
                  <c:v>7.0977758988988171E-4</c:v>
                </c:pt>
                <c:pt idx="222">
                  <c:v>4.0700514656988318E-4</c:v>
                </c:pt>
                <c:pt idx="223">
                  <c:v>7.6020603830162514E-5</c:v>
                </c:pt>
                <c:pt idx="224">
                  <c:v>-1.6369633635004988E-4</c:v>
                </c:pt>
                <c:pt idx="225">
                  <c:v>-2.9319471068012248E-4</c:v>
                </c:pt>
                <c:pt idx="226">
                  <c:v>-2.8808989066009261E-4</c:v>
                </c:pt>
                <c:pt idx="227">
                  <c:v>-2.0986308503978535E-4</c:v>
                </c:pt>
                <c:pt idx="228">
                  <c:v>-1.1011395262006118E-4</c:v>
                </c:pt>
                <c:pt idx="229">
                  <c:v>-3.5941247540138832E-5</c:v>
                </c:pt>
                <c:pt idx="230">
                  <c:v>3.1978482320171864E-5</c:v>
                </c:pt>
                <c:pt idx="231">
                  <c:v>6.1351722729918734E-5</c:v>
                </c:pt>
                <c:pt idx="232">
                  <c:v>5.6528803139999084E-5</c:v>
                </c:pt>
                <c:pt idx="233">
                  <c:v>4.6499635560026675E-5</c:v>
                </c:pt>
                <c:pt idx="234">
                  <c:v>-6.6591156500095394E-6</c:v>
                </c:pt>
                <c:pt idx="235">
                  <c:v>-1.3949354686992876E-4</c:v>
                </c:pt>
                <c:pt idx="236">
                  <c:v>-4.1398852231999683E-4</c:v>
                </c:pt>
                <c:pt idx="237">
                  <c:v>-6.9814044175986467E-4</c:v>
                </c:pt>
                <c:pt idx="238">
                  <c:v>-8.7949403333009712E-4</c:v>
                </c:pt>
                <c:pt idx="239">
                  <c:v>-7.5168339541997753E-4</c:v>
                </c:pt>
                <c:pt idx="240">
                  <c:v>-7.3076491727985804E-4</c:v>
                </c:pt>
                <c:pt idx="241">
                  <c:v>-7.2663962105012914E-4</c:v>
                </c:pt>
                <c:pt idx="242">
                  <c:v>-8.2025065628998917E-4</c:v>
                </c:pt>
                <c:pt idx="243">
                  <c:v>-9.9471080490998176E-4</c:v>
                </c:pt>
                <c:pt idx="244">
                  <c:v>-1.1801209187198847E-3</c:v>
                </c:pt>
                <c:pt idx="245">
                  <c:v>-1.3527670185597973E-3</c:v>
                </c:pt>
                <c:pt idx="246">
                  <c:v>-1.5554943913800301E-3</c:v>
                </c:pt>
                <c:pt idx="247">
                  <c:v>-1.7668404321700137E-3</c:v>
                </c:pt>
                <c:pt idx="248">
                  <c:v>-1.9595074093401443E-3</c:v>
                </c:pt>
                <c:pt idx="249">
                  <c:v>-2.067819914400193E-3</c:v>
                </c:pt>
                <c:pt idx="250">
                  <c:v>-2.0322695527199564E-3</c:v>
                </c:pt>
                <c:pt idx="251">
                  <c:v>-1.8137969592197933E-3</c:v>
                </c:pt>
                <c:pt idx="252">
                  <c:v>-1.3666288467897303E-3</c:v>
                </c:pt>
                <c:pt idx="253">
                  <c:v>-6.9765741838034856E-4</c:v>
                </c:pt>
                <c:pt idx="254">
                  <c:v>5.9203721180178803E-5</c:v>
                </c:pt>
                <c:pt idx="255">
                  <c:v>8.2223694212979481E-4</c:v>
                </c:pt>
                <c:pt idx="256">
                  <c:v>1.3981454984199893E-3</c:v>
                </c:pt>
                <c:pt idx="257">
                  <c:v>1.7500044348999211E-3</c:v>
                </c:pt>
                <c:pt idx="258">
                  <c:v>1.6306774286598547E-3</c:v>
                </c:pt>
                <c:pt idx="259">
                  <c:v>1.3583113488699894E-3</c:v>
                </c:pt>
                <c:pt idx="260">
                  <c:v>8.5878589136001438E-4</c:v>
                </c:pt>
                <c:pt idx="261">
                  <c:v>2.809750873802308E-4</c:v>
                </c:pt>
                <c:pt idx="262">
                  <c:v>-1.5640301899999542E-4</c:v>
                </c:pt>
                <c:pt idx="263">
                  <c:v>-4.2408385934988857E-4</c:v>
                </c:pt>
                <c:pt idx="264">
                  <c:v>-4.6203937848998677E-4</c:v>
                </c:pt>
                <c:pt idx="265">
                  <c:v>-3.293582220100788E-4</c:v>
                </c:pt>
                <c:pt idx="266">
                  <c:v>-1.1907310664005522E-4</c:v>
                </c:pt>
                <c:pt idx="267">
                  <c:v>7.5699031000020511E-5</c:v>
                </c:pt>
                <c:pt idx="268">
                  <c:v>2.0040113543018379E-4</c:v>
                </c:pt>
                <c:pt idx="269">
                  <c:v>2.2279765083998981E-4</c:v>
                </c:pt>
                <c:pt idx="270">
                  <c:v>1.6561406097004294E-4</c:v>
                </c:pt>
                <c:pt idx="271">
                  <c:v>4.3024531510171826E-5</c:v>
                </c:pt>
                <c:pt idx="272">
                  <c:v>-1.0295411695016021E-4</c:v>
                </c:pt>
                <c:pt idx="273">
                  <c:v>-2.9442901362997098E-4</c:v>
                </c:pt>
                <c:pt idx="274">
                  <c:v>-5.627804787899926E-4</c:v>
                </c:pt>
                <c:pt idx="275">
                  <c:v>-8.4472574661997868E-4</c:v>
                </c:pt>
                <c:pt idx="276">
                  <c:v>-1.1223740357799716E-3</c:v>
                </c:pt>
                <c:pt idx="277">
                  <c:v>-1.4277269502800394E-3</c:v>
                </c:pt>
                <c:pt idx="278">
                  <c:v>-1.2941210824999327E-3</c:v>
                </c:pt>
                <c:pt idx="279">
                  <c:v>-1.3291465894200716E-3</c:v>
                </c:pt>
                <c:pt idx="280">
                  <c:v>-1.330449768899955E-3</c:v>
                </c:pt>
                <c:pt idx="281">
                  <c:v>-1.3451522796898985E-3</c:v>
                </c:pt>
                <c:pt idx="282">
                  <c:v>-1.4246580249499541E-3</c:v>
                </c:pt>
                <c:pt idx="283">
                  <c:v>-1.5421462147600096E-3</c:v>
                </c:pt>
                <c:pt idx="284">
                  <c:v>-1.6831003787900478E-3</c:v>
                </c:pt>
                <c:pt idx="285">
                  <c:v>-1.8777307101800478E-3</c:v>
                </c:pt>
                <c:pt idx="286">
                  <c:v>-2.0772572788598787E-3</c:v>
                </c:pt>
                <c:pt idx="287">
                  <c:v>-2.2743551524100347E-3</c:v>
                </c:pt>
                <c:pt idx="288">
                  <c:v>-2.3802952416200895E-3</c:v>
                </c:pt>
                <c:pt idx="289">
                  <c:v>-2.3085346316502608E-3</c:v>
                </c:pt>
                <c:pt idx="290">
                  <c:v>-1.9840735664602427E-3</c:v>
                </c:pt>
                <c:pt idx="291">
                  <c:v>-1.3832251016396846E-3</c:v>
                </c:pt>
                <c:pt idx="292">
                  <c:v>-4.9382507810991072E-4</c:v>
                </c:pt>
                <c:pt idx="293">
                  <c:v>4.0634283545015748E-4</c:v>
                </c:pt>
                <c:pt idx="294">
                  <c:v>1.2700371073401939E-3</c:v>
                </c:pt>
                <c:pt idx="295">
                  <c:v>2.0058791401602605E-3</c:v>
                </c:pt>
                <c:pt idx="296">
                  <c:v>2.3279445318200587E-3</c:v>
                </c:pt>
                <c:pt idx="297">
                  <c:v>2.2856964315800532E-3</c:v>
                </c:pt>
                <c:pt idx="298">
                  <c:v>1.9469357042600777E-3</c:v>
                </c:pt>
                <c:pt idx="299">
                  <c:v>1.29614279446022E-3</c:v>
                </c:pt>
                <c:pt idx="300">
                  <c:v>5.4958477592004229E-4</c:v>
                </c:pt>
                <c:pt idx="301">
                  <c:v>-1.3588594628011208E-4</c:v>
                </c:pt>
                <c:pt idx="302">
                  <c:v>-6.0438209061963732E-4</c:v>
                </c:pt>
                <c:pt idx="303">
                  <c:v>-7.9094549198011066E-4</c:v>
                </c:pt>
                <c:pt idx="304">
                  <c:v>-7.1206536232981676E-4</c:v>
                </c:pt>
                <c:pt idx="305">
                  <c:v>-5.0861894238973804E-4</c:v>
                </c:pt>
                <c:pt idx="306">
                  <c:v>-2.7167113662995845E-4</c:v>
                </c:pt>
                <c:pt idx="307">
                  <c:v>-7.5949686599852129E-5</c:v>
                </c:pt>
                <c:pt idx="308">
                  <c:v>4.2877853659861742E-5</c:v>
                </c:pt>
                <c:pt idx="309">
                  <c:v>5.718507071983403E-5</c:v>
                </c:pt>
                <c:pt idx="310">
                  <c:v>5.3328734510138531E-5</c:v>
                </c:pt>
                <c:pt idx="311">
                  <c:v>8.728549420133902E-6</c:v>
                </c:pt>
                <c:pt idx="312">
                  <c:v>-6.3861089359962264E-5</c:v>
                </c:pt>
                <c:pt idx="313">
                  <c:v>-1.7311907174000218E-4</c:v>
                </c:pt>
                <c:pt idx="314">
                  <c:v>-3.6733645230002665E-4</c:v>
                </c:pt>
                <c:pt idx="315">
                  <c:v>-6.3727012474990019E-4</c:v>
                </c:pt>
                <c:pt idx="316">
                  <c:v>-9.0000901680986622E-4</c:v>
                </c:pt>
                <c:pt idx="317">
                  <c:v>-9.0824399966016323E-4</c:v>
                </c:pt>
                <c:pt idx="318">
                  <c:v>-1.0818456520897968E-3</c:v>
                </c:pt>
                <c:pt idx="319">
                  <c:v>-1.138608407379893E-3</c:v>
                </c:pt>
                <c:pt idx="320">
                  <c:v>-1.2304577435600095E-3</c:v>
                </c:pt>
                <c:pt idx="321">
                  <c:v>-1.3042494999999654E-3</c:v>
                </c:pt>
                <c:pt idx="322">
                  <c:v>-1.3436105682900212E-3</c:v>
                </c:pt>
                <c:pt idx="323">
                  <c:v>-1.3681514367900327E-3</c:v>
                </c:pt>
                <c:pt idx="324">
                  <c:v>-1.510286202410116E-3</c:v>
                </c:pt>
                <c:pt idx="325">
                  <c:v>-1.798660651420203E-3</c:v>
                </c:pt>
                <c:pt idx="326">
                  <c:v>-2.1477248878798427E-3</c:v>
                </c:pt>
                <c:pt idx="327">
                  <c:v>-2.4994662181296867E-3</c:v>
                </c:pt>
                <c:pt idx="328">
                  <c:v>-2.7058564926001338E-3</c:v>
                </c:pt>
                <c:pt idx="329">
                  <c:v>-2.639840096350099E-3</c:v>
                </c:pt>
                <c:pt idx="330">
                  <c:v>-2.2200133587797488E-3</c:v>
                </c:pt>
                <c:pt idx="331">
                  <c:v>-1.4357675725102936E-3</c:v>
                </c:pt>
                <c:pt idx="332">
                  <c:v>-3.7488278560005028E-4</c:v>
                </c:pt>
                <c:pt idx="333">
                  <c:v>7.3153689729998916E-4</c:v>
                </c:pt>
                <c:pt idx="334">
                  <c:v>1.740944280979928E-3</c:v>
                </c:pt>
                <c:pt idx="335">
                  <c:v>2.4020925456400555E-3</c:v>
                </c:pt>
                <c:pt idx="336">
                  <c:v>2.6282823215599826E-3</c:v>
                </c:pt>
                <c:pt idx="337">
                  <c:v>2.2916733427300606E-3</c:v>
                </c:pt>
                <c:pt idx="338">
                  <c:v>1.7014436651296982E-3</c:v>
                </c:pt>
                <c:pt idx="339">
                  <c:v>8.1620703540030703E-4</c:v>
                </c:pt>
                <c:pt idx="340">
                  <c:v>-5.9333271980044344E-5</c:v>
                </c:pt>
                <c:pt idx="341">
                  <c:v>-6.9562374028997453E-4</c:v>
                </c:pt>
                <c:pt idx="342">
                  <c:v>-1.0781584424801594E-3</c:v>
                </c:pt>
                <c:pt idx="343">
                  <c:v>-1.0808077999500121E-3</c:v>
                </c:pt>
                <c:pt idx="344">
                  <c:v>-8.6365122951015394E-4</c:v>
                </c:pt>
                <c:pt idx="345">
                  <c:v>-5.5394270758002406E-4</c:v>
                </c:pt>
                <c:pt idx="346">
                  <c:v>-2.588860030698914E-4</c:v>
                </c:pt>
                <c:pt idx="347">
                  <c:v>1.9653304079936262E-5</c:v>
                </c:pt>
                <c:pt idx="348">
                  <c:v>1.9605229474994879E-4</c:v>
                </c:pt>
                <c:pt idx="349">
                  <c:v>2.9747516986011746E-4</c:v>
                </c:pt>
                <c:pt idx="350">
                  <c:v>2.7443504470014979E-4</c:v>
                </c:pt>
                <c:pt idx="351">
                  <c:v>2.0890111469995531E-4</c:v>
                </c:pt>
                <c:pt idx="352">
                  <c:v>4.0060524760132665E-5</c:v>
                </c:pt>
                <c:pt idx="353">
                  <c:v>-2.4818179020003051E-4</c:v>
                </c:pt>
                <c:pt idx="354">
                  <c:v>-6.4112073264999125E-4</c:v>
                </c:pt>
                <c:pt idx="355">
                  <c:v>-9.5503421077003381E-4</c:v>
                </c:pt>
                <c:pt idx="356">
                  <c:v>-1.2546068449099668E-3</c:v>
                </c:pt>
                <c:pt idx="357">
                  <c:v>-1.2176264765799694E-3</c:v>
                </c:pt>
                <c:pt idx="358">
                  <c:v>-1.2736618865700766E-3</c:v>
                </c:pt>
                <c:pt idx="359">
                  <c:v>-1.2534675800099926E-3</c:v>
                </c:pt>
                <c:pt idx="360">
                  <c:v>-1.262850360729928E-3</c:v>
                </c:pt>
                <c:pt idx="361">
                  <c:v>-1.2888197129599099E-3</c:v>
                </c:pt>
                <c:pt idx="362">
                  <c:v>-1.3177227488998522E-3</c:v>
                </c:pt>
                <c:pt idx="363">
                  <c:v>-1.3720918561999085E-3</c:v>
                </c:pt>
                <c:pt idx="364">
                  <c:v>-1.5276903627301497E-3</c:v>
                </c:pt>
                <c:pt idx="365">
                  <c:v>-1.7961638905501509E-3</c:v>
                </c:pt>
                <c:pt idx="366">
                  <c:v>-2.1114666331998322E-3</c:v>
                </c:pt>
                <c:pt idx="367">
                  <c:v>-2.4154735383898895E-3</c:v>
                </c:pt>
                <c:pt idx="368">
                  <c:v>-2.5809463418302592E-3</c:v>
                </c:pt>
                <c:pt idx="369">
                  <c:v>-2.4613339412100643E-3</c:v>
                </c:pt>
                <c:pt idx="370">
                  <c:v>-1.9214271251799531E-3</c:v>
                </c:pt>
                <c:pt idx="371">
                  <c:v>-9.4494539544998091E-4</c:v>
                </c:pt>
                <c:pt idx="372">
                  <c:v>3.250193764601228E-4</c:v>
                </c:pt>
                <c:pt idx="373">
                  <c:v>1.6799570776799833E-3</c:v>
                </c:pt>
                <c:pt idx="374">
                  <c:v>1.6897201954389818E-2</c:v>
                </c:pt>
                <c:pt idx="375">
                  <c:v>3.0040831573598936E-3</c:v>
                </c:pt>
                <c:pt idx="376">
                  <c:v>1.929139185709694E-3</c:v>
                </c:pt>
                <c:pt idx="377">
                  <c:v>7.3691002720988052E-4</c:v>
                </c:pt>
                <c:pt idx="378">
                  <c:v>-2.6758396883996838E-4</c:v>
                </c:pt>
                <c:pt idx="379">
                  <c:v>-8.4824940159000661E-4</c:v>
                </c:pt>
                <c:pt idx="380">
                  <c:v>-9.9659680408992202E-4</c:v>
                </c:pt>
                <c:pt idx="381">
                  <c:v>-7.9376627881977413E-4</c:v>
                </c:pt>
                <c:pt idx="382">
                  <c:v>-4.4532243156014673E-4</c:v>
                </c:pt>
                <c:pt idx="383">
                  <c:v>-8.3467569159889621E-5</c:v>
                </c:pt>
                <c:pt idx="384">
                  <c:v>1.472060666800612E-4</c:v>
                </c:pt>
                <c:pt idx="385">
                  <c:v>2.635725223301133E-4</c:v>
                </c:pt>
                <c:pt idx="386">
                  <c:v>3.152112354800618E-4</c:v>
                </c:pt>
                <c:pt idx="387">
                  <c:v>3.2573295921012324E-4</c:v>
                </c:pt>
                <c:pt idx="388">
                  <c:v>2.535364196400991E-4</c:v>
                </c:pt>
                <c:pt idx="389">
                  <c:v>1.6934652387012861E-4</c:v>
                </c:pt>
                <c:pt idx="390">
                  <c:v>9.9141145499803685E-6</c:v>
                </c:pt>
                <c:pt idx="391">
                  <c:v>-1.9740808498003304E-4</c:v>
                </c:pt>
                <c:pt idx="392">
                  <c:v>-4.1254422957992531E-4</c:v>
                </c:pt>
                <c:pt idx="393">
                  <c:v>-7.3020308070015361E-4</c:v>
                </c:pt>
                <c:pt idx="394">
                  <c:v>-8.9046986483998225E-4</c:v>
                </c:pt>
                <c:pt idx="395">
                  <c:v>-8.8832381639991631E-4</c:v>
                </c:pt>
                <c:pt idx="396">
                  <c:v>-9.1716430780008906E-4</c:v>
                </c:pt>
                <c:pt idx="397">
                  <c:v>-9.8765118109001016E-4</c:v>
                </c:pt>
                <c:pt idx="398">
                  <c:v>-1.0360921691900948E-3</c:v>
                </c:pt>
                <c:pt idx="399">
                  <c:v>-1.0875804796699473E-3</c:v>
                </c:pt>
                <c:pt idx="400">
                  <c:v>-1.1424652144400582E-3</c:v>
                </c:pt>
                <c:pt idx="401">
                  <c:v>-1.2204608850501231E-3</c:v>
                </c:pt>
                <c:pt idx="402">
                  <c:v>-1.374598611629807E-3</c:v>
                </c:pt>
                <c:pt idx="403">
                  <c:v>-1.6459122026102335E-3</c:v>
                </c:pt>
                <c:pt idx="404">
                  <c:v>-2.0337495602000821E-3</c:v>
                </c:pt>
                <c:pt idx="405">
                  <c:v>-2.4240053884101442E-3</c:v>
                </c:pt>
                <c:pt idx="406">
                  <c:v>-2.6427936915998096E-3</c:v>
                </c:pt>
                <c:pt idx="407">
                  <c:v>-2.4799872637801812E-3</c:v>
                </c:pt>
                <c:pt idx="408">
                  <c:v>-1.8258326946600789E-3</c:v>
                </c:pt>
                <c:pt idx="409">
                  <c:v>-6.3455024093972412E-4</c:v>
                </c:pt>
                <c:pt idx="410">
                  <c:v>8.6825015847002973E-4</c:v>
                </c:pt>
                <c:pt idx="411">
                  <c:v>4.1186251461069912E-2</c:v>
                </c:pt>
                <c:pt idx="412">
                  <c:v>3.2128128316202265E-3</c:v>
                </c:pt>
                <c:pt idx="413">
                  <c:v>1.8739395292399763E-3</c:v>
                </c:pt>
                <c:pt idx="414">
                  <c:v>5.9525701450979795E-4</c:v>
                </c:pt>
                <c:pt idx="415">
                  <c:v>-4.5249863174001703E-4</c:v>
                </c:pt>
                <c:pt idx="416">
                  <c:v>-1.0388619166903368E-3</c:v>
                </c:pt>
                <c:pt idx="417">
                  <c:v>-1.1122552140303554E-3</c:v>
                </c:pt>
                <c:pt idx="418">
                  <c:v>-7.9479304465035483E-4</c:v>
                </c:pt>
                <c:pt idx="419">
                  <c:v>-3.2524618365004088E-4</c:v>
                </c:pt>
                <c:pt idx="420">
                  <c:v>1.376541909996476E-4</c:v>
                </c:pt>
                <c:pt idx="421">
                  <c:v>5.2221464008006535E-4</c:v>
                </c:pt>
                <c:pt idx="422">
                  <c:v>7.2475191141019302E-4</c:v>
                </c:pt>
                <c:pt idx="423">
                  <c:v>8.0579482722997753E-4</c:v>
                </c:pt>
                <c:pt idx="424">
                  <c:v>8.2948373895996852E-4</c:v>
                </c:pt>
                <c:pt idx="425">
                  <c:v>8.5749077806984708E-4</c:v>
                </c:pt>
                <c:pt idx="426">
                  <c:v>8.2397327599981196E-4</c:v>
                </c:pt>
                <c:pt idx="427">
                  <c:v>7.304890398200925E-4</c:v>
                </c:pt>
                <c:pt idx="428">
                  <c:v>5.0856641177987605E-4</c:v>
                </c:pt>
                <c:pt idx="429">
                  <c:v>1.7899272790988796E-4</c:v>
                </c:pt>
                <c:pt idx="430">
                  <c:v>-9.6197120539986969E-5</c:v>
                </c:pt>
                <c:pt idx="431">
                  <c:v>-4.9705909206987364E-4</c:v>
                </c:pt>
                <c:pt idx="432">
                  <c:v>-4.0355136415004544E-4</c:v>
                </c:pt>
                <c:pt idx="433">
                  <c:v>-5.2466787442995155E-4</c:v>
                </c:pt>
                <c:pt idx="434">
                  <c:v>-6.2255323082993641E-4</c:v>
                </c:pt>
                <c:pt idx="435">
                  <c:v>-6.7503433910998112E-4</c:v>
                </c:pt>
                <c:pt idx="436">
                  <c:v>-7.1145448150011781E-4</c:v>
                </c:pt>
                <c:pt idx="437">
                  <c:v>-7.3369303935999497E-4</c:v>
                </c:pt>
                <c:pt idx="438">
                  <c:v>-8.1576586031983922E-4</c:v>
                </c:pt>
                <c:pt idx="439">
                  <c:v>-9.6065870607997539E-4</c:v>
                </c:pt>
                <c:pt idx="440">
                  <c:v>-1.2238243830799966E-3</c:v>
                </c:pt>
                <c:pt idx="441">
                  <c:v>-1.6001458108201305E-3</c:v>
                </c:pt>
                <c:pt idx="442">
                  <c:v>-2.092437373820033E-3</c:v>
                </c:pt>
                <c:pt idx="443">
                  <c:v>-2.5113531138298839E-3</c:v>
                </c:pt>
                <c:pt idx="444">
                  <c:v>-2.6231552911699652E-3</c:v>
                </c:pt>
                <c:pt idx="445">
                  <c:v>-2.1977219578199758E-3</c:v>
                </c:pt>
                <c:pt idx="446">
                  <c:v>-1.1809220103802254E-3</c:v>
                </c:pt>
                <c:pt idx="447">
                  <c:v>3.7968216890993389E-4</c:v>
                </c:pt>
                <c:pt idx="448">
                  <c:v>5.4322349998229935E-2</c:v>
                </c:pt>
                <c:pt idx="449">
                  <c:v>3.4024500798701673E-3</c:v>
                </c:pt>
                <c:pt idx="450">
                  <c:v>1.8230774834697705E-3</c:v>
                </c:pt>
                <c:pt idx="451">
                  <c:v>4.5809248233030786E-4</c:v>
                </c:pt>
                <c:pt idx="452">
                  <c:v>-5.5683581583965136E-4</c:v>
                </c:pt>
                <c:pt idx="453">
                  <c:v>-9.5393809189969758E-4</c:v>
                </c:pt>
                <c:pt idx="454">
                  <c:v>-8.3725173866966429E-4</c:v>
                </c:pt>
                <c:pt idx="455">
                  <c:v>-4.3086396641012215E-4</c:v>
                </c:pt>
                <c:pt idx="456">
                  <c:v>2.6207499519870225E-5</c:v>
                </c:pt>
                <c:pt idx="457">
                  <c:v>4.0245493715018732E-4</c:v>
                </c:pt>
                <c:pt idx="458">
                  <c:v>6.2898303703007308E-4</c:v>
                </c:pt>
                <c:pt idx="459">
                  <c:v>6.8366521450013984E-4</c:v>
                </c:pt>
                <c:pt idx="460">
                  <c:v>6.432818828701059E-4</c:v>
                </c:pt>
                <c:pt idx="461">
                  <c:v>5.4562879238995166E-4</c:v>
                </c:pt>
                <c:pt idx="462">
                  <c:v>4.8151331541990139E-4</c:v>
                </c:pt>
                <c:pt idx="463">
                  <c:v>4.5701345121984538E-4</c:v>
                </c:pt>
                <c:pt idx="464">
                  <c:v>4.0336737590984661E-4</c:v>
                </c:pt>
                <c:pt idx="465">
                  <c:v>2.7357405336014828E-4</c:v>
                </c:pt>
                <c:pt idx="466">
                  <c:v>1.5700695200182579E-5</c:v>
                </c:pt>
                <c:pt idx="467">
                  <c:v>-3.4414780251013077E-4</c:v>
                </c:pt>
                <c:pt idx="468">
                  <c:v>-5.7660974749995653E-4</c:v>
                </c:pt>
                <c:pt idx="469">
                  <c:v>-4.5727212620993996E-4</c:v>
                </c:pt>
                <c:pt idx="470">
                  <c:v>-4.7046635950986904E-4</c:v>
                </c:pt>
                <c:pt idx="471">
                  <c:v>-4.4266280922000689E-4</c:v>
                </c:pt>
                <c:pt idx="472">
                  <c:v>-4.864941475200002E-4</c:v>
                </c:pt>
                <c:pt idx="473">
                  <c:v>-5.6582040412989087E-4</c:v>
                </c:pt>
                <c:pt idx="474">
                  <c:v>-6.4074032690997207E-4</c:v>
                </c:pt>
                <c:pt idx="475">
                  <c:v>-7.2468582019014072E-4</c:v>
                </c:pt>
                <c:pt idx="476">
                  <c:v>-8.1924352258999633E-4</c:v>
                </c:pt>
                <c:pt idx="477">
                  <c:v>-1.0544353178500998E-3</c:v>
                </c:pt>
                <c:pt idx="478">
                  <c:v>-1.4165610473000356E-3</c:v>
                </c:pt>
                <c:pt idx="479">
                  <c:v>-1.8996166947498061E-3</c:v>
                </c:pt>
                <c:pt idx="480">
                  <c:v>-2.4003016262699184E-3</c:v>
                </c:pt>
                <c:pt idx="481">
                  <c:v>-2.6858372244795703E-3</c:v>
                </c:pt>
                <c:pt idx="482">
                  <c:v>-2.5130746531996095E-3</c:v>
                </c:pt>
                <c:pt idx="483">
                  <c:v>-1.6332289968299385E-3</c:v>
                </c:pt>
                <c:pt idx="484">
                  <c:v>-1.2454292847019488E-4</c:v>
                </c:pt>
                <c:pt idx="485">
                  <c:v>0.12152364464064025</c:v>
                </c:pt>
                <c:pt idx="486">
                  <c:v>1.448271591469652E-3</c:v>
                </c:pt>
                <c:pt idx="487">
                  <c:v>-4.266734425018015E-5</c:v>
                </c:pt>
                <c:pt idx="488">
                  <c:v>-9.5775001490006062E-4</c:v>
                </c:pt>
                <c:pt idx="489">
                  <c:v>-1.1047358615203784E-3</c:v>
                </c:pt>
                <c:pt idx="490">
                  <c:v>-8.0762212158003166E-4</c:v>
                </c:pt>
                <c:pt idx="491">
                  <c:v>-2.8693694111003865E-4</c:v>
                </c:pt>
                <c:pt idx="492">
                  <c:v>2.2392305950003077E-4</c:v>
                </c:pt>
                <c:pt idx="493">
                  <c:v>5.7269471240006808E-4</c:v>
                </c:pt>
                <c:pt idx="494">
                  <c:v>7.3709517697007065E-4</c:v>
                </c:pt>
                <c:pt idx="495">
                  <c:v>7.818697146000364E-4</c:v>
                </c:pt>
                <c:pt idx="496">
                  <c:v>8.1421604976994466E-4</c:v>
                </c:pt>
                <c:pt idx="497">
                  <c:v>8.3088654210006219E-4</c:v>
                </c:pt>
                <c:pt idx="498">
                  <c:v>8.3031921584009183E-4</c:v>
                </c:pt>
                <c:pt idx="499">
                  <c:v>8.4566029139998555E-4</c:v>
                </c:pt>
                <c:pt idx="500">
                  <c:v>8.2540309972012338E-4</c:v>
                </c:pt>
                <c:pt idx="501">
                  <c:v>6.4436539787005032E-4</c:v>
                </c:pt>
                <c:pt idx="502">
                  <c:v>3.6818974997987475E-4</c:v>
                </c:pt>
                <c:pt idx="503">
                  <c:v>1.5128602982006356E-4</c:v>
                </c:pt>
                <c:pt idx="504">
                  <c:v>-1.3865320125017178E-4</c:v>
                </c:pt>
                <c:pt idx="505">
                  <c:v>-2.8511822967014488E-4</c:v>
                </c:pt>
                <c:pt idx="506">
                  <c:v>-3.702466464199361E-4</c:v>
                </c:pt>
                <c:pt idx="507">
                  <c:v>-3.5002864484012797E-4</c:v>
                </c:pt>
                <c:pt idx="508">
                  <c:v>-3.0366382949997828E-4</c:v>
                </c:pt>
                <c:pt idx="509">
                  <c:v>-2.4634864192996098E-4</c:v>
                </c:pt>
                <c:pt idx="510">
                  <c:v>-2.7134356124003389E-4</c:v>
                </c:pt>
                <c:pt idx="511">
                  <c:v>-3.8682455118999037E-4</c:v>
                </c:pt>
                <c:pt idx="512">
                  <c:v>-5.7594868834009993E-4</c:v>
                </c:pt>
                <c:pt idx="513">
                  <c:v>-8.7461112647990724E-4</c:v>
                </c:pt>
                <c:pt idx="514">
                  <c:v>-1.32753597732016E-3</c:v>
                </c:pt>
                <c:pt idx="515">
                  <c:v>-1.8905790907202125E-3</c:v>
                </c:pt>
                <c:pt idx="516">
                  <c:v>-2.4633738767301239E-3</c:v>
                </c:pt>
                <c:pt idx="517">
                  <c:v>-2.849835150939839E-3</c:v>
                </c:pt>
                <c:pt idx="518">
                  <c:v>-2.7571757442101941E-3</c:v>
                </c:pt>
                <c:pt idx="519">
                  <c:v>-2.0054393751003374E-3</c:v>
                </c:pt>
                <c:pt idx="520">
                  <c:v>-5.4350353265997242E-4</c:v>
                </c:pt>
                <c:pt idx="521">
                  <c:v>0.11399215186744005</c:v>
                </c:pt>
                <c:pt idx="522">
                  <c:v>2.0337288275298349E-3</c:v>
                </c:pt>
                <c:pt idx="523">
                  <c:v>2.6927938461973611E-4</c:v>
                </c:pt>
                <c:pt idx="524">
                  <c:v>-9.2972351704023737E-4</c:v>
                </c:pt>
                <c:pt idx="525">
                  <c:v>-1.3586967284400231E-3</c:v>
                </c:pt>
                <c:pt idx="526">
                  <c:v>-1.1375425373301162E-3</c:v>
                </c:pt>
                <c:pt idx="527">
                  <c:v>-6.0526572602004336E-4</c:v>
                </c:pt>
                <c:pt idx="528">
                  <c:v>1.0702638840065504E-5</c:v>
                </c:pt>
                <c:pt idx="529">
                  <c:v>5.183914760298336E-4</c:v>
                </c:pt>
                <c:pt idx="530">
                  <c:v>8.3609018928010315E-4</c:v>
                </c:pt>
                <c:pt idx="531">
                  <c:v>1.0132004219900459E-3</c:v>
                </c:pt>
                <c:pt idx="532">
                  <c:v>1.0842399140498227E-3</c:v>
                </c:pt>
                <c:pt idx="533">
                  <c:v>1.1208916476799224E-3</c:v>
                </c:pt>
                <c:pt idx="534">
                  <c:v>1.0710661144899269E-3</c:v>
                </c:pt>
                <c:pt idx="535">
                  <c:v>9.6268596157011999E-4</c:v>
                </c:pt>
                <c:pt idx="536">
                  <c:v>7.6983220734994084E-4</c:v>
                </c:pt>
                <c:pt idx="537">
                  <c:v>5.5252102873981634E-4</c:v>
                </c:pt>
                <c:pt idx="538">
                  <c:v>1.6302131846002155E-4</c:v>
                </c:pt>
                <c:pt idx="539">
                  <c:v>-2.3259074844994565E-4</c:v>
                </c:pt>
                <c:pt idx="540">
                  <c:v>-4.4538628954993165E-4</c:v>
                </c:pt>
                <c:pt idx="541">
                  <c:v>-5.0690356424998306E-4</c:v>
                </c:pt>
                <c:pt idx="542">
                  <c:v>-4.2108722594980108E-4</c:v>
                </c:pt>
                <c:pt idx="543">
                  <c:v>-4.4098964147987196E-4</c:v>
                </c:pt>
                <c:pt idx="544">
                  <c:v>-4.6651059519997595E-4</c:v>
                </c:pt>
                <c:pt idx="545">
                  <c:v>-4.4688846584017838E-4</c:v>
                </c:pt>
                <c:pt idx="546">
                  <c:v>-4.1697660712003426E-4</c:v>
                </c:pt>
                <c:pt idx="547">
                  <c:v>-3.9664126722005477E-4</c:v>
                </c:pt>
                <c:pt idx="548">
                  <c:v>-4.727213927999685E-4</c:v>
                </c:pt>
                <c:pt idx="549">
                  <c:v>-5.837087423898879E-4</c:v>
                </c:pt>
                <c:pt idx="550">
                  <c:v>-7.2668049331015006E-4</c:v>
                </c:pt>
                <c:pt idx="551">
                  <c:v>-9.8796048943006198E-4</c:v>
                </c:pt>
                <c:pt idx="552">
                  <c:v>-1.3895045789498184E-3</c:v>
                </c:pt>
                <c:pt idx="553">
                  <c:v>-1.899406077060295E-3</c:v>
                </c:pt>
                <c:pt idx="554">
                  <c:v>-2.3510357633300671E-3</c:v>
                </c:pt>
                <c:pt idx="555">
                  <c:v>-2.5196412087398201E-3</c:v>
                </c:pt>
                <c:pt idx="556">
                  <c:v>-2.0556707746597347E-3</c:v>
                </c:pt>
                <c:pt idx="557">
                  <c:v>-8.6252550747012435E-4</c:v>
                </c:pt>
                <c:pt idx="558">
                  <c:v>0.1329376504611397</c:v>
                </c:pt>
                <c:pt idx="559">
                  <c:v>3.1954043060302695E-3</c:v>
                </c:pt>
                <c:pt idx="560">
                  <c:v>1.033839113509849E-3</c:v>
                </c:pt>
                <c:pt idx="561">
                  <c:v>-4.7339629180997989E-4</c:v>
                </c:pt>
                <c:pt idx="562">
                  <c:v>-1.3100206725598085E-3</c:v>
                </c:pt>
                <c:pt idx="563">
                  <c:v>-1.3418069275199507E-3</c:v>
                </c:pt>
                <c:pt idx="564">
                  <c:v>-8.54660903890192E-4</c:v>
                </c:pt>
                <c:pt idx="565">
                  <c:v>-1.5006784003013252E-4</c:v>
                </c:pt>
                <c:pt idx="566">
                  <c:v>4.9245247057960739E-4</c:v>
                </c:pt>
                <c:pt idx="567">
                  <c:v>9.4241610075007642E-4</c:v>
                </c:pt>
                <c:pt idx="568">
                  <c:v>1.1716228927600714E-3</c:v>
                </c:pt>
                <c:pt idx="569">
                  <c:v>1.2406420044301925E-3</c:v>
                </c:pt>
                <c:pt idx="570">
                  <c:v>1.2378900525900072E-3</c:v>
                </c:pt>
                <c:pt idx="571">
                  <c:v>1.1561823678900573E-3</c:v>
                </c:pt>
                <c:pt idx="572">
                  <c:v>1.1277612531899184E-3</c:v>
                </c:pt>
                <c:pt idx="573">
                  <c:v>1.0796542674900156E-3</c:v>
                </c:pt>
                <c:pt idx="574">
                  <c:v>9.2171714081001888E-4</c:v>
                </c:pt>
                <c:pt idx="575">
                  <c:v>6.6980362735002963E-4</c:v>
                </c:pt>
                <c:pt idx="576">
                  <c:v>2.856364177998838E-4</c:v>
                </c:pt>
                <c:pt idx="577">
                  <c:v>-1.5156168003005455E-4</c:v>
                </c:pt>
                <c:pt idx="578">
                  <c:v>-4.4991392485993487E-4</c:v>
                </c:pt>
                <c:pt idx="579">
                  <c:v>-4.3143994176997325E-4</c:v>
                </c:pt>
                <c:pt idx="580">
                  <c:v>-2.8957496541992533E-4</c:v>
                </c:pt>
                <c:pt idx="581">
                  <c:v>-2.4193077378997785E-4</c:v>
                </c:pt>
                <c:pt idx="582">
                  <c:v>-1.9267472415007703E-4</c:v>
                </c:pt>
                <c:pt idx="583">
                  <c:v>-1.7659869561015284E-4</c:v>
                </c:pt>
                <c:pt idx="584">
                  <c:v>-1.5588502036001373E-4</c:v>
                </c:pt>
                <c:pt idx="585">
                  <c:v>-1.8225017454009951E-4</c:v>
                </c:pt>
                <c:pt idx="586">
                  <c:v>-1.8202851582005408E-4</c:v>
                </c:pt>
                <c:pt idx="587">
                  <c:v>-1.6485581897995871E-4</c:v>
                </c:pt>
                <c:pt idx="588">
                  <c:v>-2.3227858466001727E-4</c:v>
                </c:pt>
                <c:pt idx="589">
                  <c:v>-4.4827962368998442E-4</c:v>
                </c:pt>
                <c:pt idx="590">
                  <c:v>-8.9960230522034834E-4</c:v>
                </c:pt>
                <c:pt idx="591">
                  <c:v>-1.4556815520201383E-3</c:v>
                </c:pt>
                <c:pt idx="592">
                  <c:v>-2.0435799319598047E-3</c:v>
                </c:pt>
                <c:pt idx="593">
                  <c:v>-2.4114339131098284E-3</c:v>
                </c:pt>
                <c:pt idx="594">
                  <c:v>-2.2753027952400195E-3</c:v>
                </c:pt>
                <c:pt idx="595">
                  <c:v>-1.3970994456400376E-3</c:v>
                </c:pt>
                <c:pt idx="596">
                  <c:v>1.0635700393990533E-4</c:v>
                </c:pt>
                <c:pt idx="597">
                  <c:v>0.11878787071446029</c:v>
                </c:pt>
                <c:pt idx="598">
                  <c:v>2.3785556623199255E-3</c:v>
                </c:pt>
                <c:pt idx="599">
                  <c:v>4.2923231027991449E-4</c:v>
                </c:pt>
                <c:pt idx="600">
                  <c:v>-8.5090590425007662E-4</c:v>
                </c:pt>
                <c:pt idx="601">
                  <c:v>-1.4022672205697972E-3</c:v>
                </c:pt>
                <c:pt idx="602">
                  <c:v>-1.2836916617402494E-3</c:v>
                </c:pt>
                <c:pt idx="603">
                  <c:v>-7.2259795261997439E-4</c:v>
                </c:pt>
                <c:pt idx="604">
                  <c:v>-3.8027860699951788E-5</c:v>
                </c:pt>
                <c:pt idx="605">
                  <c:v>5.2195463686999233E-4</c:v>
                </c:pt>
                <c:pt idx="606">
                  <c:v>8.6515191390001966E-4</c:v>
                </c:pt>
                <c:pt idx="607">
                  <c:v>9.7709031649984013E-4</c:v>
                </c:pt>
                <c:pt idx="608">
                  <c:v>8.8440424708990939E-4</c:v>
                </c:pt>
                <c:pt idx="609">
                  <c:v>7.5486277348013608E-4</c:v>
                </c:pt>
                <c:pt idx="610">
                  <c:v>6.6514131228001538E-4</c:v>
                </c:pt>
                <c:pt idx="611">
                  <c:v>6.5460609964995697E-4</c:v>
                </c:pt>
                <c:pt idx="612">
                  <c:v>6.706648669601023E-4</c:v>
                </c:pt>
                <c:pt idx="613">
                  <c:v>6.1484037006986902E-4</c:v>
                </c:pt>
                <c:pt idx="614">
                  <c:v>4.4608137481993992E-4</c:v>
                </c:pt>
                <c:pt idx="615">
                  <c:v>1.8543599763010121E-4</c:v>
                </c:pt>
                <c:pt idx="616">
                  <c:v>-8.4413697170049318E-5</c:v>
                </c:pt>
                <c:pt idx="617">
                  <c:v>-3.1181483940012633E-4</c:v>
                </c:pt>
                <c:pt idx="618">
                  <c:v>-2.8903445936001582E-4</c:v>
                </c:pt>
                <c:pt idx="619">
                  <c:v>-1.8924210649995388E-4</c:v>
                </c:pt>
                <c:pt idx="620">
                  <c:v>-1.2143614231985289E-4</c:v>
                </c:pt>
                <c:pt idx="621">
                  <c:v>-3.7844434259914905E-5</c:v>
                </c:pt>
                <c:pt idx="622">
                  <c:v>1.4720491759989685E-5</c:v>
                </c:pt>
                <c:pt idx="623">
                  <c:v>3.2169809740079103E-5</c:v>
                </c:pt>
                <c:pt idx="624">
                  <c:v>3.6745633850143733E-5</c:v>
                </c:pt>
                <c:pt idx="625">
                  <c:v>-1.9571967919906896E-5</c:v>
                </c:pt>
                <c:pt idx="626">
                  <c:v>-1.0800749604999993E-4</c:v>
                </c:pt>
                <c:pt idx="627">
                  <c:v>-2.3095765491998321E-4</c:v>
                </c:pt>
                <c:pt idx="628">
                  <c:v>-4.3392026394983851E-4</c:v>
                </c:pt>
                <c:pt idx="629">
                  <c:v>-7.0742135027002107E-4</c:v>
                </c:pt>
                <c:pt idx="630">
                  <c:v>-1.0871384680899432E-3</c:v>
                </c:pt>
                <c:pt idx="631">
                  <c:v>-1.5801793006100517E-3</c:v>
                </c:pt>
                <c:pt idx="632">
                  <c:v>-2.0513098610401848E-3</c:v>
                </c:pt>
                <c:pt idx="633">
                  <c:v>-2.2182447654399695E-3</c:v>
                </c:pt>
                <c:pt idx="634">
                  <c:v>-1.8268862825498999E-3</c:v>
                </c:pt>
                <c:pt idx="635">
                  <c:v>-6.5168034746010406E-4</c:v>
                </c:pt>
                <c:pt idx="636">
                  <c:v>0.16857932745947979</c:v>
                </c:pt>
                <c:pt idx="637">
                  <c:v>2.1371648525101428E-3</c:v>
                </c:pt>
                <c:pt idx="638">
                  <c:v>2.8124727678013883E-4</c:v>
                </c:pt>
                <c:pt idx="639">
                  <c:v>-7.5205472403006013E-4</c:v>
                </c:pt>
                <c:pt idx="640">
                  <c:v>-1.1203931122198973E-3</c:v>
                </c:pt>
                <c:pt idx="641">
                  <c:v>-8.7409914935010491E-4</c:v>
                </c:pt>
                <c:pt idx="642">
                  <c:v>-2.8192883267008639E-4</c:v>
                </c:pt>
                <c:pt idx="643">
                  <c:v>3.5779934066981767E-4</c:v>
                </c:pt>
                <c:pt idx="644">
                  <c:v>8.4298893028034172E-4</c:v>
                </c:pt>
                <c:pt idx="645">
                  <c:v>1.1193227204699951E-3</c:v>
                </c:pt>
                <c:pt idx="646">
                  <c:v>1.2574416061801319E-3</c:v>
                </c:pt>
                <c:pt idx="647">
                  <c:v>1.338805665039855E-3</c:v>
                </c:pt>
                <c:pt idx="648">
                  <c:v>1.3638082217299896E-3</c:v>
                </c:pt>
                <c:pt idx="649">
                  <c:v>1.3304713380299926E-3</c:v>
                </c:pt>
                <c:pt idx="650">
                  <c:v>1.2391585474200717E-3</c:v>
                </c:pt>
                <c:pt idx="651">
                  <c:v>1.1461007800599443E-3</c:v>
                </c:pt>
                <c:pt idx="652">
                  <c:v>1.0538246856699462E-3</c:v>
                </c:pt>
                <c:pt idx="653">
                  <c:v>9.6247058492004989E-4</c:v>
                </c:pt>
                <c:pt idx="654">
                  <c:v>8.7359777459994348E-4</c:v>
                </c:pt>
                <c:pt idx="655">
                  <c:v>6.5773706719007841E-4</c:v>
                </c:pt>
                <c:pt idx="656">
                  <c:v>4.6041997905010845E-4</c:v>
                </c:pt>
                <c:pt idx="657">
                  <c:v>3.7815878032998462E-4</c:v>
                </c:pt>
                <c:pt idx="658">
                  <c:v>4.9327649304009569E-4</c:v>
                </c:pt>
                <c:pt idx="659">
                  <c:v>3.1336948402005405E-4</c:v>
                </c:pt>
                <c:pt idx="660">
                  <c:v>2.5543766732005757E-4</c:v>
                </c:pt>
                <c:pt idx="661">
                  <c:v>2.3753037392992837E-4</c:v>
                </c:pt>
                <c:pt idx="662">
                  <c:v>1.8844612625001922E-4</c:v>
                </c:pt>
                <c:pt idx="663">
                  <c:v>1.3724611177012846E-4</c:v>
                </c:pt>
                <c:pt idx="664">
                  <c:v>1.0554981998001089E-4</c:v>
                </c:pt>
                <c:pt idx="665">
                  <c:v>9.8518413530035431E-5</c:v>
                </c:pt>
                <c:pt idx="666">
                  <c:v>5.9611213699906074E-5</c:v>
                </c:pt>
                <c:pt idx="667">
                  <c:v>-5.9613784790135682E-5</c:v>
                </c:pt>
                <c:pt idx="668">
                  <c:v>-2.5728841848993156E-4</c:v>
                </c:pt>
                <c:pt idx="669">
                  <c:v>-5.67423654360244E-4</c:v>
                </c:pt>
                <c:pt idx="670">
                  <c:v>-1.0223395561301807E-3</c:v>
                </c:pt>
                <c:pt idx="671">
                  <c:v>-1.5819055478001331E-3</c:v>
                </c:pt>
                <c:pt idx="672">
                  <c:v>-2.0903077532898884E-3</c:v>
                </c:pt>
                <c:pt idx="673">
                  <c:v>-2.2870306374795923E-3</c:v>
                </c:pt>
                <c:pt idx="674">
                  <c:v>-1.878070339880189E-3</c:v>
                </c:pt>
                <c:pt idx="675">
                  <c:v>-7.4726025085025682E-4</c:v>
                </c:pt>
                <c:pt idx="676">
                  <c:v>9.9112428181991064E-4</c:v>
                </c:pt>
                <c:pt idx="677">
                  <c:v>0.11723713122316015</c:v>
                </c:pt>
                <c:pt idx="678">
                  <c:v>1.9864861682501456E-3</c:v>
                </c:pt>
                <c:pt idx="679">
                  <c:v>2.3218231996002814E-4</c:v>
                </c:pt>
                <c:pt idx="680">
                  <c:v>-9.2250000222993123E-4</c:v>
                </c:pt>
                <c:pt idx="681">
                  <c:v>-1.3141172869897133E-3</c:v>
                </c:pt>
                <c:pt idx="682">
                  <c:v>-1.1282905937699539E-3</c:v>
                </c:pt>
                <c:pt idx="683">
                  <c:v>-5.7159813543039562E-4</c:v>
                </c:pt>
                <c:pt idx="684">
                  <c:v>8.5316988239991787E-5</c:v>
                </c:pt>
                <c:pt idx="685">
                  <c:v>6.350545521098816E-4</c:v>
                </c:pt>
                <c:pt idx="686">
                  <c:v>9.6258082025979519E-4</c:v>
                </c:pt>
                <c:pt idx="687">
                  <c:v>1.0932985002101159E-3</c:v>
                </c:pt>
                <c:pt idx="688">
                  <c:v>1.0794789797798909E-3</c:v>
                </c:pt>
                <c:pt idx="689">
                  <c:v>1.0785111623401455E-3</c:v>
                </c:pt>
                <c:pt idx="690">
                  <c:v>1.0804914523800946E-3</c:v>
                </c:pt>
                <c:pt idx="691">
                  <c:v>1.032511529369895E-3</c:v>
                </c:pt>
                <c:pt idx="692">
                  <c:v>9.9416831289000918E-4</c:v>
                </c:pt>
                <c:pt idx="693">
                  <c:v>9.2836922026995339E-4</c:v>
                </c:pt>
                <c:pt idx="694">
                  <c:v>7.3673923422989951E-4</c:v>
                </c:pt>
                <c:pt idx="695">
                  <c:v>5.428722947597997E-4</c:v>
                </c:pt>
                <c:pt idx="696">
                  <c:v>2.8870589479002007E-4</c:v>
                </c:pt>
                <c:pt idx="697">
                  <c:v>-5.1358783180077694E-5</c:v>
                </c:pt>
                <c:pt idx="698">
                  <c:v>-1.9480175737007777E-4</c:v>
                </c:pt>
                <c:pt idx="699">
                  <c:v>-2.3051576952015651E-4</c:v>
                </c:pt>
                <c:pt idx="700">
                  <c:v>1.1100554780996141E-4</c:v>
                </c:pt>
                <c:pt idx="701">
                  <c:v>9.4368875660055807E-5</c:v>
                </c:pt>
                <c:pt idx="702">
                  <c:v>1.0391101773987721E-4</c:v>
                </c:pt>
                <c:pt idx="703">
                  <c:v>1.5098096591015242E-4</c:v>
                </c:pt>
                <c:pt idx="704">
                  <c:v>2.3228472041991743E-4</c:v>
                </c:pt>
                <c:pt idx="705">
                  <c:v>2.7373042726996921E-4</c:v>
                </c:pt>
                <c:pt idx="706">
                  <c:v>3.0801465120000593E-4</c:v>
                </c:pt>
                <c:pt idx="707">
                  <c:v>3.7811970460999156E-4</c:v>
                </c:pt>
                <c:pt idx="708">
                  <c:v>4.1195309308017514E-4</c:v>
                </c:pt>
                <c:pt idx="709">
                  <c:v>3.7656638315008983E-4</c:v>
                </c:pt>
                <c:pt idx="710">
                  <c:v>2.128148922300177E-4</c:v>
                </c:pt>
                <c:pt idx="711">
                  <c:v>-3.9418984409955726E-5</c:v>
                </c:pt>
                <c:pt idx="712">
                  <c:v>-4.3436599435997536E-4</c:v>
                </c:pt>
                <c:pt idx="713">
                  <c:v>-9.6151956667034355E-4</c:v>
                </c:pt>
                <c:pt idx="714">
                  <c:v>-1.5030696369002783E-3</c:v>
                </c:pt>
                <c:pt idx="715">
                  <c:v>-1.8488952758803912E-3</c:v>
                </c:pt>
                <c:pt idx="716">
                  <c:v>-1.7757754295399941E-3</c:v>
                </c:pt>
                <c:pt idx="717">
                  <c:v>-1.0935944974002076E-3</c:v>
                </c:pt>
                <c:pt idx="718">
                  <c:v>2.079551498201937E-4</c:v>
                </c:pt>
                <c:pt idx="719">
                  <c:v>0.12980053209241005</c:v>
                </c:pt>
                <c:pt idx="720">
                  <c:v>2.7263982114500429E-3</c:v>
                </c:pt>
                <c:pt idx="721">
                  <c:v>8.8113881201001831E-4</c:v>
                </c:pt>
                <c:pt idx="722">
                  <c:v>-4.9992252206987331E-4</c:v>
                </c:pt>
                <c:pt idx="723">
                  <c:v>-1.3411962847698078E-3</c:v>
                </c:pt>
                <c:pt idx="724">
                  <c:v>-1.4426341765299E-3</c:v>
                </c:pt>
                <c:pt idx="725">
                  <c:v>-1.0587765826199913E-3</c:v>
                </c:pt>
                <c:pt idx="726">
                  <c:v>-4.4103302843012671E-4</c:v>
                </c:pt>
                <c:pt idx="727">
                  <c:v>1.7841418017994215E-4</c:v>
                </c:pt>
                <c:pt idx="728">
                  <c:v>6.6354051174988271E-4</c:v>
                </c:pt>
                <c:pt idx="729">
                  <c:v>9.395205104500981E-4</c:v>
                </c:pt>
                <c:pt idx="730">
                  <c:v>9.9709677001014185E-4</c:v>
                </c:pt>
                <c:pt idx="731">
                  <c:v>9.8001313865991868E-4</c:v>
                </c:pt>
                <c:pt idx="732">
                  <c:v>9.9246503777994377E-4</c:v>
                </c:pt>
                <c:pt idx="733">
                  <c:v>1.0247751921701465E-3</c:v>
                </c:pt>
                <c:pt idx="734">
                  <c:v>1.0914030844699774E-3</c:v>
                </c:pt>
                <c:pt idx="735">
                  <c:v>1.1454892762499114E-3</c:v>
                </c:pt>
                <c:pt idx="736">
                  <c:v>1.1504702300999536E-3</c:v>
                </c:pt>
                <c:pt idx="737">
                  <c:v>1.0825437516099878E-3</c:v>
                </c:pt>
                <c:pt idx="738">
                  <c:v>9.5511610905996136E-4</c:v>
                </c:pt>
                <c:pt idx="739">
                  <c:v>8.0144815204996611E-4</c:v>
                </c:pt>
                <c:pt idx="740">
                  <c:v>5.6422604035999413E-4</c:v>
                </c:pt>
                <c:pt idx="741">
                  <c:v>3.8702226883002844E-4</c:v>
                </c:pt>
                <c:pt idx="742">
                  <c:v>2.9294058673001722E-4</c:v>
                </c:pt>
                <c:pt idx="743">
                  <c:v>4.2618648734005227E-4</c:v>
                </c:pt>
                <c:pt idx="744">
                  <c:v>3.7076298270988239E-4</c:v>
                </c:pt>
                <c:pt idx="745">
                  <c:v>4.1124279220983162E-4</c:v>
                </c:pt>
                <c:pt idx="746">
                  <c:v>4.3126016361982877E-4</c:v>
                </c:pt>
                <c:pt idx="747">
                  <c:v>3.9126793949018079E-4</c:v>
                </c:pt>
                <c:pt idx="748">
                  <c:v>3.433247892101754E-4</c:v>
                </c:pt>
                <c:pt idx="749">
                  <c:v>2.7651254247018642E-4</c:v>
                </c:pt>
                <c:pt idx="750">
                  <c:v>2.6016548138008133E-4</c:v>
                </c:pt>
                <c:pt idx="751">
                  <c:v>2.915386205999404E-4</c:v>
                </c:pt>
                <c:pt idx="752">
                  <c:v>3.1061632089013358E-4</c:v>
                </c:pt>
                <c:pt idx="753">
                  <c:v>2.5406517505000004E-4</c:v>
                </c:pt>
                <c:pt idx="754">
                  <c:v>1.2317527270999662E-4</c:v>
                </c:pt>
                <c:pt idx="755">
                  <c:v>-1.4018729465981039E-4</c:v>
                </c:pt>
                <c:pt idx="756">
                  <c:v>-5.116044253599128E-4</c:v>
                </c:pt>
                <c:pt idx="757">
                  <c:v>-9.8346175112018486E-4</c:v>
                </c:pt>
                <c:pt idx="758">
                  <c:v>-1.4711760189203282E-3</c:v>
                </c:pt>
                <c:pt idx="759">
                  <c:v>-1.7777562347598419E-3</c:v>
                </c:pt>
                <c:pt idx="760">
                  <c:v>-1.6967016584499284E-3</c:v>
                </c:pt>
                <c:pt idx="761">
                  <c:v>-1.0827785831502013E-3</c:v>
                </c:pt>
                <c:pt idx="762">
                  <c:v>1.5145585564990682E-4</c:v>
                </c:pt>
                <c:pt idx="763">
                  <c:v>0.10929438558691018</c:v>
                </c:pt>
                <c:pt idx="764">
                  <c:v>2.9604262930700287E-3</c:v>
                </c:pt>
                <c:pt idx="765">
                  <c:v>1.232989804770046E-3</c:v>
                </c:pt>
                <c:pt idx="766">
                  <c:v>-1.3453063455015624E-4</c:v>
                </c:pt>
                <c:pt idx="767">
                  <c:v>-8.0979836898009694E-4</c:v>
                </c:pt>
                <c:pt idx="768">
                  <c:v>-1.0105149442800609E-3</c:v>
                </c:pt>
                <c:pt idx="769">
                  <c:v>-8.4283166816989663E-4</c:v>
                </c:pt>
                <c:pt idx="770">
                  <c:v>-5.0879615963994596E-4</c:v>
                </c:pt>
                <c:pt idx="771">
                  <c:v>-1.1622714795000988E-4</c:v>
                </c:pt>
                <c:pt idx="772">
                  <c:v>2.2518839446972194E-4</c:v>
                </c:pt>
                <c:pt idx="773">
                  <c:v>4.6010755706982209E-4</c:v>
                </c:pt>
                <c:pt idx="774">
                  <c:v>5.9573284138991767E-4</c:v>
                </c:pt>
                <c:pt idx="775">
                  <c:v>6.5316866897990877E-4</c:v>
                </c:pt>
                <c:pt idx="776">
                  <c:v>6.6290494111997944E-4</c:v>
                </c:pt>
                <c:pt idx="777">
                  <c:v>6.1955662071988549E-4</c:v>
                </c:pt>
                <c:pt idx="778">
                  <c:v>5.8717209030989537E-4</c:v>
                </c:pt>
                <c:pt idx="779">
                  <c:v>6.017581974699926E-4</c:v>
                </c:pt>
                <c:pt idx="780">
                  <c:v>6.2275974108993992E-4</c:v>
                </c:pt>
                <c:pt idx="781">
                  <c:v>6.481101711399706E-4</c:v>
                </c:pt>
                <c:pt idx="782">
                  <c:v>6.7967923246015083E-4</c:v>
                </c:pt>
                <c:pt idx="783">
                  <c:v>7.2555204959989794E-4</c:v>
                </c:pt>
                <c:pt idx="784">
                  <c:v>8.2316667027004797E-4</c:v>
                </c:pt>
                <c:pt idx="785">
                  <c:v>9.3855322919988993E-4</c:v>
                </c:pt>
                <c:pt idx="786">
                  <c:v>7.7750122497000085E-4</c:v>
                </c:pt>
                <c:pt idx="787">
                  <c:v>2.5872067894017192E-4</c:v>
                </c:pt>
                <c:pt idx="788">
                  <c:v>2.5060745976990262E-4</c:v>
                </c:pt>
                <c:pt idx="789">
                  <c:v>1.7070223430004638E-4</c:v>
                </c:pt>
                <c:pt idx="790">
                  <c:v>1.6395283113013193E-4</c:v>
                </c:pt>
                <c:pt idx="791">
                  <c:v>1.2952460967996515E-4</c:v>
                </c:pt>
                <c:pt idx="792">
                  <c:v>9.5724415539955032E-5</c:v>
                </c:pt>
                <c:pt idx="793">
                  <c:v>8.2340866209840158E-5</c:v>
                </c:pt>
                <c:pt idx="794">
                  <c:v>7.1070924059890572E-5</c:v>
                </c:pt>
                <c:pt idx="795">
                  <c:v>1.0039178077003719E-4</c:v>
                </c:pt>
                <c:pt idx="796">
                  <c:v>1.4036329381017509E-4</c:v>
                </c:pt>
                <c:pt idx="797">
                  <c:v>1.7279148517990173E-4</c:v>
                </c:pt>
                <c:pt idx="798">
                  <c:v>1.1169826368995217E-4</c:v>
                </c:pt>
                <c:pt idx="799">
                  <c:v>4.6128169129966423E-5</c:v>
                </c:pt>
                <c:pt idx="800">
                  <c:v>-8.1902603770167559E-5</c:v>
                </c:pt>
                <c:pt idx="801">
                  <c:v>-3.5812353895003923E-4</c:v>
                </c:pt>
                <c:pt idx="802">
                  <c:v>-7.1377005677009109E-4</c:v>
                </c:pt>
                <c:pt idx="803">
                  <c:v>-1.1080115013499814E-3</c:v>
                </c:pt>
                <c:pt idx="804">
                  <c:v>-1.4581323487901088E-3</c:v>
                </c:pt>
                <c:pt idx="805">
                  <c:v>-1.6073011010000471E-3</c:v>
                </c:pt>
                <c:pt idx="806">
                  <c:v>-1.3769586620400176E-3</c:v>
                </c:pt>
                <c:pt idx="807">
                  <c:v>-7.5096096916027477E-4</c:v>
                </c:pt>
                <c:pt idx="808">
                  <c:v>3.4726688866992816E-4</c:v>
                </c:pt>
                <c:pt idx="809">
                  <c:v>9.0000672380909919E-2</c:v>
                </c:pt>
                <c:pt idx="810">
                  <c:v>3.0486110405298916E-3</c:v>
                </c:pt>
                <c:pt idx="811">
                  <c:v>1.5600565782301068E-3</c:v>
                </c:pt>
                <c:pt idx="812">
                  <c:v>2.57522495649809E-4</c:v>
                </c:pt>
                <c:pt idx="813">
                  <c:v>-7.8894663155981704E-4</c:v>
                </c:pt>
                <c:pt idx="814">
                  <c:v>-1.339971922240224E-3</c:v>
                </c:pt>
                <c:pt idx="815">
                  <c:v>-1.4187081500001142E-3</c:v>
                </c:pt>
                <c:pt idx="816">
                  <c:v>-1.1705303903299935E-3</c:v>
                </c:pt>
                <c:pt idx="817">
                  <c:v>-7.5805687500007934E-4</c:v>
                </c:pt>
                <c:pt idx="818">
                  <c:v>-3.1933408565976151E-4</c:v>
                </c:pt>
                <c:pt idx="819">
                  <c:v>2.4334370590128884E-5</c:v>
                </c:pt>
                <c:pt idx="820">
                  <c:v>2.4480189704023658E-4</c:v>
                </c:pt>
                <c:pt idx="821">
                  <c:v>3.7110281568009107E-4</c:v>
                </c:pt>
                <c:pt idx="822">
                  <c:v>4.3586509096993353E-4</c:v>
                </c:pt>
                <c:pt idx="823">
                  <c:v>4.9613387545011101E-4</c:v>
                </c:pt>
                <c:pt idx="824">
                  <c:v>5.3558279131005193E-4</c:v>
                </c:pt>
                <c:pt idx="825">
                  <c:v>5.5285740091992608E-4</c:v>
                </c:pt>
                <c:pt idx="826">
                  <c:v>5.3574295064007238E-4</c:v>
                </c:pt>
                <c:pt idx="827">
                  <c:v>5.5066532273007063E-4</c:v>
                </c:pt>
                <c:pt idx="828">
                  <c:v>5.2903527476000356E-4</c:v>
                </c:pt>
                <c:pt idx="829">
                  <c:v>5.0030738465989266E-4</c:v>
                </c:pt>
                <c:pt idx="830">
                  <c:v>4.4328244281999218E-4</c:v>
                </c:pt>
                <c:pt idx="831">
                  <c:v>3.1617581054010913E-4</c:v>
                </c:pt>
                <c:pt idx="832">
                  <c:v>1.4813874736985255E-4</c:v>
                </c:pt>
                <c:pt idx="833">
                  <c:v>-8.3845467929943851E-5</c:v>
                </c:pt>
                <c:pt idx="834">
                  <c:v>-1.7154419581011382E-4</c:v>
                </c:pt>
                <c:pt idx="835">
                  <c:v>-1.2115099472009838E-4</c:v>
                </c:pt>
                <c:pt idx="836">
                  <c:v>8.7076950979980694E-5</c:v>
                </c:pt>
                <c:pt idx="837">
                  <c:v>1.7851059241991152E-4</c:v>
                </c:pt>
                <c:pt idx="838">
                  <c:v>2.3281212970993614E-4</c:v>
                </c:pt>
                <c:pt idx="839">
                  <c:v>2.2362446910983991E-4</c:v>
                </c:pt>
                <c:pt idx="840">
                  <c:v>1.787428580199979E-4</c:v>
                </c:pt>
                <c:pt idx="841">
                  <c:v>2.1005425509001974E-4</c:v>
                </c:pt>
                <c:pt idx="842">
                  <c:v>2.4791346230990108E-4</c:v>
                </c:pt>
                <c:pt idx="843">
                  <c:v>2.9412906234993486E-4</c:v>
                </c:pt>
                <c:pt idx="844">
                  <c:v>3.0029341393000841E-4</c:v>
                </c:pt>
                <c:pt idx="845">
                  <c:v>3.0642087547994024E-4</c:v>
                </c:pt>
                <c:pt idx="846">
                  <c:v>2.9242698669995626E-4</c:v>
                </c:pt>
                <c:pt idx="847">
                  <c:v>2.2846254743003058E-4</c:v>
                </c:pt>
                <c:pt idx="848">
                  <c:v>9.0188528899748377E-5</c:v>
                </c:pt>
                <c:pt idx="849">
                  <c:v>-8.3039580850208239E-5</c:v>
                </c:pt>
                <c:pt idx="850">
                  <c:v>-3.159776613599341E-4</c:v>
                </c:pt>
                <c:pt idx="851">
                  <c:v>-5.8697770576987551E-4</c:v>
                </c:pt>
                <c:pt idx="852">
                  <c:v>-8.8512026055020954E-4</c:v>
                </c:pt>
                <c:pt idx="853">
                  <c:v>-1.1007685496600139E-3</c:v>
                </c:pt>
                <c:pt idx="854">
                  <c:v>-1.0682172966003378E-3</c:v>
                </c:pt>
                <c:pt idx="855">
                  <c:v>-6.7989498014009442E-4</c:v>
                </c:pt>
                <c:pt idx="856">
                  <c:v>5.9696705270173567E-5</c:v>
                </c:pt>
                <c:pt idx="857">
                  <c:v>1.170294147109896E-3</c:v>
                </c:pt>
                <c:pt idx="858">
                  <c:v>9.7678754453720096E-2</c:v>
                </c:pt>
                <c:pt idx="859">
                  <c:v>2.7706536768596912E-3</c:v>
                </c:pt>
                <c:pt idx="860">
                  <c:v>1.3784531616103379E-3</c:v>
                </c:pt>
                <c:pt idx="861">
                  <c:v>1.949239962399929E-4</c:v>
                </c:pt>
                <c:pt idx="862">
                  <c:v>-7.165523117902417E-4</c:v>
                </c:pt>
                <c:pt idx="863">
                  <c:v>-1.0888670724402694E-3</c:v>
                </c:pt>
                <c:pt idx="864">
                  <c:v>-1.0976048559196983E-3</c:v>
                </c:pt>
                <c:pt idx="865">
                  <c:v>-8.6959809374986818E-4</c:v>
                </c:pt>
                <c:pt idx="866">
                  <c:v>-5.4261281897005631E-4</c:v>
                </c:pt>
                <c:pt idx="867">
                  <c:v>-2.184575955199719E-4</c:v>
                </c:pt>
                <c:pt idx="868">
                  <c:v>6.2506881620016941E-5</c:v>
                </c:pt>
                <c:pt idx="869">
                  <c:v>2.7108661348007601E-4</c:v>
                </c:pt>
                <c:pt idx="870">
                  <c:v>3.9450707615018565E-4</c:v>
                </c:pt>
                <c:pt idx="871">
                  <c:v>4.4639472072005582E-4</c:v>
                </c:pt>
                <c:pt idx="872">
                  <c:v>4.5609309707006496E-4</c:v>
                </c:pt>
                <c:pt idx="873">
                  <c:v>4.5323154853016412E-4</c:v>
                </c:pt>
                <c:pt idx="874">
                  <c:v>4.5748306267001659E-4</c:v>
                </c:pt>
                <c:pt idx="875">
                  <c:v>4.6104523979995093E-4</c:v>
                </c:pt>
                <c:pt idx="876">
                  <c:v>5.1504184056994085E-4</c:v>
                </c:pt>
                <c:pt idx="877">
                  <c:v>6.0018865096012064E-4</c:v>
                </c:pt>
                <c:pt idx="878">
                  <c:v>7.1380422874001148E-4</c:v>
                </c:pt>
                <c:pt idx="879">
                  <c:v>7.3688291642004522E-4</c:v>
                </c:pt>
                <c:pt idx="880">
                  <c:v>7.1474292817996776E-4</c:v>
                </c:pt>
                <c:pt idx="881">
                  <c:v>5.4722372407001174E-4</c:v>
                </c:pt>
                <c:pt idx="882">
                  <c:v>2.8374972610012428E-4</c:v>
                </c:pt>
                <c:pt idx="883">
                  <c:v>1.2336120830003239E-4</c:v>
                </c:pt>
                <c:pt idx="884">
                  <c:v>-2.4320957389800668E-5</c:v>
                </c:pt>
                <c:pt idx="885">
                  <c:v>2.5230285059985036E-4</c:v>
                </c:pt>
                <c:pt idx="886">
                  <c:v>2.6699754460990377E-4</c:v>
                </c:pt>
                <c:pt idx="887">
                  <c:v>2.7740318004010334E-4</c:v>
                </c:pt>
                <c:pt idx="888">
                  <c:v>2.699519004800699E-4</c:v>
                </c:pt>
                <c:pt idx="889">
                  <c:v>2.1484207359012686E-4</c:v>
                </c:pt>
                <c:pt idx="890">
                  <c:v>1.9166791162006369E-4</c:v>
                </c:pt>
                <c:pt idx="891">
                  <c:v>1.8761661363986271E-4</c:v>
                </c:pt>
                <c:pt idx="892">
                  <c:v>2.0644756119003738E-4</c:v>
                </c:pt>
                <c:pt idx="893">
                  <c:v>2.1559415106997548E-4</c:v>
                </c:pt>
                <c:pt idx="894">
                  <c:v>2.410500787299874E-4</c:v>
                </c:pt>
                <c:pt idx="895">
                  <c:v>3.1128432030014253E-4</c:v>
                </c:pt>
                <c:pt idx="896">
                  <c:v>3.7650129835009594E-4</c:v>
                </c:pt>
                <c:pt idx="897">
                  <c:v>3.870853327099244E-4</c:v>
                </c:pt>
                <c:pt idx="898">
                  <c:v>3.1429617287992428E-4</c:v>
                </c:pt>
                <c:pt idx="899">
                  <c:v>1.4217383740033895E-4</c:v>
                </c:pt>
                <c:pt idx="900">
                  <c:v>-1.1615212422988463E-4</c:v>
                </c:pt>
                <c:pt idx="901">
                  <c:v>-4.2778959919997916E-4</c:v>
                </c:pt>
                <c:pt idx="902">
                  <c:v>-7.418163002301803E-4</c:v>
                </c:pt>
                <c:pt idx="903">
                  <c:v>-9.920937867700097E-4</c:v>
                </c:pt>
                <c:pt idx="904">
                  <c:v>-1.0608402250702476E-3</c:v>
                </c:pt>
                <c:pt idx="905">
                  <c:v>-8.4464057944000359E-4</c:v>
                </c:pt>
                <c:pt idx="906">
                  <c:v>-3.4577187651985142E-4</c:v>
                </c:pt>
                <c:pt idx="907">
                  <c:v>5.1813357336971677E-4</c:v>
                </c:pt>
                <c:pt idx="908">
                  <c:v>1.6413883582799826E-3</c:v>
                </c:pt>
                <c:pt idx="909">
                  <c:v>5.8045913580250019E-2</c:v>
                </c:pt>
                <c:pt idx="910">
                  <c:v>2.8256539574700312E-3</c:v>
                </c:pt>
                <c:pt idx="911">
                  <c:v>1.6426245317000543E-3</c:v>
                </c:pt>
                <c:pt idx="912">
                  <c:v>3.831650830199429E-4</c:v>
                </c:pt>
                <c:pt idx="913">
                  <c:v>-7.4215097735974567E-4</c:v>
                </c:pt>
                <c:pt idx="914">
                  <c:v>-1.224003724990208E-3</c:v>
                </c:pt>
                <c:pt idx="915">
                  <c:v>-1.3917255560800257E-3</c:v>
                </c:pt>
                <c:pt idx="916">
                  <c:v>-1.3014986364301429E-3</c:v>
                </c:pt>
                <c:pt idx="917">
                  <c:v>-1.0113774209399296E-3</c:v>
                </c:pt>
                <c:pt idx="918">
                  <c:v>-7.3942542787008847E-4</c:v>
                </c:pt>
                <c:pt idx="919">
                  <c:v>-4.9834422688999069E-4</c:v>
                </c:pt>
                <c:pt idx="920">
                  <c:v>-3.2146175847014291E-4</c:v>
                </c:pt>
                <c:pt idx="921">
                  <c:v>-2.1423601133996328E-4</c:v>
                </c:pt>
                <c:pt idx="922">
                  <c:v>-1.7158118266991096E-4</c:v>
                </c:pt>
                <c:pt idx="923">
                  <c:v>-1.0252833166979336E-4</c:v>
                </c:pt>
                <c:pt idx="924">
                  <c:v>-2.6286120430096815E-5</c:v>
                </c:pt>
                <c:pt idx="925">
                  <c:v>6.3233096129877708E-5</c:v>
                </c:pt>
                <c:pt idx="926">
                  <c:v>1.1792668633003878E-4</c:v>
                </c:pt>
                <c:pt idx="927">
                  <c:v>1.2820435053995105E-4</c:v>
                </c:pt>
                <c:pt idx="928">
                  <c:v>1.4653826682997639E-4</c:v>
                </c:pt>
                <c:pt idx="929">
                  <c:v>1.7163585954005356E-4</c:v>
                </c:pt>
                <c:pt idx="930">
                  <c:v>1.5773941641006317E-4</c:v>
                </c:pt>
                <c:pt idx="931">
                  <c:v>2.0050590833986526E-4</c:v>
                </c:pt>
                <c:pt idx="932">
                  <c:v>2.1355730176009224E-4</c:v>
                </c:pt>
                <c:pt idx="933">
                  <c:v>7.8610397190148618E-5</c:v>
                </c:pt>
                <c:pt idx="934">
                  <c:v>-1.0576700670994477E-4</c:v>
                </c:pt>
                <c:pt idx="935">
                  <c:v>-3.1712623864987854E-4</c:v>
                </c:pt>
                <c:pt idx="936">
                  <c:v>-3.9690492922006548E-4</c:v>
                </c:pt>
                <c:pt idx="937">
                  <c:v>-4.8061349696992828E-4</c:v>
                </c:pt>
                <c:pt idx="938">
                  <c:v>-2.2096236756996568E-4</c:v>
                </c:pt>
                <c:pt idx="939">
                  <c:v>-1.5011729764990989E-4</c:v>
                </c:pt>
                <c:pt idx="940">
                  <c:v>-8.8104915169973097E-5</c:v>
                </c:pt>
                <c:pt idx="941">
                  <c:v>-4.5388595520057251E-5</c:v>
                </c:pt>
                <c:pt idx="942">
                  <c:v>4.2650948109956843E-5</c:v>
                </c:pt>
                <c:pt idx="943">
                  <c:v>1.4970145858006489E-4</c:v>
                </c:pt>
                <c:pt idx="944">
                  <c:v>1.6805755955995316E-4</c:v>
                </c:pt>
                <c:pt idx="945">
                  <c:v>1.5999971584990114E-4</c:v>
                </c:pt>
                <c:pt idx="946">
                  <c:v>2.1402587388985594E-4</c:v>
                </c:pt>
                <c:pt idx="947">
                  <c:v>3.2474759329992331E-4</c:v>
                </c:pt>
                <c:pt idx="948">
                  <c:v>4.3476408393017252E-4</c:v>
                </c:pt>
                <c:pt idx="949">
                  <c:v>5.516752290399829E-4</c:v>
                </c:pt>
                <c:pt idx="950">
                  <c:v>6.532522035398447E-4</c:v>
                </c:pt>
                <c:pt idx="951">
                  <c:v>6.5799195665006138E-4</c:v>
                </c:pt>
                <c:pt idx="952">
                  <c:v>5.9487785268030891E-4</c:v>
                </c:pt>
                <c:pt idx="953">
                  <c:v>4.252837706002488E-4</c:v>
                </c:pt>
                <c:pt idx="954">
                  <c:v>1.629896132500086E-4</c:v>
                </c:pt>
                <c:pt idx="955">
                  <c:v>-1.3250803284980961E-4</c:v>
                </c:pt>
                <c:pt idx="956">
                  <c:v>-4.3171689281029657E-4</c:v>
                </c:pt>
                <c:pt idx="957">
                  <c:v>-6.6995044379991597E-4</c:v>
                </c:pt>
                <c:pt idx="958">
                  <c:v>-7.1488619916992846E-4</c:v>
                </c:pt>
                <c:pt idx="959">
                  <c:v>-4.7458858877025278E-4</c:v>
                </c:pt>
                <c:pt idx="960">
                  <c:v>3.1186887179845968E-5</c:v>
                </c:pt>
                <c:pt idx="961">
                  <c:v>8.8983838021983175E-4</c:v>
                </c:pt>
                <c:pt idx="962">
                  <c:v>1.8556768603197327E-3</c:v>
                </c:pt>
                <c:pt idx="963">
                  <c:v>4.3966491860309986E-2</c:v>
                </c:pt>
                <c:pt idx="964">
                  <c:v>2.9158434045397641E-3</c:v>
                </c:pt>
                <c:pt idx="965">
                  <c:v>1.967540665219758E-3</c:v>
                </c:pt>
                <c:pt idx="966">
                  <c:v>7.8003539950977085E-4</c:v>
                </c:pt>
                <c:pt idx="967">
                  <c:v>-2.1932525807999426E-4</c:v>
                </c:pt>
                <c:pt idx="968">
                  <c:v>-1.0515213542499069E-3</c:v>
                </c:pt>
                <c:pt idx="969">
                  <c:v>-1.5230255672000759E-3</c:v>
                </c:pt>
                <c:pt idx="970">
                  <c:v>-1.6662794547896986E-3</c:v>
                </c:pt>
                <c:pt idx="971">
                  <c:v>-1.525171138990089E-3</c:v>
                </c:pt>
                <c:pt idx="972">
                  <c:v>-1.2712788230899719E-3</c:v>
                </c:pt>
                <c:pt idx="973">
                  <c:v>-1.006921405580119E-3</c:v>
                </c:pt>
                <c:pt idx="974">
                  <c:v>-7.8988378030997453E-4</c:v>
                </c:pt>
                <c:pt idx="975">
                  <c:v>-6.4795134100004148E-4</c:v>
                </c:pt>
                <c:pt idx="976">
                  <c:v>-5.7359174544968639E-4</c:v>
                </c:pt>
                <c:pt idx="977">
                  <c:v>-5.7365017026977938E-4</c:v>
                </c:pt>
                <c:pt idx="978">
                  <c:v>-5.8893082539013264E-4</c:v>
                </c:pt>
                <c:pt idx="979">
                  <c:v>-5.7453111360006304E-4</c:v>
                </c:pt>
                <c:pt idx="980">
                  <c:v>-5.0616086340982136E-4</c:v>
                </c:pt>
                <c:pt idx="981">
                  <c:v>-4.0300183673003254E-4</c:v>
                </c:pt>
                <c:pt idx="982">
                  <c:v>-2.9753589679004655E-4</c:v>
                </c:pt>
                <c:pt idx="983">
                  <c:v>-1.5629676909001411E-4</c:v>
                </c:pt>
                <c:pt idx="984">
                  <c:v>-2.9012557980045983E-5</c:v>
                </c:pt>
                <c:pt idx="985">
                  <c:v>1.0895046521008922E-4</c:v>
                </c:pt>
                <c:pt idx="986">
                  <c:v>2.2981872596017361E-4</c:v>
                </c:pt>
                <c:pt idx="987">
                  <c:v>1.7651585636002665E-4</c:v>
                </c:pt>
                <c:pt idx="988">
                  <c:v>8.9879060229947072E-5</c:v>
                </c:pt>
                <c:pt idx="989">
                  <c:v>-2.1262695119927955E-5</c:v>
                </c:pt>
                <c:pt idx="990">
                  <c:v>-1.6622364778995369E-4</c:v>
                </c:pt>
                <c:pt idx="991">
                  <c:v>-3.00767270640101E-4</c:v>
                </c:pt>
                <c:pt idx="992">
                  <c:v>-3.1143001722999664E-4</c:v>
                </c:pt>
                <c:pt idx="993">
                  <c:v>-3.5495000606000637E-4</c:v>
                </c:pt>
                <c:pt idx="994">
                  <c:v>3.0018555900124255E-5</c:v>
                </c:pt>
                <c:pt idx="995">
                  <c:v>1.2673076031988195E-4</c:v>
                </c:pt>
                <c:pt idx="996">
                  <c:v>2.1507949445997987E-4</c:v>
                </c:pt>
                <c:pt idx="997">
                  <c:v>2.716942739100503E-4</c:v>
                </c:pt>
                <c:pt idx="998">
                  <c:v>3.2237453528005666E-4</c:v>
                </c:pt>
                <c:pt idx="999">
                  <c:v>3.4472753156999936E-4</c:v>
                </c:pt>
                <c:pt idx="1000">
                  <c:v>3.3925160416004019E-4</c:v>
                </c:pt>
                <c:pt idx="1001">
                  <c:v>3.2505633832990988E-4</c:v>
                </c:pt>
                <c:pt idx="1002">
                  <c:v>3.0478103711994997E-4</c:v>
                </c:pt>
                <c:pt idx="1003">
                  <c:v>2.8197731379986379E-4</c:v>
                </c:pt>
                <c:pt idx="1004">
                  <c:v>2.7638000536001073E-4</c:v>
                </c:pt>
                <c:pt idx="1005">
                  <c:v>2.7973322648988663E-4</c:v>
                </c:pt>
                <c:pt idx="1006">
                  <c:v>3.2281217745988577E-4</c:v>
                </c:pt>
                <c:pt idx="1007">
                  <c:v>3.8793617704002692E-4</c:v>
                </c:pt>
                <c:pt idx="1008">
                  <c:v>4.1880888517997761E-4</c:v>
                </c:pt>
                <c:pt idx="1009">
                  <c:v>3.8420902533031764E-4</c:v>
                </c:pt>
                <c:pt idx="1010">
                  <c:v>2.3534676282022104E-4</c:v>
                </c:pt>
                <c:pt idx="1011">
                  <c:v>2.0097419489939483E-5</c:v>
                </c:pt>
                <c:pt idx="1012">
                  <c:v>-2.3027933875008344E-4</c:v>
                </c:pt>
                <c:pt idx="1013">
                  <c:v>-4.8917150273997123E-4</c:v>
                </c:pt>
                <c:pt idx="1014">
                  <c:v>-6.8268300042984009E-4</c:v>
                </c:pt>
                <c:pt idx="1015">
                  <c:v>-6.9686938248025854E-4</c:v>
                </c:pt>
                <c:pt idx="1016">
                  <c:v>-5.1035175769031937E-4</c:v>
                </c:pt>
                <c:pt idx="1017">
                  <c:v>-3.6616726180049852E-5</c:v>
                </c:pt>
                <c:pt idx="1018">
                  <c:v>7.3120298682027851E-4</c:v>
                </c:pt>
                <c:pt idx="1019">
                  <c:v>1.6340971482198263E-3</c:v>
                </c:pt>
                <c:pt idx="1020">
                  <c:v>3.0924971816280067E-2</c:v>
                </c:pt>
                <c:pt idx="1021">
                  <c:v>2.9138857162100962E-3</c:v>
                </c:pt>
                <c:pt idx="1022">
                  <c:v>2.1238324774097705E-3</c:v>
                </c:pt>
                <c:pt idx="1023">
                  <c:v>1.0006544453000643E-3</c:v>
                </c:pt>
                <c:pt idx="1024">
                  <c:v>-2.5741890239849852E-5</c:v>
                </c:pt>
                <c:pt idx="1025">
                  <c:v>-7.3865704731002069E-4</c:v>
                </c:pt>
                <c:pt idx="1026">
                  <c:v>-1.2467322814102566E-3</c:v>
                </c:pt>
                <c:pt idx="1027">
                  <c:v>-1.4775855522799475E-3</c:v>
                </c:pt>
                <c:pt idx="1028">
                  <c:v>-1.3827216281097066E-3</c:v>
                </c:pt>
                <c:pt idx="1029">
                  <c:v>-1.0950718891398203E-3</c:v>
                </c:pt>
                <c:pt idx="1030">
                  <c:v>-6.9933157211998775E-4</c:v>
                </c:pt>
                <c:pt idx="1031">
                  <c:v>-4.1508143903001837E-4</c:v>
                </c:pt>
                <c:pt idx="1032">
                  <c:v>-3.4330398343973556E-4</c:v>
                </c:pt>
                <c:pt idx="1033">
                  <c:v>-4.2178454024988099E-4</c:v>
                </c:pt>
                <c:pt idx="1034">
                  <c:v>-5.2493694042965444E-4</c:v>
                </c:pt>
                <c:pt idx="1035">
                  <c:v>-6.189570017096635E-4</c:v>
                </c:pt>
                <c:pt idx="1036">
                  <c:v>-6.3524625026989412E-4</c:v>
                </c:pt>
                <c:pt idx="1037">
                  <c:v>-6.4129413167002269E-4</c:v>
                </c:pt>
                <c:pt idx="1038">
                  <c:v>-6.3921784353992983E-4</c:v>
                </c:pt>
                <c:pt idx="1039">
                  <c:v>-5.8624453158984124E-4</c:v>
                </c:pt>
                <c:pt idx="1040">
                  <c:v>-4.8538101113004828E-4</c:v>
                </c:pt>
                <c:pt idx="1041">
                  <c:v>-2.9755852685009465E-4</c:v>
                </c:pt>
                <c:pt idx="1042">
                  <c:v>-2.1688588317991808E-4</c:v>
                </c:pt>
                <c:pt idx="1043">
                  <c:v>-1.4462656697000753E-4</c:v>
                </c:pt>
                <c:pt idx="1044">
                  <c:v>-1.0013560400001786E-4</c:v>
                </c:pt>
                <c:pt idx="1045">
                  <c:v>-3.9903774580185569E-5</c:v>
                </c:pt>
                <c:pt idx="1046">
                  <c:v>1.614718250997349E-5</c:v>
                </c:pt>
                <c:pt idx="1047">
                  <c:v>1.089392926001409E-5</c:v>
                </c:pt>
                <c:pt idx="1048">
                  <c:v>-3.0641959450017353E-5</c:v>
                </c:pt>
                <c:pt idx="1049">
                  <c:v>-2.0871315749992903E-4</c:v>
                </c:pt>
                <c:pt idx="1050">
                  <c:v>-3.8107873161008499E-4</c:v>
                </c:pt>
                <c:pt idx="1051">
                  <c:v>-4.0602881681994774E-4</c:v>
                </c:pt>
                <c:pt idx="1052">
                  <c:v>-2.9730388716009415E-4</c:v>
                </c:pt>
                <c:pt idx="1053">
                  <c:v>-1.1781768184992991E-4</c:v>
                </c:pt>
                <c:pt idx="1054">
                  <c:v>2.7567736800016007E-5</c:v>
                </c:pt>
                <c:pt idx="1055">
                  <c:v>1.1337086718987699E-4</c:v>
                </c:pt>
                <c:pt idx="1056">
                  <c:v>1.5379843538987359E-4</c:v>
                </c:pt>
                <c:pt idx="1057">
                  <c:v>2.0185266510996946E-4</c:v>
                </c:pt>
                <c:pt idx="1058">
                  <c:v>2.3892714881013077E-4</c:v>
                </c:pt>
                <c:pt idx="1059">
                  <c:v>2.7457475504988338E-4</c:v>
                </c:pt>
                <c:pt idx="1060">
                  <c:v>3.1956820259004814E-4</c:v>
                </c:pt>
                <c:pt idx="1061">
                  <c:v>3.5555869625003567E-4</c:v>
                </c:pt>
                <c:pt idx="1062">
                  <c:v>4.296756052599715E-4</c:v>
                </c:pt>
                <c:pt idx="1063">
                  <c:v>4.7588598860004439E-4</c:v>
                </c:pt>
                <c:pt idx="1064">
                  <c:v>5.1831880185981838E-4</c:v>
                </c:pt>
                <c:pt idx="1065">
                  <c:v>5.7024550395001761E-4</c:v>
                </c:pt>
                <c:pt idx="1066">
                  <c:v>6.0951863358016389E-4</c:v>
                </c:pt>
                <c:pt idx="1067">
                  <c:v>6.5649801482026149E-4</c:v>
                </c:pt>
                <c:pt idx="1068">
                  <c:v>6.1964187471996723E-4</c:v>
                </c:pt>
                <c:pt idx="1069">
                  <c:v>5.3191900892990418E-4</c:v>
                </c:pt>
                <c:pt idx="1070">
                  <c:v>3.5746405615988408E-4</c:v>
                </c:pt>
                <c:pt idx="1071">
                  <c:v>1.026767029701503E-4</c:v>
                </c:pt>
                <c:pt idx="1072">
                  <c:v>-2.0341117035016509E-4</c:v>
                </c:pt>
                <c:pt idx="1073">
                  <c:v>-4.8756674013006318E-4</c:v>
                </c:pt>
                <c:pt idx="1074">
                  <c:v>-6.7271353693998392E-4</c:v>
                </c:pt>
                <c:pt idx="1075">
                  <c:v>-6.9924037378976678E-4</c:v>
                </c:pt>
                <c:pt idx="1076">
                  <c:v>-5.0550968889995218E-4</c:v>
                </c:pt>
                <c:pt idx="1077">
                  <c:v>-1.1217802205987226E-4</c:v>
                </c:pt>
                <c:pt idx="1078">
                  <c:v>4.8347328417985835E-4</c:v>
                </c:pt>
                <c:pt idx="1079">
                  <c:v>1.1848039301796121E-3</c:v>
                </c:pt>
                <c:pt idx="1080">
                  <c:v>1.7812601320699173E-3</c:v>
                </c:pt>
                <c:pt idx="1081">
                  <c:v>2.3065102933599313E-3</c:v>
                </c:pt>
                <c:pt idx="1082">
                  <c:v>2.4902677087301761E-3</c:v>
                </c:pt>
                <c:pt idx="1083">
                  <c:v>2.4811464264100636E-3</c:v>
                </c:pt>
                <c:pt idx="1084">
                  <c:v>2.1098981904801306E-3</c:v>
                </c:pt>
                <c:pt idx="1085">
                  <c:v>1.5052498250698321E-3</c:v>
                </c:pt>
                <c:pt idx="1086">
                  <c:v>8.3672718297034265E-4</c:v>
                </c:pt>
                <c:pt idx="1087">
                  <c:v>7.7692642097559883E-6</c:v>
                </c:pt>
                <c:pt idx="1088">
                  <c:v>-7.5573682802998476E-4</c:v>
                </c:pt>
                <c:pt idx="1089">
                  <c:v>-1.3589568172802657E-3</c:v>
                </c:pt>
                <c:pt idx="1090">
                  <c:v>-1.8129074586799021E-3</c:v>
                </c:pt>
                <c:pt idx="1091">
                  <c:v>-2.0327838983700275E-3</c:v>
                </c:pt>
                <c:pt idx="1092">
                  <c:v>-2.0493834316801518E-3</c:v>
                </c:pt>
                <c:pt idx="1093">
                  <c:v>-1.9403927309697977E-3</c:v>
                </c:pt>
                <c:pt idx="1094">
                  <c:v>-1.7646829567299349E-3</c:v>
                </c:pt>
                <c:pt idx="1095">
                  <c:v>-1.5472023397697932E-3</c:v>
                </c:pt>
                <c:pt idx="1096">
                  <c:v>-1.3679367682799537E-3</c:v>
                </c:pt>
                <c:pt idx="1097">
                  <c:v>-1.2695814005301287E-3</c:v>
                </c:pt>
                <c:pt idx="1098">
                  <c:v>-1.2422086325902804E-3</c:v>
                </c:pt>
                <c:pt idx="1099">
                  <c:v>-1.212410586159951E-3</c:v>
                </c:pt>
                <c:pt idx="1100">
                  <c:v>-1.1655011786400049E-3</c:v>
                </c:pt>
                <c:pt idx="1101">
                  <c:v>-1.1261318124999864E-3</c:v>
                </c:pt>
                <c:pt idx="1102">
                  <c:v>-1.086549410389992E-3</c:v>
                </c:pt>
                <c:pt idx="1103">
                  <c:v>-1.0768810036199117E-3</c:v>
                </c:pt>
                <c:pt idx="1104">
                  <c:v>-1.0477308976200028E-3</c:v>
                </c:pt>
                <c:pt idx="1105">
                  <c:v>-1.0134698883299542E-3</c:v>
                </c:pt>
                <c:pt idx="1106">
                  <c:v>-9.3509415507986304E-4</c:v>
                </c:pt>
                <c:pt idx="1107">
                  <c:v>-8.1046661256989339E-4</c:v>
                </c:pt>
                <c:pt idx="1108">
                  <c:v>-7.2178719162008242E-4</c:v>
                </c:pt>
                <c:pt idx="1109">
                  <c:v>-6.7609889717989979E-4</c:v>
                </c:pt>
                <c:pt idx="1110">
                  <c:v>-5.8316004580993841E-4</c:v>
                </c:pt>
                <c:pt idx="1111">
                  <c:v>-5.5953250571993962E-4</c:v>
                </c:pt>
                <c:pt idx="1112">
                  <c:v>-6.1541975461998355E-4</c:v>
                </c:pt>
                <c:pt idx="1113">
                  <c:v>-7.4613557751002091E-4</c:v>
                </c:pt>
                <c:pt idx="1114">
                  <c:v>-1.007346179469959E-3</c:v>
                </c:pt>
                <c:pt idx="1115">
                  <c:v>-1.3190232247399791E-3</c:v>
                </c:pt>
                <c:pt idx="1116">
                  <c:v>-1.5352340445999868E-3</c:v>
                </c:pt>
                <c:pt idx="1117">
                  <c:v>-1.3496844446498901E-3</c:v>
                </c:pt>
                <c:pt idx="1118">
                  <c:v>-9.4131935855990001E-4</c:v>
                </c:pt>
                <c:pt idx="1119">
                  <c:v>-7.2979559030006413E-4</c:v>
                </c:pt>
                <c:pt idx="1120">
                  <c:v>-6.1158554358997641E-4</c:v>
                </c:pt>
                <c:pt idx="1121">
                  <c:v>-4.6483844100997374E-4</c:v>
                </c:pt>
                <c:pt idx="1122">
                  <c:v>-3.2426484154002289E-4</c:v>
                </c:pt>
                <c:pt idx="1123">
                  <c:v>-2.3237269840015173E-4</c:v>
                </c:pt>
                <c:pt idx="1124">
                  <c:v>-1.2083337623991497E-4</c:v>
                </c:pt>
                <c:pt idx="1125">
                  <c:v>-1.4146346001275845E-6</c:v>
                </c:pt>
                <c:pt idx="1126">
                  <c:v>1.2088427468004426E-4</c:v>
                </c:pt>
                <c:pt idx="1127">
                  <c:v>2.2617832293003737E-4</c:v>
                </c:pt>
                <c:pt idx="1128">
                  <c:v>2.5957870965997998E-4</c:v>
                </c:pt>
                <c:pt idx="1129">
                  <c:v>3.5483403079994424E-4</c:v>
                </c:pt>
                <c:pt idx="1130">
                  <c:v>4.8808385760001904E-4</c:v>
                </c:pt>
                <c:pt idx="1131">
                  <c:v>6.4920685394986855E-4</c:v>
                </c:pt>
                <c:pt idx="1132">
                  <c:v>7.6139088795001975E-4</c:v>
                </c:pt>
                <c:pt idx="1133">
                  <c:v>8.0769645115008615E-4</c:v>
                </c:pt>
                <c:pt idx="1134">
                  <c:v>7.7145619504026541E-4</c:v>
                </c:pt>
                <c:pt idx="1135">
                  <c:v>6.8015043152991339E-4</c:v>
                </c:pt>
                <c:pt idx="1136">
                  <c:v>5.4336475712002397E-4</c:v>
                </c:pt>
                <c:pt idx="1137">
                  <c:v>3.9184394979008275E-4</c:v>
                </c:pt>
                <c:pt idx="1138">
                  <c:v>2.3190821573981779E-4</c:v>
                </c:pt>
                <c:pt idx="1139">
                  <c:v>8.7346807180033181E-5</c:v>
                </c:pt>
                <c:pt idx="1140">
                  <c:v>-2.6040549660155676E-5</c:v>
                </c:pt>
                <c:pt idx="1141">
                  <c:v>-8.4774416879707104E-5</c:v>
                </c:pt>
                <c:pt idx="1142">
                  <c:v>-6.4771580919664729E-5</c:v>
                </c:pt>
                <c:pt idx="1143">
                  <c:v>1.0123202005019039E-4</c:v>
                </c:pt>
                <c:pt idx="1144">
                  <c:v>3.9516128797023597E-4</c:v>
                </c:pt>
                <c:pt idx="1145">
                  <c:v>8.4846464946997102E-4</c:v>
                </c:pt>
                <c:pt idx="1146">
                  <c:v>1.2962761163199943E-3</c:v>
                </c:pt>
                <c:pt idx="1147">
                  <c:v>1.7088567294702983E-3</c:v>
                </c:pt>
                <c:pt idx="1148">
                  <c:v>2.0282525320598488E-3</c:v>
                </c:pt>
                <c:pt idx="1149">
                  <c:v>2.1856923121399419E-3</c:v>
                </c:pt>
                <c:pt idx="1150">
                  <c:v>2.0458460100201137E-3</c:v>
                </c:pt>
                <c:pt idx="1151">
                  <c:v>1.4679114974698315E-3</c:v>
                </c:pt>
                <c:pt idx="1152">
                  <c:v>9.7456616611024671E-4</c:v>
                </c:pt>
                <c:pt idx="1153">
                  <c:v>3.5692041151014209E-4</c:v>
                </c:pt>
                <c:pt idx="1154">
                  <c:v>-3.5946939914976994E-4</c:v>
                </c:pt>
                <c:pt idx="1155">
                  <c:v>-9.4946099898995939E-4</c:v>
                </c:pt>
                <c:pt idx="1156">
                  <c:v>-1.3984019482897736E-3</c:v>
                </c:pt>
                <c:pt idx="1157">
                  <c:v>-1.7375927978600103E-3</c:v>
                </c:pt>
                <c:pt idx="1158">
                  <c:v>-1.8811419267499296E-3</c:v>
                </c:pt>
                <c:pt idx="1159">
                  <c:v>-1.8983637973097878E-3</c:v>
                </c:pt>
                <c:pt idx="1160">
                  <c:v>-1.8518634719097982E-3</c:v>
                </c:pt>
                <c:pt idx="1161">
                  <c:v>-1.7792461444199326E-3</c:v>
                </c:pt>
                <c:pt idx="1162">
                  <c:v>-1.6819997306298795E-3</c:v>
                </c:pt>
                <c:pt idx="1163">
                  <c:v>-1.5669967439602139E-3</c:v>
                </c:pt>
                <c:pt idx="1164">
                  <c:v>-1.4593228711103912E-3</c:v>
                </c:pt>
                <c:pt idx="1165">
                  <c:v>-1.3767811603999647E-3</c:v>
                </c:pt>
                <c:pt idx="1166">
                  <c:v>-1.3345317112900545E-3</c:v>
                </c:pt>
                <c:pt idx="1167">
                  <c:v>-1.3100422625602626E-3</c:v>
                </c:pt>
                <c:pt idx="1168">
                  <c:v>-1.3321414219900074E-3</c:v>
                </c:pt>
                <c:pt idx="1169">
                  <c:v>-1.3426284268198696E-3</c:v>
                </c:pt>
                <c:pt idx="1170">
                  <c:v>-1.3002301872999666E-3</c:v>
                </c:pt>
                <c:pt idx="1171">
                  <c:v>-1.194095162990072E-3</c:v>
                </c:pt>
                <c:pt idx="1172">
                  <c:v>-1.1256083956601159E-3</c:v>
                </c:pt>
                <c:pt idx="1173">
                  <c:v>-1.0112578146099782E-3</c:v>
                </c:pt>
                <c:pt idx="1174">
                  <c:v>-9.1255253622990473E-4</c:v>
                </c:pt>
                <c:pt idx="1175">
                  <c:v>-8.8019682743012417E-4</c:v>
                </c:pt>
                <c:pt idx="1176">
                  <c:v>-7.8209083189006989E-4</c:v>
                </c:pt>
                <c:pt idx="1177">
                  <c:v>-7.1346362190016777E-4</c:v>
                </c:pt>
                <c:pt idx="1178">
                  <c:v>-6.2339770291996999E-4</c:v>
                </c:pt>
                <c:pt idx="1179">
                  <c:v>-6.0406709395000036E-4</c:v>
                </c:pt>
                <c:pt idx="1180">
                  <c:v>-5.7726537463009819E-4</c:v>
                </c:pt>
                <c:pt idx="1181">
                  <c:v>-6.565130349800441E-4</c:v>
                </c:pt>
                <c:pt idx="1182">
                  <c:v>-7.4942635260000223E-4</c:v>
                </c:pt>
                <c:pt idx="1183">
                  <c:v>-9.0024237024000087E-4</c:v>
                </c:pt>
                <c:pt idx="1184">
                  <c:v>-9.4781379025010715E-4</c:v>
                </c:pt>
                <c:pt idx="1185">
                  <c:v>-1.0403883008998083E-3</c:v>
                </c:pt>
                <c:pt idx="1186">
                  <c:v>-7.4509651628007489E-4</c:v>
                </c:pt>
                <c:pt idx="1187">
                  <c:v>-5.9477809107999491E-4</c:v>
                </c:pt>
                <c:pt idx="1188">
                  <c:v>-4.5280055985985612E-4</c:v>
                </c:pt>
                <c:pt idx="1189">
                  <c:v>-3.7137198609005218E-4</c:v>
                </c:pt>
                <c:pt idx="1190">
                  <c:v>-3.2041416839989623E-4</c:v>
                </c:pt>
                <c:pt idx="1191">
                  <c:v>-2.4346673015007703E-4</c:v>
                </c:pt>
                <c:pt idx="1192">
                  <c:v>-1.4989421023003935E-4</c:v>
                </c:pt>
                <c:pt idx="1193">
                  <c:v>-9.7655151590103628E-5</c:v>
                </c:pt>
                <c:pt idx="1194">
                  <c:v>-1.1827144433018688E-4</c:v>
                </c:pt>
                <c:pt idx="1195">
                  <c:v>-1.1462902158987376E-4</c:v>
                </c:pt>
                <c:pt idx="1196">
                  <c:v>-3.8553488210135711E-5</c:v>
                </c:pt>
                <c:pt idx="1197">
                  <c:v>9.6113667660047142E-5</c:v>
                </c:pt>
                <c:pt idx="1198">
                  <c:v>2.3308034026991997E-4</c:v>
                </c:pt>
                <c:pt idx="1199">
                  <c:v>3.6385042384012856E-4</c:v>
                </c:pt>
                <c:pt idx="1200">
                  <c:v>4.1954006094013785E-4</c:v>
                </c:pt>
                <c:pt idx="1201">
                  <c:v>4.7383902002007261E-4</c:v>
                </c:pt>
                <c:pt idx="1202">
                  <c:v>5.0239473838997739E-4</c:v>
                </c:pt>
                <c:pt idx="1203">
                  <c:v>4.9987052952005229E-4</c:v>
                </c:pt>
                <c:pt idx="1204">
                  <c:v>4.8151772084015221E-4</c:v>
                </c:pt>
                <c:pt idx="1205">
                  <c:v>4.1743134641958335E-4</c:v>
                </c:pt>
                <c:pt idx="1206">
                  <c:v>3.1566172417996086E-4</c:v>
                </c:pt>
                <c:pt idx="1207">
                  <c:v>1.7213851828001836E-4</c:v>
                </c:pt>
                <c:pt idx="1208">
                  <c:v>2.9885350989911075E-5</c:v>
                </c:pt>
                <c:pt idx="1209">
                  <c:v>-8.9200175000136994E-5</c:v>
                </c:pt>
                <c:pt idx="1210">
                  <c:v>-1.5931241756028669E-4</c:v>
                </c:pt>
                <c:pt idx="1211">
                  <c:v>-2.1862958097029761E-4</c:v>
                </c:pt>
                <c:pt idx="1212">
                  <c:v>-1.2329352209006217E-4</c:v>
                </c:pt>
                <c:pt idx="1213">
                  <c:v>6.3869905789992742E-5</c:v>
                </c:pt>
                <c:pt idx="1214">
                  <c:v>3.4704036124999504E-4</c:v>
                </c:pt>
                <c:pt idx="1215">
                  <c:v>7.5698502054999395E-4</c:v>
                </c:pt>
                <c:pt idx="1216">
                  <c:v>1.0728152711996231E-3</c:v>
                </c:pt>
                <c:pt idx="1217">
                  <c:v>1.390590278270043E-3</c:v>
                </c:pt>
                <c:pt idx="1218">
                  <c:v>1.5945370324099706E-3</c:v>
                </c:pt>
                <c:pt idx="1219">
                  <c:v>1.6540314144402046E-3</c:v>
                </c:pt>
                <c:pt idx="1220">
                  <c:v>1.3776168664603183E-3</c:v>
                </c:pt>
                <c:pt idx="1221">
                  <c:v>9.0995144601002664E-4</c:v>
                </c:pt>
                <c:pt idx="1222">
                  <c:v>4.1764833664981182E-4</c:v>
                </c:pt>
                <c:pt idx="1223">
                  <c:v>-2.2892420918996237E-4</c:v>
                </c:pt>
                <c:pt idx="1224">
                  <c:v>-6.8846043935000267E-4</c:v>
                </c:pt>
                <c:pt idx="1225">
                  <c:v>-1.0915880687099033E-3</c:v>
                </c:pt>
                <c:pt idx="1226">
                  <c:v>-1.4598773976399748E-3</c:v>
                </c:pt>
                <c:pt idx="1227">
                  <c:v>-1.7239061877196704E-3</c:v>
                </c:pt>
                <c:pt idx="1228">
                  <c:v>-1.8937494579200909E-3</c:v>
                </c:pt>
                <c:pt idx="1229">
                  <c:v>-1.9939900070702343E-3</c:v>
                </c:pt>
                <c:pt idx="1230">
                  <c:v>-2.0134036089798357E-3</c:v>
                </c:pt>
                <c:pt idx="1231">
                  <c:v>-1.9782889393500369E-3</c:v>
                </c:pt>
                <c:pt idx="1232">
                  <c:v>-1.9093724931802392E-3</c:v>
                </c:pt>
                <c:pt idx="1233">
                  <c:v>-1.819719200000236E-3</c:v>
                </c:pt>
                <c:pt idx="1234">
                  <c:v>-1.7359142396200511E-3</c:v>
                </c:pt>
                <c:pt idx="1235">
                  <c:v>-1.6895781113697161E-3</c:v>
                </c:pt>
                <c:pt idx="1236">
                  <c:v>-1.6697295397203327E-3</c:v>
                </c:pt>
                <c:pt idx="1237">
                  <c:v>-1.6648221484500958E-3</c:v>
                </c:pt>
                <c:pt idx="1238">
                  <c:v>-1.6835485650399384E-3</c:v>
                </c:pt>
                <c:pt idx="1239">
                  <c:v>-1.6926055185999545E-3</c:v>
                </c:pt>
                <c:pt idx="1240">
                  <c:v>-1.7136974071001454E-3</c:v>
                </c:pt>
                <c:pt idx="1241">
                  <c:v>-1.7283730826400667E-3</c:v>
                </c:pt>
                <c:pt idx="1242">
                  <c:v>-1.7222102735900968E-3</c:v>
                </c:pt>
                <c:pt idx="1243">
                  <c:v>-1.6444757240399177E-3</c:v>
                </c:pt>
                <c:pt idx="1244">
                  <c:v>-1.5433715497401579E-3</c:v>
                </c:pt>
                <c:pt idx="1245">
                  <c:v>-1.4479280642800685E-3</c:v>
                </c:pt>
                <c:pt idx="1246">
                  <c:v>-1.3351565318500125E-3</c:v>
                </c:pt>
                <c:pt idx="1247">
                  <c:v>-1.2544473886200169E-3</c:v>
                </c:pt>
                <c:pt idx="1248">
                  <c:v>-1.1587542260100836E-3</c:v>
                </c:pt>
                <c:pt idx="1249">
                  <c:v>-1.0530453704800102E-3</c:v>
                </c:pt>
                <c:pt idx="1250">
                  <c:v>-9.3912245530991534E-4</c:v>
                </c:pt>
                <c:pt idx="1251">
                  <c:v>-9.123740949699144E-4</c:v>
                </c:pt>
                <c:pt idx="1252">
                  <c:v>-1.0203795237699875E-3</c:v>
                </c:pt>
                <c:pt idx="1253">
                  <c:v>-1.1912166973999661E-3</c:v>
                </c:pt>
                <c:pt idx="1254">
                  <c:v>-1.5345599478999716E-3</c:v>
                </c:pt>
                <c:pt idx="1255">
                  <c:v>-1.8190482330799895E-3</c:v>
                </c:pt>
                <c:pt idx="1256">
                  <c:v>-1.8356360918498904E-3</c:v>
                </c:pt>
                <c:pt idx="1257">
                  <c:v>-1.4391257758699094E-3</c:v>
                </c:pt>
                <c:pt idx="1258">
                  <c:v>-1.0133700105401378E-3</c:v>
                </c:pt>
                <c:pt idx="1259">
                  <c:v>-7.0653442787005361E-4</c:v>
                </c:pt>
                <c:pt idx="1260">
                  <c:v>-5.0065904284002372E-4</c:v>
                </c:pt>
                <c:pt idx="1261">
                  <c:v>-3.8971068397009034E-4</c:v>
                </c:pt>
                <c:pt idx="1262">
                  <c:v>-3.1271721584991141E-4</c:v>
                </c:pt>
                <c:pt idx="1263">
                  <c:v>-2.4781103300997032E-4</c:v>
                </c:pt>
                <c:pt idx="1264">
                  <c:v>-1.4172230898990001E-4</c:v>
                </c:pt>
                <c:pt idx="1265">
                  <c:v>-9.4969810100486995E-6</c:v>
                </c:pt>
                <c:pt idx="1266">
                  <c:v>1.3913103552987138E-4</c:v>
                </c:pt>
                <c:pt idx="1267">
                  <c:v>2.6172172978999875E-4</c:v>
                </c:pt>
                <c:pt idx="1268">
                  <c:v>3.4279522238001015E-4</c:v>
                </c:pt>
                <c:pt idx="1269">
                  <c:v>3.852763769300882E-4</c:v>
                </c:pt>
                <c:pt idx="1270">
                  <c:v>3.9607029403998517E-4</c:v>
                </c:pt>
                <c:pt idx="1271">
                  <c:v>3.8223792156011349E-4</c:v>
                </c:pt>
                <c:pt idx="1272">
                  <c:v>3.8048352969011212E-4</c:v>
                </c:pt>
                <c:pt idx="1273">
                  <c:v>3.5407682620003378E-4</c:v>
                </c:pt>
                <c:pt idx="1274">
                  <c:v>3.1965040506998221E-4</c:v>
                </c:pt>
                <c:pt idx="1275">
                  <c:v>2.9501101011986108E-4</c:v>
                </c:pt>
                <c:pt idx="1276">
                  <c:v>2.8805854778024553E-4</c:v>
                </c:pt>
                <c:pt idx="1277">
                  <c:v>2.9955797882008639E-4</c:v>
                </c:pt>
                <c:pt idx="1278">
                  <c:v>2.9590330214990246E-4</c:v>
                </c:pt>
                <c:pt idx="1279">
                  <c:v>2.5955823908008213E-4</c:v>
                </c:pt>
                <c:pt idx="1280">
                  <c:v>1.6795867473984316E-4</c:v>
                </c:pt>
                <c:pt idx="1281">
                  <c:v>1.7556639760218928E-5</c:v>
                </c:pt>
                <c:pt idx="1282">
                  <c:v>-1.5128249932994109E-4</c:v>
                </c:pt>
                <c:pt idx="1283">
                  <c:v>-3.0040862499980392E-4</c:v>
                </c:pt>
                <c:pt idx="1284">
                  <c:v>-3.6389313843976367E-4</c:v>
                </c:pt>
                <c:pt idx="1285">
                  <c:v>-3.3104576960996113E-4</c:v>
                </c:pt>
                <c:pt idx="1286">
                  <c:v>-2.0143584401033365E-4</c:v>
                </c:pt>
                <c:pt idx="1287">
                  <c:v>-3.626112757038058E-5</c:v>
                </c:pt>
                <c:pt idx="1288">
                  <c:v>1.6356564279007557E-4</c:v>
                </c:pt>
                <c:pt idx="1289">
                  <c:v>3.5548648767003144E-4</c:v>
                </c:pt>
                <c:pt idx="1290">
                  <c:v>4.9836260724012149E-4</c:v>
                </c:pt>
                <c:pt idx="1291">
                  <c:v>5.6735136764984873E-4</c:v>
                </c:pt>
                <c:pt idx="1292">
                  <c:v>4.9669763645976417E-4</c:v>
                </c:pt>
                <c:pt idx="1293">
                  <c:v>2.5007585808012323E-4</c:v>
                </c:pt>
                <c:pt idx="1294">
                  <c:v>-1.7492541791996885E-4</c:v>
                </c:pt>
                <c:pt idx="1295">
                  <c:v>-5.0407190722001616E-4</c:v>
                </c:pt>
                <c:pt idx="1296">
                  <c:v>-8.570286504401281E-4</c:v>
                </c:pt>
                <c:pt idx="1297">
                  <c:v>-1.2389299898796224E-3</c:v>
                </c:pt>
                <c:pt idx="1298">
                  <c:v>-1.511249021309613E-3</c:v>
                </c:pt>
                <c:pt idx="1299">
                  <c:v>-1.7555073116799491E-3</c:v>
                </c:pt>
                <c:pt idx="1300">
                  <c:v>-1.93550038985002E-3</c:v>
                </c:pt>
                <c:pt idx="1301">
                  <c:v>-2.0617181884898805E-3</c:v>
                </c:pt>
                <c:pt idx="1302">
                  <c:v>-2.104026371990031E-3</c:v>
                </c:pt>
                <c:pt idx="1303">
                  <c:v>-2.1012412421796967E-3</c:v>
                </c:pt>
                <c:pt idx="1304">
                  <c:v>-2.0763698424999255E-3</c:v>
                </c:pt>
                <c:pt idx="1305">
                  <c:v>-2.0358693169097997E-3</c:v>
                </c:pt>
                <c:pt idx="1306">
                  <c:v>-1.993925447410394E-3</c:v>
                </c:pt>
                <c:pt idx="1307">
                  <c:v>-1.9864913487901426E-3</c:v>
                </c:pt>
                <c:pt idx="1308">
                  <c:v>-1.9963316411097942E-3</c:v>
                </c:pt>
                <c:pt idx="1309">
                  <c:v>-2.0441755808802142E-3</c:v>
                </c:pt>
                <c:pt idx="1310">
                  <c:v>-2.0985611660599979E-3</c:v>
                </c:pt>
                <c:pt idx="1311">
                  <c:v>-2.1605158906701227E-3</c:v>
                </c:pt>
                <c:pt idx="1312">
                  <c:v>-2.2189412533000219E-3</c:v>
                </c:pt>
                <c:pt idx="1313">
                  <c:v>-2.2527607703799468E-3</c:v>
                </c:pt>
                <c:pt idx="1314">
                  <c:v>-2.265737960839953E-3</c:v>
                </c:pt>
                <c:pt idx="1315">
                  <c:v>-2.2196500434799038E-3</c:v>
                </c:pt>
                <c:pt idx="1316">
                  <c:v>-2.1356665484899562E-3</c:v>
                </c:pt>
                <c:pt idx="1317">
                  <c:v>-1.9925888794301017E-3</c:v>
                </c:pt>
                <c:pt idx="1318">
                  <c:v>-1.8606799500400228E-3</c:v>
                </c:pt>
                <c:pt idx="1319">
                  <c:v>-1.7921912666001294E-3</c:v>
                </c:pt>
                <c:pt idx="1320">
                  <c:v>-1.7511792157700601E-3</c:v>
                </c:pt>
                <c:pt idx="1321">
                  <c:v>-1.7073065357200434E-3</c:v>
                </c:pt>
                <c:pt idx="1322">
                  <c:v>-1.6157589151100105E-3</c:v>
                </c:pt>
                <c:pt idx="1323">
                  <c:v>-1.5430558609799139E-3</c:v>
                </c:pt>
                <c:pt idx="1324">
                  <c:v>-1.4322940635400627E-3</c:v>
                </c:pt>
                <c:pt idx="1325">
                  <c:v>-1.363596028959968E-3</c:v>
                </c:pt>
                <c:pt idx="1326">
                  <c:v>-1.3405454224999502E-3</c:v>
                </c:pt>
                <c:pt idx="1327">
                  <c:v>-1.3770195828299858E-3</c:v>
                </c:pt>
                <c:pt idx="1328">
                  <c:v>-1.6163190742599642E-3</c:v>
                </c:pt>
                <c:pt idx="1329">
                  <c:v>-1.9798599732601119E-3</c:v>
                </c:pt>
                <c:pt idx="1330">
                  <c:v>-2.1669576055498574E-3</c:v>
                </c:pt>
                <c:pt idx="1331">
                  <c:v>-2.1113370713601309E-3</c:v>
                </c:pt>
                <c:pt idx="1332">
                  <c:v>-1.5943985963999818E-3</c:v>
                </c:pt>
                <c:pt idx="1333">
                  <c:v>-1.2073164847099527E-3</c:v>
                </c:pt>
                <c:pt idx="1334">
                  <c:v>-9.1485566143001407E-4</c:v>
                </c:pt>
                <c:pt idx="1335">
                  <c:v>-8.091939111398716E-4</c:v>
                </c:pt>
                <c:pt idx="1336">
                  <c:v>-7.8746249999994689E-4</c:v>
                </c:pt>
                <c:pt idx="1337">
                  <c:v>-7.785333563299357E-4</c:v>
                </c:pt>
                <c:pt idx="1338">
                  <c:v>-6.7823698480995454E-4</c:v>
                </c:pt>
                <c:pt idx="1339">
                  <c:v>-5.8492419926992056E-4</c:v>
                </c:pt>
                <c:pt idx="1340">
                  <c:v>-5.446962198398797E-4</c:v>
                </c:pt>
                <c:pt idx="1341">
                  <c:v>-5.0200975544001381E-4</c:v>
                </c:pt>
                <c:pt idx="1342">
                  <c:v>-4.2783050470007744E-4</c:v>
                </c:pt>
                <c:pt idx="1343">
                  <c:v>-3.3492260709011568E-4</c:v>
                </c:pt>
                <c:pt idx="1344">
                  <c:v>-2.0530230613013956E-4</c:v>
                </c:pt>
                <c:pt idx="1345">
                  <c:v>-6.553924857999327E-5</c:v>
                </c:pt>
                <c:pt idx="1346">
                  <c:v>5.3132718129900169E-5</c:v>
                </c:pt>
                <c:pt idx="1347">
                  <c:v>1.4386253634990354E-4</c:v>
                </c:pt>
                <c:pt idx="1348">
                  <c:v>1.5923709624998672E-4</c:v>
                </c:pt>
                <c:pt idx="1349">
                  <c:v>9.7919587739969671E-5</c:v>
                </c:pt>
                <c:pt idx="1350">
                  <c:v>2.3944870780390204E-5</c:v>
                </c:pt>
                <c:pt idx="1351">
                  <c:v>-1.7252529589839583E-5</c:v>
                </c:pt>
                <c:pt idx="1352">
                  <c:v>-3.4120826070349608E-5</c:v>
                </c:pt>
                <c:pt idx="1353">
                  <c:v>-3.7639108310116853E-5</c:v>
                </c:pt>
                <c:pt idx="1354">
                  <c:v>-3.3642659530208618E-5</c:v>
                </c:pt>
                <c:pt idx="1355">
                  <c:v>-3.3546362439906829E-5</c:v>
                </c:pt>
                <c:pt idx="1356">
                  <c:v>-4.6276008339951602E-5</c:v>
                </c:pt>
                <c:pt idx="1357">
                  <c:v>-9.0905982550015807E-5</c:v>
                </c:pt>
                <c:pt idx="1358">
                  <c:v>-1.8632584708999644E-4</c:v>
                </c:pt>
                <c:pt idx="1359">
                  <c:v>-2.5058480424000606E-4</c:v>
                </c:pt>
                <c:pt idx="1360">
                  <c:v>-3.2459718116006897E-4</c:v>
                </c:pt>
                <c:pt idx="1361">
                  <c:v>-3.8739824492983743E-4</c:v>
                </c:pt>
                <c:pt idx="1362">
                  <c:v>-3.8229211016993503E-4</c:v>
                </c:pt>
                <c:pt idx="1363">
                  <c:v>-3.728171350600995E-4</c:v>
                </c:pt>
                <c:pt idx="1364">
                  <c:v>-2.5911306753023666E-4</c:v>
                </c:pt>
                <c:pt idx="1365">
                  <c:v>-1.8187673266023552E-4</c:v>
                </c:pt>
                <c:pt idx="1366">
                  <c:v>-1.5396988325999672E-4</c:v>
                </c:pt>
                <c:pt idx="1367">
                  <c:v>-1.3039922390012393E-4</c:v>
                </c:pt>
                <c:pt idx="1368">
                  <c:v>-2.3149209188000341E-4</c:v>
                </c:pt>
                <c:pt idx="1369">
                  <c:v>-3.6704558548983357E-4</c:v>
                </c:pt>
                <c:pt idx="1370">
                  <c:v>-6.6689129333008523E-4</c:v>
                </c:pt>
                <c:pt idx="1371">
                  <c:v>-9.8615695489012722E-4</c:v>
                </c:pt>
                <c:pt idx="1372">
                  <c:v>-1.2869808867996824E-3</c:v>
                </c:pt>
                <c:pt idx="1373">
                  <c:v>-1.6131825464897886E-3</c:v>
                </c:pt>
                <c:pt idx="1374">
                  <c:v>-1.8381176497701546E-3</c:v>
                </c:pt>
                <c:pt idx="1375">
                  <c:v>-2.0335342631496722E-3</c:v>
                </c:pt>
                <c:pt idx="1376">
                  <c:v>-2.257186138080236E-3</c:v>
                </c:pt>
                <c:pt idx="1377">
                  <c:v>-2.4199190899096834E-3</c:v>
                </c:pt>
                <c:pt idx="1378">
                  <c:v>-2.5625980630499257E-3</c:v>
                </c:pt>
                <c:pt idx="1379">
                  <c:v>-2.5795417612100024E-3</c:v>
                </c:pt>
                <c:pt idx="1380">
                  <c:v>-2.5604284557600998E-3</c:v>
                </c:pt>
                <c:pt idx="1381">
                  <c:v>-2.5122328199000954E-3</c:v>
                </c:pt>
                <c:pt idx="1382">
                  <c:v>-2.4622874284299101E-3</c:v>
                </c:pt>
                <c:pt idx="1383">
                  <c:v>-2.4417040245698907E-3</c:v>
                </c:pt>
                <c:pt idx="1384">
                  <c:v>-2.4665117765501066E-3</c:v>
                </c:pt>
                <c:pt idx="1385">
                  <c:v>-2.5208979488300365E-3</c:v>
                </c:pt>
                <c:pt idx="1386">
                  <c:v>-2.5929336522199087E-3</c:v>
                </c:pt>
                <c:pt idx="1387">
                  <c:v>-2.6511789216701054E-3</c:v>
                </c:pt>
                <c:pt idx="1388">
                  <c:v>-2.6813702118100302E-3</c:v>
                </c:pt>
                <c:pt idx="1389">
                  <c:v>-2.6774238333300282E-3</c:v>
                </c:pt>
                <c:pt idx="1390">
                  <c:v>-2.6323016845801739E-3</c:v>
                </c:pt>
                <c:pt idx="1391">
                  <c:v>-2.5703333948099427E-3</c:v>
                </c:pt>
                <c:pt idx="1392">
                  <c:v>-2.4956436494798506E-3</c:v>
                </c:pt>
                <c:pt idx="1393">
                  <c:v>-2.4698656601098712E-3</c:v>
                </c:pt>
                <c:pt idx="1394">
                  <c:v>-2.4385860806399595E-3</c:v>
                </c:pt>
                <c:pt idx="1395">
                  <c:v>-2.408240104849968E-3</c:v>
                </c:pt>
                <c:pt idx="1396">
                  <c:v>-2.3873079388099239E-3</c:v>
                </c:pt>
                <c:pt idx="1397">
                  <c:v>-2.3437783133699597E-3</c:v>
                </c:pt>
                <c:pt idx="1398">
                  <c:v>-2.2769401592999117E-3</c:v>
                </c:pt>
                <c:pt idx="1399">
                  <c:v>-2.2236186568600491E-3</c:v>
                </c:pt>
                <c:pt idx="1400">
                  <c:v>-2.2589326022099954E-3</c:v>
                </c:pt>
                <c:pt idx="1401">
                  <c:v>-2.3892043218298742E-3</c:v>
                </c:pt>
                <c:pt idx="1402">
                  <c:v>-2.5861398570998784E-3</c:v>
                </c:pt>
                <c:pt idx="1403">
                  <c:v>-2.7896793935899833E-3</c:v>
                </c:pt>
                <c:pt idx="1404">
                  <c:v>-2.6774462770400298E-3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0672768"/>
        <c:axId val="50670976"/>
      </c:scatterChart>
      <c:valAx>
        <c:axId val="5066240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 (mm)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0669056"/>
        <c:crosses val="autoZero"/>
        <c:crossBetween val="midCat"/>
      </c:valAx>
      <c:valAx>
        <c:axId val="50669056"/>
        <c:scaling>
          <c:orientation val="minMax"/>
          <c:max val="-1.5"/>
          <c:min val="-2.6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Z (mm)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50662400"/>
        <c:crosses val="autoZero"/>
        <c:crossBetween val="midCat"/>
      </c:valAx>
      <c:valAx>
        <c:axId val="50670976"/>
        <c:scaling>
          <c:orientation val="minMax"/>
          <c:max val="1.0000000000000002E-2"/>
          <c:min val="-1.0000000000000002E-2"/>
        </c:scaling>
        <c:delete val="0"/>
        <c:axPos val="r"/>
        <c:numFmt formatCode="General" sourceLinked="1"/>
        <c:majorTickMark val="out"/>
        <c:minorTickMark val="none"/>
        <c:tickLblPos val="nextTo"/>
        <c:crossAx val="50672768"/>
        <c:crosses val="max"/>
        <c:crossBetween val="midCat"/>
      </c:valAx>
      <c:valAx>
        <c:axId val="5067276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067097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0.45763</cdr:x>
      <cdr:y>0.13333</cdr:y>
    </cdr:from>
    <cdr:to>
      <cdr:x>0.88613</cdr:x>
      <cdr:y>0.28889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44215" y="432048"/>
          <a:ext cx="1820487" cy="50406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100" dirty="0"/>
            <a:t>100,000</a:t>
          </a:r>
          <a:r>
            <a:rPr lang="en-GB" sz="1100" baseline="0" dirty="0"/>
            <a:t> particle generated</a:t>
          </a:r>
          <a:endParaRPr lang="en-GB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C2C339-8370-47C0-80DB-DD096C96D42A}" type="datetimeFigureOut">
              <a:rPr lang="en-GB" smtClean="0"/>
              <a:t>05/05/2015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BAF8A8-7EDD-4E45-A4CB-71555054374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9871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only easy</a:t>
            </a:r>
            <a:r>
              <a:rPr lang="en-GB" baseline="0" dirty="0" smtClean="0"/>
              <a:t> part is the duty cycle!!!!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BAF8A8-7EDD-4E45-A4CB-71555054374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39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26.emf"/><Relationship Id="rId4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7" Type="http://schemas.openxmlformats.org/officeDocument/2006/relationships/image" Target="../media/image25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ds.cern.ch/journal/CERNBulletin/2012/30/News%20Articles/1462262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BEAM DYNAMICS IN A HIGH FREQUENCY RFQ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Alessandra M Lombardi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457200"/>
            <a:ext cx="7620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S. Myers : head of office for medical applications at CERN</a:t>
            </a:r>
          </a:p>
          <a:p>
            <a:endParaRPr lang="en-GB" dirty="0" smtClean="0"/>
          </a:p>
          <a:p>
            <a:r>
              <a:rPr lang="en-GB" dirty="0" smtClean="0"/>
              <a:t>The </a:t>
            </a:r>
            <a:r>
              <a:rPr lang="en-GB" dirty="0"/>
              <a:t>“750MHz” team </a:t>
            </a:r>
            <a:r>
              <a:rPr lang="en-GB" dirty="0" smtClean="0"/>
              <a:t>(layout and beam dynamics, radio-</a:t>
            </a:r>
            <a:r>
              <a:rPr lang="en-GB" dirty="0" err="1" smtClean="0"/>
              <a:t>frequeuncy</a:t>
            </a:r>
            <a:r>
              <a:rPr lang="en-GB" dirty="0" smtClean="0"/>
              <a:t> and mechanics) : </a:t>
            </a:r>
            <a:r>
              <a:rPr lang="it-CH" dirty="0" smtClean="0"/>
              <a:t>A</a:t>
            </a:r>
            <a:r>
              <a:rPr lang="it-CH" dirty="0"/>
              <a:t>. Dallocchio, V. A. Dimov, M. Garlasché, A. Grudiev, A. M. Lombardi, S. Mathot, E. Montesinos, M. </a:t>
            </a:r>
            <a:r>
              <a:rPr lang="it-CH" dirty="0" smtClean="0"/>
              <a:t>Timmins and M</a:t>
            </a:r>
            <a:r>
              <a:rPr lang="it-CH" dirty="0"/>
              <a:t>. </a:t>
            </a:r>
            <a:r>
              <a:rPr lang="it-CH" dirty="0" smtClean="0"/>
              <a:t>Vretenar.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758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it is ….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55000" lnSpcReduction="20000"/>
          </a:bodyPr>
          <a:lstStyle/>
          <a:p>
            <a:endParaRPr lang="en-GB"/>
          </a:p>
        </p:txBody>
      </p:sp>
      <p:graphicFrame>
        <p:nvGraphicFramePr>
          <p:cNvPr id="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9314684"/>
              </p:ext>
            </p:extLst>
          </p:nvPr>
        </p:nvGraphicFramePr>
        <p:xfrm>
          <a:off x="4632325" y="1216025"/>
          <a:ext cx="4041776" cy="5025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5675"/>
                <a:gridCol w="181610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Source and RFQ parameters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RF Frequency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750 MHz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Input/output Energy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40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keV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/5MeV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Vane</a:t>
                      </a:r>
                      <a:r>
                        <a:rPr lang="en-GB" b="1" baseline="0" dirty="0" smtClean="0">
                          <a:latin typeface="Agency FB" panose="020B0503020202020204" pitchFamily="34" charset="0"/>
                        </a:rPr>
                        <a:t> voltage 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latin typeface="Agency FB" panose="020B0503020202020204" pitchFamily="34" charset="0"/>
                        </a:rPr>
                        <a:t>65kV</a:t>
                      </a:r>
                      <a:endParaRPr lang="en-GB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Peak RF power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400kW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Duty cycle / max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0.4% /(5%max)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Input/Output </a:t>
                      </a: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Pulse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Current in 3GHz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acceptance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100/30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µA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. 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emittance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90%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0.1 pi mm 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mrad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Average aperture (r0)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2mm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radius (</a:t>
                      </a:r>
                      <a:r>
                        <a:rPr lang="el-GR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ρ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Century Gothic"/>
                        </a:rPr>
                        <a:t>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1.5 mm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Maximum</a:t>
                      </a:r>
                      <a:r>
                        <a:rPr lang="en-GB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modulation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3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4038600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5257800"/>
          </a:xfrm>
        </p:spPr>
        <p:txBody>
          <a:bodyPr>
            <a:normAutofit fontScale="550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endParaRPr lang="en-GB" dirty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maximum </a:t>
            </a:r>
            <a:r>
              <a:rPr lang="en-GB" dirty="0"/>
              <a:t>RF peak power of </a:t>
            </a:r>
            <a:r>
              <a:rPr lang="en-GB" dirty="0" smtClean="0"/>
              <a:t>400kW;</a:t>
            </a:r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maximum </a:t>
            </a:r>
            <a:r>
              <a:rPr lang="en-GB" dirty="0"/>
              <a:t>electric field on the vane tip of 50 MV/m corresponding to 2 </a:t>
            </a:r>
            <a:r>
              <a:rPr lang="en-GB" dirty="0" err="1"/>
              <a:t>Kilpatrik</a:t>
            </a:r>
            <a:r>
              <a:rPr lang="en-GB" dirty="0"/>
              <a:t> limit; </a:t>
            </a:r>
            <a:endParaRPr lang="en-GB" dirty="0" smtClean="0"/>
          </a:p>
          <a:p>
            <a:pPr marL="0" lvl="0" indent="0">
              <a:buNone/>
            </a:pPr>
            <a:r>
              <a:rPr lang="en-GB" dirty="0" smtClean="0"/>
              <a:t> </a:t>
            </a:r>
            <a:endParaRPr lang="en-GB" dirty="0"/>
          </a:p>
          <a:p>
            <a:pPr lvl="0"/>
            <a:r>
              <a:rPr lang="en-GB" dirty="0"/>
              <a:t>a two-term potential vane profile, a constant average aperture radius and a constant transverse radius of curvature for an easier tuning and the possibility of machining with a 2D cutter; </a:t>
            </a:r>
            <a:endParaRPr lang="en-GB" dirty="0" smtClean="0"/>
          </a:p>
          <a:p>
            <a:pPr lvl="0"/>
            <a:endParaRPr lang="en-GB" dirty="0" smtClean="0"/>
          </a:p>
          <a:p>
            <a:pPr lvl="0"/>
            <a:r>
              <a:rPr lang="en-GB" dirty="0" smtClean="0"/>
              <a:t>Cooling for a higher dc than needed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7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dynamics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657600" cy="49377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u="sng" dirty="0" smtClean="0"/>
              <a:t>3 independent codes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66CC"/>
                </a:solidFill>
              </a:rPr>
              <a:t>PARMTEQ</a:t>
            </a:r>
            <a:r>
              <a:rPr lang="en-GB" dirty="0" smtClean="0"/>
              <a:t> (LANL) : </a:t>
            </a:r>
            <a:r>
              <a:rPr lang="en-GB" sz="2400" dirty="0" smtClean="0"/>
              <a:t>field from 3D static calculation, described with 8 m-pole components.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TOUTATIS</a:t>
            </a:r>
            <a:r>
              <a:rPr lang="en-GB" dirty="0" smtClean="0"/>
              <a:t> (CEA-</a:t>
            </a:r>
            <a:r>
              <a:rPr lang="en-GB" dirty="0" err="1" smtClean="0"/>
              <a:t>Saclay</a:t>
            </a:r>
            <a:r>
              <a:rPr lang="en-GB" dirty="0" smtClean="0"/>
              <a:t>): 3d field solver.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>
                <a:solidFill>
                  <a:srgbClr val="FFFF00"/>
                </a:solidFill>
              </a:rPr>
              <a:t>PATH/</a:t>
            </a:r>
            <a:r>
              <a:rPr lang="en-GB" dirty="0" err="1" smtClean="0">
                <a:solidFill>
                  <a:srgbClr val="FFFF00"/>
                </a:solidFill>
              </a:rPr>
              <a:t>TWin</a:t>
            </a:r>
            <a:r>
              <a:rPr lang="en-GB" dirty="0" smtClean="0">
                <a:solidFill>
                  <a:srgbClr val="FFFF00"/>
                </a:solidFill>
              </a:rPr>
              <a:t> + HFSS </a:t>
            </a:r>
            <a:r>
              <a:rPr lang="en-GB" dirty="0" smtClean="0"/>
              <a:t>: full 3d field map. 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t="40768" r="70392" b="11756"/>
          <a:stretch/>
        </p:blipFill>
        <p:spPr bwMode="auto">
          <a:xfrm>
            <a:off x="5715000" y="3962400"/>
            <a:ext cx="3139440" cy="28321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t="41542" r="70754" b="12157"/>
          <a:stretch/>
        </p:blipFill>
        <p:spPr bwMode="auto">
          <a:xfrm>
            <a:off x="5715000" y="1141548"/>
            <a:ext cx="3172097" cy="28208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4"/>
          <a:srcRect t="41284" r="70827" b="12272"/>
          <a:stretch/>
        </p:blipFill>
        <p:spPr bwMode="auto">
          <a:xfrm>
            <a:off x="5715000" y="1172391"/>
            <a:ext cx="3172097" cy="27900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71654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at 5 MeV and losses</a:t>
            </a:r>
            <a:endParaRPr lang="en-GB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417832"/>
              </p:ext>
            </p:extLst>
          </p:nvPr>
        </p:nvGraphicFramePr>
        <p:xfrm>
          <a:off x="5487702" y="1600200"/>
          <a:ext cx="310417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678129" y="5105400"/>
            <a:ext cx="346587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The highest energy particle lost carries 500 </a:t>
            </a:r>
            <a:r>
              <a:rPr lang="en-GB" dirty="0" err="1"/>
              <a:t>k</a:t>
            </a:r>
            <a:r>
              <a:rPr lang="en-GB" dirty="0" err="1" smtClean="0"/>
              <a:t>eV</a:t>
            </a:r>
            <a:r>
              <a:rPr lang="en-GB" dirty="0" smtClean="0"/>
              <a:t> ; 99.5% of the lost particles have an energy  </a:t>
            </a:r>
            <a:r>
              <a:rPr lang="en-GB" u="sng" dirty="0" smtClean="0"/>
              <a:t>below 100keV</a:t>
            </a:r>
            <a:r>
              <a:rPr lang="en-GB" dirty="0" smtClean="0"/>
              <a:t>.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143000"/>
            <a:ext cx="5335302" cy="426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5562600"/>
            <a:ext cx="518160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 smtClean="0"/>
              <a:t>Transverse phase spaces (cm and rad) :  top</a:t>
            </a:r>
          </a:p>
          <a:p>
            <a:r>
              <a:rPr lang="en-GB" dirty="0" smtClean="0"/>
              <a:t>Transverse profile (cm)  : bottom left </a:t>
            </a:r>
          </a:p>
          <a:p>
            <a:r>
              <a:rPr lang="en-GB" dirty="0" smtClean="0"/>
              <a:t>Longitudinal phase space(</a:t>
            </a:r>
            <a:r>
              <a:rPr lang="en-GB" dirty="0" err="1" smtClean="0"/>
              <a:t>deg</a:t>
            </a:r>
            <a:r>
              <a:rPr lang="en-GB" dirty="0" smtClean="0"/>
              <a:t> and MeV) : bottom right 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733800" y="3352800"/>
            <a:ext cx="1066800" cy="1828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962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Workspaces\r\RFQ_SMATHOT\RFQ_HF\Plans_Design Office\HF-RFQ module assemb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6502400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…..towards realising </a:t>
            </a:r>
            <a:endParaRPr lang="en-GB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882"/>
          <a:stretch/>
        </p:blipFill>
        <p:spPr>
          <a:xfrm>
            <a:off x="4953000" y="3048000"/>
            <a:ext cx="3702843" cy="326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1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Mechanical</a:t>
            </a:r>
            <a:r>
              <a:rPr lang="fr-CH" dirty="0" smtClean="0"/>
              <a:t> design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12531" y="1489363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dirty="0">
                <a:cs typeface="Times New Roman" panose="02020603050405020304" pitchFamily="18" charset="0"/>
              </a:rPr>
              <a:t>M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echanical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design and construction procedure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based </a:t>
            </a:r>
            <a:r>
              <a:rPr lang="en-GB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</a:t>
            </a:r>
            <a:r>
              <a:rPr lang="en-GB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Linac4 RFQ: </a:t>
            </a:r>
          </a:p>
          <a:p>
            <a:pPr algn="just"/>
            <a:r>
              <a:rPr lang="en-GB" sz="1800" dirty="0" smtClean="0">
                <a:cs typeface="Times New Roman" panose="02020603050405020304" pitchFamily="18" charset="0"/>
              </a:rPr>
              <a:t>4-vane structure with 2 brazing steps. Inner radius 46 mm; total weight 220 kg.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97010" y="5029200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800" dirty="0" smtClean="0">
                <a:cs typeface="Times New Roman" panose="02020603050405020304" pitchFamily="18" charset="0"/>
              </a:rPr>
              <a:t>Modular design: assembly of 0.5 m long modules, each with 8 tuning ports and 4 combined tuner/power coupler ports. The modules differ only by the vane modulation (and for the end cells at both ends).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042" y="2415708"/>
            <a:ext cx="2580290" cy="21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1331" y="2513291"/>
            <a:ext cx="2851973" cy="194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0" y="2286000"/>
            <a:ext cx="3127621" cy="24341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395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953000" cy="4937760"/>
          </a:xfrm>
        </p:spPr>
        <p:txBody>
          <a:bodyPr/>
          <a:lstStyle/>
          <a:p>
            <a:r>
              <a:rPr lang="en-GB" u="sng" dirty="0" smtClean="0"/>
              <a:t>Challenge</a:t>
            </a:r>
            <a:r>
              <a:rPr lang="en-GB" dirty="0" smtClean="0"/>
              <a:t> : length is 5 times the wave-length, limit for tuning the RFQ with simple tuners. 2 tuners/section with provision of a third one. </a:t>
            </a:r>
          </a:p>
          <a:p>
            <a:r>
              <a:rPr lang="en-GB" dirty="0" smtClean="0"/>
              <a:t>Minimisation of RF power losses</a:t>
            </a:r>
          </a:p>
          <a:p>
            <a:pPr lvl="1"/>
            <a:r>
              <a:rPr lang="en-GB" dirty="0" smtClean="0"/>
              <a:t>Cavity geometry</a:t>
            </a:r>
          </a:p>
          <a:p>
            <a:pPr lvl="1"/>
            <a:r>
              <a:rPr lang="en-GB" dirty="0" smtClean="0"/>
              <a:t>Number and shape of tuners</a:t>
            </a:r>
          </a:p>
          <a:p>
            <a:pPr lvl="1"/>
            <a:r>
              <a:rPr lang="en-GB" dirty="0"/>
              <a:t>3</a:t>
            </a:r>
            <a:r>
              <a:rPr lang="en-GB" dirty="0" smtClean="0"/>
              <a:t>D simulations to keep into account all the effects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3" r="20290"/>
          <a:stretch/>
        </p:blipFill>
        <p:spPr bwMode="auto">
          <a:xfrm>
            <a:off x="5562600" y="1447799"/>
            <a:ext cx="3112808" cy="3204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562600" y="4652576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Input vane tip – 3d detail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731808" y="5943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Including all margins we need 0.043 kW/m (kV)2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525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system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39497"/>
            <a:ext cx="4454618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42062" y="1029971"/>
            <a:ext cx="3352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smtClean="0"/>
              <a:t>Basic concept:</a:t>
            </a:r>
          </a:p>
          <a:p>
            <a:r>
              <a:rPr lang="fr-CH" sz="2000" dirty="0" smtClean="0"/>
              <a:t>Combine </a:t>
            </a:r>
            <a:r>
              <a:rPr lang="fr-CH" sz="2000" dirty="0" err="1" smtClean="0"/>
              <a:t>several</a:t>
            </a:r>
            <a:r>
              <a:rPr lang="fr-CH" sz="2000" dirty="0" smtClean="0"/>
              <a:t> </a:t>
            </a:r>
            <a:r>
              <a:rPr lang="fr-CH" sz="2000" dirty="0" err="1" smtClean="0"/>
              <a:t>small</a:t>
            </a:r>
            <a:r>
              <a:rPr lang="fr-CH" sz="2000" dirty="0" smtClean="0"/>
              <a:t> RF </a:t>
            </a:r>
            <a:r>
              <a:rPr lang="fr-CH" sz="2000" dirty="0" err="1" smtClean="0"/>
              <a:t>amplifiers</a:t>
            </a:r>
            <a:r>
              <a:rPr lang="fr-CH" sz="2000" dirty="0" smtClean="0"/>
              <a:t> </a:t>
            </a:r>
            <a:r>
              <a:rPr lang="fr-CH" sz="2000" dirty="0" err="1" smtClean="0"/>
              <a:t>into</a:t>
            </a:r>
            <a:r>
              <a:rPr lang="fr-CH" sz="2000" dirty="0" smtClean="0"/>
              <a:t> the RFQ (</a:t>
            </a:r>
            <a:r>
              <a:rPr lang="fr-CH" sz="2000" dirty="0" err="1" smtClean="0"/>
              <a:t>that</a:t>
            </a:r>
            <a:r>
              <a:rPr lang="fr-CH" sz="2000" dirty="0" smtClean="0"/>
              <a:t> </a:t>
            </a:r>
            <a:r>
              <a:rPr lang="fr-CH" sz="2000" dirty="0" err="1" smtClean="0"/>
              <a:t>acts</a:t>
            </a:r>
            <a:r>
              <a:rPr lang="fr-CH" sz="2000" dirty="0" smtClean="0"/>
              <a:t> </a:t>
            </a:r>
            <a:r>
              <a:rPr lang="fr-CH" sz="2000" dirty="0" err="1" smtClean="0"/>
              <a:t>like</a:t>
            </a:r>
            <a:r>
              <a:rPr lang="fr-CH" sz="2000" dirty="0" smtClean="0"/>
              <a:t> a combiner).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242062" y="2485310"/>
            <a:ext cx="3657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esting </a:t>
            </a:r>
            <a:r>
              <a:rPr lang="en-US" sz="2000" dirty="0"/>
              <a:t>of </a:t>
            </a:r>
            <a:r>
              <a:rPr lang="en-US" sz="2000" dirty="0" smtClean="0"/>
              <a:t>the </a:t>
            </a:r>
            <a:r>
              <a:rPr lang="en-US" sz="2000" dirty="0"/>
              <a:t>prototype </a:t>
            </a:r>
            <a:r>
              <a:rPr lang="en-US" sz="2000" dirty="0" smtClean="0"/>
              <a:t>RFQ:  </a:t>
            </a:r>
            <a:r>
              <a:rPr lang="en-US" sz="2000" dirty="0"/>
              <a:t>arrangement of 4 IOT-based amplifiers </a:t>
            </a:r>
            <a:r>
              <a:rPr lang="en-US" sz="2000" dirty="0" smtClean="0"/>
              <a:t>on a common modulator, each </a:t>
            </a:r>
            <a:r>
              <a:rPr lang="en-US" sz="2000" dirty="0"/>
              <a:t>connected to an RF </a:t>
            </a:r>
            <a:r>
              <a:rPr lang="en-US" sz="2000" dirty="0" smtClean="0"/>
              <a:t>coupler. Most </a:t>
            </a:r>
            <a:r>
              <a:rPr lang="en-US" sz="2000" dirty="0"/>
              <a:t>economic and easier to procure option.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0062" y="4820897"/>
            <a:ext cx="7620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 smtClean="0"/>
              <a:t>Work</a:t>
            </a:r>
            <a:r>
              <a:rPr lang="fr-CH" sz="2000" dirty="0" smtClean="0"/>
              <a:t> on </a:t>
            </a:r>
            <a:r>
              <a:rPr lang="fr-CH" sz="2000" dirty="0" err="1" smtClean="0"/>
              <a:t>reducing</a:t>
            </a:r>
            <a:r>
              <a:rPr lang="fr-CH" sz="2000" dirty="0" smtClean="0"/>
              <a:t> the </a:t>
            </a:r>
            <a:r>
              <a:rPr lang="fr-CH" sz="2000" dirty="0" err="1" smtClean="0"/>
              <a:t>cost</a:t>
            </a:r>
            <a:r>
              <a:rPr lang="fr-CH" sz="2000" dirty="0" smtClean="0"/>
              <a:t> of the RF system:</a:t>
            </a:r>
          </a:p>
          <a:p>
            <a:pPr marL="342900" indent="-342900">
              <a:buFontTx/>
              <a:buChar char="-"/>
            </a:pPr>
            <a:r>
              <a:rPr lang="fr-CH" sz="2000" dirty="0" smtClean="0"/>
              <a:t>Use of </a:t>
            </a:r>
            <a:r>
              <a:rPr lang="fr-CH" sz="2000" dirty="0" err="1" smtClean="0"/>
              <a:t>solid</a:t>
            </a:r>
            <a:r>
              <a:rPr lang="fr-CH" sz="2000" dirty="0" smtClean="0"/>
              <a:t>-state </a:t>
            </a:r>
            <a:r>
              <a:rPr lang="fr-CH" sz="2000" dirty="0" err="1" smtClean="0"/>
              <a:t>amplifiers</a:t>
            </a:r>
            <a:endParaRPr lang="fr-CH" sz="2000" dirty="0"/>
          </a:p>
          <a:p>
            <a:pPr marL="342900" indent="-342900">
              <a:buFontTx/>
              <a:buChar char="-"/>
            </a:pPr>
            <a:r>
              <a:rPr lang="fr-CH" sz="2000" dirty="0" smtClean="0"/>
              <a:t>«</a:t>
            </a:r>
            <a:r>
              <a:rPr lang="fr-CH" sz="2000" dirty="0" err="1" smtClean="0"/>
              <a:t>Stripped</a:t>
            </a:r>
            <a:r>
              <a:rPr lang="fr-CH" sz="2000" dirty="0" smtClean="0"/>
              <a:t>-down» </a:t>
            </a:r>
            <a:r>
              <a:rPr lang="fr-CH" sz="2000" dirty="0" err="1" smtClean="0"/>
              <a:t>units</a:t>
            </a:r>
            <a:r>
              <a:rPr lang="fr-CH" sz="2000" dirty="0" smtClean="0"/>
              <a:t> </a:t>
            </a:r>
            <a:r>
              <a:rPr lang="fr-CH" sz="2000" dirty="0" err="1" smtClean="0"/>
              <a:t>with</a:t>
            </a:r>
            <a:r>
              <a:rPr lang="fr-CH" sz="2000" dirty="0" smtClean="0"/>
              <a:t> minimum control and LLRF (RFQ </a:t>
            </a:r>
            <a:r>
              <a:rPr lang="fr-CH" sz="2000" dirty="0" err="1" smtClean="0"/>
              <a:t>does</a:t>
            </a:r>
            <a:r>
              <a:rPr lang="fr-CH" sz="2000" dirty="0" smtClean="0"/>
              <a:t> not </a:t>
            </a:r>
            <a:r>
              <a:rPr lang="fr-CH" sz="2000" dirty="0" err="1" smtClean="0"/>
              <a:t>need</a:t>
            </a:r>
            <a:r>
              <a:rPr lang="fr-CH" sz="2000" dirty="0" smtClean="0"/>
              <a:t> phase control and </a:t>
            </a:r>
            <a:r>
              <a:rPr lang="fr-CH" sz="2000" dirty="0" err="1" smtClean="0"/>
              <a:t>requires</a:t>
            </a:r>
            <a:r>
              <a:rPr lang="fr-CH" sz="2000" dirty="0" smtClean="0"/>
              <a:t> </a:t>
            </a:r>
            <a:r>
              <a:rPr lang="fr-CH" sz="2000" dirty="0" err="1" smtClean="0"/>
              <a:t>only</a:t>
            </a:r>
            <a:r>
              <a:rPr lang="fr-CH" sz="2000" dirty="0" smtClean="0"/>
              <a:t> a </a:t>
            </a:r>
            <a:r>
              <a:rPr lang="fr-CH" sz="2000" dirty="0" err="1" smtClean="0"/>
              <a:t>limited</a:t>
            </a:r>
            <a:r>
              <a:rPr lang="fr-CH" sz="2000" dirty="0" smtClean="0"/>
              <a:t> voltage control).</a:t>
            </a:r>
            <a:endParaRPr lang="en-US" sz="20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309" y="3698194"/>
            <a:ext cx="1414553" cy="1067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25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G:\Workspaces\r\RFQ_SMATHOT\RFQ_HF\Plans_Design Office\HF-RFQ module assembl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6535" y="734238"/>
            <a:ext cx="5076309" cy="3480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studies and alignment tolerances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Alignment errors  : </a:t>
            </a:r>
            <a:endParaRPr lang="en-GB" dirty="0"/>
          </a:p>
        </p:txBody>
      </p:sp>
      <p:grpSp>
        <p:nvGrpSpPr>
          <p:cNvPr id="9" name="Group 8"/>
          <p:cNvGrpSpPr/>
          <p:nvPr/>
        </p:nvGrpSpPr>
        <p:grpSpPr>
          <a:xfrm>
            <a:off x="228600" y="1819863"/>
            <a:ext cx="5760000" cy="4320000"/>
            <a:chOff x="3019425" y="3979863"/>
            <a:chExt cx="2971800" cy="2381250"/>
          </a:xfrm>
        </p:grpSpPr>
        <p:pic>
          <p:nvPicPr>
            <p:cNvPr id="102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66" t="2" r="27644" b="9412"/>
            <a:stretch>
              <a:fillRect/>
            </a:stretch>
          </p:blipFill>
          <p:spPr bwMode="auto">
            <a:xfrm>
              <a:off x="3019425" y="3979863"/>
              <a:ext cx="1152525" cy="990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111"/>
            <a:stretch>
              <a:fillRect/>
            </a:stretch>
          </p:blipFill>
          <p:spPr bwMode="auto">
            <a:xfrm>
              <a:off x="3019425" y="4970463"/>
              <a:ext cx="2971800" cy="685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5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770"/>
            <a:stretch>
              <a:fillRect/>
            </a:stretch>
          </p:blipFill>
          <p:spPr bwMode="auto">
            <a:xfrm>
              <a:off x="3019425" y="5656263"/>
              <a:ext cx="2952750" cy="7048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019425" y="3522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019425" y="5656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019425" y="6361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2554" y="3474540"/>
            <a:ext cx="2580290" cy="21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854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Error studies and tuning errors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 smtClean="0"/>
                  <a:t>Error distribution </a:t>
                </a:r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GB" sz="1600" i="1" dirty="0" smtClean="0">
                  <a:latin typeface="Cambria Math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1">
                        <a:latin typeface="Cambria Math"/>
                      </a:rPr>
                      <m:t>ε</m:t>
                    </m:r>
                  </m:oMath>
                </a14:m>
                <a:r>
                  <a:rPr lang="en-GB" sz="1600" dirty="0"/>
                  <a:t> is the max error (in %) along the RFQ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± (multiplication factor) defines if the voltage is higher or lover at z</a:t>
                </a:r>
                <a:r>
                  <a:rPr lang="en-GB" sz="1600" dirty="0">
                    <a:sym typeface="Wingdings" panose="05000000000000000000" pitchFamily="2" charset="2"/>
                  </a:rPr>
                  <a:t></a:t>
                </a:r>
                <a:r>
                  <a:rPr lang="en-GB" sz="1600" dirty="0"/>
                  <a:t>0+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GB" sz="1600" dirty="0"/>
                  <a:t>Function (cos or sin) defines where the maximum error occurs along the RFQ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</a:rPr>
                      <m:t>𝑛</m:t>
                    </m:r>
                  </m:oMath>
                </a14:m>
                <a:r>
                  <a:rPr lang="en-GB" sz="1600" dirty="0"/>
                  <a:t> defines how many peaks we will see in the error profile.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</a:rPr>
                      <m:t>𝑙</m:t>
                    </m:r>
                  </m:oMath>
                </a14:m>
                <a:r>
                  <a:rPr lang="en-GB" sz="1600" dirty="0"/>
                  <a:t> is the length of the RFQ,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/>
                      </a:rPr>
                      <m:t>𝑧</m:t>
                    </m:r>
                  </m:oMath>
                </a14:m>
                <a:r>
                  <a:rPr lang="en-GB" sz="1600" dirty="0"/>
                  <a:t> is the distance from the beginning of the RFQ. </a:t>
                </a:r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5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1207" t="-18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33400" y="1871430"/>
                <a:ext cx="3429000" cy="56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𝑛𝑜𝑚𝑖𝑛𝑎𝑙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[1±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ε</m:t>
                      </m:r>
                      <m:r>
                        <a:rPr lang="en-GB" b="0" i="1" smtClean="0"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c</m:t>
                      </m:r>
                      <m:r>
                        <a:rPr lang="en-GB" b="0" i="1" smtClean="0">
                          <a:latin typeface="Cambria Math"/>
                        </a:rPr>
                        <m:t>𝑜𝑠</m:t>
                      </m:r>
                      <m:r>
                        <a:rPr lang="en-GB" b="0" i="1" smtClean="0">
                          <a:latin typeface="Cambria Math"/>
                        </a:rPr>
                        <m:t>⁡(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𝑙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𝑛</m:t>
                      </m:r>
                      <m:r>
                        <a:rPr lang="en-GB" b="0" i="1" smtClean="0">
                          <a:latin typeface="Cambria Math"/>
                        </a:rPr>
                        <m:t>𝜋</m:t>
                      </m:r>
                      <m:r>
                        <a:rPr lang="en-GB" b="0" i="1" smtClean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n-GB" dirty="0" smtClean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400" y="1871430"/>
                <a:ext cx="3429000" cy="56477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014" y="2783344"/>
            <a:ext cx="2724838" cy="144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014" y="1266068"/>
            <a:ext cx="2724838" cy="147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014" y="4343400"/>
            <a:ext cx="2724838" cy="1463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-114860" y="2743200"/>
                <a:ext cx="4725519" cy="1303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𝑛𝑜𝑚𝑖𝑛𝑎𝑙</m:t>
                          </m:r>
                        </m:sub>
                      </m:sSub>
                      <m:r>
                        <a:rPr lang="en-GB" b="0" i="1" smtClean="0">
                          <a:latin typeface="Cambria Math"/>
                        </a:rPr>
                        <m:t>[1±</m:t>
                      </m:r>
                      <m:r>
                        <m:rPr>
                          <m:sty m:val="p"/>
                        </m:rPr>
                        <a:rPr lang="el-GR" b="0" i="1" smtClean="0">
                          <a:latin typeface="Cambria Math"/>
                        </a:rPr>
                        <m:t>ε</m:t>
                      </m:r>
                      <m:r>
                        <a:rPr lang="en-GB" b="0" i="1" smtClean="0">
                          <a:latin typeface="Cambria Math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/>
                        </a:rPr>
                        <m:t>sin</m:t>
                      </m:r>
                      <m:r>
                        <a:rPr lang="en-GB" b="0" i="1" smtClean="0">
                          <a:latin typeface="Cambria Math"/>
                        </a:rPr>
                        <m:t>⁡(</m:t>
                      </m:r>
                      <m:f>
                        <m:fPr>
                          <m:ctrlPr>
                            <a:rPr lang="en-GB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/>
                            </a:rPr>
                            <m:t>𝑧</m:t>
                          </m:r>
                        </m:num>
                        <m:den>
                          <m:r>
                            <a:rPr lang="en-GB" b="0" i="1" smtClean="0">
                              <a:latin typeface="Cambria Math"/>
                            </a:rPr>
                            <m:t>𝑙</m:t>
                          </m:r>
                        </m:den>
                      </m:f>
                      <m:r>
                        <a:rPr lang="en-GB" b="0" i="1" smtClean="0">
                          <a:latin typeface="Cambria Math"/>
                        </a:rPr>
                        <m:t>𝑛</m:t>
                      </m:r>
                      <m:r>
                        <a:rPr lang="en-GB" b="0" i="1" smtClean="0">
                          <a:latin typeface="Cambria Math"/>
                        </a:rPr>
                        <m:t>𝜋</m:t>
                      </m:r>
                      <m:r>
                        <a:rPr lang="en-GB" b="0" i="1" smtClean="0">
                          <a:latin typeface="Cambria Math"/>
                        </a:rPr>
                        <m:t>)]</m:t>
                      </m:r>
                    </m:oMath>
                  </m:oMathPara>
                </a14:m>
                <a:endParaRPr lang="en-GB" dirty="0" smtClean="0"/>
              </a:p>
              <a:p>
                <a:endParaRPr lang="en-GB" sz="2400" dirty="0" smtClean="0"/>
              </a:p>
              <a:p>
                <a:endParaRPr lang="en-GB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14860" y="2743200"/>
                <a:ext cx="4725519" cy="1303434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129592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Tolerances 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726867594"/>
              </p:ext>
            </p:extLst>
          </p:nvPr>
        </p:nvGraphicFramePr>
        <p:xfrm>
          <a:off x="950277" y="1295402"/>
          <a:ext cx="7126923" cy="48767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3553"/>
                <a:gridCol w="1892208"/>
                <a:gridCol w="2721162"/>
              </a:tblGrid>
              <a:tr h="325030"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kern="800" dirty="0">
                          <a:effectLst/>
                        </a:rPr>
                        <a:t>Error 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kern="800">
                          <a:effectLst/>
                        </a:rPr>
                        <a:t>Tolerance </a:t>
                      </a:r>
                      <a:endParaRPr lang="en-GB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2000" kern="800" dirty="0">
                          <a:effectLst/>
                        </a:rPr>
                        <a:t>Part concerned</a:t>
                      </a:r>
                      <a:endParaRPr lang="en-GB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26383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Field </a:t>
                      </a:r>
                      <a:r>
                        <a:rPr lang="en-GB" sz="1600" kern="1200" dirty="0" smtClean="0">
                          <a:effectLst/>
                        </a:rPr>
                        <a:t>error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±1</a:t>
                      </a:r>
                      <a:r>
                        <a:rPr lang="en-GB" sz="1600" kern="1200" dirty="0" smtClean="0">
                          <a:effectLst/>
                        </a:rPr>
                        <a:t>% to ±2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Tuning 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Transverse radius of curvature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±10 µm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Cutting tool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longitudinal profile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±10 µm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Machining 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X and y pole displacement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±30 µm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rowSpan="3"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Assembly before brazing and brazing process</a:t>
                      </a:r>
                    </a:p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Longitudinal pole displacement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±40 µm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25030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X and y  pole tilt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±30 µm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X and y  segment tilt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±60 µm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rowSpan="2"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Assembly of  sections </a:t>
                      </a:r>
                    </a:p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</a:tr>
              <a:tr h="650059">
                <a:tc>
                  <a:txBody>
                    <a:bodyPr/>
                    <a:lstStyle/>
                    <a:p>
                      <a:pPr fontAlgn="b">
                        <a:spcAft>
                          <a:spcPts val="0"/>
                        </a:spcAft>
                      </a:pPr>
                      <a:r>
                        <a:rPr lang="en-GB" sz="1600" kern="1200">
                          <a:effectLst/>
                        </a:rPr>
                        <a:t>X and y  segment displacement</a:t>
                      </a:r>
                      <a:endParaRPr lang="en-GB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 fontAlgn="b">
                        <a:spcAft>
                          <a:spcPts val="0"/>
                        </a:spcAft>
                      </a:pPr>
                      <a:r>
                        <a:rPr lang="en-GB" sz="1600" kern="1200" dirty="0">
                          <a:effectLst/>
                        </a:rPr>
                        <a:t>±20 µm</a:t>
                      </a:r>
                      <a:endParaRPr lang="en-GB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48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Office for CERN medical applications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Lead by </a:t>
            </a:r>
            <a:r>
              <a:rPr lang="en-GB" dirty="0"/>
              <a:t>Steve </a:t>
            </a:r>
            <a:r>
              <a:rPr lang="en-GB" dirty="0" smtClean="0"/>
              <a:t>Myers with the aim  </a:t>
            </a:r>
            <a:r>
              <a:rPr lang="en-GB" dirty="0"/>
              <a:t>for CERN to become established as an important facilitator of medical physics in </a:t>
            </a:r>
            <a:r>
              <a:rPr lang="en-GB" dirty="0" smtClean="0"/>
              <a:t>Europe</a:t>
            </a:r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/>
              <a:t>It will work to develop </a:t>
            </a:r>
            <a:endParaRPr lang="en-GB" dirty="0" smtClean="0"/>
          </a:p>
          <a:p>
            <a:pPr lvl="1"/>
            <a:r>
              <a:rPr lang="en-GB" dirty="0" smtClean="0"/>
              <a:t>a</a:t>
            </a:r>
            <a:r>
              <a:rPr lang="en-GB" dirty="0"/>
              <a:t> </a:t>
            </a:r>
            <a:r>
              <a:rPr lang="en-GB" dirty="0">
                <a:hlinkClick r:id="rId2"/>
              </a:rPr>
              <a:t>CERN biomedical facility</a:t>
            </a:r>
            <a:r>
              <a:rPr lang="en-GB" dirty="0"/>
              <a:t> using the LEIR storage ring, suitably adapted with external funding. </a:t>
            </a:r>
            <a:endParaRPr lang="en-GB" dirty="0" smtClean="0"/>
          </a:p>
          <a:p>
            <a:pPr lvl="1"/>
            <a:r>
              <a:rPr lang="en-GB" dirty="0" smtClean="0"/>
              <a:t>It </a:t>
            </a:r>
            <a:r>
              <a:rPr lang="en-GB" dirty="0"/>
              <a:t>will increase the use of ISOLDE in developing isotopes for clinical trials, and </a:t>
            </a:r>
            <a:endParaRPr lang="en-GB" dirty="0" smtClean="0"/>
          </a:p>
          <a:p>
            <a:pPr lvl="1"/>
            <a:r>
              <a:rPr lang="en-GB" dirty="0" smtClean="0"/>
              <a:t>work </a:t>
            </a:r>
            <a:r>
              <a:rPr lang="en-GB" dirty="0"/>
              <a:t>to develop on-going accelerator, detector and information technologies in ways that will benefit medicine. </a:t>
            </a:r>
          </a:p>
        </p:txBody>
      </p:sp>
    </p:spTree>
    <p:extLst>
      <p:ext uri="{BB962C8B-B14F-4D97-AF65-F5344CB8AC3E}">
        <p14:creationId xmlns:p14="http://schemas.microsoft.com/office/powerpoint/2010/main" val="393641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1600712" y="4572000"/>
            <a:ext cx="4392489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Shape tools made by the company BOUDON-FAVRE, </a:t>
            </a:r>
            <a:r>
              <a:rPr lang="en-GB" sz="1400" dirty="0" err="1" smtClean="0"/>
              <a:t>Feillens</a:t>
            </a:r>
            <a:r>
              <a:rPr lang="en-GB" sz="1400" dirty="0" smtClean="0"/>
              <a:t> (France).</a:t>
            </a:r>
          </a:p>
          <a:p>
            <a:r>
              <a:rPr lang="en-GB" sz="1400" dirty="0" smtClean="0"/>
              <a:t>Precision machining obtained with a </a:t>
            </a:r>
            <a:r>
              <a:rPr lang="en-GB" sz="1400" dirty="0" smtClean="0">
                <a:effectLst/>
              </a:rPr>
              <a:t>CNC grinding machine </a:t>
            </a:r>
            <a:r>
              <a:rPr lang="en-GB" sz="1400" dirty="0" smtClean="0"/>
              <a:t>ANCA type mx7 with camera control </a:t>
            </a:r>
            <a:r>
              <a:rPr lang="en-GB" sz="1400" dirty="0" err="1" smtClean="0"/>
              <a:t>Iview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pic>
        <p:nvPicPr>
          <p:cNvPr id="2050" name="Picture 2" descr="G:\Workspaces\r\RFQ_SMATHOT\RFQ_HF\Photo\Usinage\IMG_20150316_10113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1466" y="2057400"/>
            <a:ext cx="5858801" cy="2379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Cutting metal….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400800" y="2057400"/>
            <a:ext cx="259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Choice of constant transverse radius of curvature  allows for a 2d machining with a relatively cheap and simple tool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699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3400" y="5791200"/>
            <a:ext cx="4437369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fr-CH" sz="1600" dirty="0" smtClean="0">
                <a:solidFill>
                  <a:srgbClr val="0070C0"/>
                </a:solidFill>
              </a:rPr>
              <a:t>Shape </a:t>
            </a:r>
            <a:r>
              <a:rPr lang="fr-CH" sz="1600" dirty="0" err="1" smtClean="0">
                <a:solidFill>
                  <a:srgbClr val="0070C0"/>
                </a:solidFill>
              </a:rPr>
              <a:t>tool</a:t>
            </a:r>
            <a:r>
              <a:rPr lang="fr-CH" sz="1600" dirty="0" smtClean="0">
                <a:solidFill>
                  <a:srgbClr val="0070C0"/>
                </a:solidFill>
              </a:rPr>
              <a:t> #9 – 150 mm Test </a:t>
            </a:r>
            <a:r>
              <a:rPr lang="fr-CH" sz="1600" dirty="0" err="1" smtClean="0">
                <a:solidFill>
                  <a:srgbClr val="0070C0"/>
                </a:solidFill>
              </a:rPr>
              <a:t>piece</a:t>
            </a:r>
            <a:r>
              <a:rPr lang="fr-CH" sz="1600" dirty="0" smtClean="0">
                <a:solidFill>
                  <a:srgbClr val="0070C0"/>
                </a:solidFill>
              </a:rPr>
              <a:t> #11 (13.3.2015)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0" y="5698867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Error on the modulation vs nominal value well within ± 5 µm.</a:t>
            </a:r>
            <a:endParaRPr lang="en-GB" sz="1400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4856171"/>
              </p:ext>
            </p:extLst>
          </p:nvPr>
        </p:nvGraphicFramePr>
        <p:xfrm>
          <a:off x="304800" y="1295400"/>
          <a:ext cx="8069014" cy="44098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GB" dirty="0" smtClean="0"/>
              <a:t>Well within the tolerances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181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9893" y="5181600"/>
            <a:ext cx="4338308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Module 2 – Major vane – Final machining (16.3.2015)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3074" name="Picture 2" descr="G:\Workspaces\r\RFQ_SMATHOT\RFQ_HF\Photo\Usinage\IMG_20150316_1010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70538"/>
            <a:ext cx="4176464" cy="313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Workspaces\r\RFQ_SMATHOT\RFQ_HF\Photo\Usinage\IMG_20150316_10094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836712"/>
            <a:ext cx="405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2976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Workspaces\r\RFQ_SMATHOT\RFQ_HF\Photo\Usinage\IMG_20150122_10194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544" y="764704"/>
            <a:ext cx="8032981" cy="2600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1202" y="3234461"/>
            <a:ext cx="2132507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Module 2 – Minor vane</a:t>
            </a:r>
            <a:endParaRPr lang="en-GB" sz="1600" dirty="0">
              <a:solidFill>
                <a:srgbClr val="0070C0"/>
              </a:solidFill>
            </a:endParaRPr>
          </a:p>
        </p:txBody>
      </p:sp>
      <p:pic>
        <p:nvPicPr>
          <p:cNvPr id="4099" name="Picture 3" descr="G:\Workspaces\r\RFQ_SMATHOT\RFQ_HF\Photo\Usinage\IMG_20150108_1045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2780928"/>
            <a:ext cx="2970330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Workspaces\r\RFQ_SMATHOT\RFQ_HF\Photo\Traitement thermique\IMG_1630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9303" y="3573014"/>
            <a:ext cx="1786732" cy="247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Workspaces\r\RFQ_SMATHOT\RFQ_HF\Photo\Usinage\IMG_1822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63888" y="3573015"/>
            <a:ext cx="1585205" cy="247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43608" y="6305304"/>
            <a:ext cx="2291205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dirty="0" smtClean="0"/>
              <a:t>Rough to Final Machining</a:t>
            </a:r>
            <a:endParaRPr lang="en-GB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063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068" y="1398617"/>
            <a:ext cx="1697875" cy="226314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"/>
            <a:ext cx="2574868" cy="34331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34" y="3810000"/>
            <a:ext cx="3352800" cy="2514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447800"/>
            <a:ext cx="2574868" cy="343315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4880957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One/four section assembled, 50 cm long 13 cm across. Getting ready for brazing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5065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May 2015 – first section assembled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0578" y="1219200"/>
            <a:ext cx="3702843" cy="4937125"/>
          </a:xfrm>
        </p:spPr>
      </p:pic>
    </p:spTree>
    <p:extLst>
      <p:ext uri="{BB962C8B-B14F-4D97-AF65-F5344CB8AC3E}">
        <p14:creationId xmlns:p14="http://schemas.microsoft.com/office/powerpoint/2010/main" val="35136755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next?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3505200"/>
          </a:xfrm>
        </p:spPr>
        <p:txBody>
          <a:bodyPr/>
          <a:lstStyle/>
          <a:p>
            <a:r>
              <a:rPr lang="en-GB" dirty="0" smtClean="0"/>
              <a:t>Completing machining, brazing assembling</a:t>
            </a:r>
          </a:p>
          <a:p>
            <a:r>
              <a:rPr lang="en-GB" dirty="0" smtClean="0"/>
              <a:t>RF measurements and tuning</a:t>
            </a:r>
          </a:p>
          <a:p>
            <a:pPr lvl="2"/>
            <a:r>
              <a:rPr lang="en-GB" dirty="0" smtClean="0"/>
              <a:t>Learn about scaling factor for power </a:t>
            </a:r>
          </a:p>
          <a:p>
            <a:pPr lvl="2"/>
            <a:r>
              <a:rPr lang="en-GB" dirty="0" smtClean="0"/>
              <a:t>Learn about max electric field on vane-tip</a:t>
            </a:r>
          </a:p>
          <a:p>
            <a:r>
              <a:rPr lang="en-GB" dirty="0"/>
              <a:t>T</a:t>
            </a:r>
            <a:r>
              <a:rPr lang="en-GB" dirty="0" smtClean="0"/>
              <a:t>est with beam at the ADAM test facility at CERN during 2016</a:t>
            </a:r>
          </a:p>
          <a:p>
            <a:pPr lvl="2"/>
            <a:r>
              <a:rPr lang="en-GB" dirty="0" smtClean="0"/>
              <a:t>Validate the layout approach</a:t>
            </a:r>
          </a:p>
          <a:p>
            <a:pPr lvl="2"/>
            <a:r>
              <a:rPr lang="en-GB" dirty="0" smtClean="0"/>
              <a:t>Learn about beam quality and source optimisation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4616960"/>
            <a:ext cx="8229600" cy="1815882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glow rad="101600">
              <a:schemeClr val="accent5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By 2016 we should have all the information necessary to further optimise the design of the next RFQ, with higher duty cycle, higher current or a combination of both! 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68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Further developments , among others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Energy of 10MeV for isotope production in hospitals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00" b="90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832" y="2204250"/>
            <a:ext cx="1991446" cy="3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200" b="904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43200" y="2209800"/>
            <a:ext cx="1991446" cy="346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0" y="2971800"/>
            <a:ext cx="6858000" cy="26776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solidFill>
              <a:schemeClr val="bg2">
                <a:lumMod val="9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CH" sz="2400" b="1" dirty="0" smtClean="0">
                <a:solidFill>
                  <a:srgbClr val="0070C0"/>
                </a:solidFill>
              </a:rPr>
              <a:t>2 RFQs</a:t>
            </a:r>
          </a:p>
          <a:p>
            <a:r>
              <a:rPr lang="fr-CH" sz="2400" b="1" dirty="0" smtClean="0">
                <a:solidFill>
                  <a:srgbClr val="0070C0"/>
                </a:solidFill>
              </a:rPr>
              <a:t>Source W = 40 KeV </a:t>
            </a:r>
          </a:p>
          <a:p>
            <a:r>
              <a:rPr lang="fr-CH" sz="2400" b="1" dirty="0" smtClean="0">
                <a:solidFill>
                  <a:srgbClr val="0070C0"/>
                </a:solidFill>
              </a:rPr>
              <a:t>L = 4 m</a:t>
            </a:r>
          </a:p>
          <a:p>
            <a:r>
              <a:rPr lang="fr-CH" sz="2400" b="1" dirty="0" smtClean="0">
                <a:solidFill>
                  <a:srgbClr val="0070C0"/>
                </a:solidFill>
              </a:rPr>
              <a:t>Output W = 8-10 MeV </a:t>
            </a:r>
          </a:p>
          <a:p>
            <a:r>
              <a:rPr lang="fr-CH" sz="2400" b="1" dirty="0" err="1" smtClean="0">
                <a:solidFill>
                  <a:srgbClr val="0070C0"/>
                </a:solidFill>
              </a:rPr>
              <a:t>Average</a:t>
            </a:r>
            <a:r>
              <a:rPr lang="fr-CH" sz="2400" b="1" dirty="0" smtClean="0">
                <a:solidFill>
                  <a:srgbClr val="0070C0"/>
                </a:solidFill>
              </a:rPr>
              <a:t> </a:t>
            </a:r>
            <a:r>
              <a:rPr lang="fr-CH" sz="2400" b="1" dirty="0" err="1" smtClean="0">
                <a:solidFill>
                  <a:srgbClr val="0070C0"/>
                </a:solidFill>
              </a:rPr>
              <a:t>current</a:t>
            </a:r>
            <a:r>
              <a:rPr lang="fr-CH" sz="2400" b="1" dirty="0" smtClean="0">
                <a:solidFill>
                  <a:srgbClr val="0070C0"/>
                </a:solidFill>
              </a:rPr>
              <a:t> = 50 mA</a:t>
            </a:r>
          </a:p>
          <a:p>
            <a:r>
              <a:rPr lang="fr-CH" sz="2400" b="1" dirty="0" err="1" smtClean="0">
                <a:solidFill>
                  <a:srgbClr val="0070C0"/>
                </a:solidFill>
              </a:rPr>
              <a:t>Duty</a:t>
            </a:r>
            <a:r>
              <a:rPr lang="fr-CH" sz="2400" b="1" dirty="0" smtClean="0">
                <a:solidFill>
                  <a:srgbClr val="0070C0"/>
                </a:solidFill>
              </a:rPr>
              <a:t> cycle = 5 % or 1%</a:t>
            </a:r>
          </a:p>
          <a:p>
            <a:r>
              <a:rPr lang="fr-CH" sz="2400" b="1" dirty="0" smtClean="0">
                <a:solidFill>
                  <a:srgbClr val="0070C0"/>
                </a:solidFill>
              </a:rPr>
              <a:t>Peak </a:t>
            </a:r>
            <a:r>
              <a:rPr lang="fr-CH" sz="2400" b="1" dirty="0" err="1" smtClean="0">
                <a:solidFill>
                  <a:srgbClr val="0070C0"/>
                </a:solidFill>
              </a:rPr>
              <a:t>current</a:t>
            </a:r>
            <a:r>
              <a:rPr lang="fr-CH" sz="2400" b="1" dirty="0" smtClean="0">
                <a:solidFill>
                  <a:srgbClr val="0070C0"/>
                </a:solidFill>
              </a:rPr>
              <a:t> = 1 mA or 5 mA</a:t>
            </a:r>
          </a:p>
        </p:txBody>
      </p:sp>
    </p:spTree>
    <p:extLst>
      <p:ext uri="{BB962C8B-B14F-4D97-AF65-F5344CB8AC3E}">
        <p14:creationId xmlns:p14="http://schemas.microsoft.com/office/powerpoint/2010/main" val="225382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and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endParaRPr lang="en-GB" dirty="0" smtClean="0"/>
          </a:p>
          <a:p>
            <a:r>
              <a:rPr lang="en-GB" dirty="0" smtClean="0"/>
              <a:t>We have established a new beam dynamics design for RFQ which allows the use of higher frequencies</a:t>
            </a:r>
          </a:p>
          <a:p>
            <a:endParaRPr lang="en-GB" dirty="0"/>
          </a:p>
          <a:p>
            <a:r>
              <a:rPr lang="en-GB" dirty="0" smtClean="0"/>
              <a:t>This opens up the road for compact RFQ for use in medical facilities</a:t>
            </a:r>
          </a:p>
          <a:p>
            <a:endParaRPr lang="en-GB" dirty="0" smtClean="0"/>
          </a:p>
          <a:p>
            <a:r>
              <a:rPr lang="en-GB" dirty="0" smtClean="0"/>
              <a:t>The results of the test in the ADAM test facility at CERN will (hopefully) confirm our design choices and enhance our knowledge of high frequency RFQ issues. </a:t>
            </a:r>
            <a:endParaRPr lang="en-GB" dirty="0"/>
          </a:p>
          <a:p>
            <a:endParaRPr lang="en-GB" dirty="0"/>
          </a:p>
          <a:p>
            <a:r>
              <a:rPr lang="en-GB" dirty="0" smtClean="0"/>
              <a:t>The next step is to attempt a design at 1Ghz and/or a design for q/m =1/2 able to accelerate C6+ (or Alpha particles)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537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Mario </a:t>
            </a:r>
            <a:r>
              <a:rPr lang="en-GB" dirty="0" smtClean="0"/>
              <a:t>Weiss                     </a:t>
            </a:r>
            <a:r>
              <a:rPr lang="en-GB" dirty="0"/>
              <a:t>Ken Crandall 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800" dirty="0" smtClean="0"/>
          </a:p>
          <a:p>
            <a:pPr marL="0" indent="0" algn="ctr">
              <a:buNone/>
            </a:pPr>
            <a:endParaRPr lang="en-GB" sz="4800" dirty="0"/>
          </a:p>
          <a:p>
            <a:pPr marL="0" indent="0" algn="ctr">
              <a:buNone/>
            </a:pPr>
            <a:r>
              <a:rPr lang="en-GB" sz="4800" dirty="0" smtClean="0"/>
              <a:t>if </a:t>
            </a:r>
            <a:r>
              <a:rPr lang="en-GB" sz="4800" dirty="0"/>
              <a:t>I saw further </a:t>
            </a:r>
            <a:br>
              <a:rPr lang="en-GB" sz="4800" dirty="0"/>
            </a:br>
            <a:r>
              <a:rPr lang="en-GB" sz="4800" dirty="0"/>
              <a:t>is by standing on their shoulders</a:t>
            </a:r>
          </a:p>
        </p:txBody>
      </p:sp>
    </p:spTree>
    <p:extLst>
      <p:ext uri="{BB962C8B-B14F-4D97-AF65-F5344CB8AC3E}">
        <p14:creationId xmlns:p14="http://schemas.microsoft.com/office/powerpoint/2010/main" val="102393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LINAC-based hadron-therapy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267200" cy="49377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Around 20 m long system  of accelerators to deliver protons around 250 MeV</a:t>
            </a:r>
          </a:p>
          <a:p>
            <a:r>
              <a:rPr lang="en-GB" dirty="0" smtClean="0"/>
              <a:t>Based on high frequency RF cavities adapted to non- relativistic beta (3 GHz)</a:t>
            </a:r>
          </a:p>
          <a:p>
            <a:r>
              <a:rPr lang="en-GB" dirty="0" smtClean="0"/>
              <a:t> Successful acceleration demonstrated from 10 MeV onwards, it is likely to work from 5 MeV</a:t>
            </a:r>
          </a:p>
          <a:p>
            <a:r>
              <a:rPr lang="en-GB" dirty="0" smtClean="0"/>
              <a:t>Issue is the energy range from tens of </a:t>
            </a:r>
            <a:r>
              <a:rPr lang="en-GB" dirty="0" err="1" smtClean="0"/>
              <a:t>kev</a:t>
            </a:r>
            <a:r>
              <a:rPr lang="en-GB" dirty="0" smtClean="0"/>
              <a:t> to 5 MeV, where the use of 3 GHz is excluded.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452" y="4191000"/>
            <a:ext cx="3445348" cy="25840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275" y="1160272"/>
            <a:ext cx="3490465" cy="2613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41452" y="3773905"/>
            <a:ext cx="3499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3GHz SDTL structure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590800" y="6324600"/>
            <a:ext cx="2659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Courtesy ENEA </a:t>
            </a:r>
            <a:r>
              <a:rPr lang="en-GB" dirty="0" err="1"/>
              <a:t>F</a:t>
            </a:r>
            <a:r>
              <a:rPr lang="en-GB" dirty="0" err="1" smtClean="0"/>
              <a:t>rascati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05606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slides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6275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higher the frequency..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3479732"/>
              </p:ext>
            </p:extLst>
          </p:nvPr>
        </p:nvGraphicFramePr>
        <p:xfrm>
          <a:off x="683568" y="1772816"/>
          <a:ext cx="7848873" cy="41764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2496277"/>
                <a:gridCol w="2736305"/>
              </a:tblGrid>
              <a:tr h="1771429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</a:p>
                    <a:p>
                      <a:r>
                        <a:rPr lang="en-GB" dirty="0" smtClean="0"/>
                        <a:t>RFQ2 </a:t>
                      </a:r>
                    </a:p>
                    <a:p>
                      <a:r>
                        <a:rPr lang="en-GB" dirty="0" smtClean="0"/>
                        <a:t>200 MHz</a:t>
                      </a:r>
                    </a:p>
                    <a:p>
                      <a:r>
                        <a:rPr lang="en-GB" dirty="0" smtClean="0"/>
                        <a:t>0.5 MeV /m</a:t>
                      </a:r>
                    </a:p>
                    <a:p>
                      <a:r>
                        <a:rPr lang="en-GB" dirty="0" smtClean="0"/>
                        <a:t>Weight :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~45 cm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2007</a:t>
                      </a:r>
                    </a:p>
                    <a:p>
                      <a:r>
                        <a:rPr lang="en-GB" dirty="0" smtClean="0"/>
                        <a:t>LINAC4 RFQ</a:t>
                      </a:r>
                    </a:p>
                    <a:p>
                      <a:r>
                        <a:rPr lang="en-GB" dirty="0" smtClean="0"/>
                        <a:t>352 MHz</a:t>
                      </a:r>
                    </a:p>
                    <a:p>
                      <a:r>
                        <a:rPr lang="en-GB" dirty="0" smtClean="0"/>
                        <a:t>1MeV/m</a:t>
                      </a:r>
                    </a:p>
                    <a:p>
                      <a:r>
                        <a:rPr lang="en-GB" dirty="0" smtClean="0"/>
                        <a:t>Weight : 400kg/m</a:t>
                      </a:r>
                    </a:p>
                    <a:p>
                      <a:r>
                        <a:rPr lang="en-GB" dirty="0" smtClean="0"/>
                        <a:t>Ext.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d</a:t>
                      </a:r>
                      <a:r>
                        <a:rPr lang="en-GB" dirty="0" err="1" smtClean="0"/>
                        <a:t>iametre</a:t>
                      </a:r>
                      <a:r>
                        <a:rPr lang="en-GB" dirty="0" smtClean="0"/>
                        <a:t> : 29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2014</a:t>
                      </a:r>
                    </a:p>
                    <a:p>
                      <a:r>
                        <a:rPr lang="en-GB" dirty="0" smtClean="0"/>
                        <a:t>HF RFQ</a:t>
                      </a:r>
                    </a:p>
                    <a:p>
                      <a:r>
                        <a:rPr lang="en-GB" dirty="0" smtClean="0"/>
                        <a:t>750MHz</a:t>
                      </a:r>
                    </a:p>
                    <a:p>
                      <a:r>
                        <a:rPr lang="en-GB" dirty="0" smtClean="0"/>
                        <a:t>2.5MeV/m</a:t>
                      </a:r>
                    </a:p>
                    <a:p>
                      <a:r>
                        <a:rPr lang="en-GB" dirty="0" smtClean="0"/>
                        <a:t>Weight : 100 kg/m</a:t>
                      </a:r>
                    </a:p>
                    <a:p>
                      <a:r>
                        <a:rPr lang="en-GB" dirty="0" smtClean="0"/>
                        <a:t>Ext. </a:t>
                      </a:r>
                      <a:r>
                        <a:rPr lang="en-GB" dirty="0" err="1" smtClean="0"/>
                        <a:t>diametre</a:t>
                      </a:r>
                      <a:r>
                        <a:rPr lang="en-GB" dirty="0" smtClean="0"/>
                        <a:t> : 13 cm</a:t>
                      </a:r>
                      <a:endParaRPr lang="en-GB" dirty="0"/>
                    </a:p>
                  </a:txBody>
                  <a:tcPr/>
                </a:tc>
              </a:tr>
              <a:tr h="240503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2" cstate="print">
            <a:lum bright="18000" contrast="12000"/>
          </a:blip>
          <a:srcRect/>
          <a:stretch>
            <a:fillRect/>
          </a:stretch>
        </p:blipFill>
        <p:spPr bwMode="auto">
          <a:xfrm>
            <a:off x="3491880" y="3789040"/>
            <a:ext cx="2088232" cy="1949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G:\Workspaces\r\RFQ_SMATHOT\RFQ_HF\Photo\Usinage\IMG_135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406" t="20179" r="21776" b="30665"/>
          <a:stretch/>
        </p:blipFill>
        <p:spPr bwMode="auto">
          <a:xfrm>
            <a:off x="5796136" y="4141447"/>
            <a:ext cx="2733575" cy="1403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rfq1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3703489"/>
            <a:ext cx="2500892" cy="200020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647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from Linac4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Dipole voltage error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2400300"/>
            <a:ext cx="681532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27368" y="2438400"/>
            <a:ext cx="2216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Nominal vane voltage</a:t>
            </a:r>
          </a:p>
          <a:p>
            <a:r>
              <a:rPr lang="en-GB" dirty="0" smtClean="0"/>
              <a:t>78kV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0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50keV to 5 MeV : missing link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Recapture at 5 MeV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GB" dirty="0" smtClean="0"/>
              <a:t>Bunch-to-bucket injection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dirty="0" smtClean="0"/>
              <a:t>Free choice of a off-the-shelf accelerator : Cyclotron or a </a:t>
            </a:r>
            <a:r>
              <a:rPr lang="en-GB" dirty="0" err="1" smtClean="0"/>
              <a:t>linac</a:t>
            </a:r>
            <a:endParaRPr lang="en-GB" dirty="0" smtClean="0"/>
          </a:p>
          <a:p>
            <a:r>
              <a:rPr lang="en-GB" dirty="0" smtClean="0"/>
              <a:t>Free choice of frequency</a:t>
            </a:r>
          </a:p>
          <a:p>
            <a:r>
              <a:rPr lang="en-GB" dirty="0" smtClean="0"/>
              <a:t>Drawbacks : </a:t>
            </a:r>
          </a:p>
          <a:p>
            <a:pPr lvl="1"/>
            <a:r>
              <a:rPr lang="en-GB" dirty="0" smtClean="0"/>
              <a:t>Extremely long or bulky system</a:t>
            </a:r>
          </a:p>
          <a:p>
            <a:pPr lvl="1"/>
            <a:r>
              <a:rPr lang="en-GB" dirty="0" smtClean="0"/>
              <a:t>Losses at 5MeV </a:t>
            </a:r>
            <a:endParaRPr lang="en-GB" dirty="0"/>
          </a:p>
          <a:p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Frequency must be a sub-harmonic of 3GHz (600,</a:t>
            </a:r>
            <a:r>
              <a:rPr lang="en-GB" dirty="0" smtClean="0">
                <a:solidFill>
                  <a:srgbClr val="FF0000"/>
                </a:solidFill>
              </a:rPr>
              <a:t>750</a:t>
            </a:r>
            <a:r>
              <a:rPr lang="en-GB" dirty="0" smtClean="0"/>
              <a:t> or 1000Mhz)</a:t>
            </a:r>
          </a:p>
          <a:p>
            <a:r>
              <a:rPr lang="en-GB" dirty="0" smtClean="0"/>
              <a:t>Unexplored frequencies for a pre-injector :</a:t>
            </a:r>
          </a:p>
          <a:p>
            <a:pPr lvl="1"/>
            <a:r>
              <a:rPr lang="en-GB" sz="1800" dirty="0" smtClean="0"/>
              <a:t>Short wave-</a:t>
            </a:r>
            <a:r>
              <a:rPr lang="en-GB" sz="1800" dirty="0" err="1" smtClean="0"/>
              <a:t>lenght</a:t>
            </a:r>
            <a:r>
              <a:rPr lang="en-GB" sz="1800" dirty="0" smtClean="0"/>
              <a:t>/</a:t>
            </a:r>
            <a:r>
              <a:rPr lang="en-GB" sz="1800" dirty="0" err="1" smtClean="0"/>
              <a:t>rfq</a:t>
            </a:r>
            <a:r>
              <a:rPr lang="en-GB" sz="1800" dirty="0" smtClean="0"/>
              <a:t> length and </a:t>
            </a:r>
            <a:r>
              <a:rPr lang="en-GB" sz="1800" dirty="0" err="1" smtClean="0"/>
              <a:t>tunability</a:t>
            </a:r>
            <a:r>
              <a:rPr lang="en-GB" sz="1800" dirty="0" smtClean="0"/>
              <a:t> can be an issue</a:t>
            </a:r>
          </a:p>
          <a:p>
            <a:pPr lvl="1"/>
            <a:r>
              <a:rPr lang="en-GB" sz="1800" dirty="0" smtClean="0"/>
              <a:t>Small dimension and machining tolerances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6791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An unconventional RF </a:t>
            </a:r>
            <a:r>
              <a:rPr lang="en-GB" dirty="0" err="1" smtClean="0"/>
              <a:t>Quadrupole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 smtClean="0"/>
              <a:t>Standard design are not applicable</a:t>
            </a:r>
          </a:p>
          <a:p>
            <a:endParaRPr lang="en-GB" dirty="0"/>
          </a:p>
          <a:p>
            <a:r>
              <a:rPr lang="en-GB" dirty="0" smtClean="0"/>
              <a:t>Both the longitudinal and the transverse acceptance at 5 MeV are extremely tight</a:t>
            </a:r>
          </a:p>
          <a:p>
            <a:endParaRPr lang="en-GB" dirty="0"/>
          </a:p>
          <a:p>
            <a:r>
              <a:rPr lang="en-GB" dirty="0" smtClean="0"/>
              <a:t>Need to balance the challenges between the source and the RFQ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095023606"/>
              </p:ext>
            </p:extLst>
          </p:nvPr>
        </p:nvGraphicFramePr>
        <p:xfrm>
          <a:off x="4632325" y="1216025"/>
          <a:ext cx="4041776" cy="434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5675"/>
                <a:gridCol w="1816101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Source and RFQ parameters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RF Frequency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err="1" smtClean="0">
                          <a:solidFill>
                            <a:srgbClr val="FF0000"/>
                          </a:solidFill>
                          <a:latin typeface="Agency FB" panose="020B0503020202020204" pitchFamily="34" charset="0"/>
                        </a:rPr>
                        <a:t>Subhar</a:t>
                      </a:r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gency FB" panose="020B0503020202020204" pitchFamily="34" charset="0"/>
                        </a:rPr>
                        <a:t> of 3GHz</a:t>
                      </a:r>
                      <a:endParaRPr lang="en-GB" sz="1800" b="1" dirty="0">
                        <a:solidFill>
                          <a:srgbClr val="FF0000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Input energy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&gt;30keV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Output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Energy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5 MeV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Output Pulse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Current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30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µA</a:t>
                      </a:r>
                      <a:r>
                        <a:rPr lang="it-IT" sz="1800" b="1" baseline="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Repetition 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frequency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200 Hz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Pulse duration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+mn-ea"/>
                          <a:cs typeface="+mn-cs"/>
                        </a:rPr>
                        <a:t>20 µsec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Transverse Emittance (100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%,normalized)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0.4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(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sym typeface="Symbol"/>
                        </a:rPr>
                        <a:t></a:t>
                      </a:r>
                      <a:r>
                        <a:rPr lang="it-IT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mm-mrad)</a:t>
                      </a:r>
                      <a:endParaRPr lang="en-GB" sz="1800" b="1" dirty="0" smtClean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Bunch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length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±20 </a:t>
                      </a:r>
                      <a:r>
                        <a:rPr lang="en-US" sz="1800" b="1" dirty="0" err="1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deg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</a:rPr>
                        <a:t> at 3 GHz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solidFill>
                            <a:schemeClr val="tx1"/>
                          </a:solidFill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Energy spread </a:t>
                      </a:r>
                      <a:endParaRPr lang="en-GB" sz="1800" b="1" dirty="0">
                        <a:solidFill>
                          <a:schemeClr val="tx1"/>
                        </a:solidFill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±35 </a:t>
                      </a:r>
                      <a:r>
                        <a:rPr lang="en-GB" sz="1800" b="1" dirty="0" err="1" smtClean="0">
                          <a:solidFill>
                            <a:schemeClr val="tx1"/>
                          </a:solidFill>
                          <a:latin typeface="Agency FB" panose="020B0503020202020204" pitchFamily="34" charset="0"/>
                        </a:rPr>
                        <a:t>keV</a:t>
                      </a:r>
                      <a:endParaRPr lang="en-GB" sz="1800" b="1" dirty="0">
                        <a:solidFill>
                          <a:schemeClr val="tx1"/>
                        </a:solidFill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dirty="0" smtClean="0">
                          <a:effectLst/>
                          <a:latin typeface="Agency FB" panose="020B0503020202020204" pitchFamily="34" charset="0"/>
                          <a:ea typeface="Calibri"/>
                          <a:cs typeface="Times New Roman"/>
                        </a:rPr>
                        <a:t>Length </a:t>
                      </a:r>
                      <a:endParaRPr lang="en-GB" sz="1800" b="1" dirty="0">
                        <a:effectLst/>
                        <a:latin typeface="Agency FB" panose="020B05030202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latin typeface="Agency FB" panose="020B0503020202020204" pitchFamily="34" charset="0"/>
                        </a:rPr>
                        <a:t>Less than 2.5m</a:t>
                      </a:r>
                      <a:endParaRPr lang="en-GB" sz="1800" b="1" dirty="0">
                        <a:latin typeface="Agency FB" panose="020B0503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68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Choice of the frequency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GB" u="sng" dirty="0"/>
              <a:t>fix voltage =80 </a:t>
            </a:r>
            <a:r>
              <a:rPr lang="en-GB" u="sng" dirty="0" smtClean="0"/>
              <a:t>kV</a:t>
            </a:r>
          </a:p>
          <a:p>
            <a:pPr marL="0" indent="0" algn="ctr">
              <a:buNone/>
            </a:pPr>
            <a:r>
              <a:rPr lang="en-GB" sz="1400" dirty="0" smtClean="0"/>
              <a:t>750 </a:t>
            </a:r>
            <a:r>
              <a:rPr lang="en-GB" sz="1400" dirty="0"/>
              <a:t>MHz , 170 cm (=4.25 </a:t>
            </a:r>
            <a:r>
              <a:rPr lang="en-GB" sz="1400" dirty="0" smtClean="0"/>
              <a:t>lambda)</a:t>
            </a:r>
          </a:p>
          <a:p>
            <a:pPr marL="0" indent="0" algn="ctr">
              <a:buNone/>
            </a:pPr>
            <a:r>
              <a:rPr lang="en-GB" sz="1400" dirty="0" smtClean="0"/>
              <a:t>600 </a:t>
            </a:r>
            <a:r>
              <a:rPr lang="en-GB" sz="1400" dirty="0"/>
              <a:t>MHz , 260 cm  (=5.2 lambda</a:t>
            </a:r>
            <a:r>
              <a:rPr lang="en-GB" sz="1400" dirty="0" smtClean="0"/>
              <a:t>)</a:t>
            </a:r>
          </a:p>
          <a:p>
            <a:pPr marL="0" indent="0" algn="ctr">
              <a:buNone/>
            </a:pPr>
            <a:endParaRPr lang="en-GB" sz="1400" dirty="0"/>
          </a:p>
          <a:p>
            <a:r>
              <a:rPr lang="en-GB" sz="1800" dirty="0" smtClean="0"/>
              <a:t>Length </a:t>
            </a:r>
            <a:r>
              <a:rPr lang="en-GB" sz="1800" dirty="0" smtClean="0"/>
              <a:t>*f </a:t>
            </a:r>
            <a:r>
              <a:rPr lang="en-GB" sz="1800" baseline="30000" dirty="0" smtClean="0"/>
              <a:t>3/2 </a:t>
            </a:r>
            <a:r>
              <a:rPr lang="en-GB" sz="1800" dirty="0" smtClean="0"/>
              <a:t>  </a:t>
            </a:r>
            <a:r>
              <a:rPr lang="en-GB" sz="1800" dirty="0"/>
              <a:t>is about </a:t>
            </a:r>
            <a:r>
              <a:rPr lang="en-GB" sz="1800" dirty="0" smtClean="0"/>
              <a:t>constant, power is the same </a:t>
            </a:r>
          </a:p>
          <a:p>
            <a:endParaRPr lang="en-GB" dirty="0"/>
          </a:p>
          <a:p>
            <a:pPr marL="0" indent="0" algn="ctr">
              <a:buNone/>
            </a:pPr>
            <a:r>
              <a:rPr lang="en-GB" u="sng" dirty="0" smtClean="0"/>
              <a:t>fix </a:t>
            </a:r>
            <a:r>
              <a:rPr lang="en-GB" u="sng" dirty="0"/>
              <a:t>the length = </a:t>
            </a:r>
            <a:r>
              <a:rPr lang="en-GB" u="sng" dirty="0" smtClean="0"/>
              <a:t>5lambda</a:t>
            </a:r>
          </a:p>
          <a:p>
            <a:pPr marL="0" indent="0" algn="ctr">
              <a:buNone/>
            </a:pPr>
            <a:r>
              <a:rPr lang="en-GB" sz="1400" dirty="0" smtClean="0"/>
              <a:t>750 </a:t>
            </a:r>
            <a:r>
              <a:rPr lang="en-GB" sz="1400" dirty="0"/>
              <a:t>MHz , 200 cm (=5  lambda)   V=65 </a:t>
            </a:r>
            <a:r>
              <a:rPr lang="en-GB" sz="1400" dirty="0" smtClean="0"/>
              <a:t>kV</a:t>
            </a:r>
          </a:p>
          <a:p>
            <a:pPr marL="0" indent="0" algn="ctr">
              <a:buNone/>
            </a:pPr>
            <a:r>
              <a:rPr lang="en-GB" sz="1400" dirty="0" smtClean="0"/>
              <a:t>600 </a:t>
            </a:r>
            <a:r>
              <a:rPr lang="en-GB" sz="1400" dirty="0"/>
              <a:t>MHz , 260 cm  (=5.2 lambda) V=80 </a:t>
            </a:r>
            <a:r>
              <a:rPr lang="en-GB" sz="1400" dirty="0" smtClean="0"/>
              <a:t>kV</a:t>
            </a:r>
          </a:p>
          <a:p>
            <a:endParaRPr lang="en-GB" sz="1400" dirty="0"/>
          </a:p>
          <a:p>
            <a:r>
              <a:rPr lang="en-GB" sz="1800" dirty="0">
                <a:solidFill>
                  <a:srgbClr val="FF0000"/>
                </a:solidFill>
              </a:rPr>
              <a:t>For the same length in units of lambda the 750 MHz version would require 70% of the power of the 600 MHz version</a:t>
            </a:r>
          </a:p>
          <a:p>
            <a:endParaRPr lang="en-GB" sz="1400" dirty="0"/>
          </a:p>
          <a:p>
            <a:endParaRPr lang="en-GB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371600"/>
            <a:ext cx="395287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81200"/>
            <a:ext cx="348615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7" y="2324100"/>
            <a:ext cx="3286506" cy="72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57200" y="3048000"/>
                <a:ext cx="3886200" cy="31270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l-GR" sz="1400" dirty="0" smtClean="0">
                    <a:latin typeface="Century Gothic"/>
                  </a:rPr>
                  <a:t>σ</a:t>
                </a:r>
                <a:r>
                  <a:rPr lang="en-GB" sz="1400" dirty="0" smtClean="0">
                    <a:latin typeface="Gill Sans MT" panose="020B0502020104020203" pitchFamily="34" charset="0"/>
                  </a:rPr>
                  <a:t>=conductivity</a:t>
                </a:r>
              </a:p>
              <a:p>
                <a:r>
                  <a:rPr lang="en-GB" sz="1400" dirty="0" smtClean="0">
                    <a:latin typeface="Gill Sans MT" panose="020B0502020104020203" pitchFamily="34" charset="0"/>
                  </a:rPr>
                  <a:t>C= capacitance weak function of the frequency</a:t>
                </a:r>
              </a:p>
              <a:p>
                <a:r>
                  <a:rPr lang="en-GB" sz="1400" dirty="0"/>
                  <a:t>f=frequency,  </a:t>
                </a:r>
                <a:r>
                  <a:rPr lang="en-GB" sz="1400" dirty="0" smtClean="0"/>
                  <a:t>V=vane voltage L=length</a:t>
                </a:r>
              </a:p>
              <a:p>
                <a:endParaRPr lang="en-GB" sz="1400" dirty="0"/>
              </a:p>
              <a:p>
                <a:endParaRPr lang="en-GB" dirty="0">
                  <a:latin typeface="Century Gothic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latin typeface="Cambria Math"/>
                        </a:rPr>
                        <m:t>𝑃</m:t>
                      </m:r>
                      <m:r>
                        <a:rPr lang="en-GB" sz="3200" b="0" i="1" smtClean="0">
                          <a:latin typeface="Cambria Math"/>
                          <a:ea typeface="Cambria Math"/>
                        </a:rPr>
                        <m:t>÷</m:t>
                      </m:r>
                      <m:sSup>
                        <m:sSupPr>
                          <m:ctrlPr>
                            <a:rPr lang="en-GB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  <a:ea typeface="Cambria Math"/>
                            </a:rPr>
                            <m:t>𝑓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  <a:ea typeface="Cambria Math"/>
                            </a:rPr>
                            <m:t>3/2</m:t>
                          </m:r>
                        </m:sup>
                      </m:sSup>
                      <m:sSup>
                        <m:sSupPr>
                          <m:ctrlPr>
                            <a:rPr lang="en-GB" sz="3200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sz="32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p>
                          <m:r>
                            <a:rPr lang="en-GB" sz="3200" b="0" i="1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sup>
                      </m:sSup>
                      <m:r>
                        <a:rPr lang="en-GB" sz="3200" b="0" i="1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a:rPr lang="en-GB" sz="3200" b="0" i="1" smtClean="0">
                          <a:latin typeface="Cambria Math"/>
                          <a:ea typeface="Cambria Math"/>
                        </a:rPr>
                        <m:t>𝐿</m:t>
                      </m:r>
                    </m:oMath>
                  </m:oMathPara>
                </a14:m>
                <a:endParaRPr lang="en-GB" sz="3200" dirty="0" smtClean="0"/>
              </a:p>
              <a:p>
                <a:endParaRPr lang="en-GB" dirty="0" smtClean="0"/>
              </a:p>
              <a:p>
                <a:r>
                  <a:rPr lang="en-GB" dirty="0" smtClean="0"/>
                  <a:t>Higher </a:t>
                </a:r>
                <a:r>
                  <a:rPr lang="en-GB" dirty="0" smtClean="0"/>
                  <a:t>frequency needs higher power for the same vane voltage and length </a:t>
                </a:r>
              </a:p>
              <a:p>
                <a:r>
                  <a:rPr lang="en-GB" dirty="0" smtClean="0"/>
                  <a:t>750 vs 600MHz power factor would be 1.4 </a:t>
                </a:r>
                <a:endParaRPr lang="en-GB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048000"/>
                <a:ext cx="3886200" cy="3127010"/>
              </a:xfrm>
              <a:prstGeom prst="rect">
                <a:avLst/>
              </a:prstGeom>
              <a:blipFill rotWithShape="1">
                <a:blip r:embed="rId5"/>
                <a:stretch>
                  <a:fillRect l="-1254" t="-390" r="-940" b="-21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choices - transverse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4267200" cy="609600"/>
          </a:xfrm>
          <a:solidFill>
            <a:schemeClr val="accent4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30µA in 0.4 pi mm </a:t>
            </a:r>
            <a:r>
              <a:rPr lang="en-GB" dirty="0" err="1" smtClean="0"/>
              <a:t>mrad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152096"/>
              </p:ext>
            </p:extLst>
          </p:nvPr>
        </p:nvGraphicFramePr>
        <p:xfrm>
          <a:off x="4724400" y="1143000"/>
          <a:ext cx="4038600" cy="515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3927"/>
                <a:gridCol w="3104673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err="1" smtClean="0"/>
                        <a:t>Emittance</a:t>
                      </a:r>
                      <a:r>
                        <a:rPr lang="en-GB" dirty="0" smtClean="0"/>
                        <a:t> budget  </a:t>
                      </a:r>
                    </a:p>
                    <a:p>
                      <a:r>
                        <a:rPr lang="en-GB" dirty="0" smtClean="0"/>
                        <a:t>(norm total mm </a:t>
                      </a:r>
                      <a:r>
                        <a:rPr lang="en-GB" dirty="0" err="1" smtClean="0"/>
                        <a:t>mrad</a:t>
                      </a:r>
                      <a:r>
                        <a:rPr lang="en-GB" dirty="0" smtClean="0"/>
                        <a:t>) 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acceptance at 5MeV 3GHz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 acceptance, allowing for  20% </a:t>
                      </a:r>
                      <a:r>
                        <a:rPr lang="en-GB" dirty="0" err="1" smtClean="0"/>
                        <a:t>emittance</a:t>
                      </a:r>
                      <a:r>
                        <a:rPr lang="en-GB" dirty="0" smtClean="0"/>
                        <a:t> increase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0.15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Target source </a:t>
                      </a:r>
                      <a:r>
                        <a:rPr lang="en-GB" dirty="0" err="1" smtClean="0"/>
                        <a:t>emittance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Intensity budget (µA)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30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Into SDTL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Out of RFQ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100-50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Into the RFQ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Current in </a:t>
                      </a:r>
                      <a:r>
                        <a:rPr lang="en-GB" dirty="0" err="1" smtClean="0">
                          <a:solidFill>
                            <a:schemeClr val="bg1"/>
                          </a:solidFill>
                        </a:rPr>
                        <a:t>emittance</a:t>
                      </a:r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 for existing sources 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LINAC4</a:t>
                      </a:r>
                      <a:r>
                        <a:rPr lang="en-GB" baseline="0" dirty="0" smtClean="0"/>
                        <a:t> (60mA at 45keV in 1.5 mm </a:t>
                      </a:r>
                      <a:r>
                        <a:rPr lang="en-GB" baseline="0" dirty="0" err="1" smtClean="0"/>
                        <a:t>mard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4500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LINAC2 (200mA at 90keV  in 1</a:t>
                      </a:r>
                      <a:r>
                        <a:rPr lang="en-GB" baseline="0" dirty="0" smtClean="0"/>
                        <a:t> mm </a:t>
                      </a:r>
                      <a:r>
                        <a:rPr lang="en-GB" baseline="0" dirty="0" err="1" smtClean="0"/>
                        <a:t>mrad</a:t>
                      </a:r>
                      <a:r>
                        <a:rPr lang="en-GB" baseline="0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155608" y="2057400"/>
            <a:ext cx="4191000" cy="4660754"/>
            <a:chOff x="152400" y="1981200"/>
            <a:chExt cx="4191000" cy="466075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033" t="39399" r="31718" b="19165"/>
            <a:stretch/>
          </p:blipFill>
          <p:spPr bwMode="auto">
            <a:xfrm>
              <a:off x="152400" y="3657600"/>
              <a:ext cx="3105657" cy="29843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Callout 2 8"/>
            <p:cNvSpPr/>
            <p:nvPr/>
          </p:nvSpPr>
          <p:spPr>
            <a:xfrm>
              <a:off x="1600200" y="1981200"/>
              <a:ext cx="1828800" cy="6096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349342"/>
                <a:gd name="adj6" fmla="val -24036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Acceptance of 3GHz structure</a:t>
              </a:r>
              <a:endParaRPr lang="en-GB" dirty="0"/>
            </a:p>
          </p:txBody>
        </p:sp>
        <p:sp>
          <p:nvSpPr>
            <p:cNvPr id="10" name="Line Callout 2 9"/>
            <p:cNvSpPr/>
            <p:nvPr/>
          </p:nvSpPr>
          <p:spPr>
            <a:xfrm>
              <a:off x="2133600" y="2667000"/>
              <a:ext cx="2057400" cy="6096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83026"/>
                <a:gd name="adj6" fmla="val -29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RFQ Design acceptance</a:t>
              </a:r>
              <a:endParaRPr lang="en-GB" dirty="0"/>
            </a:p>
          </p:txBody>
        </p:sp>
        <p:sp>
          <p:nvSpPr>
            <p:cNvPr id="11" name="Line Callout 2 10"/>
            <p:cNvSpPr/>
            <p:nvPr/>
          </p:nvSpPr>
          <p:spPr>
            <a:xfrm>
              <a:off x="2514600" y="3505200"/>
              <a:ext cx="1828800" cy="609600"/>
            </a:xfrm>
            <a:prstGeom prst="border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283026"/>
                <a:gd name="adj6" fmla="val -2929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Target source </a:t>
              </a:r>
              <a:r>
                <a:rPr lang="en-GB" dirty="0" err="1" smtClean="0"/>
                <a:t>emittance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79217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choices – longitudinal 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2000" dirty="0" smtClean="0"/>
              <a:t>Acceptance at 3GHz , 5MeV</a:t>
            </a:r>
            <a:endParaRPr lang="en-GB" sz="20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Backwards Design </a:t>
            </a:r>
            <a:r>
              <a:rPr lang="en-GB" dirty="0"/>
              <a:t>philosophy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GB" sz="1000" dirty="0"/>
              <a:t>from </a:t>
            </a:r>
            <a:r>
              <a:rPr lang="en-GB" sz="1000" dirty="0" smtClean="0"/>
              <a:t>“SPECIFICATIONS </a:t>
            </a:r>
            <a:r>
              <a:rPr lang="en-GB" sz="1000" dirty="0"/>
              <a:t>FOR A RFQ TO BE USED AS INJECTOR FOR LIGHT </a:t>
            </a:r>
            <a:r>
              <a:rPr lang="en-GB" sz="1000" dirty="0" smtClean="0"/>
              <a:t>ACCELERATOR” by J. Nardulli, C. </a:t>
            </a:r>
            <a:r>
              <a:rPr lang="en-GB" sz="1000" dirty="0" err="1" smtClean="0"/>
              <a:t>Ronsivalle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1"/>
            <a:r>
              <a:rPr lang="en-GB" dirty="0" smtClean="0"/>
              <a:t>Accelerate to 5 MeV only what can be captured.</a:t>
            </a:r>
          </a:p>
          <a:p>
            <a:pPr lvl="1"/>
            <a:r>
              <a:rPr lang="en-GB" dirty="0" smtClean="0"/>
              <a:t>Special bunching system in the RFQ : size the stable bucket around the longitudinal acceptance at 3GHz and make sure that the particle outside the acceptance have energies below few hundreds </a:t>
            </a:r>
            <a:r>
              <a:rPr lang="en-GB" dirty="0" err="1" smtClean="0"/>
              <a:t>keV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pic>
        <p:nvPicPr>
          <p:cNvPr id="7" name="Immagin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048000"/>
            <a:ext cx="3886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209800" y="3810000"/>
            <a:ext cx="1295400" cy="83820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26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</a:t>
            </a:r>
            <a:r>
              <a:rPr lang="en-GB" dirty="0" smtClean="0"/>
              <a:t>cceptance = 0.3 pi mm </a:t>
            </a:r>
            <a:r>
              <a:rPr lang="en-GB" dirty="0" err="1" smtClean="0"/>
              <a:t>mrad</a:t>
            </a:r>
            <a:r>
              <a:rPr lang="en-GB" dirty="0" smtClean="0"/>
              <a:t>, </a:t>
            </a:r>
            <a:r>
              <a:rPr lang="en-GB" dirty="0" err="1" smtClean="0"/>
              <a:t>V_source</a:t>
            </a:r>
            <a:r>
              <a:rPr lang="en-GB" dirty="0" smtClean="0"/>
              <a:t>=40 kV, </a:t>
            </a:r>
            <a:r>
              <a:rPr lang="en-GB" dirty="0" err="1" smtClean="0"/>
              <a:t>V_vane</a:t>
            </a:r>
            <a:r>
              <a:rPr lang="en-GB" dirty="0" smtClean="0"/>
              <a:t>=80KV , 750 MHz 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811266"/>
              </p:ext>
            </p:extLst>
          </p:nvPr>
        </p:nvGraphicFramePr>
        <p:xfrm>
          <a:off x="457200" y="1525604"/>
          <a:ext cx="86868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64008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Short 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180 </a:t>
                      </a:r>
                      <a:r>
                        <a:rPr lang="en-GB" dirty="0" smtClean="0"/>
                        <a:t>cm </a:t>
                      </a:r>
                    </a:p>
                    <a:p>
                      <a:r>
                        <a:rPr lang="en-GB" dirty="0" smtClean="0"/>
                        <a:t>30</a:t>
                      </a:r>
                      <a:r>
                        <a:rPr lang="en-GB" dirty="0" smtClean="0"/>
                        <a:t>% trans.</a:t>
                      </a:r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Medium </a:t>
                      </a:r>
                      <a:endParaRPr lang="en-GB" dirty="0" smtClean="0"/>
                    </a:p>
                    <a:p>
                      <a:r>
                        <a:rPr lang="en-GB" dirty="0" smtClean="0"/>
                        <a:t>240 </a:t>
                      </a:r>
                      <a:r>
                        <a:rPr lang="en-GB" dirty="0" smtClean="0"/>
                        <a:t>cm </a:t>
                      </a:r>
                    </a:p>
                    <a:p>
                      <a:r>
                        <a:rPr lang="en-GB" dirty="0" smtClean="0"/>
                        <a:t>40</a:t>
                      </a:r>
                      <a:r>
                        <a:rPr lang="en-GB" dirty="0" smtClean="0"/>
                        <a:t>%</a:t>
                      </a:r>
                      <a:r>
                        <a:rPr lang="en-GB" baseline="0" dirty="0" smtClean="0"/>
                        <a:t> trans.</a:t>
                      </a:r>
                    </a:p>
                    <a:p>
                      <a:endParaRPr lang="en-GB" baseline="0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     2 independent RF cavities (120cm/5cm/120cm)</a:t>
                      </a:r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Long</a:t>
                      </a:r>
                      <a:r>
                        <a:rPr lang="en-GB" baseline="0" dirty="0" smtClean="0"/>
                        <a:t> </a:t>
                      </a:r>
                      <a:endParaRPr lang="en-GB" baseline="0" dirty="0" smtClean="0"/>
                    </a:p>
                    <a:p>
                      <a:r>
                        <a:rPr lang="en-GB" baseline="0" dirty="0" smtClean="0"/>
                        <a:t>360 </a:t>
                      </a:r>
                      <a:r>
                        <a:rPr lang="en-GB" baseline="0" dirty="0" smtClean="0"/>
                        <a:t>cm</a:t>
                      </a:r>
                    </a:p>
                    <a:p>
                      <a:r>
                        <a:rPr lang="en-GB" baseline="0" dirty="0" smtClean="0"/>
                        <a:t>90</a:t>
                      </a:r>
                      <a:r>
                        <a:rPr lang="en-GB" baseline="0" dirty="0" smtClean="0"/>
                        <a:t>% trans.</a:t>
                      </a:r>
                    </a:p>
                    <a:p>
                      <a:endParaRPr lang="en-GB" dirty="0" smtClean="0"/>
                    </a:p>
                    <a:p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/>
                        <a:t>3 independent RF cavities (120cm/5cm/120cm/5cm/120cm)</a:t>
                      </a:r>
                    </a:p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3789395" y="1676400"/>
            <a:ext cx="2505075" cy="4476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20725" y="3522044"/>
            <a:ext cx="155257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00624" y="3522044"/>
            <a:ext cx="155257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056088" y="4878404"/>
            <a:ext cx="155257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413225" y="4876800"/>
            <a:ext cx="155257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795530" y="4876800"/>
            <a:ext cx="155257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6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3977</TotalTime>
  <Words>1800</Words>
  <Application>Microsoft Office PowerPoint</Application>
  <PresentationFormat>On-screen Show (4:3)</PresentationFormat>
  <Paragraphs>328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Origin</vt:lpstr>
      <vt:lpstr>BEAM DYNAMICS IN A HIGH FREQUENCY RFQ </vt:lpstr>
      <vt:lpstr>Office for CERN medical applications</vt:lpstr>
      <vt:lpstr>LINAC-based hadron-therapy facility</vt:lpstr>
      <vt:lpstr>50keV to 5 MeV : missing link</vt:lpstr>
      <vt:lpstr>An unconventional RF Quadrupole</vt:lpstr>
      <vt:lpstr>Choice of the frequency </vt:lpstr>
      <vt:lpstr>Initial choices - transverse</vt:lpstr>
      <vt:lpstr>Initial choices – longitudinal </vt:lpstr>
      <vt:lpstr>Acceptance = 0.3 pi mm mrad, V_source=40 kV, V_vane=80KV , 750 MHz </vt:lpstr>
      <vt:lpstr>Short it is ….</vt:lpstr>
      <vt:lpstr>Beam dynamics</vt:lpstr>
      <vt:lpstr>Beam at 5 MeV and losses</vt:lpstr>
      <vt:lpstr>…..towards realising </vt:lpstr>
      <vt:lpstr>Mechanical design</vt:lpstr>
      <vt:lpstr>RF design</vt:lpstr>
      <vt:lpstr>RF system </vt:lpstr>
      <vt:lpstr>Error studies and alignment tolerances </vt:lpstr>
      <vt:lpstr>Error studies and tuning errors </vt:lpstr>
      <vt:lpstr>Tolerances </vt:lpstr>
      <vt:lpstr>Cutting metal….</vt:lpstr>
      <vt:lpstr>Well within the tolerances</vt:lpstr>
      <vt:lpstr>PowerPoint Presentation</vt:lpstr>
      <vt:lpstr>PowerPoint Presentation</vt:lpstr>
      <vt:lpstr>PowerPoint Presentation</vt:lpstr>
      <vt:lpstr>May 2015 – first section assembled </vt:lpstr>
      <vt:lpstr>What next?  </vt:lpstr>
      <vt:lpstr>Further developments , among others </vt:lpstr>
      <vt:lpstr>Conclusions and outlook</vt:lpstr>
      <vt:lpstr>Mario Weiss                     Ken Crandall  </vt:lpstr>
      <vt:lpstr>Extra slides </vt:lpstr>
      <vt:lpstr>The higher the frequency..</vt:lpstr>
      <vt:lpstr>Example from Linac4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Alessandra Lombardi</dc:creator>
  <cp:lastModifiedBy>Alessandra Lombardi</cp:lastModifiedBy>
  <cp:revision>104</cp:revision>
  <dcterms:created xsi:type="dcterms:W3CDTF">2006-08-16T00:00:00Z</dcterms:created>
  <dcterms:modified xsi:type="dcterms:W3CDTF">2015-05-05T20:23:19Z</dcterms:modified>
</cp:coreProperties>
</file>