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drawings/drawing2.xml" ContentType="application/vnd.openxmlformats-officedocument.drawingml.chartshapes+xml"/>
  <Override PartName="/ppt/charts/chart4.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79"/>
  </p:notesMasterIdLst>
  <p:sldIdLst>
    <p:sldId id="259" r:id="rId5"/>
    <p:sldId id="348" r:id="rId6"/>
    <p:sldId id="368" r:id="rId7"/>
    <p:sldId id="360" r:id="rId8"/>
    <p:sldId id="399" r:id="rId9"/>
    <p:sldId id="367" r:id="rId10"/>
    <p:sldId id="355" r:id="rId11"/>
    <p:sldId id="351" r:id="rId12"/>
    <p:sldId id="366" r:id="rId13"/>
    <p:sldId id="349" r:id="rId14"/>
    <p:sldId id="400" r:id="rId15"/>
    <p:sldId id="359" r:id="rId16"/>
    <p:sldId id="369" r:id="rId17"/>
    <p:sldId id="266" r:id="rId18"/>
    <p:sldId id="267" r:id="rId19"/>
    <p:sldId id="265" r:id="rId20"/>
    <p:sldId id="390" r:id="rId21"/>
    <p:sldId id="370" r:id="rId22"/>
    <p:sldId id="268" r:id="rId23"/>
    <p:sldId id="401" r:id="rId24"/>
    <p:sldId id="279" r:id="rId25"/>
    <p:sldId id="280" r:id="rId26"/>
    <p:sldId id="281" r:id="rId27"/>
    <p:sldId id="283" r:id="rId28"/>
    <p:sldId id="340" r:id="rId29"/>
    <p:sldId id="291" r:id="rId30"/>
    <p:sldId id="313" r:id="rId31"/>
    <p:sldId id="391" r:id="rId32"/>
    <p:sldId id="394" r:id="rId33"/>
    <p:sldId id="315" r:id="rId34"/>
    <p:sldId id="301" r:id="rId35"/>
    <p:sldId id="303" r:id="rId36"/>
    <p:sldId id="304" r:id="rId37"/>
    <p:sldId id="299" r:id="rId38"/>
    <p:sldId id="300" r:id="rId39"/>
    <p:sldId id="293" r:id="rId40"/>
    <p:sldId id="371" r:id="rId41"/>
    <p:sldId id="325" r:id="rId42"/>
    <p:sldId id="396" r:id="rId43"/>
    <p:sldId id="373" r:id="rId44"/>
    <p:sldId id="376" r:id="rId45"/>
    <p:sldId id="378" r:id="rId46"/>
    <p:sldId id="377" r:id="rId47"/>
    <p:sldId id="379" r:id="rId48"/>
    <p:sldId id="327" r:id="rId49"/>
    <p:sldId id="398" r:id="rId50"/>
    <p:sldId id="328" r:id="rId51"/>
    <p:sldId id="395" r:id="rId52"/>
    <p:sldId id="397" r:id="rId53"/>
    <p:sldId id="337" r:id="rId54"/>
    <p:sldId id="338" r:id="rId55"/>
    <p:sldId id="333" r:id="rId56"/>
    <p:sldId id="334" r:id="rId57"/>
    <p:sldId id="335" r:id="rId58"/>
    <p:sldId id="336" r:id="rId59"/>
    <p:sldId id="339" r:id="rId60"/>
    <p:sldId id="341" r:id="rId61"/>
    <p:sldId id="342" r:id="rId62"/>
    <p:sldId id="343" r:id="rId63"/>
    <p:sldId id="344" r:id="rId64"/>
    <p:sldId id="345" r:id="rId65"/>
    <p:sldId id="347" r:id="rId66"/>
    <p:sldId id="346" r:id="rId67"/>
    <p:sldId id="288" r:id="rId68"/>
    <p:sldId id="289" r:id="rId69"/>
    <p:sldId id="290" r:id="rId70"/>
    <p:sldId id="294" r:id="rId71"/>
    <p:sldId id="295" r:id="rId72"/>
    <p:sldId id="296" r:id="rId73"/>
    <p:sldId id="329" r:id="rId74"/>
    <p:sldId id="297" r:id="rId75"/>
    <p:sldId id="298" r:id="rId76"/>
    <p:sldId id="330" r:id="rId77"/>
    <p:sldId id="262" r:id="rId7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C1E6"/>
    <a:srgbClr val="0089B5"/>
    <a:srgbClr val="005872"/>
    <a:srgbClr val="284579"/>
    <a:srgbClr val="9CB0D5"/>
    <a:srgbClr val="3861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6" autoAdjust="0"/>
    <p:restoredTop sz="94660"/>
  </p:normalViewPr>
  <p:slideViewPr>
    <p:cSldViewPr snapToGrid="0" snapToObjects="1">
      <p:cViewPr varScale="1">
        <p:scale>
          <a:sx n="89" d="100"/>
          <a:sy n="89" d="100"/>
        </p:scale>
        <p:origin x="1171" y="53"/>
      </p:cViewPr>
      <p:guideLst>
        <p:guide orient="horz" pos="2160"/>
        <p:guide pos="2880"/>
      </p:guideLst>
    </p:cSldViewPr>
  </p:slideViewPr>
  <p:notesTextViewPr>
    <p:cViewPr>
      <p:scale>
        <a:sx n="3" d="2"/>
        <a:sy n="3" d="2"/>
      </p:scale>
      <p:origin x="0" y="0"/>
    </p:cViewPr>
  </p:notesTextViewPr>
  <p:sorterViewPr>
    <p:cViewPr>
      <p:scale>
        <a:sx n="50" d="100"/>
        <a:sy n="50" d="100"/>
      </p:scale>
      <p:origin x="0" y="-1709"/>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3" Type="http://schemas.openxmlformats.org/officeDocument/2006/relationships/chartUserShapes" Target="../drawings/drawing2.xml"/><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1" Type="http://schemas.openxmlformats.org/officeDocument/2006/relationships/oleObject" Target="file:///\\cern.ch\dfs\Departments\EN\Groups\MME\Sections%20and%20Activities\MechanicalMeasurement\Data\2015\EDMS_1487758\DATA\ANALYSIS\TAG41_TT41\TAG41-TT4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2143760905960443"/>
          <c:y val="2.673833288572745E-2"/>
          <c:w val="0.77784437326854006"/>
          <c:h val="0.83332924824085697"/>
        </c:manualLayout>
      </c:layout>
      <c:scatterChart>
        <c:scatterStyle val="lineMarker"/>
        <c:varyColors val="0"/>
        <c:ser>
          <c:idx val="0"/>
          <c:order val="0"/>
          <c:tx>
            <c:strRef>
              <c:f>V!$B$1</c:f>
              <c:strCache>
                <c:ptCount val="1"/>
                <c:pt idx="0">
                  <c:v>G 0/0R</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V!$B$2:$B$20</c:f>
              <c:numCache>
                <c:formatCode>General</c:formatCode>
                <c:ptCount val="19"/>
                <c:pt idx="1">
                  <c:v>3.2572999999999998E-2</c:v>
                </c:pt>
                <c:pt idx="2">
                  <c:v>3.3168000000000003E-2</c:v>
                </c:pt>
                <c:pt idx="3">
                  <c:v>2.9728000000000001E-2</c:v>
                </c:pt>
                <c:pt idx="4">
                  <c:v>3.0363999999999999E-2</c:v>
                </c:pt>
                <c:pt idx="5">
                  <c:v>2.1413000000000001E-2</c:v>
                </c:pt>
                <c:pt idx="6">
                  <c:v>1.0286E-2</c:v>
                </c:pt>
                <c:pt idx="7">
                  <c:v>1.3943000000000001E-2</c:v>
                </c:pt>
                <c:pt idx="8">
                  <c:v>1.9508999999999999E-2</c:v>
                </c:pt>
                <c:pt idx="9">
                  <c:v>1.9833E-2</c:v>
                </c:pt>
                <c:pt idx="10">
                  <c:v>2.0159E-2</c:v>
                </c:pt>
                <c:pt idx="11">
                  <c:v>2.0230999999999999E-2</c:v>
                </c:pt>
                <c:pt idx="12">
                  <c:v>9.3369999999999998E-3</c:v>
                </c:pt>
                <c:pt idx="13">
                  <c:v>1.1039999999999999E-2</c:v>
                </c:pt>
                <c:pt idx="14">
                  <c:v>1.4762000000000001E-2</c:v>
                </c:pt>
              </c:numCache>
            </c:numRef>
          </c:yVal>
          <c:smooth val="0"/>
        </c:ser>
        <c:ser>
          <c:idx val="1"/>
          <c:order val="1"/>
          <c:tx>
            <c:strRef>
              <c:f>V!$C$1</c:f>
              <c:strCache>
                <c:ptCount val="1"/>
                <c:pt idx="0">
                  <c:v>G 10L/0R</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V!$C$2:$C$20</c:f>
              <c:numCache>
                <c:formatCode>General</c:formatCode>
                <c:ptCount val="19"/>
                <c:pt idx="1">
                  <c:v>3.3627999999999998E-2</c:v>
                </c:pt>
                <c:pt idx="2">
                  <c:v>3.2674000000000002E-2</c:v>
                </c:pt>
                <c:pt idx="3">
                  <c:v>2.9663999999999999E-2</c:v>
                </c:pt>
                <c:pt idx="4">
                  <c:v>3.3065999999999998E-2</c:v>
                </c:pt>
                <c:pt idx="5">
                  <c:v>2.2530999999999999E-2</c:v>
                </c:pt>
                <c:pt idx="6">
                  <c:v>1.1180000000000001E-2</c:v>
                </c:pt>
                <c:pt idx="7">
                  <c:v>1.2756E-2</c:v>
                </c:pt>
                <c:pt idx="8">
                  <c:v>1.6938999999999999E-2</c:v>
                </c:pt>
                <c:pt idx="9">
                  <c:v>2.1558999999999998E-2</c:v>
                </c:pt>
                <c:pt idx="10">
                  <c:v>1.9002000000000002E-2</c:v>
                </c:pt>
                <c:pt idx="11">
                  <c:v>1.9012999999999999E-2</c:v>
                </c:pt>
                <c:pt idx="12">
                  <c:v>9.3659999999999993E-3</c:v>
                </c:pt>
                <c:pt idx="13">
                  <c:v>9.6310000000000007E-3</c:v>
                </c:pt>
                <c:pt idx="14">
                  <c:v>1.1004E-2</c:v>
                </c:pt>
              </c:numCache>
            </c:numRef>
          </c:yVal>
          <c:smooth val="0"/>
        </c:ser>
        <c:ser>
          <c:idx val="2"/>
          <c:order val="2"/>
          <c:tx>
            <c:strRef>
              <c:f>V!$D$1</c:f>
              <c:strCache>
                <c:ptCount val="1"/>
                <c:pt idx="0">
                  <c:v>G 10R/0R</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V!$D$2:$D$20</c:f>
              <c:numCache>
                <c:formatCode>General</c:formatCode>
                <c:ptCount val="19"/>
                <c:pt idx="1">
                  <c:v>3.1993000000000001E-2</c:v>
                </c:pt>
                <c:pt idx="2">
                  <c:v>2.4834999999999999E-2</c:v>
                </c:pt>
                <c:pt idx="3">
                  <c:v>2.6759000000000002E-2</c:v>
                </c:pt>
                <c:pt idx="4">
                  <c:v>3.065E-2</c:v>
                </c:pt>
                <c:pt idx="5">
                  <c:v>2.0230000000000001E-2</c:v>
                </c:pt>
                <c:pt idx="6">
                  <c:v>1.1039999999999999E-2</c:v>
                </c:pt>
                <c:pt idx="7">
                  <c:v>1.0911000000000001E-2</c:v>
                </c:pt>
                <c:pt idx="8">
                  <c:v>1.6181000000000001E-2</c:v>
                </c:pt>
                <c:pt idx="9">
                  <c:v>1.985E-2</c:v>
                </c:pt>
                <c:pt idx="10">
                  <c:v>1.9417E-2</c:v>
                </c:pt>
                <c:pt idx="11">
                  <c:v>1.4052E-2</c:v>
                </c:pt>
                <c:pt idx="12">
                  <c:v>1.0834999999999999E-2</c:v>
                </c:pt>
                <c:pt idx="13">
                  <c:v>1.0567E-2</c:v>
                </c:pt>
                <c:pt idx="14">
                  <c:v>1.5561999999999999E-2</c:v>
                </c:pt>
              </c:numCache>
            </c:numRef>
          </c:yVal>
          <c:smooth val="0"/>
        </c:ser>
        <c:ser>
          <c:idx val="3"/>
          <c:order val="3"/>
          <c:tx>
            <c:strRef>
              <c:f>V!$E$1</c:f>
              <c:strCache>
                <c:ptCount val="1"/>
                <c:pt idx="0">
                  <c:v>G 25R/0R</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V!$E$2:$E$20</c:f>
              <c:numCache>
                <c:formatCode>General</c:formatCode>
                <c:ptCount val="19"/>
                <c:pt idx="1">
                  <c:v>2.8750999999999999E-2</c:v>
                </c:pt>
                <c:pt idx="2">
                  <c:v>2.5887E-2</c:v>
                </c:pt>
                <c:pt idx="3">
                  <c:v>2.4507000000000001E-2</c:v>
                </c:pt>
                <c:pt idx="4">
                  <c:v>2.7949999999999999E-2</c:v>
                </c:pt>
                <c:pt idx="5">
                  <c:v>1.9945000000000001E-2</c:v>
                </c:pt>
                <c:pt idx="6">
                  <c:v>7.5319999999999996E-3</c:v>
                </c:pt>
                <c:pt idx="7">
                  <c:v>1.1978000000000001E-2</c:v>
                </c:pt>
                <c:pt idx="8">
                  <c:v>1.6108000000000001E-2</c:v>
                </c:pt>
                <c:pt idx="9">
                  <c:v>1.7646999999999999E-2</c:v>
                </c:pt>
                <c:pt idx="10">
                  <c:v>1.6618000000000001E-2</c:v>
                </c:pt>
                <c:pt idx="11">
                  <c:v>5.2319999999999997E-3</c:v>
                </c:pt>
                <c:pt idx="12">
                  <c:v>6.8469999999999998E-3</c:v>
                </c:pt>
                <c:pt idx="13">
                  <c:v>6.4609999999999997E-3</c:v>
                </c:pt>
                <c:pt idx="14">
                  <c:v>1.0399E-2</c:v>
                </c:pt>
              </c:numCache>
            </c:numRef>
          </c:yVal>
          <c:smooth val="0"/>
        </c:ser>
        <c:ser>
          <c:idx val="4"/>
          <c:order val="4"/>
          <c:tx>
            <c:strRef>
              <c:f>V!$R$1</c:f>
              <c:strCache>
                <c:ptCount val="1"/>
                <c:pt idx="0">
                  <c:v>S 3/1</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V!$R$2:$R$20</c:f>
              <c:numCache>
                <c:formatCode>General</c:formatCode>
                <c:ptCount val="19"/>
                <c:pt idx="3">
                  <c:v>6.5420775963674196E-2</c:v>
                </c:pt>
                <c:pt idx="4">
                  <c:v>5.4469808855636202E-2</c:v>
                </c:pt>
                <c:pt idx="5">
                  <c:v>3.8369013062270099E-2</c:v>
                </c:pt>
                <c:pt idx="6">
                  <c:v>1.50264387183962E-2</c:v>
                </c:pt>
                <c:pt idx="7">
                  <c:v>1.7019481945691001E-2</c:v>
                </c:pt>
                <c:pt idx="8">
                  <c:v>2.2562143475829102E-2</c:v>
                </c:pt>
                <c:pt idx="9">
                  <c:v>2.3418874127790399E-2</c:v>
                </c:pt>
                <c:pt idx="10">
                  <c:v>1.9398224402927499E-2</c:v>
                </c:pt>
                <c:pt idx="11">
                  <c:v>1.16137433415216E-2</c:v>
                </c:pt>
                <c:pt idx="12">
                  <c:v>4.35308859253545E-2</c:v>
                </c:pt>
                <c:pt idx="13">
                  <c:v>2.7116631370303401E-2</c:v>
                </c:pt>
                <c:pt idx="14">
                  <c:v>2.5873181720110699E-2</c:v>
                </c:pt>
                <c:pt idx="15">
                  <c:v>2.0456514952014501E-2</c:v>
                </c:pt>
                <c:pt idx="16">
                  <c:v>1.3231731629573199E-2</c:v>
                </c:pt>
                <c:pt idx="17">
                  <c:v>1.08635160101991E-2</c:v>
                </c:pt>
                <c:pt idx="18">
                  <c:v>8.3811746145820501E-3</c:v>
                </c:pt>
              </c:numCache>
            </c:numRef>
          </c:yVal>
          <c:smooth val="0"/>
        </c:ser>
        <c:ser>
          <c:idx val="5"/>
          <c:order val="5"/>
          <c:tx>
            <c:strRef>
              <c:f>V!$S$1</c:f>
              <c:strCache>
                <c:ptCount val="1"/>
                <c:pt idx="0">
                  <c:v>S 4/1</c:v>
                </c:pt>
              </c:strCache>
            </c:strRef>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V!$S$2:$S$20</c:f>
              <c:numCache>
                <c:formatCode>General</c:formatCode>
                <c:ptCount val="19"/>
                <c:pt idx="3">
                  <c:v>5.1266652882772601E-2</c:v>
                </c:pt>
                <c:pt idx="4">
                  <c:v>5.8879752648514298E-2</c:v>
                </c:pt>
                <c:pt idx="5">
                  <c:v>3.5265014467824797E-2</c:v>
                </c:pt>
                <c:pt idx="6">
                  <c:v>1.8604041988578599E-2</c:v>
                </c:pt>
                <c:pt idx="7">
                  <c:v>1.7510356806964701E-2</c:v>
                </c:pt>
                <c:pt idx="8">
                  <c:v>2.48969366410806E-2</c:v>
                </c:pt>
                <c:pt idx="9">
                  <c:v>2.4193847103063802E-2</c:v>
                </c:pt>
                <c:pt idx="10">
                  <c:v>1.9351152377572602E-2</c:v>
                </c:pt>
                <c:pt idx="11">
                  <c:v>1.10149185616402E-2</c:v>
                </c:pt>
                <c:pt idx="12">
                  <c:v>4.2952590262398699E-2</c:v>
                </c:pt>
                <c:pt idx="13">
                  <c:v>2.56220160760216E-2</c:v>
                </c:pt>
                <c:pt idx="14">
                  <c:v>2.4890557463361499E-2</c:v>
                </c:pt>
                <c:pt idx="15">
                  <c:v>1.6771507034288698E-2</c:v>
                </c:pt>
                <c:pt idx="16">
                  <c:v>8.9238705407318503E-3</c:v>
                </c:pt>
                <c:pt idx="17">
                  <c:v>1.6253473781810801E-3</c:v>
                </c:pt>
                <c:pt idx="18">
                  <c:v>5.2978532849490296E-3</c:v>
                </c:pt>
              </c:numCache>
            </c:numRef>
          </c:yVal>
          <c:smooth val="0"/>
        </c:ser>
        <c:ser>
          <c:idx val="6"/>
          <c:order val="6"/>
          <c:tx>
            <c:strRef>
              <c:f>V!$T$1</c:f>
              <c:strCache>
                <c:ptCount val="1"/>
                <c:pt idx="0">
                  <c:v>S 3/2</c:v>
                </c:pt>
              </c:strCache>
            </c:strRef>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V!$T$2:$T$20</c:f>
              <c:numCache>
                <c:formatCode>General</c:formatCode>
                <c:ptCount val="19"/>
                <c:pt idx="3">
                  <c:v>4.8077154217087602E-2</c:v>
                </c:pt>
                <c:pt idx="4">
                  <c:v>3.9838559813753102E-2</c:v>
                </c:pt>
                <c:pt idx="5">
                  <c:v>2.87845187186733E-2</c:v>
                </c:pt>
                <c:pt idx="6">
                  <c:v>1.1650542762088101E-2</c:v>
                </c:pt>
                <c:pt idx="7">
                  <c:v>1.2677621238595701E-2</c:v>
                </c:pt>
                <c:pt idx="8">
                  <c:v>1.6762479322224601E-2</c:v>
                </c:pt>
                <c:pt idx="9">
                  <c:v>2.2714007746748598E-2</c:v>
                </c:pt>
                <c:pt idx="10">
                  <c:v>1.98715305549622E-2</c:v>
                </c:pt>
                <c:pt idx="11">
                  <c:v>2.6537892780384799E-2</c:v>
                </c:pt>
                <c:pt idx="12">
                  <c:v>1.35181761882301E-2</c:v>
                </c:pt>
                <c:pt idx="13">
                  <c:v>1.47620194909143E-2</c:v>
                </c:pt>
                <c:pt idx="14">
                  <c:v>1.66768937717722E-2</c:v>
                </c:pt>
                <c:pt idx="15">
                  <c:v>1.94044144848909E-2</c:v>
                </c:pt>
                <c:pt idx="16">
                  <c:v>3.1965104334899699E-2</c:v>
                </c:pt>
                <c:pt idx="17">
                  <c:v>6.2514032055920399E-3</c:v>
                </c:pt>
                <c:pt idx="18">
                  <c:v>2.6708539816832099E-3</c:v>
                </c:pt>
              </c:numCache>
            </c:numRef>
          </c:yVal>
          <c:smooth val="0"/>
        </c:ser>
        <c:ser>
          <c:idx val="7"/>
          <c:order val="7"/>
          <c:tx>
            <c:strRef>
              <c:f>V!$U$1</c:f>
              <c:strCache>
                <c:ptCount val="1"/>
                <c:pt idx="0">
                  <c:v>S 4/2</c:v>
                </c:pt>
              </c:strCache>
            </c:strRef>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V!$U$2:$U$20</c:f>
              <c:numCache>
                <c:formatCode>General</c:formatCode>
                <c:ptCount val="19"/>
                <c:pt idx="3">
                  <c:v>3.7675426203258901E-2</c:v>
                </c:pt>
                <c:pt idx="4">
                  <c:v>4.3063938968063098E-2</c:v>
                </c:pt>
                <c:pt idx="5">
                  <c:v>2.6455892220599901E-2</c:v>
                </c:pt>
                <c:pt idx="6">
                  <c:v>1.4425618467376699E-2</c:v>
                </c:pt>
                <c:pt idx="7">
                  <c:v>1.30432682642505E-2</c:v>
                </c:pt>
                <c:pt idx="8">
                  <c:v>1.84971067473025E-2</c:v>
                </c:pt>
                <c:pt idx="9">
                  <c:v>2.3465655853817598E-2</c:v>
                </c:pt>
                <c:pt idx="10">
                  <c:v>1.98233265841514E-2</c:v>
                </c:pt>
                <c:pt idx="11">
                  <c:v>2.51695528047528E-2</c:v>
                </c:pt>
                <c:pt idx="12">
                  <c:v>1.3338590872311601E-2</c:v>
                </c:pt>
                <c:pt idx="13">
                  <c:v>1.39483658833794E-2</c:v>
                </c:pt>
                <c:pt idx="14">
                  <c:v>1.6043530590681102E-2</c:v>
                </c:pt>
                <c:pt idx="15">
                  <c:v>1.5908930409677099E-2</c:v>
                </c:pt>
                <c:pt idx="16">
                  <c:v>2.1558210185650701E-2</c:v>
                </c:pt>
                <c:pt idx="17">
                  <c:v>9.7175404273149599E-4</c:v>
                </c:pt>
                <c:pt idx="18">
                  <c:v>1.6883721967207201E-3</c:v>
                </c:pt>
              </c:numCache>
            </c:numRef>
          </c:yVal>
          <c:smooth val="0"/>
        </c:ser>
        <c:dLbls>
          <c:showLegendKey val="0"/>
          <c:showVal val="0"/>
          <c:showCatName val="0"/>
          <c:showSerName val="0"/>
          <c:showPercent val="0"/>
          <c:showBubbleSize val="0"/>
        </c:dLbls>
        <c:axId val="208845136"/>
        <c:axId val="208844744"/>
      </c:scatterChart>
      <c:valAx>
        <c:axId val="208845136"/>
        <c:scaling>
          <c:logBase val="10"/>
          <c:orientation val="minMax"/>
          <c:max val="400"/>
          <c:min val="1"/>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GB" sz="1400"/>
                  <a:t>Frequency [Hz]</a:t>
                </a:r>
              </a:p>
            </c:rich>
          </c:tx>
          <c:layout/>
          <c:overlay val="0"/>
          <c:spPr>
            <a:noFill/>
            <a:ln>
              <a:noFill/>
            </a:ln>
            <a:effectLst/>
          </c:spPr>
        </c:title>
        <c:numFmt formatCode="General" sourceLinked="1"/>
        <c:majorTickMark val="in"/>
        <c:minorTickMark val="out"/>
        <c:tickLblPos val="low"/>
        <c:spPr>
          <a:noFill/>
          <a:ln w="9525" cap="flat" cmpd="sng" algn="ctr">
            <a:solidFill>
              <a:schemeClr val="tx1">
                <a:lumMod val="25000"/>
                <a:lumOff val="75000"/>
              </a:schemeClr>
            </a:solidFill>
            <a:round/>
          </a:ln>
          <a:effectLst/>
        </c:spPr>
        <c:txPr>
          <a:bodyPr rot="0" spcFirstLastPara="1" vertOverflow="ellipsis"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208844744"/>
        <c:crosses val="autoZero"/>
        <c:crossBetween val="midCat"/>
      </c:valAx>
      <c:valAx>
        <c:axId val="208844744"/>
        <c:scaling>
          <c:logBase val="10"/>
          <c:orientation val="minMax"/>
          <c:max val="0.1"/>
          <c:min val="1E-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GB" sz="1800" dirty="0" smtClean="0"/>
                  <a:t>Gain</a:t>
                </a:r>
                <a:endParaRPr lang="en-GB" sz="1800" dirty="0"/>
              </a:p>
            </c:rich>
          </c:tx>
          <c:layout/>
          <c:overlay val="0"/>
          <c:spPr>
            <a:noFill/>
            <a:ln>
              <a:noFill/>
            </a:ln>
            <a:effectLst/>
          </c:spPr>
        </c:title>
        <c:numFmt formatCode="General" sourceLinked="1"/>
        <c:majorTickMark val="in"/>
        <c:minorTickMark val="in"/>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en-US"/>
          </a:p>
        </c:txPr>
        <c:crossAx val="208845136"/>
        <c:crosses val="autoZero"/>
        <c:crossBetween val="midCat"/>
      </c:valAx>
      <c:spPr>
        <a:noFill/>
        <a:ln w="25400">
          <a:noFill/>
        </a:ln>
        <a:effectLst/>
      </c:spPr>
    </c:plotArea>
    <c:legend>
      <c:legendPos val="r"/>
      <c:layout>
        <c:manualLayout>
          <c:xMode val="edge"/>
          <c:yMode val="edge"/>
          <c:x val="0.90765716204978997"/>
          <c:y val="0.34955484672064702"/>
          <c:w val="9.23428379502097E-2"/>
          <c:h val="0.42320052381548701"/>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0009908868873"/>
          <c:y val="5.3768251368970801E-2"/>
          <c:w val="0.76746746430884905"/>
          <c:h val="0.68452584808903505"/>
        </c:manualLayout>
      </c:layout>
      <c:scatterChart>
        <c:scatterStyle val="lineMarker"/>
        <c:varyColors val="0"/>
        <c:ser>
          <c:idx val="0"/>
          <c:order val="0"/>
          <c:tx>
            <c:strRef>
              <c:f>V_phi!$N$1</c:f>
              <c:strCache>
                <c:ptCount val="1"/>
                <c:pt idx="0">
                  <c:v>G 10L/0 m</c:v>
                </c:pt>
              </c:strCache>
            </c:strRef>
          </c:tx>
          <c:spPr>
            <a:ln w="19050" cap="rnd">
              <a:solidFill>
                <a:srgbClr val="FF9900"/>
              </a:solidFill>
              <a:round/>
            </a:ln>
            <a:effectLst/>
          </c:spPr>
          <c:marker>
            <c:symbol val="circle"/>
            <c:size val="5"/>
            <c:spPr>
              <a:solidFill>
                <a:srgbClr val="FF9900"/>
              </a:solidFill>
              <a:ln w="9525">
                <a:solidFill>
                  <a:srgbClr val="FF9900"/>
                </a:solidFill>
              </a:ln>
              <a:effectLst/>
            </c:spPr>
          </c:marker>
          <c:trendline>
            <c:spPr>
              <a:ln w="19050" cap="rnd">
                <a:solidFill>
                  <a:srgbClr val="FF9900"/>
                </a:solidFill>
                <a:prstDash val="sysDot"/>
              </a:ln>
              <a:effectLst/>
            </c:spPr>
            <c:trendlineType val="linear"/>
            <c:intercept val="0"/>
            <c:dispRSqr val="1"/>
            <c:dispEq val="1"/>
            <c:trendlineLbl>
              <c:layout>
                <c:manualLayout>
                  <c:x val="-7.8190478055772603E-2"/>
                  <c:y val="-1.18862123112491E-2"/>
                </c:manualLayout>
              </c:layout>
              <c:tx>
                <c:rich>
                  <a:bodyPr rot="0" vert="horz"/>
                  <a:lstStyle/>
                  <a:p>
                    <a:pPr>
                      <a:defRPr/>
                    </a:pPr>
                    <a:r>
                      <a:rPr lang="en-US"/>
                      <a:t>y = -0.2279x</a:t>
                    </a:r>
                    <a:br>
                      <a:rPr lang="en-US"/>
                    </a:br>
                    <a:r>
                      <a:rPr lang="en-US"/>
                      <a:t>R² = 0.8833</a:t>
                    </a:r>
                  </a:p>
                </c:rich>
              </c:tx>
              <c:numFmt formatCode="General" sourceLinked="0"/>
              <c:spPr>
                <a:noFill/>
                <a:ln w="28575">
                  <a:solidFill>
                    <a:srgbClr val="FF9900"/>
                  </a:solidFill>
                </a:ln>
                <a:effectLst/>
              </c:spPr>
            </c:trendlineLbl>
          </c:trendline>
          <c:xVal>
            <c:numRef>
              <c:f>V_phi!$A$2:$A$20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V_phi!$N$2:$N$20</c:f>
              <c:numCache>
                <c:formatCode>0.00</c:formatCode>
                <c:ptCount val="19"/>
                <c:pt idx="1">
                  <c:v>-1.3400000000000041</c:v>
                </c:pt>
                <c:pt idx="2">
                  <c:v>-0.40999999999999698</c:v>
                </c:pt>
                <c:pt idx="3">
                  <c:v>-2.539999999999992</c:v>
                </c:pt>
                <c:pt idx="4">
                  <c:v>-1.9200000000000019</c:v>
                </c:pt>
                <c:pt idx="5">
                  <c:v>-1.880000000000003</c:v>
                </c:pt>
                <c:pt idx="6">
                  <c:v>-4.79</c:v>
                </c:pt>
                <c:pt idx="7">
                  <c:v>-7.81</c:v>
                </c:pt>
                <c:pt idx="8">
                  <c:v>-5.3599999999999852</c:v>
                </c:pt>
                <c:pt idx="9">
                  <c:v>-10.28</c:v>
                </c:pt>
                <c:pt idx="10">
                  <c:v>-15</c:v>
                </c:pt>
                <c:pt idx="11">
                  <c:v>-7.710000000000008</c:v>
                </c:pt>
                <c:pt idx="12">
                  <c:v>-20.059999999999992</c:v>
                </c:pt>
                <c:pt idx="13">
                  <c:v>-20.429999999999989</c:v>
                </c:pt>
                <c:pt idx="14">
                  <c:v>-21.08</c:v>
                </c:pt>
              </c:numCache>
            </c:numRef>
          </c:yVal>
          <c:smooth val="0"/>
        </c:ser>
        <c:ser>
          <c:idx val="1"/>
          <c:order val="1"/>
          <c:tx>
            <c:strRef>
              <c:f>V_phi!$O$1</c:f>
              <c:strCache>
                <c:ptCount val="1"/>
                <c:pt idx="0">
                  <c:v>G 10R/0 m</c:v>
                </c:pt>
              </c:strCache>
            </c:strRef>
          </c:tx>
          <c:spPr>
            <a:ln w="19050" cap="rnd">
              <a:solidFill>
                <a:srgbClr val="00B050"/>
              </a:solidFill>
              <a:round/>
            </a:ln>
            <a:effectLst/>
          </c:spPr>
          <c:marker>
            <c:symbol val="circle"/>
            <c:size val="5"/>
            <c:spPr>
              <a:solidFill>
                <a:srgbClr val="00B050"/>
              </a:solidFill>
              <a:ln w="9525">
                <a:solidFill>
                  <a:srgbClr val="00B050"/>
                </a:solidFill>
              </a:ln>
              <a:effectLst/>
            </c:spPr>
          </c:marker>
          <c:trendline>
            <c:spPr>
              <a:ln w="19050" cap="rnd">
                <a:solidFill>
                  <a:srgbClr val="00B050"/>
                </a:solidFill>
                <a:prstDash val="sysDot"/>
              </a:ln>
              <a:effectLst/>
            </c:spPr>
            <c:trendlineType val="linear"/>
            <c:intercept val="0"/>
            <c:dispRSqr val="1"/>
            <c:dispEq val="1"/>
            <c:trendlineLbl>
              <c:layout>
                <c:manualLayout>
                  <c:x val="-8.2796723834891797E-2"/>
                  <c:y val="-0.223133357374903"/>
                </c:manualLayout>
              </c:layout>
              <c:tx>
                <c:rich>
                  <a:bodyPr rot="0" vert="horz"/>
                  <a:lstStyle/>
                  <a:p>
                    <a:pPr>
                      <a:defRPr/>
                    </a:pPr>
                    <a:r>
                      <a:rPr lang="en-US"/>
                      <a:t>y = -1.0675x</a:t>
                    </a:r>
                    <a:br>
                      <a:rPr lang="en-US"/>
                    </a:br>
                    <a:r>
                      <a:rPr lang="en-US"/>
                      <a:t>R² = 0.9616</a:t>
                    </a:r>
                  </a:p>
                </c:rich>
              </c:tx>
              <c:numFmt formatCode="General" sourceLinked="0"/>
              <c:spPr>
                <a:noFill/>
                <a:ln w="28575">
                  <a:solidFill>
                    <a:srgbClr val="00B050"/>
                  </a:solidFill>
                </a:ln>
                <a:effectLst/>
              </c:spPr>
            </c:trendlineLbl>
          </c:trendline>
          <c:xVal>
            <c:numRef>
              <c:f>V_phi!$A$2:$A$20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V_phi!$O$2:$O$20</c:f>
              <c:numCache>
                <c:formatCode>0.00</c:formatCode>
                <c:ptCount val="19"/>
                <c:pt idx="1">
                  <c:v>0.62000000000000499</c:v>
                </c:pt>
                <c:pt idx="2">
                  <c:v>-6.6599999999999957</c:v>
                </c:pt>
                <c:pt idx="3">
                  <c:v>-15.98</c:v>
                </c:pt>
                <c:pt idx="4">
                  <c:v>-15.1</c:v>
                </c:pt>
                <c:pt idx="5">
                  <c:v>-25.78</c:v>
                </c:pt>
                <c:pt idx="6">
                  <c:v>-20.92</c:v>
                </c:pt>
                <c:pt idx="7">
                  <c:v>-33.31</c:v>
                </c:pt>
                <c:pt idx="8">
                  <c:v>-38.82</c:v>
                </c:pt>
                <c:pt idx="9">
                  <c:v>-50.81</c:v>
                </c:pt>
                <c:pt idx="10">
                  <c:v>-60.35</c:v>
                </c:pt>
                <c:pt idx="11">
                  <c:v>-48.730000000000011</c:v>
                </c:pt>
                <c:pt idx="12">
                  <c:v>-74.63</c:v>
                </c:pt>
                <c:pt idx="13">
                  <c:v>-88.079999999999984</c:v>
                </c:pt>
                <c:pt idx="14">
                  <c:v>-107.39</c:v>
                </c:pt>
              </c:numCache>
            </c:numRef>
          </c:yVal>
          <c:smooth val="0"/>
        </c:ser>
        <c:ser>
          <c:idx val="2"/>
          <c:order val="2"/>
          <c:tx>
            <c:strRef>
              <c:f>V_phi!$P$1</c:f>
              <c:strCache>
                <c:ptCount val="1"/>
                <c:pt idx="0">
                  <c:v>G 25R/0 m</c:v>
                </c:pt>
              </c:strCache>
            </c:strRef>
          </c:tx>
          <c:spPr>
            <a:ln w="19050" cap="rnd">
              <a:solidFill>
                <a:srgbClr val="7030A0"/>
              </a:solidFill>
              <a:round/>
            </a:ln>
            <a:effectLst/>
          </c:spPr>
          <c:marker>
            <c:symbol val="circle"/>
            <c:size val="5"/>
            <c:spPr>
              <a:solidFill>
                <a:srgbClr val="7030A0"/>
              </a:solidFill>
              <a:ln w="9525">
                <a:solidFill>
                  <a:srgbClr val="7030A0"/>
                </a:solidFill>
              </a:ln>
              <a:effectLst/>
            </c:spPr>
          </c:marker>
          <c:trendline>
            <c:spPr>
              <a:ln w="19050" cap="rnd">
                <a:solidFill>
                  <a:srgbClr val="7030A0"/>
                </a:solidFill>
                <a:prstDash val="sysDot"/>
              </a:ln>
              <a:effectLst/>
            </c:spPr>
            <c:trendlineType val="linear"/>
            <c:intercept val="0"/>
            <c:dispRSqr val="1"/>
            <c:dispEq val="1"/>
            <c:trendlineLbl>
              <c:layout>
                <c:manualLayout>
                  <c:x val="-0.10122170695136901"/>
                  <c:y val="-4.3625052827190203E-2"/>
                </c:manualLayout>
              </c:layout>
              <c:tx>
                <c:rich>
                  <a:bodyPr rot="0" vert="horz"/>
                  <a:lstStyle/>
                  <a:p>
                    <a:pPr>
                      <a:defRPr/>
                    </a:pPr>
                    <a:r>
                      <a:rPr lang="en-US"/>
                      <a:t>y = -2.5852x</a:t>
                    </a:r>
                    <a:br>
                      <a:rPr lang="en-US"/>
                    </a:br>
                    <a:r>
                      <a:rPr lang="en-US"/>
                      <a:t>R² = 0.9621</a:t>
                    </a:r>
                  </a:p>
                </c:rich>
              </c:tx>
              <c:numFmt formatCode="General" sourceLinked="0"/>
              <c:spPr>
                <a:noFill/>
                <a:ln w="28575">
                  <a:solidFill>
                    <a:srgbClr val="7030A0"/>
                  </a:solidFill>
                </a:ln>
                <a:effectLst/>
              </c:spPr>
            </c:trendlineLbl>
          </c:trendline>
          <c:xVal>
            <c:numRef>
              <c:f>V_phi!$A$2:$A$20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V_phi!$P$2:$P$20</c:f>
              <c:numCache>
                <c:formatCode>0.00</c:formatCode>
                <c:ptCount val="19"/>
                <c:pt idx="1">
                  <c:v>-9.41</c:v>
                </c:pt>
                <c:pt idx="2">
                  <c:v>-17.980000000000011</c:v>
                </c:pt>
                <c:pt idx="3">
                  <c:v>-36.63000000000001</c:v>
                </c:pt>
                <c:pt idx="4">
                  <c:v>-32.159999999999997</c:v>
                </c:pt>
                <c:pt idx="5">
                  <c:v>-62.03</c:v>
                </c:pt>
                <c:pt idx="6">
                  <c:v>-61.37</c:v>
                </c:pt>
                <c:pt idx="7">
                  <c:v>-68.78</c:v>
                </c:pt>
                <c:pt idx="8">
                  <c:v>-101.28</c:v>
                </c:pt>
                <c:pt idx="9">
                  <c:v>-125.74</c:v>
                </c:pt>
                <c:pt idx="10">
                  <c:v>-141.49</c:v>
                </c:pt>
                <c:pt idx="11">
                  <c:v>-114.37</c:v>
                </c:pt>
                <c:pt idx="12">
                  <c:v>-177.29</c:v>
                </c:pt>
                <c:pt idx="13">
                  <c:v>-223.21</c:v>
                </c:pt>
                <c:pt idx="14">
                  <c:v>-255.88</c:v>
                </c:pt>
              </c:numCache>
            </c:numRef>
          </c:yVal>
          <c:smooth val="0"/>
        </c:ser>
        <c:dLbls>
          <c:showLegendKey val="0"/>
          <c:showVal val="0"/>
          <c:showCatName val="0"/>
          <c:showSerName val="0"/>
          <c:showPercent val="0"/>
          <c:showBubbleSize val="0"/>
        </c:dLbls>
        <c:axId val="205904864"/>
        <c:axId val="166032552"/>
      </c:scatterChart>
      <c:valAx>
        <c:axId val="205904864"/>
        <c:scaling>
          <c:orientation val="minMax"/>
          <c:max val="10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bg1">
                  <a:lumMod val="85000"/>
                </a:schemeClr>
              </a:solidFill>
              <a:round/>
            </a:ln>
            <a:effectLst/>
          </c:spPr>
        </c:minorGridlines>
        <c:title>
          <c:tx>
            <c:rich>
              <a:bodyPr rot="0" vert="horz"/>
              <a:lstStyle/>
              <a:p>
                <a:pPr>
                  <a:defRPr/>
                </a:pPr>
                <a:r>
                  <a:rPr lang="en-GB"/>
                  <a:t>Frequency [Hz]</a:t>
                </a:r>
              </a:p>
            </c:rich>
          </c:tx>
          <c:layout/>
          <c:overlay val="0"/>
          <c:spPr>
            <a:noFill/>
            <a:ln>
              <a:noFill/>
            </a:ln>
            <a:effectLst/>
          </c:spPr>
        </c:title>
        <c:numFmt formatCode="General" sourceLinked="1"/>
        <c:majorTickMark val="in"/>
        <c:minorTickMark val="in"/>
        <c:tickLblPos val="low"/>
        <c:spPr>
          <a:noFill/>
          <a:ln w="9525" cap="flat" cmpd="sng" algn="ctr">
            <a:solidFill>
              <a:schemeClr val="bg1">
                <a:lumMod val="85000"/>
              </a:schemeClr>
            </a:solidFill>
            <a:round/>
          </a:ln>
          <a:effectLst/>
        </c:spPr>
        <c:txPr>
          <a:bodyPr rot="-60000000" vert="horz"/>
          <a:lstStyle/>
          <a:p>
            <a:pPr>
              <a:defRPr/>
            </a:pPr>
            <a:endParaRPr lang="en-US"/>
          </a:p>
        </c:txPr>
        <c:crossAx val="166032552"/>
        <c:crosses val="autoZero"/>
        <c:crossBetween val="midCat"/>
      </c:valAx>
      <c:valAx>
        <c:axId val="166032552"/>
        <c:scaling>
          <c:orientation val="minMax"/>
          <c:max val="0"/>
          <c:min val="-300"/>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pPr>
                <a:r>
                  <a:rPr lang="en-GB"/>
                  <a:t>Phase [deg]</a:t>
                </a:r>
              </a:p>
            </c:rich>
          </c:tx>
          <c:layout/>
          <c:overlay val="0"/>
          <c:spPr>
            <a:noFill/>
            <a:ln>
              <a:noFill/>
            </a:ln>
            <a:effectLst/>
          </c:spPr>
        </c:title>
        <c:numFmt formatCode="0" sourceLinked="0"/>
        <c:majorTickMark val="in"/>
        <c:minorTickMark val="in"/>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205904864"/>
        <c:crosses val="autoZero"/>
        <c:crossBetween val="midCat"/>
      </c:valAx>
      <c:spPr>
        <a:noFill/>
        <a:ln>
          <a:noFill/>
        </a:ln>
        <a:effectLst/>
      </c:spPr>
    </c:plotArea>
    <c:legend>
      <c:legendPos val="b"/>
      <c:layout>
        <c:manualLayout>
          <c:xMode val="edge"/>
          <c:yMode val="edge"/>
          <c:x val="0.20353875738722099"/>
          <c:y val="0.86860223979726403"/>
          <c:w val="0.69425989236618102"/>
          <c:h val="8.0989847351155803E-2"/>
        </c:manualLayout>
      </c:layout>
      <c:overlay val="0"/>
      <c:spPr>
        <a:noFill/>
        <a:ln>
          <a:noFill/>
        </a:ln>
        <a:effectLst/>
      </c:spPr>
      <c:txPr>
        <a:bodyPr rot="0" vert="horz"/>
        <a:lstStyle/>
        <a:p>
          <a:pPr>
            <a:defRPr/>
          </a:pPr>
          <a:endParaRPr lang="en-US"/>
        </a:p>
      </c:txPr>
    </c:legend>
    <c:plotVisOnly val="1"/>
    <c:dispBlanksAs val="gap"/>
    <c:showDLblsOverMax val="0"/>
  </c:chart>
  <c:spPr>
    <a:solidFill>
      <a:sysClr val="window" lastClr="FFFFFF"/>
    </a:solidFill>
    <a:ln>
      <a:noFill/>
    </a:ln>
    <a:effectLst/>
  </c:spPr>
  <c:txPr>
    <a:bodyPr/>
    <a:lstStyle/>
    <a:p>
      <a:pPr>
        <a:defRPr sz="1000"/>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8264084440204922"/>
          <c:y val="2.8320053641188694E-2"/>
          <c:w val="0.77784437326854006"/>
          <c:h val="0.83332924824085697"/>
        </c:manualLayout>
      </c:layout>
      <c:scatterChart>
        <c:scatterStyle val="lineMarker"/>
        <c:varyColors val="0"/>
        <c:ser>
          <c:idx val="0"/>
          <c:order val="0"/>
          <c:tx>
            <c:strRef>
              <c:f>V!$B$1</c:f>
              <c:strCache>
                <c:ptCount val="1"/>
                <c:pt idx="0">
                  <c:v>G 0/0R</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V!$B$2:$B$20</c:f>
              <c:numCache>
                <c:formatCode>General</c:formatCode>
                <c:ptCount val="19"/>
                <c:pt idx="1">
                  <c:v>3.2572999999999998E-2</c:v>
                </c:pt>
                <c:pt idx="2">
                  <c:v>3.3168000000000003E-2</c:v>
                </c:pt>
                <c:pt idx="3">
                  <c:v>2.9728000000000001E-2</c:v>
                </c:pt>
                <c:pt idx="4">
                  <c:v>3.0363999999999999E-2</c:v>
                </c:pt>
                <c:pt idx="5">
                  <c:v>2.1413000000000001E-2</c:v>
                </c:pt>
                <c:pt idx="6">
                  <c:v>1.0286E-2</c:v>
                </c:pt>
                <c:pt idx="7">
                  <c:v>1.3943000000000001E-2</c:v>
                </c:pt>
                <c:pt idx="8">
                  <c:v>1.9508999999999999E-2</c:v>
                </c:pt>
                <c:pt idx="9">
                  <c:v>1.9833E-2</c:v>
                </c:pt>
                <c:pt idx="10">
                  <c:v>2.0159E-2</c:v>
                </c:pt>
                <c:pt idx="11">
                  <c:v>2.0230999999999999E-2</c:v>
                </c:pt>
                <c:pt idx="12">
                  <c:v>9.3369999999999998E-3</c:v>
                </c:pt>
                <c:pt idx="13">
                  <c:v>1.1039999999999999E-2</c:v>
                </c:pt>
                <c:pt idx="14">
                  <c:v>1.4762000000000001E-2</c:v>
                </c:pt>
              </c:numCache>
            </c:numRef>
          </c:yVal>
          <c:smooth val="0"/>
        </c:ser>
        <c:ser>
          <c:idx val="1"/>
          <c:order val="1"/>
          <c:tx>
            <c:strRef>
              <c:f>V!$C$1</c:f>
              <c:strCache>
                <c:ptCount val="1"/>
                <c:pt idx="0">
                  <c:v>G 10L/0R</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V!$C$2:$C$20</c:f>
              <c:numCache>
                <c:formatCode>General</c:formatCode>
                <c:ptCount val="19"/>
                <c:pt idx="1">
                  <c:v>3.3627999999999998E-2</c:v>
                </c:pt>
                <c:pt idx="2">
                  <c:v>3.2674000000000002E-2</c:v>
                </c:pt>
                <c:pt idx="3">
                  <c:v>2.9663999999999999E-2</c:v>
                </c:pt>
                <c:pt idx="4">
                  <c:v>3.3065999999999998E-2</c:v>
                </c:pt>
                <c:pt idx="5">
                  <c:v>2.2530999999999999E-2</c:v>
                </c:pt>
                <c:pt idx="6">
                  <c:v>1.1180000000000001E-2</c:v>
                </c:pt>
                <c:pt idx="7">
                  <c:v>1.2756E-2</c:v>
                </c:pt>
                <c:pt idx="8">
                  <c:v>1.6938999999999999E-2</c:v>
                </c:pt>
                <c:pt idx="9">
                  <c:v>2.1558999999999998E-2</c:v>
                </c:pt>
                <c:pt idx="10">
                  <c:v>1.9002000000000002E-2</c:v>
                </c:pt>
                <c:pt idx="11">
                  <c:v>1.9012999999999999E-2</c:v>
                </c:pt>
                <c:pt idx="12">
                  <c:v>9.3659999999999993E-3</c:v>
                </c:pt>
                <c:pt idx="13">
                  <c:v>9.6310000000000007E-3</c:v>
                </c:pt>
                <c:pt idx="14">
                  <c:v>1.1004E-2</c:v>
                </c:pt>
              </c:numCache>
            </c:numRef>
          </c:yVal>
          <c:smooth val="0"/>
        </c:ser>
        <c:ser>
          <c:idx val="2"/>
          <c:order val="2"/>
          <c:tx>
            <c:strRef>
              <c:f>V!$D$1</c:f>
              <c:strCache>
                <c:ptCount val="1"/>
                <c:pt idx="0">
                  <c:v>G 10R/0R</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V!$D$2:$D$20</c:f>
              <c:numCache>
                <c:formatCode>General</c:formatCode>
                <c:ptCount val="19"/>
                <c:pt idx="1">
                  <c:v>3.1993000000000001E-2</c:v>
                </c:pt>
                <c:pt idx="2">
                  <c:v>2.4834999999999999E-2</c:v>
                </c:pt>
                <c:pt idx="3">
                  <c:v>2.6759000000000002E-2</c:v>
                </c:pt>
                <c:pt idx="4">
                  <c:v>3.065E-2</c:v>
                </c:pt>
                <c:pt idx="5">
                  <c:v>2.0230000000000001E-2</c:v>
                </c:pt>
                <c:pt idx="6">
                  <c:v>1.1039999999999999E-2</c:v>
                </c:pt>
                <c:pt idx="7">
                  <c:v>1.0911000000000001E-2</c:v>
                </c:pt>
                <c:pt idx="8">
                  <c:v>1.6181000000000001E-2</c:v>
                </c:pt>
                <c:pt idx="9">
                  <c:v>1.985E-2</c:v>
                </c:pt>
                <c:pt idx="10">
                  <c:v>1.9417E-2</c:v>
                </c:pt>
                <c:pt idx="11">
                  <c:v>1.4052E-2</c:v>
                </c:pt>
                <c:pt idx="12">
                  <c:v>1.0834999999999999E-2</c:v>
                </c:pt>
                <c:pt idx="13">
                  <c:v>1.0567E-2</c:v>
                </c:pt>
                <c:pt idx="14">
                  <c:v>1.5561999999999999E-2</c:v>
                </c:pt>
              </c:numCache>
            </c:numRef>
          </c:yVal>
          <c:smooth val="0"/>
        </c:ser>
        <c:ser>
          <c:idx val="3"/>
          <c:order val="3"/>
          <c:tx>
            <c:strRef>
              <c:f>V!$E$1</c:f>
              <c:strCache>
                <c:ptCount val="1"/>
                <c:pt idx="0">
                  <c:v>G 25R/0R</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V!$E$2:$E$20</c:f>
              <c:numCache>
                <c:formatCode>General</c:formatCode>
                <c:ptCount val="19"/>
                <c:pt idx="1">
                  <c:v>2.8750999999999999E-2</c:v>
                </c:pt>
                <c:pt idx="2">
                  <c:v>2.5887E-2</c:v>
                </c:pt>
                <c:pt idx="3">
                  <c:v>2.4507000000000001E-2</c:v>
                </c:pt>
                <c:pt idx="4">
                  <c:v>2.7949999999999999E-2</c:v>
                </c:pt>
                <c:pt idx="5">
                  <c:v>1.9945000000000001E-2</c:v>
                </c:pt>
                <c:pt idx="6">
                  <c:v>7.5319999999999996E-3</c:v>
                </c:pt>
                <c:pt idx="7">
                  <c:v>1.1978000000000001E-2</c:v>
                </c:pt>
                <c:pt idx="8">
                  <c:v>1.6108000000000001E-2</c:v>
                </c:pt>
                <c:pt idx="9">
                  <c:v>1.7646999999999999E-2</c:v>
                </c:pt>
                <c:pt idx="10">
                  <c:v>1.6618000000000001E-2</c:v>
                </c:pt>
                <c:pt idx="11">
                  <c:v>5.2319999999999997E-3</c:v>
                </c:pt>
                <c:pt idx="12">
                  <c:v>6.8469999999999998E-3</c:v>
                </c:pt>
                <c:pt idx="13">
                  <c:v>6.4609999999999997E-3</c:v>
                </c:pt>
                <c:pt idx="14">
                  <c:v>1.0399E-2</c:v>
                </c:pt>
              </c:numCache>
            </c:numRef>
          </c:yVal>
          <c:smooth val="0"/>
        </c:ser>
        <c:ser>
          <c:idx val="4"/>
          <c:order val="4"/>
          <c:tx>
            <c:strRef>
              <c:f>V!$R$1</c:f>
              <c:strCache>
                <c:ptCount val="1"/>
                <c:pt idx="0">
                  <c:v>S 3/1</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V!$R$2:$R$20</c:f>
              <c:numCache>
                <c:formatCode>General</c:formatCode>
                <c:ptCount val="19"/>
                <c:pt idx="3">
                  <c:v>6.5420775963674196E-2</c:v>
                </c:pt>
                <c:pt idx="4">
                  <c:v>5.4469808855636202E-2</c:v>
                </c:pt>
                <c:pt idx="5">
                  <c:v>3.8369013062270099E-2</c:v>
                </c:pt>
                <c:pt idx="6">
                  <c:v>1.50264387183962E-2</c:v>
                </c:pt>
                <c:pt idx="7">
                  <c:v>1.7019481945691001E-2</c:v>
                </c:pt>
                <c:pt idx="8">
                  <c:v>2.2562143475829102E-2</c:v>
                </c:pt>
                <c:pt idx="9">
                  <c:v>2.3418874127790399E-2</c:v>
                </c:pt>
                <c:pt idx="10">
                  <c:v>1.9398224402927499E-2</c:v>
                </c:pt>
                <c:pt idx="11">
                  <c:v>1.16137433415216E-2</c:v>
                </c:pt>
                <c:pt idx="12">
                  <c:v>4.35308859253545E-2</c:v>
                </c:pt>
                <c:pt idx="13">
                  <c:v>2.7116631370303401E-2</c:v>
                </c:pt>
                <c:pt idx="14">
                  <c:v>2.5873181720110699E-2</c:v>
                </c:pt>
                <c:pt idx="15">
                  <c:v>2.0456514952014501E-2</c:v>
                </c:pt>
                <c:pt idx="16">
                  <c:v>1.3231731629573199E-2</c:v>
                </c:pt>
                <c:pt idx="17">
                  <c:v>1.08635160101991E-2</c:v>
                </c:pt>
                <c:pt idx="18">
                  <c:v>8.3811746145820501E-3</c:v>
                </c:pt>
              </c:numCache>
            </c:numRef>
          </c:yVal>
          <c:smooth val="0"/>
        </c:ser>
        <c:ser>
          <c:idx val="5"/>
          <c:order val="5"/>
          <c:tx>
            <c:strRef>
              <c:f>V!$S$1</c:f>
              <c:strCache>
                <c:ptCount val="1"/>
                <c:pt idx="0">
                  <c:v>S 4/1</c:v>
                </c:pt>
              </c:strCache>
            </c:strRef>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V!$S$2:$S$20</c:f>
              <c:numCache>
                <c:formatCode>General</c:formatCode>
                <c:ptCount val="19"/>
                <c:pt idx="3">
                  <c:v>5.1266652882772601E-2</c:v>
                </c:pt>
                <c:pt idx="4">
                  <c:v>5.8879752648514298E-2</c:v>
                </c:pt>
                <c:pt idx="5">
                  <c:v>3.5265014467824797E-2</c:v>
                </c:pt>
                <c:pt idx="6">
                  <c:v>1.8604041988578599E-2</c:v>
                </c:pt>
                <c:pt idx="7">
                  <c:v>1.7510356806964701E-2</c:v>
                </c:pt>
                <c:pt idx="8">
                  <c:v>2.48969366410806E-2</c:v>
                </c:pt>
                <c:pt idx="9">
                  <c:v>2.4193847103063802E-2</c:v>
                </c:pt>
                <c:pt idx="10">
                  <c:v>1.9351152377572602E-2</c:v>
                </c:pt>
                <c:pt idx="11">
                  <c:v>1.10149185616402E-2</c:v>
                </c:pt>
                <c:pt idx="12">
                  <c:v>4.2952590262398699E-2</c:v>
                </c:pt>
                <c:pt idx="13">
                  <c:v>2.56220160760216E-2</c:v>
                </c:pt>
                <c:pt idx="14">
                  <c:v>2.4890557463361499E-2</c:v>
                </c:pt>
                <c:pt idx="15">
                  <c:v>1.6771507034288698E-2</c:v>
                </c:pt>
                <c:pt idx="16">
                  <c:v>8.9238705407318503E-3</c:v>
                </c:pt>
                <c:pt idx="17">
                  <c:v>1.6253473781810801E-3</c:v>
                </c:pt>
                <c:pt idx="18">
                  <c:v>5.2978532849490296E-3</c:v>
                </c:pt>
              </c:numCache>
            </c:numRef>
          </c:yVal>
          <c:smooth val="0"/>
        </c:ser>
        <c:ser>
          <c:idx val="6"/>
          <c:order val="6"/>
          <c:tx>
            <c:strRef>
              <c:f>V!$T$1</c:f>
              <c:strCache>
                <c:ptCount val="1"/>
                <c:pt idx="0">
                  <c:v>S 3/2</c:v>
                </c:pt>
              </c:strCache>
            </c:strRef>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V!$T$2:$T$20</c:f>
              <c:numCache>
                <c:formatCode>General</c:formatCode>
                <c:ptCount val="19"/>
                <c:pt idx="3">
                  <c:v>4.8077154217087602E-2</c:v>
                </c:pt>
                <c:pt idx="4">
                  <c:v>3.9838559813753102E-2</c:v>
                </c:pt>
                <c:pt idx="5">
                  <c:v>2.87845187186733E-2</c:v>
                </c:pt>
                <c:pt idx="6">
                  <c:v>1.1650542762088101E-2</c:v>
                </c:pt>
                <c:pt idx="7">
                  <c:v>1.2677621238595701E-2</c:v>
                </c:pt>
                <c:pt idx="8">
                  <c:v>1.6762479322224601E-2</c:v>
                </c:pt>
                <c:pt idx="9">
                  <c:v>2.2714007746748598E-2</c:v>
                </c:pt>
                <c:pt idx="10">
                  <c:v>1.98715305549622E-2</c:v>
                </c:pt>
                <c:pt idx="11">
                  <c:v>2.6537892780384799E-2</c:v>
                </c:pt>
                <c:pt idx="12">
                  <c:v>1.35181761882301E-2</c:v>
                </c:pt>
                <c:pt idx="13">
                  <c:v>1.47620194909143E-2</c:v>
                </c:pt>
                <c:pt idx="14">
                  <c:v>1.66768937717722E-2</c:v>
                </c:pt>
                <c:pt idx="15">
                  <c:v>1.94044144848909E-2</c:v>
                </c:pt>
                <c:pt idx="16">
                  <c:v>3.1965104334899699E-2</c:v>
                </c:pt>
                <c:pt idx="17">
                  <c:v>6.2514032055920399E-3</c:v>
                </c:pt>
                <c:pt idx="18">
                  <c:v>2.6708539816832099E-3</c:v>
                </c:pt>
              </c:numCache>
            </c:numRef>
          </c:yVal>
          <c:smooth val="0"/>
        </c:ser>
        <c:ser>
          <c:idx val="7"/>
          <c:order val="7"/>
          <c:tx>
            <c:strRef>
              <c:f>V!$U$1</c:f>
              <c:strCache>
                <c:ptCount val="1"/>
                <c:pt idx="0">
                  <c:v>S 4/2</c:v>
                </c:pt>
              </c:strCache>
            </c:strRef>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V!$A$2:$A$20</c:f>
              <c:numCache>
                <c:formatCode>General</c:formatCode>
                <c:ptCount val="19"/>
                <c:pt idx="0">
                  <c:v>2</c:v>
                </c:pt>
                <c:pt idx="1">
                  <c:v>3</c:v>
                </c:pt>
                <c:pt idx="2">
                  <c:v>5</c:v>
                </c:pt>
                <c:pt idx="3">
                  <c:v>8</c:v>
                </c:pt>
                <c:pt idx="4">
                  <c:v>12</c:v>
                </c:pt>
                <c:pt idx="5">
                  <c:v>18</c:v>
                </c:pt>
                <c:pt idx="6">
                  <c:v>24</c:v>
                </c:pt>
                <c:pt idx="7">
                  <c:v>28</c:v>
                </c:pt>
                <c:pt idx="8">
                  <c:v>35</c:v>
                </c:pt>
                <c:pt idx="9">
                  <c:v>42</c:v>
                </c:pt>
                <c:pt idx="10">
                  <c:v>49</c:v>
                </c:pt>
                <c:pt idx="11">
                  <c:v>60</c:v>
                </c:pt>
                <c:pt idx="12">
                  <c:v>70</c:v>
                </c:pt>
                <c:pt idx="13">
                  <c:v>85</c:v>
                </c:pt>
                <c:pt idx="14">
                  <c:v>98</c:v>
                </c:pt>
                <c:pt idx="15">
                  <c:v>127</c:v>
                </c:pt>
                <c:pt idx="16">
                  <c:v>148</c:v>
                </c:pt>
                <c:pt idx="17">
                  <c:v>174</c:v>
                </c:pt>
                <c:pt idx="18">
                  <c:v>198</c:v>
                </c:pt>
              </c:numCache>
            </c:numRef>
          </c:xVal>
          <c:yVal>
            <c:numRef>
              <c:f>V!$U$2:$U$20</c:f>
              <c:numCache>
                <c:formatCode>General</c:formatCode>
                <c:ptCount val="19"/>
                <c:pt idx="3">
                  <c:v>3.7675426203258901E-2</c:v>
                </c:pt>
                <c:pt idx="4">
                  <c:v>4.3063938968063098E-2</c:v>
                </c:pt>
                <c:pt idx="5">
                  <c:v>2.6455892220599901E-2</c:v>
                </c:pt>
                <c:pt idx="6">
                  <c:v>1.4425618467376699E-2</c:v>
                </c:pt>
                <c:pt idx="7">
                  <c:v>1.30432682642505E-2</c:v>
                </c:pt>
                <c:pt idx="8">
                  <c:v>1.84971067473025E-2</c:v>
                </c:pt>
                <c:pt idx="9">
                  <c:v>2.3465655853817598E-2</c:v>
                </c:pt>
                <c:pt idx="10">
                  <c:v>1.98233265841514E-2</c:v>
                </c:pt>
                <c:pt idx="11">
                  <c:v>2.51695528047528E-2</c:v>
                </c:pt>
                <c:pt idx="12">
                  <c:v>1.3338590872311601E-2</c:v>
                </c:pt>
                <c:pt idx="13">
                  <c:v>1.39483658833794E-2</c:v>
                </c:pt>
                <c:pt idx="14">
                  <c:v>1.6043530590681102E-2</c:v>
                </c:pt>
                <c:pt idx="15">
                  <c:v>1.5908930409677099E-2</c:v>
                </c:pt>
                <c:pt idx="16">
                  <c:v>2.1558210185650701E-2</c:v>
                </c:pt>
                <c:pt idx="17">
                  <c:v>9.7175404273149599E-4</c:v>
                </c:pt>
                <c:pt idx="18">
                  <c:v>1.6883721967207201E-3</c:v>
                </c:pt>
              </c:numCache>
            </c:numRef>
          </c:yVal>
          <c:smooth val="0"/>
        </c:ser>
        <c:dLbls>
          <c:showLegendKey val="0"/>
          <c:showVal val="0"/>
          <c:showCatName val="0"/>
          <c:showSerName val="0"/>
          <c:showPercent val="0"/>
          <c:showBubbleSize val="0"/>
        </c:dLbls>
        <c:axId val="210004576"/>
        <c:axId val="210004968"/>
      </c:scatterChart>
      <c:valAx>
        <c:axId val="210004576"/>
        <c:scaling>
          <c:logBase val="10"/>
          <c:orientation val="minMax"/>
          <c:max val="400"/>
          <c:min val="1"/>
        </c:scaling>
        <c:delete val="0"/>
        <c:axPos val="b"/>
        <c:majorGridlines>
          <c:spPr>
            <a:ln w="9525" cap="flat" cmpd="sng" algn="ctr">
              <a:solidFill>
                <a:schemeClr val="tx1">
                  <a:lumMod val="15000"/>
                  <a:lumOff val="85000"/>
                </a:schemeClr>
              </a:solidFill>
              <a:round/>
            </a:ln>
            <a:effectLst/>
          </c:spPr>
        </c:majorGridlines>
        <c:title>
          <c:tx>
            <c:rich>
              <a:bodyPr rot="0" vert="horz"/>
              <a:lstStyle/>
              <a:p>
                <a:pPr>
                  <a:defRPr/>
                </a:pPr>
                <a:r>
                  <a:rPr lang="en-GB"/>
                  <a:t>Frequency [Hz]</a:t>
                </a:r>
              </a:p>
            </c:rich>
          </c:tx>
          <c:layout/>
          <c:overlay val="0"/>
          <c:spPr>
            <a:noFill/>
            <a:ln>
              <a:noFill/>
            </a:ln>
            <a:effectLst/>
          </c:spPr>
        </c:title>
        <c:numFmt formatCode="General" sourceLinked="1"/>
        <c:majorTickMark val="in"/>
        <c:minorTickMark val="out"/>
        <c:tickLblPos val="low"/>
        <c:spPr>
          <a:noFill/>
          <a:ln w="9525" cap="flat" cmpd="sng" algn="ctr">
            <a:solidFill>
              <a:schemeClr val="tx1">
                <a:lumMod val="25000"/>
                <a:lumOff val="75000"/>
              </a:schemeClr>
            </a:solidFill>
            <a:round/>
          </a:ln>
          <a:effectLst/>
        </c:spPr>
        <c:txPr>
          <a:bodyPr rot="0"/>
          <a:lstStyle/>
          <a:p>
            <a:pPr>
              <a:defRPr/>
            </a:pPr>
            <a:endParaRPr lang="en-US"/>
          </a:p>
        </c:txPr>
        <c:crossAx val="210004968"/>
        <c:crosses val="autoZero"/>
        <c:crossBetween val="midCat"/>
      </c:valAx>
      <c:valAx>
        <c:axId val="210004968"/>
        <c:scaling>
          <c:logBase val="10"/>
          <c:orientation val="minMax"/>
          <c:max val="0.1"/>
          <c:min val="1E-4"/>
        </c:scaling>
        <c:delete val="0"/>
        <c:axPos val="l"/>
        <c:majorGridlines>
          <c:spPr>
            <a:ln w="9525" cap="flat" cmpd="sng" algn="ctr">
              <a:solidFill>
                <a:schemeClr val="tx1">
                  <a:lumMod val="15000"/>
                  <a:lumOff val="85000"/>
                </a:schemeClr>
              </a:solidFill>
              <a:round/>
            </a:ln>
            <a:effectLst/>
          </c:spPr>
        </c:majorGridlines>
        <c:title>
          <c:tx>
            <c:rich>
              <a:bodyPr rot="-5400000" vert="horz"/>
              <a:lstStyle/>
              <a:p>
                <a:pPr>
                  <a:defRPr/>
                </a:pPr>
                <a:r>
                  <a:rPr lang="en-GB"/>
                  <a:t>Gain</a:t>
                </a:r>
              </a:p>
            </c:rich>
          </c:tx>
          <c:layout/>
          <c:overlay val="0"/>
          <c:spPr>
            <a:noFill/>
            <a:ln>
              <a:noFill/>
            </a:ln>
            <a:effectLst/>
          </c:spPr>
        </c:title>
        <c:numFmt formatCode="General" sourceLinked="1"/>
        <c:majorTickMark val="in"/>
        <c:minorTickMark val="in"/>
        <c:tickLblPos val="nextTo"/>
        <c:spPr>
          <a:noFill/>
          <a:ln w="9525" cap="flat" cmpd="sng" algn="ctr">
            <a:solidFill>
              <a:schemeClr val="tx1">
                <a:lumMod val="25000"/>
                <a:lumOff val="75000"/>
              </a:schemeClr>
            </a:solidFill>
            <a:round/>
          </a:ln>
          <a:effectLst/>
        </c:spPr>
        <c:txPr>
          <a:bodyPr rot="-60000000" vert="horz"/>
          <a:lstStyle/>
          <a:p>
            <a:pPr>
              <a:defRPr/>
            </a:pPr>
            <a:endParaRPr lang="en-US"/>
          </a:p>
        </c:txPr>
        <c:crossAx val="210004576"/>
        <c:crosses val="autoZero"/>
        <c:crossBetween val="midCat"/>
      </c:valAx>
      <c:spPr>
        <a:noFill/>
        <a:ln w="25400">
          <a:noFill/>
        </a:ln>
        <a:effectLst/>
      </c:spPr>
    </c:plotArea>
    <c:legend>
      <c:legendPos val="r"/>
      <c:layout>
        <c:manualLayout>
          <c:xMode val="edge"/>
          <c:yMode val="edge"/>
          <c:x val="0.20727730636513131"/>
          <c:y val="0.44042196099702291"/>
          <c:w val="0.35037749603414264"/>
          <c:h val="0.42320052381548701"/>
        </c:manualLayout>
      </c:layout>
      <c:overlay val="0"/>
      <c:spPr>
        <a:noFill/>
        <a:ln>
          <a:noFill/>
        </a:ln>
        <a:effectLst/>
      </c:spPr>
      <c:txPr>
        <a:bodyPr rot="0" vert="horz"/>
        <a:lstStyle/>
        <a:p>
          <a:pPr>
            <a:defRPr/>
          </a:pPr>
          <a:endParaRPr lang="en-US"/>
        </a:p>
      </c:txPr>
    </c:legend>
    <c:plotVisOnly val="1"/>
    <c:dispBlanksAs val="gap"/>
    <c:showDLblsOverMax val="0"/>
  </c:chart>
  <c:spPr>
    <a:solidFill>
      <a:schemeClr val="bg1"/>
    </a:solidFill>
    <a:ln w="9525" cap="flat" cmpd="sng" algn="ctr">
      <a:noFill/>
      <a:round/>
    </a:ln>
    <a:effectLst/>
  </c:spPr>
  <c:txPr>
    <a:bodyPr/>
    <a:lstStyle/>
    <a:p>
      <a:pPr>
        <a:defRPr sz="1000"/>
      </a:pPr>
      <a:endParaRPr lang="en-US"/>
    </a:p>
  </c:txPr>
  <c:externalData r:id="rId2">
    <c:autoUpdate val="0"/>
  </c:externalData>
  <c:userShapes r:id="rId3"/>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1730883530546819E-2"/>
          <c:y val="8.6719574401213431E-2"/>
          <c:w val="0.88870447747942716"/>
          <c:h val="0.8245861620238647"/>
        </c:manualLayout>
      </c:layout>
      <c:scatterChart>
        <c:scatterStyle val="lineMarker"/>
        <c:varyColors val="0"/>
        <c:ser>
          <c:idx val="2"/>
          <c:order val="0"/>
          <c:tx>
            <c:strRef>
              <c:f>TF!$B$1</c:f>
              <c:strCache>
                <c:ptCount val="1"/>
                <c:pt idx="0">
                  <c:v>IP_V</c:v>
                </c:pt>
              </c:strCache>
            </c:strRef>
          </c:tx>
          <c:spPr>
            <a:ln w="19050" cap="rnd">
              <a:solidFill>
                <a:schemeClr val="accent1"/>
              </a:solidFill>
              <a:prstDash val="sysDash"/>
              <a:round/>
            </a:ln>
            <a:effectLst/>
          </c:spPr>
          <c:marker>
            <c:symbol val="none"/>
          </c:marker>
          <c:xVal>
            <c:numRef>
              <c:f>TF!$A$2:$A$3201</c:f>
              <c:numCache>
                <c:formatCode>0.000</c:formatCode>
                <c:ptCount val="3200"/>
                <c:pt idx="0">
                  <c:v>0.125</c:v>
                </c:pt>
                <c:pt idx="1">
                  <c:v>0.25</c:v>
                </c:pt>
                <c:pt idx="2">
                  <c:v>0.375</c:v>
                </c:pt>
                <c:pt idx="3">
                  <c:v>0.5</c:v>
                </c:pt>
                <c:pt idx="4">
                  <c:v>0.625</c:v>
                </c:pt>
                <c:pt idx="5">
                  <c:v>0.75</c:v>
                </c:pt>
                <c:pt idx="6">
                  <c:v>0.875</c:v>
                </c:pt>
                <c:pt idx="7">
                  <c:v>1</c:v>
                </c:pt>
                <c:pt idx="8">
                  <c:v>1.125</c:v>
                </c:pt>
                <c:pt idx="9">
                  <c:v>1.25</c:v>
                </c:pt>
                <c:pt idx="10">
                  <c:v>1.375</c:v>
                </c:pt>
                <c:pt idx="11">
                  <c:v>1.5</c:v>
                </c:pt>
                <c:pt idx="12">
                  <c:v>1.625</c:v>
                </c:pt>
                <c:pt idx="13">
                  <c:v>1.75</c:v>
                </c:pt>
                <c:pt idx="14">
                  <c:v>1.875</c:v>
                </c:pt>
                <c:pt idx="15">
                  <c:v>2</c:v>
                </c:pt>
                <c:pt idx="16">
                  <c:v>2.125</c:v>
                </c:pt>
                <c:pt idx="17">
                  <c:v>2.25</c:v>
                </c:pt>
                <c:pt idx="18">
                  <c:v>2.375</c:v>
                </c:pt>
                <c:pt idx="19">
                  <c:v>2.5</c:v>
                </c:pt>
                <c:pt idx="20">
                  <c:v>2.625</c:v>
                </c:pt>
                <c:pt idx="21">
                  <c:v>2.75</c:v>
                </c:pt>
                <c:pt idx="22">
                  <c:v>2.875</c:v>
                </c:pt>
                <c:pt idx="23">
                  <c:v>3</c:v>
                </c:pt>
                <c:pt idx="24">
                  <c:v>3.125</c:v>
                </c:pt>
                <c:pt idx="25">
                  <c:v>3.25</c:v>
                </c:pt>
                <c:pt idx="26">
                  <c:v>3.375</c:v>
                </c:pt>
                <c:pt idx="27">
                  <c:v>3.5</c:v>
                </c:pt>
                <c:pt idx="28">
                  <c:v>3.625</c:v>
                </c:pt>
                <c:pt idx="29">
                  <c:v>3.75</c:v>
                </c:pt>
                <c:pt idx="30">
                  <c:v>3.875</c:v>
                </c:pt>
                <c:pt idx="31">
                  <c:v>4</c:v>
                </c:pt>
                <c:pt idx="32">
                  <c:v>4.125</c:v>
                </c:pt>
                <c:pt idx="33">
                  <c:v>4.25</c:v>
                </c:pt>
                <c:pt idx="34">
                  <c:v>4.375</c:v>
                </c:pt>
                <c:pt idx="35">
                  <c:v>4.5</c:v>
                </c:pt>
                <c:pt idx="36">
                  <c:v>4.625</c:v>
                </c:pt>
                <c:pt idx="37">
                  <c:v>4.75</c:v>
                </c:pt>
                <c:pt idx="38">
                  <c:v>4.875</c:v>
                </c:pt>
                <c:pt idx="39">
                  <c:v>5</c:v>
                </c:pt>
                <c:pt idx="40">
                  <c:v>5.125</c:v>
                </c:pt>
                <c:pt idx="41">
                  <c:v>5.25</c:v>
                </c:pt>
                <c:pt idx="42">
                  <c:v>5.375</c:v>
                </c:pt>
                <c:pt idx="43">
                  <c:v>5.5</c:v>
                </c:pt>
                <c:pt idx="44">
                  <c:v>5.625</c:v>
                </c:pt>
                <c:pt idx="45">
                  <c:v>5.75</c:v>
                </c:pt>
                <c:pt idx="46">
                  <c:v>5.875</c:v>
                </c:pt>
                <c:pt idx="47">
                  <c:v>6</c:v>
                </c:pt>
                <c:pt idx="48">
                  <c:v>6.125</c:v>
                </c:pt>
                <c:pt idx="49">
                  <c:v>6.25</c:v>
                </c:pt>
                <c:pt idx="50">
                  <c:v>6.375</c:v>
                </c:pt>
                <c:pt idx="51">
                  <c:v>6.5</c:v>
                </c:pt>
                <c:pt idx="52">
                  <c:v>6.625</c:v>
                </c:pt>
                <c:pt idx="53">
                  <c:v>6.75</c:v>
                </c:pt>
                <c:pt idx="54">
                  <c:v>6.875</c:v>
                </c:pt>
                <c:pt idx="55">
                  <c:v>7</c:v>
                </c:pt>
                <c:pt idx="56">
                  <c:v>7.125</c:v>
                </c:pt>
                <c:pt idx="57">
                  <c:v>7.25</c:v>
                </c:pt>
                <c:pt idx="58">
                  <c:v>7.375</c:v>
                </c:pt>
                <c:pt idx="59">
                  <c:v>7.5</c:v>
                </c:pt>
                <c:pt idx="60">
                  <c:v>7.625</c:v>
                </c:pt>
                <c:pt idx="61">
                  <c:v>7.75</c:v>
                </c:pt>
                <c:pt idx="62">
                  <c:v>7.875</c:v>
                </c:pt>
                <c:pt idx="63">
                  <c:v>8</c:v>
                </c:pt>
                <c:pt idx="64">
                  <c:v>8.125</c:v>
                </c:pt>
                <c:pt idx="65">
                  <c:v>8.25</c:v>
                </c:pt>
                <c:pt idx="66">
                  <c:v>8.375</c:v>
                </c:pt>
                <c:pt idx="67">
                  <c:v>8.5</c:v>
                </c:pt>
                <c:pt idx="68">
                  <c:v>8.625</c:v>
                </c:pt>
                <c:pt idx="69">
                  <c:v>8.75</c:v>
                </c:pt>
                <c:pt idx="70">
                  <c:v>8.875</c:v>
                </c:pt>
                <c:pt idx="71">
                  <c:v>9</c:v>
                </c:pt>
                <c:pt idx="72">
                  <c:v>9.125</c:v>
                </c:pt>
                <c:pt idx="73">
                  <c:v>9.25</c:v>
                </c:pt>
                <c:pt idx="74">
                  <c:v>9.375</c:v>
                </c:pt>
                <c:pt idx="75">
                  <c:v>9.5</c:v>
                </c:pt>
                <c:pt idx="76">
                  <c:v>9.625</c:v>
                </c:pt>
                <c:pt idx="77">
                  <c:v>9.75</c:v>
                </c:pt>
                <c:pt idx="78">
                  <c:v>9.875</c:v>
                </c:pt>
                <c:pt idx="79">
                  <c:v>10</c:v>
                </c:pt>
                <c:pt idx="80">
                  <c:v>10.125</c:v>
                </c:pt>
                <c:pt idx="81">
                  <c:v>10.25</c:v>
                </c:pt>
                <c:pt idx="82">
                  <c:v>10.375</c:v>
                </c:pt>
                <c:pt idx="83">
                  <c:v>10.5</c:v>
                </c:pt>
                <c:pt idx="84">
                  <c:v>10.625</c:v>
                </c:pt>
                <c:pt idx="85">
                  <c:v>10.75</c:v>
                </c:pt>
                <c:pt idx="86">
                  <c:v>10.875</c:v>
                </c:pt>
                <c:pt idx="87">
                  <c:v>11</c:v>
                </c:pt>
                <c:pt idx="88">
                  <c:v>11.125</c:v>
                </c:pt>
                <c:pt idx="89">
                  <c:v>11.25</c:v>
                </c:pt>
                <c:pt idx="90">
                  <c:v>11.375</c:v>
                </c:pt>
                <c:pt idx="91">
                  <c:v>11.5</c:v>
                </c:pt>
                <c:pt idx="92">
                  <c:v>11.625</c:v>
                </c:pt>
                <c:pt idx="93">
                  <c:v>11.75</c:v>
                </c:pt>
                <c:pt idx="94">
                  <c:v>11.875</c:v>
                </c:pt>
                <c:pt idx="95">
                  <c:v>12</c:v>
                </c:pt>
                <c:pt idx="96">
                  <c:v>12.125</c:v>
                </c:pt>
                <c:pt idx="97">
                  <c:v>12.25</c:v>
                </c:pt>
                <c:pt idx="98">
                  <c:v>12.375</c:v>
                </c:pt>
                <c:pt idx="99">
                  <c:v>12.5</c:v>
                </c:pt>
                <c:pt idx="100">
                  <c:v>12.625</c:v>
                </c:pt>
                <c:pt idx="101">
                  <c:v>12.75</c:v>
                </c:pt>
                <c:pt idx="102">
                  <c:v>12.875</c:v>
                </c:pt>
                <c:pt idx="103">
                  <c:v>13</c:v>
                </c:pt>
                <c:pt idx="104">
                  <c:v>13.125</c:v>
                </c:pt>
                <c:pt idx="105">
                  <c:v>13.25</c:v>
                </c:pt>
                <c:pt idx="106">
                  <c:v>13.375</c:v>
                </c:pt>
                <c:pt idx="107">
                  <c:v>13.5</c:v>
                </c:pt>
                <c:pt idx="108">
                  <c:v>13.625</c:v>
                </c:pt>
                <c:pt idx="109">
                  <c:v>13.75</c:v>
                </c:pt>
                <c:pt idx="110">
                  <c:v>13.875</c:v>
                </c:pt>
                <c:pt idx="111">
                  <c:v>14</c:v>
                </c:pt>
                <c:pt idx="112">
                  <c:v>14.125</c:v>
                </c:pt>
                <c:pt idx="113">
                  <c:v>14.25</c:v>
                </c:pt>
                <c:pt idx="114">
                  <c:v>14.375</c:v>
                </c:pt>
                <c:pt idx="115">
                  <c:v>14.5</c:v>
                </c:pt>
                <c:pt idx="116">
                  <c:v>14.625</c:v>
                </c:pt>
                <c:pt idx="117">
                  <c:v>14.75</c:v>
                </c:pt>
                <c:pt idx="118">
                  <c:v>14.875</c:v>
                </c:pt>
                <c:pt idx="119">
                  <c:v>15</c:v>
                </c:pt>
                <c:pt idx="120">
                  <c:v>15.125</c:v>
                </c:pt>
                <c:pt idx="121">
                  <c:v>15.25</c:v>
                </c:pt>
                <c:pt idx="122">
                  <c:v>15.375</c:v>
                </c:pt>
                <c:pt idx="123">
                  <c:v>15.5</c:v>
                </c:pt>
                <c:pt idx="124">
                  <c:v>15.625</c:v>
                </c:pt>
                <c:pt idx="125">
                  <c:v>15.75</c:v>
                </c:pt>
                <c:pt idx="126">
                  <c:v>15.875</c:v>
                </c:pt>
                <c:pt idx="127">
                  <c:v>16</c:v>
                </c:pt>
                <c:pt idx="128">
                  <c:v>16.125</c:v>
                </c:pt>
                <c:pt idx="129">
                  <c:v>16.25</c:v>
                </c:pt>
                <c:pt idx="130">
                  <c:v>16.375</c:v>
                </c:pt>
                <c:pt idx="131">
                  <c:v>16.5</c:v>
                </c:pt>
                <c:pt idx="132">
                  <c:v>16.625</c:v>
                </c:pt>
                <c:pt idx="133">
                  <c:v>16.75</c:v>
                </c:pt>
                <c:pt idx="134">
                  <c:v>16.875</c:v>
                </c:pt>
                <c:pt idx="135">
                  <c:v>17</c:v>
                </c:pt>
                <c:pt idx="136">
                  <c:v>17.125</c:v>
                </c:pt>
                <c:pt idx="137">
                  <c:v>17.25</c:v>
                </c:pt>
                <c:pt idx="138">
                  <c:v>17.375</c:v>
                </c:pt>
                <c:pt idx="139">
                  <c:v>17.5</c:v>
                </c:pt>
                <c:pt idx="140">
                  <c:v>17.625</c:v>
                </c:pt>
                <c:pt idx="141">
                  <c:v>17.75</c:v>
                </c:pt>
                <c:pt idx="142">
                  <c:v>17.875</c:v>
                </c:pt>
                <c:pt idx="143">
                  <c:v>18</c:v>
                </c:pt>
                <c:pt idx="144">
                  <c:v>18.125</c:v>
                </c:pt>
                <c:pt idx="145">
                  <c:v>18.25</c:v>
                </c:pt>
                <c:pt idx="146">
                  <c:v>18.375</c:v>
                </c:pt>
                <c:pt idx="147">
                  <c:v>18.5</c:v>
                </c:pt>
                <c:pt idx="148">
                  <c:v>18.625</c:v>
                </c:pt>
                <c:pt idx="149">
                  <c:v>18.75</c:v>
                </c:pt>
                <c:pt idx="150">
                  <c:v>18.875</c:v>
                </c:pt>
                <c:pt idx="151">
                  <c:v>19</c:v>
                </c:pt>
                <c:pt idx="152">
                  <c:v>19.125</c:v>
                </c:pt>
                <c:pt idx="153">
                  <c:v>19.25</c:v>
                </c:pt>
                <c:pt idx="154">
                  <c:v>19.375</c:v>
                </c:pt>
                <c:pt idx="155">
                  <c:v>19.5</c:v>
                </c:pt>
                <c:pt idx="156">
                  <c:v>19.625</c:v>
                </c:pt>
                <c:pt idx="157">
                  <c:v>19.75</c:v>
                </c:pt>
                <c:pt idx="158">
                  <c:v>19.875</c:v>
                </c:pt>
                <c:pt idx="159">
                  <c:v>20</c:v>
                </c:pt>
                <c:pt idx="160">
                  <c:v>20.125</c:v>
                </c:pt>
                <c:pt idx="161">
                  <c:v>20.25</c:v>
                </c:pt>
                <c:pt idx="162">
                  <c:v>20.375</c:v>
                </c:pt>
                <c:pt idx="163">
                  <c:v>20.5</c:v>
                </c:pt>
                <c:pt idx="164">
                  <c:v>20.625</c:v>
                </c:pt>
                <c:pt idx="165">
                  <c:v>20.75</c:v>
                </c:pt>
                <c:pt idx="166">
                  <c:v>20.875</c:v>
                </c:pt>
                <c:pt idx="167">
                  <c:v>21</c:v>
                </c:pt>
                <c:pt idx="168">
                  <c:v>21.125</c:v>
                </c:pt>
                <c:pt idx="169">
                  <c:v>21.25</c:v>
                </c:pt>
                <c:pt idx="170">
                  <c:v>21.375</c:v>
                </c:pt>
                <c:pt idx="171">
                  <c:v>21.5</c:v>
                </c:pt>
                <c:pt idx="172">
                  <c:v>21.625</c:v>
                </c:pt>
                <c:pt idx="173">
                  <c:v>21.75</c:v>
                </c:pt>
                <c:pt idx="174">
                  <c:v>21.875</c:v>
                </c:pt>
                <c:pt idx="175">
                  <c:v>22</c:v>
                </c:pt>
                <c:pt idx="176">
                  <c:v>22.125</c:v>
                </c:pt>
                <c:pt idx="177">
                  <c:v>22.25</c:v>
                </c:pt>
                <c:pt idx="178">
                  <c:v>22.375</c:v>
                </c:pt>
                <c:pt idx="179">
                  <c:v>22.5</c:v>
                </c:pt>
                <c:pt idx="180">
                  <c:v>22.625</c:v>
                </c:pt>
                <c:pt idx="181">
                  <c:v>22.75</c:v>
                </c:pt>
                <c:pt idx="182">
                  <c:v>22.875</c:v>
                </c:pt>
                <c:pt idx="183">
                  <c:v>23</c:v>
                </c:pt>
                <c:pt idx="184">
                  <c:v>23.125</c:v>
                </c:pt>
                <c:pt idx="185">
                  <c:v>23.25</c:v>
                </c:pt>
                <c:pt idx="186">
                  <c:v>23.375</c:v>
                </c:pt>
                <c:pt idx="187">
                  <c:v>23.5</c:v>
                </c:pt>
                <c:pt idx="188">
                  <c:v>23.625</c:v>
                </c:pt>
                <c:pt idx="189">
                  <c:v>23.75</c:v>
                </c:pt>
                <c:pt idx="190">
                  <c:v>23.875</c:v>
                </c:pt>
                <c:pt idx="191">
                  <c:v>24</c:v>
                </c:pt>
                <c:pt idx="192">
                  <c:v>24.125</c:v>
                </c:pt>
                <c:pt idx="193">
                  <c:v>24.25</c:v>
                </c:pt>
                <c:pt idx="194">
                  <c:v>24.375</c:v>
                </c:pt>
                <c:pt idx="195">
                  <c:v>24.5</c:v>
                </c:pt>
                <c:pt idx="196">
                  <c:v>24.625</c:v>
                </c:pt>
                <c:pt idx="197">
                  <c:v>24.75</c:v>
                </c:pt>
                <c:pt idx="198">
                  <c:v>24.875</c:v>
                </c:pt>
                <c:pt idx="199">
                  <c:v>25</c:v>
                </c:pt>
                <c:pt idx="200">
                  <c:v>25.125</c:v>
                </c:pt>
                <c:pt idx="201">
                  <c:v>25.25</c:v>
                </c:pt>
                <c:pt idx="202">
                  <c:v>25.375</c:v>
                </c:pt>
                <c:pt idx="203">
                  <c:v>25.5</c:v>
                </c:pt>
                <c:pt idx="204">
                  <c:v>25.625</c:v>
                </c:pt>
                <c:pt idx="205">
                  <c:v>25.75</c:v>
                </c:pt>
                <c:pt idx="206">
                  <c:v>25.875</c:v>
                </c:pt>
                <c:pt idx="207">
                  <c:v>26</c:v>
                </c:pt>
                <c:pt idx="208">
                  <c:v>26.125</c:v>
                </c:pt>
                <c:pt idx="209">
                  <c:v>26.25</c:v>
                </c:pt>
                <c:pt idx="210">
                  <c:v>26.375</c:v>
                </c:pt>
                <c:pt idx="211">
                  <c:v>26.5</c:v>
                </c:pt>
                <c:pt idx="212">
                  <c:v>26.625</c:v>
                </c:pt>
                <c:pt idx="213">
                  <c:v>26.75</c:v>
                </c:pt>
                <c:pt idx="214">
                  <c:v>26.875</c:v>
                </c:pt>
                <c:pt idx="215">
                  <c:v>27</c:v>
                </c:pt>
                <c:pt idx="216">
                  <c:v>27.125</c:v>
                </c:pt>
                <c:pt idx="217">
                  <c:v>27.25</c:v>
                </c:pt>
                <c:pt idx="218">
                  <c:v>27.375</c:v>
                </c:pt>
                <c:pt idx="219">
                  <c:v>27.5</c:v>
                </c:pt>
                <c:pt idx="220">
                  <c:v>27.625</c:v>
                </c:pt>
                <c:pt idx="221">
                  <c:v>27.75</c:v>
                </c:pt>
                <c:pt idx="222">
                  <c:v>27.875</c:v>
                </c:pt>
                <c:pt idx="223">
                  <c:v>28</c:v>
                </c:pt>
                <c:pt idx="224">
                  <c:v>28.125</c:v>
                </c:pt>
                <c:pt idx="225">
                  <c:v>28.25</c:v>
                </c:pt>
                <c:pt idx="226">
                  <c:v>28.375</c:v>
                </c:pt>
                <c:pt idx="227">
                  <c:v>28.5</c:v>
                </c:pt>
                <c:pt idx="228">
                  <c:v>28.625</c:v>
                </c:pt>
                <c:pt idx="229">
                  <c:v>28.75</c:v>
                </c:pt>
                <c:pt idx="230">
                  <c:v>28.875</c:v>
                </c:pt>
                <c:pt idx="231">
                  <c:v>29</c:v>
                </c:pt>
                <c:pt idx="232">
                  <c:v>29.125</c:v>
                </c:pt>
                <c:pt idx="233">
                  <c:v>29.25</c:v>
                </c:pt>
                <c:pt idx="234">
                  <c:v>29.375</c:v>
                </c:pt>
                <c:pt idx="235">
                  <c:v>29.5</c:v>
                </c:pt>
                <c:pt idx="236">
                  <c:v>29.625</c:v>
                </c:pt>
                <c:pt idx="237">
                  <c:v>29.75</c:v>
                </c:pt>
                <c:pt idx="238">
                  <c:v>29.875</c:v>
                </c:pt>
                <c:pt idx="239">
                  <c:v>30</c:v>
                </c:pt>
                <c:pt idx="240">
                  <c:v>30.125</c:v>
                </c:pt>
                <c:pt idx="241">
                  <c:v>30.25</c:v>
                </c:pt>
                <c:pt idx="242">
                  <c:v>30.375</c:v>
                </c:pt>
                <c:pt idx="243">
                  <c:v>30.5</c:v>
                </c:pt>
                <c:pt idx="244">
                  <c:v>30.625</c:v>
                </c:pt>
                <c:pt idx="245">
                  <c:v>30.75</c:v>
                </c:pt>
                <c:pt idx="246">
                  <c:v>30.875</c:v>
                </c:pt>
                <c:pt idx="247">
                  <c:v>31</c:v>
                </c:pt>
                <c:pt idx="248">
                  <c:v>31.125</c:v>
                </c:pt>
                <c:pt idx="249">
                  <c:v>31.25</c:v>
                </c:pt>
                <c:pt idx="250">
                  <c:v>31.375</c:v>
                </c:pt>
                <c:pt idx="251">
                  <c:v>31.5</c:v>
                </c:pt>
                <c:pt idx="252">
                  <c:v>31.625</c:v>
                </c:pt>
                <c:pt idx="253">
                  <c:v>31.75</c:v>
                </c:pt>
                <c:pt idx="254">
                  <c:v>31.875</c:v>
                </c:pt>
                <c:pt idx="255">
                  <c:v>32</c:v>
                </c:pt>
                <c:pt idx="256">
                  <c:v>32.125</c:v>
                </c:pt>
                <c:pt idx="257">
                  <c:v>32.25</c:v>
                </c:pt>
                <c:pt idx="258">
                  <c:v>32.375</c:v>
                </c:pt>
                <c:pt idx="259">
                  <c:v>32.5</c:v>
                </c:pt>
                <c:pt idx="260">
                  <c:v>32.625</c:v>
                </c:pt>
                <c:pt idx="261">
                  <c:v>32.75</c:v>
                </c:pt>
                <c:pt idx="262">
                  <c:v>32.875</c:v>
                </c:pt>
                <c:pt idx="263">
                  <c:v>33</c:v>
                </c:pt>
                <c:pt idx="264">
                  <c:v>33.125</c:v>
                </c:pt>
                <c:pt idx="265">
                  <c:v>33.25</c:v>
                </c:pt>
                <c:pt idx="266">
                  <c:v>33.375</c:v>
                </c:pt>
                <c:pt idx="267">
                  <c:v>33.5</c:v>
                </c:pt>
                <c:pt idx="268">
                  <c:v>33.625</c:v>
                </c:pt>
                <c:pt idx="269">
                  <c:v>33.75</c:v>
                </c:pt>
                <c:pt idx="270">
                  <c:v>33.875</c:v>
                </c:pt>
                <c:pt idx="271">
                  <c:v>34</c:v>
                </c:pt>
                <c:pt idx="272">
                  <c:v>34.125</c:v>
                </c:pt>
                <c:pt idx="273">
                  <c:v>34.25</c:v>
                </c:pt>
                <c:pt idx="274">
                  <c:v>34.375</c:v>
                </c:pt>
                <c:pt idx="275">
                  <c:v>34.5</c:v>
                </c:pt>
                <c:pt idx="276">
                  <c:v>34.625</c:v>
                </c:pt>
                <c:pt idx="277">
                  <c:v>34.75</c:v>
                </c:pt>
                <c:pt idx="278">
                  <c:v>34.875</c:v>
                </c:pt>
                <c:pt idx="279">
                  <c:v>35</c:v>
                </c:pt>
                <c:pt idx="280">
                  <c:v>35.125</c:v>
                </c:pt>
                <c:pt idx="281">
                  <c:v>35.25</c:v>
                </c:pt>
                <c:pt idx="282">
                  <c:v>35.375</c:v>
                </c:pt>
                <c:pt idx="283">
                  <c:v>35.5</c:v>
                </c:pt>
                <c:pt idx="284">
                  <c:v>35.625</c:v>
                </c:pt>
                <c:pt idx="285">
                  <c:v>35.75</c:v>
                </c:pt>
                <c:pt idx="286">
                  <c:v>35.875</c:v>
                </c:pt>
                <c:pt idx="287">
                  <c:v>36</c:v>
                </c:pt>
                <c:pt idx="288">
                  <c:v>36.125</c:v>
                </c:pt>
                <c:pt idx="289">
                  <c:v>36.25</c:v>
                </c:pt>
                <c:pt idx="290">
                  <c:v>36.375</c:v>
                </c:pt>
                <c:pt idx="291">
                  <c:v>36.5</c:v>
                </c:pt>
                <c:pt idx="292">
                  <c:v>36.625</c:v>
                </c:pt>
                <c:pt idx="293">
                  <c:v>36.75</c:v>
                </c:pt>
                <c:pt idx="294">
                  <c:v>36.875</c:v>
                </c:pt>
                <c:pt idx="295">
                  <c:v>37</c:v>
                </c:pt>
                <c:pt idx="296">
                  <c:v>37.125</c:v>
                </c:pt>
                <c:pt idx="297">
                  <c:v>37.25</c:v>
                </c:pt>
                <c:pt idx="298">
                  <c:v>37.375</c:v>
                </c:pt>
                <c:pt idx="299">
                  <c:v>37.5</c:v>
                </c:pt>
                <c:pt idx="300">
                  <c:v>37.625</c:v>
                </c:pt>
                <c:pt idx="301">
                  <c:v>37.75</c:v>
                </c:pt>
                <c:pt idx="302">
                  <c:v>37.875</c:v>
                </c:pt>
                <c:pt idx="303">
                  <c:v>38</c:v>
                </c:pt>
                <c:pt idx="304">
                  <c:v>38.125</c:v>
                </c:pt>
                <c:pt idx="305">
                  <c:v>38.25</c:v>
                </c:pt>
                <c:pt idx="306">
                  <c:v>38.375</c:v>
                </c:pt>
                <c:pt idx="307">
                  <c:v>38.5</c:v>
                </c:pt>
                <c:pt idx="308">
                  <c:v>38.625</c:v>
                </c:pt>
                <c:pt idx="309">
                  <c:v>38.75</c:v>
                </c:pt>
                <c:pt idx="310">
                  <c:v>38.875</c:v>
                </c:pt>
                <c:pt idx="311">
                  <c:v>39</c:v>
                </c:pt>
                <c:pt idx="312">
                  <c:v>39.125</c:v>
                </c:pt>
                <c:pt idx="313">
                  <c:v>39.25</c:v>
                </c:pt>
                <c:pt idx="314">
                  <c:v>39.375</c:v>
                </c:pt>
                <c:pt idx="315">
                  <c:v>39.5</c:v>
                </c:pt>
                <c:pt idx="316">
                  <c:v>39.625</c:v>
                </c:pt>
                <c:pt idx="317">
                  <c:v>39.75</c:v>
                </c:pt>
                <c:pt idx="318">
                  <c:v>39.875</c:v>
                </c:pt>
                <c:pt idx="319">
                  <c:v>40</c:v>
                </c:pt>
                <c:pt idx="320">
                  <c:v>40.125</c:v>
                </c:pt>
                <c:pt idx="321">
                  <c:v>40.25</c:v>
                </c:pt>
                <c:pt idx="322">
                  <c:v>40.375</c:v>
                </c:pt>
                <c:pt idx="323">
                  <c:v>40.5</c:v>
                </c:pt>
                <c:pt idx="324">
                  <c:v>40.625</c:v>
                </c:pt>
                <c:pt idx="325">
                  <c:v>40.75</c:v>
                </c:pt>
                <c:pt idx="326">
                  <c:v>40.875</c:v>
                </c:pt>
                <c:pt idx="327">
                  <c:v>41</c:v>
                </c:pt>
                <c:pt idx="328">
                  <c:v>41.125</c:v>
                </c:pt>
                <c:pt idx="329">
                  <c:v>41.25</c:v>
                </c:pt>
                <c:pt idx="330">
                  <c:v>41.375</c:v>
                </c:pt>
                <c:pt idx="331">
                  <c:v>41.5</c:v>
                </c:pt>
                <c:pt idx="332">
                  <c:v>41.625</c:v>
                </c:pt>
                <c:pt idx="333">
                  <c:v>41.75</c:v>
                </c:pt>
                <c:pt idx="334">
                  <c:v>41.875</c:v>
                </c:pt>
                <c:pt idx="335">
                  <c:v>42</c:v>
                </c:pt>
                <c:pt idx="336">
                  <c:v>42.125</c:v>
                </c:pt>
                <c:pt idx="337">
                  <c:v>42.25</c:v>
                </c:pt>
                <c:pt idx="338">
                  <c:v>42.375</c:v>
                </c:pt>
                <c:pt idx="339">
                  <c:v>42.5</c:v>
                </c:pt>
                <c:pt idx="340">
                  <c:v>42.625</c:v>
                </c:pt>
                <c:pt idx="341">
                  <c:v>42.75</c:v>
                </c:pt>
                <c:pt idx="342">
                  <c:v>42.875</c:v>
                </c:pt>
                <c:pt idx="343">
                  <c:v>43</c:v>
                </c:pt>
                <c:pt idx="344">
                  <c:v>43.125</c:v>
                </c:pt>
                <c:pt idx="345">
                  <c:v>43.25</c:v>
                </c:pt>
                <c:pt idx="346">
                  <c:v>43.375</c:v>
                </c:pt>
                <c:pt idx="347">
                  <c:v>43.5</c:v>
                </c:pt>
                <c:pt idx="348">
                  <c:v>43.625</c:v>
                </c:pt>
                <c:pt idx="349">
                  <c:v>43.75</c:v>
                </c:pt>
                <c:pt idx="350">
                  <c:v>43.875</c:v>
                </c:pt>
                <c:pt idx="351">
                  <c:v>44</c:v>
                </c:pt>
                <c:pt idx="352">
                  <c:v>44.125</c:v>
                </c:pt>
                <c:pt idx="353">
                  <c:v>44.25</c:v>
                </c:pt>
                <c:pt idx="354">
                  <c:v>44.375</c:v>
                </c:pt>
                <c:pt idx="355">
                  <c:v>44.5</c:v>
                </c:pt>
                <c:pt idx="356">
                  <c:v>44.625</c:v>
                </c:pt>
                <c:pt idx="357">
                  <c:v>44.75</c:v>
                </c:pt>
                <c:pt idx="358">
                  <c:v>44.875</c:v>
                </c:pt>
                <c:pt idx="359">
                  <c:v>45</c:v>
                </c:pt>
                <c:pt idx="360">
                  <c:v>45.125</c:v>
                </c:pt>
                <c:pt idx="361">
                  <c:v>45.25</c:v>
                </c:pt>
                <c:pt idx="362">
                  <c:v>45.375</c:v>
                </c:pt>
                <c:pt idx="363">
                  <c:v>45.5</c:v>
                </c:pt>
                <c:pt idx="364">
                  <c:v>45.625</c:v>
                </c:pt>
                <c:pt idx="365">
                  <c:v>45.75</c:v>
                </c:pt>
                <c:pt idx="366">
                  <c:v>45.875</c:v>
                </c:pt>
                <c:pt idx="367">
                  <c:v>46</c:v>
                </c:pt>
                <c:pt idx="368">
                  <c:v>46.125</c:v>
                </c:pt>
                <c:pt idx="369">
                  <c:v>46.25</c:v>
                </c:pt>
                <c:pt idx="370">
                  <c:v>46.375</c:v>
                </c:pt>
                <c:pt idx="371">
                  <c:v>46.5</c:v>
                </c:pt>
                <c:pt idx="372">
                  <c:v>46.625</c:v>
                </c:pt>
                <c:pt idx="373">
                  <c:v>46.75</c:v>
                </c:pt>
                <c:pt idx="374">
                  <c:v>46.875</c:v>
                </c:pt>
                <c:pt idx="375">
                  <c:v>47</c:v>
                </c:pt>
                <c:pt idx="376">
                  <c:v>47.125</c:v>
                </c:pt>
                <c:pt idx="377">
                  <c:v>47.25</c:v>
                </c:pt>
                <c:pt idx="378">
                  <c:v>47.375</c:v>
                </c:pt>
                <c:pt idx="379">
                  <c:v>47.5</c:v>
                </c:pt>
                <c:pt idx="380">
                  <c:v>47.625</c:v>
                </c:pt>
                <c:pt idx="381">
                  <c:v>47.75</c:v>
                </c:pt>
                <c:pt idx="382">
                  <c:v>47.875</c:v>
                </c:pt>
                <c:pt idx="383">
                  <c:v>48</c:v>
                </c:pt>
                <c:pt idx="384">
                  <c:v>48.125</c:v>
                </c:pt>
                <c:pt idx="385">
                  <c:v>48.25</c:v>
                </c:pt>
                <c:pt idx="386">
                  <c:v>48.375</c:v>
                </c:pt>
                <c:pt idx="387">
                  <c:v>48.5</c:v>
                </c:pt>
                <c:pt idx="388">
                  <c:v>48.625</c:v>
                </c:pt>
                <c:pt idx="389">
                  <c:v>48.75</c:v>
                </c:pt>
                <c:pt idx="390">
                  <c:v>48.875</c:v>
                </c:pt>
                <c:pt idx="391">
                  <c:v>49</c:v>
                </c:pt>
                <c:pt idx="392">
                  <c:v>49.125</c:v>
                </c:pt>
                <c:pt idx="393">
                  <c:v>49.25</c:v>
                </c:pt>
                <c:pt idx="394">
                  <c:v>49.375</c:v>
                </c:pt>
                <c:pt idx="395">
                  <c:v>49.5</c:v>
                </c:pt>
                <c:pt idx="396">
                  <c:v>49.625</c:v>
                </c:pt>
                <c:pt idx="397">
                  <c:v>49.75</c:v>
                </c:pt>
                <c:pt idx="398">
                  <c:v>49.875</c:v>
                </c:pt>
                <c:pt idx="399">
                  <c:v>50</c:v>
                </c:pt>
                <c:pt idx="400">
                  <c:v>50.125</c:v>
                </c:pt>
                <c:pt idx="401">
                  <c:v>50.25</c:v>
                </c:pt>
                <c:pt idx="402">
                  <c:v>50.375</c:v>
                </c:pt>
                <c:pt idx="403">
                  <c:v>50.5</c:v>
                </c:pt>
                <c:pt idx="404">
                  <c:v>50.625</c:v>
                </c:pt>
                <c:pt idx="405">
                  <c:v>50.75</c:v>
                </c:pt>
                <c:pt idx="406">
                  <c:v>50.875</c:v>
                </c:pt>
                <c:pt idx="407">
                  <c:v>51</c:v>
                </c:pt>
                <c:pt idx="408">
                  <c:v>51.125</c:v>
                </c:pt>
                <c:pt idx="409">
                  <c:v>51.25</c:v>
                </c:pt>
                <c:pt idx="410">
                  <c:v>51.375</c:v>
                </c:pt>
                <c:pt idx="411">
                  <c:v>51.5</c:v>
                </c:pt>
                <c:pt idx="412">
                  <c:v>51.625</c:v>
                </c:pt>
                <c:pt idx="413">
                  <c:v>51.75</c:v>
                </c:pt>
                <c:pt idx="414">
                  <c:v>51.875</c:v>
                </c:pt>
                <c:pt idx="415">
                  <c:v>52</c:v>
                </c:pt>
                <c:pt idx="416">
                  <c:v>52.125</c:v>
                </c:pt>
                <c:pt idx="417">
                  <c:v>52.25</c:v>
                </c:pt>
                <c:pt idx="418">
                  <c:v>52.375</c:v>
                </c:pt>
                <c:pt idx="419">
                  <c:v>52.5</c:v>
                </c:pt>
                <c:pt idx="420">
                  <c:v>52.625</c:v>
                </c:pt>
                <c:pt idx="421">
                  <c:v>52.75</c:v>
                </c:pt>
                <c:pt idx="422">
                  <c:v>52.875</c:v>
                </c:pt>
                <c:pt idx="423">
                  <c:v>53</c:v>
                </c:pt>
                <c:pt idx="424">
                  <c:v>53.125</c:v>
                </c:pt>
                <c:pt idx="425">
                  <c:v>53.25</c:v>
                </c:pt>
                <c:pt idx="426">
                  <c:v>53.375</c:v>
                </c:pt>
                <c:pt idx="427">
                  <c:v>53.5</c:v>
                </c:pt>
                <c:pt idx="428">
                  <c:v>53.625</c:v>
                </c:pt>
                <c:pt idx="429">
                  <c:v>53.75</c:v>
                </c:pt>
                <c:pt idx="430">
                  <c:v>53.875</c:v>
                </c:pt>
                <c:pt idx="431">
                  <c:v>54</c:v>
                </c:pt>
                <c:pt idx="432">
                  <c:v>54.125</c:v>
                </c:pt>
                <c:pt idx="433">
                  <c:v>54.25</c:v>
                </c:pt>
                <c:pt idx="434">
                  <c:v>54.375</c:v>
                </c:pt>
                <c:pt idx="435">
                  <c:v>54.5</c:v>
                </c:pt>
                <c:pt idx="436">
                  <c:v>54.625</c:v>
                </c:pt>
                <c:pt idx="437">
                  <c:v>54.75</c:v>
                </c:pt>
                <c:pt idx="438">
                  <c:v>54.875</c:v>
                </c:pt>
                <c:pt idx="439">
                  <c:v>55</c:v>
                </c:pt>
                <c:pt idx="440">
                  <c:v>55.125</c:v>
                </c:pt>
                <c:pt idx="441">
                  <c:v>55.25</c:v>
                </c:pt>
                <c:pt idx="442">
                  <c:v>55.375</c:v>
                </c:pt>
                <c:pt idx="443">
                  <c:v>55.5</c:v>
                </c:pt>
                <c:pt idx="444">
                  <c:v>55.625</c:v>
                </c:pt>
                <c:pt idx="445">
                  <c:v>55.75</c:v>
                </c:pt>
                <c:pt idx="446">
                  <c:v>55.875</c:v>
                </c:pt>
                <c:pt idx="447">
                  <c:v>56</c:v>
                </c:pt>
                <c:pt idx="448">
                  <c:v>56.125</c:v>
                </c:pt>
                <c:pt idx="449">
                  <c:v>56.25</c:v>
                </c:pt>
                <c:pt idx="450">
                  <c:v>56.375</c:v>
                </c:pt>
                <c:pt idx="451">
                  <c:v>56.5</c:v>
                </c:pt>
                <c:pt idx="452">
                  <c:v>56.625</c:v>
                </c:pt>
                <c:pt idx="453">
                  <c:v>56.75</c:v>
                </c:pt>
                <c:pt idx="454">
                  <c:v>56.875</c:v>
                </c:pt>
                <c:pt idx="455">
                  <c:v>57</c:v>
                </c:pt>
                <c:pt idx="456">
                  <c:v>57.125</c:v>
                </c:pt>
                <c:pt idx="457">
                  <c:v>57.25</c:v>
                </c:pt>
                <c:pt idx="458">
                  <c:v>57.375</c:v>
                </c:pt>
                <c:pt idx="459">
                  <c:v>57.5</c:v>
                </c:pt>
                <c:pt idx="460">
                  <c:v>57.625</c:v>
                </c:pt>
                <c:pt idx="461">
                  <c:v>57.75</c:v>
                </c:pt>
                <c:pt idx="462">
                  <c:v>57.875</c:v>
                </c:pt>
                <c:pt idx="463">
                  <c:v>58</c:v>
                </c:pt>
                <c:pt idx="464">
                  <c:v>58.125</c:v>
                </c:pt>
                <c:pt idx="465">
                  <c:v>58.25</c:v>
                </c:pt>
                <c:pt idx="466">
                  <c:v>58.375</c:v>
                </c:pt>
                <c:pt idx="467">
                  <c:v>58.5</c:v>
                </c:pt>
                <c:pt idx="468">
                  <c:v>58.625</c:v>
                </c:pt>
                <c:pt idx="469">
                  <c:v>58.75</c:v>
                </c:pt>
                <c:pt idx="470">
                  <c:v>58.875</c:v>
                </c:pt>
                <c:pt idx="471">
                  <c:v>59</c:v>
                </c:pt>
                <c:pt idx="472">
                  <c:v>59.125</c:v>
                </c:pt>
                <c:pt idx="473">
                  <c:v>59.25</c:v>
                </c:pt>
                <c:pt idx="474">
                  <c:v>59.375</c:v>
                </c:pt>
                <c:pt idx="475">
                  <c:v>59.5</c:v>
                </c:pt>
                <c:pt idx="476">
                  <c:v>59.625</c:v>
                </c:pt>
                <c:pt idx="477">
                  <c:v>59.75</c:v>
                </c:pt>
                <c:pt idx="478">
                  <c:v>59.875</c:v>
                </c:pt>
                <c:pt idx="479">
                  <c:v>60</c:v>
                </c:pt>
                <c:pt idx="480">
                  <c:v>60.125</c:v>
                </c:pt>
                <c:pt idx="481">
                  <c:v>60.25</c:v>
                </c:pt>
                <c:pt idx="482">
                  <c:v>60.375</c:v>
                </c:pt>
                <c:pt idx="483">
                  <c:v>60.5</c:v>
                </c:pt>
                <c:pt idx="484">
                  <c:v>60.625</c:v>
                </c:pt>
                <c:pt idx="485">
                  <c:v>60.75</c:v>
                </c:pt>
                <c:pt idx="486">
                  <c:v>60.875</c:v>
                </c:pt>
                <c:pt idx="487">
                  <c:v>61</c:v>
                </c:pt>
                <c:pt idx="488">
                  <c:v>61.125</c:v>
                </c:pt>
                <c:pt idx="489">
                  <c:v>61.25</c:v>
                </c:pt>
                <c:pt idx="490">
                  <c:v>61.375</c:v>
                </c:pt>
                <c:pt idx="491">
                  <c:v>61.5</c:v>
                </c:pt>
                <c:pt idx="492">
                  <c:v>61.625</c:v>
                </c:pt>
                <c:pt idx="493">
                  <c:v>61.75</c:v>
                </c:pt>
                <c:pt idx="494">
                  <c:v>61.875</c:v>
                </c:pt>
                <c:pt idx="495">
                  <c:v>62</c:v>
                </c:pt>
                <c:pt idx="496">
                  <c:v>62.125</c:v>
                </c:pt>
                <c:pt idx="497">
                  <c:v>62.25</c:v>
                </c:pt>
                <c:pt idx="498">
                  <c:v>62.375</c:v>
                </c:pt>
                <c:pt idx="499">
                  <c:v>62.5</c:v>
                </c:pt>
                <c:pt idx="500">
                  <c:v>62.625</c:v>
                </c:pt>
                <c:pt idx="501">
                  <c:v>62.75</c:v>
                </c:pt>
                <c:pt idx="502">
                  <c:v>62.875</c:v>
                </c:pt>
                <c:pt idx="503">
                  <c:v>63</c:v>
                </c:pt>
                <c:pt idx="504">
                  <c:v>63.125</c:v>
                </c:pt>
                <c:pt idx="505">
                  <c:v>63.25</c:v>
                </c:pt>
                <c:pt idx="506">
                  <c:v>63.375</c:v>
                </c:pt>
                <c:pt idx="507">
                  <c:v>63.5</c:v>
                </c:pt>
                <c:pt idx="508">
                  <c:v>63.625</c:v>
                </c:pt>
                <c:pt idx="509">
                  <c:v>63.75</c:v>
                </c:pt>
                <c:pt idx="510">
                  <c:v>63.875</c:v>
                </c:pt>
                <c:pt idx="511">
                  <c:v>64</c:v>
                </c:pt>
                <c:pt idx="512">
                  <c:v>64.125</c:v>
                </c:pt>
                <c:pt idx="513">
                  <c:v>64.25</c:v>
                </c:pt>
                <c:pt idx="514">
                  <c:v>64.375</c:v>
                </c:pt>
                <c:pt idx="515">
                  <c:v>64.5</c:v>
                </c:pt>
                <c:pt idx="516">
                  <c:v>64.625</c:v>
                </c:pt>
                <c:pt idx="517">
                  <c:v>64.75</c:v>
                </c:pt>
                <c:pt idx="518">
                  <c:v>64.875</c:v>
                </c:pt>
                <c:pt idx="519">
                  <c:v>65</c:v>
                </c:pt>
                <c:pt idx="520">
                  <c:v>65.125</c:v>
                </c:pt>
                <c:pt idx="521">
                  <c:v>65.25</c:v>
                </c:pt>
                <c:pt idx="522">
                  <c:v>65.375</c:v>
                </c:pt>
                <c:pt idx="523">
                  <c:v>65.5</c:v>
                </c:pt>
                <c:pt idx="524">
                  <c:v>65.625</c:v>
                </c:pt>
                <c:pt idx="525">
                  <c:v>65.75</c:v>
                </c:pt>
                <c:pt idx="526">
                  <c:v>65.875</c:v>
                </c:pt>
                <c:pt idx="527">
                  <c:v>66</c:v>
                </c:pt>
                <c:pt idx="528">
                  <c:v>66.125</c:v>
                </c:pt>
                <c:pt idx="529">
                  <c:v>66.25</c:v>
                </c:pt>
                <c:pt idx="530">
                  <c:v>66.375</c:v>
                </c:pt>
                <c:pt idx="531">
                  <c:v>66.5</c:v>
                </c:pt>
                <c:pt idx="532">
                  <c:v>66.625</c:v>
                </c:pt>
                <c:pt idx="533">
                  <c:v>66.75</c:v>
                </c:pt>
                <c:pt idx="534">
                  <c:v>66.875</c:v>
                </c:pt>
                <c:pt idx="535">
                  <c:v>67</c:v>
                </c:pt>
                <c:pt idx="536">
                  <c:v>67.125</c:v>
                </c:pt>
                <c:pt idx="537">
                  <c:v>67.25</c:v>
                </c:pt>
                <c:pt idx="538">
                  <c:v>67.375</c:v>
                </c:pt>
                <c:pt idx="539">
                  <c:v>67.5</c:v>
                </c:pt>
                <c:pt idx="540">
                  <c:v>67.625</c:v>
                </c:pt>
                <c:pt idx="541">
                  <c:v>67.75</c:v>
                </c:pt>
                <c:pt idx="542">
                  <c:v>67.875</c:v>
                </c:pt>
                <c:pt idx="543">
                  <c:v>68</c:v>
                </c:pt>
                <c:pt idx="544">
                  <c:v>68.125</c:v>
                </c:pt>
                <c:pt idx="545">
                  <c:v>68.25</c:v>
                </c:pt>
                <c:pt idx="546">
                  <c:v>68.375</c:v>
                </c:pt>
                <c:pt idx="547">
                  <c:v>68.5</c:v>
                </c:pt>
                <c:pt idx="548">
                  <c:v>68.625</c:v>
                </c:pt>
                <c:pt idx="549">
                  <c:v>68.75</c:v>
                </c:pt>
                <c:pt idx="550">
                  <c:v>68.875</c:v>
                </c:pt>
                <c:pt idx="551">
                  <c:v>69</c:v>
                </c:pt>
                <c:pt idx="552">
                  <c:v>69.125</c:v>
                </c:pt>
                <c:pt idx="553">
                  <c:v>69.25</c:v>
                </c:pt>
                <c:pt idx="554">
                  <c:v>69.375</c:v>
                </c:pt>
                <c:pt idx="555">
                  <c:v>69.5</c:v>
                </c:pt>
                <c:pt idx="556">
                  <c:v>69.625</c:v>
                </c:pt>
                <c:pt idx="557">
                  <c:v>69.75</c:v>
                </c:pt>
                <c:pt idx="558">
                  <c:v>69.875</c:v>
                </c:pt>
                <c:pt idx="559">
                  <c:v>70</c:v>
                </c:pt>
                <c:pt idx="560">
                  <c:v>70.125</c:v>
                </c:pt>
                <c:pt idx="561">
                  <c:v>70.25</c:v>
                </c:pt>
                <c:pt idx="562">
                  <c:v>70.375</c:v>
                </c:pt>
                <c:pt idx="563">
                  <c:v>70.5</c:v>
                </c:pt>
                <c:pt idx="564">
                  <c:v>70.625</c:v>
                </c:pt>
                <c:pt idx="565">
                  <c:v>70.75</c:v>
                </c:pt>
                <c:pt idx="566">
                  <c:v>70.875</c:v>
                </c:pt>
                <c:pt idx="567">
                  <c:v>71</c:v>
                </c:pt>
                <c:pt idx="568">
                  <c:v>71.125</c:v>
                </c:pt>
                <c:pt idx="569">
                  <c:v>71.25</c:v>
                </c:pt>
                <c:pt idx="570">
                  <c:v>71.375</c:v>
                </c:pt>
                <c:pt idx="571">
                  <c:v>71.5</c:v>
                </c:pt>
                <c:pt idx="572">
                  <c:v>71.625</c:v>
                </c:pt>
                <c:pt idx="573">
                  <c:v>71.75</c:v>
                </c:pt>
                <c:pt idx="574">
                  <c:v>71.875</c:v>
                </c:pt>
                <c:pt idx="575">
                  <c:v>72</c:v>
                </c:pt>
                <c:pt idx="576">
                  <c:v>72.125</c:v>
                </c:pt>
                <c:pt idx="577">
                  <c:v>72.25</c:v>
                </c:pt>
                <c:pt idx="578">
                  <c:v>72.375</c:v>
                </c:pt>
                <c:pt idx="579">
                  <c:v>72.5</c:v>
                </c:pt>
                <c:pt idx="580">
                  <c:v>72.625</c:v>
                </c:pt>
                <c:pt idx="581">
                  <c:v>72.75</c:v>
                </c:pt>
                <c:pt idx="582">
                  <c:v>72.875</c:v>
                </c:pt>
                <c:pt idx="583">
                  <c:v>73</c:v>
                </c:pt>
                <c:pt idx="584">
                  <c:v>73.125</c:v>
                </c:pt>
                <c:pt idx="585">
                  <c:v>73.25</c:v>
                </c:pt>
                <c:pt idx="586">
                  <c:v>73.375</c:v>
                </c:pt>
                <c:pt idx="587">
                  <c:v>73.5</c:v>
                </c:pt>
                <c:pt idx="588">
                  <c:v>73.625</c:v>
                </c:pt>
                <c:pt idx="589">
                  <c:v>73.75</c:v>
                </c:pt>
                <c:pt idx="590">
                  <c:v>73.875</c:v>
                </c:pt>
                <c:pt idx="591">
                  <c:v>74</c:v>
                </c:pt>
                <c:pt idx="592">
                  <c:v>74.125</c:v>
                </c:pt>
                <c:pt idx="593">
                  <c:v>74.25</c:v>
                </c:pt>
                <c:pt idx="594">
                  <c:v>74.375</c:v>
                </c:pt>
                <c:pt idx="595">
                  <c:v>74.5</c:v>
                </c:pt>
                <c:pt idx="596">
                  <c:v>74.625</c:v>
                </c:pt>
                <c:pt idx="597">
                  <c:v>74.75</c:v>
                </c:pt>
                <c:pt idx="598">
                  <c:v>74.875</c:v>
                </c:pt>
                <c:pt idx="599">
                  <c:v>75</c:v>
                </c:pt>
                <c:pt idx="600">
                  <c:v>75.125</c:v>
                </c:pt>
                <c:pt idx="601">
                  <c:v>75.25</c:v>
                </c:pt>
                <c:pt idx="602">
                  <c:v>75.375</c:v>
                </c:pt>
                <c:pt idx="603">
                  <c:v>75.5</c:v>
                </c:pt>
                <c:pt idx="604">
                  <c:v>75.625</c:v>
                </c:pt>
                <c:pt idx="605">
                  <c:v>75.75</c:v>
                </c:pt>
                <c:pt idx="606">
                  <c:v>75.875</c:v>
                </c:pt>
                <c:pt idx="607">
                  <c:v>76</c:v>
                </c:pt>
                <c:pt idx="608">
                  <c:v>76.125</c:v>
                </c:pt>
                <c:pt idx="609">
                  <c:v>76.25</c:v>
                </c:pt>
                <c:pt idx="610">
                  <c:v>76.375</c:v>
                </c:pt>
                <c:pt idx="611">
                  <c:v>76.5</c:v>
                </c:pt>
                <c:pt idx="612">
                  <c:v>76.625</c:v>
                </c:pt>
                <c:pt idx="613">
                  <c:v>76.75</c:v>
                </c:pt>
                <c:pt idx="614">
                  <c:v>76.875</c:v>
                </c:pt>
                <c:pt idx="615">
                  <c:v>77</c:v>
                </c:pt>
                <c:pt idx="616">
                  <c:v>77.125</c:v>
                </c:pt>
                <c:pt idx="617">
                  <c:v>77.25</c:v>
                </c:pt>
                <c:pt idx="618">
                  <c:v>77.375</c:v>
                </c:pt>
                <c:pt idx="619">
                  <c:v>77.5</c:v>
                </c:pt>
                <c:pt idx="620">
                  <c:v>77.625</c:v>
                </c:pt>
                <c:pt idx="621">
                  <c:v>77.75</c:v>
                </c:pt>
                <c:pt idx="622">
                  <c:v>77.875</c:v>
                </c:pt>
                <c:pt idx="623">
                  <c:v>78</c:v>
                </c:pt>
                <c:pt idx="624">
                  <c:v>78.125</c:v>
                </c:pt>
                <c:pt idx="625">
                  <c:v>78.25</c:v>
                </c:pt>
                <c:pt idx="626">
                  <c:v>78.375</c:v>
                </c:pt>
                <c:pt idx="627">
                  <c:v>78.5</c:v>
                </c:pt>
                <c:pt idx="628">
                  <c:v>78.625</c:v>
                </c:pt>
                <c:pt idx="629">
                  <c:v>78.75</c:v>
                </c:pt>
                <c:pt idx="630">
                  <c:v>78.875</c:v>
                </c:pt>
                <c:pt idx="631">
                  <c:v>79</c:v>
                </c:pt>
                <c:pt idx="632">
                  <c:v>79.125</c:v>
                </c:pt>
                <c:pt idx="633">
                  <c:v>79.25</c:v>
                </c:pt>
                <c:pt idx="634">
                  <c:v>79.375</c:v>
                </c:pt>
                <c:pt idx="635">
                  <c:v>79.5</c:v>
                </c:pt>
                <c:pt idx="636">
                  <c:v>79.625</c:v>
                </c:pt>
                <c:pt idx="637">
                  <c:v>79.75</c:v>
                </c:pt>
                <c:pt idx="638">
                  <c:v>79.875</c:v>
                </c:pt>
                <c:pt idx="639">
                  <c:v>80</c:v>
                </c:pt>
                <c:pt idx="640">
                  <c:v>80.125</c:v>
                </c:pt>
                <c:pt idx="641">
                  <c:v>80.25</c:v>
                </c:pt>
                <c:pt idx="642">
                  <c:v>80.375</c:v>
                </c:pt>
                <c:pt idx="643">
                  <c:v>80.5</c:v>
                </c:pt>
                <c:pt idx="644">
                  <c:v>80.625</c:v>
                </c:pt>
                <c:pt idx="645">
                  <c:v>80.75</c:v>
                </c:pt>
                <c:pt idx="646">
                  <c:v>80.875</c:v>
                </c:pt>
                <c:pt idx="647">
                  <c:v>81</c:v>
                </c:pt>
                <c:pt idx="648">
                  <c:v>81.125</c:v>
                </c:pt>
                <c:pt idx="649">
                  <c:v>81.25</c:v>
                </c:pt>
                <c:pt idx="650">
                  <c:v>81.375</c:v>
                </c:pt>
                <c:pt idx="651">
                  <c:v>81.5</c:v>
                </c:pt>
                <c:pt idx="652">
                  <c:v>81.625</c:v>
                </c:pt>
                <c:pt idx="653">
                  <c:v>81.75</c:v>
                </c:pt>
                <c:pt idx="654">
                  <c:v>81.875</c:v>
                </c:pt>
                <c:pt idx="655">
                  <c:v>82</c:v>
                </c:pt>
                <c:pt idx="656">
                  <c:v>82.125</c:v>
                </c:pt>
                <c:pt idx="657">
                  <c:v>82.25</c:v>
                </c:pt>
                <c:pt idx="658">
                  <c:v>82.375</c:v>
                </c:pt>
                <c:pt idx="659">
                  <c:v>82.5</c:v>
                </c:pt>
                <c:pt idx="660">
                  <c:v>82.625</c:v>
                </c:pt>
                <c:pt idx="661">
                  <c:v>82.75</c:v>
                </c:pt>
                <c:pt idx="662">
                  <c:v>82.875</c:v>
                </c:pt>
                <c:pt idx="663">
                  <c:v>83</c:v>
                </c:pt>
                <c:pt idx="664">
                  <c:v>83.125</c:v>
                </c:pt>
                <c:pt idx="665">
                  <c:v>83.25</c:v>
                </c:pt>
                <c:pt idx="666">
                  <c:v>83.375</c:v>
                </c:pt>
                <c:pt idx="667">
                  <c:v>83.5</c:v>
                </c:pt>
                <c:pt idx="668">
                  <c:v>83.625</c:v>
                </c:pt>
                <c:pt idx="669">
                  <c:v>83.75</c:v>
                </c:pt>
                <c:pt idx="670">
                  <c:v>83.875</c:v>
                </c:pt>
                <c:pt idx="671">
                  <c:v>84</c:v>
                </c:pt>
                <c:pt idx="672">
                  <c:v>84.125</c:v>
                </c:pt>
                <c:pt idx="673">
                  <c:v>84.25</c:v>
                </c:pt>
                <c:pt idx="674">
                  <c:v>84.375</c:v>
                </c:pt>
                <c:pt idx="675">
                  <c:v>84.5</c:v>
                </c:pt>
                <c:pt idx="676">
                  <c:v>84.625</c:v>
                </c:pt>
                <c:pt idx="677">
                  <c:v>84.75</c:v>
                </c:pt>
                <c:pt idx="678">
                  <c:v>84.875</c:v>
                </c:pt>
                <c:pt idx="679">
                  <c:v>85</c:v>
                </c:pt>
                <c:pt idx="680">
                  <c:v>85.125</c:v>
                </c:pt>
                <c:pt idx="681">
                  <c:v>85.25</c:v>
                </c:pt>
                <c:pt idx="682">
                  <c:v>85.375</c:v>
                </c:pt>
                <c:pt idx="683">
                  <c:v>85.5</c:v>
                </c:pt>
                <c:pt idx="684">
                  <c:v>85.625</c:v>
                </c:pt>
                <c:pt idx="685">
                  <c:v>85.75</c:v>
                </c:pt>
                <c:pt idx="686">
                  <c:v>85.875</c:v>
                </c:pt>
                <c:pt idx="687">
                  <c:v>86</c:v>
                </c:pt>
                <c:pt idx="688">
                  <c:v>86.125</c:v>
                </c:pt>
                <c:pt idx="689">
                  <c:v>86.25</c:v>
                </c:pt>
                <c:pt idx="690">
                  <c:v>86.375</c:v>
                </c:pt>
                <c:pt idx="691">
                  <c:v>86.5</c:v>
                </c:pt>
                <c:pt idx="692">
                  <c:v>86.625</c:v>
                </c:pt>
                <c:pt idx="693">
                  <c:v>86.75</c:v>
                </c:pt>
                <c:pt idx="694">
                  <c:v>86.875</c:v>
                </c:pt>
                <c:pt idx="695">
                  <c:v>87</c:v>
                </c:pt>
                <c:pt idx="696">
                  <c:v>87.125</c:v>
                </c:pt>
                <c:pt idx="697">
                  <c:v>87.25</c:v>
                </c:pt>
                <c:pt idx="698">
                  <c:v>87.375</c:v>
                </c:pt>
                <c:pt idx="699">
                  <c:v>87.5</c:v>
                </c:pt>
                <c:pt idx="700">
                  <c:v>87.625</c:v>
                </c:pt>
                <c:pt idx="701">
                  <c:v>87.75</c:v>
                </c:pt>
                <c:pt idx="702">
                  <c:v>87.875</c:v>
                </c:pt>
                <c:pt idx="703">
                  <c:v>88</c:v>
                </c:pt>
                <c:pt idx="704">
                  <c:v>88.125</c:v>
                </c:pt>
                <c:pt idx="705">
                  <c:v>88.25</c:v>
                </c:pt>
                <c:pt idx="706">
                  <c:v>88.375</c:v>
                </c:pt>
                <c:pt idx="707">
                  <c:v>88.5</c:v>
                </c:pt>
                <c:pt idx="708">
                  <c:v>88.625</c:v>
                </c:pt>
                <c:pt idx="709">
                  <c:v>88.75</c:v>
                </c:pt>
                <c:pt idx="710">
                  <c:v>88.875</c:v>
                </c:pt>
                <c:pt idx="711">
                  <c:v>89</c:v>
                </c:pt>
                <c:pt idx="712">
                  <c:v>89.125</c:v>
                </c:pt>
                <c:pt idx="713">
                  <c:v>89.25</c:v>
                </c:pt>
                <c:pt idx="714">
                  <c:v>89.375</c:v>
                </c:pt>
                <c:pt idx="715">
                  <c:v>89.5</c:v>
                </c:pt>
                <c:pt idx="716">
                  <c:v>89.625</c:v>
                </c:pt>
                <c:pt idx="717">
                  <c:v>89.75</c:v>
                </c:pt>
                <c:pt idx="718">
                  <c:v>89.875</c:v>
                </c:pt>
                <c:pt idx="719">
                  <c:v>90</c:v>
                </c:pt>
                <c:pt idx="720">
                  <c:v>90.125</c:v>
                </c:pt>
                <c:pt idx="721">
                  <c:v>90.25</c:v>
                </c:pt>
                <c:pt idx="722">
                  <c:v>90.375</c:v>
                </c:pt>
                <c:pt idx="723">
                  <c:v>90.5</c:v>
                </c:pt>
                <c:pt idx="724">
                  <c:v>90.625</c:v>
                </c:pt>
                <c:pt idx="725">
                  <c:v>90.75</c:v>
                </c:pt>
                <c:pt idx="726">
                  <c:v>90.875</c:v>
                </c:pt>
                <c:pt idx="727">
                  <c:v>91</c:v>
                </c:pt>
                <c:pt idx="728">
                  <c:v>91.125</c:v>
                </c:pt>
                <c:pt idx="729">
                  <c:v>91.25</c:v>
                </c:pt>
                <c:pt idx="730">
                  <c:v>91.375</c:v>
                </c:pt>
                <c:pt idx="731">
                  <c:v>91.5</c:v>
                </c:pt>
                <c:pt idx="732">
                  <c:v>91.625</c:v>
                </c:pt>
                <c:pt idx="733">
                  <c:v>91.75</c:v>
                </c:pt>
                <c:pt idx="734">
                  <c:v>91.875</c:v>
                </c:pt>
                <c:pt idx="735">
                  <c:v>92</c:v>
                </c:pt>
                <c:pt idx="736">
                  <c:v>92.125</c:v>
                </c:pt>
                <c:pt idx="737">
                  <c:v>92.25</c:v>
                </c:pt>
                <c:pt idx="738">
                  <c:v>92.375</c:v>
                </c:pt>
                <c:pt idx="739">
                  <c:v>92.5</c:v>
                </c:pt>
                <c:pt idx="740">
                  <c:v>92.625</c:v>
                </c:pt>
                <c:pt idx="741">
                  <c:v>92.75</c:v>
                </c:pt>
                <c:pt idx="742">
                  <c:v>92.875</c:v>
                </c:pt>
                <c:pt idx="743">
                  <c:v>93</c:v>
                </c:pt>
                <c:pt idx="744">
                  <c:v>93.125</c:v>
                </c:pt>
                <c:pt idx="745">
                  <c:v>93.25</c:v>
                </c:pt>
                <c:pt idx="746">
                  <c:v>93.375</c:v>
                </c:pt>
                <c:pt idx="747">
                  <c:v>93.5</c:v>
                </c:pt>
                <c:pt idx="748">
                  <c:v>93.625</c:v>
                </c:pt>
                <c:pt idx="749">
                  <c:v>93.75</c:v>
                </c:pt>
                <c:pt idx="750">
                  <c:v>93.875</c:v>
                </c:pt>
                <c:pt idx="751">
                  <c:v>94</c:v>
                </c:pt>
                <c:pt idx="752">
                  <c:v>94.125</c:v>
                </c:pt>
                <c:pt idx="753">
                  <c:v>94.25</c:v>
                </c:pt>
                <c:pt idx="754">
                  <c:v>94.375</c:v>
                </c:pt>
                <c:pt idx="755">
                  <c:v>94.5</c:v>
                </c:pt>
                <c:pt idx="756">
                  <c:v>94.625</c:v>
                </c:pt>
                <c:pt idx="757">
                  <c:v>94.75</c:v>
                </c:pt>
                <c:pt idx="758">
                  <c:v>94.875</c:v>
                </c:pt>
                <c:pt idx="759">
                  <c:v>95</c:v>
                </c:pt>
                <c:pt idx="760">
                  <c:v>95.125</c:v>
                </c:pt>
                <c:pt idx="761">
                  <c:v>95.25</c:v>
                </c:pt>
                <c:pt idx="762">
                  <c:v>95.375</c:v>
                </c:pt>
                <c:pt idx="763">
                  <c:v>95.5</c:v>
                </c:pt>
                <c:pt idx="764">
                  <c:v>95.625</c:v>
                </c:pt>
                <c:pt idx="765">
                  <c:v>95.75</c:v>
                </c:pt>
                <c:pt idx="766">
                  <c:v>95.875</c:v>
                </c:pt>
                <c:pt idx="767">
                  <c:v>96</c:v>
                </c:pt>
                <c:pt idx="768">
                  <c:v>96.125</c:v>
                </c:pt>
                <c:pt idx="769">
                  <c:v>96.25</c:v>
                </c:pt>
                <c:pt idx="770">
                  <c:v>96.375</c:v>
                </c:pt>
                <c:pt idx="771">
                  <c:v>96.5</c:v>
                </c:pt>
                <c:pt idx="772">
                  <c:v>96.625</c:v>
                </c:pt>
                <c:pt idx="773">
                  <c:v>96.75</c:v>
                </c:pt>
                <c:pt idx="774">
                  <c:v>96.875</c:v>
                </c:pt>
                <c:pt idx="775">
                  <c:v>97</c:v>
                </c:pt>
                <c:pt idx="776">
                  <c:v>97.125</c:v>
                </c:pt>
                <c:pt idx="777">
                  <c:v>97.25</c:v>
                </c:pt>
                <c:pt idx="778">
                  <c:v>97.375</c:v>
                </c:pt>
                <c:pt idx="779">
                  <c:v>97.5</c:v>
                </c:pt>
                <c:pt idx="780">
                  <c:v>97.625</c:v>
                </c:pt>
                <c:pt idx="781">
                  <c:v>97.75</c:v>
                </c:pt>
                <c:pt idx="782">
                  <c:v>97.875</c:v>
                </c:pt>
                <c:pt idx="783">
                  <c:v>98</c:v>
                </c:pt>
                <c:pt idx="784">
                  <c:v>98.125</c:v>
                </c:pt>
                <c:pt idx="785">
                  <c:v>98.25</c:v>
                </c:pt>
                <c:pt idx="786">
                  <c:v>98.375</c:v>
                </c:pt>
                <c:pt idx="787">
                  <c:v>98.5</c:v>
                </c:pt>
                <c:pt idx="788">
                  <c:v>98.625</c:v>
                </c:pt>
                <c:pt idx="789">
                  <c:v>98.75</c:v>
                </c:pt>
                <c:pt idx="790">
                  <c:v>98.875</c:v>
                </c:pt>
                <c:pt idx="791">
                  <c:v>99</c:v>
                </c:pt>
                <c:pt idx="792">
                  <c:v>99.125</c:v>
                </c:pt>
                <c:pt idx="793">
                  <c:v>99.25</c:v>
                </c:pt>
                <c:pt idx="794">
                  <c:v>99.375</c:v>
                </c:pt>
                <c:pt idx="795">
                  <c:v>99.5</c:v>
                </c:pt>
                <c:pt idx="796">
                  <c:v>99.625</c:v>
                </c:pt>
                <c:pt idx="797">
                  <c:v>99.75</c:v>
                </c:pt>
                <c:pt idx="798">
                  <c:v>99.875</c:v>
                </c:pt>
                <c:pt idx="799">
                  <c:v>100</c:v>
                </c:pt>
                <c:pt idx="800">
                  <c:v>100.125</c:v>
                </c:pt>
                <c:pt idx="801">
                  <c:v>100.25</c:v>
                </c:pt>
                <c:pt idx="802">
                  <c:v>100.375</c:v>
                </c:pt>
                <c:pt idx="803">
                  <c:v>100.5</c:v>
                </c:pt>
                <c:pt idx="804">
                  <c:v>100.625</c:v>
                </c:pt>
                <c:pt idx="805">
                  <c:v>100.75</c:v>
                </c:pt>
                <c:pt idx="806">
                  <c:v>100.875</c:v>
                </c:pt>
                <c:pt idx="807">
                  <c:v>101</c:v>
                </c:pt>
                <c:pt idx="808">
                  <c:v>101.125</c:v>
                </c:pt>
                <c:pt idx="809">
                  <c:v>101.25</c:v>
                </c:pt>
                <c:pt idx="810">
                  <c:v>101.375</c:v>
                </c:pt>
                <c:pt idx="811">
                  <c:v>101.5</c:v>
                </c:pt>
                <c:pt idx="812">
                  <c:v>101.625</c:v>
                </c:pt>
                <c:pt idx="813">
                  <c:v>101.75</c:v>
                </c:pt>
                <c:pt idx="814">
                  <c:v>101.875</c:v>
                </c:pt>
                <c:pt idx="815">
                  <c:v>102</c:v>
                </c:pt>
                <c:pt idx="816">
                  <c:v>102.125</c:v>
                </c:pt>
                <c:pt idx="817">
                  <c:v>102.25</c:v>
                </c:pt>
                <c:pt idx="818">
                  <c:v>102.375</c:v>
                </c:pt>
                <c:pt idx="819">
                  <c:v>102.5</c:v>
                </c:pt>
                <c:pt idx="820">
                  <c:v>102.625</c:v>
                </c:pt>
                <c:pt idx="821">
                  <c:v>102.75</c:v>
                </c:pt>
                <c:pt idx="822">
                  <c:v>102.875</c:v>
                </c:pt>
                <c:pt idx="823">
                  <c:v>103</c:v>
                </c:pt>
                <c:pt idx="824">
                  <c:v>103.125</c:v>
                </c:pt>
                <c:pt idx="825">
                  <c:v>103.25</c:v>
                </c:pt>
                <c:pt idx="826">
                  <c:v>103.375</c:v>
                </c:pt>
                <c:pt idx="827">
                  <c:v>103.5</c:v>
                </c:pt>
                <c:pt idx="828">
                  <c:v>103.625</c:v>
                </c:pt>
                <c:pt idx="829">
                  <c:v>103.75</c:v>
                </c:pt>
                <c:pt idx="830">
                  <c:v>103.875</c:v>
                </c:pt>
                <c:pt idx="831">
                  <c:v>104</c:v>
                </c:pt>
                <c:pt idx="832">
                  <c:v>104.125</c:v>
                </c:pt>
                <c:pt idx="833">
                  <c:v>104.25</c:v>
                </c:pt>
                <c:pt idx="834">
                  <c:v>104.375</c:v>
                </c:pt>
                <c:pt idx="835">
                  <c:v>104.5</c:v>
                </c:pt>
                <c:pt idx="836">
                  <c:v>104.625</c:v>
                </c:pt>
                <c:pt idx="837">
                  <c:v>104.75</c:v>
                </c:pt>
                <c:pt idx="838">
                  <c:v>104.875</c:v>
                </c:pt>
                <c:pt idx="839">
                  <c:v>105</c:v>
                </c:pt>
                <c:pt idx="840">
                  <c:v>105.125</c:v>
                </c:pt>
                <c:pt idx="841">
                  <c:v>105.25</c:v>
                </c:pt>
                <c:pt idx="842">
                  <c:v>105.375</c:v>
                </c:pt>
                <c:pt idx="843">
                  <c:v>105.5</c:v>
                </c:pt>
                <c:pt idx="844">
                  <c:v>105.625</c:v>
                </c:pt>
                <c:pt idx="845">
                  <c:v>105.75</c:v>
                </c:pt>
                <c:pt idx="846">
                  <c:v>105.875</c:v>
                </c:pt>
                <c:pt idx="847">
                  <c:v>106</c:v>
                </c:pt>
                <c:pt idx="848">
                  <c:v>106.125</c:v>
                </c:pt>
                <c:pt idx="849">
                  <c:v>106.25</c:v>
                </c:pt>
                <c:pt idx="850">
                  <c:v>106.375</c:v>
                </c:pt>
                <c:pt idx="851">
                  <c:v>106.5</c:v>
                </c:pt>
                <c:pt idx="852">
                  <c:v>106.625</c:v>
                </c:pt>
                <c:pt idx="853">
                  <c:v>106.75</c:v>
                </c:pt>
                <c:pt idx="854">
                  <c:v>106.875</c:v>
                </c:pt>
                <c:pt idx="855">
                  <c:v>107</c:v>
                </c:pt>
                <c:pt idx="856">
                  <c:v>107.125</c:v>
                </c:pt>
                <c:pt idx="857">
                  <c:v>107.25</c:v>
                </c:pt>
                <c:pt idx="858">
                  <c:v>107.375</c:v>
                </c:pt>
                <c:pt idx="859">
                  <c:v>107.5</c:v>
                </c:pt>
                <c:pt idx="860">
                  <c:v>107.625</c:v>
                </c:pt>
                <c:pt idx="861">
                  <c:v>107.75</c:v>
                </c:pt>
                <c:pt idx="862">
                  <c:v>107.875</c:v>
                </c:pt>
                <c:pt idx="863">
                  <c:v>108</c:v>
                </c:pt>
                <c:pt idx="864">
                  <c:v>108.125</c:v>
                </c:pt>
                <c:pt idx="865">
                  <c:v>108.25</c:v>
                </c:pt>
                <c:pt idx="866">
                  <c:v>108.375</c:v>
                </c:pt>
                <c:pt idx="867">
                  <c:v>108.5</c:v>
                </c:pt>
                <c:pt idx="868">
                  <c:v>108.625</c:v>
                </c:pt>
                <c:pt idx="869">
                  <c:v>108.75</c:v>
                </c:pt>
                <c:pt idx="870">
                  <c:v>108.875</c:v>
                </c:pt>
                <c:pt idx="871">
                  <c:v>109</c:v>
                </c:pt>
                <c:pt idx="872">
                  <c:v>109.125</c:v>
                </c:pt>
                <c:pt idx="873">
                  <c:v>109.25</c:v>
                </c:pt>
                <c:pt idx="874">
                  <c:v>109.375</c:v>
                </c:pt>
                <c:pt idx="875">
                  <c:v>109.5</c:v>
                </c:pt>
                <c:pt idx="876">
                  <c:v>109.625</c:v>
                </c:pt>
                <c:pt idx="877">
                  <c:v>109.75</c:v>
                </c:pt>
                <c:pt idx="878">
                  <c:v>109.875</c:v>
                </c:pt>
                <c:pt idx="879">
                  <c:v>110</c:v>
                </c:pt>
                <c:pt idx="880">
                  <c:v>110.125</c:v>
                </c:pt>
                <c:pt idx="881">
                  <c:v>110.25</c:v>
                </c:pt>
                <c:pt idx="882">
                  <c:v>110.375</c:v>
                </c:pt>
                <c:pt idx="883">
                  <c:v>110.5</c:v>
                </c:pt>
                <c:pt idx="884">
                  <c:v>110.625</c:v>
                </c:pt>
                <c:pt idx="885">
                  <c:v>110.75</c:v>
                </c:pt>
                <c:pt idx="886">
                  <c:v>110.875</c:v>
                </c:pt>
                <c:pt idx="887">
                  <c:v>111</c:v>
                </c:pt>
                <c:pt idx="888">
                  <c:v>111.125</c:v>
                </c:pt>
                <c:pt idx="889">
                  <c:v>111.25</c:v>
                </c:pt>
                <c:pt idx="890">
                  <c:v>111.375</c:v>
                </c:pt>
                <c:pt idx="891">
                  <c:v>111.5</c:v>
                </c:pt>
                <c:pt idx="892">
                  <c:v>111.625</c:v>
                </c:pt>
                <c:pt idx="893">
                  <c:v>111.75</c:v>
                </c:pt>
                <c:pt idx="894">
                  <c:v>111.875</c:v>
                </c:pt>
                <c:pt idx="895">
                  <c:v>112</c:v>
                </c:pt>
                <c:pt idx="896">
                  <c:v>112.125</c:v>
                </c:pt>
                <c:pt idx="897">
                  <c:v>112.25</c:v>
                </c:pt>
                <c:pt idx="898">
                  <c:v>112.375</c:v>
                </c:pt>
                <c:pt idx="899">
                  <c:v>112.5</c:v>
                </c:pt>
                <c:pt idx="900">
                  <c:v>112.625</c:v>
                </c:pt>
                <c:pt idx="901">
                  <c:v>112.75</c:v>
                </c:pt>
                <c:pt idx="902">
                  <c:v>112.875</c:v>
                </c:pt>
                <c:pt idx="903">
                  <c:v>113</c:v>
                </c:pt>
                <c:pt idx="904">
                  <c:v>113.125</c:v>
                </c:pt>
                <c:pt idx="905">
                  <c:v>113.25</c:v>
                </c:pt>
                <c:pt idx="906">
                  <c:v>113.375</c:v>
                </c:pt>
                <c:pt idx="907">
                  <c:v>113.5</c:v>
                </c:pt>
                <c:pt idx="908">
                  <c:v>113.625</c:v>
                </c:pt>
                <c:pt idx="909">
                  <c:v>113.75</c:v>
                </c:pt>
                <c:pt idx="910">
                  <c:v>113.875</c:v>
                </c:pt>
                <c:pt idx="911">
                  <c:v>114</c:v>
                </c:pt>
                <c:pt idx="912">
                  <c:v>114.125</c:v>
                </c:pt>
                <c:pt idx="913">
                  <c:v>114.25</c:v>
                </c:pt>
                <c:pt idx="914">
                  <c:v>114.375</c:v>
                </c:pt>
                <c:pt idx="915">
                  <c:v>114.5</c:v>
                </c:pt>
                <c:pt idx="916">
                  <c:v>114.625</c:v>
                </c:pt>
                <c:pt idx="917">
                  <c:v>114.75</c:v>
                </c:pt>
                <c:pt idx="918">
                  <c:v>114.875</c:v>
                </c:pt>
                <c:pt idx="919">
                  <c:v>115</c:v>
                </c:pt>
                <c:pt idx="920">
                  <c:v>115.125</c:v>
                </c:pt>
                <c:pt idx="921">
                  <c:v>115.25</c:v>
                </c:pt>
                <c:pt idx="922">
                  <c:v>115.375</c:v>
                </c:pt>
                <c:pt idx="923">
                  <c:v>115.5</c:v>
                </c:pt>
                <c:pt idx="924">
                  <c:v>115.625</c:v>
                </c:pt>
                <c:pt idx="925">
                  <c:v>115.75</c:v>
                </c:pt>
                <c:pt idx="926">
                  <c:v>115.875</c:v>
                </c:pt>
                <c:pt idx="927">
                  <c:v>116</c:v>
                </c:pt>
                <c:pt idx="928">
                  <c:v>116.125</c:v>
                </c:pt>
                <c:pt idx="929">
                  <c:v>116.25</c:v>
                </c:pt>
                <c:pt idx="930">
                  <c:v>116.375</c:v>
                </c:pt>
                <c:pt idx="931">
                  <c:v>116.5</c:v>
                </c:pt>
                <c:pt idx="932">
                  <c:v>116.625</c:v>
                </c:pt>
                <c:pt idx="933">
                  <c:v>116.75</c:v>
                </c:pt>
                <c:pt idx="934">
                  <c:v>116.875</c:v>
                </c:pt>
                <c:pt idx="935">
                  <c:v>117</c:v>
                </c:pt>
                <c:pt idx="936">
                  <c:v>117.125</c:v>
                </c:pt>
                <c:pt idx="937">
                  <c:v>117.25</c:v>
                </c:pt>
                <c:pt idx="938">
                  <c:v>117.375</c:v>
                </c:pt>
                <c:pt idx="939">
                  <c:v>117.5</c:v>
                </c:pt>
                <c:pt idx="940">
                  <c:v>117.625</c:v>
                </c:pt>
                <c:pt idx="941">
                  <c:v>117.75</c:v>
                </c:pt>
                <c:pt idx="942">
                  <c:v>117.875</c:v>
                </c:pt>
                <c:pt idx="943">
                  <c:v>118</c:v>
                </c:pt>
                <c:pt idx="944">
                  <c:v>118.125</c:v>
                </c:pt>
                <c:pt idx="945">
                  <c:v>118.25</c:v>
                </c:pt>
                <c:pt idx="946">
                  <c:v>118.375</c:v>
                </c:pt>
                <c:pt idx="947">
                  <c:v>118.5</c:v>
                </c:pt>
                <c:pt idx="948">
                  <c:v>118.625</c:v>
                </c:pt>
                <c:pt idx="949">
                  <c:v>118.75</c:v>
                </c:pt>
                <c:pt idx="950">
                  <c:v>118.875</c:v>
                </c:pt>
                <c:pt idx="951">
                  <c:v>119</c:v>
                </c:pt>
                <c:pt idx="952">
                  <c:v>119.125</c:v>
                </c:pt>
                <c:pt idx="953">
                  <c:v>119.25</c:v>
                </c:pt>
                <c:pt idx="954">
                  <c:v>119.375</c:v>
                </c:pt>
                <c:pt idx="955">
                  <c:v>119.5</c:v>
                </c:pt>
                <c:pt idx="956">
                  <c:v>119.625</c:v>
                </c:pt>
                <c:pt idx="957">
                  <c:v>119.75</c:v>
                </c:pt>
                <c:pt idx="958">
                  <c:v>119.875</c:v>
                </c:pt>
                <c:pt idx="959">
                  <c:v>120</c:v>
                </c:pt>
                <c:pt idx="960">
                  <c:v>120.125</c:v>
                </c:pt>
                <c:pt idx="961">
                  <c:v>120.25</c:v>
                </c:pt>
                <c:pt idx="962">
                  <c:v>120.375</c:v>
                </c:pt>
                <c:pt idx="963">
                  <c:v>120.5</c:v>
                </c:pt>
                <c:pt idx="964">
                  <c:v>120.625</c:v>
                </c:pt>
                <c:pt idx="965">
                  <c:v>120.75</c:v>
                </c:pt>
                <c:pt idx="966">
                  <c:v>120.875</c:v>
                </c:pt>
                <c:pt idx="967">
                  <c:v>121</c:v>
                </c:pt>
                <c:pt idx="968">
                  <c:v>121.125</c:v>
                </c:pt>
                <c:pt idx="969">
                  <c:v>121.25</c:v>
                </c:pt>
                <c:pt idx="970">
                  <c:v>121.375</c:v>
                </c:pt>
                <c:pt idx="971">
                  <c:v>121.5</c:v>
                </c:pt>
                <c:pt idx="972">
                  <c:v>121.625</c:v>
                </c:pt>
                <c:pt idx="973">
                  <c:v>121.75</c:v>
                </c:pt>
                <c:pt idx="974">
                  <c:v>121.875</c:v>
                </c:pt>
                <c:pt idx="975">
                  <c:v>122</c:v>
                </c:pt>
                <c:pt idx="976">
                  <c:v>122.125</c:v>
                </c:pt>
                <c:pt idx="977">
                  <c:v>122.25</c:v>
                </c:pt>
                <c:pt idx="978">
                  <c:v>122.375</c:v>
                </c:pt>
                <c:pt idx="979">
                  <c:v>122.5</c:v>
                </c:pt>
                <c:pt idx="980">
                  <c:v>122.625</c:v>
                </c:pt>
                <c:pt idx="981">
                  <c:v>122.75</c:v>
                </c:pt>
                <c:pt idx="982">
                  <c:v>122.875</c:v>
                </c:pt>
                <c:pt idx="983">
                  <c:v>123</c:v>
                </c:pt>
                <c:pt idx="984">
                  <c:v>123.125</c:v>
                </c:pt>
                <c:pt idx="985">
                  <c:v>123.25</c:v>
                </c:pt>
                <c:pt idx="986">
                  <c:v>123.375</c:v>
                </c:pt>
                <c:pt idx="987">
                  <c:v>123.5</c:v>
                </c:pt>
                <c:pt idx="988">
                  <c:v>123.625</c:v>
                </c:pt>
                <c:pt idx="989">
                  <c:v>123.75</c:v>
                </c:pt>
                <c:pt idx="990">
                  <c:v>123.875</c:v>
                </c:pt>
                <c:pt idx="991">
                  <c:v>124</c:v>
                </c:pt>
                <c:pt idx="992">
                  <c:v>124.125</c:v>
                </c:pt>
                <c:pt idx="993">
                  <c:v>124.25</c:v>
                </c:pt>
                <c:pt idx="994">
                  <c:v>124.375</c:v>
                </c:pt>
                <c:pt idx="995">
                  <c:v>124.5</c:v>
                </c:pt>
                <c:pt idx="996">
                  <c:v>124.625</c:v>
                </c:pt>
                <c:pt idx="997">
                  <c:v>124.75</c:v>
                </c:pt>
                <c:pt idx="998">
                  <c:v>124.875</c:v>
                </c:pt>
                <c:pt idx="999">
                  <c:v>125</c:v>
                </c:pt>
                <c:pt idx="1000">
                  <c:v>125.125</c:v>
                </c:pt>
                <c:pt idx="1001">
                  <c:v>125.25</c:v>
                </c:pt>
                <c:pt idx="1002">
                  <c:v>125.375</c:v>
                </c:pt>
                <c:pt idx="1003">
                  <c:v>125.5</c:v>
                </c:pt>
                <c:pt idx="1004">
                  <c:v>125.625</c:v>
                </c:pt>
                <c:pt idx="1005">
                  <c:v>125.75</c:v>
                </c:pt>
                <c:pt idx="1006">
                  <c:v>125.875</c:v>
                </c:pt>
                <c:pt idx="1007">
                  <c:v>126</c:v>
                </c:pt>
                <c:pt idx="1008">
                  <c:v>126.125</c:v>
                </c:pt>
                <c:pt idx="1009">
                  <c:v>126.25</c:v>
                </c:pt>
                <c:pt idx="1010">
                  <c:v>126.375</c:v>
                </c:pt>
                <c:pt idx="1011">
                  <c:v>126.5</c:v>
                </c:pt>
                <c:pt idx="1012">
                  <c:v>126.625</c:v>
                </c:pt>
                <c:pt idx="1013">
                  <c:v>126.75</c:v>
                </c:pt>
                <c:pt idx="1014">
                  <c:v>126.875</c:v>
                </c:pt>
                <c:pt idx="1015">
                  <c:v>127</c:v>
                </c:pt>
                <c:pt idx="1016">
                  <c:v>127.125</c:v>
                </c:pt>
                <c:pt idx="1017">
                  <c:v>127.25</c:v>
                </c:pt>
                <c:pt idx="1018">
                  <c:v>127.375</c:v>
                </c:pt>
                <c:pt idx="1019">
                  <c:v>127.5</c:v>
                </c:pt>
                <c:pt idx="1020">
                  <c:v>127.625</c:v>
                </c:pt>
                <c:pt idx="1021">
                  <c:v>127.75</c:v>
                </c:pt>
                <c:pt idx="1022">
                  <c:v>127.875</c:v>
                </c:pt>
                <c:pt idx="1023">
                  <c:v>128</c:v>
                </c:pt>
                <c:pt idx="1024">
                  <c:v>128.125</c:v>
                </c:pt>
                <c:pt idx="1025">
                  <c:v>128.25</c:v>
                </c:pt>
                <c:pt idx="1026">
                  <c:v>128.375</c:v>
                </c:pt>
                <c:pt idx="1027">
                  <c:v>128.5</c:v>
                </c:pt>
                <c:pt idx="1028">
                  <c:v>128.625</c:v>
                </c:pt>
                <c:pt idx="1029">
                  <c:v>128.75</c:v>
                </c:pt>
                <c:pt idx="1030">
                  <c:v>128.875</c:v>
                </c:pt>
                <c:pt idx="1031">
                  <c:v>129</c:v>
                </c:pt>
                <c:pt idx="1032">
                  <c:v>129.125</c:v>
                </c:pt>
                <c:pt idx="1033">
                  <c:v>129.25</c:v>
                </c:pt>
                <c:pt idx="1034">
                  <c:v>129.375</c:v>
                </c:pt>
                <c:pt idx="1035">
                  <c:v>129.5</c:v>
                </c:pt>
                <c:pt idx="1036">
                  <c:v>129.625</c:v>
                </c:pt>
                <c:pt idx="1037">
                  <c:v>129.75</c:v>
                </c:pt>
                <c:pt idx="1038">
                  <c:v>129.875</c:v>
                </c:pt>
                <c:pt idx="1039">
                  <c:v>130</c:v>
                </c:pt>
                <c:pt idx="1040">
                  <c:v>130.125</c:v>
                </c:pt>
                <c:pt idx="1041">
                  <c:v>130.25</c:v>
                </c:pt>
                <c:pt idx="1042">
                  <c:v>130.375</c:v>
                </c:pt>
                <c:pt idx="1043">
                  <c:v>130.5</c:v>
                </c:pt>
                <c:pt idx="1044">
                  <c:v>130.625</c:v>
                </c:pt>
                <c:pt idx="1045">
                  <c:v>130.75</c:v>
                </c:pt>
                <c:pt idx="1046">
                  <c:v>130.875</c:v>
                </c:pt>
                <c:pt idx="1047">
                  <c:v>131</c:v>
                </c:pt>
                <c:pt idx="1048">
                  <c:v>131.125</c:v>
                </c:pt>
                <c:pt idx="1049">
                  <c:v>131.25</c:v>
                </c:pt>
                <c:pt idx="1050">
                  <c:v>131.375</c:v>
                </c:pt>
                <c:pt idx="1051">
                  <c:v>131.5</c:v>
                </c:pt>
                <c:pt idx="1052">
                  <c:v>131.625</c:v>
                </c:pt>
                <c:pt idx="1053">
                  <c:v>131.75</c:v>
                </c:pt>
                <c:pt idx="1054">
                  <c:v>131.875</c:v>
                </c:pt>
                <c:pt idx="1055">
                  <c:v>132</c:v>
                </c:pt>
                <c:pt idx="1056">
                  <c:v>132.125</c:v>
                </c:pt>
                <c:pt idx="1057">
                  <c:v>132.25</c:v>
                </c:pt>
                <c:pt idx="1058">
                  <c:v>132.375</c:v>
                </c:pt>
                <c:pt idx="1059">
                  <c:v>132.5</c:v>
                </c:pt>
                <c:pt idx="1060">
                  <c:v>132.625</c:v>
                </c:pt>
                <c:pt idx="1061">
                  <c:v>132.75</c:v>
                </c:pt>
                <c:pt idx="1062">
                  <c:v>132.875</c:v>
                </c:pt>
                <c:pt idx="1063">
                  <c:v>133</c:v>
                </c:pt>
                <c:pt idx="1064">
                  <c:v>133.125</c:v>
                </c:pt>
                <c:pt idx="1065">
                  <c:v>133.25</c:v>
                </c:pt>
                <c:pt idx="1066">
                  <c:v>133.375</c:v>
                </c:pt>
                <c:pt idx="1067">
                  <c:v>133.5</c:v>
                </c:pt>
                <c:pt idx="1068">
                  <c:v>133.625</c:v>
                </c:pt>
                <c:pt idx="1069">
                  <c:v>133.75</c:v>
                </c:pt>
                <c:pt idx="1070">
                  <c:v>133.875</c:v>
                </c:pt>
                <c:pt idx="1071">
                  <c:v>134</c:v>
                </c:pt>
                <c:pt idx="1072">
                  <c:v>134.125</c:v>
                </c:pt>
                <c:pt idx="1073">
                  <c:v>134.25</c:v>
                </c:pt>
                <c:pt idx="1074">
                  <c:v>134.375</c:v>
                </c:pt>
                <c:pt idx="1075">
                  <c:v>134.5</c:v>
                </c:pt>
                <c:pt idx="1076">
                  <c:v>134.625</c:v>
                </c:pt>
                <c:pt idx="1077">
                  <c:v>134.75</c:v>
                </c:pt>
                <c:pt idx="1078">
                  <c:v>134.875</c:v>
                </c:pt>
                <c:pt idx="1079">
                  <c:v>135</c:v>
                </c:pt>
                <c:pt idx="1080">
                  <c:v>135.125</c:v>
                </c:pt>
                <c:pt idx="1081">
                  <c:v>135.25</c:v>
                </c:pt>
                <c:pt idx="1082">
                  <c:v>135.375</c:v>
                </c:pt>
                <c:pt idx="1083">
                  <c:v>135.5</c:v>
                </c:pt>
                <c:pt idx="1084">
                  <c:v>135.625</c:v>
                </c:pt>
                <c:pt idx="1085">
                  <c:v>135.75</c:v>
                </c:pt>
                <c:pt idx="1086">
                  <c:v>135.875</c:v>
                </c:pt>
                <c:pt idx="1087">
                  <c:v>136</c:v>
                </c:pt>
                <c:pt idx="1088">
                  <c:v>136.125</c:v>
                </c:pt>
                <c:pt idx="1089">
                  <c:v>136.25</c:v>
                </c:pt>
                <c:pt idx="1090">
                  <c:v>136.375</c:v>
                </c:pt>
                <c:pt idx="1091">
                  <c:v>136.5</c:v>
                </c:pt>
                <c:pt idx="1092">
                  <c:v>136.625</c:v>
                </c:pt>
                <c:pt idx="1093">
                  <c:v>136.75</c:v>
                </c:pt>
                <c:pt idx="1094">
                  <c:v>136.875</c:v>
                </c:pt>
                <c:pt idx="1095">
                  <c:v>137</c:v>
                </c:pt>
                <c:pt idx="1096">
                  <c:v>137.125</c:v>
                </c:pt>
                <c:pt idx="1097">
                  <c:v>137.25</c:v>
                </c:pt>
                <c:pt idx="1098">
                  <c:v>137.375</c:v>
                </c:pt>
                <c:pt idx="1099">
                  <c:v>137.5</c:v>
                </c:pt>
                <c:pt idx="1100">
                  <c:v>137.625</c:v>
                </c:pt>
                <c:pt idx="1101">
                  <c:v>137.75</c:v>
                </c:pt>
                <c:pt idx="1102">
                  <c:v>137.875</c:v>
                </c:pt>
                <c:pt idx="1103">
                  <c:v>138</c:v>
                </c:pt>
                <c:pt idx="1104">
                  <c:v>138.125</c:v>
                </c:pt>
                <c:pt idx="1105">
                  <c:v>138.25</c:v>
                </c:pt>
                <c:pt idx="1106">
                  <c:v>138.375</c:v>
                </c:pt>
                <c:pt idx="1107">
                  <c:v>138.5</c:v>
                </c:pt>
                <c:pt idx="1108">
                  <c:v>138.625</c:v>
                </c:pt>
                <c:pt idx="1109">
                  <c:v>138.75</c:v>
                </c:pt>
                <c:pt idx="1110">
                  <c:v>138.875</c:v>
                </c:pt>
                <c:pt idx="1111">
                  <c:v>139</c:v>
                </c:pt>
                <c:pt idx="1112">
                  <c:v>139.125</c:v>
                </c:pt>
                <c:pt idx="1113">
                  <c:v>139.25</c:v>
                </c:pt>
                <c:pt idx="1114">
                  <c:v>139.375</c:v>
                </c:pt>
                <c:pt idx="1115">
                  <c:v>139.5</c:v>
                </c:pt>
                <c:pt idx="1116">
                  <c:v>139.625</c:v>
                </c:pt>
                <c:pt idx="1117">
                  <c:v>139.75</c:v>
                </c:pt>
                <c:pt idx="1118">
                  <c:v>139.875</c:v>
                </c:pt>
                <c:pt idx="1119">
                  <c:v>140</c:v>
                </c:pt>
                <c:pt idx="1120">
                  <c:v>140.125</c:v>
                </c:pt>
                <c:pt idx="1121">
                  <c:v>140.25</c:v>
                </c:pt>
                <c:pt idx="1122">
                  <c:v>140.375</c:v>
                </c:pt>
                <c:pt idx="1123">
                  <c:v>140.5</c:v>
                </c:pt>
                <c:pt idx="1124">
                  <c:v>140.625</c:v>
                </c:pt>
                <c:pt idx="1125">
                  <c:v>140.75</c:v>
                </c:pt>
                <c:pt idx="1126">
                  <c:v>140.875</c:v>
                </c:pt>
                <c:pt idx="1127">
                  <c:v>141</c:v>
                </c:pt>
                <c:pt idx="1128">
                  <c:v>141.125</c:v>
                </c:pt>
                <c:pt idx="1129">
                  <c:v>141.25</c:v>
                </c:pt>
                <c:pt idx="1130">
                  <c:v>141.375</c:v>
                </c:pt>
                <c:pt idx="1131">
                  <c:v>141.5</c:v>
                </c:pt>
                <c:pt idx="1132">
                  <c:v>141.625</c:v>
                </c:pt>
                <c:pt idx="1133">
                  <c:v>141.75</c:v>
                </c:pt>
                <c:pt idx="1134">
                  <c:v>141.875</c:v>
                </c:pt>
                <c:pt idx="1135">
                  <c:v>142</c:v>
                </c:pt>
                <c:pt idx="1136">
                  <c:v>142.125</c:v>
                </c:pt>
                <c:pt idx="1137">
                  <c:v>142.25</c:v>
                </c:pt>
                <c:pt idx="1138">
                  <c:v>142.375</c:v>
                </c:pt>
                <c:pt idx="1139">
                  <c:v>142.5</c:v>
                </c:pt>
                <c:pt idx="1140">
                  <c:v>142.625</c:v>
                </c:pt>
                <c:pt idx="1141">
                  <c:v>142.75</c:v>
                </c:pt>
                <c:pt idx="1142">
                  <c:v>142.875</c:v>
                </c:pt>
                <c:pt idx="1143">
                  <c:v>143</c:v>
                </c:pt>
                <c:pt idx="1144">
                  <c:v>143.125</c:v>
                </c:pt>
                <c:pt idx="1145">
                  <c:v>143.25</c:v>
                </c:pt>
                <c:pt idx="1146">
                  <c:v>143.375</c:v>
                </c:pt>
                <c:pt idx="1147">
                  <c:v>143.5</c:v>
                </c:pt>
                <c:pt idx="1148">
                  <c:v>143.625</c:v>
                </c:pt>
                <c:pt idx="1149">
                  <c:v>143.75</c:v>
                </c:pt>
                <c:pt idx="1150">
                  <c:v>143.875</c:v>
                </c:pt>
                <c:pt idx="1151">
                  <c:v>144</c:v>
                </c:pt>
                <c:pt idx="1152">
                  <c:v>144.125</c:v>
                </c:pt>
                <c:pt idx="1153">
                  <c:v>144.25</c:v>
                </c:pt>
                <c:pt idx="1154">
                  <c:v>144.375</c:v>
                </c:pt>
                <c:pt idx="1155">
                  <c:v>144.5</c:v>
                </c:pt>
                <c:pt idx="1156">
                  <c:v>144.625</c:v>
                </c:pt>
                <c:pt idx="1157">
                  <c:v>144.75</c:v>
                </c:pt>
                <c:pt idx="1158">
                  <c:v>144.875</c:v>
                </c:pt>
                <c:pt idx="1159">
                  <c:v>145</c:v>
                </c:pt>
                <c:pt idx="1160">
                  <c:v>145.125</c:v>
                </c:pt>
                <c:pt idx="1161">
                  <c:v>145.25</c:v>
                </c:pt>
                <c:pt idx="1162">
                  <c:v>145.375</c:v>
                </c:pt>
                <c:pt idx="1163">
                  <c:v>145.5</c:v>
                </c:pt>
                <c:pt idx="1164">
                  <c:v>145.625</c:v>
                </c:pt>
                <c:pt idx="1165">
                  <c:v>145.75</c:v>
                </c:pt>
                <c:pt idx="1166">
                  <c:v>145.875</c:v>
                </c:pt>
                <c:pt idx="1167">
                  <c:v>146</c:v>
                </c:pt>
                <c:pt idx="1168">
                  <c:v>146.125</c:v>
                </c:pt>
                <c:pt idx="1169">
                  <c:v>146.25</c:v>
                </c:pt>
                <c:pt idx="1170">
                  <c:v>146.375</c:v>
                </c:pt>
                <c:pt idx="1171">
                  <c:v>146.5</c:v>
                </c:pt>
                <c:pt idx="1172">
                  <c:v>146.625</c:v>
                </c:pt>
                <c:pt idx="1173">
                  <c:v>146.75</c:v>
                </c:pt>
                <c:pt idx="1174">
                  <c:v>146.875</c:v>
                </c:pt>
                <c:pt idx="1175">
                  <c:v>147</c:v>
                </c:pt>
                <c:pt idx="1176">
                  <c:v>147.125</c:v>
                </c:pt>
                <c:pt idx="1177">
                  <c:v>147.25</c:v>
                </c:pt>
                <c:pt idx="1178">
                  <c:v>147.375</c:v>
                </c:pt>
                <c:pt idx="1179">
                  <c:v>147.5</c:v>
                </c:pt>
                <c:pt idx="1180">
                  <c:v>147.625</c:v>
                </c:pt>
                <c:pt idx="1181">
                  <c:v>147.75</c:v>
                </c:pt>
                <c:pt idx="1182">
                  <c:v>147.875</c:v>
                </c:pt>
                <c:pt idx="1183">
                  <c:v>148</c:v>
                </c:pt>
                <c:pt idx="1184">
                  <c:v>148.125</c:v>
                </c:pt>
                <c:pt idx="1185">
                  <c:v>148.25</c:v>
                </c:pt>
                <c:pt idx="1186">
                  <c:v>148.375</c:v>
                </c:pt>
                <c:pt idx="1187">
                  <c:v>148.5</c:v>
                </c:pt>
                <c:pt idx="1188">
                  <c:v>148.625</c:v>
                </c:pt>
                <c:pt idx="1189">
                  <c:v>148.75</c:v>
                </c:pt>
                <c:pt idx="1190">
                  <c:v>148.875</c:v>
                </c:pt>
                <c:pt idx="1191">
                  <c:v>149</c:v>
                </c:pt>
                <c:pt idx="1192">
                  <c:v>149.125</c:v>
                </c:pt>
                <c:pt idx="1193">
                  <c:v>149.25</c:v>
                </c:pt>
                <c:pt idx="1194">
                  <c:v>149.375</c:v>
                </c:pt>
                <c:pt idx="1195">
                  <c:v>149.5</c:v>
                </c:pt>
                <c:pt idx="1196">
                  <c:v>149.625</c:v>
                </c:pt>
                <c:pt idx="1197">
                  <c:v>149.75</c:v>
                </c:pt>
                <c:pt idx="1198">
                  <c:v>149.875</c:v>
                </c:pt>
                <c:pt idx="1199">
                  <c:v>150</c:v>
                </c:pt>
                <c:pt idx="1200">
                  <c:v>150.125</c:v>
                </c:pt>
                <c:pt idx="1201">
                  <c:v>150.25</c:v>
                </c:pt>
                <c:pt idx="1202">
                  <c:v>150.375</c:v>
                </c:pt>
                <c:pt idx="1203">
                  <c:v>150.5</c:v>
                </c:pt>
                <c:pt idx="1204">
                  <c:v>150.625</c:v>
                </c:pt>
                <c:pt idx="1205">
                  <c:v>150.75</c:v>
                </c:pt>
                <c:pt idx="1206">
                  <c:v>150.875</c:v>
                </c:pt>
                <c:pt idx="1207">
                  <c:v>151</c:v>
                </c:pt>
                <c:pt idx="1208">
                  <c:v>151.125</c:v>
                </c:pt>
                <c:pt idx="1209">
                  <c:v>151.25</c:v>
                </c:pt>
                <c:pt idx="1210">
                  <c:v>151.375</c:v>
                </c:pt>
                <c:pt idx="1211">
                  <c:v>151.5</c:v>
                </c:pt>
                <c:pt idx="1212">
                  <c:v>151.625</c:v>
                </c:pt>
                <c:pt idx="1213">
                  <c:v>151.75</c:v>
                </c:pt>
                <c:pt idx="1214">
                  <c:v>151.875</c:v>
                </c:pt>
                <c:pt idx="1215">
                  <c:v>152</c:v>
                </c:pt>
                <c:pt idx="1216">
                  <c:v>152.125</c:v>
                </c:pt>
                <c:pt idx="1217">
                  <c:v>152.25</c:v>
                </c:pt>
                <c:pt idx="1218">
                  <c:v>152.375</c:v>
                </c:pt>
                <c:pt idx="1219">
                  <c:v>152.5</c:v>
                </c:pt>
                <c:pt idx="1220">
                  <c:v>152.625</c:v>
                </c:pt>
                <c:pt idx="1221">
                  <c:v>152.75</c:v>
                </c:pt>
                <c:pt idx="1222">
                  <c:v>152.875</c:v>
                </c:pt>
                <c:pt idx="1223">
                  <c:v>153</c:v>
                </c:pt>
                <c:pt idx="1224">
                  <c:v>153.125</c:v>
                </c:pt>
                <c:pt idx="1225">
                  <c:v>153.25</c:v>
                </c:pt>
                <c:pt idx="1226">
                  <c:v>153.375</c:v>
                </c:pt>
                <c:pt idx="1227">
                  <c:v>153.5</c:v>
                </c:pt>
                <c:pt idx="1228">
                  <c:v>153.625</c:v>
                </c:pt>
                <c:pt idx="1229">
                  <c:v>153.75</c:v>
                </c:pt>
                <c:pt idx="1230">
                  <c:v>153.875</c:v>
                </c:pt>
                <c:pt idx="1231">
                  <c:v>154</c:v>
                </c:pt>
                <c:pt idx="1232">
                  <c:v>154.125</c:v>
                </c:pt>
                <c:pt idx="1233">
                  <c:v>154.25</c:v>
                </c:pt>
                <c:pt idx="1234">
                  <c:v>154.375</c:v>
                </c:pt>
                <c:pt idx="1235">
                  <c:v>154.5</c:v>
                </c:pt>
                <c:pt idx="1236">
                  <c:v>154.625</c:v>
                </c:pt>
                <c:pt idx="1237">
                  <c:v>154.75</c:v>
                </c:pt>
                <c:pt idx="1238">
                  <c:v>154.875</c:v>
                </c:pt>
                <c:pt idx="1239">
                  <c:v>155</c:v>
                </c:pt>
                <c:pt idx="1240">
                  <c:v>155.125</c:v>
                </c:pt>
                <c:pt idx="1241">
                  <c:v>155.25</c:v>
                </c:pt>
                <c:pt idx="1242">
                  <c:v>155.375</c:v>
                </c:pt>
                <c:pt idx="1243">
                  <c:v>155.5</c:v>
                </c:pt>
                <c:pt idx="1244">
                  <c:v>155.625</c:v>
                </c:pt>
                <c:pt idx="1245">
                  <c:v>155.75</c:v>
                </c:pt>
                <c:pt idx="1246">
                  <c:v>155.875</c:v>
                </c:pt>
                <c:pt idx="1247">
                  <c:v>156</c:v>
                </c:pt>
                <c:pt idx="1248">
                  <c:v>156.125</c:v>
                </c:pt>
                <c:pt idx="1249">
                  <c:v>156.25</c:v>
                </c:pt>
                <c:pt idx="1250">
                  <c:v>156.375</c:v>
                </c:pt>
                <c:pt idx="1251">
                  <c:v>156.5</c:v>
                </c:pt>
                <c:pt idx="1252">
                  <c:v>156.625</c:v>
                </c:pt>
                <c:pt idx="1253">
                  <c:v>156.75</c:v>
                </c:pt>
                <c:pt idx="1254">
                  <c:v>156.875</c:v>
                </c:pt>
                <c:pt idx="1255">
                  <c:v>157</c:v>
                </c:pt>
                <c:pt idx="1256">
                  <c:v>157.125</c:v>
                </c:pt>
                <c:pt idx="1257">
                  <c:v>157.25</c:v>
                </c:pt>
                <c:pt idx="1258">
                  <c:v>157.375</c:v>
                </c:pt>
                <c:pt idx="1259">
                  <c:v>157.5</c:v>
                </c:pt>
                <c:pt idx="1260">
                  <c:v>157.625</c:v>
                </c:pt>
                <c:pt idx="1261">
                  <c:v>157.75</c:v>
                </c:pt>
                <c:pt idx="1262">
                  <c:v>157.875</c:v>
                </c:pt>
                <c:pt idx="1263">
                  <c:v>158</c:v>
                </c:pt>
                <c:pt idx="1264">
                  <c:v>158.125</c:v>
                </c:pt>
                <c:pt idx="1265">
                  <c:v>158.25</c:v>
                </c:pt>
                <c:pt idx="1266">
                  <c:v>158.375</c:v>
                </c:pt>
                <c:pt idx="1267">
                  <c:v>158.5</c:v>
                </c:pt>
                <c:pt idx="1268">
                  <c:v>158.625</c:v>
                </c:pt>
                <c:pt idx="1269">
                  <c:v>158.75</c:v>
                </c:pt>
                <c:pt idx="1270">
                  <c:v>158.875</c:v>
                </c:pt>
                <c:pt idx="1271">
                  <c:v>159</c:v>
                </c:pt>
                <c:pt idx="1272">
                  <c:v>159.125</c:v>
                </c:pt>
                <c:pt idx="1273">
                  <c:v>159.25</c:v>
                </c:pt>
                <c:pt idx="1274">
                  <c:v>159.375</c:v>
                </c:pt>
                <c:pt idx="1275">
                  <c:v>159.5</c:v>
                </c:pt>
                <c:pt idx="1276">
                  <c:v>159.625</c:v>
                </c:pt>
                <c:pt idx="1277">
                  <c:v>159.75</c:v>
                </c:pt>
                <c:pt idx="1278">
                  <c:v>159.875</c:v>
                </c:pt>
                <c:pt idx="1279">
                  <c:v>160</c:v>
                </c:pt>
                <c:pt idx="1280">
                  <c:v>160.125</c:v>
                </c:pt>
                <c:pt idx="1281">
                  <c:v>160.25</c:v>
                </c:pt>
                <c:pt idx="1282">
                  <c:v>160.375</c:v>
                </c:pt>
                <c:pt idx="1283">
                  <c:v>160.5</c:v>
                </c:pt>
                <c:pt idx="1284">
                  <c:v>160.625</c:v>
                </c:pt>
                <c:pt idx="1285">
                  <c:v>160.75</c:v>
                </c:pt>
                <c:pt idx="1286">
                  <c:v>160.875</c:v>
                </c:pt>
                <c:pt idx="1287">
                  <c:v>161</c:v>
                </c:pt>
                <c:pt idx="1288">
                  <c:v>161.125</c:v>
                </c:pt>
                <c:pt idx="1289">
                  <c:v>161.25</c:v>
                </c:pt>
                <c:pt idx="1290">
                  <c:v>161.375</c:v>
                </c:pt>
                <c:pt idx="1291">
                  <c:v>161.5</c:v>
                </c:pt>
                <c:pt idx="1292">
                  <c:v>161.625</c:v>
                </c:pt>
                <c:pt idx="1293">
                  <c:v>161.75</c:v>
                </c:pt>
                <c:pt idx="1294">
                  <c:v>161.875</c:v>
                </c:pt>
                <c:pt idx="1295">
                  <c:v>162</c:v>
                </c:pt>
                <c:pt idx="1296">
                  <c:v>162.125</c:v>
                </c:pt>
                <c:pt idx="1297">
                  <c:v>162.25</c:v>
                </c:pt>
                <c:pt idx="1298">
                  <c:v>162.375</c:v>
                </c:pt>
                <c:pt idx="1299">
                  <c:v>162.5</c:v>
                </c:pt>
                <c:pt idx="1300">
                  <c:v>162.625</c:v>
                </c:pt>
                <c:pt idx="1301">
                  <c:v>162.75</c:v>
                </c:pt>
                <c:pt idx="1302">
                  <c:v>162.875</c:v>
                </c:pt>
                <c:pt idx="1303">
                  <c:v>163</c:v>
                </c:pt>
                <c:pt idx="1304">
                  <c:v>163.125</c:v>
                </c:pt>
                <c:pt idx="1305">
                  <c:v>163.25</c:v>
                </c:pt>
                <c:pt idx="1306">
                  <c:v>163.375</c:v>
                </c:pt>
                <c:pt idx="1307">
                  <c:v>163.5</c:v>
                </c:pt>
                <c:pt idx="1308">
                  <c:v>163.625</c:v>
                </c:pt>
                <c:pt idx="1309">
                  <c:v>163.75</c:v>
                </c:pt>
                <c:pt idx="1310">
                  <c:v>163.875</c:v>
                </c:pt>
                <c:pt idx="1311">
                  <c:v>164</c:v>
                </c:pt>
                <c:pt idx="1312">
                  <c:v>164.125</c:v>
                </c:pt>
                <c:pt idx="1313">
                  <c:v>164.25</c:v>
                </c:pt>
                <c:pt idx="1314">
                  <c:v>164.375</c:v>
                </c:pt>
                <c:pt idx="1315">
                  <c:v>164.5</c:v>
                </c:pt>
                <c:pt idx="1316">
                  <c:v>164.625</c:v>
                </c:pt>
                <c:pt idx="1317">
                  <c:v>164.75</c:v>
                </c:pt>
                <c:pt idx="1318">
                  <c:v>164.875</c:v>
                </c:pt>
                <c:pt idx="1319">
                  <c:v>165</c:v>
                </c:pt>
                <c:pt idx="1320">
                  <c:v>165.125</c:v>
                </c:pt>
                <c:pt idx="1321">
                  <c:v>165.25</c:v>
                </c:pt>
                <c:pt idx="1322">
                  <c:v>165.375</c:v>
                </c:pt>
                <c:pt idx="1323">
                  <c:v>165.5</c:v>
                </c:pt>
                <c:pt idx="1324">
                  <c:v>165.625</c:v>
                </c:pt>
                <c:pt idx="1325">
                  <c:v>165.75</c:v>
                </c:pt>
                <c:pt idx="1326">
                  <c:v>165.875</c:v>
                </c:pt>
                <c:pt idx="1327">
                  <c:v>166</c:v>
                </c:pt>
                <c:pt idx="1328">
                  <c:v>166.125</c:v>
                </c:pt>
                <c:pt idx="1329">
                  <c:v>166.25</c:v>
                </c:pt>
                <c:pt idx="1330">
                  <c:v>166.375</c:v>
                </c:pt>
                <c:pt idx="1331">
                  <c:v>166.5</c:v>
                </c:pt>
                <c:pt idx="1332">
                  <c:v>166.625</c:v>
                </c:pt>
                <c:pt idx="1333">
                  <c:v>166.75</c:v>
                </c:pt>
                <c:pt idx="1334">
                  <c:v>166.875</c:v>
                </c:pt>
                <c:pt idx="1335">
                  <c:v>167</c:v>
                </c:pt>
                <c:pt idx="1336">
                  <c:v>167.125</c:v>
                </c:pt>
                <c:pt idx="1337">
                  <c:v>167.25</c:v>
                </c:pt>
                <c:pt idx="1338">
                  <c:v>167.375</c:v>
                </c:pt>
                <c:pt idx="1339">
                  <c:v>167.5</c:v>
                </c:pt>
                <c:pt idx="1340">
                  <c:v>167.625</c:v>
                </c:pt>
                <c:pt idx="1341">
                  <c:v>167.75</c:v>
                </c:pt>
                <c:pt idx="1342">
                  <c:v>167.875</c:v>
                </c:pt>
                <c:pt idx="1343">
                  <c:v>168</c:v>
                </c:pt>
                <c:pt idx="1344">
                  <c:v>168.125</c:v>
                </c:pt>
                <c:pt idx="1345">
                  <c:v>168.25</c:v>
                </c:pt>
                <c:pt idx="1346">
                  <c:v>168.375</c:v>
                </c:pt>
                <c:pt idx="1347">
                  <c:v>168.5</c:v>
                </c:pt>
                <c:pt idx="1348">
                  <c:v>168.625</c:v>
                </c:pt>
                <c:pt idx="1349">
                  <c:v>168.75</c:v>
                </c:pt>
                <c:pt idx="1350">
                  <c:v>168.875</c:v>
                </c:pt>
                <c:pt idx="1351">
                  <c:v>169</c:v>
                </c:pt>
                <c:pt idx="1352">
                  <c:v>169.125</c:v>
                </c:pt>
                <c:pt idx="1353">
                  <c:v>169.25</c:v>
                </c:pt>
                <c:pt idx="1354">
                  <c:v>169.375</c:v>
                </c:pt>
                <c:pt idx="1355">
                  <c:v>169.5</c:v>
                </c:pt>
                <c:pt idx="1356">
                  <c:v>169.625</c:v>
                </c:pt>
                <c:pt idx="1357">
                  <c:v>169.75</c:v>
                </c:pt>
                <c:pt idx="1358">
                  <c:v>169.875</c:v>
                </c:pt>
                <c:pt idx="1359">
                  <c:v>170</c:v>
                </c:pt>
                <c:pt idx="1360">
                  <c:v>170.125</c:v>
                </c:pt>
                <c:pt idx="1361">
                  <c:v>170.25</c:v>
                </c:pt>
                <c:pt idx="1362">
                  <c:v>170.375</c:v>
                </c:pt>
                <c:pt idx="1363">
                  <c:v>170.5</c:v>
                </c:pt>
                <c:pt idx="1364">
                  <c:v>170.625</c:v>
                </c:pt>
                <c:pt idx="1365">
                  <c:v>170.75</c:v>
                </c:pt>
                <c:pt idx="1366">
                  <c:v>170.875</c:v>
                </c:pt>
                <c:pt idx="1367">
                  <c:v>171</c:v>
                </c:pt>
                <c:pt idx="1368">
                  <c:v>171.125</c:v>
                </c:pt>
                <c:pt idx="1369">
                  <c:v>171.25</c:v>
                </c:pt>
                <c:pt idx="1370">
                  <c:v>171.375</c:v>
                </c:pt>
                <c:pt idx="1371">
                  <c:v>171.5</c:v>
                </c:pt>
                <c:pt idx="1372">
                  <c:v>171.625</c:v>
                </c:pt>
                <c:pt idx="1373">
                  <c:v>171.75</c:v>
                </c:pt>
                <c:pt idx="1374">
                  <c:v>171.875</c:v>
                </c:pt>
                <c:pt idx="1375">
                  <c:v>172</c:v>
                </c:pt>
                <c:pt idx="1376">
                  <c:v>172.125</c:v>
                </c:pt>
                <c:pt idx="1377">
                  <c:v>172.25</c:v>
                </c:pt>
                <c:pt idx="1378">
                  <c:v>172.375</c:v>
                </c:pt>
                <c:pt idx="1379">
                  <c:v>172.5</c:v>
                </c:pt>
                <c:pt idx="1380">
                  <c:v>172.625</c:v>
                </c:pt>
                <c:pt idx="1381">
                  <c:v>172.75</c:v>
                </c:pt>
                <c:pt idx="1382">
                  <c:v>172.875</c:v>
                </c:pt>
                <c:pt idx="1383">
                  <c:v>173</c:v>
                </c:pt>
                <c:pt idx="1384">
                  <c:v>173.125</c:v>
                </c:pt>
                <c:pt idx="1385">
                  <c:v>173.25</c:v>
                </c:pt>
                <c:pt idx="1386">
                  <c:v>173.375</c:v>
                </c:pt>
                <c:pt idx="1387">
                  <c:v>173.5</c:v>
                </c:pt>
                <c:pt idx="1388">
                  <c:v>173.625</c:v>
                </c:pt>
                <c:pt idx="1389">
                  <c:v>173.75</c:v>
                </c:pt>
                <c:pt idx="1390">
                  <c:v>173.875</c:v>
                </c:pt>
                <c:pt idx="1391">
                  <c:v>174</c:v>
                </c:pt>
                <c:pt idx="1392">
                  <c:v>174.125</c:v>
                </c:pt>
                <c:pt idx="1393">
                  <c:v>174.25</c:v>
                </c:pt>
                <c:pt idx="1394">
                  <c:v>174.375</c:v>
                </c:pt>
                <c:pt idx="1395">
                  <c:v>174.5</c:v>
                </c:pt>
                <c:pt idx="1396">
                  <c:v>174.625</c:v>
                </c:pt>
                <c:pt idx="1397">
                  <c:v>174.75</c:v>
                </c:pt>
                <c:pt idx="1398">
                  <c:v>174.875</c:v>
                </c:pt>
                <c:pt idx="1399">
                  <c:v>175</c:v>
                </c:pt>
                <c:pt idx="1400">
                  <c:v>175.125</c:v>
                </c:pt>
                <c:pt idx="1401">
                  <c:v>175.25</c:v>
                </c:pt>
                <c:pt idx="1402">
                  <c:v>175.375</c:v>
                </c:pt>
                <c:pt idx="1403">
                  <c:v>175.5</c:v>
                </c:pt>
                <c:pt idx="1404">
                  <c:v>175.625</c:v>
                </c:pt>
                <c:pt idx="1405">
                  <c:v>175.75</c:v>
                </c:pt>
                <c:pt idx="1406">
                  <c:v>175.875</c:v>
                </c:pt>
                <c:pt idx="1407">
                  <c:v>176</c:v>
                </c:pt>
                <c:pt idx="1408">
                  <c:v>176.125</c:v>
                </c:pt>
                <c:pt idx="1409">
                  <c:v>176.25</c:v>
                </c:pt>
                <c:pt idx="1410">
                  <c:v>176.375</c:v>
                </c:pt>
                <c:pt idx="1411">
                  <c:v>176.5</c:v>
                </c:pt>
                <c:pt idx="1412">
                  <c:v>176.625</c:v>
                </c:pt>
                <c:pt idx="1413">
                  <c:v>176.75</c:v>
                </c:pt>
                <c:pt idx="1414">
                  <c:v>176.875</c:v>
                </c:pt>
                <c:pt idx="1415">
                  <c:v>177</c:v>
                </c:pt>
                <c:pt idx="1416">
                  <c:v>177.125</c:v>
                </c:pt>
                <c:pt idx="1417">
                  <c:v>177.25</c:v>
                </c:pt>
                <c:pt idx="1418">
                  <c:v>177.375</c:v>
                </c:pt>
                <c:pt idx="1419">
                  <c:v>177.5</c:v>
                </c:pt>
                <c:pt idx="1420">
                  <c:v>177.625</c:v>
                </c:pt>
                <c:pt idx="1421">
                  <c:v>177.75</c:v>
                </c:pt>
                <c:pt idx="1422">
                  <c:v>177.875</c:v>
                </c:pt>
                <c:pt idx="1423">
                  <c:v>178</c:v>
                </c:pt>
                <c:pt idx="1424">
                  <c:v>178.125</c:v>
                </c:pt>
                <c:pt idx="1425">
                  <c:v>178.25</c:v>
                </c:pt>
                <c:pt idx="1426">
                  <c:v>178.375</c:v>
                </c:pt>
                <c:pt idx="1427">
                  <c:v>178.5</c:v>
                </c:pt>
                <c:pt idx="1428">
                  <c:v>178.625</c:v>
                </c:pt>
                <c:pt idx="1429">
                  <c:v>178.75</c:v>
                </c:pt>
                <c:pt idx="1430">
                  <c:v>178.875</c:v>
                </c:pt>
                <c:pt idx="1431">
                  <c:v>179</c:v>
                </c:pt>
                <c:pt idx="1432">
                  <c:v>179.125</c:v>
                </c:pt>
                <c:pt idx="1433">
                  <c:v>179.25</c:v>
                </c:pt>
                <c:pt idx="1434">
                  <c:v>179.375</c:v>
                </c:pt>
                <c:pt idx="1435">
                  <c:v>179.5</c:v>
                </c:pt>
                <c:pt idx="1436">
                  <c:v>179.625</c:v>
                </c:pt>
                <c:pt idx="1437">
                  <c:v>179.75</c:v>
                </c:pt>
                <c:pt idx="1438">
                  <c:v>179.875</c:v>
                </c:pt>
                <c:pt idx="1439">
                  <c:v>180</c:v>
                </c:pt>
                <c:pt idx="1440">
                  <c:v>180.125</c:v>
                </c:pt>
                <c:pt idx="1441">
                  <c:v>180.25</c:v>
                </c:pt>
                <c:pt idx="1442">
                  <c:v>180.375</c:v>
                </c:pt>
                <c:pt idx="1443">
                  <c:v>180.5</c:v>
                </c:pt>
                <c:pt idx="1444">
                  <c:v>180.625</c:v>
                </c:pt>
                <c:pt idx="1445">
                  <c:v>180.75</c:v>
                </c:pt>
                <c:pt idx="1446">
                  <c:v>180.875</c:v>
                </c:pt>
                <c:pt idx="1447">
                  <c:v>181</c:v>
                </c:pt>
                <c:pt idx="1448">
                  <c:v>181.125</c:v>
                </c:pt>
                <c:pt idx="1449">
                  <c:v>181.25</c:v>
                </c:pt>
                <c:pt idx="1450">
                  <c:v>181.375</c:v>
                </c:pt>
                <c:pt idx="1451">
                  <c:v>181.5</c:v>
                </c:pt>
                <c:pt idx="1452">
                  <c:v>181.625</c:v>
                </c:pt>
                <c:pt idx="1453">
                  <c:v>181.75</c:v>
                </c:pt>
                <c:pt idx="1454">
                  <c:v>181.875</c:v>
                </c:pt>
                <c:pt idx="1455">
                  <c:v>182</c:v>
                </c:pt>
                <c:pt idx="1456">
                  <c:v>182.125</c:v>
                </c:pt>
                <c:pt idx="1457">
                  <c:v>182.25</c:v>
                </c:pt>
                <c:pt idx="1458">
                  <c:v>182.375</c:v>
                </c:pt>
                <c:pt idx="1459">
                  <c:v>182.5</c:v>
                </c:pt>
                <c:pt idx="1460">
                  <c:v>182.625</c:v>
                </c:pt>
                <c:pt idx="1461">
                  <c:v>182.75</c:v>
                </c:pt>
                <c:pt idx="1462">
                  <c:v>182.875</c:v>
                </c:pt>
                <c:pt idx="1463">
                  <c:v>183</c:v>
                </c:pt>
                <c:pt idx="1464">
                  <c:v>183.125</c:v>
                </c:pt>
                <c:pt idx="1465">
                  <c:v>183.25</c:v>
                </c:pt>
                <c:pt idx="1466">
                  <c:v>183.375</c:v>
                </c:pt>
                <c:pt idx="1467">
                  <c:v>183.5</c:v>
                </c:pt>
                <c:pt idx="1468">
                  <c:v>183.625</c:v>
                </c:pt>
                <c:pt idx="1469">
                  <c:v>183.75</c:v>
                </c:pt>
                <c:pt idx="1470">
                  <c:v>183.875</c:v>
                </c:pt>
                <c:pt idx="1471">
                  <c:v>184</c:v>
                </c:pt>
                <c:pt idx="1472">
                  <c:v>184.125</c:v>
                </c:pt>
                <c:pt idx="1473">
                  <c:v>184.25</c:v>
                </c:pt>
                <c:pt idx="1474">
                  <c:v>184.375</c:v>
                </c:pt>
                <c:pt idx="1475">
                  <c:v>184.5</c:v>
                </c:pt>
                <c:pt idx="1476">
                  <c:v>184.625</c:v>
                </c:pt>
                <c:pt idx="1477">
                  <c:v>184.75</c:v>
                </c:pt>
                <c:pt idx="1478">
                  <c:v>184.875</c:v>
                </c:pt>
                <c:pt idx="1479">
                  <c:v>185</c:v>
                </c:pt>
                <c:pt idx="1480">
                  <c:v>185.125</c:v>
                </c:pt>
                <c:pt idx="1481">
                  <c:v>185.25</c:v>
                </c:pt>
                <c:pt idx="1482">
                  <c:v>185.375</c:v>
                </c:pt>
                <c:pt idx="1483">
                  <c:v>185.5</c:v>
                </c:pt>
                <c:pt idx="1484">
                  <c:v>185.625</c:v>
                </c:pt>
                <c:pt idx="1485">
                  <c:v>185.75</c:v>
                </c:pt>
                <c:pt idx="1486">
                  <c:v>185.875</c:v>
                </c:pt>
                <c:pt idx="1487">
                  <c:v>186</c:v>
                </c:pt>
                <c:pt idx="1488">
                  <c:v>186.125</c:v>
                </c:pt>
                <c:pt idx="1489">
                  <c:v>186.25</c:v>
                </c:pt>
                <c:pt idx="1490">
                  <c:v>186.375</c:v>
                </c:pt>
                <c:pt idx="1491">
                  <c:v>186.5</c:v>
                </c:pt>
                <c:pt idx="1492">
                  <c:v>186.625</c:v>
                </c:pt>
                <c:pt idx="1493">
                  <c:v>186.75</c:v>
                </c:pt>
                <c:pt idx="1494">
                  <c:v>186.875</c:v>
                </c:pt>
                <c:pt idx="1495">
                  <c:v>187</c:v>
                </c:pt>
                <c:pt idx="1496">
                  <c:v>187.125</c:v>
                </c:pt>
                <c:pt idx="1497">
                  <c:v>187.25</c:v>
                </c:pt>
                <c:pt idx="1498">
                  <c:v>187.375</c:v>
                </c:pt>
                <c:pt idx="1499">
                  <c:v>187.5</c:v>
                </c:pt>
                <c:pt idx="1500">
                  <c:v>187.625</c:v>
                </c:pt>
                <c:pt idx="1501">
                  <c:v>187.75</c:v>
                </c:pt>
                <c:pt idx="1502">
                  <c:v>187.875</c:v>
                </c:pt>
                <c:pt idx="1503">
                  <c:v>188</c:v>
                </c:pt>
                <c:pt idx="1504">
                  <c:v>188.125</c:v>
                </c:pt>
                <c:pt idx="1505">
                  <c:v>188.25</c:v>
                </c:pt>
                <c:pt idx="1506">
                  <c:v>188.375</c:v>
                </c:pt>
                <c:pt idx="1507">
                  <c:v>188.5</c:v>
                </c:pt>
                <c:pt idx="1508">
                  <c:v>188.625</c:v>
                </c:pt>
                <c:pt idx="1509">
                  <c:v>188.75</c:v>
                </c:pt>
                <c:pt idx="1510">
                  <c:v>188.875</c:v>
                </c:pt>
                <c:pt idx="1511">
                  <c:v>189</c:v>
                </c:pt>
                <c:pt idx="1512">
                  <c:v>189.125</c:v>
                </c:pt>
                <c:pt idx="1513">
                  <c:v>189.25</c:v>
                </c:pt>
                <c:pt idx="1514">
                  <c:v>189.375</c:v>
                </c:pt>
                <c:pt idx="1515">
                  <c:v>189.5</c:v>
                </c:pt>
                <c:pt idx="1516">
                  <c:v>189.625</c:v>
                </c:pt>
                <c:pt idx="1517">
                  <c:v>189.75</c:v>
                </c:pt>
                <c:pt idx="1518">
                  <c:v>189.875</c:v>
                </c:pt>
                <c:pt idx="1519">
                  <c:v>190</c:v>
                </c:pt>
                <c:pt idx="1520">
                  <c:v>190.125</c:v>
                </c:pt>
                <c:pt idx="1521">
                  <c:v>190.25</c:v>
                </c:pt>
                <c:pt idx="1522">
                  <c:v>190.375</c:v>
                </c:pt>
                <c:pt idx="1523">
                  <c:v>190.5</c:v>
                </c:pt>
                <c:pt idx="1524">
                  <c:v>190.625</c:v>
                </c:pt>
                <c:pt idx="1525">
                  <c:v>190.75</c:v>
                </c:pt>
                <c:pt idx="1526">
                  <c:v>190.875</c:v>
                </c:pt>
                <c:pt idx="1527">
                  <c:v>191</c:v>
                </c:pt>
                <c:pt idx="1528">
                  <c:v>191.125</c:v>
                </c:pt>
                <c:pt idx="1529">
                  <c:v>191.25</c:v>
                </c:pt>
                <c:pt idx="1530">
                  <c:v>191.375</c:v>
                </c:pt>
                <c:pt idx="1531">
                  <c:v>191.5</c:v>
                </c:pt>
                <c:pt idx="1532">
                  <c:v>191.625</c:v>
                </c:pt>
                <c:pt idx="1533">
                  <c:v>191.75</c:v>
                </c:pt>
                <c:pt idx="1534">
                  <c:v>191.875</c:v>
                </c:pt>
                <c:pt idx="1535">
                  <c:v>192</c:v>
                </c:pt>
                <c:pt idx="1536">
                  <c:v>192.125</c:v>
                </c:pt>
                <c:pt idx="1537">
                  <c:v>192.25</c:v>
                </c:pt>
                <c:pt idx="1538">
                  <c:v>192.375</c:v>
                </c:pt>
                <c:pt idx="1539">
                  <c:v>192.5</c:v>
                </c:pt>
                <c:pt idx="1540">
                  <c:v>192.625</c:v>
                </c:pt>
                <c:pt idx="1541">
                  <c:v>192.75</c:v>
                </c:pt>
                <c:pt idx="1542">
                  <c:v>192.875</c:v>
                </c:pt>
                <c:pt idx="1543">
                  <c:v>193</c:v>
                </c:pt>
                <c:pt idx="1544">
                  <c:v>193.125</c:v>
                </c:pt>
                <c:pt idx="1545">
                  <c:v>193.25</c:v>
                </c:pt>
                <c:pt idx="1546">
                  <c:v>193.375</c:v>
                </c:pt>
                <c:pt idx="1547">
                  <c:v>193.5</c:v>
                </c:pt>
                <c:pt idx="1548">
                  <c:v>193.625</c:v>
                </c:pt>
                <c:pt idx="1549">
                  <c:v>193.75</c:v>
                </c:pt>
                <c:pt idx="1550">
                  <c:v>193.875</c:v>
                </c:pt>
                <c:pt idx="1551">
                  <c:v>194</c:v>
                </c:pt>
                <c:pt idx="1552">
                  <c:v>194.125</c:v>
                </c:pt>
                <c:pt idx="1553">
                  <c:v>194.25</c:v>
                </c:pt>
                <c:pt idx="1554">
                  <c:v>194.375</c:v>
                </c:pt>
                <c:pt idx="1555">
                  <c:v>194.5</c:v>
                </c:pt>
                <c:pt idx="1556">
                  <c:v>194.625</c:v>
                </c:pt>
                <c:pt idx="1557">
                  <c:v>194.75</c:v>
                </c:pt>
                <c:pt idx="1558">
                  <c:v>194.875</c:v>
                </c:pt>
                <c:pt idx="1559">
                  <c:v>195</c:v>
                </c:pt>
                <c:pt idx="1560">
                  <c:v>195.125</c:v>
                </c:pt>
                <c:pt idx="1561">
                  <c:v>195.25</c:v>
                </c:pt>
                <c:pt idx="1562">
                  <c:v>195.375</c:v>
                </c:pt>
                <c:pt idx="1563">
                  <c:v>195.5</c:v>
                </c:pt>
                <c:pt idx="1564">
                  <c:v>195.625</c:v>
                </c:pt>
                <c:pt idx="1565">
                  <c:v>195.75</c:v>
                </c:pt>
                <c:pt idx="1566">
                  <c:v>195.875</c:v>
                </c:pt>
                <c:pt idx="1567">
                  <c:v>196</c:v>
                </c:pt>
                <c:pt idx="1568">
                  <c:v>196.125</c:v>
                </c:pt>
                <c:pt idx="1569">
                  <c:v>196.25</c:v>
                </c:pt>
                <c:pt idx="1570">
                  <c:v>196.375</c:v>
                </c:pt>
                <c:pt idx="1571">
                  <c:v>196.5</c:v>
                </c:pt>
                <c:pt idx="1572">
                  <c:v>196.625</c:v>
                </c:pt>
                <c:pt idx="1573">
                  <c:v>196.75</c:v>
                </c:pt>
                <c:pt idx="1574">
                  <c:v>196.875</c:v>
                </c:pt>
                <c:pt idx="1575">
                  <c:v>197</c:v>
                </c:pt>
                <c:pt idx="1576">
                  <c:v>197.125</c:v>
                </c:pt>
                <c:pt idx="1577">
                  <c:v>197.25</c:v>
                </c:pt>
                <c:pt idx="1578">
                  <c:v>197.375</c:v>
                </c:pt>
                <c:pt idx="1579">
                  <c:v>197.5</c:v>
                </c:pt>
                <c:pt idx="1580">
                  <c:v>197.625</c:v>
                </c:pt>
                <c:pt idx="1581">
                  <c:v>197.75</c:v>
                </c:pt>
                <c:pt idx="1582">
                  <c:v>197.875</c:v>
                </c:pt>
                <c:pt idx="1583">
                  <c:v>198</c:v>
                </c:pt>
                <c:pt idx="1584">
                  <c:v>198.125</c:v>
                </c:pt>
                <c:pt idx="1585">
                  <c:v>198.25</c:v>
                </c:pt>
                <c:pt idx="1586">
                  <c:v>198.375</c:v>
                </c:pt>
                <c:pt idx="1587">
                  <c:v>198.5</c:v>
                </c:pt>
                <c:pt idx="1588">
                  <c:v>198.625</c:v>
                </c:pt>
                <c:pt idx="1589">
                  <c:v>198.75</c:v>
                </c:pt>
                <c:pt idx="1590">
                  <c:v>198.875</c:v>
                </c:pt>
                <c:pt idx="1591">
                  <c:v>199</c:v>
                </c:pt>
                <c:pt idx="1592">
                  <c:v>199.125</c:v>
                </c:pt>
                <c:pt idx="1593">
                  <c:v>199.25</c:v>
                </c:pt>
                <c:pt idx="1594">
                  <c:v>199.375</c:v>
                </c:pt>
                <c:pt idx="1595">
                  <c:v>199.5</c:v>
                </c:pt>
                <c:pt idx="1596">
                  <c:v>199.625</c:v>
                </c:pt>
                <c:pt idx="1597">
                  <c:v>199.75</c:v>
                </c:pt>
                <c:pt idx="1598">
                  <c:v>199.875</c:v>
                </c:pt>
                <c:pt idx="1599">
                  <c:v>200</c:v>
                </c:pt>
                <c:pt idx="1600">
                  <c:v>200.125</c:v>
                </c:pt>
                <c:pt idx="1601">
                  <c:v>200.25</c:v>
                </c:pt>
                <c:pt idx="1602">
                  <c:v>200.375</c:v>
                </c:pt>
                <c:pt idx="1603">
                  <c:v>200.5</c:v>
                </c:pt>
                <c:pt idx="1604">
                  <c:v>200.625</c:v>
                </c:pt>
                <c:pt idx="1605">
                  <c:v>200.75</c:v>
                </c:pt>
                <c:pt idx="1606">
                  <c:v>200.875</c:v>
                </c:pt>
                <c:pt idx="1607">
                  <c:v>201</c:v>
                </c:pt>
                <c:pt idx="1608">
                  <c:v>201.125</c:v>
                </c:pt>
                <c:pt idx="1609">
                  <c:v>201.25</c:v>
                </c:pt>
                <c:pt idx="1610">
                  <c:v>201.375</c:v>
                </c:pt>
                <c:pt idx="1611">
                  <c:v>201.5</c:v>
                </c:pt>
                <c:pt idx="1612">
                  <c:v>201.625</c:v>
                </c:pt>
                <c:pt idx="1613">
                  <c:v>201.75</c:v>
                </c:pt>
                <c:pt idx="1614">
                  <c:v>201.875</c:v>
                </c:pt>
                <c:pt idx="1615">
                  <c:v>202</c:v>
                </c:pt>
                <c:pt idx="1616">
                  <c:v>202.125</c:v>
                </c:pt>
                <c:pt idx="1617">
                  <c:v>202.25</c:v>
                </c:pt>
                <c:pt idx="1618">
                  <c:v>202.375</c:v>
                </c:pt>
                <c:pt idx="1619">
                  <c:v>202.5</c:v>
                </c:pt>
                <c:pt idx="1620">
                  <c:v>202.625</c:v>
                </c:pt>
                <c:pt idx="1621">
                  <c:v>202.75</c:v>
                </c:pt>
                <c:pt idx="1622">
                  <c:v>202.875</c:v>
                </c:pt>
                <c:pt idx="1623">
                  <c:v>203</c:v>
                </c:pt>
                <c:pt idx="1624">
                  <c:v>203.125</c:v>
                </c:pt>
                <c:pt idx="1625">
                  <c:v>203.25</c:v>
                </c:pt>
                <c:pt idx="1626">
                  <c:v>203.375</c:v>
                </c:pt>
                <c:pt idx="1627">
                  <c:v>203.5</c:v>
                </c:pt>
                <c:pt idx="1628">
                  <c:v>203.625</c:v>
                </c:pt>
                <c:pt idx="1629">
                  <c:v>203.75</c:v>
                </c:pt>
                <c:pt idx="1630">
                  <c:v>203.875</c:v>
                </c:pt>
                <c:pt idx="1631">
                  <c:v>204</c:v>
                </c:pt>
                <c:pt idx="1632">
                  <c:v>204.125</c:v>
                </c:pt>
                <c:pt idx="1633">
                  <c:v>204.25</c:v>
                </c:pt>
                <c:pt idx="1634">
                  <c:v>204.375</c:v>
                </c:pt>
                <c:pt idx="1635">
                  <c:v>204.5</c:v>
                </c:pt>
                <c:pt idx="1636">
                  <c:v>204.625</c:v>
                </c:pt>
                <c:pt idx="1637">
                  <c:v>204.75</c:v>
                </c:pt>
                <c:pt idx="1638">
                  <c:v>204.875</c:v>
                </c:pt>
                <c:pt idx="1639">
                  <c:v>205</c:v>
                </c:pt>
                <c:pt idx="1640">
                  <c:v>205.125</c:v>
                </c:pt>
                <c:pt idx="1641">
                  <c:v>205.25</c:v>
                </c:pt>
                <c:pt idx="1642">
                  <c:v>205.375</c:v>
                </c:pt>
                <c:pt idx="1643">
                  <c:v>205.5</c:v>
                </c:pt>
                <c:pt idx="1644">
                  <c:v>205.625</c:v>
                </c:pt>
                <c:pt idx="1645">
                  <c:v>205.75</c:v>
                </c:pt>
                <c:pt idx="1646">
                  <c:v>205.875</c:v>
                </c:pt>
                <c:pt idx="1647">
                  <c:v>206</c:v>
                </c:pt>
                <c:pt idx="1648">
                  <c:v>206.125</c:v>
                </c:pt>
                <c:pt idx="1649">
                  <c:v>206.25</c:v>
                </c:pt>
                <c:pt idx="1650">
                  <c:v>206.375</c:v>
                </c:pt>
                <c:pt idx="1651">
                  <c:v>206.5</c:v>
                </c:pt>
                <c:pt idx="1652">
                  <c:v>206.625</c:v>
                </c:pt>
                <c:pt idx="1653">
                  <c:v>206.75</c:v>
                </c:pt>
                <c:pt idx="1654">
                  <c:v>206.875</c:v>
                </c:pt>
                <c:pt idx="1655">
                  <c:v>207</c:v>
                </c:pt>
                <c:pt idx="1656">
                  <c:v>207.125</c:v>
                </c:pt>
                <c:pt idx="1657">
                  <c:v>207.25</c:v>
                </c:pt>
                <c:pt idx="1658">
                  <c:v>207.375</c:v>
                </c:pt>
                <c:pt idx="1659">
                  <c:v>207.5</c:v>
                </c:pt>
                <c:pt idx="1660">
                  <c:v>207.625</c:v>
                </c:pt>
                <c:pt idx="1661">
                  <c:v>207.75</c:v>
                </c:pt>
                <c:pt idx="1662">
                  <c:v>207.875</c:v>
                </c:pt>
                <c:pt idx="1663">
                  <c:v>208</c:v>
                </c:pt>
                <c:pt idx="1664">
                  <c:v>208.125</c:v>
                </c:pt>
                <c:pt idx="1665">
                  <c:v>208.25</c:v>
                </c:pt>
                <c:pt idx="1666">
                  <c:v>208.375</c:v>
                </c:pt>
                <c:pt idx="1667">
                  <c:v>208.5</c:v>
                </c:pt>
                <c:pt idx="1668">
                  <c:v>208.625</c:v>
                </c:pt>
                <c:pt idx="1669">
                  <c:v>208.75</c:v>
                </c:pt>
                <c:pt idx="1670">
                  <c:v>208.875</c:v>
                </c:pt>
                <c:pt idx="1671">
                  <c:v>209</c:v>
                </c:pt>
                <c:pt idx="1672">
                  <c:v>209.125</c:v>
                </c:pt>
                <c:pt idx="1673">
                  <c:v>209.25</c:v>
                </c:pt>
                <c:pt idx="1674">
                  <c:v>209.375</c:v>
                </c:pt>
                <c:pt idx="1675">
                  <c:v>209.5</c:v>
                </c:pt>
                <c:pt idx="1676">
                  <c:v>209.625</c:v>
                </c:pt>
                <c:pt idx="1677">
                  <c:v>209.75</c:v>
                </c:pt>
                <c:pt idx="1678">
                  <c:v>209.875</c:v>
                </c:pt>
                <c:pt idx="1679">
                  <c:v>210</c:v>
                </c:pt>
                <c:pt idx="1680">
                  <c:v>210.125</c:v>
                </c:pt>
                <c:pt idx="1681">
                  <c:v>210.25</c:v>
                </c:pt>
                <c:pt idx="1682">
                  <c:v>210.375</c:v>
                </c:pt>
                <c:pt idx="1683">
                  <c:v>210.5</c:v>
                </c:pt>
                <c:pt idx="1684">
                  <c:v>210.625</c:v>
                </c:pt>
                <c:pt idx="1685">
                  <c:v>210.75</c:v>
                </c:pt>
                <c:pt idx="1686">
                  <c:v>210.875</c:v>
                </c:pt>
                <c:pt idx="1687">
                  <c:v>211</c:v>
                </c:pt>
                <c:pt idx="1688">
                  <c:v>211.125</c:v>
                </c:pt>
                <c:pt idx="1689">
                  <c:v>211.25</c:v>
                </c:pt>
                <c:pt idx="1690">
                  <c:v>211.375</c:v>
                </c:pt>
                <c:pt idx="1691">
                  <c:v>211.5</c:v>
                </c:pt>
                <c:pt idx="1692">
                  <c:v>211.625</c:v>
                </c:pt>
                <c:pt idx="1693">
                  <c:v>211.75</c:v>
                </c:pt>
                <c:pt idx="1694">
                  <c:v>211.875</c:v>
                </c:pt>
                <c:pt idx="1695">
                  <c:v>212</c:v>
                </c:pt>
                <c:pt idx="1696">
                  <c:v>212.125</c:v>
                </c:pt>
                <c:pt idx="1697">
                  <c:v>212.25</c:v>
                </c:pt>
                <c:pt idx="1698">
                  <c:v>212.375</c:v>
                </c:pt>
                <c:pt idx="1699">
                  <c:v>212.5</c:v>
                </c:pt>
                <c:pt idx="1700">
                  <c:v>212.625</c:v>
                </c:pt>
                <c:pt idx="1701">
                  <c:v>212.75</c:v>
                </c:pt>
                <c:pt idx="1702">
                  <c:v>212.875</c:v>
                </c:pt>
                <c:pt idx="1703">
                  <c:v>213</c:v>
                </c:pt>
                <c:pt idx="1704">
                  <c:v>213.125</c:v>
                </c:pt>
                <c:pt idx="1705">
                  <c:v>213.25</c:v>
                </c:pt>
                <c:pt idx="1706">
                  <c:v>213.375</c:v>
                </c:pt>
                <c:pt idx="1707">
                  <c:v>213.5</c:v>
                </c:pt>
                <c:pt idx="1708">
                  <c:v>213.625</c:v>
                </c:pt>
                <c:pt idx="1709">
                  <c:v>213.75</c:v>
                </c:pt>
                <c:pt idx="1710">
                  <c:v>213.875</c:v>
                </c:pt>
                <c:pt idx="1711">
                  <c:v>214</c:v>
                </c:pt>
                <c:pt idx="1712">
                  <c:v>214.125</c:v>
                </c:pt>
                <c:pt idx="1713">
                  <c:v>214.25</c:v>
                </c:pt>
                <c:pt idx="1714">
                  <c:v>214.375</c:v>
                </c:pt>
                <c:pt idx="1715">
                  <c:v>214.5</c:v>
                </c:pt>
                <c:pt idx="1716">
                  <c:v>214.625</c:v>
                </c:pt>
                <c:pt idx="1717">
                  <c:v>214.75</c:v>
                </c:pt>
                <c:pt idx="1718">
                  <c:v>214.875</c:v>
                </c:pt>
                <c:pt idx="1719">
                  <c:v>215</c:v>
                </c:pt>
                <c:pt idx="1720">
                  <c:v>215.125</c:v>
                </c:pt>
                <c:pt idx="1721">
                  <c:v>215.25</c:v>
                </c:pt>
                <c:pt idx="1722">
                  <c:v>215.375</c:v>
                </c:pt>
                <c:pt idx="1723">
                  <c:v>215.5</c:v>
                </c:pt>
                <c:pt idx="1724">
                  <c:v>215.625</c:v>
                </c:pt>
                <c:pt idx="1725">
                  <c:v>215.75</c:v>
                </c:pt>
                <c:pt idx="1726">
                  <c:v>215.875</c:v>
                </c:pt>
                <c:pt idx="1727">
                  <c:v>216</c:v>
                </c:pt>
                <c:pt idx="1728">
                  <c:v>216.125</c:v>
                </c:pt>
                <c:pt idx="1729">
                  <c:v>216.25</c:v>
                </c:pt>
                <c:pt idx="1730">
                  <c:v>216.375</c:v>
                </c:pt>
                <c:pt idx="1731">
                  <c:v>216.5</c:v>
                </c:pt>
                <c:pt idx="1732">
                  <c:v>216.625</c:v>
                </c:pt>
                <c:pt idx="1733">
                  <c:v>216.75</c:v>
                </c:pt>
                <c:pt idx="1734">
                  <c:v>216.875</c:v>
                </c:pt>
                <c:pt idx="1735">
                  <c:v>217</c:v>
                </c:pt>
                <c:pt idx="1736">
                  <c:v>217.125</c:v>
                </c:pt>
                <c:pt idx="1737">
                  <c:v>217.25</c:v>
                </c:pt>
                <c:pt idx="1738">
                  <c:v>217.375</c:v>
                </c:pt>
                <c:pt idx="1739">
                  <c:v>217.5</c:v>
                </c:pt>
                <c:pt idx="1740">
                  <c:v>217.625</c:v>
                </c:pt>
                <c:pt idx="1741">
                  <c:v>217.75</c:v>
                </c:pt>
                <c:pt idx="1742">
                  <c:v>217.875</c:v>
                </c:pt>
                <c:pt idx="1743">
                  <c:v>218</c:v>
                </c:pt>
                <c:pt idx="1744">
                  <c:v>218.125</c:v>
                </c:pt>
                <c:pt idx="1745">
                  <c:v>218.25</c:v>
                </c:pt>
                <c:pt idx="1746">
                  <c:v>218.375</c:v>
                </c:pt>
                <c:pt idx="1747">
                  <c:v>218.5</c:v>
                </c:pt>
                <c:pt idx="1748">
                  <c:v>218.625</c:v>
                </c:pt>
                <c:pt idx="1749">
                  <c:v>218.75</c:v>
                </c:pt>
                <c:pt idx="1750">
                  <c:v>218.875</c:v>
                </c:pt>
                <c:pt idx="1751">
                  <c:v>219</c:v>
                </c:pt>
                <c:pt idx="1752">
                  <c:v>219.125</c:v>
                </c:pt>
                <c:pt idx="1753">
                  <c:v>219.25</c:v>
                </c:pt>
                <c:pt idx="1754">
                  <c:v>219.375</c:v>
                </c:pt>
                <c:pt idx="1755">
                  <c:v>219.5</c:v>
                </c:pt>
                <c:pt idx="1756">
                  <c:v>219.625</c:v>
                </c:pt>
                <c:pt idx="1757">
                  <c:v>219.75</c:v>
                </c:pt>
                <c:pt idx="1758">
                  <c:v>219.875</c:v>
                </c:pt>
                <c:pt idx="1759">
                  <c:v>220</c:v>
                </c:pt>
                <c:pt idx="1760">
                  <c:v>220.125</c:v>
                </c:pt>
                <c:pt idx="1761">
                  <c:v>220.25</c:v>
                </c:pt>
                <c:pt idx="1762">
                  <c:v>220.375</c:v>
                </c:pt>
                <c:pt idx="1763">
                  <c:v>220.5</c:v>
                </c:pt>
                <c:pt idx="1764">
                  <c:v>220.625</c:v>
                </c:pt>
                <c:pt idx="1765">
                  <c:v>220.75</c:v>
                </c:pt>
                <c:pt idx="1766">
                  <c:v>220.875</c:v>
                </c:pt>
                <c:pt idx="1767">
                  <c:v>221</c:v>
                </c:pt>
                <c:pt idx="1768">
                  <c:v>221.125</c:v>
                </c:pt>
                <c:pt idx="1769">
                  <c:v>221.25</c:v>
                </c:pt>
                <c:pt idx="1770">
                  <c:v>221.375</c:v>
                </c:pt>
                <c:pt idx="1771">
                  <c:v>221.5</c:v>
                </c:pt>
                <c:pt idx="1772">
                  <c:v>221.625</c:v>
                </c:pt>
                <c:pt idx="1773">
                  <c:v>221.75</c:v>
                </c:pt>
                <c:pt idx="1774">
                  <c:v>221.875</c:v>
                </c:pt>
                <c:pt idx="1775">
                  <c:v>222</c:v>
                </c:pt>
                <c:pt idx="1776">
                  <c:v>222.125</c:v>
                </c:pt>
                <c:pt idx="1777">
                  <c:v>222.25</c:v>
                </c:pt>
                <c:pt idx="1778">
                  <c:v>222.375</c:v>
                </c:pt>
                <c:pt idx="1779">
                  <c:v>222.5</c:v>
                </c:pt>
                <c:pt idx="1780">
                  <c:v>222.625</c:v>
                </c:pt>
                <c:pt idx="1781">
                  <c:v>222.75</c:v>
                </c:pt>
                <c:pt idx="1782">
                  <c:v>222.875</c:v>
                </c:pt>
                <c:pt idx="1783">
                  <c:v>223</c:v>
                </c:pt>
                <c:pt idx="1784">
                  <c:v>223.125</c:v>
                </c:pt>
                <c:pt idx="1785">
                  <c:v>223.25</c:v>
                </c:pt>
                <c:pt idx="1786">
                  <c:v>223.375</c:v>
                </c:pt>
                <c:pt idx="1787">
                  <c:v>223.5</c:v>
                </c:pt>
                <c:pt idx="1788">
                  <c:v>223.625</c:v>
                </c:pt>
                <c:pt idx="1789">
                  <c:v>223.75</c:v>
                </c:pt>
                <c:pt idx="1790">
                  <c:v>223.875</c:v>
                </c:pt>
                <c:pt idx="1791">
                  <c:v>224</c:v>
                </c:pt>
                <c:pt idx="1792">
                  <c:v>224.125</c:v>
                </c:pt>
                <c:pt idx="1793">
                  <c:v>224.25</c:v>
                </c:pt>
                <c:pt idx="1794">
                  <c:v>224.375</c:v>
                </c:pt>
                <c:pt idx="1795">
                  <c:v>224.5</c:v>
                </c:pt>
                <c:pt idx="1796">
                  <c:v>224.625</c:v>
                </c:pt>
                <c:pt idx="1797">
                  <c:v>224.75</c:v>
                </c:pt>
                <c:pt idx="1798">
                  <c:v>224.875</c:v>
                </c:pt>
                <c:pt idx="1799">
                  <c:v>225</c:v>
                </c:pt>
                <c:pt idx="1800">
                  <c:v>225.125</c:v>
                </c:pt>
                <c:pt idx="1801">
                  <c:v>225.25</c:v>
                </c:pt>
                <c:pt idx="1802">
                  <c:v>225.375</c:v>
                </c:pt>
                <c:pt idx="1803">
                  <c:v>225.5</c:v>
                </c:pt>
                <c:pt idx="1804">
                  <c:v>225.625</c:v>
                </c:pt>
                <c:pt idx="1805">
                  <c:v>225.75</c:v>
                </c:pt>
                <c:pt idx="1806">
                  <c:v>225.875</c:v>
                </c:pt>
                <c:pt idx="1807">
                  <c:v>226</c:v>
                </c:pt>
                <c:pt idx="1808">
                  <c:v>226.125</c:v>
                </c:pt>
                <c:pt idx="1809">
                  <c:v>226.25</c:v>
                </c:pt>
                <c:pt idx="1810">
                  <c:v>226.375</c:v>
                </c:pt>
                <c:pt idx="1811">
                  <c:v>226.5</c:v>
                </c:pt>
                <c:pt idx="1812">
                  <c:v>226.625</c:v>
                </c:pt>
                <c:pt idx="1813">
                  <c:v>226.75</c:v>
                </c:pt>
                <c:pt idx="1814">
                  <c:v>226.875</c:v>
                </c:pt>
                <c:pt idx="1815">
                  <c:v>227</c:v>
                </c:pt>
                <c:pt idx="1816">
                  <c:v>227.125</c:v>
                </c:pt>
                <c:pt idx="1817">
                  <c:v>227.25</c:v>
                </c:pt>
                <c:pt idx="1818">
                  <c:v>227.375</c:v>
                </c:pt>
                <c:pt idx="1819">
                  <c:v>227.5</c:v>
                </c:pt>
                <c:pt idx="1820">
                  <c:v>227.625</c:v>
                </c:pt>
                <c:pt idx="1821">
                  <c:v>227.75</c:v>
                </c:pt>
                <c:pt idx="1822">
                  <c:v>227.875</c:v>
                </c:pt>
                <c:pt idx="1823">
                  <c:v>228</c:v>
                </c:pt>
                <c:pt idx="1824">
                  <c:v>228.125</c:v>
                </c:pt>
                <c:pt idx="1825">
                  <c:v>228.25</c:v>
                </c:pt>
                <c:pt idx="1826">
                  <c:v>228.375</c:v>
                </c:pt>
                <c:pt idx="1827">
                  <c:v>228.5</c:v>
                </c:pt>
                <c:pt idx="1828">
                  <c:v>228.625</c:v>
                </c:pt>
                <c:pt idx="1829">
                  <c:v>228.75</c:v>
                </c:pt>
                <c:pt idx="1830">
                  <c:v>228.875</c:v>
                </c:pt>
                <c:pt idx="1831">
                  <c:v>229</c:v>
                </c:pt>
                <c:pt idx="1832">
                  <c:v>229.125</c:v>
                </c:pt>
                <c:pt idx="1833">
                  <c:v>229.25</c:v>
                </c:pt>
                <c:pt idx="1834">
                  <c:v>229.375</c:v>
                </c:pt>
                <c:pt idx="1835">
                  <c:v>229.5</c:v>
                </c:pt>
                <c:pt idx="1836">
                  <c:v>229.625</c:v>
                </c:pt>
                <c:pt idx="1837">
                  <c:v>229.75</c:v>
                </c:pt>
                <c:pt idx="1838">
                  <c:v>229.875</c:v>
                </c:pt>
                <c:pt idx="1839">
                  <c:v>230</c:v>
                </c:pt>
                <c:pt idx="1840">
                  <c:v>230.125</c:v>
                </c:pt>
                <c:pt idx="1841">
                  <c:v>230.25</c:v>
                </c:pt>
                <c:pt idx="1842">
                  <c:v>230.375</c:v>
                </c:pt>
                <c:pt idx="1843">
                  <c:v>230.5</c:v>
                </c:pt>
                <c:pt idx="1844">
                  <c:v>230.625</c:v>
                </c:pt>
                <c:pt idx="1845">
                  <c:v>230.75</c:v>
                </c:pt>
                <c:pt idx="1846">
                  <c:v>230.875</c:v>
                </c:pt>
                <c:pt idx="1847">
                  <c:v>231</c:v>
                </c:pt>
                <c:pt idx="1848">
                  <c:v>231.125</c:v>
                </c:pt>
                <c:pt idx="1849">
                  <c:v>231.25</c:v>
                </c:pt>
                <c:pt idx="1850">
                  <c:v>231.375</c:v>
                </c:pt>
                <c:pt idx="1851">
                  <c:v>231.5</c:v>
                </c:pt>
                <c:pt idx="1852">
                  <c:v>231.625</c:v>
                </c:pt>
                <c:pt idx="1853">
                  <c:v>231.75</c:v>
                </c:pt>
                <c:pt idx="1854">
                  <c:v>231.875</c:v>
                </c:pt>
                <c:pt idx="1855">
                  <c:v>232</c:v>
                </c:pt>
                <c:pt idx="1856">
                  <c:v>232.125</c:v>
                </c:pt>
                <c:pt idx="1857">
                  <c:v>232.25</c:v>
                </c:pt>
                <c:pt idx="1858">
                  <c:v>232.375</c:v>
                </c:pt>
                <c:pt idx="1859">
                  <c:v>232.5</c:v>
                </c:pt>
                <c:pt idx="1860">
                  <c:v>232.625</c:v>
                </c:pt>
                <c:pt idx="1861">
                  <c:v>232.75</c:v>
                </c:pt>
                <c:pt idx="1862">
                  <c:v>232.875</c:v>
                </c:pt>
                <c:pt idx="1863">
                  <c:v>233</c:v>
                </c:pt>
                <c:pt idx="1864">
                  <c:v>233.125</c:v>
                </c:pt>
                <c:pt idx="1865">
                  <c:v>233.25</c:v>
                </c:pt>
                <c:pt idx="1866">
                  <c:v>233.375</c:v>
                </c:pt>
                <c:pt idx="1867">
                  <c:v>233.5</c:v>
                </c:pt>
                <c:pt idx="1868">
                  <c:v>233.625</c:v>
                </c:pt>
                <c:pt idx="1869">
                  <c:v>233.75</c:v>
                </c:pt>
                <c:pt idx="1870">
                  <c:v>233.875</c:v>
                </c:pt>
                <c:pt idx="1871">
                  <c:v>234</c:v>
                </c:pt>
                <c:pt idx="1872">
                  <c:v>234.125</c:v>
                </c:pt>
                <c:pt idx="1873">
                  <c:v>234.25</c:v>
                </c:pt>
                <c:pt idx="1874">
                  <c:v>234.375</c:v>
                </c:pt>
                <c:pt idx="1875">
                  <c:v>234.5</c:v>
                </c:pt>
                <c:pt idx="1876">
                  <c:v>234.625</c:v>
                </c:pt>
                <c:pt idx="1877">
                  <c:v>234.75</c:v>
                </c:pt>
                <c:pt idx="1878">
                  <c:v>234.875</c:v>
                </c:pt>
                <c:pt idx="1879">
                  <c:v>235</c:v>
                </c:pt>
                <c:pt idx="1880">
                  <c:v>235.125</c:v>
                </c:pt>
                <c:pt idx="1881">
                  <c:v>235.25</c:v>
                </c:pt>
                <c:pt idx="1882">
                  <c:v>235.375</c:v>
                </c:pt>
                <c:pt idx="1883">
                  <c:v>235.5</c:v>
                </c:pt>
                <c:pt idx="1884">
                  <c:v>235.625</c:v>
                </c:pt>
                <c:pt idx="1885">
                  <c:v>235.75</c:v>
                </c:pt>
                <c:pt idx="1886">
                  <c:v>235.875</c:v>
                </c:pt>
                <c:pt idx="1887">
                  <c:v>236</c:v>
                </c:pt>
                <c:pt idx="1888">
                  <c:v>236.125</c:v>
                </c:pt>
                <c:pt idx="1889">
                  <c:v>236.25</c:v>
                </c:pt>
                <c:pt idx="1890">
                  <c:v>236.375</c:v>
                </c:pt>
                <c:pt idx="1891">
                  <c:v>236.5</c:v>
                </c:pt>
                <c:pt idx="1892">
                  <c:v>236.625</c:v>
                </c:pt>
                <c:pt idx="1893">
                  <c:v>236.75</c:v>
                </c:pt>
                <c:pt idx="1894">
                  <c:v>236.875</c:v>
                </c:pt>
                <c:pt idx="1895">
                  <c:v>237</c:v>
                </c:pt>
                <c:pt idx="1896">
                  <c:v>237.125</c:v>
                </c:pt>
                <c:pt idx="1897">
                  <c:v>237.25</c:v>
                </c:pt>
                <c:pt idx="1898">
                  <c:v>237.375</c:v>
                </c:pt>
                <c:pt idx="1899">
                  <c:v>237.5</c:v>
                </c:pt>
                <c:pt idx="1900">
                  <c:v>237.625</c:v>
                </c:pt>
                <c:pt idx="1901">
                  <c:v>237.75</c:v>
                </c:pt>
                <c:pt idx="1902">
                  <c:v>237.875</c:v>
                </c:pt>
                <c:pt idx="1903">
                  <c:v>238</c:v>
                </c:pt>
                <c:pt idx="1904">
                  <c:v>238.125</c:v>
                </c:pt>
                <c:pt idx="1905">
                  <c:v>238.25</c:v>
                </c:pt>
                <c:pt idx="1906">
                  <c:v>238.375</c:v>
                </c:pt>
                <c:pt idx="1907">
                  <c:v>238.5</c:v>
                </c:pt>
                <c:pt idx="1908">
                  <c:v>238.625</c:v>
                </c:pt>
                <c:pt idx="1909">
                  <c:v>238.75</c:v>
                </c:pt>
                <c:pt idx="1910">
                  <c:v>238.875</c:v>
                </c:pt>
                <c:pt idx="1911">
                  <c:v>239</c:v>
                </c:pt>
                <c:pt idx="1912">
                  <c:v>239.125</c:v>
                </c:pt>
                <c:pt idx="1913">
                  <c:v>239.25</c:v>
                </c:pt>
                <c:pt idx="1914">
                  <c:v>239.375</c:v>
                </c:pt>
                <c:pt idx="1915">
                  <c:v>239.5</c:v>
                </c:pt>
                <c:pt idx="1916">
                  <c:v>239.625</c:v>
                </c:pt>
                <c:pt idx="1917">
                  <c:v>239.75</c:v>
                </c:pt>
                <c:pt idx="1918">
                  <c:v>239.875</c:v>
                </c:pt>
                <c:pt idx="1919">
                  <c:v>240</c:v>
                </c:pt>
                <c:pt idx="1920">
                  <c:v>240.125</c:v>
                </c:pt>
                <c:pt idx="1921">
                  <c:v>240.25</c:v>
                </c:pt>
                <c:pt idx="1922">
                  <c:v>240.375</c:v>
                </c:pt>
                <c:pt idx="1923">
                  <c:v>240.5</c:v>
                </c:pt>
                <c:pt idx="1924">
                  <c:v>240.625</c:v>
                </c:pt>
                <c:pt idx="1925">
                  <c:v>240.75</c:v>
                </c:pt>
                <c:pt idx="1926">
                  <c:v>240.875</c:v>
                </c:pt>
                <c:pt idx="1927">
                  <c:v>241</c:v>
                </c:pt>
                <c:pt idx="1928">
                  <c:v>241.125</c:v>
                </c:pt>
                <c:pt idx="1929">
                  <c:v>241.25</c:v>
                </c:pt>
                <c:pt idx="1930">
                  <c:v>241.375</c:v>
                </c:pt>
                <c:pt idx="1931">
                  <c:v>241.5</c:v>
                </c:pt>
                <c:pt idx="1932">
                  <c:v>241.625</c:v>
                </c:pt>
                <c:pt idx="1933">
                  <c:v>241.75</c:v>
                </c:pt>
                <c:pt idx="1934">
                  <c:v>241.875</c:v>
                </c:pt>
                <c:pt idx="1935">
                  <c:v>242</c:v>
                </c:pt>
                <c:pt idx="1936">
                  <c:v>242.125</c:v>
                </c:pt>
                <c:pt idx="1937">
                  <c:v>242.25</c:v>
                </c:pt>
                <c:pt idx="1938">
                  <c:v>242.375</c:v>
                </c:pt>
                <c:pt idx="1939">
                  <c:v>242.5</c:v>
                </c:pt>
                <c:pt idx="1940">
                  <c:v>242.625</c:v>
                </c:pt>
                <c:pt idx="1941">
                  <c:v>242.75</c:v>
                </c:pt>
                <c:pt idx="1942">
                  <c:v>242.875</c:v>
                </c:pt>
                <c:pt idx="1943">
                  <c:v>243</c:v>
                </c:pt>
                <c:pt idx="1944">
                  <c:v>243.125</c:v>
                </c:pt>
                <c:pt idx="1945">
                  <c:v>243.25</c:v>
                </c:pt>
                <c:pt idx="1946">
                  <c:v>243.375</c:v>
                </c:pt>
                <c:pt idx="1947">
                  <c:v>243.5</c:v>
                </c:pt>
                <c:pt idx="1948">
                  <c:v>243.625</c:v>
                </c:pt>
                <c:pt idx="1949">
                  <c:v>243.75</c:v>
                </c:pt>
                <c:pt idx="1950">
                  <c:v>243.875</c:v>
                </c:pt>
                <c:pt idx="1951">
                  <c:v>244</c:v>
                </c:pt>
                <c:pt idx="1952">
                  <c:v>244.125</c:v>
                </c:pt>
                <c:pt idx="1953">
                  <c:v>244.25</c:v>
                </c:pt>
                <c:pt idx="1954">
                  <c:v>244.375</c:v>
                </c:pt>
                <c:pt idx="1955">
                  <c:v>244.5</c:v>
                </c:pt>
                <c:pt idx="1956">
                  <c:v>244.625</c:v>
                </c:pt>
                <c:pt idx="1957">
                  <c:v>244.75</c:v>
                </c:pt>
                <c:pt idx="1958">
                  <c:v>244.875</c:v>
                </c:pt>
                <c:pt idx="1959">
                  <c:v>245</c:v>
                </c:pt>
                <c:pt idx="1960">
                  <c:v>245.125</c:v>
                </c:pt>
                <c:pt idx="1961">
                  <c:v>245.25</c:v>
                </c:pt>
                <c:pt idx="1962">
                  <c:v>245.375</c:v>
                </c:pt>
                <c:pt idx="1963">
                  <c:v>245.5</c:v>
                </c:pt>
                <c:pt idx="1964">
                  <c:v>245.625</c:v>
                </c:pt>
                <c:pt idx="1965">
                  <c:v>245.75</c:v>
                </c:pt>
                <c:pt idx="1966">
                  <c:v>245.875</c:v>
                </c:pt>
                <c:pt idx="1967">
                  <c:v>246</c:v>
                </c:pt>
                <c:pt idx="1968">
                  <c:v>246.125</c:v>
                </c:pt>
                <c:pt idx="1969">
                  <c:v>246.25</c:v>
                </c:pt>
                <c:pt idx="1970">
                  <c:v>246.375</c:v>
                </c:pt>
                <c:pt idx="1971">
                  <c:v>246.5</c:v>
                </c:pt>
                <c:pt idx="1972">
                  <c:v>246.625</c:v>
                </c:pt>
                <c:pt idx="1973">
                  <c:v>246.75</c:v>
                </c:pt>
                <c:pt idx="1974">
                  <c:v>246.875</c:v>
                </c:pt>
                <c:pt idx="1975">
                  <c:v>247</c:v>
                </c:pt>
                <c:pt idx="1976">
                  <c:v>247.125</c:v>
                </c:pt>
                <c:pt idx="1977">
                  <c:v>247.25</c:v>
                </c:pt>
                <c:pt idx="1978">
                  <c:v>247.375</c:v>
                </c:pt>
                <c:pt idx="1979">
                  <c:v>247.5</c:v>
                </c:pt>
                <c:pt idx="1980">
                  <c:v>247.625</c:v>
                </c:pt>
                <c:pt idx="1981">
                  <c:v>247.75</c:v>
                </c:pt>
                <c:pt idx="1982">
                  <c:v>247.875</c:v>
                </c:pt>
                <c:pt idx="1983">
                  <c:v>248</c:v>
                </c:pt>
                <c:pt idx="1984">
                  <c:v>248.125</c:v>
                </c:pt>
                <c:pt idx="1985">
                  <c:v>248.25</c:v>
                </c:pt>
                <c:pt idx="1986">
                  <c:v>248.375</c:v>
                </c:pt>
                <c:pt idx="1987">
                  <c:v>248.5</c:v>
                </c:pt>
                <c:pt idx="1988">
                  <c:v>248.625</c:v>
                </c:pt>
                <c:pt idx="1989">
                  <c:v>248.75</c:v>
                </c:pt>
                <c:pt idx="1990">
                  <c:v>248.875</c:v>
                </c:pt>
                <c:pt idx="1991">
                  <c:v>249</c:v>
                </c:pt>
                <c:pt idx="1992">
                  <c:v>249.125</c:v>
                </c:pt>
                <c:pt idx="1993">
                  <c:v>249.25</c:v>
                </c:pt>
                <c:pt idx="1994">
                  <c:v>249.375</c:v>
                </c:pt>
                <c:pt idx="1995">
                  <c:v>249.5</c:v>
                </c:pt>
                <c:pt idx="1996">
                  <c:v>249.625</c:v>
                </c:pt>
                <c:pt idx="1997">
                  <c:v>249.75</c:v>
                </c:pt>
                <c:pt idx="1998">
                  <c:v>249.875</c:v>
                </c:pt>
                <c:pt idx="1999">
                  <c:v>250</c:v>
                </c:pt>
                <c:pt idx="2000">
                  <c:v>250.125</c:v>
                </c:pt>
                <c:pt idx="2001">
                  <c:v>250.25</c:v>
                </c:pt>
                <c:pt idx="2002">
                  <c:v>250.375</c:v>
                </c:pt>
                <c:pt idx="2003">
                  <c:v>250.5</c:v>
                </c:pt>
                <c:pt idx="2004">
                  <c:v>250.625</c:v>
                </c:pt>
                <c:pt idx="2005">
                  <c:v>250.75</c:v>
                </c:pt>
                <c:pt idx="2006">
                  <c:v>250.875</c:v>
                </c:pt>
                <c:pt idx="2007">
                  <c:v>251</c:v>
                </c:pt>
                <c:pt idx="2008">
                  <c:v>251.125</c:v>
                </c:pt>
                <c:pt idx="2009">
                  <c:v>251.25</c:v>
                </c:pt>
                <c:pt idx="2010">
                  <c:v>251.375</c:v>
                </c:pt>
                <c:pt idx="2011">
                  <c:v>251.5</c:v>
                </c:pt>
                <c:pt idx="2012">
                  <c:v>251.625</c:v>
                </c:pt>
                <c:pt idx="2013">
                  <c:v>251.75</c:v>
                </c:pt>
                <c:pt idx="2014">
                  <c:v>251.875</c:v>
                </c:pt>
                <c:pt idx="2015">
                  <c:v>252</c:v>
                </c:pt>
                <c:pt idx="2016">
                  <c:v>252.125</c:v>
                </c:pt>
                <c:pt idx="2017">
                  <c:v>252.25</c:v>
                </c:pt>
                <c:pt idx="2018">
                  <c:v>252.375</c:v>
                </c:pt>
                <c:pt idx="2019">
                  <c:v>252.5</c:v>
                </c:pt>
                <c:pt idx="2020">
                  <c:v>252.625</c:v>
                </c:pt>
                <c:pt idx="2021">
                  <c:v>252.75</c:v>
                </c:pt>
                <c:pt idx="2022">
                  <c:v>252.875</c:v>
                </c:pt>
                <c:pt idx="2023">
                  <c:v>253</c:v>
                </c:pt>
                <c:pt idx="2024">
                  <c:v>253.125</c:v>
                </c:pt>
                <c:pt idx="2025">
                  <c:v>253.25</c:v>
                </c:pt>
                <c:pt idx="2026">
                  <c:v>253.375</c:v>
                </c:pt>
                <c:pt idx="2027">
                  <c:v>253.5</c:v>
                </c:pt>
                <c:pt idx="2028">
                  <c:v>253.625</c:v>
                </c:pt>
                <c:pt idx="2029">
                  <c:v>253.75</c:v>
                </c:pt>
                <c:pt idx="2030">
                  <c:v>253.875</c:v>
                </c:pt>
                <c:pt idx="2031">
                  <c:v>254</c:v>
                </c:pt>
                <c:pt idx="2032">
                  <c:v>254.125</c:v>
                </c:pt>
                <c:pt idx="2033">
                  <c:v>254.25</c:v>
                </c:pt>
                <c:pt idx="2034">
                  <c:v>254.375</c:v>
                </c:pt>
                <c:pt idx="2035">
                  <c:v>254.5</c:v>
                </c:pt>
                <c:pt idx="2036">
                  <c:v>254.625</c:v>
                </c:pt>
                <c:pt idx="2037">
                  <c:v>254.75</c:v>
                </c:pt>
                <c:pt idx="2038">
                  <c:v>254.875</c:v>
                </c:pt>
                <c:pt idx="2039">
                  <c:v>255</c:v>
                </c:pt>
                <c:pt idx="2040">
                  <c:v>255.125</c:v>
                </c:pt>
                <c:pt idx="2041">
                  <c:v>255.25</c:v>
                </c:pt>
                <c:pt idx="2042">
                  <c:v>255.375</c:v>
                </c:pt>
                <c:pt idx="2043">
                  <c:v>255.5</c:v>
                </c:pt>
                <c:pt idx="2044">
                  <c:v>255.625</c:v>
                </c:pt>
                <c:pt idx="2045">
                  <c:v>255.75</c:v>
                </c:pt>
                <c:pt idx="2046">
                  <c:v>255.875</c:v>
                </c:pt>
                <c:pt idx="2047">
                  <c:v>256</c:v>
                </c:pt>
                <c:pt idx="2048">
                  <c:v>256.125</c:v>
                </c:pt>
                <c:pt idx="2049">
                  <c:v>256.25</c:v>
                </c:pt>
                <c:pt idx="2050">
                  <c:v>256.375</c:v>
                </c:pt>
                <c:pt idx="2051">
                  <c:v>256.5</c:v>
                </c:pt>
                <c:pt idx="2052">
                  <c:v>256.625</c:v>
                </c:pt>
                <c:pt idx="2053">
                  <c:v>256.75</c:v>
                </c:pt>
                <c:pt idx="2054">
                  <c:v>256.875</c:v>
                </c:pt>
                <c:pt idx="2055">
                  <c:v>257</c:v>
                </c:pt>
                <c:pt idx="2056">
                  <c:v>257.125</c:v>
                </c:pt>
                <c:pt idx="2057">
                  <c:v>257.25</c:v>
                </c:pt>
                <c:pt idx="2058">
                  <c:v>257.375</c:v>
                </c:pt>
                <c:pt idx="2059">
                  <c:v>257.5</c:v>
                </c:pt>
                <c:pt idx="2060">
                  <c:v>257.625</c:v>
                </c:pt>
                <c:pt idx="2061">
                  <c:v>257.75</c:v>
                </c:pt>
                <c:pt idx="2062">
                  <c:v>257.875</c:v>
                </c:pt>
                <c:pt idx="2063">
                  <c:v>258</c:v>
                </c:pt>
                <c:pt idx="2064">
                  <c:v>258.125</c:v>
                </c:pt>
                <c:pt idx="2065">
                  <c:v>258.25</c:v>
                </c:pt>
                <c:pt idx="2066">
                  <c:v>258.375</c:v>
                </c:pt>
                <c:pt idx="2067">
                  <c:v>258.5</c:v>
                </c:pt>
                <c:pt idx="2068">
                  <c:v>258.625</c:v>
                </c:pt>
                <c:pt idx="2069">
                  <c:v>258.75</c:v>
                </c:pt>
                <c:pt idx="2070">
                  <c:v>258.875</c:v>
                </c:pt>
                <c:pt idx="2071">
                  <c:v>259</c:v>
                </c:pt>
                <c:pt idx="2072">
                  <c:v>259.125</c:v>
                </c:pt>
                <c:pt idx="2073">
                  <c:v>259.25</c:v>
                </c:pt>
                <c:pt idx="2074">
                  <c:v>259.375</c:v>
                </c:pt>
                <c:pt idx="2075">
                  <c:v>259.5</c:v>
                </c:pt>
                <c:pt idx="2076">
                  <c:v>259.625</c:v>
                </c:pt>
                <c:pt idx="2077">
                  <c:v>259.75</c:v>
                </c:pt>
                <c:pt idx="2078">
                  <c:v>259.875</c:v>
                </c:pt>
                <c:pt idx="2079">
                  <c:v>260</c:v>
                </c:pt>
                <c:pt idx="2080">
                  <c:v>260.125</c:v>
                </c:pt>
                <c:pt idx="2081">
                  <c:v>260.25</c:v>
                </c:pt>
                <c:pt idx="2082">
                  <c:v>260.375</c:v>
                </c:pt>
                <c:pt idx="2083">
                  <c:v>260.5</c:v>
                </c:pt>
                <c:pt idx="2084">
                  <c:v>260.625</c:v>
                </c:pt>
                <c:pt idx="2085">
                  <c:v>260.75</c:v>
                </c:pt>
                <c:pt idx="2086">
                  <c:v>260.875</c:v>
                </c:pt>
                <c:pt idx="2087">
                  <c:v>261</c:v>
                </c:pt>
                <c:pt idx="2088">
                  <c:v>261.125</c:v>
                </c:pt>
                <c:pt idx="2089">
                  <c:v>261.25</c:v>
                </c:pt>
                <c:pt idx="2090">
                  <c:v>261.375</c:v>
                </c:pt>
                <c:pt idx="2091">
                  <c:v>261.5</c:v>
                </c:pt>
                <c:pt idx="2092">
                  <c:v>261.625</c:v>
                </c:pt>
                <c:pt idx="2093">
                  <c:v>261.75</c:v>
                </c:pt>
                <c:pt idx="2094">
                  <c:v>261.875</c:v>
                </c:pt>
                <c:pt idx="2095">
                  <c:v>262</c:v>
                </c:pt>
                <c:pt idx="2096">
                  <c:v>262.125</c:v>
                </c:pt>
                <c:pt idx="2097">
                  <c:v>262.25</c:v>
                </c:pt>
                <c:pt idx="2098">
                  <c:v>262.375</c:v>
                </c:pt>
                <c:pt idx="2099">
                  <c:v>262.5</c:v>
                </c:pt>
                <c:pt idx="2100">
                  <c:v>262.625</c:v>
                </c:pt>
                <c:pt idx="2101">
                  <c:v>262.75</c:v>
                </c:pt>
                <c:pt idx="2102">
                  <c:v>262.875</c:v>
                </c:pt>
                <c:pt idx="2103">
                  <c:v>263</c:v>
                </c:pt>
                <c:pt idx="2104">
                  <c:v>263.125</c:v>
                </c:pt>
                <c:pt idx="2105">
                  <c:v>263.25</c:v>
                </c:pt>
                <c:pt idx="2106">
                  <c:v>263.375</c:v>
                </c:pt>
                <c:pt idx="2107">
                  <c:v>263.5</c:v>
                </c:pt>
                <c:pt idx="2108">
                  <c:v>263.625</c:v>
                </c:pt>
                <c:pt idx="2109">
                  <c:v>263.75</c:v>
                </c:pt>
                <c:pt idx="2110">
                  <c:v>263.875</c:v>
                </c:pt>
                <c:pt idx="2111">
                  <c:v>264</c:v>
                </c:pt>
                <c:pt idx="2112">
                  <c:v>264.125</c:v>
                </c:pt>
                <c:pt idx="2113">
                  <c:v>264.25</c:v>
                </c:pt>
                <c:pt idx="2114">
                  <c:v>264.375</c:v>
                </c:pt>
                <c:pt idx="2115">
                  <c:v>264.5</c:v>
                </c:pt>
                <c:pt idx="2116">
                  <c:v>264.625</c:v>
                </c:pt>
                <c:pt idx="2117">
                  <c:v>264.75</c:v>
                </c:pt>
                <c:pt idx="2118">
                  <c:v>264.875</c:v>
                </c:pt>
                <c:pt idx="2119">
                  <c:v>265</c:v>
                </c:pt>
                <c:pt idx="2120">
                  <c:v>265.125</c:v>
                </c:pt>
                <c:pt idx="2121">
                  <c:v>265.25</c:v>
                </c:pt>
                <c:pt idx="2122">
                  <c:v>265.375</c:v>
                </c:pt>
                <c:pt idx="2123">
                  <c:v>265.5</c:v>
                </c:pt>
                <c:pt idx="2124">
                  <c:v>265.625</c:v>
                </c:pt>
                <c:pt idx="2125">
                  <c:v>265.75</c:v>
                </c:pt>
                <c:pt idx="2126">
                  <c:v>265.875</c:v>
                </c:pt>
                <c:pt idx="2127">
                  <c:v>266</c:v>
                </c:pt>
                <c:pt idx="2128">
                  <c:v>266.125</c:v>
                </c:pt>
                <c:pt idx="2129">
                  <c:v>266.25</c:v>
                </c:pt>
                <c:pt idx="2130">
                  <c:v>266.375</c:v>
                </c:pt>
                <c:pt idx="2131">
                  <c:v>266.5</c:v>
                </c:pt>
                <c:pt idx="2132">
                  <c:v>266.625</c:v>
                </c:pt>
                <c:pt idx="2133">
                  <c:v>266.75</c:v>
                </c:pt>
                <c:pt idx="2134">
                  <c:v>266.875</c:v>
                </c:pt>
                <c:pt idx="2135">
                  <c:v>267</c:v>
                </c:pt>
                <c:pt idx="2136">
                  <c:v>267.125</c:v>
                </c:pt>
                <c:pt idx="2137">
                  <c:v>267.25</c:v>
                </c:pt>
                <c:pt idx="2138">
                  <c:v>267.375</c:v>
                </c:pt>
                <c:pt idx="2139">
                  <c:v>267.5</c:v>
                </c:pt>
                <c:pt idx="2140">
                  <c:v>267.625</c:v>
                </c:pt>
                <c:pt idx="2141">
                  <c:v>267.75</c:v>
                </c:pt>
                <c:pt idx="2142">
                  <c:v>267.875</c:v>
                </c:pt>
                <c:pt idx="2143">
                  <c:v>268</c:v>
                </c:pt>
                <c:pt idx="2144">
                  <c:v>268.125</c:v>
                </c:pt>
                <c:pt idx="2145">
                  <c:v>268.25</c:v>
                </c:pt>
                <c:pt idx="2146">
                  <c:v>268.375</c:v>
                </c:pt>
                <c:pt idx="2147">
                  <c:v>268.5</c:v>
                </c:pt>
                <c:pt idx="2148">
                  <c:v>268.625</c:v>
                </c:pt>
                <c:pt idx="2149">
                  <c:v>268.75</c:v>
                </c:pt>
                <c:pt idx="2150">
                  <c:v>268.875</c:v>
                </c:pt>
                <c:pt idx="2151">
                  <c:v>269</c:v>
                </c:pt>
                <c:pt idx="2152">
                  <c:v>269.125</c:v>
                </c:pt>
                <c:pt idx="2153">
                  <c:v>269.25</c:v>
                </c:pt>
                <c:pt idx="2154">
                  <c:v>269.375</c:v>
                </c:pt>
                <c:pt idx="2155">
                  <c:v>269.5</c:v>
                </c:pt>
                <c:pt idx="2156">
                  <c:v>269.625</c:v>
                </c:pt>
                <c:pt idx="2157">
                  <c:v>269.75</c:v>
                </c:pt>
                <c:pt idx="2158">
                  <c:v>269.875</c:v>
                </c:pt>
                <c:pt idx="2159">
                  <c:v>270</c:v>
                </c:pt>
                <c:pt idx="2160">
                  <c:v>270.125</c:v>
                </c:pt>
                <c:pt idx="2161">
                  <c:v>270.25</c:v>
                </c:pt>
                <c:pt idx="2162">
                  <c:v>270.375</c:v>
                </c:pt>
                <c:pt idx="2163">
                  <c:v>270.5</c:v>
                </c:pt>
                <c:pt idx="2164">
                  <c:v>270.625</c:v>
                </c:pt>
                <c:pt idx="2165">
                  <c:v>270.75</c:v>
                </c:pt>
                <c:pt idx="2166">
                  <c:v>270.875</c:v>
                </c:pt>
                <c:pt idx="2167">
                  <c:v>271</c:v>
                </c:pt>
                <c:pt idx="2168">
                  <c:v>271.125</c:v>
                </c:pt>
                <c:pt idx="2169">
                  <c:v>271.25</c:v>
                </c:pt>
                <c:pt idx="2170">
                  <c:v>271.375</c:v>
                </c:pt>
                <c:pt idx="2171">
                  <c:v>271.5</c:v>
                </c:pt>
                <c:pt idx="2172">
                  <c:v>271.625</c:v>
                </c:pt>
                <c:pt idx="2173">
                  <c:v>271.75</c:v>
                </c:pt>
                <c:pt idx="2174">
                  <c:v>271.875</c:v>
                </c:pt>
                <c:pt idx="2175">
                  <c:v>272</c:v>
                </c:pt>
                <c:pt idx="2176">
                  <c:v>272.125</c:v>
                </c:pt>
                <c:pt idx="2177">
                  <c:v>272.25</c:v>
                </c:pt>
                <c:pt idx="2178">
                  <c:v>272.375</c:v>
                </c:pt>
                <c:pt idx="2179">
                  <c:v>272.5</c:v>
                </c:pt>
                <c:pt idx="2180">
                  <c:v>272.625</c:v>
                </c:pt>
                <c:pt idx="2181">
                  <c:v>272.75</c:v>
                </c:pt>
                <c:pt idx="2182">
                  <c:v>272.875</c:v>
                </c:pt>
                <c:pt idx="2183">
                  <c:v>273</c:v>
                </c:pt>
                <c:pt idx="2184">
                  <c:v>273.125</c:v>
                </c:pt>
                <c:pt idx="2185">
                  <c:v>273.25</c:v>
                </c:pt>
                <c:pt idx="2186">
                  <c:v>273.375</c:v>
                </c:pt>
                <c:pt idx="2187">
                  <c:v>273.5</c:v>
                </c:pt>
                <c:pt idx="2188">
                  <c:v>273.625</c:v>
                </c:pt>
                <c:pt idx="2189">
                  <c:v>273.75</c:v>
                </c:pt>
                <c:pt idx="2190">
                  <c:v>273.875</c:v>
                </c:pt>
                <c:pt idx="2191">
                  <c:v>274</c:v>
                </c:pt>
                <c:pt idx="2192">
                  <c:v>274.125</c:v>
                </c:pt>
                <c:pt idx="2193">
                  <c:v>274.25</c:v>
                </c:pt>
                <c:pt idx="2194">
                  <c:v>274.375</c:v>
                </c:pt>
                <c:pt idx="2195">
                  <c:v>274.5</c:v>
                </c:pt>
                <c:pt idx="2196">
                  <c:v>274.625</c:v>
                </c:pt>
                <c:pt idx="2197">
                  <c:v>274.75</c:v>
                </c:pt>
                <c:pt idx="2198">
                  <c:v>274.875</c:v>
                </c:pt>
                <c:pt idx="2199">
                  <c:v>275</c:v>
                </c:pt>
                <c:pt idx="2200">
                  <c:v>275.125</c:v>
                </c:pt>
                <c:pt idx="2201">
                  <c:v>275.25</c:v>
                </c:pt>
                <c:pt idx="2202">
                  <c:v>275.375</c:v>
                </c:pt>
                <c:pt idx="2203">
                  <c:v>275.5</c:v>
                </c:pt>
                <c:pt idx="2204">
                  <c:v>275.625</c:v>
                </c:pt>
                <c:pt idx="2205">
                  <c:v>275.75</c:v>
                </c:pt>
                <c:pt idx="2206">
                  <c:v>275.875</c:v>
                </c:pt>
                <c:pt idx="2207">
                  <c:v>276</c:v>
                </c:pt>
                <c:pt idx="2208">
                  <c:v>276.125</c:v>
                </c:pt>
                <c:pt idx="2209">
                  <c:v>276.25</c:v>
                </c:pt>
                <c:pt idx="2210">
                  <c:v>276.375</c:v>
                </c:pt>
                <c:pt idx="2211">
                  <c:v>276.5</c:v>
                </c:pt>
                <c:pt idx="2212">
                  <c:v>276.625</c:v>
                </c:pt>
                <c:pt idx="2213">
                  <c:v>276.75</c:v>
                </c:pt>
                <c:pt idx="2214">
                  <c:v>276.875</c:v>
                </c:pt>
                <c:pt idx="2215">
                  <c:v>277</c:v>
                </c:pt>
                <c:pt idx="2216">
                  <c:v>277.125</c:v>
                </c:pt>
                <c:pt idx="2217">
                  <c:v>277.25</c:v>
                </c:pt>
                <c:pt idx="2218">
                  <c:v>277.375</c:v>
                </c:pt>
                <c:pt idx="2219">
                  <c:v>277.5</c:v>
                </c:pt>
                <c:pt idx="2220">
                  <c:v>277.625</c:v>
                </c:pt>
                <c:pt idx="2221">
                  <c:v>277.75</c:v>
                </c:pt>
                <c:pt idx="2222">
                  <c:v>277.875</c:v>
                </c:pt>
                <c:pt idx="2223">
                  <c:v>278</c:v>
                </c:pt>
                <c:pt idx="2224">
                  <c:v>278.125</c:v>
                </c:pt>
                <c:pt idx="2225">
                  <c:v>278.25</c:v>
                </c:pt>
                <c:pt idx="2226">
                  <c:v>278.375</c:v>
                </c:pt>
                <c:pt idx="2227">
                  <c:v>278.5</c:v>
                </c:pt>
                <c:pt idx="2228">
                  <c:v>278.625</c:v>
                </c:pt>
                <c:pt idx="2229">
                  <c:v>278.75</c:v>
                </c:pt>
                <c:pt idx="2230">
                  <c:v>278.875</c:v>
                </c:pt>
                <c:pt idx="2231">
                  <c:v>279</c:v>
                </c:pt>
                <c:pt idx="2232">
                  <c:v>279.125</c:v>
                </c:pt>
                <c:pt idx="2233">
                  <c:v>279.25</c:v>
                </c:pt>
                <c:pt idx="2234">
                  <c:v>279.375</c:v>
                </c:pt>
                <c:pt idx="2235">
                  <c:v>279.5</c:v>
                </c:pt>
                <c:pt idx="2236">
                  <c:v>279.625</c:v>
                </c:pt>
                <c:pt idx="2237">
                  <c:v>279.75</c:v>
                </c:pt>
                <c:pt idx="2238">
                  <c:v>279.875</c:v>
                </c:pt>
                <c:pt idx="2239">
                  <c:v>280</c:v>
                </c:pt>
                <c:pt idx="2240">
                  <c:v>280.125</c:v>
                </c:pt>
                <c:pt idx="2241">
                  <c:v>280.25</c:v>
                </c:pt>
                <c:pt idx="2242">
                  <c:v>280.375</c:v>
                </c:pt>
                <c:pt idx="2243">
                  <c:v>280.5</c:v>
                </c:pt>
                <c:pt idx="2244">
                  <c:v>280.625</c:v>
                </c:pt>
                <c:pt idx="2245">
                  <c:v>280.75</c:v>
                </c:pt>
                <c:pt idx="2246">
                  <c:v>280.875</c:v>
                </c:pt>
                <c:pt idx="2247">
                  <c:v>281</c:v>
                </c:pt>
                <c:pt idx="2248">
                  <c:v>281.125</c:v>
                </c:pt>
                <c:pt idx="2249">
                  <c:v>281.25</c:v>
                </c:pt>
                <c:pt idx="2250">
                  <c:v>281.375</c:v>
                </c:pt>
                <c:pt idx="2251">
                  <c:v>281.5</c:v>
                </c:pt>
                <c:pt idx="2252">
                  <c:v>281.625</c:v>
                </c:pt>
                <c:pt idx="2253">
                  <c:v>281.75</c:v>
                </c:pt>
                <c:pt idx="2254">
                  <c:v>281.875</c:v>
                </c:pt>
                <c:pt idx="2255">
                  <c:v>282</c:v>
                </c:pt>
                <c:pt idx="2256">
                  <c:v>282.125</c:v>
                </c:pt>
                <c:pt idx="2257">
                  <c:v>282.25</c:v>
                </c:pt>
                <c:pt idx="2258">
                  <c:v>282.375</c:v>
                </c:pt>
                <c:pt idx="2259">
                  <c:v>282.5</c:v>
                </c:pt>
                <c:pt idx="2260">
                  <c:v>282.625</c:v>
                </c:pt>
                <c:pt idx="2261">
                  <c:v>282.75</c:v>
                </c:pt>
                <c:pt idx="2262">
                  <c:v>282.875</c:v>
                </c:pt>
                <c:pt idx="2263">
                  <c:v>283</c:v>
                </c:pt>
                <c:pt idx="2264">
                  <c:v>283.125</c:v>
                </c:pt>
                <c:pt idx="2265">
                  <c:v>283.25</c:v>
                </c:pt>
                <c:pt idx="2266">
                  <c:v>283.375</c:v>
                </c:pt>
                <c:pt idx="2267">
                  <c:v>283.5</c:v>
                </c:pt>
                <c:pt idx="2268">
                  <c:v>283.625</c:v>
                </c:pt>
                <c:pt idx="2269">
                  <c:v>283.75</c:v>
                </c:pt>
                <c:pt idx="2270">
                  <c:v>283.875</c:v>
                </c:pt>
                <c:pt idx="2271">
                  <c:v>284</c:v>
                </c:pt>
                <c:pt idx="2272">
                  <c:v>284.125</c:v>
                </c:pt>
                <c:pt idx="2273">
                  <c:v>284.25</c:v>
                </c:pt>
                <c:pt idx="2274">
                  <c:v>284.375</c:v>
                </c:pt>
                <c:pt idx="2275">
                  <c:v>284.5</c:v>
                </c:pt>
                <c:pt idx="2276">
                  <c:v>284.625</c:v>
                </c:pt>
                <c:pt idx="2277">
                  <c:v>284.75</c:v>
                </c:pt>
                <c:pt idx="2278">
                  <c:v>284.875</c:v>
                </c:pt>
                <c:pt idx="2279">
                  <c:v>285</c:v>
                </c:pt>
                <c:pt idx="2280">
                  <c:v>285.125</c:v>
                </c:pt>
                <c:pt idx="2281">
                  <c:v>285.25</c:v>
                </c:pt>
                <c:pt idx="2282">
                  <c:v>285.375</c:v>
                </c:pt>
                <c:pt idx="2283">
                  <c:v>285.5</c:v>
                </c:pt>
                <c:pt idx="2284">
                  <c:v>285.625</c:v>
                </c:pt>
                <c:pt idx="2285">
                  <c:v>285.75</c:v>
                </c:pt>
                <c:pt idx="2286">
                  <c:v>285.875</c:v>
                </c:pt>
                <c:pt idx="2287">
                  <c:v>286</c:v>
                </c:pt>
                <c:pt idx="2288">
                  <c:v>286.125</c:v>
                </c:pt>
                <c:pt idx="2289">
                  <c:v>286.25</c:v>
                </c:pt>
                <c:pt idx="2290">
                  <c:v>286.375</c:v>
                </c:pt>
                <c:pt idx="2291">
                  <c:v>286.5</c:v>
                </c:pt>
                <c:pt idx="2292">
                  <c:v>286.625</c:v>
                </c:pt>
                <c:pt idx="2293">
                  <c:v>286.75</c:v>
                </c:pt>
                <c:pt idx="2294">
                  <c:v>286.875</c:v>
                </c:pt>
                <c:pt idx="2295">
                  <c:v>287</c:v>
                </c:pt>
                <c:pt idx="2296">
                  <c:v>287.125</c:v>
                </c:pt>
                <c:pt idx="2297">
                  <c:v>287.25</c:v>
                </c:pt>
                <c:pt idx="2298">
                  <c:v>287.375</c:v>
                </c:pt>
                <c:pt idx="2299">
                  <c:v>287.5</c:v>
                </c:pt>
                <c:pt idx="2300">
                  <c:v>287.625</c:v>
                </c:pt>
                <c:pt idx="2301">
                  <c:v>287.75</c:v>
                </c:pt>
                <c:pt idx="2302">
                  <c:v>287.875</c:v>
                </c:pt>
                <c:pt idx="2303">
                  <c:v>288</c:v>
                </c:pt>
                <c:pt idx="2304">
                  <c:v>288.125</c:v>
                </c:pt>
                <c:pt idx="2305">
                  <c:v>288.25</c:v>
                </c:pt>
                <c:pt idx="2306">
                  <c:v>288.375</c:v>
                </c:pt>
                <c:pt idx="2307">
                  <c:v>288.5</c:v>
                </c:pt>
                <c:pt idx="2308">
                  <c:v>288.625</c:v>
                </c:pt>
                <c:pt idx="2309">
                  <c:v>288.75</c:v>
                </c:pt>
                <c:pt idx="2310">
                  <c:v>288.875</c:v>
                </c:pt>
                <c:pt idx="2311">
                  <c:v>289</c:v>
                </c:pt>
                <c:pt idx="2312">
                  <c:v>289.125</c:v>
                </c:pt>
                <c:pt idx="2313">
                  <c:v>289.25</c:v>
                </c:pt>
                <c:pt idx="2314">
                  <c:v>289.375</c:v>
                </c:pt>
                <c:pt idx="2315">
                  <c:v>289.5</c:v>
                </c:pt>
                <c:pt idx="2316">
                  <c:v>289.625</c:v>
                </c:pt>
                <c:pt idx="2317">
                  <c:v>289.75</c:v>
                </c:pt>
                <c:pt idx="2318">
                  <c:v>289.875</c:v>
                </c:pt>
                <c:pt idx="2319">
                  <c:v>290</c:v>
                </c:pt>
                <c:pt idx="2320">
                  <c:v>290.125</c:v>
                </c:pt>
                <c:pt idx="2321">
                  <c:v>290.25</c:v>
                </c:pt>
                <c:pt idx="2322">
                  <c:v>290.375</c:v>
                </c:pt>
                <c:pt idx="2323">
                  <c:v>290.5</c:v>
                </c:pt>
                <c:pt idx="2324">
                  <c:v>290.625</c:v>
                </c:pt>
                <c:pt idx="2325">
                  <c:v>290.75</c:v>
                </c:pt>
                <c:pt idx="2326">
                  <c:v>290.875</c:v>
                </c:pt>
                <c:pt idx="2327">
                  <c:v>291</c:v>
                </c:pt>
                <c:pt idx="2328">
                  <c:v>291.125</c:v>
                </c:pt>
                <c:pt idx="2329">
                  <c:v>291.25</c:v>
                </c:pt>
                <c:pt idx="2330">
                  <c:v>291.375</c:v>
                </c:pt>
                <c:pt idx="2331">
                  <c:v>291.5</c:v>
                </c:pt>
                <c:pt idx="2332">
                  <c:v>291.625</c:v>
                </c:pt>
                <c:pt idx="2333">
                  <c:v>291.75</c:v>
                </c:pt>
                <c:pt idx="2334">
                  <c:v>291.875</c:v>
                </c:pt>
                <c:pt idx="2335">
                  <c:v>292</c:v>
                </c:pt>
                <c:pt idx="2336">
                  <c:v>292.125</c:v>
                </c:pt>
                <c:pt idx="2337">
                  <c:v>292.25</c:v>
                </c:pt>
                <c:pt idx="2338">
                  <c:v>292.375</c:v>
                </c:pt>
                <c:pt idx="2339">
                  <c:v>292.5</c:v>
                </c:pt>
                <c:pt idx="2340">
                  <c:v>292.625</c:v>
                </c:pt>
                <c:pt idx="2341">
                  <c:v>292.75</c:v>
                </c:pt>
                <c:pt idx="2342">
                  <c:v>292.875</c:v>
                </c:pt>
                <c:pt idx="2343">
                  <c:v>293</c:v>
                </c:pt>
                <c:pt idx="2344">
                  <c:v>293.125</c:v>
                </c:pt>
                <c:pt idx="2345">
                  <c:v>293.25</c:v>
                </c:pt>
                <c:pt idx="2346">
                  <c:v>293.375</c:v>
                </c:pt>
                <c:pt idx="2347">
                  <c:v>293.5</c:v>
                </c:pt>
                <c:pt idx="2348">
                  <c:v>293.625</c:v>
                </c:pt>
                <c:pt idx="2349">
                  <c:v>293.75</c:v>
                </c:pt>
                <c:pt idx="2350">
                  <c:v>293.875</c:v>
                </c:pt>
                <c:pt idx="2351">
                  <c:v>294</c:v>
                </c:pt>
                <c:pt idx="2352">
                  <c:v>294.125</c:v>
                </c:pt>
                <c:pt idx="2353">
                  <c:v>294.25</c:v>
                </c:pt>
                <c:pt idx="2354">
                  <c:v>294.375</c:v>
                </c:pt>
                <c:pt idx="2355">
                  <c:v>294.5</c:v>
                </c:pt>
                <c:pt idx="2356">
                  <c:v>294.625</c:v>
                </c:pt>
                <c:pt idx="2357">
                  <c:v>294.75</c:v>
                </c:pt>
                <c:pt idx="2358">
                  <c:v>294.875</c:v>
                </c:pt>
                <c:pt idx="2359">
                  <c:v>295</c:v>
                </c:pt>
                <c:pt idx="2360">
                  <c:v>295.125</c:v>
                </c:pt>
                <c:pt idx="2361">
                  <c:v>295.25</c:v>
                </c:pt>
                <c:pt idx="2362">
                  <c:v>295.375</c:v>
                </c:pt>
                <c:pt idx="2363">
                  <c:v>295.5</c:v>
                </c:pt>
                <c:pt idx="2364">
                  <c:v>295.625</c:v>
                </c:pt>
                <c:pt idx="2365">
                  <c:v>295.75</c:v>
                </c:pt>
                <c:pt idx="2366">
                  <c:v>295.875</c:v>
                </c:pt>
                <c:pt idx="2367">
                  <c:v>296</c:v>
                </c:pt>
                <c:pt idx="2368">
                  <c:v>296.125</c:v>
                </c:pt>
                <c:pt idx="2369">
                  <c:v>296.25</c:v>
                </c:pt>
                <c:pt idx="2370">
                  <c:v>296.375</c:v>
                </c:pt>
                <c:pt idx="2371">
                  <c:v>296.5</c:v>
                </c:pt>
                <c:pt idx="2372">
                  <c:v>296.625</c:v>
                </c:pt>
                <c:pt idx="2373">
                  <c:v>296.75</c:v>
                </c:pt>
                <c:pt idx="2374">
                  <c:v>296.875</c:v>
                </c:pt>
                <c:pt idx="2375">
                  <c:v>297</c:v>
                </c:pt>
                <c:pt idx="2376">
                  <c:v>297.125</c:v>
                </c:pt>
                <c:pt idx="2377">
                  <c:v>297.25</c:v>
                </c:pt>
                <c:pt idx="2378">
                  <c:v>297.375</c:v>
                </c:pt>
                <c:pt idx="2379">
                  <c:v>297.5</c:v>
                </c:pt>
                <c:pt idx="2380">
                  <c:v>297.625</c:v>
                </c:pt>
                <c:pt idx="2381">
                  <c:v>297.75</c:v>
                </c:pt>
                <c:pt idx="2382">
                  <c:v>297.875</c:v>
                </c:pt>
                <c:pt idx="2383">
                  <c:v>298</c:v>
                </c:pt>
                <c:pt idx="2384">
                  <c:v>298.125</c:v>
                </c:pt>
                <c:pt idx="2385">
                  <c:v>298.25</c:v>
                </c:pt>
                <c:pt idx="2386">
                  <c:v>298.375</c:v>
                </c:pt>
                <c:pt idx="2387">
                  <c:v>298.5</c:v>
                </c:pt>
                <c:pt idx="2388">
                  <c:v>298.625</c:v>
                </c:pt>
                <c:pt idx="2389">
                  <c:v>298.75</c:v>
                </c:pt>
                <c:pt idx="2390">
                  <c:v>298.875</c:v>
                </c:pt>
                <c:pt idx="2391">
                  <c:v>299</c:v>
                </c:pt>
                <c:pt idx="2392">
                  <c:v>299.125</c:v>
                </c:pt>
                <c:pt idx="2393">
                  <c:v>299.25</c:v>
                </c:pt>
                <c:pt idx="2394">
                  <c:v>299.375</c:v>
                </c:pt>
                <c:pt idx="2395">
                  <c:v>299.5</c:v>
                </c:pt>
                <c:pt idx="2396">
                  <c:v>299.625</c:v>
                </c:pt>
                <c:pt idx="2397">
                  <c:v>299.75</c:v>
                </c:pt>
                <c:pt idx="2398">
                  <c:v>299.875</c:v>
                </c:pt>
                <c:pt idx="2399">
                  <c:v>300</c:v>
                </c:pt>
                <c:pt idx="2400">
                  <c:v>300.125</c:v>
                </c:pt>
                <c:pt idx="2401">
                  <c:v>300.25</c:v>
                </c:pt>
                <c:pt idx="2402">
                  <c:v>300.375</c:v>
                </c:pt>
                <c:pt idx="2403">
                  <c:v>300.5</c:v>
                </c:pt>
                <c:pt idx="2404">
                  <c:v>300.625</c:v>
                </c:pt>
                <c:pt idx="2405">
                  <c:v>300.75</c:v>
                </c:pt>
                <c:pt idx="2406">
                  <c:v>300.875</c:v>
                </c:pt>
                <c:pt idx="2407">
                  <c:v>301</c:v>
                </c:pt>
                <c:pt idx="2408">
                  <c:v>301.125</c:v>
                </c:pt>
                <c:pt idx="2409">
                  <c:v>301.25</c:v>
                </c:pt>
                <c:pt idx="2410">
                  <c:v>301.375</c:v>
                </c:pt>
                <c:pt idx="2411">
                  <c:v>301.5</c:v>
                </c:pt>
                <c:pt idx="2412">
                  <c:v>301.625</c:v>
                </c:pt>
                <c:pt idx="2413">
                  <c:v>301.75</c:v>
                </c:pt>
                <c:pt idx="2414">
                  <c:v>301.875</c:v>
                </c:pt>
                <c:pt idx="2415">
                  <c:v>302</c:v>
                </c:pt>
                <c:pt idx="2416">
                  <c:v>302.125</c:v>
                </c:pt>
                <c:pt idx="2417">
                  <c:v>302.25</c:v>
                </c:pt>
                <c:pt idx="2418">
                  <c:v>302.375</c:v>
                </c:pt>
                <c:pt idx="2419">
                  <c:v>302.5</c:v>
                </c:pt>
                <c:pt idx="2420">
                  <c:v>302.625</c:v>
                </c:pt>
                <c:pt idx="2421">
                  <c:v>302.75</c:v>
                </c:pt>
                <c:pt idx="2422">
                  <c:v>302.875</c:v>
                </c:pt>
                <c:pt idx="2423">
                  <c:v>303</c:v>
                </c:pt>
                <c:pt idx="2424">
                  <c:v>303.125</c:v>
                </c:pt>
                <c:pt idx="2425">
                  <c:v>303.25</c:v>
                </c:pt>
                <c:pt idx="2426">
                  <c:v>303.375</c:v>
                </c:pt>
                <c:pt idx="2427">
                  <c:v>303.5</c:v>
                </c:pt>
                <c:pt idx="2428">
                  <c:v>303.625</c:v>
                </c:pt>
                <c:pt idx="2429">
                  <c:v>303.75</c:v>
                </c:pt>
                <c:pt idx="2430">
                  <c:v>303.875</c:v>
                </c:pt>
                <c:pt idx="2431">
                  <c:v>304</c:v>
                </c:pt>
                <c:pt idx="2432">
                  <c:v>304.125</c:v>
                </c:pt>
                <c:pt idx="2433">
                  <c:v>304.25</c:v>
                </c:pt>
                <c:pt idx="2434">
                  <c:v>304.375</c:v>
                </c:pt>
                <c:pt idx="2435">
                  <c:v>304.5</c:v>
                </c:pt>
                <c:pt idx="2436">
                  <c:v>304.625</c:v>
                </c:pt>
                <c:pt idx="2437">
                  <c:v>304.75</c:v>
                </c:pt>
                <c:pt idx="2438">
                  <c:v>304.875</c:v>
                </c:pt>
                <c:pt idx="2439">
                  <c:v>305</c:v>
                </c:pt>
                <c:pt idx="2440">
                  <c:v>305.125</c:v>
                </c:pt>
                <c:pt idx="2441">
                  <c:v>305.25</c:v>
                </c:pt>
                <c:pt idx="2442">
                  <c:v>305.375</c:v>
                </c:pt>
                <c:pt idx="2443">
                  <c:v>305.5</c:v>
                </c:pt>
                <c:pt idx="2444">
                  <c:v>305.625</c:v>
                </c:pt>
                <c:pt idx="2445">
                  <c:v>305.75</c:v>
                </c:pt>
                <c:pt idx="2446">
                  <c:v>305.875</c:v>
                </c:pt>
                <c:pt idx="2447">
                  <c:v>306</c:v>
                </c:pt>
                <c:pt idx="2448">
                  <c:v>306.125</c:v>
                </c:pt>
                <c:pt idx="2449">
                  <c:v>306.25</c:v>
                </c:pt>
                <c:pt idx="2450">
                  <c:v>306.375</c:v>
                </c:pt>
                <c:pt idx="2451">
                  <c:v>306.5</c:v>
                </c:pt>
                <c:pt idx="2452">
                  <c:v>306.625</c:v>
                </c:pt>
                <c:pt idx="2453">
                  <c:v>306.75</c:v>
                </c:pt>
                <c:pt idx="2454">
                  <c:v>306.875</c:v>
                </c:pt>
                <c:pt idx="2455">
                  <c:v>307</c:v>
                </c:pt>
                <c:pt idx="2456">
                  <c:v>307.125</c:v>
                </c:pt>
                <c:pt idx="2457">
                  <c:v>307.25</c:v>
                </c:pt>
                <c:pt idx="2458">
                  <c:v>307.375</c:v>
                </c:pt>
                <c:pt idx="2459">
                  <c:v>307.5</c:v>
                </c:pt>
                <c:pt idx="2460">
                  <c:v>307.625</c:v>
                </c:pt>
                <c:pt idx="2461">
                  <c:v>307.75</c:v>
                </c:pt>
                <c:pt idx="2462">
                  <c:v>307.875</c:v>
                </c:pt>
                <c:pt idx="2463">
                  <c:v>308</c:v>
                </c:pt>
                <c:pt idx="2464">
                  <c:v>308.125</c:v>
                </c:pt>
                <c:pt idx="2465">
                  <c:v>308.25</c:v>
                </c:pt>
                <c:pt idx="2466">
                  <c:v>308.375</c:v>
                </c:pt>
                <c:pt idx="2467">
                  <c:v>308.5</c:v>
                </c:pt>
                <c:pt idx="2468">
                  <c:v>308.625</c:v>
                </c:pt>
                <c:pt idx="2469">
                  <c:v>308.75</c:v>
                </c:pt>
                <c:pt idx="2470">
                  <c:v>308.875</c:v>
                </c:pt>
                <c:pt idx="2471">
                  <c:v>309</c:v>
                </c:pt>
                <c:pt idx="2472">
                  <c:v>309.125</c:v>
                </c:pt>
                <c:pt idx="2473">
                  <c:v>309.25</c:v>
                </c:pt>
                <c:pt idx="2474">
                  <c:v>309.375</c:v>
                </c:pt>
                <c:pt idx="2475">
                  <c:v>309.5</c:v>
                </c:pt>
                <c:pt idx="2476">
                  <c:v>309.625</c:v>
                </c:pt>
                <c:pt idx="2477">
                  <c:v>309.75</c:v>
                </c:pt>
                <c:pt idx="2478">
                  <c:v>309.875</c:v>
                </c:pt>
                <c:pt idx="2479">
                  <c:v>310</c:v>
                </c:pt>
                <c:pt idx="2480">
                  <c:v>310.125</c:v>
                </c:pt>
                <c:pt idx="2481">
                  <c:v>310.25</c:v>
                </c:pt>
                <c:pt idx="2482">
                  <c:v>310.375</c:v>
                </c:pt>
                <c:pt idx="2483">
                  <c:v>310.5</c:v>
                </c:pt>
                <c:pt idx="2484">
                  <c:v>310.625</c:v>
                </c:pt>
                <c:pt idx="2485">
                  <c:v>310.75</c:v>
                </c:pt>
                <c:pt idx="2486">
                  <c:v>310.875</c:v>
                </c:pt>
                <c:pt idx="2487">
                  <c:v>311</c:v>
                </c:pt>
                <c:pt idx="2488">
                  <c:v>311.125</c:v>
                </c:pt>
                <c:pt idx="2489">
                  <c:v>311.25</c:v>
                </c:pt>
                <c:pt idx="2490">
                  <c:v>311.375</c:v>
                </c:pt>
                <c:pt idx="2491">
                  <c:v>311.5</c:v>
                </c:pt>
                <c:pt idx="2492">
                  <c:v>311.625</c:v>
                </c:pt>
                <c:pt idx="2493">
                  <c:v>311.75</c:v>
                </c:pt>
                <c:pt idx="2494">
                  <c:v>311.875</c:v>
                </c:pt>
                <c:pt idx="2495">
                  <c:v>312</c:v>
                </c:pt>
                <c:pt idx="2496">
                  <c:v>312.125</c:v>
                </c:pt>
                <c:pt idx="2497">
                  <c:v>312.25</c:v>
                </c:pt>
                <c:pt idx="2498">
                  <c:v>312.375</c:v>
                </c:pt>
                <c:pt idx="2499">
                  <c:v>312.5</c:v>
                </c:pt>
                <c:pt idx="2500">
                  <c:v>312.625</c:v>
                </c:pt>
                <c:pt idx="2501">
                  <c:v>312.75</c:v>
                </c:pt>
                <c:pt idx="2502">
                  <c:v>312.875</c:v>
                </c:pt>
                <c:pt idx="2503">
                  <c:v>313</c:v>
                </c:pt>
                <c:pt idx="2504">
                  <c:v>313.125</c:v>
                </c:pt>
                <c:pt idx="2505">
                  <c:v>313.25</c:v>
                </c:pt>
                <c:pt idx="2506">
                  <c:v>313.375</c:v>
                </c:pt>
                <c:pt idx="2507">
                  <c:v>313.5</c:v>
                </c:pt>
                <c:pt idx="2508">
                  <c:v>313.625</c:v>
                </c:pt>
                <c:pt idx="2509">
                  <c:v>313.75</c:v>
                </c:pt>
                <c:pt idx="2510">
                  <c:v>313.875</c:v>
                </c:pt>
                <c:pt idx="2511">
                  <c:v>314</c:v>
                </c:pt>
                <c:pt idx="2512">
                  <c:v>314.125</c:v>
                </c:pt>
                <c:pt idx="2513">
                  <c:v>314.25</c:v>
                </c:pt>
                <c:pt idx="2514">
                  <c:v>314.375</c:v>
                </c:pt>
                <c:pt idx="2515">
                  <c:v>314.5</c:v>
                </c:pt>
                <c:pt idx="2516">
                  <c:v>314.625</c:v>
                </c:pt>
                <c:pt idx="2517">
                  <c:v>314.75</c:v>
                </c:pt>
                <c:pt idx="2518">
                  <c:v>314.875</c:v>
                </c:pt>
                <c:pt idx="2519">
                  <c:v>315</c:v>
                </c:pt>
                <c:pt idx="2520">
                  <c:v>315.125</c:v>
                </c:pt>
                <c:pt idx="2521">
                  <c:v>315.25</c:v>
                </c:pt>
                <c:pt idx="2522">
                  <c:v>315.375</c:v>
                </c:pt>
                <c:pt idx="2523">
                  <c:v>315.5</c:v>
                </c:pt>
                <c:pt idx="2524">
                  <c:v>315.625</c:v>
                </c:pt>
                <c:pt idx="2525">
                  <c:v>315.75</c:v>
                </c:pt>
                <c:pt idx="2526">
                  <c:v>315.875</c:v>
                </c:pt>
                <c:pt idx="2527">
                  <c:v>316</c:v>
                </c:pt>
                <c:pt idx="2528">
                  <c:v>316.125</c:v>
                </c:pt>
                <c:pt idx="2529">
                  <c:v>316.25</c:v>
                </c:pt>
                <c:pt idx="2530">
                  <c:v>316.375</c:v>
                </c:pt>
                <c:pt idx="2531">
                  <c:v>316.5</c:v>
                </c:pt>
                <c:pt idx="2532">
                  <c:v>316.625</c:v>
                </c:pt>
                <c:pt idx="2533">
                  <c:v>316.75</c:v>
                </c:pt>
                <c:pt idx="2534">
                  <c:v>316.875</c:v>
                </c:pt>
                <c:pt idx="2535">
                  <c:v>317</c:v>
                </c:pt>
                <c:pt idx="2536">
                  <c:v>317.125</c:v>
                </c:pt>
                <c:pt idx="2537">
                  <c:v>317.25</c:v>
                </c:pt>
                <c:pt idx="2538">
                  <c:v>317.375</c:v>
                </c:pt>
                <c:pt idx="2539">
                  <c:v>317.5</c:v>
                </c:pt>
                <c:pt idx="2540">
                  <c:v>317.625</c:v>
                </c:pt>
                <c:pt idx="2541">
                  <c:v>317.75</c:v>
                </c:pt>
                <c:pt idx="2542">
                  <c:v>317.875</c:v>
                </c:pt>
                <c:pt idx="2543">
                  <c:v>318</c:v>
                </c:pt>
                <c:pt idx="2544">
                  <c:v>318.125</c:v>
                </c:pt>
                <c:pt idx="2545">
                  <c:v>318.25</c:v>
                </c:pt>
                <c:pt idx="2546">
                  <c:v>318.375</c:v>
                </c:pt>
                <c:pt idx="2547">
                  <c:v>318.5</c:v>
                </c:pt>
                <c:pt idx="2548">
                  <c:v>318.625</c:v>
                </c:pt>
                <c:pt idx="2549">
                  <c:v>318.75</c:v>
                </c:pt>
                <c:pt idx="2550">
                  <c:v>318.875</c:v>
                </c:pt>
                <c:pt idx="2551">
                  <c:v>319</c:v>
                </c:pt>
                <c:pt idx="2552">
                  <c:v>319.125</c:v>
                </c:pt>
                <c:pt idx="2553">
                  <c:v>319.25</c:v>
                </c:pt>
                <c:pt idx="2554">
                  <c:v>319.375</c:v>
                </c:pt>
                <c:pt idx="2555">
                  <c:v>319.5</c:v>
                </c:pt>
                <c:pt idx="2556">
                  <c:v>319.625</c:v>
                </c:pt>
                <c:pt idx="2557">
                  <c:v>319.75</c:v>
                </c:pt>
                <c:pt idx="2558">
                  <c:v>319.875</c:v>
                </c:pt>
                <c:pt idx="2559">
                  <c:v>320</c:v>
                </c:pt>
                <c:pt idx="2560">
                  <c:v>320.125</c:v>
                </c:pt>
                <c:pt idx="2561">
                  <c:v>320.25</c:v>
                </c:pt>
                <c:pt idx="2562">
                  <c:v>320.375</c:v>
                </c:pt>
                <c:pt idx="2563">
                  <c:v>320.5</c:v>
                </c:pt>
                <c:pt idx="2564">
                  <c:v>320.625</c:v>
                </c:pt>
                <c:pt idx="2565">
                  <c:v>320.75</c:v>
                </c:pt>
                <c:pt idx="2566">
                  <c:v>320.875</c:v>
                </c:pt>
                <c:pt idx="2567">
                  <c:v>321</c:v>
                </c:pt>
                <c:pt idx="2568">
                  <c:v>321.125</c:v>
                </c:pt>
                <c:pt idx="2569">
                  <c:v>321.25</c:v>
                </c:pt>
                <c:pt idx="2570">
                  <c:v>321.375</c:v>
                </c:pt>
                <c:pt idx="2571">
                  <c:v>321.5</c:v>
                </c:pt>
                <c:pt idx="2572">
                  <c:v>321.625</c:v>
                </c:pt>
                <c:pt idx="2573">
                  <c:v>321.75</c:v>
                </c:pt>
                <c:pt idx="2574">
                  <c:v>321.875</c:v>
                </c:pt>
                <c:pt idx="2575">
                  <c:v>322</c:v>
                </c:pt>
                <c:pt idx="2576">
                  <c:v>322.125</c:v>
                </c:pt>
                <c:pt idx="2577">
                  <c:v>322.25</c:v>
                </c:pt>
                <c:pt idx="2578">
                  <c:v>322.375</c:v>
                </c:pt>
                <c:pt idx="2579">
                  <c:v>322.5</c:v>
                </c:pt>
                <c:pt idx="2580">
                  <c:v>322.625</c:v>
                </c:pt>
                <c:pt idx="2581">
                  <c:v>322.75</c:v>
                </c:pt>
                <c:pt idx="2582">
                  <c:v>322.875</c:v>
                </c:pt>
                <c:pt idx="2583">
                  <c:v>323</c:v>
                </c:pt>
                <c:pt idx="2584">
                  <c:v>323.125</c:v>
                </c:pt>
                <c:pt idx="2585">
                  <c:v>323.25</c:v>
                </c:pt>
                <c:pt idx="2586">
                  <c:v>323.375</c:v>
                </c:pt>
                <c:pt idx="2587">
                  <c:v>323.5</c:v>
                </c:pt>
                <c:pt idx="2588">
                  <c:v>323.625</c:v>
                </c:pt>
                <c:pt idx="2589">
                  <c:v>323.75</c:v>
                </c:pt>
                <c:pt idx="2590">
                  <c:v>323.875</c:v>
                </c:pt>
                <c:pt idx="2591">
                  <c:v>324</c:v>
                </c:pt>
                <c:pt idx="2592">
                  <c:v>324.125</c:v>
                </c:pt>
                <c:pt idx="2593">
                  <c:v>324.25</c:v>
                </c:pt>
                <c:pt idx="2594">
                  <c:v>324.375</c:v>
                </c:pt>
                <c:pt idx="2595">
                  <c:v>324.5</c:v>
                </c:pt>
                <c:pt idx="2596">
                  <c:v>324.625</c:v>
                </c:pt>
                <c:pt idx="2597">
                  <c:v>324.75</c:v>
                </c:pt>
                <c:pt idx="2598">
                  <c:v>324.875</c:v>
                </c:pt>
                <c:pt idx="2599">
                  <c:v>325</c:v>
                </c:pt>
                <c:pt idx="2600">
                  <c:v>325.125</c:v>
                </c:pt>
                <c:pt idx="2601">
                  <c:v>325.25</c:v>
                </c:pt>
                <c:pt idx="2602">
                  <c:v>325.375</c:v>
                </c:pt>
                <c:pt idx="2603">
                  <c:v>325.5</c:v>
                </c:pt>
                <c:pt idx="2604">
                  <c:v>325.625</c:v>
                </c:pt>
                <c:pt idx="2605">
                  <c:v>325.75</c:v>
                </c:pt>
                <c:pt idx="2606">
                  <c:v>325.875</c:v>
                </c:pt>
                <c:pt idx="2607">
                  <c:v>326</c:v>
                </c:pt>
                <c:pt idx="2608">
                  <c:v>326.125</c:v>
                </c:pt>
                <c:pt idx="2609">
                  <c:v>326.25</c:v>
                </c:pt>
                <c:pt idx="2610">
                  <c:v>326.375</c:v>
                </c:pt>
                <c:pt idx="2611">
                  <c:v>326.5</c:v>
                </c:pt>
                <c:pt idx="2612">
                  <c:v>326.625</c:v>
                </c:pt>
                <c:pt idx="2613">
                  <c:v>326.75</c:v>
                </c:pt>
                <c:pt idx="2614">
                  <c:v>326.875</c:v>
                </c:pt>
                <c:pt idx="2615">
                  <c:v>327</c:v>
                </c:pt>
                <c:pt idx="2616">
                  <c:v>327.125</c:v>
                </c:pt>
                <c:pt idx="2617">
                  <c:v>327.25</c:v>
                </c:pt>
                <c:pt idx="2618">
                  <c:v>327.375</c:v>
                </c:pt>
                <c:pt idx="2619">
                  <c:v>327.5</c:v>
                </c:pt>
                <c:pt idx="2620">
                  <c:v>327.625</c:v>
                </c:pt>
                <c:pt idx="2621">
                  <c:v>327.75</c:v>
                </c:pt>
                <c:pt idx="2622">
                  <c:v>327.875</c:v>
                </c:pt>
                <c:pt idx="2623">
                  <c:v>328</c:v>
                </c:pt>
                <c:pt idx="2624">
                  <c:v>328.125</c:v>
                </c:pt>
                <c:pt idx="2625">
                  <c:v>328.25</c:v>
                </c:pt>
                <c:pt idx="2626">
                  <c:v>328.375</c:v>
                </c:pt>
                <c:pt idx="2627">
                  <c:v>328.5</c:v>
                </c:pt>
                <c:pt idx="2628">
                  <c:v>328.625</c:v>
                </c:pt>
                <c:pt idx="2629">
                  <c:v>328.75</c:v>
                </c:pt>
                <c:pt idx="2630">
                  <c:v>328.875</c:v>
                </c:pt>
                <c:pt idx="2631">
                  <c:v>329</c:v>
                </c:pt>
                <c:pt idx="2632">
                  <c:v>329.125</c:v>
                </c:pt>
                <c:pt idx="2633">
                  <c:v>329.25</c:v>
                </c:pt>
                <c:pt idx="2634">
                  <c:v>329.375</c:v>
                </c:pt>
                <c:pt idx="2635">
                  <c:v>329.5</c:v>
                </c:pt>
                <c:pt idx="2636">
                  <c:v>329.625</c:v>
                </c:pt>
                <c:pt idx="2637">
                  <c:v>329.75</c:v>
                </c:pt>
                <c:pt idx="2638">
                  <c:v>329.875</c:v>
                </c:pt>
                <c:pt idx="2639">
                  <c:v>330</c:v>
                </c:pt>
                <c:pt idx="2640">
                  <c:v>330.125</c:v>
                </c:pt>
                <c:pt idx="2641">
                  <c:v>330.25</c:v>
                </c:pt>
                <c:pt idx="2642">
                  <c:v>330.375</c:v>
                </c:pt>
                <c:pt idx="2643">
                  <c:v>330.5</c:v>
                </c:pt>
                <c:pt idx="2644">
                  <c:v>330.625</c:v>
                </c:pt>
                <c:pt idx="2645">
                  <c:v>330.75</c:v>
                </c:pt>
                <c:pt idx="2646">
                  <c:v>330.875</c:v>
                </c:pt>
                <c:pt idx="2647">
                  <c:v>331</c:v>
                </c:pt>
                <c:pt idx="2648">
                  <c:v>331.125</c:v>
                </c:pt>
                <c:pt idx="2649">
                  <c:v>331.25</c:v>
                </c:pt>
                <c:pt idx="2650">
                  <c:v>331.375</c:v>
                </c:pt>
                <c:pt idx="2651">
                  <c:v>331.5</c:v>
                </c:pt>
                <c:pt idx="2652">
                  <c:v>331.625</c:v>
                </c:pt>
                <c:pt idx="2653">
                  <c:v>331.75</c:v>
                </c:pt>
                <c:pt idx="2654">
                  <c:v>331.875</c:v>
                </c:pt>
                <c:pt idx="2655">
                  <c:v>332</c:v>
                </c:pt>
                <c:pt idx="2656">
                  <c:v>332.125</c:v>
                </c:pt>
                <c:pt idx="2657">
                  <c:v>332.25</c:v>
                </c:pt>
                <c:pt idx="2658">
                  <c:v>332.375</c:v>
                </c:pt>
                <c:pt idx="2659">
                  <c:v>332.5</c:v>
                </c:pt>
                <c:pt idx="2660">
                  <c:v>332.625</c:v>
                </c:pt>
                <c:pt idx="2661">
                  <c:v>332.75</c:v>
                </c:pt>
                <c:pt idx="2662">
                  <c:v>332.875</c:v>
                </c:pt>
                <c:pt idx="2663">
                  <c:v>333</c:v>
                </c:pt>
                <c:pt idx="2664">
                  <c:v>333.125</c:v>
                </c:pt>
                <c:pt idx="2665">
                  <c:v>333.25</c:v>
                </c:pt>
                <c:pt idx="2666">
                  <c:v>333.375</c:v>
                </c:pt>
                <c:pt idx="2667">
                  <c:v>333.5</c:v>
                </c:pt>
                <c:pt idx="2668">
                  <c:v>333.625</c:v>
                </c:pt>
                <c:pt idx="2669">
                  <c:v>333.75</c:v>
                </c:pt>
                <c:pt idx="2670">
                  <c:v>333.875</c:v>
                </c:pt>
                <c:pt idx="2671">
                  <c:v>334</c:v>
                </c:pt>
                <c:pt idx="2672">
                  <c:v>334.125</c:v>
                </c:pt>
                <c:pt idx="2673">
                  <c:v>334.25</c:v>
                </c:pt>
                <c:pt idx="2674">
                  <c:v>334.375</c:v>
                </c:pt>
                <c:pt idx="2675">
                  <c:v>334.5</c:v>
                </c:pt>
                <c:pt idx="2676">
                  <c:v>334.625</c:v>
                </c:pt>
                <c:pt idx="2677">
                  <c:v>334.75</c:v>
                </c:pt>
                <c:pt idx="2678">
                  <c:v>334.875</c:v>
                </c:pt>
                <c:pt idx="2679">
                  <c:v>335</c:v>
                </c:pt>
                <c:pt idx="2680">
                  <c:v>335.125</c:v>
                </c:pt>
                <c:pt idx="2681">
                  <c:v>335.25</c:v>
                </c:pt>
                <c:pt idx="2682">
                  <c:v>335.375</c:v>
                </c:pt>
                <c:pt idx="2683">
                  <c:v>335.5</c:v>
                </c:pt>
                <c:pt idx="2684">
                  <c:v>335.625</c:v>
                </c:pt>
                <c:pt idx="2685">
                  <c:v>335.75</c:v>
                </c:pt>
                <c:pt idx="2686">
                  <c:v>335.875</c:v>
                </c:pt>
                <c:pt idx="2687">
                  <c:v>336</c:v>
                </c:pt>
                <c:pt idx="2688">
                  <c:v>336.125</c:v>
                </c:pt>
                <c:pt idx="2689">
                  <c:v>336.25</c:v>
                </c:pt>
                <c:pt idx="2690">
                  <c:v>336.375</c:v>
                </c:pt>
                <c:pt idx="2691">
                  <c:v>336.5</c:v>
                </c:pt>
                <c:pt idx="2692">
                  <c:v>336.625</c:v>
                </c:pt>
                <c:pt idx="2693">
                  <c:v>336.75</c:v>
                </c:pt>
                <c:pt idx="2694">
                  <c:v>336.875</c:v>
                </c:pt>
                <c:pt idx="2695">
                  <c:v>337</c:v>
                </c:pt>
                <c:pt idx="2696">
                  <c:v>337.125</c:v>
                </c:pt>
                <c:pt idx="2697">
                  <c:v>337.25</c:v>
                </c:pt>
                <c:pt idx="2698">
                  <c:v>337.375</c:v>
                </c:pt>
                <c:pt idx="2699">
                  <c:v>337.5</c:v>
                </c:pt>
                <c:pt idx="2700">
                  <c:v>337.625</c:v>
                </c:pt>
                <c:pt idx="2701">
                  <c:v>337.75</c:v>
                </c:pt>
                <c:pt idx="2702">
                  <c:v>337.875</c:v>
                </c:pt>
                <c:pt idx="2703">
                  <c:v>338</c:v>
                </c:pt>
                <c:pt idx="2704">
                  <c:v>338.125</c:v>
                </c:pt>
                <c:pt idx="2705">
                  <c:v>338.25</c:v>
                </c:pt>
                <c:pt idx="2706">
                  <c:v>338.375</c:v>
                </c:pt>
                <c:pt idx="2707">
                  <c:v>338.5</c:v>
                </c:pt>
                <c:pt idx="2708">
                  <c:v>338.625</c:v>
                </c:pt>
                <c:pt idx="2709">
                  <c:v>338.75</c:v>
                </c:pt>
                <c:pt idx="2710">
                  <c:v>338.875</c:v>
                </c:pt>
                <c:pt idx="2711">
                  <c:v>339</c:v>
                </c:pt>
                <c:pt idx="2712">
                  <c:v>339.125</c:v>
                </c:pt>
                <c:pt idx="2713">
                  <c:v>339.25</c:v>
                </c:pt>
                <c:pt idx="2714">
                  <c:v>339.375</c:v>
                </c:pt>
                <c:pt idx="2715">
                  <c:v>339.5</c:v>
                </c:pt>
                <c:pt idx="2716">
                  <c:v>339.625</c:v>
                </c:pt>
                <c:pt idx="2717">
                  <c:v>339.75</c:v>
                </c:pt>
                <c:pt idx="2718">
                  <c:v>339.875</c:v>
                </c:pt>
                <c:pt idx="2719">
                  <c:v>340</c:v>
                </c:pt>
                <c:pt idx="2720">
                  <c:v>340.125</c:v>
                </c:pt>
                <c:pt idx="2721">
                  <c:v>340.25</c:v>
                </c:pt>
                <c:pt idx="2722">
                  <c:v>340.375</c:v>
                </c:pt>
                <c:pt idx="2723">
                  <c:v>340.5</c:v>
                </c:pt>
                <c:pt idx="2724">
                  <c:v>340.625</c:v>
                </c:pt>
                <c:pt idx="2725">
                  <c:v>340.75</c:v>
                </c:pt>
                <c:pt idx="2726">
                  <c:v>340.875</c:v>
                </c:pt>
                <c:pt idx="2727">
                  <c:v>341</c:v>
                </c:pt>
                <c:pt idx="2728">
                  <c:v>341.125</c:v>
                </c:pt>
                <c:pt idx="2729">
                  <c:v>341.25</c:v>
                </c:pt>
                <c:pt idx="2730">
                  <c:v>341.375</c:v>
                </c:pt>
                <c:pt idx="2731">
                  <c:v>341.5</c:v>
                </c:pt>
                <c:pt idx="2732">
                  <c:v>341.625</c:v>
                </c:pt>
                <c:pt idx="2733">
                  <c:v>341.75</c:v>
                </c:pt>
                <c:pt idx="2734">
                  <c:v>341.875</c:v>
                </c:pt>
                <c:pt idx="2735">
                  <c:v>342</c:v>
                </c:pt>
                <c:pt idx="2736">
                  <c:v>342.125</c:v>
                </c:pt>
                <c:pt idx="2737">
                  <c:v>342.25</c:v>
                </c:pt>
                <c:pt idx="2738">
                  <c:v>342.375</c:v>
                </c:pt>
                <c:pt idx="2739">
                  <c:v>342.5</c:v>
                </c:pt>
                <c:pt idx="2740">
                  <c:v>342.625</c:v>
                </c:pt>
                <c:pt idx="2741">
                  <c:v>342.75</c:v>
                </c:pt>
                <c:pt idx="2742">
                  <c:v>342.875</c:v>
                </c:pt>
                <c:pt idx="2743">
                  <c:v>343</c:v>
                </c:pt>
                <c:pt idx="2744">
                  <c:v>343.125</c:v>
                </c:pt>
                <c:pt idx="2745">
                  <c:v>343.25</c:v>
                </c:pt>
                <c:pt idx="2746">
                  <c:v>343.375</c:v>
                </c:pt>
                <c:pt idx="2747">
                  <c:v>343.5</c:v>
                </c:pt>
                <c:pt idx="2748">
                  <c:v>343.625</c:v>
                </c:pt>
                <c:pt idx="2749">
                  <c:v>343.75</c:v>
                </c:pt>
                <c:pt idx="2750">
                  <c:v>343.875</c:v>
                </c:pt>
                <c:pt idx="2751">
                  <c:v>344</c:v>
                </c:pt>
                <c:pt idx="2752">
                  <c:v>344.125</c:v>
                </c:pt>
                <c:pt idx="2753">
                  <c:v>344.25</c:v>
                </c:pt>
                <c:pt idx="2754">
                  <c:v>344.375</c:v>
                </c:pt>
                <c:pt idx="2755">
                  <c:v>344.5</c:v>
                </c:pt>
                <c:pt idx="2756">
                  <c:v>344.625</c:v>
                </c:pt>
                <c:pt idx="2757">
                  <c:v>344.75</c:v>
                </c:pt>
                <c:pt idx="2758">
                  <c:v>344.875</c:v>
                </c:pt>
                <c:pt idx="2759">
                  <c:v>345</c:v>
                </c:pt>
                <c:pt idx="2760">
                  <c:v>345.125</c:v>
                </c:pt>
                <c:pt idx="2761">
                  <c:v>345.25</c:v>
                </c:pt>
                <c:pt idx="2762">
                  <c:v>345.375</c:v>
                </c:pt>
                <c:pt idx="2763">
                  <c:v>345.5</c:v>
                </c:pt>
                <c:pt idx="2764">
                  <c:v>345.625</c:v>
                </c:pt>
                <c:pt idx="2765">
                  <c:v>345.75</c:v>
                </c:pt>
                <c:pt idx="2766">
                  <c:v>345.875</c:v>
                </c:pt>
                <c:pt idx="2767">
                  <c:v>346</c:v>
                </c:pt>
                <c:pt idx="2768">
                  <c:v>346.125</c:v>
                </c:pt>
                <c:pt idx="2769">
                  <c:v>346.25</c:v>
                </c:pt>
                <c:pt idx="2770">
                  <c:v>346.375</c:v>
                </c:pt>
                <c:pt idx="2771">
                  <c:v>346.5</c:v>
                </c:pt>
                <c:pt idx="2772">
                  <c:v>346.625</c:v>
                </c:pt>
                <c:pt idx="2773">
                  <c:v>346.75</c:v>
                </c:pt>
                <c:pt idx="2774">
                  <c:v>346.875</c:v>
                </c:pt>
                <c:pt idx="2775">
                  <c:v>347</c:v>
                </c:pt>
                <c:pt idx="2776">
                  <c:v>347.125</c:v>
                </c:pt>
                <c:pt idx="2777">
                  <c:v>347.25</c:v>
                </c:pt>
                <c:pt idx="2778">
                  <c:v>347.375</c:v>
                </c:pt>
                <c:pt idx="2779">
                  <c:v>347.5</c:v>
                </c:pt>
                <c:pt idx="2780">
                  <c:v>347.625</c:v>
                </c:pt>
                <c:pt idx="2781">
                  <c:v>347.75</c:v>
                </c:pt>
                <c:pt idx="2782">
                  <c:v>347.875</c:v>
                </c:pt>
                <c:pt idx="2783">
                  <c:v>348</c:v>
                </c:pt>
                <c:pt idx="2784">
                  <c:v>348.125</c:v>
                </c:pt>
                <c:pt idx="2785">
                  <c:v>348.25</c:v>
                </c:pt>
                <c:pt idx="2786">
                  <c:v>348.375</c:v>
                </c:pt>
                <c:pt idx="2787">
                  <c:v>348.5</c:v>
                </c:pt>
                <c:pt idx="2788">
                  <c:v>348.625</c:v>
                </c:pt>
                <c:pt idx="2789">
                  <c:v>348.75</c:v>
                </c:pt>
                <c:pt idx="2790">
                  <c:v>348.875</c:v>
                </c:pt>
                <c:pt idx="2791">
                  <c:v>349</c:v>
                </c:pt>
                <c:pt idx="2792">
                  <c:v>349.125</c:v>
                </c:pt>
                <c:pt idx="2793">
                  <c:v>349.25</c:v>
                </c:pt>
                <c:pt idx="2794">
                  <c:v>349.375</c:v>
                </c:pt>
                <c:pt idx="2795">
                  <c:v>349.5</c:v>
                </c:pt>
                <c:pt idx="2796">
                  <c:v>349.625</c:v>
                </c:pt>
                <c:pt idx="2797">
                  <c:v>349.75</c:v>
                </c:pt>
                <c:pt idx="2798">
                  <c:v>349.875</c:v>
                </c:pt>
                <c:pt idx="2799">
                  <c:v>350</c:v>
                </c:pt>
                <c:pt idx="2800">
                  <c:v>350.125</c:v>
                </c:pt>
                <c:pt idx="2801">
                  <c:v>350.25</c:v>
                </c:pt>
                <c:pt idx="2802">
                  <c:v>350.375</c:v>
                </c:pt>
                <c:pt idx="2803">
                  <c:v>350.5</c:v>
                </c:pt>
                <c:pt idx="2804">
                  <c:v>350.625</c:v>
                </c:pt>
                <c:pt idx="2805">
                  <c:v>350.75</c:v>
                </c:pt>
                <c:pt idx="2806">
                  <c:v>350.875</c:v>
                </c:pt>
                <c:pt idx="2807">
                  <c:v>351</c:v>
                </c:pt>
                <c:pt idx="2808">
                  <c:v>351.125</c:v>
                </c:pt>
                <c:pt idx="2809">
                  <c:v>351.25</c:v>
                </c:pt>
                <c:pt idx="2810">
                  <c:v>351.375</c:v>
                </c:pt>
                <c:pt idx="2811">
                  <c:v>351.5</c:v>
                </c:pt>
                <c:pt idx="2812">
                  <c:v>351.625</c:v>
                </c:pt>
                <c:pt idx="2813">
                  <c:v>351.75</c:v>
                </c:pt>
                <c:pt idx="2814">
                  <c:v>351.875</c:v>
                </c:pt>
                <c:pt idx="2815">
                  <c:v>352</c:v>
                </c:pt>
                <c:pt idx="2816">
                  <c:v>352.125</c:v>
                </c:pt>
                <c:pt idx="2817">
                  <c:v>352.25</c:v>
                </c:pt>
                <c:pt idx="2818">
                  <c:v>352.375</c:v>
                </c:pt>
                <c:pt idx="2819">
                  <c:v>352.5</c:v>
                </c:pt>
                <c:pt idx="2820">
                  <c:v>352.625</c:v>
                </c:pt>
                <c:pt idx="2821">
                  <c:v>352.75</c:v>
                </c:pt>
                <c:pt idx="2822">
                  <c:v>352.875</c:v>
                </c:pt>
                <c:pt idx="2823">
                  <c:v>353</c:v>
                </c:pt>
                <c:pt idx="2824">
                  <c:v>353.125</c:v>
                </c:pt>
                <c:pt idx="2825">
                  <c:v>353.25</c:v>
                </c:pt>
                <c:pt idx="2826">
                  <c:v>353.375</c:v>
                </c:pt>
                <c:pt idx="2827">
                  <c:v>353.5</c:v>
                </c:pt>
                <c:pt idx="2828">
                  <c:v>353.625</c:v>
                </c:pt>
                <c:pt idx="2829">
                  <c:v>353.75</c:v>
                </c:pt>
                <c:pt idx="2830">
                  <c:v>353.875</c:v>
                </c:pt>
                <c:pt idx="2831">
                  <c:v>354</c:v>
                </c:pt>
                <c:pt idx="2832">
                  <c:v>354.125</c:v>
                </c:pt>
                <c:pt idx="2833">
                  <c:v>354.25</c:v>
                </c:pt>
                <c:pt idx="2834">
                  <c:v>354.375</c:v>
                </c:pt>
                <c:pt idx="2835">
                  <c:v>354.5</c:v>
                </c:pt>
                <c:pt idx="2836">
                  <c:v>354.625</c:v>
                </c:pt>
                <c:pt idx="2837">
                  <c:v>354.75</c:v>
                </c:pt>
                <c:pt idx="2838">
                  <c:v>354.875</c:v>
                </c:pt>
                <c:pt idx="2839">
                  <c:v>355</c:v>
                </c:pt>
                <c:pt idx="2840">
                  <c:v>355.125</c:v>
                </c:pt>
                <c:pt idx="2841">
                  <c:v>355.25</c:v>
                </c:pt>
                <c:pt idx="2842">
                  <c:v>355.375</c:v>
                </c:pt>
                <c:pt idx="2843">
                  <c:v>355.5</c:v>
                </c:pt>
                <c:pt idx="2844">
                  <c:v>355.625</c:v>
                </c:pt>
                <c:pt idx="2845">
                  <c:v>355.75</c:v>
                </c:pt>
                <c:pt idx="2846">
                  <c:v>355.875</c:v>
                </c:pt>
                <c:pt idx="2847">
                  <c:v>356</c:v>
                </c:pt>
                <c:pt idx="2848">
                  <c:v>356.125</c:v>
                </c:pt>
                <c:pt idx="2849">
                  <c:v>356.25</c:v>
                </c:pt>
                <c:pt idx="2850">
                  <c:v>356.375</c:v>
                </c:pt>
                <c:pt idx="2851">
                  <c:v>356.5</c:v>
                </c:pt>
                <c:pt idx="2852">
                  <c:v>356.625</c:v>
                </c:pt>
                <c:pt idx="2853">
                  <c:v>356.75</c:v>
                </c:pt>
                <c:pt idx="2854">
                  <c:v>356.875</c:v>
                </c:pt>
                <c:pt idx="2855">
                  <c:v>357</c:v>
                </c:pt>
                <c:pt idx="2856">
                  <c:v>357.125</c:v>
                </c:pt>
                <c:pt idx="2857">
                  <c:v>357.25</c:v>
                </c:pt>
                <c:pt idx="2858">
                  <c:v>357.375</c:v>
                </c:pt>
                <c:pt idx="2859">
                  <c:v>357.5</c:v>
                </c:pt>
                <c:pt idx="2860">
                  <c:v>357.625</c:v>
                </c:pt>
                <c:pt idx="2861">
                  <c:v>357.75</c:v>
                </c:pt>
                <c:pt idx="2862">
                  <c:v>357.875</c:v>
                </c:pt>
                <c:pt idx="2863">
                  <c:v>358</c:v>
                </c:pt>
                <c:pt idx="2864">
                  <c:v>358.125</c:v>
                </c:pt>
                <c:pt idx="2865">
                  <c:v>358.25</c:v>
                </c:pt>
                <c:pt idx="2866">
                  <c:v>358.375</c:v>
                </c:pt>
                <c:pt idx="2867">
                  <c:v>358.5</c:v>
                </c:pt>
                <c:pt idx="2868">
                  <c:v>358.625</c:v>
                </c:pt>
                <c:pt idx="2869">
                  <c:v>358.75</c:v>
                </c:pt>
                <c:pt idx="2870">
                  <c:v>358.875</c:v>
                </c:pt>
                <c:pt idx="2871">
                  <c:v>359</c:v>
                </c:pt>
                <c:pt idx="2872">
                  <c:v>359.125</c:v>
                </c:pt>
                <c:pt idx="2873">
                  <c:v>359.25</c:v>
                </c:pt>
                <c:pt idx="2874">
                  <c:v>359.375</c:v>
                </c:pt>
                <c:pt idx="2875">
                  <c:v>359.5</c:v>
                </c:pt>
                <c:pt idx="2876">
                  <c:v>359.625</c:v>
                </c:pt>
                <c:pt idx="2877">
                  <c:v>359.75</c:v>
                </c:pt>
                <c:pt idx="2878">
                  <c:v>359.875</c:v>
                </c:pt>
                <c:pt idx="2879">
                  <c:v>360</c:v>
                </c:pt>
                <c:pt idx="2880">
                  <c:v>360.125</c:v>
                </c:pt>
                <c:pt idx="2881">
                  <c:v>360.25</c:v>
                </c:pt>
                <c:pt idx="2882">
                  <c:v>360.375</c:v>
                </c:pt>
                <c:pt idx="2883">
                  <c:v>360.5</c:v>
                </c:pt>
                <c:pt idx="2884">
                  <c:v>360.625</c:v>
                </c:pt>
                <c:pt idx="2885">
                  <c:v>360.75</c:v>
                </c:pt>
                <c:pt idx="2886">
                  <c:v>360.875</c:v>
                </c:pt>
                <c:pt idx="2887">
                  <c:v>361</c:v>
                </c:pt>
                <c:pt idx="2888">
                  <c:v>361.125</c:v>
                </c:pt>
                <c:pt idx="2889">
                  <c:v>361.25</c:v>
                </c:pt>
                <c:pt idx="2890">
                  <c:v>361.375</c:v>
                </c:pt>
                <c:pt idx="2891">
                  <c:v>361.5</c:v>
                </c:pt>
                <c:pt idx="2892">
                  <c:v>361.625</c:v>
                </c:pt>
                <c:pt idx="2893">
                  <c:v>361.75</c:v>
                </c:pt>
                <c:pt idx="2894">
                  <c:v>361.875</c:v>
                </c:pt>
                <c:pt idx="2895">
                  <c:v>362</c:v>
                </c:pt>
                <c:pt idx="2896">
                  <c:v>362.125</c:v>
                </c:pt>
                <c:pt idx="2897">
                  <c:v>362.25</c:v>
                </c:pt>
                <c:pt idx="2898">
                  <c:v>362.375</c:v>
                </c:pt>
                <c:pt idx="2899">
                  <c:v>362.5</c:v>
                </c:pt>
                <c:pt idx="2900">
                  <c:v>362.625</c:v>
                </c:pt>
                <c:pt idx="2901">
                  <c:v>362.75</c:v>
                </c:pt>
                <c:pt idx="2902">
                  <c:v>362.875</c:v>
                </c:pt>
                <c:pt idx="2903">
                  <c:v>363</c:v>
                </c:pt>
                <c:pt idx="2904">
                  <c:v>363.125</c:v>
                </c:pt>
                <c:pt idx="2905">
                  <c:v>363.25</c:v>
                </c:pt>
                <c:pt idx="2906">
                  <c:v>363.375</c:v>
                </c:pt>
                <c:pt idx="2907">
                  <c:v>363.5</c:v>
                </c:pt>
                <c:pt idx="2908">
                  <c:v>363.625</c:v>
                </c:pt>
                <c:pt idx="2909">
                  <c:v>363.75</c:v>
                </c:pt>
                <c:pt idx="2910">
                  <c:v>363.875</c:v>
                </c:pt>
                <c:pt idx="2911">
                  <c:v>364</c:v>
                </c:pt>
                <c:pt idx="2912">
                  <c:v>364.125</c:v>
                </c:pt>
                <c:pt idx="2913">
                  <c:v>364.25</c:v>
                </c:pt>
                <c:pt idx="2914">
                  <c:v>364.375</c:v>
                </c:pt>
                <c:pt idx="2915">
                  <c:v>364.5</c:v>
                </c:pt>
                <c:pt idx="2916">
                  <c:v>364.625</c:v>
                </c:pt>
                <c:pt idx="2917">
                  <c:v>364.75</c:v>
                </c:pt>
                <c:pt idx="2918">
                  <c:v>364.875</c:v>
                </c:pt>
                <c:pt idx="2919">
                  <c:v>365</c:v>
                </c:pt>
                <c:pt idx="2920">
                  <c:v>365.125</c:v>
                </c:pt>
                <c:pt idx="2921">
                  <c:v>365.25</c:v>
                </c:pt>
                <c:pt idx="2922">
                  <c:v>365.375</c:v>
                </c:pt>
                <c:pt idx="2923">
                  <c:v>365.5</c:v>
                </c:pt>
                <c:pt idx="2924">
                  <c:v>365.625</c:v>
                </c:pt>
                <c:pt idx="2925">
                  <c:v>365.75</c:v>
                </c:pt>
                <c:pt idx="2926">
                  <c:v>365.875</c:v>
                </c:pt>
                <c:pt idx="2927">
                  <c:v>366</c:v>
                </c:pt>
                <c:pt idx="2928">
                  <c:v>366.125</c:v>
                </c:pt>
                <c:pt idx="2929">
                  <c:v>366.25</c:v>
                </c:pt>
                <c:pt idx="2930">
                  <c:v>366.375</c:v>
                </c:pt>
                <c:pt idx="2931">
                  <c:v>366.5</c:v>
                </c:pt>
                <c:pt idx="2932">
                  <c:v>366.625</c:v>
                </c:pt>
                <c:pt idx="2933">
                  <c:v>366.75</c:v>
                </c:pt>
                <c:pt idx="2934">
                  <c:v>366.875</c:v>
                </c:pt>
                <c:pt idx="2935">
                  <c:v>367</c:v>
                </c:pt>
                <c:pt idx="2936">
                  <c:v>367.125</c:v>
                </c:pt>
                <c:pt idx="2937">
                  <c:v>367.25</c:v>
                </c:pt>
                <c:pt idx="2938">
                  <c:v>367.375</c:v>
                </c:pt>
                <c:pt idx="2939">
                  <c:v>367.5</c:v>
                </c:pt>
                <c:pt idx="2940">
                  <c:v>367.625</c:v>
                </c:pt>
                <c:pt idx="2941">
                  <c:v>367.75</c:v>
                </c:pt>
                <c:pt idx="2942">
                  <c:v>367.875</c:v>
                </c:pt>
                <c:pt idx="2943">
                  <c:v>368</c:v>
                </c:pt>
                <c:pt idx="2944">
                  <c:v>368.125</c:v>
                </c:pt>
                <c:pt idx="2945">
                  <c:v>368.25</c:v>
                </c:pt>
                <c:pt idx="2946">
                  <c:v>368.375</c:v>
                </c:pt>
                <c:pt idx="2947">
                  <c:v>368.5</c:v>
                </c:pt>
                <c:pt idx="2948">
                  <c:v>368.625</c:v>
                </c:pt>
                <c:pt idx="2949">
                  <c:v>368.75</c:v>
                </c:pt>
                <c:pt idx="2950">
                  <c:v>368.875</c:v>
                </c:pt>
                <c:pt idx="2951">
                  <c:v>369</c:v>
                </c:pt>
                <c:pt idx="2952">
                  <c:v>369.125</c:v>
                </c:pt>
                <c:pt idx="2953">
                  <c:v>369.25</c:v>
                </c:pt>
                <c:pt idx="2954">
                  <c:v>369.375</c:v>
                </c:pt>
                <c:pt idx="2955">
                  <c:v>369.5</c:v>
                </c:pt>
                <c:pt idx="2956">
                  <c:v>369.625</c:v>
                </c:pt>
                <c:pt idx="2957">
                  <c:v>369.75</c:v>
                </c:pt>
                <c:pt idx="2958">
                  <c:v>369.875</c:v>
                </c:pt>
                <c:pt idx="2959">
                  <c:v>370</c:v>
                </c:pt>
                <c:pt idx="2960">
                  <c:v>370.125</c:v>
                </c:pt>
                <c:pt idx="2961">
                  <c:v>370.25</c:v>
                </c:pt>
                <c:pt idx="2962">
                  <c:v>370.375</c:v>
                </c:pt>
                <c:pt idx="2963">
                  <c:v>370.5</c:v>
                </c:pt>
                <c:pt idx="2964">
                  <c:v>370.625</c:v>
                </c:pt>
                <c:pt idx="2965">
                  <c:v>370.75</c:v>
                </c:pt>
                <c:pt idx="2966">
                  <c:v>370.875</c:v>
                </c:pt>
                <c:pt idx="2967">
                  <c:v>371</c:v>
                </c:pt>
                <c:pt idx="2968">
                  <c:v>371.125</c:v>
                </c:pt>
                <c:pt idx="2969">
                  <c:v>371.25</c:v>
                </c:pt>
                <c:pt idx="2970">
                  <c:v>371.375</c:v>
                </c:pt>
                <c:pt idx="2971">
                  <c:v>371.5</c:v>
                </c:pt>
                <c:pt idx="2972">
                  <c:v>371.625</c:v>
                </c:pt>
                <c:pt idx="2973">
                  <c:v>371.75</c:v>
                </c:pt>
                <c:pt idx="2974">
                  <c:v>371.875</c:v>
                </c:pt>
                <c:pt idx="2975">
                  <c:v>372</c:v>
                </c:pt>
                <c:pt idx="2976">
                  <c:v>372.125</c:v>
                </c:pt>
                <c:pt idx="2977">
                  <c:v>372.25</c:v>
                </c:pt>
                <c:pt idx="2978">
                  <c:v>372.375</c:v>
                </c:pt>
                <c:pt idx="2979">
                  <c:v>372.5</c:v>
                </c:pt>
                <c:pt idx="2980">
                  <c:v>372.625</c:v>
                </c:pt>
                <c:pt idx="2981">
                  <c:v>372.75</c:v>
                </c:pt>
                <c:pt idx="2982">
                  <c:v>372.875</c:v>
                </c:pt>
                <c:pt idx="2983">
                  <c:v>373</c:v>
                </c:pt>
                <c:pt idx="2984">
                  <c:v>373.125</c:v>
                </c:pt>
                <c:pt idx="2985">
                  <c:v>373.25</c:v>
                </c:pt>
                <c:pt idx="2986">
                  <c:v>373.375</c:v>
                </c:pt>
                <c:pt idx="2987">
                  <c:v>373.5</c:v>
                </c:pt>
                <c:pt idx="2988">
                  <c:v>373.625</c:v>
                </c:pt>
                <c:pt idx="2989">
                  <c:v>373.75</c:v>
                </c:pt>
                <c:pt idx="2990">
                  <c:v>373.875</c:v>
                </c:pt>
                <c:pt idx="2991">
                  <c:v>374</c:v>
                </c:pt>
                <c:pt idx="2992">
                  <c:v>374.125</c:v>
                </c:pt>
                <c:pt idx="2993">
                  <c:v>374.25</c:v>
                </c:pt>
                <c:pt idx="2994">
                  <c:v>374.375</c:v>
                </c:pt>
                <c:pt idx="2995">
                  <c:v>374.5</c:v>
                </c:pt>
                <c:pt idx="2996">
                  <c:v>374.625</c:v>
                </c:pt>
                <c:pt idx="2997">
                  <c:v>374.75</c:v>
                </c:pt>
                <c:pt idx="2998">
                  <c:v>374.875</c:v>
                </c:pt>
                <c:pt idx="2999">
                  <c:v>375</c:v>
                </c:pt>
                <c:pt idx="3000">
                  <c:v>375.125</c:v>
                </c:pt>
                <c:pt idx="3001">
                  <c:v>375.25</c:v>
                </c:pt>
                <c:pt idx="3002">
                  <c:v>375.375</c:v>
                </c:pt>
                <c:pt idx="3003">
                  <c:v>375.5</c:v>
                </c:pt>
                <c:pt idx="3004">
                  <c:v>375.625</c:v>
                </c:pt>
                <c:pt idx="3005">
                  <c:v>375.75</c:v>
                </c:pt>
                <c:pt idx="3006">
                  <c:v>375.875</c:v>
                </c:pt>
                <c:pt idx="3007">
                  <c:v>376</c:v>
                </c:pt>
                <c:pt idx="3008">
                  <c:v>376.125</c:v>
                </c:pt>
                <c:pt idx="3009">
                  <c:v>376.25</c:v>
                </c:pt>
                <c:pt idx="3010">
                  <c:v>376.375</c:v>
                </c:pt>
                <c:pt idx="3011">
                  <c:v>376.5</c:v>
                </c:pt>
                <c:pt idx="3012">
                  <c:v>376.625</c:v>
                </c:pt>
                <c:pt idx="3013">
                  <c:v>376.75</c:v>
                </c:pt>
                <c:pt idx="3014">
                  <c:v>376.875</c:v>
                </c:pt>
                <c:pt idx="3015">
                  <c:v>377</c:v>
                </c:pt>
                <c:pt idx="3016">
                  <c:v>377.125</c:v>
                </c:pt>
                <c:pt idx="3017">
                  <c:v>377.25</c:v>
                </c:pt>
                <c:pt idx="3018">
                  <c:v>377.375</c:v>
                </c:pt>
                <c:pt idx="3019">
                  <c:v>377.5</c:v>
                </c:pt>
                <c:pt idx="3020">
                  <c:v>377.625</c:v>
                </c:pt>
                <c:pt idx="3021">
                  <c:v>377.75</c:v>
                </c:pt>
                <c:pt idx="3022">
                  <c:v>377.875</c:v>
                </c:pt>
                <c:pt idx="3023">
                  <c:v>378</c:v>
                </c:pt>
                <c:pt idx="3024">
                  <c:v>378.125</c:v>
                </c:pt>
                <c:pt idx="3025">
                  <c:v>378.25</c:v>
                </c:pt>
                <c:pt idx="3026">
                  <c:v>378.375</c:v>
                </c:pt>
                <c:pt idx="3027">
                  <c:v>378.5</c:v>
                </c:pt>
                <c:pt idx="3028">
                  <c:v>378.625</c:v>
                </c:pt>
                <c:pt idx="3029">
                  <c:v>378.75</c:v>
                </c:pt>
                <c:pt idx="3030">
                  <c:v>378.875</c:v>
                </c:pt>
                <c:pt idx="3031">
                  <c:v>379</c:v>
                </c:pt>
                <c:pt idx="3032">
                  <c:v>379.125</c:v>
                </c:pt>
                <c:pt idx="3033">
                  <c:v>379.25</c:v>
                </c:pt>
                <c:pt idx="3034">
                  <c:v>379.375</c:v>
                </c:pt>
                <c:pt idx="3035">
                  <c:v>379.5</c:v>
                </c:pt>
                <c:pt idx="3036">
                  <c:v>379.625</c:v>
                </c:pt>
                <c:pt idx="3037">
                  <c:v>379.75</c:v>
                </c:pt>
                <c:pt idx="3038">
                  <c:v>379.875</c:v>
                </c:pt>
                <c:pt idx="3039">
                  <c:v>380</c:v>
                </c:pt>
                <c:pt idx="3040">
                  <c:v>380.125</c:v>
                </c:pt>
                <c:pt idx="3041">
                  <c:v>380.25</c:v>
                </c:pt>
                <c:pt idx="3042">
                  <c:v>380.375</c:v>
                </c:pt>
                <c:pt idx="3043">
                  <c:v>380.5</c:v>
                </c:pt>
                <c:pt idx="3044">
                  <c:v>380.625</c:v>
                </c:pt>
                <c:pt idx="3045">
                  <c:v>380.75</c:v>
                </c:pt>
                <c:pt idx="3046">
                  <c:v>380.875</c:v>
                </c:pt>
                <c:pt idx="3047">
                  <c:v>381</c:v>
                </c:pt>
                <c:pt idx="3048">
                  <c:v>381.125</c:v>
                </c:pt>
                <c:pt idx="3049">
                  <c:v>381.25</c:v>
                </c:pt>
                <c:pt idx="3050">
                  <c:v>381.375</c:v>
                </c:pt>
                <c:pt idx="3051">
                  <c:v>381.5</c:v>
                </c:pt>
                <c:pt idx="3052">
                  <c:v>381.625</c:v>
                </c:pt>
                <c:pt idx="3053">
                  <c:v>381.75</c:v>
                </c:pt>
                <c:pt idx="3054">
                  <c:v>381.875</c:v>
                </c:pt>
                <c:pt idx="3055">
                  <c:v>382</c:v>
                </c:pt>
                <c:pt idx="3056">
                  <c:v>382.125</c:v>
                </c:pt>
                <c:pt idx="3057">
                  <c:v>382.25</c:v>
                </c:pt>
                <c:pt idx="3058">
                  <c:v>382.375</c:v>
                </c:pt>
                <c:pt idx="3059">
                  <c:v>382.5</c:v>
                </c:pt>
                <c:pt idx="3060">
                  <c:v>382.625</c:v>
                </c:pt>
                <c:pt idx="3061">
                  <c:v>382.75</c:v>
                </c:pt>
                <c:pt idx="3062">
                  <c:v>382.875</c:v>
                </c:pt>
                <c:pt idx="3063">
                  <c:v>383</c:v>
                </c:pt>
                <c:pt idx="3064">
                  <c:v>383.125</c:v>
                </c:pt>
                <c:pt idx="3065">
                  <c:v>383.25</c:v>
                </c:pt>
                <c:pt idx="3066">
                  <c:v>383.375</c:v>
                </c:pt>
                <c:pt idx="3067">
                  <c:v>383.5</c:v>
                </c:pt>
                <c:pt idx="3068">
                  <c:v>383.625</c:v>
                </c:pt>
                <c:pt idx="3069">
                  <c:v>383.75</c:v>
                </c:pt>
                <c:pt idx="3070">
                  <c:v>383.875</c:v>
                </c:pt>
                <c:pt idx="3071">
                  <c:v>384</c:v>
                </c:pt>
                <c:pt idx="3072">
                  <c:v>384.125</c:v>
                </c:pt>
                <c:pt idx="3073">
                  <c:v>384.25</c:v>
                </c:pt>
                <c:pt idx="3074">
                  <c:v>384.375</c:v>
                </c:pt>
                <c:pt idx="3075">
                  <c:v>384.5</c:v>
                </c:pt>
                <c:pt idx="3076">
                  <c:v>384.625</c:v>
                </c:pt>
                <c:pt idx="3077">
                  <c:v>384.75</c:v>
                </c:pt>
                <c:pt idx="3078">
                  <c:v>384.875</c:v>
                </c:pt>
                <c:pt idx="3079">
                  <c:v>385</c:v>
                </c:pt>
                <c:pt idx="3080">
                  <c:v>385.125</c:v>
                </c:pt>
                <c:pt idx="3081">
                  <c:v>385.25</c:v>
                </c:pt>
                <c:pt idx="3082">
                  <c:v>385.375</c:v>
                </c:pt>
                <c:pt idx="3083">
                  <c:v>385.5</c:v>
                </c:pt>
                <c:pt idx="3084">
                  <c:v>385.625</c:v>
                </c:pt>
                <c:pt idx="3085">
                  <c:v>385.75</c:v>
                </c:pt>
                <c:pt idx="3086">
                  <c:v>385.875</c:v>
                </c:pt>
                <c:pt idx="3087">
                  <c:v>386</c:v>
                </c:pt>
                <c:pt idx="3088">
                  <c:v>386.125</c:v>
                </c:pt>
                <c:pt idx="3089">
                  <c:v>386.25</c:v>
                </c:pt>
                <c:pt idx="3090">
                  <c:v>386.375</c:v>
                </c:pt>
                <c:pt idx="3091">
                  <c:v>386.5</c:v>
                </c:pt>
                <c:pt idx="3092">
                  <c:v>386.625</c:v>
                </c:pt>
                <c:pt idx="3093">
                  <c:v>386.75</c:v>
                </c:pt>
                <c:pt idx="3094">
                  <c:v>386.875</c:v>
                </c:pt>
                <c:pt idx="3095">
                  <c:v>387</c:v>
                </c:pt>
                <c:pt idx="3096">
                  <c:v>387.125</c:v>
                </c:pt>
                <c:pt idx="3097">
                  <c:v>387.25</c:v>
                </c:pt>
                <c:pt idx="3098">
                  <c:v>387.375</c:v>
                </c:pt>
                <c:pt idx="3099">
                  <c:v>387.5</c:v>
                </c:pt>
                <c:pt idx="3100">
                  <c:v>387.625</c:v>
                </c:pt>
                <c:pt idx="3101">
                  <c:v>387.75</c:v>
                </c:pt>
                <c:pt idx="3102">
                  <c:v>387.875</c:v>
                </c:pt>
                <c:pt idx="3103">
                  <c:v>388</c:v>
                </c:pt>
                <c:pt idx="3104">
                  <c:v>388.125</c:v>
                </c:pt>
                <c:pt idx="3105">
                  <c:v>388.25</c:v>
                </c:pt>
                <c:pt idx="3106">
                  <c:v>388.375</c:v>
                </c:pt>
                <c:pt idx="3107">
                  <c:v>388.5</c:v>
                </c:pt>
                <c:pt idx="3108">
                  <c:v>388.625</c:v>
                </c:pt>
                <c:pt idx="3109">
                  <c:v>388.75</c:v>
                </c:pt>
                <c:pt idx="3110">
                  <c:v>388.875</c:v>
                </c:pt>
                <c:pt idx="3111">
                  <c:v>389</c:v>
                </c:pt>
                <c:pt idx="3112">
                  <c:v>389.125</c:v>
                </c:pt>
                <c:pt idx="3113">
                  <c:v>389.25</c:v>
                </c:pt>
                <c:pt idx="3114">
                  <c:v>389.375</c:v>
                </c:pt>
                <c:pt idx="3115">
                  <c:v>389.5</c:v>
                </c:pt>
                <c:pt idx="3116">
                  <c:v>389.625</c:v>
                </c:pt>
                <c:pt idx="3117">
                  <c:v>389.75</c:v>
                </c:pt>
                <c:pt idx="3118">
                  <c:v>389.875</c:v>
                </c:pt>
                <c:pt idx="3119">
                  <c:v>390</c:v>
                </c:pt>
                <c:pt idx="3120">
                  <c:v>390.125</c:v>
                </c:pt>
                <c:pt idx="3121">
                  <c:v>390.25</c:v>
                </c:pt>
                <c:pt idx="3122">
                  <c:v>390.375</c:v>
                </c:pt>
                <c:pt idx="3123">
                  <c:v>390.5</c:v>
                </c:pt>
                <c:pt idx="3124">
                  <c:v>390.625</c:v>
                </c:pt>
                <c:pt idx="3125">
                  <c:v>390.75</c:v>
                </c:pt>
                <c:pt idx="3126">
                  <c:v>390.875</c:v>
                </c:pt>
                <c:pt idx="3127">
                  <c:v>391</c:v>
                </c:pt>
                <c:pt idx="3128">
                  <c:v>391.125</c:v>
                </c:pt>
                <c:pt idx="3129">
                  <c:v>391.25</c:v>
                </c:pt>
                <c:pt idx="3130">
                  <c:v>391.375</c:v>
                </c:pt>
                <c:pt idx="3131">
                  <c:v>391.5</c:v>
                </c:pt>
                <c:pt idx="3132">
                  <c:v>391.625</c:v>
                </c:pt>
                <c:pt idx="3133">
                  <c:v>391.75</c:v>
                </c:pt>
                <c:pt idx="3134">
                  <c:v>391.875</c:v>
                </c:pt>
                <c:pt idx="3135">
                  <c:v>392</c:v>
                </c:pt>
                <c:pt idx="3136">
                  <c:v>392.125</c:v>
                </c:pt>
                <c:pt idx="3137">
                  <c:v>392.25</c:v>
                </c:pt>
                <c:pt idx="3138">
                  <c:v>392.375</c:v>
                </c:pt>
                <c:pt idx="3139">
                  <c:v>392.5</c:v>
                </c:pt>
                <c:pt idx="3140">
                  <c:v>392.625</c:v>
                </c:pt>
                <c:pt idx="3141">
                  <c:v>392.75</c:v>
                </c:pt>
                <c:pt idx="3142">
                  <c:v>392.875</c:v>
                </c:pt>
                <c:pt idx="3143">
                  <c:v>393</c:v>
                </c:pt>
                <c:pt idx="3144">
                  <c:v>393.125</c:v>
                </c:pt>
                <c:pt idx="3145">
                  <c:v>393.25</c:v>
                </c:pt>
                <c:pt idx="3146">
                  <c:v>393.375</c:v>
                </c:pt>
                <c:pt idx="3147">
                  <c:v>393.5</c:v>
                </c:pt>
                <c:pt idx="3148">
                  <c:v>393.625</c:v>
                </c:pt>
                <c:pt idx="3149">
                  <c:v>393.75</c:v>
                </c:pt>
                <c:pt idx="3150">
                  <c:v>393.875</c:v>
                </c:pt>
                <c:pt idx="3151">
                  <c:v>394</c:v>
                </c:pt>
                <c:pt idx="3152">
                  <c:v>394.125</c:v>
                </c:pt>
                <c:pt idx="3153">
                  <c:v>394.25</c:v>
                </c:pt>
                <c:pt idx="3154">
                  <c:v>394.375</c:v>
                </c:pt>
                <c:pt idx="3155">
                  <c:v>394.5</c:v>
                </c:pt>
                <c:pt idx="3156">
                  <c:v>394.625</c:v>
                </c:pt>
                <c:pt idx="3157">
                  <c:v>394.75</c:v>
                </c:pt>
                <c:pt idx="3158">
                  <c:v>394.875</c:v>
                </c:pt>
                <c:pt idx="3159">
                  <c:v>395</c:v>
                </c:pt>
                <c:pt idx="3160">
                  <c:v>395.125</c:v>
                </c:pt>
                <c:pt idx="3161">
                  <c:v>395.25</c:v>
                </c:pt>
                <c:pt idx="3162">
                  <c:v>395.375</c:v>
                </c:pt>
                <c:pt idx="3163">
                  <c:v>395.5</c:v>
                </c:pt>
                <c:pt idx="3164">
                  <c:v>395.625</c:v>
                </c:pt>
                <c:pt idx="3165">
                  <c:v>395.75</c:v>
                </c:pt>
                <c:pt idx="3166">
                  <c:v>395.875</c:v>
                </c:pt>
                <c:pt idx="3167">
                  <c:v>396</c:v>
                </c:pt>
                <c:pt idx="3168">
                  <c:v>396.125</c:v>
                </c:pt>
                <c:pt idx="3169">
                  <c:v>396.25</c:v>
                </c:pt>
                <c:pt idx="3170">
                  <c:v>396.375</c:v>
                </c:pt>
                <c:pt idx="3171">
                  <c:v>396.5</c:v>
                </c:pt>
                <c:pt idx="3172">
                  <c:v>396.625</c:v>
                </c:pt>
                <c:pt idx="3173">
                  <c:v>396.75</c:v>
                </c:pt>
                <c:pt idx="3174">
                  <c:v>396.875</c:v>
                </c:pt>
                <c:pt idx="3175">
                  <c:v>397</c:v>
                </c:pt>
                <c:pt idx="3176">
                  <c:v>397.125</c:v>
                </c:pt>
                <c:pt idx="3177">
                  <c:v>397.25</c:v>
                </c:pt>
                <c:pt idx="3178">
                  <c:v>397.375</c:v>
                </c:pt>
                <c:pt idx="3179">
                  <c:v>397.5</c:v>
                </c:pt>
                <c:pt idx="3180">
                  <c:v>397.625</c:v>
                </c:pt>
                <c:pt idx="3181">
                  <c:v>397.75</c:v>
                </c:pt>
                <c:pt idx="3182">
                  <c:v>397.875</c:v>
                </c:pt>
                <c:pt idx="3183">
                  <c:v>398</c:v>
                </c:pt>
                <c:pt idx="3184">
                  <c:v>398.125</c:v>
                </c:pt>
                <c:pt idx="3185">
                  <c:v>398.25</c:v>
                </c:pt>
                <c:pt idx="3186">
                  <c:v>398.375</c:v>
                </c:pt>
                <c:pt idx="3187">
                  <c:v>398.5</c:v>
                </c:pt>
                <c:pt idx="3188">
                  <c:v>398.625</c:v>
                </c:pt>
                <c:pt idx="3189">
                  <c:v>398.75</c:v>
                </c:pt>
                <c:pt idx="3190">
                  <c:v>398.875</c:v>
                </c:pt>
                <c:pt idx="3191">
                  <c:v>399</c:v>
                </c:pt>
                <c:pt idx="3192">
                  <c:v>399.125</c:v>
                </c:pt>
                <c:pt idx="3193">
                  <c:v>399.25</c:v>
                </c:pt>
                <c:pt idx="3194">
                  <c:v>399.375</c:v>
                </c:pt>
                <c:pt idx="3195">
                  <c:v>399.5</c:v>
                </c:pt>
                <c:pt idx="3196">
                  <c:v>399.625</c:v>
                </c:pt>
                <c:pt idx="3197">
                  <c:v>399.75</c:v>
                </c:pt>
                <c:pt idx="3198">
                  <c:v>399.875</c:v>
                </c:pt>
                <c:pt idx="3199">
                  <c:v>400</c:v>
                </c:pt>
              </c:numCache>
            </c:numRef>
          </c:xVal>
          <c:yVal>
            <c:numRef>
              <c:f>TF!$B$2:$B$3201</c:f>
              <c:numCache>
                <c:formatCode>0.00E+00</c:formatCode>
                <c:ptCount val="3200"/>
                <c:pt idx="0">
                  <c:v>4.8958500000000003</c:v>
                </c:pt>
                <c:pt idx="1">
                  <c:v>18.376100000000001</c:v>
                </c:pt>
                <c:pt idx="2">
                  <c:v>23.4999</c:v>
                </c:pt>
                <c:pt idx="3">
                  <c:v>40.943600000000004</c:v>
                </c:pt>
                <c:pt idx="4">
                  <c:v>52.126600000000003</c:v>
                </c:pt>
                <c:pt idx="5">
                  <c:v>85.322400000000002</c:v>
                </c:pt>
                <c:pt idx="6">
                  <c:v>80.615399999999994</c:v>
                </c:pt>
                <c:pt idx="7">
                  <c:v>89.8108</c:v>
                </c:pt>
                <c:pt idx="8">
                  <c:v>72.029499999999999</c:v>
                </c:pt>
                <c:pt idx="9">
                  <c:v>53.0366</c:v>
                </c:pt>
                <c:pt idx="10">
                  <c:v>31.471599999999999</c:v>
                </c:pt>
                <c:pt idx="11">
                  <c:v>18.8432</c:v>
                </c:pt>
                <c:pt idx="12">
                  <c:v>13.692</c:v>
                </c:pt>
                <c:pt idx="13">
                  <c:v>9.6255699999999997</c:v>
                </c:pt>
                <c:pt idx="14">
                  <c:v>6.2073400000000003</c:v>
                </c:pt>
                <c:pt idx="15">
                  <c:v>7.0532500000000002</c:v>
                </c:pt>
                <c:pt idx="16">
                  <c:v>4.81799</c:v>
                </c:pt>
                <c:pt idx="17">
                  <c:v>3.8807</c:v>
                </c:pt>
                <c:pt idx="18">
                  <c:v>3.8086099999999998</c:v>
                </c:pt>
                <c:pt idx="19">
                  <c:v>3.80409</c:v>
                </c:pt>
                <c:pt idx="20">
                  <c:v>2.9791300000000001</c:v>
                </c:pt>
                <c:pt idx="21">
                  <c:v>2.5101499999999999</c:v>
                </c:pt>
                <c:pt idx="22">
                  <c:v>2.8932899999999999</c:v>
                </c:pt>
                <c:pt idx="23">
                  <c:v>2.0095700000000001</c:v>
                </c:pt>
                <c:pt idx="24">
                  <c:v>2.16866</c:v>
                </c:pt>
                <c:pt idx="25">
                  <c:v>2.4258500000000001</c:v>
                </c:pt>
                <c:pt idx="26">
                  <c:v>2.2539199999999999</c:v>
                </c:pt>
                <c:pt idx="27">
                  <c:v>2.5214599999999998</c:v>
                </c:pt>
                <c:pt idx="28">
                  <c:v>1.8895900000000001</c:v>
                </c:pt>
                <c:pt idx="29">
                  <c:v>1.63243</c:v>
                </c:pt>
                <c:pt idx="30">
                  <c:v>1.8539300000000001</c:v>
                </c:pt>
                <c:pt idx="31">
                  <c:v>2.0545399999999998</c:v>
                </c:pt>
                <c:pt idx="32">
                  <c:v>2.1783899999999998</c:v>
                </c:pt>
                <c:pt idx="33">
                  <c:v>2.1594099999999998</c:v>
                </c:pt>
                <c:pt idx="34">
                  <c:v>1.80911</c:v>
                </c:pt>
                <c:pt idx="35">
                  <c:v>1.83877</c:v>
                </c:pt>
                <c:pt idx="36">
                  <c:v>1.4983599999999999</c:v>
                </c:pt>
                <c:pt idx="37">
                  <c:v>1.63733</c:v>
                </c:pt>
                <c:pt idx="38">
                  <c:v>1.70703</c:v>
                </c:pt>
                <c:pt idx="39">
                  <c:v>1.42716</c:v>
                </c:pt>
                <c:pt idx="40">
                  <c:v>1.45042</c:v>
                </c:pt>
                <c:pt idx="41">
                  <c:v>1.5616300000000001</c:v>
                </c:pt>
                <c:pt idx="42">
                  <c:v>1.70773</c:v>
                </c:pt>
                <c:pt idx="43">
                  <c:v>1.78515</c:v>
                </c:pt>
                <c:pt idx="44">
                  <c:v>1.4977799999999999</c:v>
                </c:pt>
                <c:pt idx="45">
                  <c:v>1.6197900000000001</c:v>
                </c:pt>
                <c:pt idx="46">
                  <c:v>1.5795999999999999</c:v>
                </c:pt>
                <c:pt idx="47">
                  <c:v>1.44943</c:v>
                </c:pt>
                <c:pt idx="48">
                  <c:v>2.0838199999999998</c:v>
                </c:pt>
                <c:pt idx="49">
                  <c:v>2.1646100000000001</c:v>
                </c:pt>
                <c:pt idx="50">
                  <c:v>1.7352399999999999</c:v>
                </c:pt>
                <c:pt idx="51">
                  <c:v>2.3898100000000002</c:v>
                </c:pt>
                <c:pt idx="52">
                  <c:v>1.8553500000000001</c:v>
                </c:pt>
                <c:pt idx="53">
                  <c:v>2.1330900000000002</c:v>
                </c:pt>
                <c:pt idx="54">
                  <c:v>1.8597399999999999</c:v>
                </c:pt>
                <c:pt idx="55">
                  <c:v>1.84419</c:v>
                </c:pt>
                <c:pt idx="56">
                  <c:v>2.1230799999999999</c:v>
                </c:pt>
                <c:pt idx="57">
                  <c:v>2.22404</c:v>
                </c:pt>
                <c:pt idx="58">
                  <c:v>1.9652499999999999</c:v>
                </c:pt>
                <c:pt idx="59">
                  <c:v>2.8612500000000001</c:v>
                </c:pt>
                <c:pt idx="60">
                  <c:v>2.5827200000000001</c:v>
                </c:pt>
                <c:pt idx="61">
                  <c:v>3.7591299999999999</c:v>
                </c:pt>
                <c:pt idx="62">
                  <c:v>3.6819799999999998</c:v>
                </c:pt>
                <c:pt idx="63">
                  <c:v>4.6662600000000003</c:v>
                </c:pt>
                <c:pt idx="64">
                  <c:v>4.6375000000000002</c:v>
                </c:pt>
                <c:pt idx="65">
                  <c:v>4.9150099999999997</c:v>
                </c:pt>
                <c:pt idx="66">
                  <c:v>4.0321300000000004</c:v>
                </c:pt>
                <c:pt idx="67">
                  <c:v>4.2853000000000003</c:v>
                </c:pt>
                <c:pt idx="68">
                  <c:v>4.4622000000000002</c:v>
                </c:pt>
                <c:pt idx="69">
                  <c:v>5.1074599999999997</c:v>
                </c:pt>
                <c:pt idx="70">
                  <c:v>4.4254199999999999</c:v>
                </c:pt>
                <c:pt idx="71">
                  <c:v>3.7576000000000001</c:v>
                </c:pt>
                <c:pt idx="72">
                  <c:v>3.7202999999999999</c:v>
                </c:pt>
                <c:pt idx="73">
                  <c:v>3.9781599999999999</c:v>
                </c:pt>
                <c:pt idx="74">
                  <c:v>4.5067399999999997</c:v>
                </c:pt>
                <c:pt idx="75">
                  <c:v>3.7900200000000002</c:v>
                </c:pt>
                <c:pt idx="76">
                  <c:v>3.7117800000000001</c:v>
                </c:pt>
                <c:pt idx="77">
                  <c:v>4.26206</c:v>
                </c:pt>
                <c:pt idx="78">
                  <c:v>3.8676200000000001</c:v>
                </c:pt>
                <c:pt idx="79">
                  <c:v>4.0326899999999997</c:v>
                </c:pt>
                <c:pt idx="80">
                  <c:v>4.5488600000000003</c:v>
                </c:pt>
                <c:pt idx="81">
                  <c:v>5.5785600000000004</c:v>
                </c:pt>
                <c:pt idx="82">
                  <c:v>7.73238</c:v>
                </c:pt>
                <c:pt idx="83">
                  <c:v>5.8957300000000004</c:v>
                </c:pt>
                <c:pt idx="84">
                  <c:v>6.9029199999999999</c:v>
                </c:pt>
                <c:pt idx="85">
                  <c:v>5.9888700000000004</c:v>
                </c:pt>
                <c:pt idx="86">
                  <c:v>6.0597500000000002</c:v>
                </c:pt>
                <c:pt idx="87">
                  <c:v>4.1836099999999998</c:v>
                </c:pt>
                <c:pt idx="88">
                  <c:v>4.2190500000000002</c:v>
                </c:pt>
                <c:pt idx="89">
                  <c:v>3.49417</c:v>
                </c:pt>
                <c:pt idx="90">
                  <c:v>2.6952400000000001</c:v>
                </c:pt>
                <c:pt idx="91">
                  <c:v>2.7522099999999998</c:v>
                </c:pt>
                <c:pt idx="92">
                  <c:v>2.7592599999999998</c:v>
                </c:pt>
                <c:pt idx="93">
                  <c:v>4.8431499999999996</c:v>
                </c:pt>
                <c:pt idx="94">
                  <c:v>9.4212900000000008</c:v>
                </c:pt>
                <c:pt idx="95">
                  <c:v>7.1681100000000004</c:v>
                </c:pt>
                <c:pt idx="96">
                  <c:v>5.1133699999999997</c:v>
                </c:pt>
                <c:pt idx="97">
                  <c:v>4.4335699999999996</c:v>
                </c:pt>
                <c:pt idx="98">
                  <c:v>3.1554600000000002</c:v>
                </c:pt>
                <c:pt idx="99">
                  <c:v>2.8411300000000002</c:v>
                </c:pt>
                <c:pt idx="100">
                  <c:v>2.9206799999999999</c:v>
                </c:pt>
                <c:pt idx="101">
                  <c:v>2.7975699999999999</c:v>
                </c:pt>
                <c:pt idx="102">
                  <c:v>2.7648799999999998</c:v>
                </c:pt>
                <c:pt idx="103">
                  <c:v>3.0238</c:v>
                </c:pt>
                <c:pt idx="104">
                  <c:v>2.94469</c:v>
                </c:pt>
                <c:pt idx="105">
                  <c:v>2.7852700000000001</c:v>
                </c:pt>
                <c:pt idx="106">
                  <c:v>2.6629900000000002</c:v>
                </c:pt>
                <c:pt idx="107">
                  <c:v>2.71414</c:v>
                </c:pt>
                <c:pt idx="108">
                  <c:v>2.8630399999999998</c:v>
                </c:pt>
                <c:pt idx="109">
                  <c:v>2.5747900000000001</c:v>
                </c:pt>
                <c:pt idx="110">
                  <c:v>3.0217399999999999</c:v>
                </c:pt>
                <c:pt idx="111">
                  <c:v>3.3951600000000002</c:v>
                </c:pt>
                <c:pt idx="112">
                  <c:v>3.8885900000000002</c:v>
                </c:pt>
                <c:pt idx="113">
                  <c:v>5.8010299999999999</c:v>
                </c:pt>
                <c:pt idx="114">
                  <c:v>5.2843200000000001</c:v>
                </c:pt>
                <c:pt idx="115">
                  <c:v>4.0078199999999997</c:v>
                </c:pt>
                <c:pt idx="116">
                  <c:v>3.9558200000000001</c:v>
                </c:pt>
                <c:pt idx="117">
                  <c:v>3.83826</c:v>
                </c:pt>
                <c:pt idx="118">
                  <c:v>4.4035000000000002</c:v>
                </c:pt>
                <c:pt idx="119">
                  <c:v>5.2655599999999998</c:v>
                </c:pt>
                <c:pt idx="120">
                  <c:v>10.078099999999999</c:v>
                </c:pt>
                <c:pt idx="121">
                  <c:v>26.005199999999999</c:v>
                </c:pt>
                <c:pt idx="122">
                  <c:v>23.503499999999999</c:v>
                </c:pt>
                <c:pt idx="123">
                  <c:v>11.8172</c:v>
                </c:pt>
                <c:pt idx="124">
                  <c:v>3.1959300000000002</c:v>
                </c:pt>
                <c:pt idx="125">
                  <c:v>3.6895500000000001</c:v>
                </c:pt>
                <c:pt idx="126">
                  <c:v>9.9351299999999991</c:v>
                </c:pt>
                <c:pt idx="127">
                  <c:v>11.319900000000001</c:v>
                </c:pt>
                <c:pt idx="128">
                  <c:v>2.3557299999999999</c:v>
                </c:pt>
                <c:pt idx="129">
                  <c:v>1.3377699999999999</c:v>
                </c:pt>
                <c:pt idx="130">
                  <c:v>1.4884200000000001</c:v>
                </c:pt>
                <c:pt idx="131">
                  <c:v>1.98437</c:v>
                </c:pt>
                <c:pt idx="132">
                  <c:v>3.0964999999999998</c:v>
                </c:pt>
                <c:pt idx="133">
                  <c:v>2.5410400000000002</c:v>
                </c:pt>
                <c:pt idx="134">
                  <c:v>2.8953099999999998</c:v>
                </c:pt>
                <c:pt idx="135">
                  <c:v>3.23909</c:v>
                </c:pt>
                <c:pt idx="136">
                  <c:v>5.8316600000000003</c:v>
                </c:pt>
                <c:pt idx="137">
                  <c:v>6.3220200000000002</c:v>
                </c:pt>
                <c:pt idx="138">
                  <c:v>3.8446500000000001</c:v>
                </c:pt>
                <c:pt idx="139">
                  <c:v>5.1339199999999998</c:v>
                </c:pt>
                <c:pt idx="140">
                  <c:v>6.6588000000000003</c:v>
                </c:pt>
                <c:pt idx="141">
                  <c:v>8.2953200000000002</c:v>
                </c:pt>
                <c:pt idx="142">
                  <c:v>9.4342400000000008</c:v>
                </c:pt>
                <c:pt idx="143">
                  <c:v>9.9136299999999995</c:v>
                </c:pt>
                <c:pt idx="144">
                  <c:v>19.474599999999999</c:v>
                </c:pt>
                <c:pt idx="145">
                  <c:v>16.603200000000001</c:v>
                </c:pt>
                <c:pt idx="146">
                  <c:v>18.2408</c:v>
                </c:pt>
                <c:pt idx="147">
                  <c:v>23.995200000000001</c:v>
                </c:pt>
                <c:pt idx="148">
                  <c:v>12.028</c:v>
                </c:pt>
                <c:pt idx="149">
                  <c:v>10.4575</c:v>
                </c:pt>
                <c:pt idx="150">
                  <c:v>10.126899999999999</c:v>
                </c:pt>
                <c:pt idx="151">
                  <c:v>10.0402</c:v>
                </c:pt>
                <c:pt idx="152">
                  <c:v>10.002800000000001</c:v>
                </c:pt>
                <c:pt idx="153">
                  <c:v>10.491300000000001</c:v>
                </c:pt>
                <c:pt idx="154">
                  <c:v>11.370799999999999</c:v>
                </c:pt>
                <c:pt idx="155">
                  <c:v>12.3668</c:v>
                </c:pt>
                <c:pt idx="156">
                  <c:v>13.2883</c:v>
                </c:pt>
                <c:pt idx="157">
                  <c:v>14.7393</c:v>
                </c:pt>
                <c:pt idx="158">
                  <c:v>16.070900000000002</c:v>
                </c:pt>
                <c:pt idx="159">
                  <c:v>16.214500000000001</c:v>
                </c:pt>
                <c:pt idx="160">
                  <c:v>16.9758</c:v>
                </c:pt>
                <c:pt idx="161">
                  <c:v>15.119199999999999</c:v>
                </c:pt>
                <c:pt idx="162">
                  <c:v>11.7136</c:v>
                </c:pt>
                <c:pt idx="163">
                  <c:v>10.300800000000001</c:v>
                </c:pt>
                <c:pt idx="164">
                  <c:v>10.478400000000001</c:v>
                </c:pt>
                <c:pt idx="165">
                  <c:v>8.7388700000000004</c:v>
                </c:pt>
                <c:pt idx="166">
                  <c:v>7.5770900000000001</c:v>
                </c:pt>
                <c:pt idx="167">
                  <c:v>8.1015800000000002</c:v>
                </c:pt>
                <c:pt idx="168">
                  <c:v>5.9235699999999998</c:v>
                </c:pt>
                <c:pt idx="169">
                  <c:v>5.3421599999999998</c:v>
                </c:pt>
                <c:pt idx="170">
                  <c:v>4.8452099999999998</c:v>
                </c:pt>
                <c:pt idx="171">
                  <c:v>4.5949</c:v>
                </c:pt>
                <c:pt idx="172">
                  <c:v>4.4207700000000001</c:v>
                </c:pt>
                <c:pt idx="173">
                  <c:v>4.22323</c:v>
                </c:pt>
                <c:pt idx="174">
                  <c:v>4.1272099999999998</c:v>
                </c:pt>
                <c:pt idx="175">
                  <c:v>3.85669</c:v>
                </c:pt>
                <c:pt idx="176">
                  <c:v>3.5701900000000002</c:v>
                </c:pt>
                <c:pt idx="177">
                  <c:v>3.82599</c:v>
                </c:pt>
                <c:pt idx="178">
                  <c:v>3.8378299999999999</c:v>
                </c:pt>
                <c:pt idx="179">
                  <c:v>3.7517100000000001</c:v>
                </c:pt>
                <c:pt idx="180">
                  <c:v>3.7400799999999998</c:v>
                </c:pt>
                <c:pt idx="181">
                  <c:v>3.6571799999999999</c:v>
                </c:pt>
                <c:pt idx="182">
                  <c:v>3.61273</c:v>
                </c:pt>
                <c:pt idx="183">
                  <c:v>3.50162</c:v>
                </c:pt>
                <c:pt idx="184">
                  <c:v>3.5918399999999999</c:v>
                </c:pt>
                <c:pt idx="185">
                  <c:v>3.6124900000000002</c:v>
                </c:pt>
                <c:pt idx="186">
                  <c:v>3.5615000000000001</c:v>
                </c:pt>
                <c:pt idx="187">
                  <c:v>3.59076</c:v>
                </c:pt>
                <c:pt idx="188">
                  <c:v>3.7103999999999999</c:v>
                </c:pt>
                <c:pt idx="189">
                  <c:v>3.7289400000000001</c:v>
                </c:pt>
                <c:pt idx="190">
                  <c:v>3.8643800000000001</c:v>
                </c:pt>
                <c:pt idx="191">
                  <c:v>4.1822400000000002</c:v>
                </c:pt>
                <c:pt idx="192">
                  <c:v>4.2340999999999998</c:v>
                </c:pt>
                <c:pt idx="193">
                  <c:v>4.5169499999999996</c:v>
                </c:pt>
                <c:pt idx="194">
                  <c:v>4.9632300000000003</c:v>
                </c:pt>
                <c:pt idx="195">
                  <c:v>5.2952199999999996</c:v>
                </c:pt>
                <c:pt idx="196">
                  <c:v>6.0172100000000004</c:v>
                </c:pt>
                <c:pt idx="197">
                  <c:v>6.41174</c:v>
                </c:pt>
                <c:pt idx="198">
                  <c:v>7.18506</c:v>
                </c:pt>
                <c:pt idx="199">
                  <c:v>7.8199399999999999</c:v>
                </c:pt>
                <c:pt idx="200">
                  <c:v>8.2809399999999993</c:v>
                </c:pt>
                <c:pt idx="201">
                  <c:v>9.3365899999999993</c:v>
                </c:pt>
                <c:pt idx="202">
                  <c:v>10.9278</c:v>
                </c:pt>
                <c:pt idx="203">
                  <c:v>13.3139</c:v>
                </c:pt>
                <c:pt idx="204">
                  <c:v>14.928000000000001</c:v>
                </c:pt>
                <c:pt idx="205">
                  <c:v>18.054200000000002</c:v>
                </c:pt>
                <c:pt idx="206">
                  <c:v>22.6294</c:v>
                </c:pt>
                <c:pt idx="207">
                  <c:v>31.636099999999999</c:v>
                </c:pt>
                <c:pt idx="208">
                  <c:v>45.785299999999999</c:v>
                </c:pt>
                <c:pt idx="209">
                  <c:v>57.057099999999998</c:v>
                </c:pt>
                <c:pt idx="210">
                  <c:v>49.189</c:v>
                </c:pt>
                <c:pt idx="211">
                  <c:v>34.382100000000001</c:v>
                </c:pt>
                <c:pt idx="212">
                  <c:v>31.535799999999998</c:v>
                </c:pt>
                <c:pt idx="213">
                  <c:v>23.026900000000001</c:v>
                </c:pt>
                <c:pt idx="214">
                  <c:v>16.902200000000001</c:v>
                </c:pt>
                <c:pt idx="215">
                  <c:v>15.0633</c:v>
                </c:pt>
                <c:pt idx="216">
                  <c:v>13.746600000000001</c:v>
                </c:pt>
                <c:pt idx="217">
                  <c:v>12.444000000000001</c:v>
                </c:pt>
                <c:pt idx="218">
                  <c:v>11.4663</c:v>
                </c:pt>
                <c:pt idx="219">
                  <c:v>10.807600000000001</c:v>
                </c:pt>
                <c:pt idx="220">
                  <c:v>10.9399</c:v>
                </c:pt>
                <c:pt idx="221">
                  <c:v>9.2653599999999994</c:v>
                </c:pt>
                <c:pt idx="222">
                  <c:v>8.3607200000000006</c:v>
                </c:pt>
                <c:pt idx="223">
                  <c:v>7.7590399999999997</c:v>
                </c:pt>
                <c:pt idx="224">
                  <c:v>6.9195599999999997</c:v>
                </c:pt>
                <c:pt idx="225">
                  <c:v>6.2899700000000003</c:v>
                </c:pt>
                <c:pt idx="226">
                  <c:v>6.0897899999999998</c:v>
                </c:pt>
                <c:pt idx="227">
                  <c:v>5.8876400000000002</c:v>
                </c:pt>
                <c:pt idx="228">
                  <c:v>5.4680499999999999</c:v>
                </c:pt>
                <c:pt idx="229">
                  <c:v>5.4308300000000003</c:v>
                </c:pt>
                <c:pt idx="230">
                  <c:v>5.0826799999999999</c:v>
                </c:pt>
                <c:pt idx="231">
                  <c:v>5.0098000000000003</c:v>
                </c:pt>
                <c:pt idx="232">
                  <c:v>4.7594700000000003</c:v>
                </c:pt>
                <c:pt idx="233">
                  <c:v>4.8007999999999997</c:v>
                </c:pt>
                <c:pt idx="234">
                  <c:v>4.6628600000000002</c:v>
                </c:pt>
                <c:pt idx="235">
                  <c:v>4.4485999999999999</c:v>
                </c:pt>
                <c:pt idx="236">
                  <c:v>4.5777599999999996</c:v>
                </c:pt>
                <c:pt idx="237">
                  <c:v>4.2464599999999999</c:v>
                </c:pt>
                <c:pt idx="238">
                  <c:v>4.1417099999999998</c:v>
                </c:pt>
                <c:pt idx="239">
                  <c:v>4.0659200000000002</c:v>
                </c:pt>
                <c:pt idx="240">
                  <c:v>4.3913599999999997</c:v>
                </c:pt>
                <c:pt idx="241">
                  <c:v>4.4347000000000003</c:v>
                </c:pt>
                <c:pt idx="242">
                  <c:v>4.4010999999999996</c:v>
                </c:pt>
                <c:pt idx="243">
                  <c:v>3.8347899999999999</c:v>
                </c:pt>
                <c:pt idx="244">
                  <c:v>3.3635299999999999</c:v>
                </c:pt>
                <c:pt idx="245">
                  <c:v>3.2614299999999998</c:v>
                </c:pt>
                <c:pt idx="246">
                  <c:v>2.95729</c:v>
                </c:pt>
                <c:pt idx="247">
                  <c:v>2.9373999999999998</c:v>
                </c:pt>
                <c:pt idx="248">
                  <c:v>2.69963</c:v>
                </c:pt>
                <c:pt idx="249">
                  <c:v>2.88469</c:v>
                </c:pt>
                <c:pt idx="250">
                  <c:v>3.7779600000000002</c:v>
                </c:pt>
                <c:pt idx="251">
                  <c:v>5.3377999999999997</c:v>
                </c:pt>
                <c:pt idx="252">
                  <c:v>5.5183400000000002</c:v>
                </c:pt>
                <c:pt idx="253">
                  <c:v>4.8516899999999996</c:v>
                </c:pt>
                <c:pt idx="254">
                  <c:v>6.2585800000000003</c:v>
                </c:pt>
                <c:pt idx="255">
                  <c:v>6.4190300000000002</c:v>
                </c:pt>
                <c:pt idx="256">
                  <c:v>4.3844000000000003</c:v>
                </c:pt>
                <c:pt idx="257">
                  <c:v>4.4453199999999997</c:v>
                </c:pt>
                <c:pt idx="258">
                  <c:v>4.6143400000000003</c:v>
                </c:pt>
                <c:pt idx="259">
                  <c:v>4.4033899999999999</c:v>
                </c:pt>
                <c:pt idx="260">
                  <c:v>4.6190100000000003</c:v>
                </c:pt>
                <c:pt idx="261">
                  <c:v>4.3789499999999997</c:v>
                </c:pt>
                <c:pt idx="262">
                  <c:v>4.1919500000000003</c:v>
                </c:pt>
                <c:pt idx="263">
                  <c:v>4.2328400000000004</c:v>
                </c:pt>
                <c:pt idx="264">
                  <c:v>3.9554900000000002</c:v>
                </c:pt>
                <c:pt idx="265">
                  <c:v>4.3085199999999997</c:v>
                </c:pt>
                <c:pt idx="266">
                  <c:v>4.1340599999999998</c:v>
                </c:pt>
                <c:pt idx="267">
                  <c:v>4.2282700000000002</c:v>
                </c:pt>
                <c:pt idx="268">
                  <c:v>3.8698600000000001</c:v>
                </c:pt>
                <c:pt idx="269">
                  <c:v>4.0077800000000003</c:v>
                </c:pt>
                <c:pt idx="270">
                  <c:v>4.8985099999999999</c:v>
                </c:pt>
                <c:pt idx="271">
                  <c:v>4.2047100000000004</c:v>
                </c:pt>
                <c:pt idx="272">
                  <c:v>3.8750200000000001</c:v>
                </c:pt>
                <c:pt idx="273">
                  <c:v>4.0506700000000002</c:v>
                </c:pt>
                <c:pt idx="274">
                  <c:v>4.1068899999999999</c:v>
                </c:pt>
                <c:pt idx="275">
                  <c:v>3.6966800000000002</c:v>
                </c:pt>
                <c:pt idx="276">
                  <c:v>4.0447300000000004</c:v>
                </c:pt>
                <c:pt idx="277">
                  <c:v>3.9511599999999998</c:v>
                </c:pt>
                <c:pt idx="278">
                  <c:v>5.27407</c:v>
                </c:pt>
                <c:pt idx="279">
                  <c:v>4.3892899999999999</c:v>
                </c:pt>
                <c:pt idx="280">
                  <c:v>4.2547300000000003</c:v>
                </c:pt>
                <c:pt idx="281">
                  <c:v>3.4510700000000001</c:v>
                </c:pt>
                <c:pt idx="282">
                  <c:v>3.4490799999999999</c:v>
                </c:pt>
                <c:pt idx="283">
                  <c:v>3.8605900000000002</c:v>
                </c:pt>
                <c:pt idx="284">
                  <c:v>3.66906</c:v>
                </c:pt>
                <c:pt idx="285">
                  <c:v>4.2969799999999996</c:v>
                </c:pt>
                <c:pt idx="286">
                  <c:v>4.5160900000000002</c:v>
                </c:pt>
                <c:pt idx="287">
                  <c:v>5.0340299999999996</c:v>
                </c:pt>
                <c:pt idx="288">
                  <c:v>4.8289099999999996</c:v>
                </c:pt>
                <c:pt idx="289">
                  <c:v>4.0412100000000004</c:v>
                </c:pt>
                <c:pt idx="290">
                  <c:v>4.2112499999999997</c:v>
                </c:pt>
                <c:pt idx="291">
                  <c:v>3.9501300000000001</c:v>
                </c:pt>
                <c:pt idx="292">
                  <c:v>3.8496100000000002</c:v>
                </c:pt>
                <c:pt idx="293">
                  <c:v>3.88496</c:v>
                </c:pt>
                <c:pt idx="294">
                  <c:v>4.0145799999999996</c:v>
                </c:pt>
                <c:pt idx="295">
                  <c:v>3.40056</c:v>
                </c:pt>
                <c:pt idx="296">
                  <c:v>3.39568</c:v>
                </c:pt>
                <c:pt idx="297">
                  <c:v>3.2165900000000001</c:v>
                </c:pt>
                <c:pt idx="298">
                  <c:v>3.61408</c:v>
                </c:pt>
                <c:pt idx="299">
                  <c:v>4.3878899999999996</c:v>
                </c:pt>
                <c:pt idx="300">
                  <c:v>4.5780599999999998</c:v>
                </c:pt>
                <c:pt idx="301">
                  <c:v>4.0105300000000002</c:v>
                </c:pt>
                <c:pt idx="302">
                  <c:v>3.9165800000000002</c:v>
                </c:pt>
                <c:pt idx="303">
                  <c:v>4.4100700000000002</c:v>
                </c:pt>
                <c:pt idx="304">
                  <c:v>4.21075</c:v>
                </c:pt>
                <c:pt idx="305">
                  <c:v>3.9251800000000001</c:v>
                </c:pt>
                <c:pt idx="306">
                  <c:v>4.0205599999999997</c:v>
                </c:pt>
                <c:pt idx="307">
                  <c:v>4.2276199999999999</c:v>
                </c:pt>
                <c:pt idx="308">
                  <c:v>4.3574999999999999</c:v>
                </c:pt>
                <c:pt idx="309">
                  <c:v>4.3766800000000003</c:v>
                </c:pt>
                <c:pt idx="310">
                  <c:v>4.3202800000000003</c:v>
                </c:pt>
                <c:pt idx="311">
                  <c:v>4.4614200000000004</c:v>
                </c:pt>
                <c:pt idx="312">
                  <c:v>4.1842800000000002</c:v>
                </c:pt>
                <c:pt idx="313">
                  <c:v>4.0636000000000001</c:v>
                </c:pt>
                <c:pt idx="314">
                  <c:v>4.2059600000000001</c:v>
                </c:pt>
                <c:pt idx="315">
                  <c:v>4.4336900000000004</c:v>
                </c:pt>
                <c:pt idx="316">
                  <c:v>4.6824899999999996</c:v>
                </c:pt>
                <c:pt idx="317">
                  <c:v>5.1974</c:v>
                </c:pt>
                <c:pt idx="318">
                  <c:v>4.9125199999999998</c:v>
                </c:pt>
                <c:pt idx="319">
                  <c:v>3.8736700000000002</c:v>
                </c:pt>
                <c:pt idx="320">
                  <c:v>4.6661200000000003</c:v>
                </c:pt>
                <c:pt idx="321">
                  <c:v>5.2481</c:v>
                </c:pt>
                <c:pt idx="322">
                  <c:v>5.6262400000000001</c:v>
                </c:pt>
                <c:pt idx="323">
                  <c:v>5.9156700000000004</c:v>
                </c:pt>
                <c:pt idx="324">
                  <c:v>5.5353199999999996</c:v>
                </c:pt>
                <c:pt idx="325">
                  <c:v>6.0351699999999999</c:v>
                </c:pt>
                <c:pt idx="326">
                  <c:v>6.4603299999999999</c:v>
                </c:pt>
                <c:pt idx="327">
                  <c:v>7.2021699999999997</c:v>
                </c:pt>
                <c:pt idx="328">
                  <c:v>8.7552800000000008</c:v>
                </c:pt>
                <c:pt idx="329">
                  <c:v>7.4293399999999998</c:v>
                </c:pt>
                <c:pt idx="330">
                  <c:v>8.3530899999999999</c:v>
                </c:pt>
                <c:pt idx="331">
                  <c:v>8.0880100000000006</c:v>
                </c:pt>
                <c:pt idx="332">
                  <c:v>8.1438100000000002</c:v>
                </c:pt>
                <c:pt idx="333">
                  <c:v>7.8321300000000003</c:v>
                </c:pt>
                <c:pt idx="334">
                  <c:v>6.6365800000000004</c:v>
                </c:pt>
                <c:pt idx="335">
                  <c:v>6.3978099999999998</c:v>
                </c:pt>
                <c:pt idx="336">
                  <c:v>5.94658</c:v>
                </c:pt>
                <c:pt idx="337">
                  <c:v>5.0480400000000003</c:v>
                </c:pt>
                <c:pt idx="338">
                  <c:v>4.05579</c:v>
                </c:pt>
                <c:pt idx="339">
                  <c:v>3.0961699999999999</c:v>
                </c:pt>
                <c:pt idx="340">
                  <c:v>2.85033</c:v>
                </c:pt>
                <c:pt idx="341">
                  <c:v>2.7771300000000001</c:v>
                </c:pt>
                <c:pt idx="342">
                  <c:v>2.2314500000000002</c:v>
                </c:pt>
                <c:pt idx="343">
                  <c:v>2.3521299999999998</c:v>
                </c:pt>
                <c:pt idx="344">
                  <c:v>2.0651000000000002</c:v>
                </c:pt>
                <c:pt idx="345">
                  <c:v>2.5766300000000002</c:v>
                </c:pt>
                <c:pt idx="346">
                  <c:v>2.5680000000000001</c:v>
                </c:pt>
                <c:pt idx="347">
                  <c:v>2.60277</c:v>
                </c:pt>
                <c:pt idx="348">
                  <c:v>2.5678399999999999</c:v>
                </c:pt>
                <c:pt idx="349">
                  <c:v>2.4618500000000001</c:v>
                </c:pt>
                <c:pt idx="350">
                  <c:v>2.4914100000000001</c:v>
                </c:pt>
                <c:pt idx="351">
                  <c:v>2.6445400000000001</c:v>
                </c:pt>
                <c:pt idx="352">
                  <c:v>2.40259</c:v>
                </c:pt>
                <c:pt idx="353">
                  <c:v>2.5973700000000002</c:v>
                </c:pt>
                <c:pt idx="354">
                  <c:v>2.9981300000000002</c:v>
                </c:pt>
                <c:pt idx="355">
                  <c:v>2.90821</c:v>
                </c:pt>
                <c:pt idx="356">
                  <c:v>3.2054100000000001</c:v>
                </c:pt>
                <c:pt idx="357">
                  <c:v>3.88714</c:v>
                </c:pt>
                <c:pt idx="358">
                  <c:v>3.9691100000000001</c:v>
                </c:pt>
                <c:pt idx="359">
                  <c:v>4.0883599999999998</c:v>
                </c:pt>
                <c:pt idx="360">
                  <c:v>4.4168000000000003</c:v>
                </c:pt>
                <c:pt idx="361">
                  <c:v>4.6433099999999996</c:v>
                </c:pt>
                <c:pt idx="362">
                  <c:v>4.2219600000000002</c:v>
                </c:pt>
                <c:pt idx="363">
                  <c:v>4.5463100000000001</c:v>
                </c:pt>
                <c:pt idx="364">
                  <c:v>3.8345400000000001</c:v>
                </c:pt>
                <c:pt idx="365">
                  <c:v>4.0804099999999996</c:v>
                </c:pt>
                <c:pt idx="366">
                  <c:v>4.8795799999999998</c:v>
                </c:pt>
                <c:pt idx="367">
                  <c:v>4.68072</c:v>
                </c:pt>
                <c:pt idx="368">
                  <c:v>4.5436899999999998</c:v>
                </c:pt>
                <c:pt idx="369">
                  <c:v>5.3920399999999997</c:v>
                </c:pt>
                <c:pt idx="370">
                  <c:v>5.1459400000000004</c:v>
                </c:pt>
                <c:pt idx="371">
                  <c:v>4.55905</c:v>
                </c:pt>
                <c:pt idx="372">
                  <c:v>4.9752200000000002</c:v>
                </c:pt>
                <c:pt idx="373">
                  <c:v>5.2707199999999998</c:v>
                </c:pt>
                <c:pt idx="374">
                  <c:v>5.2525599999999999</c:v>
                </c:pt>
                <c:pt idx="375">
                  <c:v>5.1193499999999998</c:v>
                </c:pt>
                <c:pt idx="376">
                  <c:v>5.6841299999999997</c:v>
                </c:pt>
                <c:pt idx="377">
                  <c:v>5.7287299999999997</c:v>
                </c:pt>
                <c:pt idx="378">
                  <c:v>5.88002</c:v>
                </c:pt>
                <c:pt idx="379">
                  <c:v>6.9840999999999998</c:v>
                </c:pt>
                <c:pt idx="380">
                  <c:v>5.4120999999999997</c:v>
                </c:pt>
                <c:pt idx="381">
                  <c:v>5.9413499999999999</c:v>
                </c:pt>
                <c:pt idx="382">
                  <c:v>5.3747699999999998</c:v>
                </c:pt>
                <c:pt idx="383">
                  <c:v>5.3292599999999997</c:v>
                </c:pt>
                <c:pt idx="384">
                  <c:v>5.4321999999999999</c:v>
                </c:pt>
                <c:pt idx="385">
                  <c:v>5.53986</c:v>
                </c:pt>
                <c:pt idx="386">
                  <c:v>5.7692100000000002</c:v>
                </c:pt>
                <c:pt idx="387">
                  <c:v>4.9705199999999996</c:v>
                </c:pt>
                <c:pt idx="388">
                  <c:v>5.0981800000000002</c:v>
                </c:pt>
                <c:pt idx="389">
                  <c:v>4.3376999999999999</c:v>
                </c:pt>
                <c:pt idx="390">
                  <c:v>3.4965899999999999</c:v>
                </c:pt>
                <c:pt idx="391">
                  <c:v>3.2544499999999998</c:v>
                </c:pt>
                <c:pt idx="392">
                  <c:v>1.7369399999999999</c:v>
                </c:pt>
                <c:pt idx="393">
                  <c:v>1.7983800000000001</c:v>
                </c:pt>
                <c:pt idx="394">
                  <c:v>5.73447</c:v>
                </c:pt>
                <c:pt idx="395">
                  <c:v>7.3520500000000002</c:v>
                </c:pt>
                <c:pt idx="396">
                  <c:v>7.7835099999999997</c:v>
                </c:pt>
                <c:pt idx="397">
                  <c:v>5.7007599999999998</c:v>
                </c:pt>
                <c:pt idx="398">
                  <c:v>7.30558</c:v>
                </c:pt>
                <c:pt idx="399">
                  <c:v>13.945399999999999</c:v>
                </c:pt>
                <c:pt idx="400">
                  <c:v>10.045400000000001</c:v>
                </c:pt>
                <c:pt idx="401">
                  <c:v>7.7946900000000001</c:v>
                </c:pt>
                <c:pt idx="402">
                  <c:v>9.0500000000000007</c:v>
                </c:pt>
                <c:pt idx="403">
                  <c:v>6.9258100000000002</c:v>
                </c:pt>
                <c:pt idx="404">
                  <c:v>5.4999399999999996</c:v>
                </c:pt>
                <c:pt idx="405">
                  <c:v>7.5264199999999999</c:v>
                </c:pt>
                <c:pt idx="406">
                  <c:v>8.0585400000000007</c:v>
                </c:pt>
                <c:pt idx="407">
                  <c:v>10.053000000000001</c:v>
                </c:pt>
                <c:pt idx="408">
                  <c:v>10.527100000000001</c:v>
                </c:pt>
                <c:pt idx="409">
                  <c:v>10.031599999999999</c:v>
                </c:pt>
                <c:pt idx="410">
                  <c:v>10.582800000000001</c:v>
                </c:pt>
                <c:pt idx="411">
                  <c:v>7.12235</c:v>
                </c:pt>
                <c:pt idx="412">
                  <c:v>7.1080100000000002</c:v>
                </c:pt>
                <c:pt idx="413">
                  <c:v>7.04786</c:v>
                </c:pt>
                <c:pt idx="414">
                  <c:v>8.4396599999999999</c:v>
                </c:pt>
                <c:pt idx="415">
                  <c:v>7.2566100000000002</c:v>
                </c:pt>
                <c:pt idx="416">
                  <c:v>6.1039099999999999</c:v>
                </c:pt>
                <c:pt idx="417">
                  <c:v>5.3735600000000003</c:v>
                </c:pt>
                <c:pt idx="418">
                  <c:v>6.7008099999999997</c:v>
                </c:pt>
                <c:pt idx="419">
                  <c:v>5.6274199999999999</c:v>
                </c:pt>
                <c:pt idx="420">
                  <c:v>6.2293500000000002</c:v>
                </c:pt>
                <c:pt idx="421">
                  <c:v>5.3481899999999998</c:v>
                </c:pt>
                <c:pt idx="422">
                  <c:v>4.7962600000000002</c:v>
                </c:pt>
                <c:pt idx="423">
                  <c:v>4.6989900000000002</c:v>
                </c:pt>
                <c:pt idx="424">
                  <c:v>4.26572</c:v>
                </c:pt>
                <c:pt idx="425">
                  <c:v>4.1423899999999998</c:v>
                </c:pt>
                <c:pt idx="426">
                  <c:v>4.3271199999999999</c:v>
                </c:pt>
                <c:pt idx="427">
                  <c:v>4.3281099999999997</c:v>
                </c:pt>
                <c:pt idx="428">
                  <c:v>3.2892299999999999</c:v>
                </c:pt>
                <c:pt idx="429">
                  <c:v>3.6137800000000002</c:v>
                </c:pt>
                <c:pt idx="430">
                  <c:v>3.0476999999999999</c:v>
                </c:pt>
                <c:pt idx="431">
                  <c:v>3.2774000000000001</c:v>
                </c:pt>
                <c:pt idx="432">
                  <c:v>3.5588700000000002</c:v>
                </c:pt>
                <c:pt idx="433">
                  <c:v>2.8755099999999998</c:v>
                </c:pt>
                <c:pt idx="434">
                  <c:v>2.97072</c:v>
                </c:pt>
                <c:pt idx="435">
                  <c:v>2.8909400000000001</c:v>
                </c:pt>
                <c:pt idx="436">
                  <c:v>2.7606600000000001</c:v>
                </c:pt>
                <c:pt idx="437">
                  <c:v>3.3041200000000002</c:v>
                </c:pt>
                <c:pt idx="438">
                  <c:v>3.0390999999999999</c:v>
                </c:pt>
                <c:pt idx="439">
                  <c:v>3.0015700000000001</c:v>
                </c:pt>
                <c:pt idx="440">
                  <c:v>3.2689900000000001</c:v>
                </c:pt>
                <c:pt idx="441">
                  <c:v>2.55409</c:v>
                </c:pt>
                <c:pt idx="442">
                  <c:v>3.58588</c:v>
                </c:pt>
                <c:pt idx="443">
                  <c:v>3.2634599999999998</c:v>
                </c:pt>
                <c:pt idx="444">
                  <c:v>2.8732700000000002</c:v>
                </c:pt>
                <c:pt idx="445">
                  <c:v>3.2401</c:v>
                </c:pt>
                <c:pt idx="446">
                  <c:v>3.1908699999999999</c:v>
                </c:pt>
                <c:pt idx="447">
                  <c:v>3.06019</c:v>
                </c:pt>
                <c:pt idx="448">
                  <c:v>2.9003700000000001</c:v>
                </c:pt>
                <c:pt idx="449">
                  <c:v>2.7067000000000001</c:v>
                </c:pt>
                <c:pt idx="450">
                  <c:v>2.7792300000000001</c:v>
                </c:pt>
                <c:pt idx="451">
                  <c:v>2.48685</c:v>
                </c:pt>
                <c:pt idx="452">
                  <c:v>2.2261700000000002</c:v>
                </c:pt>
                <c:pt idx="453">
                  <c:v>2.3728600000000002</c:v>
                </c:pt>
                <c:pt idx="454">
                  <c:v>2.1365799999999999</c:v>
                </c:pt>
                <c:pt idx="455">
                  <c:v>2.2337400000000001</c:v>
                </c:pt>
                <c:pt idx="456">
                  <c:v>2.0459700000000001</c:v>
                </c:pt>
                <c:pt idx="457">
                  <c:v>1.8989400000000001</c:v>
                </c:pt>
                <c:pt idx="458">
                  <c:v>1.8570199999999999</c:v>
                </c:pt>
                <c:pt idx="459">
                  <c:v>2.16669</c:v>
                </c:pt>
                <c:pt idx="460">
                  <c:v>2.5570300000000001</c:v>
                </c:pt>
                <c:pt idx="461">
                  <c:v>1.9785299999999999</c:v>
                </c:pt>
                <c:pt idx="462">
                  <c:v>2.1046999999999998</c:v>
                </c:pt>
                <c:pt idx="463">
                  <c:v>1.91405</c:v>
                </c:pt>
                <c:pt idx="464">
                  <c:v>2.3878200000000001</c:v>
                </c:pt>
                <c:pt idx="465">
                  <c:v>2.3445499999999999</c:v>
                </c:pt>
                <c:pt idx="466">
                  <c:v>2.19211</c:v>
                </c:pt>
                <c:pt idx="467">
                  <c:v>1.8401099999999999</c:v>
                </c:pt>
                <c:pt idx="468">
                  <c:v>2.4367100000000002</c:v>
                </c:pt>
                <c:pt idx="469">
                  <c:v>2.2553999999999998</c:v>
                </c:pt>
                <c:pt idx="470">
                  <c:v>1.8657999999999999</c:v>
                </c:pt>
                <c:pt idx="471">
                  <c:v>1.76512</c:v>
                </c:pt>
                <c:pt idx="472">
                  <c:v>2.2500499999999999</c:v>
                </c:pt>
                <c:pt idx="473">
                  <c:v>2.02399</c:v>
                </c:pt>
                <c:pt idx="474">
                  <c:v>2.3620700000000001</c:v>
                </c:pt>
                <c:pt idx="475">
                  <c:v>2.9417800000000001</c:v>
                </c:pt>
                <c:pt idx="476">
                  <c:v>2.8273600000000001</c:v>
                </c:pt>
                <c:pt idx="477">
                  <c:v>2.6074000000000002</c:v>
                </c:pt>
                <c:pt idx="478">
                  <c:v>2.3257400000000001</c:v>
                </c:pt>
                <c:pt idx="479">
                  <c:v>2.2719299999999998</c:v>
                </c:pt>
                <c:pt idx="480">
                  <c:v>2.4656899999999999</c:v>
                </c:pt>
                <c:pt idx="481">
                  <c:v>2.3388599999999999</c:v>
                </c:pt>
                <c:pt idx="482">
                  <c:v>2.2263500000000001</c:v>
                </c:pt>
                <c:pt idx="483">
                  <c:v>2.52224</c:v>
                </c:pt>
                <c:pt idx="484">
                  <c:v>2.9788299999999999</c:v>
                </c:pt>
                <c:pt idx="485">
                  <c:v>3.3860100000000002</c:v>
                </c:pt>
                <c:pt idx="486">
                  <c:v>2.7048800000000002</c:v>
                </c:pt>
                <c:pt idx="487">
                  <c:v>3.1566700000000001</c:v>
                </c:pt>
                <c:pt idx="488">
                  <c:v>3.20086</c:v>
                </c:pt>
                <c:pt idx="489">
                  <c:v>3.5519400000000001</c:v>
                </c:pt>
                <c:pt idx="490">
                  <c:v>3.3751799999999998</c:v>
                </c:pt>
                <c:pt idx="491">
                  <c:v>3.3899300000000001</c:v>
                </c:pt>
                <c:pt idx="492">
                  <c:v>3.1931799999999999</c:v>
                </c:pt>
                <c:pt idx="493">
                  <c:v>2.88788</c:v>
                </c:pt>
                <c:pt idx="494">
                  <c:v>3.8887900000000002</c:v>
                </c:pt>
                <c:pt idx="495">
                  <c:v>3.3690600000000002</c:v>
                </c:pt>
                <c:pt idx="496">
                  <c:v>3.3639600000000001</c:v>
                </c:pt>
                <c:pt idx="497">
                  <c:v>2.5965199999999999</c:v>
                </c:pt>
                <c:pt idx="498">
                  <c:v>2.68248</c:v>
                </c:pt>
                <c:pt idx="499">
                  <c:v>2.49275</c:v>
                </c:pt>
                <c:pt idx="500">
                  <c:v>2.2608799999999998</c:v>
                </c:pt>
                <c:pt idx="501">
                  <c:v>2.1377100000000002</c:v>
                </c:pt>
                <c:pt idx="502">
                  <c:v>2.2570700000000001</c:v>
                </c:pt>
                <c:pt idx="503">
                  <c:v>2.4089299999999998</c:v>
                </c:pt>
                <c:pt idx="504">
                  <c:v>2.3449599999999999</c:v>
                </c:pt>
                <c:pt idx="505">
                  <c:v>2.1834799999999999</c:v>
                </c:pt>
                <c:pt idx="506">
                  <c:v>1.80131</c:v>
                </c:pt>
                <c:pt idx="507">
                  <c:v>1.6501999999999999</c:v>
                </c:pt>
                <c:pt idx="508">
                  <c:v>1.7265999999999999</c:v>
                </c:pt>
                <c:pt idx="509">
                  <c:v>1.20472</c:v>
                </c:pt>
                <c:pt idx="510">
                  <c:v>1.0444599999999999</c:v>
                </c:pt>
                <c:pt idx="511">
                  <c:v>0.96868100000000001</c:v>
                </c:pt>
                <c:pt idx="512">
                  <c:v>0.90622999999999998</c:v>
                </c:pt>
                <c:pt idx="513">
                  <c:v>0.80657299999999998</c:v>
                </c:pt>
                <c:pt idx="514">
                  <c:v>0.70112399999999997</c:v>
                </c:pt>
                <c:pt idx="515">
                  <c:v>0.56058799999999998</c:v>
                </c:pt>
                <c:pt idx="516">
                  <c:v>0.42880400000000002</c:v>
                </c:pt>
                <c:pt idx="517">
                  <c:v>0.46297500000000003</c:v>
                </c:pt>
                <c:pt idx="518">
                  <c:v>0.634903</c:v>
                </c:pt>
                <c:pt idx="519">
                  <c:v>0.59972899999999996</c:v>
                </c:pt>
                <c:pt idx="520">
                  <c:v>0.63898900000000003</c:v>
                </c:pt>
                <c:pt idx="521">
                  <c:v>0.662327</c:v>
                </c:pt>
                <c:pt idx="522">
                  <c:v>0.65629899999999997</c:v>
                </c:pt>
                <c:pt idx="523">
                  <c:v>0.66850399999999999</c:v>
                </c:pt>
                <c:pt idx="524">
                  <c:v>0.662277</c:v>
                </c:pt>
                <c:pt idx="525">
                  <c:v>0.67167100000000002</c:v>
                </c:pt>
                <c:pt idx="526">
                  <c:v>0.63632900000000003</c:v>
                </c:pt>
                <c:pt idx="527">
                  <c:v>0.559307</c:v>
                </c:pt>
                <c:pt idx="528">
                  <c:v>0.58259899999999998</c:v>
                </c:pt>
                <c:pt idx="529">
                  <c:v>0.577685</c:v>
                </c:pt>
                <c:pt idx="530">
                  <c:v>0.57641500000000001</c:v>
                </c:pt>
                <c:pt idx="531">
                  <c:v>0.60042799999999996</c:v>
                </c:pt>
                <c:pt idx="532">
                  <c:v>0.602433</c:v>
                </c:pt>
                <c:pt idx="533">
                  <c:v>0.60365400000000002</c:v>
                </c:pt>
                <c:pt idx="534">
                  <c:v>0.61787599999999998</c:v>
                </c:pt>
                <c:pt idx="535">
                  <c:v>0.60113499999999997</c:v>
                </c:pt>
                <c:pt idx="536">
                  <c:v>0.59189800000000004</c:v>
                </c:pt>
                <c:pt idx="537">
                  <c:v>0.61093699999999995</c:v>
                </c:pt>
                <c:pt idx="538">
                  <c:v>0.61618499999999998</c:v>
                </c:pt>
                <c:pt idx="539">
                  <c:v>0.62249900000000002</c:v>
                </c:pt>
                <c:pt idx="540">
                  <c:v>0.63082499999999997</c:v>
                </c:pt>
                <c:pt idx="541">
                  <c:v>0.66034099999999996</c:v>
                </c:pt>
                <c:pt idx="542">
                  <c:v>0.68439499999999998</c:v>
                </c:pt>
                <c:pt idx="543">
                  <c:v>0.70943400000000001</c:v>
                </c:pt>
                <c:pt idx="544">
                  <c:v>0.74587599999999998</c:v>
                </c:pt>
                <c:pt idx="545">
                  <c:v>0.75362799999999996</c:v>
                </c:pt>
                <c:pt idx="546">
                  <c:v>0.77976500000000004</c:v>
                </c:pt>
                <c:pt idx="547">
                  <c:v>0.81237199999999998</c:v>
                </c:pt>
                <c:pt idx="548">
                  <c:v>0.85796700000000004</c:v>
                </c:pt>
                <c:pt idx="549">
                  <c:v>0.82852099999999995</c:v>
                </c:pt>
                <c:pt idx="550">
                  <c:v>0.80345100000000003</c:v>
                </c:pt>
                <c:pt idx="551">
                  <c:v>0.90790999999999999</c:v>
                </c:pt>
                <c:pt idx="552">
                  <c:v>0.90890000000000004</c:v>
                </c:pt>
                <c:pt idx="553">
                  <c:v>0.93867400000000001</c:v>
                </c:pt>
                <c:pt idx="554">
                  <c:v>0.90081</c:v>
                </c:pt>
                <c:pt idx="555">
                  <c:v>0.94988099999999998</c:v>
                </c:pt>
                <c:pt idx="556">
                  <c:v>0.94562400000000002</c:v>
                </c:pt>
                <c:pt idx="557">
                  <c:v>0.96011800000000003</c:v>
                </c:pt>
                <c:pt idx="558">
                  <c:v>1.03186</c:v>
                </c:pt>
                <c:pt idx="559">
                  <c:v>1.0306299999999999</c:v>
                </c:pt>
                <c:pt idx="560">
                  <c:v>1.0972200000000001</c:v>
                </c:pt>
                <c:pt idx="561">
                  <c:v>1.29698</c:v>
                </c:pt>
                <c:pt idx="562">
                  <c:v>1.2074400000000001</c:v>
                </c:pt>
                <c:pt idx="563">
                  <c:v>1.20078</c:v>
                </c:pt>
                <c:pt idx="564">
                  <c:v>1.26589</c:v>
                </c:pt>
                <c:pt idx="565">
                  <c:v>1.35659</c:v>
                </c:pt>
                <c:pt idx="566">
                  <c:v>1.5179199999999999</c:v>
                </c:pt>
                <c:pt idx="567">
                  <c:v>1.7165900000000001</c:v>
                </c:pt>
                <c:pt idx="568">
                  <c:v>1.54898</c:v>
                </c:pt>
                <c:pt idx="569">
                  <c:v>1.2842499999999999</c:v>
                </c:pt>
                <c:pt idx="570">
                  <c:v>1.37401</c:v>
                </c:pt>
                <c:pt idx="571">
                  <c:v>1.3976900000000001</c:v>
                </c:pt>
                <c:pt idx="572">
                  <c:v>1.46576</c:v>
                </c:pt>
                <c:pt idx="573">
                  <c:v>1.45953</c:v>
                </c:pt>
                <c:pt idx="574">
                  <c:v>1.77067</c:v>
                </c:pt>
                <c:pt idx="575">
                  <c:v>1.73539</c:v>
                </c:pt>
                <c:pt idx="576">
                  <c:v>1.9347300000000001</c:v>
                </c:pt>
                <c:pt idx="577">
                  <c:v>1.75084</c:v>
                </c:pt>
                <c:pt idx="578">
                  <c:v>1.8532900000000001</c:v>
                </c:pt>
                <c:pt idx="579">
                  <c:v>1.7363500000000001</c:v>
                </c:pt>
                <c:pt idx="580">
                  <c:v>1.64791</c:v>
                </c:pt>
                <c:pt idx="581">
                  <c:v>1.63412</c:v>
                </c:pt>
                <c:pt idx="582">
                  <c:v>1.46407</c:v>
                </c:pt>
                <c:pt idx="583">
                  <c:v>1.4874000000000001</c:v>
                </c:pt>
                <c:pt idx="584">
                  <c:v>1.4362600000000001</c:v>
                </c:pt>
                <c:pt idx="585">
                  <c:v>1.25349</c:v>
                </c:pt>
                <c:pt idx="586">
                  <c:v>0.97197</c:v>
                </c:pt>
                <c:pt idx="587">
                  <c:v>0.91953700000000005</c:v>
                </c:pt>
                <c:pt idx="588">
                  <c:v>0.81288199999999999</c:v>
                </c:pt>
                <c:pt idx="589">
                  <c:v>0.76151400000000002</c:v>
                </c:pt>
                <c:pt idx="590">
                  <c:v>0.86492999999999998</c:v>
                </c:pt>
                <c:pt idx="591">
                  <c:v>0.74106899999999998</c:v>
                </c:pt>
                <c:pt idx="592">
                  <c:v>0.81523299999999999</c:v>
                </c:pt>
                <c:pt idx="593">
                  <c:v>0.84257899999999997</c:v>
                </c:pt>
                <c:pt idx="594">
                  <c:v>0.88312100000000004</c:v>
                </c:pt>
                <c:pt idx="595">
                  <c:v>0.86001099999999997</c:v>
                </c:pt>
                <c:pt idx="596">
                  <c:v>0.89670000000000005</c:v>
                </c:pt>
                <c:pt idx="597">
                  <c:v>0.85569200000000001</c:v>
                </c:pt>
                <c:pt idx="598">
                  <c:v>0.89967900000000001</c:v>
                </c:pt>
                <c:pt idx="599">
                  <c:v>0.94604900000000003</c:v>
                </c:pt>
                <c:pt idx="600">
                  <c:v>0.88451299999999999</c:v>
                </c:pt>
                <c:pt idx="601">
                  <c:v>0.91196200000000005</c:v>
                </c:pt>
                <c:pt idx="602">
                  <c:v>0.95276400000000006</c:v>
                </c:pt>
                <c:pt idx="603">
                  <c:v>1.0175799999999999</c:v>
                </c:pt>
                <c:pt idx="604">
                  <c:v>1.2287399999999999</c:v>
                </c:pt>
                <c:pt idx="605">
                  <c:v>1.2423200000000001</c:v>
                </c:pt>
                <c:pt idx="606">
                  <c:v>1.2482200000000001</c:v>
                </c:pt>
                <c:pt idx="607">
                  <c:v>1.31236</c:v>
                </c:pt>
                <c:pt idx="608">
                  <c:v>1.2178599999999999</c:v>
                </c:pt>
                <c:pt idx="609">
                  <c:v>1.2323</c:v>
                </c:pt>
                <c:pt idx="610">
                  <c:v>1.3651800000000001</c:v>
                </c:pt>
                <c:pt idx="611">
                  <c:v>1.28685</c:v>
                </c:pt>
                <c:pt idx="612">
                  <c:v>1.2443599999999999</c:v>
                </c:pt>
                <c:pt idx="613">
                  <c:v>1.38768</c:v>
                </c:pt>
                <c:pt idx="614">
                  <c:v>1.4674199999999999</c:v>
                </c:pt>
                <c:pt idx="615">
                  <c:v>1.3940399999999999</c:v>
                </c:pt>
                <c:pt idx="616">
                  <c:v>1.5867</c:v>
                </c:pt>
                <c:pt idx="617">
                  <c:v>1.7279899999999999</c:v>
                </c:pt>
                <c:pt idx="618">
                  <c:v>1.5102500000000001</c:v>
                </c:pt>
                <c:pt idx="619">
                  <c:v>1.2974399999999999</c:v>
                </c:pt>
                <c:pt idx="620">
                  <c:v>0.927122</c:v>
                </c:pt>
                <c:pt idx="621">
                  <c:v>0.76381399999999999</c:v>
                </c:pt>
                <c:pt idx="622">
                  <c:v>0.85352600000000001</c:v>
                </c:pt>
                <c:pt idx="623">
                  <c:v>0.98422399999999999</c:v>
                </c:pt>
                <c:pt idx="624">
                  <c:v>1.1518999999999999</c:v>
                </c:pt>
                <c:pt idx="625">
                  <c:v>1.3818900000000001</c:v>
                </c:pt>
                <c:pt idx="626">
                  <c:v>1.57029</c:v>
                </c:pt>
                <c:pt idx="627">
                  <c:v>1.6837599999999999</c:v>
                </c:pt>
                <c:pt idx="628">
                  <c:v>1.7173499999999999</c:v>
                </c:pt>
                <c:pt idx="629">
                  <c:v>1.8342499999999999</c:v>
                </c:pt>
                <c:pt idx="630">
                  <c:v>1.9272400000000001</c:v>
                </c:pt>
                <c:pt idx="631">
                  <c:v>2.0875599999999999</c:v>
                </c:pt>
                <c:pt idx="632">
                  <c:v>2.1188199999999999</c:v>
                </c:pt>
                <c:pt idx="633">
                  <c:v>3.0864799999999999</c:v>
                </c:pt>
                <c:pt idx="634">
                  <c:v>3.1500499999999998</c:v>
                </c:pt>
                <c:pt idx="635">
                  <c:v>3.9583499999999998</c:v>
                </c:pt>
                <c:pt idx="636">
                  <c:v>3.5854699999999999</c:v>
                </c:pt>
                <c:pt idx="637">
                  <c:v>2.6381800000000002</c:v>
                </c:pt>
                <c:pt idx="638">
                  <c:v>2.67435</c:v>
                </c:pt>
                <c:pt idx="639">
                  <c:v>2.0399500000000002</c:v>
                </c:pt>
                <c:pt idx="640">
                  <c:v>1.90699</c:v>
                </c:pt>
                <c:pt idx="641">
                  <c:v>1.8661300000000001</c:v>
                </c:pt>
                <c:pt idx="642">
                  <c:v>1.62958</c:v>
                </c:pt>
                <c:pt idx="643">
                  <c:v>1.7138500000000001</c:v>
                </c:pt>
                <c:pt idx="644">
                  <c:v>1.8722700000000001</c:v>
                </c:pt>
                <c:pt idx="645">
                  <c:v>1.98546</c:v>
                </c:pt>
                <c:pt idx="646">
                  <c:v>1.75281</c:v>
                </c:pt>
                <c:pt idx="647">
                  <c:v>1.44821</c:v>
                </c:pt>
                <c:pt idx="648">
                  <c:v>1.50204</c:v>
                </c:pt>
                <c:pt idx="649">
                  <c:v>1.5310299999999999</c:v>
                </c:pt>
                <c:pt idx="650">
                  <c:v>1.36961</c:v>
                </c:pt>
                <c:pt idx="651">
                  <c:v>1.4926600000000001</c:v>
                </c:pt>
                <c:pt idx="652">
                  <c:v>1.6067100000000001</c:v>
                </c:pt>
                <c:pt idx="653">
                  <c:v>1.5718799999999999</c:v>
                </c:pt>
                <c:pt idx="654">
                  <c:v>1.3965700000000001</c:v>
                </c:pt>
                <c:pt idx="655">
                  <c:v>1.2405600000000001</c:v>
                </c:pt>
                <c:pt idx="656">
                  <c:v>1.5444199999999999</c:v>
                </c:pt>
                <c:pt idx="657">
                  <c:v>1.8577900000000001</c:v>
                </c:pt>
                <c:pt idx="658">
                  <c:v>1.5880300000000001</c:v>
                </c:pt>
                <c:pt idx="659">
                  <c:v>1.8069999999999999</c:v>
                </c:pt>
                <c:pt idx="660">
                  <c:v>1.8360799999999999</c:v>
                </c:pt>
                <c:pt idx="661">
                  <c:v>1.7886299999999999</c:v>
                </c:pt>
                <c:pt idx="662">
                  <c:v>1.7870200000000001</c:v>
                </c:pt>
                <c:pt idx="663">
                  <c:v>1.7479100000000001</c:v>
                </c:pt>
                <c:pt idx="664">
                  <c:v>2.04731</c:v>
                </c:pt>
                <c:pt idx="665">
                  <c:v>1.8313999999999999</c:v>
                </c:pt>
                <c:pt idx="666">
                  <c:v>2.2356799999999999</c:v>
                </c:pt>
                <c:pt idx="667">
                  <c:v>2.0421999999999998</c:v>
                </c:pt>
                <c:pt idx="668">
                  <c:v>1.79776</c:v>
                </c:pt>
                <c:pt idx="669">
                  <c:v>2.46739</c:v>
                </c:pt>
                <c:pt idx="670">
                  <c:v>1.51898</c:v>
                </c:pt>
                <c:pt idx="671">
                  <c:v>1.7829699999999999</c:v>
                </c:pt>
                <c:pt idx="672">
                  <c:v>2.0367199999999999</c:v>
                </c:pt>
                <c:pt idx="673">
                  <c:v>1.70326</c:v>
                </c:pt>
                <c:pt idx="674">
                  <c:v>1.85395</c:v>
                </c:pt>
                <c:pt idx="675">
                  <c:v>1.4382699999999999</c:v>
                </c:pt>
                <c:pt idx="676">
                  <c:v>1.5064599999999999</c:v>
                </c:pt>
                <c:pt idx="677">
                  <c:v>1.5071699999999999</c:v>
                </c:pt>
                <c:pt idx="678">
                  <c:v>1.6527499999999999</c:v>
                </c:pt>
                <c:pt idx="679">
                  <c:v>1.63357</c:v>
                </c:pt>
                <c:pt idx="680">
                  <c:v>1.9056</c:v>
                </c:pt>
                <c:pt idx="681">
                  <c:v>1.5098499999999999</c:v>
                </c:pt>
                <c:pt idx="682">
                  <c:v>1.3369</c:v>
                </c:pt>
                <c:pt idx="683">
                  <c:v>1.26572</c:v>
                </c:pt>
                <c:pt idx="684">
                  <c:v>1.79017</c:v>
                </c:pt>
                <c:pt idx="685">
                  <c:v>1.53712</c:v>
                </c:pt>
                <c:pt idx="686">
                  <c:v>1.5041100000000001</c:v>
                </c:pt>
                <c:pt idx="687">
                  <c:v>1.6977</c:v>
                </c:pt>
                <c:pt idx="688">
                  <c:v>1.5409299999999999</c:v>
                </c:pt>
                <c:pt idx="689">
                  <c:v>1.8622399999999999</c:v>
                </c:pt>
                <c:pt idx="690">
                  <c:v>1.97214</c:v>
                </c:pt>
                <c:pt idx="691">
                  <c:v>1.72834</c:v>
                </c:pt>
                <c:pt idx="692">
                  <c:v>1.4935099999999999</c:v>
                </c:pt>
                <c:pt idx="693">
                  <c:v>1.26502</c:v>
                </c:pt>
                <c:pt idx="694">
                  <c:v>1.4137500000000001</c:v>
                </c:pt>
                <c:pt idx="695">
                  <c:v>1.26735</c:v>
                </c:pt>
                <c:pt idx="696">
                  <c:v>1.2563200000000001</c:v>
                </c:pt>
                <c:pt idx="697">
                  <c:v>1.17916</c:v>
                </c:pt>
                <c:pt idx="698">
                  <c:v>1.3758699999999999</c:v>
                </c:pt>
                <c:pt idx="699">
                  <c:v>1.2870999999999999</c:v>
                </c:pt>
                <c:pt idx="700">
                  <c:v>1.2267300000000001</c:v>
                </c:pt>
                <c:pt idx="701">
                  <c:v>1.3722000000000001</c:v>
                </c:pt>
                <c:pt idx="702">
                  <c:v>1.171</c:v>
                </c:pt>
                <c:pt idx="703">
                  <c:v>1.4044300000000001</c:v>
                </c:pt>
                <c:pt idx="704">
                  <c:v>1.48664</c:v>
                </c:pt>
                <c:pt idx="705">
                  <c:v>1.54183</c:v>
                </c:pt>
                <c:pt idx="706">
                  <c:v>1.56107</c:v>
                </c:pt>
                <c:pt idx="707">
                  <c:v>1.46421</c:v>
                </c:pt>
                <c:pt idx="708">
                  <c:v>1.28196</c:v>
                </c:pt>
                <c:pt idx="709">
                  <c:v>1.3472599999999999</c:v>
                </c:pt>
                <c:pt idx="710">
                  <c:v>1.4269400000000001</c:v>
                </c:pt>
                <c:pt idx="711">
                  <c:v>1.6767300000000001</c:v>
                </c:pt>
                <c:pt idx="712">
                  <c:v>1.7176100000000001</c:v>
                </c:pt>
                <c:pt idx="713">
                  <c:v>1.7878099999999999</c:v>
                </c:pt>
                <c:pt idx="714">
                  <c:v>1.8368899999999999</c:v>
                </c:pt>
                <c:pt idx="715">
                  <c:v>2.01431</c:v>
                </c:pt>
                <c:pt idx="716">
                  <c:v>2.2208800000000002</c:v>
                </c:pt>
                <c:pt idx="717">
                  <c:v>1.8771899999999999</c:v>
                </c:pt>
                <c:pt idx="718">
                  <c:v>1.6091899999999999</c:v>
                </c:pt>
                <c:pt idx="719">
                  <c:v>1.7343299999999999</c:v>
                </c:pt>
                <c:pt idx="720">
                  <c:v>1.5951200000000001</c:v>
                </c:pt>
                <c:pt idx="721">
                  <c:v>1.35972</c:v>
                </c:pt>
                <c:pt idx="722">
                  <c:v>1.46556</c:v>
                </c:pt>
                <c:pt idx="723">
                  <c:v>1.2921</c:v>
                </c:pt>
                <c:pt idx="724">
                  <c:v>1.1674599999999999</c:v>
                </c:pt>
                <c:pt idx="725">
                  <c:v>1.2907500000000001</c:v>
                </c:pt>
                <c:pt idx="726">
                  <c:v>1.3034399999999999</c:v>
                </c:pt>
                <c:pt idx="727">
                  <c:v>1.6287700000000001</c:v>
                </c:pt>
                <c:pt idx="728">
                  <c:v>1.6803999999999999</c:v>
                </c:pt>
                <c:pt idx="729">
                  <c:v>2.00949</c:v>
                </c:pt>
                <c:pt idx="730">
                  <c:v>2.0232399999999999</c:v>
                </c:pt>
                <c:pt idx="731">
                  <c:v>2.3906100000000001</c:v>
                </c:pt>
                <c:pt idx="732">
                  <c:v>2.3765000000000001</c:v>
                </c:pt>
                <c:pt idx="733">
                  <c:v>2.37283</c:v>
                </c:pt>
                <c:pt idx="734">
                  <c:v>2.48434</c:v>
                </c:pt>
                <c:pt idx="735">
                  <c:v>2.2621799999999999</c:v>
                </c:pt>
                <c:pt idx="736">
                  <c:v>2.1568399999999999</c:v>
                </c:pt>
                <c:pt idx="737">
                  <c:v>2.5239500000000001</c:v>
                </c:pt>
                <c:pt idx="738">
                  <c:v>2.2027100000000002</c:v>
                </c:pt>
                <c:pt idx="739">
                  <c:v>1.90621</c:v>
                </c:pt>
                <c:pt idx="740">
                  <c:v>1.9966600000000001</c:v>
                </c:pt>
                <c:pt idx="741">
                  <c:v>1.8717900000000001</c:v>
                </c:pt>
                <c:pt idx="742">
                  <c:v>2.3272699999999999</c:v>
                </c:pt>
                <c:pt idx="743">
                  <c:v>2.1758899999999999</c:v>
                </c:pt>
                <c:pt idx="744">
                  <c:v>2.6651799999999999</c:v>
                </c:pt>
                <c:pt idx="745">
                  <c:v>3.0125199999999999</c:v>
                </c:pt>
                <c:pt idx="746">
                  <c:v>2.7749600000000001</c:v>
                </c:pt>
                <c:pt idx="747">
                  <c:v>2.9370500000000002</c:v>
                </c:pt>
                <c:pt idx="748">
                  <c:v>3.45478</c:v>
                </c:pt>
                <c:pt idx="749">
                  <c:v>3.3914599999999999</c:v>
                </c:pt>
                <c:pt idx="750">
                  <c:v>3.5551499999999998</c:v>
                </c:pt>
                <c:pt idx="751">
                  <c:v>4.1032700000000002</c:v>
                </c:pt>
                <c:pt idx="752">
                  <c:v>4.0194999999999999</c:v>
                </c:pt>
                <c:pt idx="753">
                  <c:v>4.3606600000000002</c:v>
                </c:pt>
                <c:pt idx="754">
                  <c:v>4.7827500000000001</c:v>
                </c:pt>
                <c:pt idx="755">
                  <c:v>4.3680700000000003</c:v>
                </c:pt>
                <c:pt idx="756">
                  <c:v>4.0618499999999997</c:v>
                </c:pt>
                <c:pt idx="757">
                  <c:v>3.5996100000000002</c:v>
                </c:pt>
                <c:pt idx="758">
                  <c:v>3.0989300000000002</c:v>
                </c:pt>
                <c:pt idx="759">
                  <c:v>3.1928899999999998</c:v>
                </c:pt>
                <c:pt idx="760">
                  <c:v>3.4043800000000002</c:v>
                </c:pt>
                <c:pt idx="761">
                  <c:v>3.35053</c:v>
                </c:pt>
                <c:pt idx="762">
                  <c:v>3.6397499999999998</c:v>
                </c:pt>
                <c:pt idx="763">
                  <c:v>2.9512999999999998</c:v>
                </c:pt>
                <c:pt idx="764">
                  <c:v>2.9416600000000002</c:v>
                </c:pt>
                <c:pt idx="765">
                  <c:v>3.6899899999999999</c:v>
                </c:pt>
                <c:pt idx="766">
                  <c:v>3.74946</c:v>
                </c:pt>
                <c:pt idx="767">
                  <c:v>3.8927299999999998</c:v>
                </c:pt>
                <c:pt idx="768">
                  <c:v>3.8265099999999999</c:v>
                </c:pt>
                <c:pt idx="769">
                  <c:v>3.4033899999999999</c:v>
                </c:pt>
                <c:pt idx="770">
                  <c:v>3.8655599999999999</c:v>
                </c:pt>
                <c:pt idx="771">
                  <c:v>4.8009700000000004</c:v>
                </c:pt>
                <c:pt idx="772">
                  <c:v>5.4646999999999997</c:v>
                </c:pt>
                <c:pt idx="773">
                  <c:v>7.6323299999999996</c:v>
                </c:pt>
                <c:pt idx="774">
                  <c:v>9.1817600000000006</c:v>
                </c:pt>
                <c:pt idx="775">
                  <c:v>10.271800000000001</c:v>
                </c:pt>
                <c:pt idx="776">
                  <c:v>10.4939</c:v>
                </c:pt>
                <c:pt idx="777">
                  <c:v>9.6347199999999997</c:v>
                </c:pt>
                <c:pt idx="778">
                  <c:v>9.8783600000000007</c:v>
                </c:pt>
                <c:pt idx="779">
                  <c:v>10.707599999999999</c:v>
                </c:pt>
                <c:pt idx="780">
                  <c:v>9.21753</c:v>
                </c:pt>
                <c:pt idx="781">
                  <c:v>7.1831199999999997</c:v>
                </c:pt>
                <c:pt idx="782">
                  <c:v>7.3612299999999999</c:v>
                </c:pt>
                <c:pt idx="783">
                  <c:v>6.9448100000000004</c:v>
                </c:pt>
                <c:pt idx="784">
                  <c:v>5.94937</c:v>
                </c:pt>
                <c:pt idx="785">
                  <c:v>7.2133599999999998</c:v>
                </c:pt>
                <c:pt idx="786">
                  <c:v>7.9028099999999997</c:v>
                </c:pt>
                <c:pt idx="787">
                  <c:v>6.7478800000000003</c:v>
                </c:pt>
                <c:pt idx="788">
                  <c:v>6.3261200000000004</c:v>
                </c:pt>
                <c:pt idx="789">
                  <c:v>5.8702699999999997</c:v>
                </c:pt>
                <c:pt idx="790">
                  <c:v>7.91751</c:v>
                </c:pt>
                <c:pt idx="791">
                  <c:v>6.78348</c:v>
                </c:pt>
                <c:pt idx="792">
                  <c:v>7.7571199999999996</c:v>
                </c:pt>
                <c:pt idx="793">
                  <c:v>7.5636700000000001</c:v>
                </c:pt>
                <c:pt idx="794">
                  <c:v>6.2515000000000001</c:v>
                </c:pt>
                <c:pt idx="795">
                  <c:v>5.66913</c:v>
                </c:pt>
                <c:pt idx="796">
                  <c:v>5.9115200000000003</c:v>
                </c:pt>
                <c:pt idx="797">
                  <c:v>5.6267800000000001</c:v>
                </c:pt>
                <c:pt idx="798">
                  <c:v>7.5853599999999997</c:v>
                </c:pt>
                <c:pt idx="799">
                  <c:v>7.56928</c:v>
                </c:pt>
                <c:pt idx="800">
                  <c:v>7.0580699999999998</c:v>
                </c:pt>
                <c:pt idx="801">
                  <c:v>5.7661499999999997</c:v>
                </c:pt>
                <c:pt idx="802">
                  <c:v>4.8413399999999998</c:v>
                </c:pt>
                <c:pt idx="803">
                  <c:v>5.0364599999999999</c:v>
                </c:pt>
                <c:pt idx="804">
                  <c:v>5.0407799999999998</c:v>
                </c:pt>
                <c:pt idx="805">
                  <c:v>5.4300100000000002</c:v>
                </c:pt>
                <c:pt idx="806">
                  <c:v>5.4716500000000003</c:v>
                </c:pt>
                <c:pt idx="807">
                  <c:v>5.6146599999999998</c:v>
                </c:pt>
                <c:pt idx="808">
                  <c:v>6.6324500000000004</c:v>
                </c:pt>
                <c:pt idx="809">
                  <c:v>7.5681099999999999</c:v>
                </c:pt>
                <c:pt idx="810">
                  <c:v>6.03132</c:v>
                </c:pt>
                <c:pt idx="811">
                  <c:v>5.5943199999999997</c:v>
                </c:pt>
                <c:pt idx="812">
                  <c:v>5.6951200000000002</c:v>
                </c:pt>
                <c:pt idx="813">
                  <c:v>4.6464699999999999</c:v>
                </c:pt>
                <c:pt idx="814">
                  <c:v>4.5081300000000004</c:v>
                </c:pt>
                <c:pt idx="815">
                  <c:v>5.2605300000000002</c:v>
                </c:pt>
                <c:pt idx="816">
                  <c:v>5.8175400000000002</c:v>
                </c:pt>
                <c:pt idx="817">
                  <c:v>3.8570000000000002</c:v>
                </c:pt>
                <c:pt idx="818">
                  <c:v>4.4454500000000001</c:v>
                </c:pt>
                <c:pt idx="819">
                  <c:v>4.5083200000000003</c:v>
                </c:pt>
                <c:pt idx="820">
                  <c:v>4.24186</c:v>
                </c:pt>
                <c:pt idx="821">
                  <c:v>3.9484599999999999</c:v>
                </c:pt>
                <c:pt idx="822">
                  <c:v>3.7374100000000001</c:v>
                </c:pt>
                <c:pt idx="823">
                  <c:v>3.1862300000000001</c:v>
                </c:pt>
                <c:pt idx="824">
                  <c:v>3.4594200000000002</c:v>
                </c:pt>
                <c:pt idx="825">
                  <c:v>2.9311099999999999</c:v>
                </c:pt>
                <c:pt idx="826">
                  <c:v>3.1447400000000001</c:v>
                </c:pt>
                <c:pt idx="827">
                  <c:v>3.7278199999999999</c:v>
                </c:pt>
                <c:pt idx="828">
                  <c:v>2.8978799999999998</c:v>
                </c:pt>
                <c:pt idx="829">
                  <c:v>2.6998500000000001</c:v>
                </c:pt>
                <c:pt idx="830">
                  <c:v>2.51356</c:v>
                </c:pt>
                <c:pt idx="831">
                  <c:v>2.6496200000000001</c:v>
                </c:pt>
                <c:pt idx="832">
                  <c:v>2.2837299999999998</c:v>
                </c:pt>
                <c:pt idx="833">
                  <c:v>2.3685499999999999</c:v>
                </c:pt>
                <c:pt idx="834">
                  <c:v>2.7376200000000002</c:v>
                </c:pt>
                <c:pt idx="835">
                  <c:v>3.3418399999999999</c:v>
                </c:pt>
                <c:pt idx="836">
                  <c:v>3.6393800000000001</c:v>
                </c:pt>
                <c:pt idx="837">
                  <c:v>2.9904099999999998</c:v>
                </c:pt>
                <c:pt idx="838">
                  <c:v>3.5818300000000001</c:v>
                </c:pt>
                <c:pt idx="839">
                  <c:v>3.07544</c:v>
                </c:pt>
                <c:pt idx="840">
                  <c:v>3.2535099999999999</c:v>
                </c:pt>
                <c:pt idx="841">
                  <c:v>3.1153499999999998</c:v>
                </c:pt>
                <c:pt idx="842">
                  <c:v>3.2942</c:v>
                </c:pt>
                <c:pt idx="843">
                  <c:v>2.8788100000000001</c:v>
                </c:pt>
                <c:pt idx="844">
                  <c:v>2.5366200000000001</c:v>
                </c:pt>
                <c:pt idx="845">
                  <c:v>2.65537</c:v>
                </c:pt>
                <c:pt idx="846">
                  <c:v>2.6991100000000001</c:v>
                </c:pt>
                <c:pt idx="847">
                  <c:v>2.6076000000000001</c:v>
                </c:pt>
                <c:pt idx="848">
                  <c:v>3.3321100000000001</c:v>
                </c:pt>
                <c:pt idx="849">
                  <c:v>3.1118999999999999</c:v>
                </c:pt>
                <c:pt idx="850">
                  <c:v>3.56169</c:v>
                </c:pt>
                <c:pt idx="851">
                  <c:v>3.4568400000000001</c:v>
                </c:pt>
                <c:pt idx="852">
                  <c:v>3.00698</c:v>
                </c:pt>
                <c:pt idx="853">
                  <c:v>2.8646600000000002</c:v>
                </c:pt>
                <c:pt idx="854">
                  <c:v>4.0645300000000004</c:v>
                </c:pt>
                <c:pt idx="855">
                  <c:v>3.1272899999999999</c:v>
                </c:pt>
                <c:pt idx="856">
                  <c:v>2.8058900000000002</c:v>
                </c:pt>
                <c:pt idx="857">
                  <c:v>2.47376</c:v>
                </c:pt>
                <c:pt idx="858">
                  <c:v>2.1862599999999999</c:v>
                </c:pt>
                <c:pt idx="859">
                  <c:v>2.0924800000000001</c:v>
                </c:pt>
                <c:pt idx="860">
                  <c:v>2.3416600000000001</c:v>
                </c:pt>
                <c:pt idx="861">
                  <c:v>2.3099099999999999</c:v>
                </c:pt>
                <c:pt idx="862">
                  <c:v>1.51935</c:v>
                </c:pt>
                <c:pt idx="863">
                  <c:v>1.5631299999999999</c:v>
                </c:pt>
                <c:pt idx="864">
                  <c:v>1.6245000000000001</c:v>
                </c:pt>
                <c:pt idx="865">
                  <c:v>1.3637999999999999</c:v>
                </c:pt>
                <c:pt idx="866">
                  <c:v>1.39168</c:v>
                </c:pt>
                <c:pt idx="867">
                  <c:v>1.14408</c:v>
                </c:pt>
                <c:pt idx="868">
                  <c:v>1.46458</c:v>
                </c:pt>
                <c:pt idx="869">
                  <c:v>2.04135</c:v>
                </c:pt>
                <c:pt idx="870">
                  <c:v>2.12493</c:v>
                </c:pt>
                <c:pt idx="871">
                  <c:v>1.9337</c:v>
                </c:pt>
                <c:pt idx="872">
                  <c:v>2.6596099999999998</c:v>
                </c:pt>
                <c:pt idx="873">
                  <c:v>2.6425900000000002</c:v>
                </c:pt>
                <c:pt idx="874">
                  <c:v>2.7865000000000002</c:v>
                </c:pt>
                <c:pt idx="875">
                  <c:v>3.0194100000000001</c:v>
                </c:pt>
                <c:pt idx="876">
                  <c:v>3.3082699999999998</c:v>
                </c:pt>
                <c:pt idx="877">
                  <c:v>3.6837800000000001</c:v>
                </c:pt>
                <c:pt idx="878">
                  <c:v>4.8333300000000001</c:v>
                </c:pt>
                <c:pt idx="879">
                  <c:v>3.20113</c:v>
                </c:pt>
                <c:pt idx="880">
                  <c:v>2.7707199999999998</c:v>
                </c:pt>
                <c:pt idx="881">
                  <c:v>2.9985499999999998</c:v>
                </c:pt>
                <c:pt idx="882">
                  <c:v>2.3810199999999999</c:v>
                </c:pt>
                <c:pt idx="883">
                  <c:v>2.6756500000000001</c:v>
                </c:pt>
                <c:pt idx="884">
                  <c:v>2.8204500000000001</c:v>
                </c:pt>
                <c:pt idx="885">
                  <c:v>2.1439400000000002</c:v>
                </c:pt>
                <c:pt idx="886">
                  <c:v>2.5723500000000001</c:v>
                </c:pt>
                <c:pt idx="887">
                  <c:v>1.7017800000000001</c:v>
                </c:pt>
                <c:pt idx="888">
                  <c:v>1.6052500000000001</c:v>
                </c:pt>
                <c:pt idx="889">
                  <c:v>1.4499</c:v>
                </c:pt>
                <c:pt idx="890">
                  <c:v>1.4387700000000001</c:v>
                </c:pt>
                <c:pt idx="891">
                  <c:v>1.4481900000000001</c:v>
                </c:pt>
                <c:pt idx="892">
                  <c:v>1.82609</c:v>
                </c:pt>
                <c:pt idx="893">
                  <c:v>1.7068000000000001</c:v>
                </c:pt>
                <c:pt idx="894">
                  <c:v>1.30172</c:v>
                </c:pt>
                <c:pt idx="895">
                  <c:v>2.0261999999999998</c:v>
                </c:pt>
                <c:pt idx="896">
                  <c:v>1.1394899999999999</c:v>
                </c:pt>
                <c:pt idx="897">
                  <c:v>1.02962</c:v>
                </c:pt>
                <c:pt idx="898">
                  <c:v>1.2513700000000001</c:v>
                </c:pt>
                <c:pt idx="899">
                  <c:v>1.06674</c:v>
                </c:pt>
                <c:pt idx="900">
                  <c:v>1.08284</c:v>
                </c:pt>
                <c:pt idx="901">
                  <c:v>1.04864</c:v>
                </c:pt>
                <c:pt idx="902">
                  <c:v>1.1479299999999999</c:v>
                </c:pt>
                <c:pt idx="903">
                  <c:v>1.5940700000000001</c:v>
                </c:pt>
                <c:pt idx="904">
                  <c:v>1.4371499999999999</c:v>
                </c:pt>
                <c:pt idx="905">
                  <c:v>1.3784400000000001</c:v>
                </c:pt>
                <c:pt idx="906">
                  <c:v>1.6953400000000001</c:v>
                </c:pt>
                <c:pt idx="907">
                  <c:v>1.4269400000000001</c:v>
                </c:pt>
                <c:pt idx="908">
                  <c:v>1.4340200000000001</c:v>
                </c:pt>
                <c:pt idx="909">
                  <c:v>1.88235</c:v>
                </c:pt>
                <c:pt idx="910">
                  <c:v>2.0565799999999999</c:v>
                </c:pt>
                <c:pt idx="911">
                  <c:v>2.0381999999999998</c:v>
                </c:pt>
                <c:pt idx="912">
                  <c:v>2.9649200000000002</c:v>
                </c:pt>
                <c:pt idx="913">
                  <c:v>3.4222399999999999</c:v>
                </c:pt>
                <c:pt idx="914">
                  <c:v>3.7729900000000001</c:v>
                </c:pt>
                <c:pt idx="915">
                  <c:v>2.4356399999999998</c:v>
                </c:pt>
                <c:pt idx="916">
                  <c:v>2.2133600000000002</c:v>
                </c:pt>
                <c:pt idx="917">
                  <c:v>1.50004</c:v>
                </c:pt>
                <c:pt idx="918">
                  <c:v>1.4099900000000001</c:v>
                </c:pt>
                <c:pt idx="919">
                  <c:v>1.1356599999999999</c:v>
                </c:pt>
                <c:pt idx="920">
                  <c:v>1.5549999999999999</c:v>
                </c:pt>
                <c:pt idx="921">
                  <c:v>2.1965599999999998</c:v>
                </c:pt>
                <c:pt idx="922">
                  <c:v>2.5913599999999999</c:v>
                </c:pt>
                <c:pt idx="923">
                  <c:v>2.827</c:v>
                </c:pt>
                <c:pt idx="924">
                  <c:v>2.6326999999999998</c:v>
                </c:pt>
                <c:pt idx="925">
                  <c:v>2.8590399999999998</c:v>
                </c:pt>
                <c:pt idx="926">
                  <c:v>3.2191900000000002</c:v>
                </c:pt>
                <c:pt idx="927">
                  <c:v>3.46767</c:v>
                </c:pt>
                <c:pt idx="928">
                  <c:v>3.83432</c:v>
                </c:pt>
                <c:pt idx="929">
                  <c:v>2.3479399999999999</c:v>
                </c:pt>
                <c:pt idx="930">
                  <c:v>2.35643</c:v>
                </c:pt>
                <c:pt idx="931">
                  <c:v>2.3595000000000002</c:v>
                </c:pt>
                <c:pt idx="932">
                  <c:v>2.2903500000000001</c:v>
                </c:pt>
                <c:pt idx="933">
                  <c:v>2.0156100000000001</c:v>
                </c:pt>
                <c:pt idx="934">
                  <c:v>2.4763500000000001</c:v>
                </c:pt>
                <c:pt idx="935">
                  <c:v>2.5244200000000001</c:v>
                </c:pt>
                <c:pt idx="936">
                  <c:v>1.73912</c:v>
                </c:pt>
                <c:pt idx="937">
                  <c:v>1.57694</c:v>
                </c:pt>
                <c:pt idx="938">
                  <c:v>1.5734900000000001</c:v>
                </c:pt>
                <c:pt idx="939">
                  <c:v>2.2002700000000002</c:v>
                </c:pt>
                <c:pt idx="940">
                  <c:v>2.70065</c:v>
                </c:pt>
                <c:pt idx="941">
                  <c:v>2.2741600000000002</c:v>
                </c:pt>
                <c:pt idx="942">
                  <c:v>2.2134900000000002</c:v>
                </c:pt>
                <c:pt idx="943">
                  <c:v>2.3726099999999999</c:v>
                </c:pt>
                <c:pt idx="944">
                  <c:v>2.6838500000000001</c:v>
                </c:pt>
                <c:pt idx="945">
                  <c:v>2.6571400000000001</c:v>
                </c:pt>
                <c:pt idx="946">
                  <c:v>2.1809500000000002</c:v>
                </c:pt>
                <c:pt idx="947">
                  <c:v>2.0379900000000002</c:v>
                </c:pt>
                <c:pt idx="948">
                  <c:v>1.9655</c:v>
                </c:pt>
                <c:pt idx="949">
                  <c:v>1.46946</c:v>
                </c:pt>
                <c:pt idx="950">
                  <c:v>1.73566</c:v>
                </c:pt>
                <c:pt idx="951">
                  <c:v>1.35894</c:v>
                </c:pt>
                <c:pt idx="952">
                  <c:v>1.5415300000000001</c:v>
                </c:pt>
                <c:pt idx="953">
                  <c:v>1.50363</c:v>
                </c:pt>
                <c:pt idx="954">
                  <c:v>1.36588</c:v>
                </c:pt>
                <c:pt idx="955">
                  <c:v>1.2323500000000001</c:v>
                </c:pt>
                <c:pt idx="956">
                  <c:v>1.3579300000000001</c:v>
                </c:pt>
                <c:pt idx="957">
                  <c:v>1.1222399999999999</c:v>
                </c:pt>
                <c:pt idx="958">
                  <c:v>1.23407</c:v>
                </c:pt>
                <c:pt idx="959">
                  <c:v>1.4735799999999999</c:v>
                </c:pt>
                <c:pt idx="960">
                  <c:v>1.6002700000000001</c:v>
                </c:pt>
                <c:pt idx="961">
                  <c:v>1.45862</c:v>
                </c:pt>
                <c:pt idx="962">
                  <c:v>1.90012</c:v>
                </c:pt>
                <c:pt idx="963">
                  <c:v>2.3668999999999998</c:v>
                </c:pt>
                <c:pt idx="964">
                  <c:v>2.6165400000000001</c:v>
                </c:pt>
                <c:pt idx="965">
                  <c:v>2.1637</c:v>
                </c:pt>
                <c:pt idx="966">
                  <c:v>2.3683800000000002</c:v>
                </c:pt>
                <c:pt idx="967">
                  <c:v>2.47533</c:v>
                </c:pt>
                <c:pt idx="968">
                  <c:v>2.7761300000000002</c:v>
                </c:pt>
                <c:pt idx="969">
                  <c:v>2.68092</c:v>
                </c:pt>
                <c:pt idx="970">
                  <c:v>3.6090300000000002</c:v>
                </c:pt>
                <c:pt idx="971">
                  <c:v>3.77163</c:v>
                </c:pt>
                <c:pt idx="972">
                  <c:v>4.8088800000000003</c:v>
                </c:pt>
                <c:pt idx="973">
                  <c:v>5.92659</c:v>
                </c:pt>
                <c:pt idx="974">
                  <c:v>6.1022600000000002</c:v>
                </c:pt>
                <c:pt idx="975">
                  <c:v>6.2005299999999997</c:v>
                </c:pt>
                <c:pt idx="976">
                  <c:v>4.7405099999999996</c:v>
                </c:pt>
                <c:pt idx="977">
                  <c:v>5.0025700000000004</c:v>
                </c:pt>
                <c:pt idx="978">
                  <c:v>4.3030400000000002</c:v>
                </c:pt>
                <c:pt idx="979">
                  <c:v>5.9545300000000001</c:v>
                </c:pt>
                <c:pt idx="980">
                  <c:v>7.1395999999999997</c:v>
                </c:pt>
                <c:pt idx="981">
                  <c:v>4.6098800000000004</c:v>
                </c:pt>
                <c:pt idx="982">
                  <c:v>3.18757</c:v>
                </c:pt>
                <c:pt idx="983">
                  <c:v>2.82091</c:v>
                </c:pt>
                <c:pt idx="984">
                  <c:v>2.6006100000000001</c:v>
                </c:pt>
                <c:pt idx="985">
                  <c:v>2.21394</c:v>
                </c:pt>
                <c:pt idx="986">
                  <c:v>1.8388100000000001</c:v>
                </c:pt>
                <c:pt idx="987">
                  <c:v>1.3934599999999999</c:v>
                </c:pt>
                <c:pt idx="988">
                  <c:v>1.1834899999999999</c:v>
                </c:pt>
                <c:pt idx="989">
                  <c:v>1.67286</c:v>
                </c:pt>
                <c:pt idx="990">
                  <c:v>1.21332</c:v>
                </c:pt>
                <c:pt idx="991">
                  <c:v>1.23644</c:v>
                </c:pt>
                <c:pt idx="992">
                  <c:v>1.3699699999999999</c:v>
                </c:pt>
                <c:pt idx="993">
                  <c:v>1.5557700000000001</c:v>
                </c:pt>
                <c:pt idx="994">
                  <c:v>1.0682</c:v>
                </c:pt>
                <c:pt idx="995">
                  <c:v>1.08212</c:v>
                </c:pt>
                <c:pt idx="996">
                  <c:v>1.5472900000000001</c:v>
                </c:pt>
                <c:pt idx="997">
                  <c:v>1.7723199999999999</c:v>
                </c:pt>
                <c:pt idx="998">
                  <c:v>1.94913</c:v>
                </c:pt>
                <c:pt idx="999">
                  <c:v>2.0647000000000002</c:v>
                </c:pt>
                <c:pt idx="1000">
                  <c:v>2.3794300000000002</c:v>
                </c:pt>
                <c:pt idx="1001">
                  <c:v>2.28782</c:v>
                </c:pt>
                <c:pt idx="1002">
                  <c:v>2.4743200000000001</c:v>
                </c:pt>
                <c:pt idx="1003">
                  <c:v>2.28302</c:v>
                </c:pt>
                <c:pt idx="1004">
                  <c:v>2.0149400000000002</c:v>
                </c:pt>
                <c:pt idx="1005">
                  <c:v>3.4853700000000001</c:v>
                </c:pt>
                <c:pt idx="1006">
                  <c:v>1.80772</c:v>
                </c:pt>
                <c:pt idx="1007">
                  <c:v>1.79722</c:v>
                </c:pt>
                <c:pt idx="1008">
                  <c:v>1.5053399999999999</c:v>
                </c:pt>
                <c:pt idx="1009">
                  <c:v>1.7824899999999999</c:v>
                </c:pt>
                <c:pt idx="1010">
                  <c:v>1.6572</c:v>
                </c:pt>
                <c:pt idx="1011">
                  <c:v>1.43862</c:v>
                </c:pt>
                <c:pt idx="1012">
                  <c:v>1.3280400000000001</c:v>
                </c:pt>
                <c:pt idx="1013">
                  <c:v>1.24613</c:v>
                </c:pt>
                <c:pt idx="1014">
                  <c:v>1.3537600000000001</c:v>
                </c:pt>
                <c:pt idx="1015">
                  <c:v>1.8563099999999999</c:v>
                </c:pt>
                <c:pt idx="1016">
                  <c:v>1.7883899999999999</c:v>
                </c:pt>
                <c:pt idx="1017">
                  <c:v>1.35782</c:v>
                </c:pt>
                <c:pt idx="1018">
                  <c:v>1.4985299999999999</c:v>
                </c:pt>
                <c:pt idx="1019">
                  <c:v>2.1484100000000002</c:v>
                </c:pt>
                <c:pt idx="1020">
                  <c:v>1.8200499999999999</c:v>
                </c:pt>
                <c:pt idx="1021">
                  <c:v>1.71136</c:v>
                </c:pt>
                <c:pt idx="1022">
                  <c:v>1.69567</c:v>
                </c:pt>
                <c:pt idx="1023">
                  <c:v>1.43442</c:v>
                </c:pt>
                <c:pt idx="1024">
                  <c:v>1.4473199999999999</c:v>
                </c:pt>
                <c:pt idx="1025">
                  <c:v>1.14791</c:v>
                </c:pt>
                <c:pt idx="1026">
                  <c:v>1.07626</c:v>
                </c:pt>
                <c:pt idx="1027">
                  <c:v>1.1820600000000001</c:v>
                </c:pt>
                <c:pt idx="1028">
                  <c:v>0.95621699999999998</c:v>
                </c:pt>
                <c:pt idx="1029">
                  <c:v>1.0985199999999999</c:v>
                </c:pt>
                <c:pt idx="1030">
                  <c:v>0.93417099999999997</c:v>
                </c:pt>
                <c:pt idx="1031">
                  <c:v>0.96127399999999996</c:v>
                </c:pt>
                <c:pt idx="1032">
                  <c:v>0.86330399999999996</c:v>
                </c:pt>
                <c:pt idx="1033">
                  <c:v>0.76796399999999998</c:v>
                </c:pt>
                <c:pt idx="1034">
                  <c:v>0.62155400000000005</c:v>
                </c:pt>
                <c:pt idx="1035">
                  <c:v>0.71360599999999996</c:v>
                </c:pt>
                <c:pt idx="1036">
                  <c:v>0.63458000000000003</c:v>
                </c:pt>
                <c:pt idx="1037">
                  <c:v>0.60285</c:v>
                </c:pt>
                <c:pt idx="1038">
                  <c:v>0.70609999999999995</c:v>
                </c:pt>
                <c:pt idx="1039">
                  <c:v>0.68603000000000003</c:v>
                </c:pt>
                <c:pt idx="1040">
                  <c:v>0.862012</c:v>
                </c:pt>
                <c:pt idx="1041">
                  <c:v>1.00132</c:v>
                </c:pt>
                <c:pt idx="1042">
                  <c:v>0.92437899999999995</c:v>
                </c:pt>
                <c:pt idx="1043">
                  <c:v>1.41997</c:v>
                </c:pt>
                <c:pt idx="1044">
                  <c:v>1.71153</c:v>
                </c:pt>
                <c:pt idx="1045">
                  <c:v>1.3750100000000001</c:v>
                </c:pt>
                <c:pt idx="1046">
                  <c:v>1.0214000000000001</c:v>
                </c:pt>
                <c:pt idx="1047">
                  <c:v>0.91897200000000001</c:v>
                </c:pt>
                <c:pt idx="1048">
                  <c:v>0.99440600000000001</c:v>
                </c:pt>
                <c:pt idx="1049">
                  <c:v>1.1270800000000001</c:v>
                </c:pt>
                <c:pt idx="1050">
                  <c:v>1.3266800000000001</c:v>
                </c:pt>
                <c:pt idx="1051">
                  <c:v>1.4714499999999999</c:v>
                </c:pt>
                <c:pt idx="1052">
                  <c:v>1.69032</c:v>
                </c:pt>
                <c:pt idx="1053">
                  <c:v>2.3575900000000001</c:v>
                </c:pt>
                <c:pt idx="1054">
                  <c:v>2.60378</c:v>
                </c:pt>
                <c:pt idx="1055">
                  <c:v>2.5237599999999998</c:v>
                </c:pt>
                <c:pt idx="1056">
                  <c:v>2.6346099999999999</c:v>
                </c:pt>
                <c:pt idx="1057">
                  <c:v>2.36442</c:v>
                </c:pt>
                <c:pt idx="1058">
                  <c:v>2.64601</c:v>
                </c:pt>
                <c:pt idx="1059">
                  <c:v>3.3814600000000001</c:v>
                </c:pt>
                <c:pt idx="1060">
                  <c:v>3.6098699999999999</c:v>
                </c:pt>
                <c:pt idx="1061">
                  <c:v>4.0042400000000002</c:v>
                </c:pt>
                <c:pt idx="1062">
                  <c:v>3.5644499999999999</c:v>
                </c:pt>
                <c:pt idx="1063">
                  <c:v>4.1730700000000001</c:v>
                </c:pt>
                <c:pt idx="1064">
                  <c:v>4.1308600000000002</c:v>
                </c:pt>
                <c:pt idx="1065">
                  <c:v>4.09213</c:v>
                </c:pt>
                <c:pt idx="1066">
                  <c:v>3.6665999999999999</c:v>
                </c:pt>
                <c:pt idx="1067">
                  <c:v>4.5864700000000003</c:v>
                </c:pt>
                <c:pt idx="1068">
                  <c:v>5.1982600000000003</c:v>
                </c:pt>
                <c:pt idx="1069">
                  <c:v>4.66723</c:v>
                </c:pt>
                <c:pt idx="1070">
                  <c:v>3.1789900000000002</c:v>
                </c:pt>
                <c:pt idx="1071">
                  <c:v>2.1823800000000002</c:v>
                </c:pt>
                <c:pt idx="1072">
                  <c:v>1.69709</c:v>
                </c:pt>
                <c:pt idx="1073">
                  <c:v>1.6737500000000001</c:v>
                </c:pt>
                <c:pt idx="1074">
                  <c:v>2.1308199999999999</c:v>
                </c:pt>
                <c:pt idx="1075">
                  <c:v>2.4320300000000001</c:v>
                </c:pt>
                <c:pt idx="1076">
                  <c:v>2.5269900000000001</c:v>
                </c:pt>
                <c:pt idx="1077">
                  <c:v>2.1661299999999999</c:v>
                </c:pt>
                <c:pt idx="1078">
                  <c:v>1.4765600000000001</c:v>
                </c:pt>
                <c:pt idx="1079">
                  <c:v>1.0488599999999999</c:v>
                </c:pt>
                <c:pt idx="1080">
                  <c:v>0.76153300000000002</c:v>
                </c:pt>
                <c:pt idx="1081">
                  <c:v>0.76109300000000002</c:v>
                </c:pt>
                <c:pt idx="1082">
                  <c:v>0.83717900000000001</c:v>
                </c:pt>
                <c:pt idx="1083">
                  <c:v>0.68555100000000002</c:v>
                </c:pt>
                <c:pt idx="1084">
                  <c:v>0.74205399999999999</c:v>
                </c:pt>
                <c:pt idx="1085">
                  <c:v>0.453652</c:v>
                </c:pt>
                <c:pt idx="1086">
                  <c:v>0.51208299999999995</c:v>
                </c:pt>
                <c:pt idx="1087">
                  <c:v>0.49285000000000001</c:v>
                </c:pt>
                <c:pt idx="1088">
                  <c:v>0.41967300000000002</c:v>
                </c:pt>
                <c:pt idx="1089">
                  <c:v>0.49390299999999998</c:v>
                </c:pt>
                <c:pt idx="1090">
                  <c:v>0.42552400000000001</c:v>
                </c:pt>
                <c:pt idx="1091">
                  <c:v>0.46923399999999998</c:v>
                </c:pt>
                <c:pt idx="1092">
                  <c:v>0.42158099999999998</c:v>
                </c:pt>
                <c:pt idx="1093">
                  <c:v>0.390177</c:v>
                </c:pt>
                <c:pt idx="1094">
                  <c:v>0.43740899999999999</c:v>
                </c:pt>
                <c:pt idx="1095">
                  <c:v>0.40526200000000001</c:v>
                </c:pt>
                <c:pt idx="1096">
                  <c:v>0.421018</c:v>
                </c:pt>
                <c:pt idx="1097">
                  <c:v>0.48246299999999998</c:v>
                </c:pt>
                <c:pt idx="1098">
                  <c:v>0.45480100000000001</c:v>
                </c:pt>
                <c:pt idx="1099">
                  <c:v>0.36778</c:v>
                </c:pt>
                <c:pt idx="1100">
                  <c:v>0.39032800000000001</c:v>
                </c:pt>
                <c:pt idx="1101">
                  <c:v>0.42411199999999999</c:v>
                </c:pt>
                <c:pt idx="1102">
                  <c:v>0.45025399999999999</c:v>
                </c:pt>
                <c:pt idx="1103">
                  <c:v>0.49620500000000001</c:v>
                </c:pt>
                <c:pt idx="1104">
                  <c:v>0.58648199999999995</c:v>
                </c:pt>
                <c:pt idx="1105">
                  <c:v>0.70108199999999998</c:v>
                </c:pt>
                <c:pt idx="1106">
                  <c:v>0.794373</c:v>
                </c:pt>
                <c:pt idx="1107">
                  <c:v>0.88083699999999998</c:v>
                </c:pt>
                <c:pt idx="1108">
                  <c:v>0.81839300000000004</c:v>
                </c:pt>
                <c:pt idx="1109">
                  <c:v>0.81326900000000002</c:v>
                </c:pt>
                <c:pt idx="1110">
                  <c:v>0.75869699999999995</c:v>
                </c:pt>
                <c:pt idx="1111">
                  <c:v>0.74744999999999995</c:v>
                </c:pt>
                <c:pt idx="1112">
                  <c:v>0.71986700000000003</c:v>
                </c:pt>
                <c:pt idx="1113">
                  <c:v>0.64991500000000002</c:v>
                </c:pt>
                <c:pt idx="1114">
                  <c:v>0.77860099999999999</c:v>
                </c:pt>
                <c:pt idx="1115">
                  <c:v>0.58452499999999996</c:v>
                </c:pt>
                <c:pt idx="1116">
                  <c:v>0.69453799999999999</c:v>
                </c:pt>
                <c:pt idx="1117">
                  <c:v>0.70743800000000001</c:v>
                </c:pt>
                <c:pt idx="1118">
                  <c:v>0.73394599999999999</c:v>
                </c:pt>
                <c:pt idx="1119">
                  <c:v>0.85993900000000001</c:v>
                </c:pt>
                <c:pt idx="1120">
                  <c:v>0.83186000000000004</c:v>
                </c:pt>
                <c:pt idx="1121">
                  <c:v>0.77642</c:v>
                </c:pt>
                <c:pt idx="1122">
                  <c:v>0.70121199999999995</c:v>
                </c:pt>
                <c:pt idx="1123">
                  <c:v>0.63998999999999995</c:v>
                </c:pt>
                <c:pt idx="1124">
                  <c:v>0.82471899999999998</c:v>
                </c:pt>
                <c:pt idx="1125">
                  <c:v>0.82990299999999995</c:v>
                </c:pt>
                <c:pt idx="1126">
                  <c:v>0.93859300000000001</c:v>
                </c:pt>
                <c:pt idx="1127">
                  <c:v>0.67136799999999996</c:v>
                </c:pt>
                <c:pt idx="1128">
                  <c:v>0.88522500000000004</c:v>
                </c:pt>
                <c:pt idx="1129">
                  <c:v>0.64175400000000005</c:v>
                </c:pt>
                <c:pt idx="1130">
                  <c:v>0.63456299999999999</c:v>
                </c:pt>
                <c:pt idx="1131">
                  <c:v>0.60209599999999996</c:v>
                </c:pt>
                <c:pt idx="1132">
                  <c:v>0.55025199999999996</c:v>
                </c:pt>
                <c:pt idx="1133">
                  <c:v>0.61016899999999996</c:v>
                </c:pt>
                <c:pt idx="1134">
                  <c:v>0.46168199999999998</c:v>
                </c:pt>
                <c:pt idx="1135">
                  <c:v>0.45465</c:v>
                </c:pt>
                <c:pt idx="1136">
                  <c:v>0.47871399999999997</c:v>
                </c:pt>
                <c:pt idx="1137">
                  <c:v>0.45794499999999999</c:v>
                </c:pt>
                <c:pt idx="1138">
                  <c:v>0.50688</c:v>
                </c:pt>
                <c:pt idx="1139">
                  <c:v>0.42007100000000003</c:v>
                </c:pt>
                <c:pt idx="1140">
                  <c:v>0.46029799999999998</c:v>
                </c:pt>
                <c:pt idx="1141">
                  <c:v>0.52507300000000001</c:v>
                </c:pt>
                <c:pt idx="1142">
                  <c:v>0.524003</c:v>
                </c:pt>
                <c:pt idx="1143">
                  <c:v>0.56690600000000002</c:v>
                </c:pt>
                <c:pt idx="1144">
                  <c:v>0.69664099999999995</c:v>
                </c:pt>
                <c:pt idx="1145">
                  <c:v>0.64809499999999998</c:v>
                </c:pt>
                <c:pt idx="1146">
                  <c:v>0.63879600000000003</c:v>
                </c:pt>
                <c:pt idx="1147">
                  <c:v>0.67808800000000002</c:v>
                </c:pt>
                <c:pt idx="1148">
                  <c:v>0.79598100000000005</c:v>
                </c:pt>
                <c:pt idx="1149">
                  <c:v>0.67029399999999995</c:v>
                </c:pt>
                <c:pt idx="1150">
                  <c:v>0.80990600000000001</c:v>
                </c:pt>
                <c:pt idx="1151">
                  <c:v>0.89556000000000002</c:v>
                </c:pt>
                <c:pt idx="1152">
                  <c:v>0.77307700000000001</c:v>
                </c:pt>
                <c:pt idx="1153">
                  <c:v>1.077</c:v>
                </c:pt>
                <c:pt idx="1154">
                  <c:v>1.1324000000000001</c:v>
                </c:pt>
                <c:pt idx="1155">
                  <c:v>1.07229</c:v>
                </c:pt>
                <c:pt idx="1156">
                  <c:v>1.2527299999999999</c:v>
                </c:pt>
                <c:pt idx="1157">
                  <c:v>1.09941</c:v>
                </c:pt>
                <c:pt idx="1158">
                  <c:v>1.0013099999999999</c:v>
                </c:pt>
                <c:pt idx="1159">
                  <c:v>1.0836399999999999</c:v>
                </c:pt>
                <c:pt idx="1160">
                  <c:v>1.73383</c:v>
                </c:pt>
                <c:pt idx="1161">
                  <c:v>1.78433</c:v>
                </c:pt>
                <c:pt idx="1162">
                  <c:v>1.64849</c:v>
                </c:pt>
                <c:pt idx="1163">
                  <c:v>2.11145</c:v>
                </c:pt>
                <c:pt idx="1164">
                  <c:v>1.7285699999999999</c:v>
                </c:pt>
                <c:pt idx="1165">
                  <c:v>1.7565900000000001</c:v>
                </c:pt>
                <c:pt idx="1166">
                  <c:v>1.66493</c:v>
                </c:pt>
                <c:pt idx="1167">
                  <c:v>1.49413</c:v>
                </c:pt>
                <c:pt idx="1168">
                  <c:v>1.5542199999999999</c:v>
                </c:pt>
                <c:pt idx="1169">
                  <c:v>1.6045400000000001</c:v>
                </c:pt>
                <c:pt idx="1170">
                  <c:v>1.6028500000000001</c:v>
                </c:pt>
                <c:pt idx="1171">
                  <c:v>1.7790699999999999</c:v>
                </c:pt>
                <c:pt idx="1172">
                  <c:v>1.8546400000000001</c:v>
                </c:pt>
                <c:pt idx="1173">
                  <c:v>1.2848200000000001</c:v>
                </c:pt>
                <c:pt idx="1174">
                  <c:v>1.41079</c:v>
                </c:pt>
                <c:pt idx="1175">
                  <c:v>1.3528100000000001</c:v>
                </c:pt>
                <c:pt idx="1176">
                  <c:v>1.6272</c:v>
                </c:pt>
                <c:pt idx="1177">
                  <c:v>1.77999</c:v>
                </c:pt>
                <c:pt idx="1178">
                  <c:v>1.7473700000000001</c:v>
                </c:pt>
                <c:pt idx="1179">
                  <c:v>1.5906899999999999</c:v>
                </c:pt>
                <c:pt idx="1180">
                  <c:v>2.1375199999999999</c:v>
                </c:pt>
                <c:pt idx="1181">
                  <c:v>1.91906</c:v>
                </c:pt>
                <c:pt idx="1182">
                  <c:v>1.6153900000000001</c:v>
                </c:pt>
                <c:pt idx="1183">
                  <c:v>1.8733599999999999</c:v>
                </c:pt>
                <c:pt idx="1184">
                  <c:v>1.8905000000000001</c:v>
                </c:pt>
                <c:pt idx="1185">
                  <c:v>1.7926200000000001</c:v>
                </c:pt>
                <c:pt idx="1186">
                  <c:v>2.0265200000000001</c:v>
                </c:pt>
                <c:pt idx="1187">
                  <c:v>1.8841300000000001</c:v>
                </c:pt>
                <c:pt idx="1188">
                  <c:v>1.8379300000000001</c:v>
                </c:pt>
                <c:pt idx="1189">
                  <c:v>2.0739100000000001</c:v>
                </c:pt>
                <c:pt idx="1190">
                  <c:v>2.0773899999999998</c:v>
                </c:pt>
                <c:pt idx="1191">
                  <c:v>2.2421899999999999</c:v>
                </c:pt>
                <c:pt idx="1192">
                  <c:v>1.7216100000000001</c:v>
                </c:pt>
                <c:pt idx="1193">
                  <c:v>1.5219400000000001</c:v>
                </c:pt>
                <c:pt idx="1194">
                  <c:v>1.4091899999999999</c:v>
                </c:pt>
                <c:pt idx="1195">
                  <c:v>1.13808</c:v>
                </c:pt>
                <c:pt idx="1196">
                  <c:v>0.99952600000000003</c:v>
                </c:pt>
                <c:pt idx="1197">
                  <c:v>0.89965499999999998</c:v>
                </c:pt>
                <c:pt idx="1198">
                  <c:v>1.3005199999999999</c:v>
                </c:pt>
                <c:pt idx="1199">
                  <c:v>1.0615600000000001</c:v>
                </c:pt>
                <c:pt idx="1200">
                  <c:v>1.16516</c:v>
                </c:pt>
                <c:pt idx="1201">
                  <c:v>1.51223</c:v>
                </c:pt>
                <c:pt idx="1202">
                  <c:v>1.9162300000000001</c:v>
                </c:pt>
                <c:pt idx="1203">
                  <c:v>2.0827599999999999</c:v>
                </c:pt>
                <c:pt idx="1204">
                  <c:v>1.89266</c:v>
                </c:pt>
                <c:pt idx="1205">
                  <c:v>2.0377900000000002</c:v>
                </c:pt>
                <c:pt idx="1206">
                  <c:v>2.5831900000000001</c:v>
                </c:pt>
                <c:pt idx="1207">
                  <c:v>2.6873</c:v>
                </c:pt>
                <c:pt idx="1208">
                  <c:v>3.37154</c:v>
                </c:pt>
                <c:pt idx="1209">
                  <c:v>2.7456499999999999</c:v>
                </c:pt>
                <c:pt idx="1210">
                  <c:v>3.1503399999999999</c:v>
                </c:pt>
                <c:pt idx="1211">
                  <c:v>3.4239799999999998</c:v>
                </c:pt>
                <c:pt idx="1212">
                  <c:v>3.42516</c:v>
                </c:pt>
                <c:pt idx="1213">
                  <c:v>3.4127000000000001</c:v>
                </c:pt>
                <c:pt idx="1214">
                  <c:v>3.6491699999999998</c:v>
                </c:pt>
                <c:pt idx="1215">
                  <c:v>3.32551</c:v>
                </c:pt>
                <c:pt idx="1216">
                  <c:v>3.1181399999999999</c:v>
                </c:pt>
                <c:pt idx="1217">
                  <c:v>3.6321500000000002</c:v>
                </c:pt>
                <c:pt idx="1218">
                  <c:v>3.5068199999999998</c:v>
                </c:pt>
                <c:pt idx="1219">
                  <c:v>4.4194199999999997</c:v>
                </c:pt>
                <c:pt idx="1220">
                  <c:v>3.4118300000000001</c:v>
                </c:pt>
                <c:pt idx="1221">
                  <c:v>2.9372500000000001</c:v>
                </c:pt>
                <c:pt idx="1222">
                  <c:v>2.7728999999999999</c:v>
                </c:pt>
                <c:pt idx="1223">
                  <c:v>2.54623</c:v>
                </c:pt>
                <c:pt idx="1224">
                  <c:v>2.6156100000000002</c:v>
                </c:pt>
                <c:pt idx="1225">
                  <c:v>2.4336500000000001</c:v>
                </c:pt>
                <c:pt idx="1226">
                  <c:v>2.55226</c:v>
                </c:pt>
                <c:pt idx="1227">
                  <c:v>3.0836999999999999</c:v>
                </c:pt>
                <c:pt idx="1228">
                  <c:v>2.6896399999999998</c:v>
                </c:pt>
                <c:pt idx="1229">
                  <c:v>3.3659300000000001</c:v>
                </c:pt>
                <c:pt idx="1230">
                  <c:v>3.8708100000000001</c:v>
                </c:pt>
                <c:pt idx="1231">
                  <c:v>3.32274</c:v>
                </c:pt>
                <c:pt idx="1232">
                  <c:v>3.8395199999999998</c:v>
                </c:pt>
                <c:pt idx="1233">
                  <c:v>3.6252399999999998</c:v>
                </c:pt>
                <c:pt idx="1234">
                  <c:v>4.0769799999999998</c:v>
                </c:pt>
                <c:pt idx="1235">
                  <c:v>4.0347099999999996</c:v>
                </c:pt>
                <c:pt idx="1236">
                  <c:v>2.49702</c:v>
                </c:pt>
                <c:pt idx="1237">
                  <c:v>3.36</c:v>
                </c:pt>
                <c:pt idx="1238">
                  <c:v>3.7166800000000002</c:v>
                </c:pt>
                <c:pt idx="1239">
                  <c:v>3.4882399999999998</c:v>
                </c:pt>
                <c:pt idx="1240">
                  <c:v>3.93587</c:v>
                </c:pt>
                <c:pt idx="1241">
                  <c:v>3.3865500000000002</c:v>
                </c:pt>
                <c:pt idx="1242">
                  <c:v>3.7119200000000001</c:v>
                </c:pt>
                <c:pt idx="1243">
                  <c:v>3.5526800000000001</c:v>
                </c:pt>
                <c:pt idx="1244">
                  <c:v>3.2480600000000002</c:v>
                </c:pt>
                <c:pt idx="1245">
                  <c:v>4.2946799999999996</c:v>
                </c:pt>
                <c:pt idx="1246">
                  <c:v>4.32219</c:v>
                </c:pt>
                <c:pt idx="1247">
                  <c:v>3.3549199999999999</c:v>
                </c:pt>
                <c:pt idx="1248">
                  <c:v>3.44441</c:v>
                </c:pt>
                <c:pt idx="1249">
                  <c:v>3.3982000000000001</c:v>
                </c:pt>
                <c:pt idx="1250">
                  <c:v>3.0155500000000002</c:v>
                </c:pt>
                <c:pt idx="1251">
                  <c:v>2.5086400000000002</c:v>
                </c:pt>
                <c:pt idx="1252">
                  <c:v>2.9899300000000002</c:v>
                </c:pt>
                <c:pt idx="1253">
                  <c:v>3.68682</c:v>
                </c:pt>
                <c:pt idx="1254">
                  <c:v>4.2324900000000003</c:v>
                </c:pt>
                <c:pt idx="1255">
                  <c:v>3.8586399999999998</c:v>
                </c:pt>
                <c:pt idx="1256">
                  <c:v>3.5665100000000001</c:v>
                </c:pt>
                <c:pt idx="1257">
                  <c:v>3.6358899999999998</c:v>
                </c:pt>
                <c:pt idx="1258">
                  <c:v>4.1618700000000004</c:v>
                </c:pt>
                <c:pt idx="1259">
                  <c:v>5.1010099999999996</c:v>
                </c:pt>
                <c:pt idx="1260">
                  <c:v>4.7323000000000004</c:v>
                </c:pt>
                <c:pt idx="1261">
                  <c:v>4.8157699999999997</c:v>
                </c:pt>
                <c:pt idx="1262">
                  <c:v>5.1335100000000002</c:v>
                </c:pt>
                <c:pt idx="1263">
                  <c:v>6.5037599999999998</c:v>
                </c:pt>
                <c:pt idx="1264">
                  <c:v>5.367</c:v>
                </c:pt>
                <c:pt idx="1265">
                  <c:v>7.4048600000000002</c:v>
                </c:pt>
                <c:pt idx="1266">
                  <c:v>6.3703500000000002</c:v>
                </c:pt>
                <c:pt idx="1267">
                  <c:v>5.8805699999999996</c:v>
                </c:pt>
                <c:pt idx="1268">
                  <c:v>6.3532700000000002</c:v>
                </c:pt>
                <c:pt idx="1269">
                  <c:v>6.2994399999999997</c:v>
                </c:pt>
                <c:pt idx="1270">
                  <c:v>5.3853499999999999</c:v>
                </c:pt>
                <c:pt idx="1271">
                  <c:v>5.3257700000000003</c:v>
                </c:pt>
                <c:pt idx="1272">
                  <c:v>5.9988900000000003</c:v>
                </c:pt>
                <c:pt idx="1273">
                  <c:v>5.31602</c:v>
                </c:pt>
                <c:pt idx="1274">
                  <c:v>4.8830799999999996</c:v>
                </c:pt>
                <c:pt idx="1275">
                  <c:v>5.2534700000000001</c:v>
                </c:pt>
                <c:pt idx="1276">
                  <c:v>4.84572</c:v>
                </c:pt>
                <c:pt idx="1277">
                  <c:v>4.9913999999999996</c:v>
                </c:pt>
                <c:pt idx="1278">
                  <c:v>4.2103700000000002</c:v>
                </c:pt>
                <c:pt idx="1279">
                  <c:v>4.7782099999999996</c:v>
                </c:pt>
                <c:pt idx="1280">
                  <c:v>5.8064099999999996</c:v>
                </c:pt>
                <c:pt idx="1281">
                  <c:v>6.1348500000000001</c:v>
                </c:pt>
                <c:pt idx="1282">
                  <c:v>5.8141100000000003</c:v>
                </c:pt>
                <c:pt idx="1283">
                  <c:v>6.0394100000000002</c:v>
                </c:pt>
                <c:pt idx="1284">
                  <c:v>6.0510799999999998</c:v>
                </c:pt>
                <c:pt idx="1285">
                  <c:v>6.7755000000000001</c:v>
                </c:pt>
                <c:pt idx="1286">
                  <c:v>7.4706400000000004</c:v>
                </c:pt>
                <c:pt idx="1287">
                  <c:v>6.9110300000000002</c:v>
                </c:pt>
                <c:pt idx="1288">
                  <c:v>7.7626200000000001</c:v>
                </c:pt>
                <c:pt idx="1289">
                  <c:v>10.0656</c:v>
                </c:pt>
                <c:pt idx="1290">
                  <c:v>8.4000500000000002</c:v>
                </c:pt>
                <c:pt idx="1291">
                  <c:v>8.0604300000000002</c:v>
                </c:pt>
                <c:pt idx="1292">
                  <c:v>8.8171599999999994</c:v>
                </c:pt>
                <c:pt idx="1293">
                  <c:v>7.3022</c:v>
                </c:pt>
                <c:pt idx="1294">
                  <c:v>8.7325300000000006</c:v>
                </c:pt>
                <c:pt idx="1295">
                  <c:v>8.2184899999999992</c:v>
                </c:pt>
                <c:pt idx="1296">
                  <c:v>6.5835499999999998</c:v>
                </c:pt>
                <c:pt idx="1297">
                  <c:v>6.9455900000000002</c:v>
                </c:pt>
                <c:pt idx="1298">
                  <c:v>5.4963899999999999</c:v>
                </c:pt>
                <c:pt idx="1299">
                  <c:v>6.4125300000000003</c:v>
                </c:pt>
                <c:pt idx="1300">
                  <c:v>7.3076299999999996</c:v>
                </c:pt>
                <c:pt idx="1301">
                  <c:v>4.8947099999999999</c:v>
                </c:pt>
                <c:pt idx="1302">
                  <c:v>5.8536400000000004</c:v>
                </c:pt>
                <c:pt idx="1303">
                  <c:v>6.3354499999999998</c:v>
                </c:pt>
                <c:pt idx="1304">
                  <c:v>4.6026499999999997</c:v>
                </c:pt>
                <c:pt idx="1305">
                  <c:v>4.8723900000000002</c:v>
                </c:pt>
                <c:pt idx="1306">
                  <c:v>4.3256800000000002</c:v>
                </c:pt>
                <c:pt idx="1307">
                  <c:v>4.5869200000000001</c:v>
                </c:pt>
                <c:pt idx="1308">
                  <c:v>4.7671000000000001</c:v>
                </c:pt>
                <c:pt idx="1309">
                  <c:v>3.4426100000000002</c:v>
                </c:pt>
                <c:pt idx="1310">
                  <c:v>3.8388399999999998</c:v>
                </c:pt>
                <c:pt idx="1311">
                  <c:v>4.1272399999999996</c:v>
                </c:pt>
                <c:pt idx="1312">
                  <c:v>4.2967700000000004</c:v>
                </c:pt>
                <c:pt idx="1313">
                  <c:v>5.0237299999999996</c:v>
                </c:pt>
                <c:pt idx="1314">
                  <c:v>4.65449</c:v>
                </c:pt>
                <c:pt idx="1315">
                  <c:v>5.77752</c:v>
                </c:pt>
                <c:pt idx="1316">
                  <c:v>6.5377700000000001</c:v>
                </c:pt>
                <c:pt idx="1317">
                  <c:v>6.9047999999999998</c:v>
                </c:pt>
                <c:pt idx="1318">
                  <c:v>6.2562600000000002</c:v>
                </c:pt>
                <c:pt idx="1319">
                  <c:v>7.2620300000000002</c:v>
                </c:pt>
                <c:pt idx="1320">
                  <c:v>6.7735399999999997</c:v>
                </c:pt>
                <c:pt idx="1321">
                  <c:v>6.6804600000000001</c:v>
                </c:pt>
                <c:pt idx="1322">
                  <c:v>8.4745399999999993</c:v>
                </c:pt>
                <c:pt idx="1323">
                  <c:v>6.7892900000000003</c:v>
                </c:pt>
                <c:pt idx="1324">
                  <c:v>7.7422399999999998</c:v>
                </c:pt>
                <c:pt idx="1325">
                  <c:v>8.7158499999999997</c:v>
                </c:pt>
                <c:pt idx="1326">
                  <c:v>6.3870899999999997</c:v>
                </c:pt>
                <c:pt idx="1327">
                  <c:v>7.9351399999999996</c:v>
                </c:pt>
                <c:pt idx="1328">
                  <c:v>7.72567</c:v>
                </c:pt>
                <c:pt idx="1329">
                  <c:v>6.8023699999999998</c:v>
                </c:pt>
                <c:pt idx="1330">
                  <c:v>6.22553</c:v>
                </c:pt>
                <c:pt idx="1331">
                  <c:v>7.8381299999999996</c:v>
                </c:pt>
                <c:pt idx="1332">
                  <c:v>7.2835200000000002</c:v>
                </c:pt>
                <c:pt idx="1333">
                  <c:v>7.3959200000000003</c:v>
                </c:pt>
                <c:pt idx="1334">
                  <c:v>9.2382299999999997</c:v>
                </c:pt>
                <c:pt idx="1335">
                  <c:v>8.8407599999999995</c:v>
                </c:pt>
                <c:pt idx="1336">
                  <c:v>10.359299999999999</c:v>
                </c:pt>
                <c:pt idx="1337">
                  <c:v>9.1110799999999994</c:v>
                </c:pt>
                <c:pt idx="1338">
                  <c:v>8.3904700000000005</c:v>
                </c:pt>
                <c:pt idx="1339">
                  <c:v>11.6594</c:v>
                </c:pt>
                <c:pt idx="1340">
                  <c:v>10.054500000000001</c:v>
                </c:pt>
                <c:pt idx="1341">
                  <c:v>8.9463799999999996</c:v>
                </c:pt>
                <c:pt idx="1342">
                  <c:v>8.4078300000000006</c:v>
                </c:pt>
                <c:pt idx="1343">
                  <c:v>6.9281499999999996</c:v>
                </c:pt>
                <c:pt idx="1344">
                  <c:v>4.9263500000000002</c:v>
                </c:pt>
                <c:pt idx="1345">
                  <c:v>4.8613499999999998</c:v>
                </c:pt>
                <c:pt idx="1346">
                  <c:v>5.1730600000000004</c:v>
                </c:pt>
                <c:pt idx="1347">
                  <c:v>4.1122699999999996</c:v>
                </c:pt>
                <c:pt idx="1348">
                  <c:v>3.9657499999999999</c:v>
                </c:pt>
                <c:pt idx="1349">
                  <c:v>3.6803699999999999</c:v>
                </c:pt>
                <c:pt idx="1350">
                  <c:v>3.6574300000000002</c:v>
                </c:pt>
                <c:pt idx="1351">
                  <c:v>3.0948199999999999</c:v>
                </c:pt>
                <c:pt idx="1352">
                  <c:v>2.89798</c:v>
                </c:pt>
                <c:pt idx="1353">
                  <c:v>2.9337900000000001</c:v>
                </c:pt>
                <c:pt idx="1354">
                  <c:v>2.74621</c:v>
                </c:pt>
                <c:pt idx="1355">
                  <c:v>3.2073999999999998</c:v>
                </c:pt>
                <c:pt idx="1356">
                  <c:v>3.0036200000000002</c:v>
                </c:pt>
                <c:pt idx="1357">
                  <c:v>3.2443300000000002</c:v>
                </c:pt>
                <c:pt idx="1358">
                  <c:v>5.0759800000000004</c:v>
                </c:pt>
                <c:pt idx="1359">
                  <c:v>6.2853700000000003</c:v>
                </c:pt>
                <c:pt idx="1360">
                  <c:v>5.00617</c:v>
                </c:pt>
                <c:pt idx="1361">
                  <c:v>4.8752199999999997</c:v>
                </c:pt>
                <c:pt idx="1362">
                  <c:v>6.2939499999999997</c:v>
                </c:pt>
                <c:pt idx="1363">
                  <c:v>6.23733</c:v>
                </c:pt>
                <c:pt idx="1364">
                  <c:v>7.3929400000000003</c:v>
                </c:pt>
                <c:pt idx="1365">
                  <c:v>8.1748899999999995</c:v>
                </c:pt>
                <c:pt idx="1366">
                  <c:v>7.6573799999999999</c:v>
                </c:pt>
                <c:pt idx="1367">
                  <c:v>8.2982600000000009</c:v>
                </c:pt>
                <c:pt idx="1368">
                  <c:v>7.0209000000000001</c:v>
                </c:pt>
                <c:pt idx="1369">
                  <c:v>5.5157999999999996</c:v>
                </c:pt>
                <c:pt idx="1370">
                  <c:v>6.1562200000000002</c:v>
                </c:pt>
                <c:pt idx="1371">
                  <c:v>6.3175100000000004</c:v>
                </c:pt>
                <c:pt idx="1372">
                  <c:v>4.6050300000000002</c:v>
                </c:pt>
                <c:pt idx="1373">
                  <c:v>4.5050100000000004</c:v>
                </c:pt>
                <c:pt idx="1374">
                  <c:v>3.8190300000000001</c:v>
                </c:pt>
                <c:pt idx="1375">
                  <c:v>3.9066100000000001</c:v>
                </c:pt>
                <c:pt idx="1376">
                  <c:v>3.6259299999999999</c:v>
                </c:pt>
                <c:pt idx="1377">
                  <c:v>3.2059700000000002</c:v>
                </c:pt>
                <c:pt idx="1378">
                  <c:v>2.8684099999999999</c:v>
                </c:pt>
                <c:pt idx="1379">
                  <c:v>3.4569800000000002</c:v>
                </c:pt>
                <c:pt idx="1380">
                  <c:v>3.4596100000000001</c:v>
                </c:pt>
                <c:pt idx="1381">
                  <c:v>3.9285100000000002</c:v>
                </c:pt>
                <c:pt idx="1382">
                  <c:v>3.4709300000000001</c:v>
                </c:pt>
                <c:pt idx="1383">
                  <c:v>3.4304700000000001</c:v>
                </c:pt>
                <c:pt idx="1384">
                  <c:v>3.9623200000000001</c:v>
                </c:pt>
                <c:pt idx="1385">
                  <c:v>3.31562</c:v>
                </c:pt>
                <c:pt idx="1386">
                  <c:v>3.8751099999999998</c:v>
                </c:pt>
                <c:pt idx="1387">
                  <c:v>4.1198100000000002</c:v>
                </c:pt>
                <c:pt idx="1388">
                  <c:v>4.8293200000000001</c:v>
                </c:pt>
                <c:pt idx="1389">
                  <c:v>4.4074799999999996</c:v>
                </c:pt>
                <c:pt idx="1390">
                  <c:v>4.5535800000000002</c:v>
                </c:pt>
                <c:pt idx="1391">
                  <c:v>4.0358799999999997</c:v>
                </c:pt>
                <c:pt idx="1392">
                  <c:v>5.4370799999999999</c:v>
                </c:pt>
                <c:pt idx="1393">
                  <c:v>5.7735399999999997</c:v>
                </c:pt>
                <c:pt idx="1394">
                  <c:v>5.7715100000000001</c:v>
                </c:pt>
                <c:pt idx="1395">
                  <c:v>5.9522500000000003</c:v>
                </c:pt>
                <c:pt idx="1396">
                  <c:v>4.9318499999999998</c:v>
                </c:pt>
                <c:pt idx="1397">
                  <c:v>5.0248900000000001</c:v>
                </c:pt>
                <c:pt idx="1398">
                  <c:v>6.0294800000000004</c:v>
                </c:pt>
                <c:pt idx="1399">
                  <c:v>5.14412</c:v>
                </c:pt>
                <c:pt idx="1400">
                  <c:v>5.9215799999999996</c:v>
                </c:pt>
                <c:pt idx="1401">
                  <c:v>6.45627</c:v>
                </c:pt>
                <c:pt idx="1402">
                  <c:v>7.8223099999999999</c:v>
                </c:pt>
                <c:pt idx="1403">
                  <c:v>6.2727399999999998</c:v>
                </c:pt>
                <c:pt idx="1404">
                  <c:v>6.79941</c:v>
                </c:pt>
                <c:pt idx="1405">
                  <c:v>6.4509499999999997</c:v>
                </c:pt>
                <c:pt idx="1406">
                  <c:v>5.9307999999999996</c:v>
                </c:pt>
                <c:pt idx="1407">
                  <c:v>6.95479</c:v>
                </c:pt>
                <c:pt idx="1408">
                  <c:v>6.9157000000000002</c:v>
                </c:pt>
                <c:pt idx="1409">
                  <c:v>8.3304200000000002</c:v>
                </c:pt>
                <c:pt idx="1410">
                  <c:v>7.3609099999999996</c:v>
                </c:pt>
                <c:pt idx="1411">
                  <c:v>6.3061800000000003</c:v>
                </c:pt>
                <c:pt idx="1412">
                  <c:v>4.8824199999999998</c:v>
                </c:pt>
                <c:pt idx="1413">
                  <c:v>6.6943400000000004</c:v>
                </c:pt>
                <c:pt idx="1414">
                  <c:v>7.1479100000000004</c:v>
                </c:pt>
                <c:pt idx="1415">
                  <c:v>6.6196299999999999</c:v>
                </c:pt>
                <c:pt idx="1416">
                  <c:v>6.7761199999999997</c:v>
                </c:pt>
                <c:pt idx="1417">
                  <c:v>5.9037300000000004</c:v>
                </c:pt>
                <c:pt idx="1418">
                  <c:v>6.55091</c:v>
                </c:pt>
                <c:pt idx="1419">
                  <c:v>8.4717900000000004</c:v>
                </c:pt>
                <c:pt idx="1420">
                  <c:v>6.4603099999999998</c:v>
                </c:pt>
                <c:pt idx="1421">
                  <c:v>5.7661899999999999</c:v>
                </c:pt>
                <c:pt idx="1422">
                  <c:v>6.2095200000000004</c:v>
                </c:pt>
                <c:pt idx="1423">
                  <c:v>6.1385399999999999</c:v>
                </c:pt>
                <c:pt idx="1424">
                  <c:v>5.79183</c:v>
                </c:pt>
                <c:pt idx="1425">
                  <c:v>5.8077800000000002</c:v>
                </c:pt>
                <c:pt idx="1426">
                  <c:v>5.7922500000000001</c:v>
                </c:pt>
                <c:pt idx="1427">
                  <c:v>5.2089100000000004</c:v>
                </c:pt>
                <c:pt idx="1428">
                  <c:v>6.67516</c:v>
                </c:pt>
                <c:pt idx="1429">
                  <c:v>6.8941600000000003</c:v>
                </c:pt>
                <c:pt idx="1430">
                  <c:v>5.5784099999999999</c:v>
                </c:pt>
                <c:pt idx="1431">
                  <c:v>6.4458099999999998</c:v>
                </c:pt>
                <c:pt idx="1432">
                  <c:v>5.7647000000000004</c:v>
                </c:pt>
                <c:pt idx="1433">
                  <c:v>5.5116500000000004</c:v>
                </c:pt>
                <c:pt idx="1434">
                  <c:v>4.9654699999999998</c:v>
                </c:pt>
                <c:pt idx="1435">
                  <c:v>4.8166599999999997</c:v>
                </c:pt>
                <c:pt idx="1436">
                  <c:v>4.5876200000000003</c:v>
                </c:pt>
                <c:pt idx="1437">
                  <c:v>4.9618399999999996</c:v>
                </c:pt>
                <c:pt idx="1438">
                  <c:v>4.3645300000000002</c:v>
                </c:pt>
                <c:pt idx="1439">
                  <c:v>3.7403400000000002</c:v>
                </c:pt>
                <c:pt idx="1440">
                  <c:v>3.7862200000000001</c:v>
                </c:pt>
                <c:pt idx="1441">
                  <c:v>4.0888</c:v>
                </c:pt>
                <c:pt idx="1442">
                  <c:v>3.62039</c:v>
                </c:pt>
                <c:pt idx="1443">
                  <c:v>4.4014600000000002</c:v>
                </c:pt>
                <c:pt idx="1444">
                  <c:v>4.1478400000000004</c:v>
                </c:pt>
                <c:pt idx="1445">
                  <c:v>3.0806</c:v>
                </c:pt>
                <c:pt idx="1446">
                  <c:v>2.9317899999999999</c:v>
                </c:pt>
                <c:pt idx="1447">
                  <c:v>2.2879100000000001</c:v>
                </c:pt>
                <c:pt idx="1448">
                  <c:v>3.33216</c:v>
                </c:pt>
                <c:pt idx="1449">
                  <c:v>2.5830600000000001</c:v>
                </c:pt>
                <c:pt idx="1450">
                  <c:v>4.0754400000000004</c:v>
                </c:pt>
                <c:pt idx="1451">
                  <c:v>4.19773</c:v>
                </c:pt>
                <c:pt idx="1452">
                  <c:v>4.7096400000000003</c:v>
                </c:pt>
                <c:pt idx="1453">
                  <c:v>3.3704299999999998</c:v>
                </c:pt>
                <c:pt idx="1454">
                  <c:v>3.5493100000000002</c:v>
                </c:pt>
                <c:pt idx="1455">
                  <c:v>3.9685000000000001</c:v>
                </c:pt>
                <c:pt idx="1456">
                  <c:v>3.7389100000000002</c:v>
                </c:pt>
                <c:pt idx="1457">
                  <c:v>4.00366</c:v>
                </c:pt>
                <c:pt idx="1458">
                  <c:v>4.6231600000000004</c:v>
                </c:pt>
                <c:pt idx="1459">
                  <c:v>4.4460100000000002</c:v>
                </c:pt>
                <c:pt idx="1460">
                  <c:v>5.2699100000000003</c:v>
                </c:pt>
                <c:pt idx="1461">
                  <c:v>5.9640000000000004</c:v>
                </c:pt>
                <c:pt idx="1462">
                  <c:v>5.1274800000000003</c:v>
                </c:pt>
                <c:pt idx="1463">
                  <c:v>6.0907900000000001</c:v>
                </c:pt>
                <c:pt idx="1464">
                  <c:v>6.7800599999999998</c:v>
                </c:pt>
                <c:pt idx="1465">
                  <c:v>6.9446899999999996</c:v>
                </c:pt>
                <c:pt idx="1466">
                  <c:v>7.3978599999999997</c:v>
                </c:pt>
                <c:pt idx="1467">
                  <c:v>6.9526899999999996</c:v>
                </c:pt>
                <c:pt idx="1468">
                  <c:v>7.80654</c:v>
                </c:pt>
                <c:pt idx="1469">
                  <c:v>8.3828999999999994</c:v>
                </c:pt>
                <c:pt idx="1470">
                  <c:v>8.3272700000000004</c:v>
                </c:pt>
                <c:pt idx="1471">
                  <c:v>8.0172500000000007</c:v>
                </c:pt>
                <c:pt idx="1472">
                  <c:v>9.6710899999999995</c:v>
                </c:pt>
                <c:pt idx="1473">
                  <c:v>10.3712</c:v>
                </c:pt>
                <c:pt idx="1474">
                  <c:v>12.2819</c:v>
                </c:pt>
                <c:pt idx="1475">
                  <c:v>16.937000000000001</c:v>
                </c:pt>
                <c:pt idx="1476">
                  <c:v>14.407</c:v>
                </c:pt>
                <c:pt idx="1477">
                  <c:v>13.932499999999999</c:v>
                </c:pt>
                <c:pt idx="1478">
                  <c:v>16.201899999999998</c:v>
                </c:pt>
                <c:pt idx="1479">
                  <c:v>15.856199999999999</c:v>
                </c:pt>
                <c:pt idx="1480">
                  <c:v>18.586300000000001</c:v>
                </c:pt>
                <c:pt idx="1481">
                  <c:v>20.3551</c:v>
                </c:pt>
                <c:pt idx="1482">
                  <c:v>18.805299999999999</c:v>
                </c:pt>
                <c:pt idx="1483">
                  <c:v>20.206499999999998</c:v>
                </c:pt>
                <c:pt idx="1484">
                  <c:v>21.2453</c:v>
                </c:pt>
                <c:pt idx="1485">
                  <c:v>21.5549</c:v>
                </c:pt>
                <c:pt idx="1486">
                  <c:v>20.2483</c:v>
                </c:pt>
                <c:pt idx="1487">
                  <c:v>22.402000000000001</c:v>
                </c:pt>
                <c:pt idx="1488">
                  <c:v>23.501899999999999</c:v>
                </c:pt>
                <c:pt idx="1489">
                  <c:v>18.799099999999999</c:v>
                </c:pt>
                <c:pt idx="1490">
                  <c:v>18.89</c:v>
                </c:pt>
                <c:pt idx="1491">
                  <c:v>22.183299999999999</c:v>
                </c:pt>
                <c:pt idx="1492">
                  <c:v>21.234999999999999</c:v>
                </c:pt>
                <c:pt idx="1493">
                  <c:v>20.8672</c:v>
                </c:pt>
                <c:pt idx="1494">
                  <c:v>20.4923</c:v>
                </c:pt>
                <c:pt idx="1495">
                  <c:v>20.372499999999999</c:v>
                </c:pt>
                <c:pt idx="1496">
                  <c:v>26.328299999999999</c:v>
                </c:pt>
                <c:pt idx="1497">
                  <c:v>24.841899999999999</c:v>
                </c:pt>
                <c:pt idx="1498">
                  <c:v>20.95</c:v>
                </c:pt>
                <c:pt idx="1499">
                  <c:v>19.5321</c:v>
                </c:pt>
                <c:pt idx="1500">
                  <c:v>18.2867</c:v>
                </c:pt>
                <c:pt idx="1501">
                  <c:v>16.080200000000001</c:v>
                </c:pt>
                <c:pt idx="1502">
                  <c:v>16.388400000000001</c:v>
                </c:pt>
                <c:pt idx="1503">
                  <c:v>15.8683</c:v>
                </c:pt>
                <c:pt idx="1504">
                  <c:v>14.7813</c:v>
                </c:pt>
                <c:pt idx="1505">
                  <c:v>15.642300000000001</c:v>
                </c:pt>
                <c:pt idx="1506">
                  <c:v>15.518700000000001</c:v>
                </c:pt>
                <c:pt idx="1507">
                  <c:v>13.897500000000001</c:v>
                </c:pt>
                <c:pt idx="1508">
                  <c:v>13.582100000000001</c:v>
                </c:pt>
                <c:pt idx="1509">
                  <c:v>14.125999999999999</c:v>
                </c:pt>
                <c:pt idx="1510">
                  <c:v>15.418200000000001</c:v>
                </c:pt>
                <c:pt idx="1511">
                  <c:v>13.998699999999999</c:v>
                </c:pt>
                <c:pt idx="1512">
                  <c:v>13.11</c:v>
                </c:pt>
                <c:pt idx="1513">
                  <c:v>13.1708</c:v>
                </c:pt>
                <c:pt idx="1514">
                  <c:v>14.598699999999999</c:v>
                </c:pt>
                <c:pt idx="1515">
                  <c:v>14.206899999999999</c:v>
                </c:pt>
                <c:pt idx="1516">
                  <c:v>13.782</c:v>
                </c:pt>
                <c:pt idx="1517">
                  <c:v>13.6913</c:v>
                </c:pt>
                <c:pt idx="1518">
                  <c:v>14.4832</c:v>
                </c:pt>
                <c:pt idx="1519">
                  <c:v>12.1587</c:v>
                </c:pt>
                <c:pt idx="1520">
                  <c:v>15.061</c:v>
                </c:pt>
                <c:pt idx="1521">
                  <c:v>12.012</c:v>
                </c:pt>
                <c:pt idx="1522">
                  <c:v>10.664400000000001</c:v>
                </c:pt>
                <c:pt idx="1523">
                  <c:v>10.7462</c:v>
                </c:pt>
                <c:pt idx="1524">
                  <c:v>10.414899999999999</c:v>
                </c:pt>
                <c:pt idx="1525">
                  <c:v>8.8623799999999999</c:v>
                </c:pt>
                <c:pt idx="1526">
                  <c:v>8.2386300000000006</c:v>
                </c:pt>
                <c:pt idx="1527">
                  <c:v>9.5950100000000003</c:v>
                </c:pt>
                <c:pt idx="1528">
                  <c:v>7.2403000000000004</c:v>
                </c:pt>
                <c:pt idx="1529">
                  <c:v>7.4728599999999998</c:v>
                </c:pt>
                <c:pt idx="1530">
                  <c:v>6.5576400000000001</c:v>
                </c:pt>
                <c:pt idx="1531">
                  <c:v>6.5211600000000001</c:v>
                </c:pt>
                <c:pt idx="1532">
                  <c:v>8.6149400000000007</c:v>
                </c:pt>
                <c:pt idx="1533">
                  <c:v>7.2020499999999998</c:v>
                </c:pt>
                <c:pt idx="1534">
                  <c:v>6.4842899999999997</c:v>
                </c:pt>
                <c:pt idx="1535">
                  <c:v>5.9799600000000002</c:v>
                </c:pt>
                <c:pt idx="1536">
                  <c:v>8.2995300000000007</c:v>
                </c:pt>
                <c:pt idx="1537">
                  <c:v>7.8274999999999997</c:v>
                </c:pt>
                <c:pt idx="1538">
                  <c:v>5.8953499999999996</c:v>
                </c:pt>
                <c:pt idx="1539">
                  <c:v>5.7066699999999999</c:v>
                </c:pt>
                <c:pt idx="1540">
                  <c:v>5.9335000000000004</c:v>
                </c:pt>
                <c:pt idx="1541">
                  <c:v>7.1041100000000004</c:v>
                </c:pt>
                <c:pt idx="1542">
                  <c:v>6.86625</c:v>
                </c:pt>
                <c:pt idx="1543">
                  <c:v>8.0469500000000007</c:v>
                </c:pt>
                <c:pt idx="1544">
                  <c:v>7.1512000000000002</c:v>
                </c:pt>
                <c:pt idx="1545">
                  <c:v>6.1471400000000003</c:v>
                </c:pt>
                <c:pt idx="1546">
                  <c:v>7.7729600000000003</c:v>
                </c:pt>
                <c:pt idx="1547">
                  <c:v>8.3229100000000003</c:v>
                </c:pt>
                <c:pt idx="1548">
                  <c:v>9.4182299999999994</c:v>
                </c:pt>
                <c:pt idx="1549">
                  <c:v>5.8176899999999998</c:v>
                </c:pt>
                <c:pt idx="1550">
                  <c:v>6.2585800000000003</c:v>
                </c:pt>
                <c:pt idx="1551">
                  <c:v>8.4714899999999993</c:v>
                </c:pt>
                <c:pt idx="1552">
                  <c:v>9.5522100000000005</c:v>
                </c:pt>
                <c:pt idx="1553">
                  <c:v>7.84755</c:v>
                </c:pt>
                <c:pt idx="1554">
                  <c:v>7.4252900000000004</c:v>
                </c:pt>
                <c:pt idx="1555">
                  <c:v>7.9515099999999999</c:v>
                </c:pt>
                <c:pt idx="1556">
                  <c:v>10.6053</c:v>
                </c:pt>
                <c:pt idx="1557">
                  <c:v>8.40916</c:v>
                </c:pt>
                <c:pt idx="1558">
                  <c:v>7.2766400000000004</c:v>
                </c:pt>
                <c:pt idx="1559">
                  <c:v>8.0595300000000005</c:v>
                </c:pt>
                <c:pt idx="1560">
                  <c:v>9.4487900000000007</c:v>
                </c:pt>
                <c:pt idx="1561">
                  <c:v>7.8608200000000004</c:v>
                </c:pt>
                <c:pt idx="1562">
                  <c:v>8.5487300000000008</c:v>
                </c:pt>
                <c:pt idx="1563">
                  <c:v>10.081099999999999</c:v>
                </c:pt>
                <c:pt idx="1564">
                  <c:v>8.1651399999999992</c:v>
                </c:pt>
                <c:pt idx="1565">
                  <c:v>8.4225200000000005</c:v>
                </c:pt>
                <c:pt idx="1566">
                  <c:v>9.9627599999999994</c:v>
                </c:pt>
                <c:pt idx="1567">
                  <c:v>9.9984800000000007</c:v>
                </c:pt>
                <c:pt idx="1568">
                  <c:v>8.11191</c:v>
                </c:pt>
                <c:pt idx="1569">
                  <c:v>8.4311100000000003</c:v>
                </c:pt>
                <c:pt idx="1570">
                  <c:v>7.5392099999999997</c:v>
                </c:pt>
                <c:pt idx="1571">
                  <c:v>9.8353199999999994</c:v>
                </c:pt>
                <c:pt idx="1572">
                  <c:v>10.040800000000001</c:v>
                </c:pt>
                <c:pt idx="1573">
                  <c:v>8.7201299999999993</c:v>
                </c:pt>
                <c:pt idx="1574">
                  <c:v>7.6000399999999999</c:v>
                </c:pt>
                <c:pt idx="1575">
                  <c:v>7.0211300000000003</c:v>
                </c:pt>
                <c:pt idx="1576">
                  <c:v>7.1090200000000001</c:v>
                </c:pt>
                <c:pt idx="1577">
                  <c:v>8.17319</c:v>
                </c:pt>
                <c:pt idx="1578">
                  <c:v>8.7560400000000005</c:v>
                </c:pt>
                <c:pt idx="1579">
                  <c:v>8.1601700000000008</c:v>
                </c:pt>
                <c:pt idx="1580">
                  <c:v>7.8788400000000003</c:v>
                </c:pt>
                <c:pt idx="1581">
                  <c:v>13.4549</c:v>
                </c:pt>
                <c:pt idx="1582">
                  <c:v>10.8878</c:v>
                </c:pt>
                <c:pt idx="1583">
                  <c:v>11.889699999999999</c:v>
                </c:pt>
                <c:pt idx="1584">
                  <c:v>7.7427999999999999</c:v>
                </c:pt>
                <c:pt idx="1585">
                  <c:v>8.9813700000000001</c:v>
                </c:pt>
                <c:pt idx="1586">
                  <c:v>8.4142399999999995</c:v>
                </c:pt>
                <c:pt idx="1587">
                  <c:v>7.7589499999999996</c:v>
                </c:pt>
                <c:pt idx="1588">
                  <c:v>7.36348</c:v>
                </c:pt>
                <c:pt idx="1589">
                  <c:v>6.7316500000000001</c:v>
                </c:pt>
                <c:pt idx="1590">
                  <c:v>5.9685300000000003</c:v>
                </c:pt>
                <c:pt idx="1591">
                  <c:v>6.9397900000000003</c:v>
                </c:pt>
                <c:pt idx="1592">
                  <c:v>7.5531199999999998</c:v>
                </c:pt>
                <c:pt idx="1593">
                  <c:v>9.2533700000000003</c:v>
                </c:pt>
                <c:pt idx="1594">
                  <c:v>8.8325099999999992</c:v>
                </c:pt>
                <c:pt idx="1595">
                  <c:v>10.168799999999999</c:v>
                </c:pt>
                <c:pt idx="1596">
                  <c:v>11.0398</c:v>
                </c:pt>
                <c:pt idx="1597">
                  <c:v>14.760999999999999</c:v>
                </c:pt>
                <c:pt idx="1598">
                  <c:v>28.779299999999999</c:v>
                </c:pt>
                <c:pt idx="1599">
                  <c:v>39.798299999999998</c:v>
                </c:pt>
                <c:pt idx="1600">
                  <c:v>17.545500000000001</c:v>
                </c:pt>
                <c:pt idx="1601">
                  <c:v>10.6134</c:v>
                </c:pt>
                <c:pt idx="1602">
                  <c:v>12.730399999999999</c:v>
                </c:pt>
                <c:pt idx="1603">
                  <c:v>11.377800000000001</c:v>
                </c:pt>
                <c:pt idx="1604">
                  <c:v>11.8127</c:v>
                </c:pt>
                <c:pt idx="1605">
                  <c:v>12.809799999999999</c:v>
                </c:pt>
                <c:pt idx="1606">
                  <c:v>14.33</c:v>
                </c:pt>
                <c:pt idx="1607">
                  <c:v>13.222899999999999</c:v>
                </c:pt>
                <c:pt idx="1608">
                  <c:v>20.075900000000001</c:v>
                </c:pt>
                <c:pt idx="1609">
                  <c:v>16.901900000000001</c:v>
                </c:pt>
                <c:pt idx="1610">
                  <c:v>16.723700000000001</c:v>
                </c:pt>
                <c:pt idx="1611">
                  <c:v>20.320499999999999</c:v>
                </c:pt>
                <c:pt idx="1612">
                  <c:v>20.458100000000002</c:v>
                </c:pt>
                <c:pt idx="1613">
                  <c:v>20.037099999999999</c:v>
                </c:pt>
                <c:pt idx="1614">
                  <c:v>19.720600000000001</c:v>
                </c:pt>
                <c:pt idx="1615">
                  <c:v>21.377199999999998</c:v>
                </c:pt>
                <c:pt idx="1616">
                  <c:v>16.749500000000001</c:v>
                </c:pt>
                <c:pt idx="1617">
                  <c:v>18.739899999999999</c:v>
                </c:pt>
                <c:pt idx="1618">
                  <c:v>18.614000000000001</c:v>
                </c:pt>
                <c:pt idx="1619">
                  <c:v>19.043700000000001</c:v>
                </c:pt>
                <c:pt idx="1620">
                  <c:v>24.1357</c:v>
                </c:pt>
                <c:pt idx="1621">
                  <c:v>24.890999999999998</c:v>
                </c:pt>
                <c:pt idx="1622">
                  <c:v>21.9057</c:v>
                </c:pt>
                <c:pt idx="1623">
                  <c:v>24.935600000000001</c:v>
                </c:pt>
                <c:pt idx="1624">
                  <c:v>27.889700000000001</c:v>
                </c:pt>
                <c:pt idx="1625">
                  <c:v>28.040400000000002</c:v>
                </c:pt>
                <c:pt idx="1626">
                  <c:v>32.364199999999997</c:v>
                </c:pt>
                <c:pt idx="1627">
                  <c:v>35.5167</c:v>
                </c:pt>
                <c:pt idx="1628">
                  <c:v>31.2058</c:v>
                </c:pt>
                <c:pt idx="1629">
                  <c:v>34.0869</c:v>
                </c:pt>
                <c:pt idx="1630">
                  <c:v>38.2348</c:v>
                </c:pt>
                <c:pt idx="1631">
                  <c:v>34.024099999999997</c:v>
                </c:pt>
                <c:pt idx="1632">
                  <c:v>42.853099999999998</c:v>
                </c:pt>
                <c:pt idx="1633">
                  <c:v>39.710299999999997</c:v>
                </c:pt>
                <c:pt idx="1634">
                  <c:v>38.9343</c:v>
                </c:pt>
                <c:pt idx="1635">
                  <c:v>41.748899999999999</c:v>
                </c:pt>
                <c:pt idx="1636">
                  <c:v>48.247100000000003</c:v>
                </c:pt>
                <c:pt idx="1637">
                  <c:v>32.473300000000002</c:v>
                </c:pt>
                <c:pt idx="1638">
                  <c:v>34.224499999999999</c:v>
                </c:pt>
                <c:pt idx="1639">
                  <c:v>39.468899999999998</c:v>
                </c:pt>
                <c:pt idx="1640">
                  <c:v>45.906199999999998</c:v>
                </c:pt>
                <c:pt idx="1641">
                  <c:v>40.061599999999999</c:v>
                </c:pt>
                <c:pt idx="1642">
                  <c:v>43.175600000000003</c:v>
                </c:pt>
                <c:pt idx="1643">
                  <c:v>55.505899999999997</c:v>
                </c:pt>
                <c:pt idx="1644">
                  <c:v>53.332000000000001</c:v>
                </c:pt>
                <c:pt idx="1645">
                  <c:v>43.027799999999999</c:v>
                </c:pt>
                <c:pt idx="1646">
                  <c:v>52.845999999999997</c:v>
                </c:pt>
                <c:pt idx="1647">
                  <c:v>51.652000000000001</c:v>
                </c:pt>
                <c:pt idx="1648">
                  <c:v>38.386000000000003</c:v>
                </c:pt>
                <c:pt idx="1649">
                  <c:v>43.741199999999999</c:v>
                </c:pt>
                <c:pt idx="1650">
                  <c:v>43.474699999999999</c:v>
                </c:pt>
                <c:pt idx="1651">
                  <c:v>47.226900000000001</c:v>
                </c:pt>
                <c:pt idx="1652">
                  <c:v>61.502200000000002</c:v>
                </c:pt>
                <c:pt idx="1653">
                  <c:v>63.815199999999997</c:v>
                </c:pt>
                <c:pt idx="1654">
                  <c:v>63.222999999999999</c:v>
                </c:pt>
                <c:pt idx="1655">
                  <c:v>73.840500000000006</c:v>
                </c:pt>
                <c:pt idx="1656">
                  <c:v>63.201599999999999</c:v>
                </c:pt>
                <c:pt idx="1657">
                  <c:v>64.097399999999993</c:v>
                </c:pt>
                <c:pt idx="1658">
                  <c:v>66.768900000000002</c:v>
                </c:pt>
                <c:pt idx="1659">
                  <c:v>77.383899999999997</c:v>
                </c:pt>
                <c:pt idx="1660">
                  <c:v>87.1</c:v>
                </c:pt>
                <c:pt idx="1661">
                  <c:v>99.476500000000001</c:v>
                </c:pt>
                <c:pt idx="1662">
                  <c:v>105.581</c:v>
                </c:pt>
                <c:pt idx="1663">
                  <c:v>90.676299999999998</c:v>
                </c:pt>
                <c:pt idx="1664">
                  <c:v>104.309</c:v>
                </c:pt>
                <c:pt idx="1665">
                  <c:v>95.854100000000003</c:v>
                </c:pt>
                <c:pt idx="1666">
                  <c:v>104.477</c:v>
                </c:pt>
                <c:pt idx="1667">
                  <c:v>104.44499999999999</c:v>
                </c:pt>
                <c:pt idx="1668">
                  <c:v>143.99600000000001</c:v>
                </c:pt>
                <c:pt idx="1669">
                  <c:v>158.9</c:v>
                </c:pt>
                <c:pt idx="1670">
                  <c:v>126.122</c:v>
                </c:pt>
                <c:pt idx="1671">
                  <c:v>120.69799999999999</c:v>
                </c:pt>
                <c:pt idx="1672">
                  <c:v>87.941999999999993</c:v>
                </c:pt>
                <c:pt idx="1673">
                  <c:v>73.014399999999995</c:v>
                </c:pt>
                <c:pt idx="1674">
                  <c:v>77.505799999999994</c:v>
                </c:pt>
                <c:pt idx="1675">
                  <c:v>88.180300000000003</c:v>
                </c:pt>
                <c:pt idx="1676">
                  <c:v>64.16</c:v>
                </c:pt>
                <c:pt idx="1677">
                  <c:v>61.562100000000001</c:v>
                </c:pt>
                <c:pt idx="1678">
                  <c:v>62.780200000000001</c:v>
                </c:pt>
                <c:pt idx="1679">
                  <c:v>56.074300000000001</c:v>
                </c:pt>
                <c:pt idx="1680">
                  <c:v>60.988300000000002</c:v>
                </c:pt>
                <c:pt idx="1681">
                  <c:v>84.991100000000003</c:v>
                </c:pt>
                <c:pt idx="1682">
                  <c:v>84.141099999999994</c:v>
                </c:pt>
                <c:pt idx="1683">
                  <c:v>129.27600000000001</c:v>
                </c:pt>
                <c:pt idx="1684">
                  <c:v>172.02099999999999</c:v>
                </c:pt>
                <c:pt idx="1685">
                  <c:v>90.192499999999995</c:v>
                </c:pt>
                <c:pt idx="1686">
                  <c:v>120.88200000000001</c:v>
                </c:pt>
                <c:pt idx="1687">
                  <c:v>140.62899999999999</c:v>
                </c:pt>
                <c:pt idx="1688">
                  <c:v>139.191</c:v>
                </c:pt>
                <c:pt idx="1689">
                  <c:v>132.85499999999999</c:v>
                </c:pt>
                <c:pt idx="1690">
                  <c:v>164.99299999999999</c:v>
                </c:pt>
                <c:pt idx="1691">
                  <c:v>199.999</c:v>
                </c:pt>
                <c:pt idx="1692">
                  <c:v>154.376</c:v>
                </c:pt>
                <c:pt idx="1693">
                  <c:v>199.26499999999999</c:v>
                </c:pt>
                <c:pt idx="1694">
                  <c:v>174.107</c:v>
                </c:pt>
                <c:pt idx="1695">
                  <c:v>193.333</c:v>
                </c:pt>
                <c:pt idx="1696">
                  <c:v>190.708</c:v>
                </c:pt>
                <c:pt idx="1697">
                  <c:v>175.05600000000001</c:v>
                </c:pt>
                <c:pt idx="1698">
                  <c:v>167.898</c:v>
                </c:pt>
                <c:pt idx="1699">
                  <c:v>181.19800000000001</c:v>
                </c:pt>
                <c:pt idx="1700">
                  <c:v>180.22399999999999</c:v>
                </c:pt>
                <c:pt idx="1701">
                  <c:v>189.61500000000001</c:v>
                </c:pt>
                <c:pt idx="1702">
                  <c:v>156.41</c:v>
                </c:pt>
                <c:pt idx="1703">
                  <c:v>196.738</c:v>
                </c:pt>
                <c:pt idx="1704">
                  <c:v>181.55600000000001</c:v>
                </c:pt>
                <c:pt idx="1705">
                  <c:v>189.30500000000001</c:v>
                </c:pt>
                <c:pt idx="1706">
                  <c:v>164.61099999999999</c:v>
                </c:pt>
                <c:pt idx="1707">
                  <c:v>153.06700000000001</c:v>
                </c:pt>
                <c:pt idx="1708">
                  <c:v>117.401</c:v>
                </c:pt>
                <c:pt idx="1709">
                  <c:v>118.997</c:v>
                </c:pt>
                <c:pt idx="1710">
                  <c:v>91.130600000000001</c:v>
                </c:pt>
                <c:pt idx="1711">
                  <c:v>126.84699999999999</c:v>
                </c:pt>
                <c:pt idx="1712">
                  <c:v>101.09399999999999</c:v>
                </c:pt>
                <c:pt idx="1713">
                  <c:v>99.774199999999993</c:v>
                </c:pt>
                <c:pt idx="1714">
                  <c:v>124.318</c:v>
                </c:pt>
                <c:pt idx="1715">
                  <c:v>136.94800000000001</c:v>
                </c:pt>
                <c:pt idx="1716">
                  <c:v>172.62100000000001</c:v>
                </c:pt>
                <c:pt idx="1717">
                  <c:v>161.929</c:v>
                </c:pt>
                <c:pt idx="1718">
                  <c:v>157.958</c:v>
                </c:pt>
                <c:pt idx="1719">
                  <c:v>127.581</c:v>
                </c:pt>
                <c:pt idx="1720">
                  <c:v>140.16399999999999</c:v>
                </c:pt>
                <c:pt idx="1721">
                  <c:v>138.72</c:v>
                </c:pt>
                <c:pt idx="1722">
                  <c:v>158.83600000000001</c:v>
                </c:pt>
                <c:pt idx="1723">
                  <c:v>165.19</c:v>
                </c:pt>
                <c:pt idx="1724">
                  <c:v>156.04300000000001</c:v>
                </c:pt>
                <c:pt idx="1725">
                  <c:v>163.762</c:v>
                </c:pt>
                <c:pt idx="1726">
                  <c:v>186.66300000000001</c:v>
                </c:pt>
                <c:pt idx="1727">
                  <c:v>175.84299999999999</c:v>
                </c:pt>
                <c:pt idx="1728">
                  <c:v>148.47499999999999</c:v>
                </c:pt>
                <c:pt idx="1729">
                  <c:v>160.267</c:v>
                </c:pt>
                <c:pt idx="1730">
                  <c:v>153.00299999999999</c:v>
                </c:pt>
                <c:pt idx="1731">
                  <c:v>214.85499999999999</c:v>
                </c:pt>
                <c:pt idx="1732">
                  <c:v>122.36</c:v>
                </c:pt>
                <c:pt idx="1733">
                  <c:v>139.21899999999999</c:v>
                </c:pt>
                <c:pt idx="1734">
                  <c:v>155.89599999999999</c:v>
                </c:pt>
                <c:pt idx="1735">
                  <c:v>135.11600000000001</c:v>
                </c:pt>
                <c:pt idx="1736">
                  <c:v>174.38</c:v>
                </c:pt>
                <c:pt idx="1737">
                  <c:v>170.31700000000001</c:v>
                </c:pt>
                <c:pt idx="1738">
                  <c:v>239.155</c:v>
                </c:pt>
                <c:pt idx="1739">
                  <c:v>227.15700000000001</c:v>
                </c:pt>
                <c:pt idx="1740">
                  <c:v>374.387</c:v>
                </c:pt>
                <c:pt idx="1741">
                  <c:v>314.24900000000002</c:v>
                </c:pt>
                <c:pt idx="1742">
                  <c:v>277.70999999999998</c:v>
                </c:pt>
                <c:pt idx="1743">
                  <c:v>306.86500000000001</c:v>
                </c:pt>
                <c:pt idx="1744">
                  <c:v>302.24700000000001</c:v>
                </c:pt>
                <c:pt idx="1745">
                  <c:v>304.48099999999999</c:v>
                </c:pt>
                <c:pt idx="1746">
                  <c:v>305.791</c:v>
                </c:pt>
                <c:pt idx="1747">
                  <c:v>277.20800000000003</c:v>
                </c:pt>
                <c:pt idx="1748">
                  <c:v>269.32400000000001</c:v>
                </c:pt>
                <c:pt idx="1749">
                  <c:v>293.411</c:v>
                </c:pt>
                <c:pt idx="1750">
                  <c:v>304.23500000000001</c:v>
                </c:pt>
                <c:pt idx="1751">
                  <c:v>225.35</c:v>
                </c:pt>
                <c:pt idx="1752">
                  <c:v>194.03200000000001</c:v>
                </c:pt>
                <c:pt idx="1753">
                  <c:v>161.62200000000001</c:v>
                </c:pt>
                <c:pt idx="1754">
                  <c:v>114.16500000000001</c:v>
                </c:pt>
                <c:pt idx="1755">
                  <c:v>79.697599999999994</c:v>
                </c:pt>
                <c:pt idx="1756">
                  <c:v>72.376400000000004</c:v>
                </c:pt>
                <c:pt idx="1757">
                  <c:v>98.797499999999999</c:v>
                </c:pt>
                <c:pt idx="1758">
                  <c:v>153.43299999999999</c:v>
                </c:pt>
                <c:pt idx="1759">
                  <c:v>165.97399999999999</c:v>
                </c:pt>
                <c:pt idx="1760">
                  <c:v>152.59899999999999</c:v>
                </c:pt>
                <c:pt idx="1761">
                  <c:v>188.53299999999999</c:v>
                </c:pt>
                <c:pt idx="1762">
                  <c:v>187.24799999999999</c:v>
                </c:pt>
                <c:pt idx="1763">
                  <c:v>185.19200000000001</c:v>
                </c:pt>
                <c:pt idx="1764">
                  <c:v>147.21799999999999</c:v>
                </c:pt>
                <c:pt idx="1765">
                  <c:v>121.036</c:v>
                </c:pt>
                <c:pt idx="1766">
                  <c:v>127.30800000000001</c:v>
                </c:pt>
                <c:pt idx="1767">
                  <c:v>100.75</c:v>
                </c:pt>
                <c:pt idx="1768">
                  <c:v>103.85</c:v>
                </c:pt>
                <c:pt idx="1769">
                  <c:v>96.689400000000006</c:v>
                </c:pt>
                <c:pt idx="1770">
                  <c:v>122.011</c:v>
                </c:pt>
                <c:pt idx="1771">
                  <c:v>93.489900000000006</c:v>
                </c:pt>
                <c:pt idx="1772">
                  <c:v>102.235</c:v>
                </c:pt>
                <c:pt idx="1773">
                  <c:v>162.83600000000001</c:v>
                </c:pt>
                <c:pt idx="1774">
                  <c:v>157.80699999999999</c:v>
                </c:pt>
                <c:pt idx="1775">
                  <c:v>168.535</c:v>
                </c:pt>
                <c:pt idx="1776">
                  <c:v>192.917</c:v>
                </c:pt>
                <c:pt idx="1777">
                  <c:v>274.13</c:v>
                </c:pt>
                <c:pt idx="1778">
                  <c:v>390.90600000000001</c:v>
                </c:pt>
                <c:pt idx="1779">
                  <c:v>285.12</c:v>
                </c:pt>
                <c:pt idx="1780">
                  <c:v>135.34399999999999</c:v>
                </c:pt>
                <c:pt idx="1781">
                  <c:v>89.756900000000002</c:v>
                </c:pt>
                <c:pt idx="1782">
                  <c:v>96.614199999999997</c:v>
                </c:pt>
                <c:pt idx="1783">
                  <c:v>98.914100000000005</c:v>
                </c:pt>
                <c:pt idx="1784">
                  <c:v>97.431399999999996</c:v>
                </c:pt>
                <c:pt idx="1785">
                  <c:v>116.43899999999999</c:v>
                </c:pt>
                <c:pt idx="1786">
                  <c:v>97.99</c:v>
                </c:pt>
                <c:pt idx="1787">
                  <c:v>94.118899999999996</c:v>
                </c:pt>
                <c:pt idx="1788">
                  <c:v>79.353899999999996</c:v>
                </c:pt>
                <c:pt idx="1789">
                  <c:v>112.218</c:v>
                </c:pt>
                <c:pt idx="1790">
                  <c:v>87.593400000000003</c:v>
                </c:pt>
                <c:pt idx="1791">
                  <c:v>75.586600000000004</c:v>
                </c:pt>
                <c:pt idx="1792">
                  <c:v>75.354299999999995</c:v>
                </c:pt>
                <c:pt idx="1793">
                  <c:v>69.904499999999999</c:v>
                </c:pt>
                <c:pt idx="1794">
                  <c:v>53.135899999999999</c:v>
                </c:pt>
                <c:pt idx="1795">
                  <c:v>50.575099999999999</c:v>
                </c:pt>
                <c:pt idx="1796">
                  <c:v>60.425800000000002</c:v>
                </c:pt>
                <c:pt idx="1797">
                  <c:v>49.763199999999998</c:v>
                </c:pt>
                <c:pt idx="1798">
                  <c:v>41.534300000000002</c:v>
                </c:pt>
                <c:pt idx="1799">
                  <c:v>51.253900000000002</c:v>
                </c:pt>
                <c:pt idx="1800">
                  <c:v>94.918499999999995</c:v>
                </c:pt>
                <c:pt idx="1801">
                  <c:v>118.375</c:v>
                </c:pt>
                <c:pt idx="1802">
                  <c:v>68.539400000000001</c:v>
                </c:pt>
                <c:pt idx="1803">
                  <c:v>44.215600000000002</c:v>
                </c:pt>
                <c:pt idx="1804">
                  <c:v>34.628999999999998</c:v>
                </c:pt>
                <c:pt idx="1805">
                  <c:v>28.1769</c:v>
                </c:pt>
                <c:pt idx="1806">
                  <c:v>32.309199999999997</c:v>
                </c:pt>
                <c:pt idx="1807">
                  <c:v>28.874300000000002</c:v>
                </c:pt>
                <c:pt idx="1808">
                  <c:v>25.804200000000002</c:v>
                </c:pt>
                <c:pt idx="1809">
                  <c:v>17.211300000000001</c:v>
                </c:pt>
                <c:pt idx="1810">
                  <c:v>13.8696</c:v>
                </c:pt>
                <c:pt idx="1811">
                  <c:v>18.311299999999999</c:v>
                </c:pt>
                <c:pt idx="1812">
                  <c:v>16.1129</c:v>
                </c:pt>
                <c:pt idx="1813">
                  <c:v>16.230699999999999</c:v>
                </c:pt>
                <c:pt idx="1814">
                  <c:v>17.0243</c:v>
                </c:pt>
                <c:pt idx="1815">
                  <c:v>16.8536</c:v>
                </c:pt>
                <c:pt idx="1816">
                  <c:v>15.7163</c:v>
                </c:pt>
                <c:pt idx="1817">
                  <c:v>17.1312</c:v>
                </c:pt>
                <c:pt idx="1818">
                  <c:v>16.707899999999999</c:v>
                </c:pt>
                <c:pt idx="1819">
                  <c:v>14.5238</c:v>
                </c:pt>
                <c:pt idx="1820">
                  <c:v>12.6531</c:v>
                </c:pt>
                <c:pt idx="1821">
                  <c:v>11.7494</c:v>
                </c:pt>
                <c:pt idx="1822">
                  <c:v>13.631500000000001</c:v>
                </c:pt>
                <c:pt idx="1823">
                  <c:v>14.1</c:v>
                </c:pt>
                <c:pt idx="1824">
                  <c:v>11.270099999999999</c:v>
                </c:pt>
                <c:pt idx="1825">
                  <c:v>7.9097900000000001</c:v>
                </c:pt>
                <c:pt idx="1826">
                  <c:v>8.1053700000000006</c:v>
                </c:pt>
                <c:pt idx="1827">
                  <c:v>7.3708499999999999</c:v>
                </c:pt>
                <c:pt idx="1828">
                  <c:v>7.07186</c:v>
                </c:pt>
                <c:pt idx="1829">
                  <c:v>6.7764300000000004</c:v>
                </c:pt>
                <c:pt idx="1830">
                  <c:v>6.8753799999999998</c:v>
                </c:pt>
                <c:pt idx="1831">
                  <c:v>6.8678100000000004</c:v>
                </c:pt>
                <c:pt idx="1832">
                  <c:v>8.2094799999999992</c:v>
                </c:pt>
                <c:pt idx="1833">
                  <c:v>10.1935</c:v>
                </c:pt>
                <c:pt idx="1834">
                  <c:v>8.0903100000000006</c:v>
                </c:pt>
                <c:pt idx="1835">
                  <c:v>8.6637599999999999</c:v>
                </c:pt>
                <c:pt idx="1836">
                  <c:v>6.5406899999999997</c:v>
                </c:pt>
                <c:pt idx="1837">
                  <c:v>6.8041499999999999</c:v>
                </c:pt>
                <c:pt idx="1838">
                  <c:v>6.8034800000000004</c:v>
                </c:pt>
                <c:pt idx="1839">
                  <c:v>7.0947699999999996</c:v>
                </c:pt>
                <c:pt idx="1840">
                  <c:v>7.7263799999999998</c:v>
                </c:pt>
                <c:pt idx="1841">
                  <c:v>9.2027599999999996</c:v>
                </c:pt>
                <c:pt idx="1842">
                  <c:v>6.0902500000000002</c:v>
                </c:pt>
                <c:pt idx="1843">
                  <c:v>5.8535300000000001</c:v>
                </c:pt>
                <c:pt idx="1844">
                  <c:v>6.0765500000000001</c:v>
                </c:pt>
                <c:pt idx="1845">
                  <c:v>6.1188900000000004</c:v>
                </c:pt>
                <c:pt idx="1846">
                  <c:v>6.0098099999999999</c:v>
                </c:pt>
                <c:pt idx="1847">
                  <c:v>6.0183600000000004</c:v>
                </c:pt>
                <c:pt idx="1848">
                  <c:v>5.4790799999999997</c:v>
                </c:pt>
                <c:pt idx="1849">
                  <c:v>4.3001199999999997</c:v>
                </c:pt>
                <c:pt idx="1850">
                  <c:v>4.2825199999999999</c:v>
                </c:pt>
                <c:pt idx="1851">
                  <c:v>4.4465000000000003</c:v>
                </c:pt>
                <c:pt idx="1852">
                  <c:v>4.28545</c:v>
                </c:pt>
                <c:pt idx="1853">
                  <c:v>4.7781700000000003</c:v>
                </c:pt>
                <c:pt idx="1854">
                  <c:v>4.60921</c:v>
                </c:pt>
                <c:pt idx="1855">
                  <c:v>4.3076999999999996</c:v>
                </c:pt>
                <c:pt idx="1856">
                  <c:v>3.5868500000000001</c:v>
                </c:pt>
                <c:pt idx="1857">
                  <c:v>4.09415</c:v>
                </c:pt>
                <c:pt idx="1858">
                  <c:v>4.3415800000000004</c:v>
                </c:pt>
                <c:pt idx="1859">
                  <c:v>4.5292700000000004</c:v>
                </c:pt>
                <c:pt idx="1860">
                  <c:v>5.60311</c:v>
                </c:pt>
                <c:pt idx="1861">
                  <c:v>5.4596200000000001</c:v>
                </c:pt>
                <c:pt idx="1862">
                  <c:v>4.6006999999999998</c:v>
                </c:pt>
                <c:pt idx="1863">
                  <c:v>4.3801800000000002</c:v>
                </c:pt>
                <c:pt idx="1864">
                  <c:v>4.9613500000000004</c:v>
                </c:pt>
                <c:pt idx="1865">
                  <c:v>4.9368699999999999</c:v>
                </c:pt>
                <c:pt idx="1866">
                  <c:v>5.7237</c:v>
                </c:pt>
                <c:pt idx="1867">
                  <c:v>5.9816399999999996</c:v>
                </c:pt>
                <c:pt idx="1868">
                  <c:v>5.7302299999999997</c:v>
                </c:pt>
                <c:pt idx="1869">
                  <c:v>5.7257199999999999</c:v>
                </c:pt>
                <c:pt idx="1870">
                  <c:v>5.3815200000000001</c:v>
                </c:pt>
                <c:pt idx="1871">
                  <c:v>4.0827</c:v>
                </c:pt>
                <c:pt idx="1872">
                  <c:v>4.5620099999999999</c:v>
                </c:pt>
                <c:pt idx="1873">
                  <c:v>6.2331000000000003</c:v>
                </c:pt>
                <c:pt idx="1874">
                  <c:v>5.45723</c:v>
                </c:pt>
                <c:pt idx="1875">
                  <c:v>5.4342800000000002</c:v>
                </c:pt>
                <c:pt idx="1876">
                  <c:v>8.0051100000000002</c:v>
                </c:pt>
                <c:pt idx="1877">
                  <c:v>6.8812199999999999</c:v>
                </c:pt>
                <c:pt idx="1878">
                  <c:v>6.1625399999999999</c:v>
                </c:pt>
                <c:pt idx="1879">
                  <c:v>9.3382100000000001</c:v>
                </c:pt>
                <c:pt idx="1880">
                  <c:v>6.4484500000000002</c:v>
                </c:pt>
                <c:pt idx="1881">
                  <c:v>7.1918499999999996</c:v>
                </c:pt>
                <c:pt idx="1882">
                  <c:v>5.8088499999999996</c:v>
                </c:pt>
                <c:pt idx="1883">
                  <c:v>5.4131900000000002</c:v>
                </c:pt>
                <c:pt idx="1884">
                  <c:v>6.1336899999999996</c:v>
                </c:pt>
                <c:pt idx="1885">
                  <c:v>7.1515399999999998</c:v>
                </c:pt>
                <c:pt idx="1886">
                  <c:v>5.7407700000000004</c:v>
                </c:pt>
                <c:pt idx="1887">
                  <c:v>4.5268300000000004</c:v>
                </c:pt>
                <c:pt idx="1888">
                  <c:v>5.0245199999999999</c:v>
                </c:pt>
                <c:pt idx="1889">
                  <c:v>5.2147300000000003</c:v>
                </c:pt>
                <c:pt idx="1890">
                  <c:v>4.3596399999999997</c:v>
                </c:pt>
                <c:pt idx="1891">
                  <c:v>4.0739799999999997</c:v>
                </c:pt>
                <c:pt idx="1892">
                  <c:v>4.3087299999999997</c:v>
                </c:pt>
                <c:pt idx="1893">
                  <c:v>4.3890599999999997</c:v>
                </c:pt>
                <c:pt idx="1894">
                  <c:v>4.51241</c:v>
                </c:pt>
                <c:pt idx="1895">
                  <c:v>3.53653</c:v>
                </c:pt>
                <c:pt idx="1896">
                  <c:v>3.5690200000000001</c:v>
                </c:pt>
                <c:pt idx="1897">
                  <c:v>3.34335</c:v>
                </c:pt>
                <c:pt idx="1898">
                  <c:v>2.37</c:v>
                </c:pt>
                <c:pt idx="1899">
                  <c:v>2.7225799999999998</c:v>
                </c:pt>
                <c:pt idx="1900">
                  <c:v>2.2739699999999998</c:v>
                </c:pt>
                <c:pt idx="1901">
                  <c:v>2.4533499999999999</c:v>
                </c:pt>
                <c:pt idx="1902">
                  <c:v>2.8304399999999998</c:v>
                </c:pt>
                <c:pt idx="1903">
                  <c:v>2.4972099999999999</c:v>
                </c:pt>
                <c:pt idx="1904">
                  <c:v>2.5225</c:v>
                </c:pt>
                <c:pt idx="1905">
                  <c:v>2.2555499999999999</c:v>
                </c:pt>
                <c:pt idx="1906">
                  <c:v>2.49655</c:v>
                </c:pt>
                <c:pt idx="1907">
                  <c:v>2.9776400000000001</c:v>
                </c:pt>
                <c:pt idx="1908">
                  <c:v>3.2178499999999999</c:v>
                </c:pt>
                <c:pt idx="1909">
                  <c:v>3.2664399999999998</c:v>
                </c:pt>
                <c:pt idx="1910">
                  <c:v>4.3136900000000002</c:v>
                </c:pt>
                <c:pt idx="1911">
                  <c:v>2.96916</c:v>
                </c:pt>
                <c:pt idx="1912">
                  <c:v>2.91669</c:v>
                </c:pt>
                <c:pt idx="1913">
                  <c:v>3.2736999999999998</c:v>
                </c:pt>
                <c:pt idx="1914">
                  <c:v>3.9552499999999999</c:v>
                </c:pt>
                <c:pt idx="1915">
                  <c:v>3.8387899999999999</c:v>
                </c:pt>
                <c:pt idx="1916">
                  <c:v>4.0952500000000001</c:v>
                </c:pt>
                <c:pt idx="1917">
                  <c:v>3.0409099999999998</c:v>
                </c:pt>
                <c:pt idx="1918">
                  <c:v>3.6608700000000001</c:v>
                </c:pt>
                <c:pt idx="1919">
                  <c:v>4.5308000000000002</c:v>
                </c:pt>
                <c:pt idx="1920">
                  <c:v>4.5642100000000001</c:v>
                </c:pt>
                <c:pt idx="1921">
                  <c:v>4.82423</c:v>
                </c:pt>
                <c:pt idx="1922">
                  <c:v>4.4681699999999998</c:v>
                </c:pt>
                <c:pt idx="1923">
                  <c:v>4.5160999999999998</c:v>
                </c:pt>
                <c:pt idx="1924">
                  <c:v>4.48956</c:v>
                </c:pt>
                <c:pt idx="1925">
                  <c:v>5.3342599999999996</c:v>
                </c:pt>
                <c:pt idx="1926">
                  <c:v>5.8191800000000002</c:v>
                </c:pt>
                <c:pt idx="1927">
                  <c:v>4.4685800000000002</c:v>
                </c:pt>
                <c:pt idx="1928">
                  <c:v>4.9977999999999998</c:v>
                </c:pt>
                <c:pt idx="1929">
                  <c:v>4.1494799999999996</c:v>
                </c:pt>
                <c:pt idx="1930">
                  <c:v>3.2874300000000001</c:v>
                </c:pt>
                <c:pt idx="1931">
                  <c:v>3.34511</c:v>
                </c:pt>
                <c:pt idx="1932">
                  <c:v>4.3361299999999998</c:v>
                </c:pt>
                <c:pt idx="1933">
                  <c:v>3.93411</c:v>
                </c:pt>
                <c:pt idx="1934">
                  <c:v>3.0343599999999999</c:v>
                </c:pt>
                <c:pt idx="1935">
                  <c:v>1.85823</c:v>
                </c:pt>
                <c:pt idx="1936">
                  <c:v>2.0205799999999998</c:v>
                </c:pt>
                <c:pt idx="1937">
                  <c:v>1.5481100000000001</c:v>
                </c:pt>
                <c:pt idx="1938">
                  <c:v>1.5658000000000001</c:v>
                </c:pt>
                <c:pt idx="1939">
                  <c:v>1.8946099999999999</c:v>
                </c:pt>
                <c:pt idx="1940">
                  <c:v>2.0164399999999998</c:v>
                </c:pt>
                <c:pt idx="1941">
                  <c:v>2.66947</c:v>
                </c:pt>
                <c:pt idx="1942">
                  <c:v>3.5515699999999999</c:v>
                </c:pt>
                <c:pt idx="1943">
                  <c:v>2.7724000000000002</c:v>
                </c:pt>
                <c:pt idx="1944">
                  <c:v>2.6318800000000002</c:v>
                </c:pt>
                <c:pt idx="1945">
                  <c:v>2.99776</c:v>
                </c:pt>
                <c:pt idx="1946">
                  <c:v>2.5097700000000001</c:v>
                </c:pt>
                <c:pt idx="1947">
                  <c:v>2.6899500000000001</c:v>
                </c:pt>
                <c:pt idx="1948">
                  <c:v>2.10907</c:v>
                </c:pt>
                <c:pt idx="1949">
                  <c:v>2.2368800000000002</c:v>
                </c:pt>
                <c:pt idx="1950">
                  <c:v>2.6453099999999998</c:v>
                </c:pt>
                <c:pt idx="1951">
                  <c:v>2.6044399999999999</c:v>
                </c:pt>
                <c:pt idx="1952">
                  <c:v>3.2721300000000002</c:v>
                </c:pt>
                <c:pt idx="1953">
                  <c:v>3.4442300000000001</c:v>
                </c:pt>
                <c:pt idx="1954">
                  <c:v>3.5471200000000001</c:v>
                </c:pt>
                <c:pt idx="1955">
                  <c:v>3.9982199999999999</c:v>
                </c:pt>
                <c:pt idx="1956">
                  <c:v>3.9958300000000002</c:v>
                </c:pt>
                <c:pt idx="1957">
                  <c:v>4.4718799999999996</c:v>
                </c:pt>
                <c:pt idx="1958">
                  <c:v>5.1310599999999997</c:v>
                </c:pt>
                <c:pt idx="1959">
                  <c:v>4.6719299999999997</c:v>
                </c:pt>
                <c:pt idx="1960">
                  <c:v>5.5267299999999997</c:v>
                </c:pt>
                <c:pt idx="1961">
                  <c:v>5.5914299999999999</c:v>
                </c:pt>
                <c:pt idx="1962">
                  <c:v>4.9200400000000002</c:v>
                </c:pt>
                <c:pt idx="1963">
                  <c:v>4.4925699999999997</c:v>
                </c:pt>
                <c:pt idx="1964">
                  <c:v>4.6582499999999998</c:v>
                </c:pt>
                <c:pt idx="1965">
                  <c:v>4.31656</c:v>
                </c:pt>
                <c:pt idx="1966">
                  <c:v>2.9895900000000002</c:v>
                </c:pt>
                <c:pt idx="1967">
                  <c:v>3.7586300000000001</c:v>
                </c:pt>
                <c:pt idx="1968">
                  <c:v>4.3286899999999999</c:v>
                </c:pt>
                <c:pt idx="1969">
                  <c:v>4.1449199999999999</c:v>
                </c:pt>
                <c:pt idx="1970">
                  <c:v>4.2859400000000001</c:v>
                </c:pt>
                <c:pt idx="1971">
                  <c:v>3.78918</c:v>
                </c:pt>
                <c:pt idx="1972">
                  <c:v>3.42441</c:v>
                </c:pt>
                <c:pt idx="1973">
                  <c:v>4.0105300000000002</c:v>
                </c:pt>
                <c:pt idx="1974">
                  <c:v>3.7255699999999998</c:v>
                </c:pt>
                <c:pt idx="1975">
                  <c:v>4.6323100000000004</c:v>
                </c:pt>
                <c:pt idx="1976">
                  <c:v>3.1406100000000001</c:v>
                </c:pt>
                <c:pt idx="1977">
                  <c:v>3.2773599999999998</c:v>
                </c:pt>
                <c:pt idx="1978">
                  <c:v>2.4686499999999998</c:v>
                </c:pt>
                <c:pt idx="1979">
                  <c:v>1.56192</c:v>
                </c:pt>
                <c:pt idx="1980">
                  <c:v>1.7768200000000001</c:v>
                </c:pt>
                <c:pt idx="1981">
                  <c:v>3.3996900000000001</c:v>
                </c:pt>
                <c:pt idx="1982">
                  <c:v>3.7038000000000002</c:v>
                </c:pt>
                <c:pt idx="1983">
                  <c:v>3.0809299999999999</c:v>
                </c:pt>
                <c:pt idx="1984">
                  <c:v>3.9016099999999998</c:v>
                </c:pt>
                <c:pt idx="1985">
                  <c:v>4.36944</c:v>
                </c:pt>
                <c:pt idx="1986">
                  <c:v>4.32883</c:v>
                </c:pt>
                <c:pt idx="1987">
                  <c:v>3.8287599999999999</c:v>
                </c:pt>
                <c:pt idx="1988">
                  <c:v>3.7883599999999999</c:v>
                </c:pt>
                <c:pt idx="1989">
                  <c:v>4.2700300000000002</c:v>
                </c:pt>
                <c:pt idx="1990">
                  <c:v>3.83975</c:v>
                </c:pt>
                <c:pt idx="1991">
                  <c:v>4.3613499999999998</c:v>
                </c:pt>
                <c:pt idx="1992">
                  <c:v>3.6881699999999999</c:v>
                </c:pt>
                <c:pt idx="1993">
                  <c:v>4.07714</c:v>
                </c:pt>
                <c:pt idx="1994">
                  <c:v>4.1834100000000003</c:v>
                </c:pt>
                <c:pt idx="1995">
                  <c:v>3.2622900000000001</c:v>
                </c:pt>
                <c:pt idx="1996">
                  <c:v>3.5999400000000001</c:v>
                </c:pt>
                <c:pt idx="1997">
                  <c:v>3.5395500000000002</c:v>
                </c:pt>
                <c:pt idx="1998">
                  <c:v>3.4341599999999999</c:v>
                </c:pt>
                <c:pt idx="1999">
                  <c:v>4.0796799999999998</c:v>
                </c:pt>
                <c:pt idx="2000">
                  <c:v>4.9255699999999996</c:v>
                </c:pt>
                <c:pt idx="2001">
                  <c:v>4.7988</c:v>
                </c:pt>
                <c:pt idx="2002">
                  <c:v>4.6192599999999997</c:v>
                </c:pt>
                <c:pt idx="2003">
                  <c:v>4.3698699999999997</c:v>
                </c:pt>
                <c:pt idx="2004">
                  <c:v>5.5233400000000001</c:v>
                </c:pt>
                <c:pt idx="2005">
                  <c:v>4.5334700000000003</c:v>
                </c:pt>
                <c:pt idx="2006">
                  <c:v>4.8494200000000003</c:v>
                </c:pt>
                <c:pt idx="2007">
                  <c:v>4.7093600000000002</c:v>
                </c:pt>
                <c:pt idx="2008">
                  <c:v>4.5402899999999997</c:v>
                </c:pt>
                <c:pt idx="2009">
                  <c:v>4.7590899999999996</c:v>
                </c:pt>
                <c:pt idx="2010">
                  <c:v>3.9203000000000001</c:v>
                </c:pt>
                <c:pt idx="2011">
                  <c:v>3.7504300000000002</c:v>
                </c:pt>
                <c:pt idx="2012">
                  <c:v>3.3515000000000001</c:v>
                </c:pt>
                <c:pt idx="2013">
                  <c:v>3.2033900000000002</c:v>
                </c:pt>
                <c:pt idx="2014">
                  <c:v>3.80532</c:v>
                </c:pt>
                <c:pt idx="2015">
                  <c:v>3.3601299999999998</c:v>
                </c:pt>
                <c:pt idx="2016">
                  <c:v>4.15815</c:v>
                </c:pt>
                <c:pt idx="2017">
                  <c:v>5.4303800000000004</c:v>
                </c:pt>
                <c:pt idx="2018">
                  <c:v>4.6173200000000003</c:v>
                </c:pt>
                <c:pt idx="2019">
                  <c:v>5.98909</c:v>
                </c:pt>
                <c:pt idx="2020">
                  <c:v>7.1390900000000004</c:v>
                </c:pt>
                <c:pt idx="2021">
                  <c:v>5.7182300000000001</c:v>
                </c:pt>
                <c:pt idx="2022">
                  <c:v>7.6931599999999998</c:v>
                </c:pt>
                <c:pt idx="2023">
                  <c:v>6.5834099999999998</c:v>
                </c:pt>
                <c:pt idx="2024">
                  <c:v>5.6943000000000001</c:v>
                </c:pt>
                <c:pt idx="2025">
                  <c:v>6.4252799999999999</c:v>
                </c:pt>
                <c:pt idx="2026">
                  <c:v>7.26403</c:v>
                </c:pt>
                <c:pt idx="2027">
                  <c:v>6.2765500000000003</c:v>
                </c:pt>
                <c:pt idx="2028">
                  <c:v>5.9756799999999997</c:v>
                </c:pt>
                <c:pt idx="2029">
                  <c:v>4.8895600000000004</c:v>
                </c:pt>
                <c:pt idx="2030">
                  <c:v>4.7164099999999998</c:v>
                </c:pt>
                <c:pt idx="2031">
                  <c:v>5.3244199999999999</c:v>
                </c:pt>
                <c:pt idx="2032">
                  <c:v>6.2349399999999999</c:v>
                </c:pt>
                <c:pt idx="2033">
                  <c:v>6.4656799999999999</c:v>
                </c:pt>
                <c:pt idx="2034">
                  <c:v>6.3118800000000004</c:v>
                </c:pt>
                <c:pt idx="2035">
                  <c:v>7.3297999999999996</c:v>
                </c:pt>
                <c:pt idx="2036">
                  <c:v>9.6315899999999992</c:v>
                </c:pt>
                <c:pt idx="2037">
                  <c:v>6.6651199999999999</c:v>
                </c:pt>
                <c:pt idx="2038">
                  <c:v>6.6677400000000002</c:v>
                </c:pt>
                <c:pt idx="2039">
                  <c:v>5.6654900000000001</c:v>
                </c:pt>
                <c:pt idx="2040">
                  <c:v>5.7479399999999998</c:v>
                </c:pt>
                <c:pt idx="2041">
                  <c:v>6.3879000000000001</c:v>
                </c:pt>
                <c:pt idx="2042">
                  <c:v>7.3447399999999998</c:v>
                </c:pt>
                <c:pt idx="2043">
                  <c:v>7.2871100000000002</c:v>
                </c:pt>
                <c:pt idx="2044">
                  <c:v>6.0497100000000001</c:v>
                </c:pt>
                <c:pt idx="2045">
                  <c:v>6.2317099999999996</c:v>
                </c:pt>
                <c:pt idx="2046">
                  <c:v>6.1715400000000002</c:v>
                </c:pt>
                <c:pt idx="2047">
                  <c:v>7.3886799999999999</c:v>
                </c:pt>
                <c:pt idx="2048">
                  <c:v>8.8821100000000008</c:v>
                </c:pt>
                <c:pt idx="2049">
                  <c:v>10.2643</c:v>
                </c:pt>
                <c:pt idx="2050">
                  <c:v>9.9602599999999999</c:v>
                </c:pt>
                <c:pt idx="2051">
                  <c:v>10.4002</c:v>
                </c:pt>
                <c:pt idx="2052">
                  <c:v>12.1549</c:v>
                </c:pt>
                <c:pt idx="2053">
                  <c:v>13.4582</c:v>
                </c:pt>
                <c:pt idx="2054">
                  <c:v>12.5121</c:v>
                </c:pt>
                <c:pt idx="2055">
                  <c:v>12.6417</c:v>
                </c:pt>
                <c:pt idx="2056">
                  <c:v>14.84</c:v>
                </c:pt>
                <c:pt idx="2057">
                  <c:v>16.003299999999999</c:v>
                </c:pt>
                <c:pt idx="2058">
                  <c:v>12.856</c:v>
                </c:pt>
                <c:pt idx="2059">
                  <c:v>16.957699999999999</c:v>
                </c:pt>
                <c:pt idx="2060">
                  <c:v>12.0435</c:v>
                </c:pt>
                <c:pt idx="2061">
                  <c:v>11.5266</c:v>
                </c:pt>
                <c:pt idx="2062">
                  <c:v>10.755699999999999</c:v>
                </c:pt>
                <c:pt idx="2063">
                  <c:v>9.8126599999999993</c:v>
                </c:pt>
                <c:pt idx="2064">
                  <c:v>7.3045600000000004</c:v>
                </c:pt>
                <c:pt idx="2065">
                  <c:v>7.7244599999999997</c:v>
                </c:pt>
                <c:pt idx="2066">
                  <c:v>10.3208</c:v>
                </c:pt>
                <c:pt idx="2067">
                  <c:v>9.9173299999999998</c:v>
                </c:pt>
                <c:pt idx="2068">
                  <c:v>8.98658</c:v>
                </c:pt>
                <c:pt idx="2069">
                  <c:v>9.6777599999999993</c:v>
                </c:pt>
                <c:pt idx="2070">
                  <c:v>11.7179</c:v>
                </c:pt>
                <c:pt idx="2071">
                  <c:v>10.1525</c:v>
                </c:pt>
                <c:pt idx="2072">
                  <c:v>10.011699999999999</c:v>
                </c:pt>
                <c:pt idx="2073">
                  <c:v>12.078799999999999</c:v>
                </c:pt>
                <c:pt idx="2074">
                  <c:v>10.076499999999999</c:v>
                </c:pt>
                <c:pt idx="2075">
                  <c:v>12.3027</c:v>
                </c:pt>
                <c:pt idx="2076">
                  <c:v>12.9992</c:v>
                </c:pt>
                <c:pt idx="2077">
                  <c:v>15.637</c:v>
                </c:pt>
                <c:pt idx="2078">
                  <c:v>14.9344</c:v>
                </c:pt>
                <c:pt idx="2079">
                  <c:v>13.6846</c:v>
                </c:pt>
                <c:pt idx="2080">
                  <c:v>11.600300000000001</c:v>
                </c:pt>
                <c:pt idx="2081">
                  <c:v>14.275</c:v>
                </c:pt>
                <c:pt idx="2082">
                  <c:v>14.8119</c:v>
                </c:pt>
                <c:pt idx="2083">
                  <c:v>15.471299999999999</c:v>
                </c:pt>
                <c:pt idx="2084">
                  <c:v>16.957100000000001</c:v>
                </c:pt>
                <c:pt idx="2085">
                  <c:v>13.1196</c:v>
                </c:pt>
                <c:pt idx="2086">
                  <c:v>16.061199999999999</c:v>
                </c:pt>
                <c:pt idx="2087">
                  <c:v>17.1966</c:v>
                </c:pt>
                <c:pt idx="2088">
                  <c:v>12.9048</c:v>
                </c:pt>
                <c:pt idx="2089">
                  <c:v>14.150700000000001</c:v>
                </c:pt>
                <c:pt idx="2090">
                  <c:v>12.7197</c:v>
                </c:pt>
                <c:pt idx="2091">
                  <c:v>12.6206</c:v>
                </c:pt>
                <c:pt idx="2092">
                  <c:v>15.0512</c:v>
                </c:pt>
                <c:pt idx="2093">
                  <c:v>21.256399999999999</c:v>
                </c:pt>
                <c:pt idx="2094">
                  <c:v>25.043500000000002</c:v>
                </c:pt>
                <c:pt idx="2095">
                  <c:v>24.350899999999999</c:v>
                </c:pt>
                <c:pt idx="2096">
                  <c:v>34.491900000000001</c:v>
                </c:pt>
                <c:pt idx="2097">
                  <c:v>29.0959</c:v>
                </c:pt>
                <c:pt idx="2098">
                  <c:v>34.012999999999998</c:v>
                </c:pt>
                <c:pt idx="2099">
                  <c:v>28.8445</c:v>
                </c:pt>
                <c:pt idx="2100">
                  <c:v>27.604199999999999</c:v>
                </c:pt>
                <c:pt idx="2101">
                  <c:v>24.647600000000001</c:v>
                </c:pt>
                <c:pt idx="2102">
                  <c:v>21.596699999999998</c:v>
                </c:pt>
                <c:pt idx="2103">
                  <c:v>26.236499999999999</c:v>
                </c:pt>
                <c:pt idx="2104">
                  <c:v>22.262799999999999</c:v>
                </c:pt>
                <c:pt idx="2105">
                  <c:v>31.662500000000001</c:v>
                </c:pt>
                <c:pt idx="2106">
                  <c:v>21.171600000000002</c:v>
                </c:pt>
                <c:pt idx="2107">
                  <c:v>23.4621</c:v>
                </c:pt>
                <c:pt idx="2108">
                  <c:v>29.957699999999999</c:v>
                </c:pt>
                <c:pt idx="2109">
                  <c:v>25.763200000000001</c:v>
                </c:pt>
                <c:pt idx="2110">
                  <c:v>31.463100000000001</c:v>
                </c:pt>
                <c:pt idx="2111">
                  <c:v>26.5867</c:v>
                </c:pt>
                <c:pt idx="2112">
                  <c:v>41.4375</c:v>
                </c:pt>
                <c:pt idx="2113">
                  <c:v>35.272500000000001</c:v>
                </c:pt>
                <c:pt idx="2114">
                  <c:v>33.672499999999999</c:v>
                </c:pt>
                <c:pt idx="2115">
                  <c:v>40.839500000000001</c:v>
                </c:pt>
                <c:pt idx="2116">
                  <c:v>42.973199999999999</c:v>
                </c:pt>
                <c:pt idx="2117">
                  <c:v>45.2042</c:v>
                </c:pt>
                <c:pt idx="2118">
                  <c:v>53.975499999999997</c:v>
                </c:pt>
                <c:pt idx="2119">
                  <c:v>51.467199999999998</c:v>
                </c:pt>
                <c:pt idx="2120">
                  <c:v>59.398299999999999</c:v>
                </c:pt>
                <c:pt idx="2121">
                  <c:v>65.255499999999998</c:v>
                </c:pt>
                <c:pt idx="2122">
                  <c:v>74.529399999999995</c:v>
                </c:pt>
                <c:pt idx="2123">
                  <c:v>79.446299999999994</c:v>
                </c:pt>
                <c:pt idx="2124">
                  <c:v>81.128399999999999</c:v>
                </c:pt>
                <c:pt idx="2125">
                  <c:v>76.856399999999994</c:v>
                </c:pt>
                <c:pt idx="2126">
                  <c:v>71.302099999999996</c:v>
                </c:pt>
                <c:pt idx="2127">
                  <c:v>79.8202</c:v>
                </c:pt>
                <c:pt idx="2128">
                  <c:v>86.667299999999997</c:v>
                </c:pt>
                <c:pt idx="2129">
                  <c:v>58.373100000000001</c:v>
                </c:pt>
                <c:pt idx="2130">
                  <c:v>57.409300000000002</c:v>
                </c:pt>
                <c:pt idx="2131">
                  <c:v>54.877200000000002</c:v>
                </c:pt>
                <c:pt idx="2132">
                  <c:v>57.071599999999997</c:v>
                </c:pt>
                <c:pt idx="2133">
                  <c:v>50.6496</c:v>
                </c:pt>
                <c:pt idx="2134">
                  <c:v>37.593000000000004</c:v>
                </c:pt>
                <c:pt idx="2135">
                  <c:v>46.642299999999999</c:v>
                </c:pt>
                <c:pt idx="2136">
                  <c:v>64.965400000000002</c:v>
                </c:pt>
                <c:pt idx="2137">
                  <c:v>61.153500000000001</c:v>
                </c:pt>
                <c:pt idx="2138">
                  <c:v>50.19</c:v>
                </c:pt>
                <c:pt idx="2139">
                  <c:v>39.613399999999999</c:v>
                </c:pt>
                <c:pt idx="2140">
                  <c:v>47.964399999999998</c:v>
                </c:pt>
                <c:pt idx="2141">
                  <c:v>49.286999999999999</c:v>
                </c:pt>
                <c:pt idx="2142">
                  <c:v>38.221299999999999</c:v>
                </c:pt>
                <c:pt idx="2143">
                  <c:v>32.605200000000004</c:v>
                </c:pt>
                <c:pt idx="2144">
                  <c:v>25.395499999999998</c:v>
                </c:pt>
                <c:pt idx="2145">
                  <c:v>23.443999999999999</c:v>
                </c:pt>
                <c:pt idx="2146">
                  <c:v>20.45</c:v>
                </c:pt>
                <c:pt idx="2147">
                  <c:v>21.729399999999998</c:v>
                </c:pt>
                <c:pt idx="2148">
                  <c:v>23.262699999999999</c:v>
                </c:pt>
                <c:pt idx="2149">
                  <c:v>21.478999999999999</c:v>
                </c:pt>
                <c:pt idx="2150">
                  <c:v>21.142099999999999</c:v>
                </c:pt>
                <c:pt idx="2151">
                  <c:v>24.202000000000002</c:v>
                </c:pt>
                <c:pt idx="2152">
                  <c:v>21.673100000000002</c:v>
                </c:pt>
                <c:pt idx="2153">
                  <c:v>25.470300000000002</c:v>
                </c:pt>
                <c:pt idx="2154">
                  <c:v>21.888200000000001</c:v>
                </c:pt>
                <c:pt idx="2155">
                  <c:v>19.878900000000002</c:v>
                </c:pt>
                <c:pt idx="2156">
                  <c:v>19.215499999999999</c:v>
                </c:pt>
                <c:pt idx="2157">
                  <c:v>18.369</c:v>
                </c:pt>
                <c:pt idx="2158">
                  <c:v>21.478000000000002</c:v>
                </c:pt>
                <c:pt idx="2159">
                  <c:v>18.5427</c:v>
                </c:pt>
                <c:pt idx="2160">
                  <c:v>21.248999999999999</c:v>
                </c:pt>
                <c:pt idx="2161">
                  <c:v>16.614000000000001</c:v>
                </c:pt>
                <c:pt idx="2162">
                  <c:v>18.512799999999999</c:v>
                </c:pt>
                <c:pt idx="2163">
                  <c:v>18.1769</c:v>
                </c:pt>
                <c:pt idx="2164">
                  <c:v>15.084199999999999</c:v>
                </c:pt>
                <c:pt idx="2165">
                  <c:v>16.3368</c:v>
                </c:pt>
                <c:pt idx="2166">
                  <c:v>13.756600000000001</c:v>
                </c:pt>
                <c:pt idx="2167">
                  <c:v>14.1899</c:v>
                </c:pt>
                <c:pt idx="2168">
                  <c:v>17.171099999999999</c:v>
                </c:pt>
                <c:pt idx="2169">
                  <c:v>16.8384</c:v>
                </c:pt>
                <c:pt idx="2170">
                  <c:v>18.589500000000001</c:v>
                </c:pt>
                <c:pt idx="2171">
                  <c:v>15.766299999999999</c:v>
                </c:pt>
                <c:pt idx="2172">
                  <c:v>17.886199999999999</c:v>
                </c:pt>
                <c:pt idx="2173">
                  <c:v>17.6828</c:v>
                </c:pt>
                <c:pt idx="2174">
                  <c:v>18.3019</c:v>
                </c:pt>
                <c:pt idx="2175">
                  <c:v>16.039200000000001</c:v>
                </c:pt>
                <c:pt idx="2176">
                  <c:v>13.3771</c:v>
                </c:pt>
                <c:pt idx="2177">
                  <c:v>16.403700000000001</c:v>
                </c:pt>
                <c:pt idx="2178">
                  <c:v>14.7964</c:v>
                </c:pt>
                <c:pt idx="2179">
                  <c:v>14.831799999999999</c:v>
                </c:pt>
                <c:pt idx="2180">
                  <c:v>14.0245</c:v>
                </c:pt>
                <c:pt idx="2181">
                  <c:v>18.877800000000001</c:v>
                </c:pt>
                <c:pt idx="2182">
                  <c:v>12.746700000000001</c:v>
                </c:pt>
                <c:pt idx="2183">
                  <c:v>12.864599999999999</c:v>
                </c:pt>
                <c:pt idx="2184">
                  <c:v>12.8918</c:v>
                </c:pt>
                <c:pt idx="2185">
                  <c:v>15.711399999999999</c:v>
                </c:pt>
                <c:pt idx="2186">
                  <c:v>13.4725</c:v>
                </c:pt>
                <c:pt idx="2187">
                  <c:v>12.706099999999999</c:v>
                </c:pt>
                <c:pt idx="2188">
                  <c:v>8.6720900000000007</c:v>
                </c:pt>
                <c:pt idx="2189">
                  <c:v>8.6421500000000009</c:v>
                </c:pt>
                <c:pt idx="2190">
                  <c:v>7.4930000000000003</c:v>
                </c:pt>
                <c:pt idx="2191">
                  <c:v>7.8620700000000001</c:v>
                </c:pt>
                <c:pt idx="2192">
                  <c:v>8.0991400000000002</c:v>
                </c:pt>
                <c:pt idx="2193">
                  <c:v>9.7608499999999996</c:v>
                </c:pt>
                <c:pt idx="2194">
                  <c:v>8.3654399999999995</c:v>
                </c:pt>
                <c:pt idx="2195">
                  <c:v>9.2558000000000007</c:v>
                </c:pt>
                <c:pt idx="2196">
                  <c:v>9.4715600000000002</c:v>
                </c:pt>
                <c:pt idx="2197">
                  <c:v>9.9372900000000008</c:v>
                </c:pt>
                <c:pt idx="2198">
                  <c:v>9.9306199999999993</c:v>
                </c:pt>
                <c:pt idx="2199">
                  <c:v>10.576700000000001</c:v>
                </c:pt>
                <c:pt idx="2200">
                  <c:v>8.7527000000000008</c:v>
                </c:pt>
                <c:pt idx="2201">
                  <c:v>9.4786300000000008</c:v>
                </c:pt>
                <c:pt idx="2202">
                  <c:v>10.1798</c:v>
                </c:pt>
                <c:pt idx="2203">
                  <c:v>9.1946700000000003</c:v>
                </c:pt>
                <c:pt idx="2204">
                  <c:v>8.68004</c:v>
                </c:pt>
                <c:pt idx="2205">
                  <c:v>9.32803</c:v>
                </c:pt>
                <c:pt idx="2206">
                  <c:v>10.423999999999999</c:v>
                </c:pt>
                <c:pt idx="2207">
                  <c:v>9.8063300000000009</c:v>
                </c:pt>
                <c:pt idx="2208">
                  <c:v>8.4219899999999992</c:v>
                </c:pt>
                <c:pt idx="2209">
                  <c:v>7.6696900000000001</c:v>
                </c:pt>
                <c:pt idx="2210">
                  <c:v>6.9068699999999996</c:v>
                </c:pt>
                <c:pt idx="2211">
                  <c:v>7.3134899999999998</c:v>
                </c:pt>
                <c:pt idx="2212">
                  <c:v>6.3919100000000002</c:v>
                </c:pt>
                <c:pt idx="2213">
                  <c:v>5.56182</c:v>
                </c:pt>
                <c:pt idx="2214">
                  <c:v>5.3632400000000002</c:v>
                </c:pt>
                <c:pt idx="2215">
                  <c:v>5.2022899999999996</c:v>
                </c:pt>
                <c:pt idx="2216">
                  <c:v>5.1709500000000004</c:v>
                </c:pt>
                <c:pt idx="2217">
                  <c:v>4.3480100000000004</c:v>
                </c:pt>
                <c:pt idx="2218">
                  <c:v>4.0955700000000004</c:v>
                </c:pt>
                <c:pt idx="2219">
                  <c:v>4.1771900000000004</c:v>
                </c:pt>
                <c:pt idx="2220">
                  <c:v>4.6895499999999997</c:v>
                </c:pt>
                <c:pt idx="2221">
                  <c:v>5.4227600000000002</c:v>
                </c:pt>
                <c:pt idx="2222">
                  <c:v>5.9924099999999996</c:v>
                </c:pt>
                <c:pt idx="2223">
                  <c:v>5.9874700000000001</c:v>
                </c:pt>
                <c:pt idx="2224">
                  <c:v>5.9297700000000004</c:v>
                </c:pt>
                <c:pt idx="2225">
                  <c:v>6.4849699999999997</c:v>
                </c:pt>
                <c:pt idx="2226">
                  <c:v>5.9861399999999998</c:v>
                </c:pt>
                <c:pt idx="2227">
                  <c:v>6.7229999999999999</c:v>
                </c:pt>
                <c:pt idx="2228">
                  <c:v>6.8143099999999999</c:v>
                </c:pt>
                <c:pt idx="2229">
                  <c:v>6.4721900000000003</c:v>
                </c:pt>
                <c:pt idx="2230">
                  <c:v>5.82315</c:v>
                </c:pt>
                <c:pt idx="2231">
                  <c:v>6.4165999999999999</c:v>
                </c:pt>
                <c:pt idx="2232">
                  <c:v>8.4087300000000003</c:v>
                </c:pt>
                <c:pt idx="2233">
                  <c:v>6.9366099999999999</c:v>
                </c:pt>
                <c:pt idx="2234">
                  <c:v>6.2982100000000001</c:v>
                </c:pt>
                <c:pt idx="2235">
                  <c:v>6.6640100000000002</c:v>
                </c:pt>
                <c:pt idx="2236">
                  <c:v>8.1040600000000005</c:v>
                </c:pt>
                <c:pt idx="2237">
                  <c:v>6.7206799999999998</c:v>
                </c:pt>
                <c:pt idx="2238">
                  <c:v>8.57883</c:v>
                </c:pt>
                <c:pt idx="2239">
                  <c:v>7.9396300000000002</c:v>
                </c:pt>
                <c:pt idx="2240">
                  <c:v>8.5412400000000002</c:v>
                </c:pt>
                <c:pt idx="2241">
                  <c:v>9.2010500000000004</c:v>
                </c:pt>
                <c:pt idx="2242">
                  <c:v>9.6919900000000005</c:v>
                </c:pt>
                <c:pt idx="2243">
                  <c:v>12.5037</c:v>
                </c:pt>
                <c:pt idx="2244">
                  <c:v>12.7296</c:v>
                </c:pt>
                <c:pt idx="2245">
                  <c:v>6.9852699999999999</c:v>
                </c:pt>
                <c:pt idx="2246">
                  <c:v>7.0060700000000002</c:v>
                </c:pt>
                <c:pt idx="2247">
                  <c:v>5.39621</c:v>
                </c:pt>
                <c:pt idx="2248">
                  <c:v>5.1399499999999998</c:v>
                </c:pt>
                <c:pt idx="2249">
                  <c:v>5.5714399999999999</c:v>
                </c:pt>
                <c:pt idx="2250">
                  <c:v>5.1591500000000003</c:v>
                </c:pt>
                <c:pt idx="2251">
                  <c:v>4.8245399999999998</c:v>
                </c:pt>
                <c:pt idx="2252">
                  <c:v>3.9411399999999999</c:v>
                </c:pt>
                <c:pt idx="2253">
                  <c:v>4.47403</c:v>
                </c:pt>
                <c:pt idx="2254">
                  <c:v>4.94008</c:v>
                </c:pt>
                <c:pt idx="2255">
                  <c:v>5.25617</c:v>
                </c:pt>
                <c:pt idx="2256">
                  <c:v>4.7373599999999998</c:v>
                </c:pt>
                <c:pt idx="2257">
                  <c:v>4.1146900000000004</c:v>
                </c:pt>
                <c:pt idx="2258">
                  <c:v>4.3205600000000004</c:v>
                </c:pt>
                <c:pt idx="2259">
                  <c:v>3.7326100000000002</c:v>
                </c:pt>
                <c:pt idx="2260">
                  <c:v>4.0923999999999996</c:v>
                </c:pt>
                <c:pt idx="2261">
                  <c:v>4.1238000000000001</c:v>
                </c:pt>
                <c:pt idx="2262">
                  <c:v>3.85643</c:v>
                </c:pt>
                <c:pt idx="2263">
                  <c:v>4.0843299999999996</c:v>
                </c:pt>
                <c:pt idx="2264">
                  <c:v>4.3052400000000004</c:v>
                </c:pt>
                <c:pt idx="2265">
                  <c:v>3.7643499999999999</c:v>
                </c:pt>
                <c:pt idx="2266">
                  <c:v>3.55844</c:v>
                </c:pt>
                <c:pt idx="2267">
                  <c:v>3.4666199999999998</c:v>
                </c:pt>
                <c:pt idx="2268">
                  <c:v>3.63239</c:v>
                </c:pt>
                <c:pt idx="2269">
                  <c:v>3.70085</c:v>
                </c:pt>
                <c:pt idx="2270">
                  <c:v>3.23325</c:v>
                </c:pt>
                <c:pt idx="2271">
                  <c:v>3.2957399999999999</c:v>
                </c:pt>
                <c:pt idx="2272">
                  <c:v>4.1093799999999998</c:v>
                </c:pt>
                <c:pt idx="2273">
                  <c:v>5.9131799999999997</c:v>
                </c:pt>
                <c:pt idx="2274">
                  <c:v>3.6285599999999998</c:v>
                </c:pt>
                <c:pt idx="2275">
                  <c:v>2.8305799999999999</c:v>
                </c:pt>
                <c:pt idx="2276">
                  <c:v>3.6587900000000002</c:v>
                </c:pt>
                <c:pt idx="2277">
                  <c:v>3.3612000000000002</c:v>
                </c:pt>
                <c:pt idx="2278">
                  <c:v>3.1928000000000001</c:v>
                </c:pt>
                <c:pt idx="2279">
                  <c:v>2.9548899999999998</c:v>
                </c:pt>
                <c:pt idx="2280">
                  <c:v>2.3881800000000002</c:v>
                </c:pt>
                <c:pt idx="2281">
                  <c:v>2.1122299999999998</c:v>
                </c:pt>
                <c:pt idx="2282">
                  <c:v>2.0941900000000002</c:v>
                </c:pt>
                <c:pt idx="2283">
                  <c:v>2.47749</c:v>
                </c:pt>
                <c:pt idx="2284">
                  <c:v>2.60683</c:v>
                </c:pt>
                <c:pt idx="2285">
                  <c:v>2.5023300000000002</c:v>
                </c:pt>
                <c:pt idx="2286">
                  <c:v>2.0463</c:v>
                </c:pt>
                <c:pt idx="2287">
                  <c:v>2.39289</c:v>
                </c:pt>
                <c:pt idx="2288">
                  <c:v>2.3242099999999999</c:v>
                </c:pt>
                <c:pt idx="2289">
                  <c:v>2.63489</c:v>
                </c:pt>
                <c:pt idx="2290">
                  <c:v>2.6596099999999998</c:v>
                </c:pt>
                <c:pt idx="2291">
                  <c:v>2.07511</c:v>
                </c:pt>
                <c:pt idx="2292">
                  <c:v>2.4045700000000001</c:v>
                </c:pt>
                <c:pt idx="2293">
                  <c:v>2.6594600000000002</c:v>
                </c:pt>
                <c:pt idx="2294">
                  <c:v>2.2582800000000001</c:v>
                </c:pt>
                <c:pt idx="2295">
                  <c:v>2.8559299999999999</c:v>
                </c:pt>
                <c:pt idx="2296">
                  <c:v>3.19102</c:v>
                </c:pt>
                <c:pt idx="2297">
                  <c:v>3.22601</c:v>
                </c:pt>
                <c:pt idx="2298">
                  <c:v>3.6670400000000001</c:v>
                </c:pt>
                <c:pt idx="2299">
                  <c:v>3.6430500000000001</c:v>
                </c:pt>
                <c:pt idx="2300">
                  <c:v>3.35066</c:v>
                </c:pt>
                <c:pt idx="2301">
                  <c:v>3.4227599999999998</c:v>
                </c:pt>
                <c:pt idx="2302">
                  <c:v>3.2462599999999999</c:v>
                </c:pt>
                <c:pt idx="2303">
                  <c:v>3.3791000000000002</c:v>
                </c:pt>
                <c:pt idx="2304">
                  <c:v>3.1966999999999999</c:v>
                </c:pt>
                <c:pt idx="2305">
                  <c:v>3.3272699999999999</c:v>
                </c:pt>
                <c:pt idx="2306">
                  <c:v>4.3855199999999996</c:v>
                </c:pt>
                <c:pt idx="2307">
                  <c:v>5.4931599999999996</c:v>
                </c:pt>
                <c:pt idx="2308">
                  <c:v>5.7866400000000002</c:v>
                </c:pt>
                <c:pt idx="2309">
                  <c:v>4.7668999999999997</c:v>
                </c:pt>
                <c:pt idx="2310">
                  <c:v>5.3358999999999996</c:v>
                </c:pt>
                <c:pt idx="2311">
                  <c:v>4.6137699999999997</c:v>
                </c:pt>
                <c:pt idx="2312">
                  <c:v>4.3778899999999998</c:v>
                </c:pt>
                <c:pt idx="2313">
                  <c:v>4.4474999999999998</c:v>
                </c:pt>
                <c:pt idx="2314">
                  <c:v>3.6470199999999999</c:v>
                </c:pt>
                <c:pt idx="2315">
                  <c:v>2.7612999999999999</c:v>
                </c:pt>
                <c:pt idx="2316">
                  <c:v>2.4251900000000002</c:v>
                </c:pt>
                <c:pt idx="2317">
                  <c:v>2.2950400000000002</c:v>
                </c:pt>
                <c:pt idx="2318">
                  <c:v>2.86314</c:v>
                </c:pt>
                <c:pt idx="2319">
                  <c:v>2.67456</c:v>
                </c:pt>
                <c:pt idx="2320">
                  <c:v>2.4493</c:v>
                </c:pt>
                <c:pt idx="2321">
                  <c:v>2.1977699999999998</c:v>
                </c:pt>
                <c:pt idx="2322">
                  <c:v>2.08738</c:v>
                </c:pt>
                <c:pt idx="2323">
                  <c:v>2.0635400000000002</c:v>
                </c:pt>
                <c:pt idx="2324">
                  <c:v>2.2300900000000001</c:v>
                </c:pt>
                <c:pt idx="2325">
                  <c:v>1.8839399999999999</c:v>
                </c:pt>
                <c:pt idx="2326">
                  <c:v>1.6791400000000001</c:v>
                </c:pt>
                <c:pt idx="2327">
                  <c:v>2.2423899999999999</c:v>
                </c:pt>
                <c:pt idx="2328">
                  <c:v>2.4769000000000001</c:v>
                </c:pt>
                <c:pt idx="2329">
                  <c:v>2.2582800000000001</c:v>
                </c:pt>
                <c:pt idx="2330">
                  <c:v>2.31616</c:v>
                </c:pt>
                <c:pt idx="2331">
                  <c:v>2.9641899999999999</c:v>
                </c:pt>
                <c:pt idx="2332">
                  <c:v>3.2877999999999998</c:v>
                </c:pt>
                <c:pt idx="2333">
                  <c:v>3.0521199999999999</c:v>
                </c:pt>
                <c:pt idx="2334">
                  <c:v>3.9325999999999999</c:v>
                </c:pt>
                <c:pt idx="2335">
                  <c:v>4.4774700000000003</c:v>
                </c:pt>
                <c:pt idx="2336">
                  <c:v>5.90151</c:v>
                </c:pt>
                <c:pt idx="2337">
                  <c:v>5.8529499999999999</c:v>
                </c:pt>
                <c:pt idx="2338">
                  <c:v>5.8276700000000003</c:v>
                </c:pt>
                <c:pt idx="2339">
                  <c:v>5.9781599999999999</c:v>
                </c:pt>
                <c:pt idx="2340">
                  <c:v>5.8342200000000002</c:v>
                </c:pt>
                <c:pt idx="2341">
                  <c:v>4.9278199999999996</c:v>
                </c:pt>
                <c:pt idx="2342">
                  <c:v>4.3818700000000002</c:v>
                </c:pt>
                <c:pt idx="2343">
                  <c:v>2.8712</c:v>
                </c:pt>
                <c:pt idx="2344">
                  <c:v>2.6012200000000001</c:v>
                </c:pt>
                <c:pt idx="2345">
                  <c:v>3.0286200000000001</c:v>
                </c:pt>
                <c:pt idx="2346">
                  <c:v>3.85731</c:v>
                </c:pt>
                <c:pt idx="2347">
                  <c:v>4.1505000000000001</c:v>
                </c:pt>
                <c:pt idx="2348">
                  <c:v>3.5007100000000002</c:v>
                </c:pt>
                <c:pt idx="2349">
                  <c:v>4.1558000000000002</c:v>
                </c:pt>
                <c:pt idx="2350">
                  <c:v>5.9557099999999998</c:v>
                </c:pt>
                <c:pt idx="2351">
                  <c:v>4.4134000000000002</c:v>
                </c:pt>
                <c:pt idx="2352">
                  <c:v>4.2409499999999998</c:v>
                </c:pt>
                <c:pt idx="2353">
                  <c:v>4.0930600000000004</c:v>
                </c:pt>
                <c:pt idx="2354">
                  <c:v>3.7877999999999998</c:v>
                </c:pt>
                <c:pt idx="2355">
                  <c:v>4.7087199999999996</c:v>
                </c:pt>
                <c:pt idx="2356">
                  <c:v>4.8980600000000001</c:v>
                </c:pt>
                <c:pt idx="2357">
                  <c:v>5.6732399999999998</c:v>
                </c:pt>
                <c:pt idx="2358">
                  <c:v>5.0849000000000002</c:v>
                </c:pt>
                <c:pt idx="2359">
                  <c:v>4.0599800000000004</c:v>
                </c:pt>
                <c:pt idx="2360">
                  <c:v>3.60561</c:v>
                </c:pt>
                <c:pt idx="2361">
                  <c:v>3.6048200000000001</c:v>
                </c:pt>
                <c:pt idx="2362">
                  <c:v>4.1194800000000003</c:v>
                </c:pt>
                <c:pt idx="2363">
                  <c:v>5.0521599999999998</c:v>
                </c:pt>
                <c:pt idx="2364">
                  <c:v>3.5429599999999999</c:v>
                </c:pt>
                <c:pt idx="2365">
                  <c:v>3.25468</c:v>
                </c:pt>
                <c:pt idx="2366">
                  <c:v>4.0415700000000001</c:v>
                </c:pt>
                <c:pt idx="2367">
                  <c:v>4.1680099999999998</c:v>
                </c:pt>
                <c:pt idx="2368">
                  <c:v>4.2450400000000004</c:v>
                </c:pt>
                <c:pt idx="2369">
                  <c:v>4.5760500000000004</c:v>
                </c:pt>
                <c:pt idx="2370">
                  <c:v>5.3350400000000002</c:v>
                </c:pt>
                <c:pt idx="2371">
                  <c:v>6.8121499999999999</c:v>
                </c:pt>
                <c:pt idx="2372">
                  <c:v>4.7701599999999997</c:v>
                </c:pt>
                <c:pt idx="2373">
                  <c:v>4.56637</c:v>
                </c:pt>
                <c:pt idx="2374">
                  <c:v>4.8386500000000003</c:v>
                </c:pt>
                <c:pt idx="2375">
                  <c:v>7.3550000000000004</c:v>
                </c:pt>
                <c:pt idx="2376">
                  <c:v>5.4927799999999998</c:v>
                </c:pt>
                <c:pt idx="2377">
                  <c:v>5.0047899999999998</c:v>
                </c:pt>
                <c:pt idx="2378">
                  <c:v>4.5639099999999999</c:v>
                </c:pt>
                <c:pt idx="2379">
                  <c:v>4.3651</c:v>
                </c:pt>
                <c:pt idx="2380">
                  <c:v>4.2241099999999996</c:v>
                </c:pt>
                <c:pt idx="2381">
                  <c:v>2.8195199999999998</c:v>
                </c:pt>
                <c:pt idx="2382">
                  <c:v>2.5541800000000001</c:v>
                </c:pt>
                <c:pt idx="2383">
                  <c:v>4.2484599999999997</c:v>
                </c:pt>
                <c:pt idx="2384">
                  <c:v>2.9236399999999998</c:v>
                </c:pt>
                <c:pt idx="2385">
                  <c:v>2.6946599999999998</c:v>
                </c:pt>
                <c:pt idx="2386">
                  <c:v>2.9290500000000002</c:v>
                </c:pt>
                <c:pt idx="2387">
                  <c:v>3.1017600000000001</c:v>
                </c:pt>
                <c:pt idx="2388">
                  <c:v>3.1052200000000001</c:v>
                </c:pt>
                <c:pt idx="2389">
                  <c:v>2.93242</c:v>
                </c:pt>
                <c:pt idx="2390">
                  <c:v>3.3859300000000001</c:v>
                </c:pt>
                <c:pt idx="2391">
                  <c:v>3.1570399999999998</c:v>
                </c:pt>
                <c:pt idx="2392">
                  <c:v>3.2340300000000002</c:v>
                </c:pt>
                <c:pt idx="2393">
                  <c:v>2.5642</c:v>
                </c:pt>
                <c:pt idx="2394">
                  <c:v>2.2969200000000001</c:v>
                </c:pt>
                <c:pt idx="2395">
                  <c:v>2.9382000000000001</c:v>
                </c:pt>
                <c:pt idx="2396">
                  <c:v>3.0817899999999998</c:v>
                </c:pt>
                <c:pt idx="2397">
                  <c:v>3.3449399999999998</c:v>
                </c:pt>
                <c:pt idx="2398">
                  <c:v>2.98691</c:v>
                </c:pt>
                <c:pt idx="2399">
                  <c:v>2.9075099999999998</c:v>
                </c:pt>
                <c:pt idx="2400">
                  <c:v>2.8854500000000001</c:v>
                </c:pt>
                <c:pt idx="2401">
                  <c:v>4.0584899999999999</c:v>
                </c:pt>
                <c:pt idx="2402">
                  <c:v>3.2369500000000002</c:v>
                </c:pt>
                <c:pt idx="2403">
                  <c:v>3.1726000000000001</c:v>
                </c:pt>
                <c:pt idx="2404">
                  <c:v>2.9261200000000001</c:v>
                </c:pt>
                <c:pt idx="2405">
                  <c:v>3.15828</c:v>
                </c:pt>
                <c:pt idx="2406">
                  <c:v>2.8447</c:v>
                </c:pt>
                <c:pt idx="2407">
                  <c:v>2.1424300000000001</c:v>
                </c:pt>
                <c:pt idx="2408">
                  <c:v>3.0650499999999998</c:v>
                </c:pt>
                <c:pt idx="2409">
                  <c:v>2.7458399999999998</c:v>
                </c:pt>
                <c:pt idx="2410">
                  <c:v>2.3674900000000001</c:v>
                </c:pt>
                <c:pt idx="2411">
                  <c:v>2.2763499999999999</c:v>
                </c:pt>
                <c:pt idx="2412">
                  <c:v>2.2171500000000002</c:v>
                </c:pt>
                <c:pt idx="2413">
                  <c:v>2.1691799999999999</c:v>
                </c:pt>
                <c:pt idx="2414">
                  <c:v>2.0569500000000001</c:v>
                </c:pt>
                <c:pt idx="2415">
                  <c:v>1.9123399999999999</c:v>
                </c:pt>
                <c:pt idx="2416">
                  <c:v>1.7416799999999999</c:v>
                </c:pt>
                <c:pt idx="2417">
                  <c:v>1.8749100000000001</c:v>
                </c:pt>
                <c:pt idx="2418">
                  <c:v>1.9047799999999999</c:v>
                </c:pt>
                <c:pt idx="2419">
                  <c:v>2.2039499999999999</c:v>
                </c:pt>
                <c:pt idx="2420">
                  <c:v>1.7128000000000001</c:v>
                </c:pt>
                <c:pt idx="2421">
                  <c:v>1.85964</c:v>
                </c:pt>
                <c:pt idx="2422">
                  <c:v>1.7451000000000001</c:v>
                </c:pt>
                <c:pt idx="2423">
                  <c:v>1.89331</c:v>
                </c:pt>
                <c:pt idx="2424">
                  <c:v>1.9693000000000001</c:v>
                </c:pt>
                <c:pt idx="2425">
                  <c:v>1.63947</c:v>
                </c:pt>
                <c:pt idx="2426">
                  <c:v>1.9340200000000001</c:v>
                </c:pt>
                <c:pt idx="2427">
                  <c:v>1.6071899999999999</c:v>
                </c:pt>
                <c:pt idx="2428">
                  <c:v>1.5254700000000001</c:v>
                </c:pt>
                <c:pt idx="2429">
                  <c:v>1.5188699999999999</c:v>
                </c:pt>
                <c:pt idx="2430">
                  <c:v>1.48692</c:v>
                </c:pt>
                <c:pt idx="2431">
                  <c:v>1.78854</c:v>
                </c:pt>
                <c:pt idx="2432">
                  <c:v>1.67326</c:v>
                </c:pt>
                <c:pt idx="2433">
                  <c:v>1.47136</c:v>
                </c:pt>
                <c:pt idx="2434">
                  <c:v>1.3939600000000001</c:v>
                </c:pt>
                <c:pt idx="2435">
                  <c:v>1.6783600000000001</c:v>
                </c:pt>
                <c:pt idx="2436">
                  <c:v>1.6271199999999999</c:v>
                </c:pt>
                <c:pt idx="2437">
                  <c:v>1.6124400000000001</c:v>
                </c:pt>
                <c:pt idx="2438">
                  <c:v>1.74661</c:v>
                </c:pt>
                <c:pt idx="2439">
                  <c:v>1.6572499999999999</c:v>
                </c:pt>
                <c:pt idx="2440">
                  <c:v>2.14757</c:v>
                </c:pt>
                <c:pt idx="2441">
                  <c:v>2.1428500000000001</c:v>
                </c:pt>
                <c:pt idx="2442">
                  <c:v>2.2732700000000001</c:v>
                </c:pt>
                <c:pt idx="2443">
                  <c:v>2.0379499999999999</c:v>
                </c:pt>
                <c:pt idx="2444">
                  <c:v>2.2487699999999999</c:v>
                </c:pt>
                <c:pt idx="2445">
                  <c:v>2.3817900000000001</c:v>
                </c:pt>
                <c:pt idx="2446">
                  <c:v>1.8589500000000001</c:v>
                </c:pt>
                <c:pt idx="2447">
                  <c:v>1.8452</c:v>
                </c:pt>
                <c:pt idx="2448">
                  <c:v>1.43011</c:v>
                </c:pt>
                <c:pt idx="2449">
                  <c:v>1.244</c:v>
                </c:pt>
                <c:pt idx="2450">
                  <c:v>1.29983</c:v>
                </c:pt>
                <c:pt idx="2451">
                  <c:v>1.1470400000000001</c:v>
                </c:pt>
                <c:pt idx="2452">
                  <c:v>1.42676</c:v>
                </c:pt>
                <c:pt idx="2453">
                  <c:v>1.2618</c:v>
                </c:pt>
                <c:pt idx="2454">
                  <c:v>1.25837</c:v>
                </c:pt>
                <c:pt idx="2455">
                  <c:v>1.60727</c:v>
                </c:pt>
                <c:pt idx="2456">
                  <c:v>1.5933600000000001</c:v>
                </c:pt>
                <c:pt idx="2457">
                  <c:v>1.2456400000000001</c:v>
                </c:pt>
                <c:pt idx="2458">
                  <c:v>0.97787800000000002</c:v>
                </c:pt>
                <c:pt idx="2459">
                  <c:v>0.95018000000000002</c:v>
                </c:pt>
                <c:pt idx="2460">
                  <c:v>0.99508799999999997</c:v>
                </c:pt>
                <c:pt idx="2461">
                  <c:v>1.0577099999999999</c:v>
                </c:pt>
                <c:pt idx="2462">
                  <c:v>0.87578400000000001</c:v>
                </c:pt>
                <c:pt idx="2463">
                  <c:v>0.82753399999999999</c:v>
                </c:pt>
                <c:pt idx="2464">
                  <c:v>0.82830599999999999</c:v>
                </c:pt>
                <c:pt idx="2465">
                  <c:v>0.90348700000000004</c:v>
                </c:pt>
                <c:pt idx="2466">
                  <c:v>1.0129999999999999</c:v>
                </c:pt>
                <c:pt idx="2467">
                  <c:v>0.84664099999999998</c:v>
                </c:pt>
                <c:pt idx="2468">
                  <c:v>0.79667399999999999</c:v>
                </c:pt>
                <c:pt idx="2469">
                  <c:v>0.87189000000000005</c:v>
                </c:pt>
                <c:pt idx="2470">
                  <c:v>1.00454</c:v>
                </c:pt>
                <c:pt idx="2471">
                  <c:v>1.1399600000000001</c:v>
                </c:pt>
                <c:pt idx="2472">
                  <c:v>1.1554599999999999</c:v>
                </c:pt>
                <c:pt idx="2473">
                  <c:v>1.3914200000000001</c:v>
                </c:pt>
                <c:pt idx="2474">
                  <c:v>1.4281299999999999</c:v>
                </c:pt>
                <c:pt idx="2475">
                  <c:v>1.64055</c:v>
                </c:pt>
                <c:pt idx="2476">
                  <c:v>1.87354</c:v>
                </c:pt>
                <c:pt idx="2477">
                  <c:v>2.1440000000000001</c:v>
                </c:pt>
                <c:pt idx="2478">
                  <c:v>1.97397</c:v>
                </c:pt>
                <c:pt idx="2479">
                  <c:v>2.1470500000000001</c:v>
                </c:pt>
                <c:pt idx="2480">
                  <c:v>2.22234</c:v>
                </c:pt>
                <c:pt idx="2481">
                  <c:v>2.3352200000000001</c:v>
                </c:pt>
                <c:pt idx="2482">
                  <c:v>2.46515</c:v>
                </c:pt>
                <c:pt idx="2483">
                  <c:v>3.0107400000000002</c:v>
                </c:pt>
                <c:pt idx="2484">
                  <c:v>2.8142999999999998</c:v>
                </c:pt>
                <c:pt idx="2485">
                  <c:v>2.53363</c:v>
                </c:pt>
                <c:pt idx="2486">
                  <c:v>2.75224</c:v>
                </c:pt>
                <c:pt idx="2487">
                  <c:v>2.0723500000000001</c:v>
                </c:pt>
                <c:pt idx="2488">
                  <c:v>2.1863299999999999</c:v>
                </c:pt>
                <c:pt idx="2489">
                  <c:v>2.10209</c:v>
                </c:pt>
                <c:pt idx="2490">
                  <c:v>2.0278</c:v>
                </c:pt>
                <c:pt idx="2491">
                  <c:v>1.7071400000000001</c:v>
                </c:pt>
                <c:pt idx="2492">
                  <c:v>1.8571500000000001</c:v>
                </c:pt>
                <c:pt idx="2493">
                  <c:v>1.5127999999999999</c:v>
                </c:pt>
                <c:pt idx="2494">
                  <c:v>1.78345</c:v>
                </c:pt>
                <c:pt idx="2495">
                  <c:v>2.2842500000000001</c:v>
                </c:pt>
                <c:pt idx="2496">
                  <c:v>2.7367599999999999</c:v>
                </c:pt>
                <c:pt idx="2497">
                  <c:v>1.9292400000000001</c:v>
                </c:pt>
                <c:pt idx="2498">
                  <c:v>2.4032800000000001</c:v>
                </c:pt>
                <c:pt idx="2499">
                  <c:v>1.6293</c:v>
                </c:pt>
                <c:pt idx="2500">
                  <c:v>1.5726899999999999</c:v>
                </c:pt>
                <c:pt idx="2501">
                  <c:v>1.3706199999999999</c:v>
                </c:pt>
                <c:pt idx="2502">
                  <c:v>1.2770699999999999</c:v>
                </c:pt>
                <c:pt idx="2503">
                  <c:v>1.2952600000000001</c:v>
                </c:pt>
                <c:pt idx="2504">
                  <c:v>1.25444</c:v>
                </c:pt>
                <c:pt idx="2505">
                  <c:v>1.2891999999999999</c:v>
                </c:pt>
                <c:pt idx="2506">
                  <c:v>1.2851300000000001</c:v>
                </c:pt>
                <c:pt idx="2507">
                  <c:v>1.3470599999999999</c:v>
                </c:pt>
                <c:pt idx="2508">
                  <c:v>1.43754</c:v>
                </c:pt>
                <c:pt idx="2509">
                  <c:v>1.2296100000000001</c:v>
                </c:pt>
                <c:pt idx="2510">
                  <c:v>1.6428700000000001</c:v>
                </c:pt>
                <c:pt idx="2511">
                  <c:v>1.7442</c:v>
                </c:pt>
                <c:pt idx="2512">
                  <c:v>1.7137899999999999</c:v>
                </c:pt>
                <c:pt idx="2513">
                  <c:v>1.905</c:v>
                </c:pt>
                <c:pt idx="2514">
                  <c:v>2.3723100000000001</c:v>
                </c:pt>
                <c:pt idx="2515">
                  <c:v>2.7594400000000001</c:v>
                </c:pt>
                <c:pt idx="2516">
                  <c:v>3.1724700000000001</c:v>
                </c:pt>
                <c:pt idx="2517">
                  <c:v>3.10941</c:v>
                </c:pt>
                <c:pt idx="2518">
                  <c:v>3.3390900000000001</c:v>
                </c:pt>
                <c:pt idx="2519">
                  <c:v>4.1757299999999997</c:v>
                </c:pt>
                <c:pt idx="2520">
                  <c:v>4.3070000000000004</c:v>
                </c:pt>
                <c:pt idx="2521">
                  <c:v>3.9720800000000001</c:v>
                </c:pt>
                <c:pt idx="2522">
                  <c:v>3.9158200000000001</c:v>
                </c:pt>
                <c:pt idx="2523">
                  <c:v>4.61639</c:v>
                </c:pt>
                <c:pt idx="2524">
                  <c:v>5.3463900000000004</c:v>
                </c:pt>
                <c:pt idx="2525">
                  <c:v>4.7438700000000003</c:v>
                </c:pt>
                <c:pt idx="2526">
                  <c:v>4.1769400000000001</c:v>
                </c:pt>
                <c:pt idx="2527">
                  <c:v>2.9703300000000001</c:v>
                </c:pt>
                <c:pt idx="2528">
                  <c:v>3.27407</c:v>
                </c:pt>
                <c:pt idx="2529">
                  <c:v>3.4974099999999999</c:v>
                </c:pt>
                <c:pt idx="2530">
                  <c:v>3.83934</c:v>
                </c:pt>
                <c:pt idx="2531">
                  <c:v>3.5845500000000001</c:v>
                </c:pt>
                <c:pt idx="2532">
                  <c:v>3.2494299999999998</c:v>
                </c:pt>
                <c:pt idx="2533">
                  <c:v>3.7470500000000002</c:v>
                </c:pt>
                <c:pt idx="2534">
                  <c:v>3.2485599999999999</c:v>
                </c:pt>
                <c:pt idx="2535">
                  <c:v>4.1743600000000001</c:v>
                </c:pt>
                <c:pt idx="2536">
                  <c:v>4.7601800000000001</c:v>
                </c:pt>
                <c:pt idx="2537">
                  <c:v>4.2983000000000002</c:v>
                </c:pt>
                <c:pt idx="2538">
                  <c:v>4.2385999999999999</c:v>
                </c:pt>
                <c:pt idx="2539">
                  <c:v>3.5178099999999999</c:v>
                </c:pt>
                <c:pt idx="2540">
                  <c:v>3.64682</c:v>
                </c:pt>
                <c:pt idx="2541">
                  <c:v>4.7420499999999999</c:v>
                </c:pt>
                <c:pt idx="2542">
                  <c:v>3.7574800000000002</c:v>
                </c:pt>
                <c:pt idx="2543">
                  <c:v>3.3707400000000001</c:v>
                </c:pt>
                <c:pt idx="2544">
                  <c:v>3.0430299999999999</c:v>
                </c:pt>
                <c:pt idx="2545">
                  <c:v>3.4843600000000001</c:v>
                </c:pt>
                <c:pt idx="2546">
                  <c:v>2.7682199999999999</c:v>
                </c:pt>
                <c:pt idx="2547">
                  <c:v>2.9100299999999999</c:v>
                </c:pt>
                <c:pt idx="2548">
                  <c:v>2.8231299999999999</c:v>
                </c:pt>
                <c:pt idx="2549">
                  <c:v>3.53146</c:v>
                </c:pt>
                <c:pt idx="2550">
                  <c:v>3.8001200000000002</c:v>
                </c:pt>
                <c:pt idx="2551">
                  <c:v>3.43546</c:v>
                </c:pt>
                <c:pt idx="2552">
                  <c:v>2.7454000000000001</c:v>
                </c:pt>
                <c:pt idx="2553">
                  <c:v>2.68703</c:v>
                </c:pt>
                <c:pt idx="2554">
                  <c:v>2.6979299999999999</c:v>
                </c:pt>
                <c:pt idx="2555">
                  <c:v>2.3300200000000002</c:v>
                </c:pt>
                <c:pt idx="2556">
                  <c:v>2.6618300000000001</c:v>
                </c:pt>
                <c:pt idx="2557">
                  <c:v>2.5539700000000001</c:v>
                </c:pt>
                <c:pt idx="2558">
                  <c:v>3.1082100000000001</c:v>
                </c:pt>
                <c:pt idx="2559">
                  <c:v>4.2158899999999999</c:v>
                </c:pt>
                <c:pt idx="2560">
                  <c:v>3.7139700000000002</c:v>
                </c:pt>
                <c:pt idx="2561">
                  <c:v>3.9598900000000001</c:v>
                </c:pt>
                <c:pt idx="2562">
                  <c:v>4.0759400000000001</c:v>
                </c:pt>
                <c:pt idx="2563">
                  <c:v>5.4978499999999997</c:v>
                </c:pt>
                <c:pt idx="2564">
                  <c:v>4.6644800000000002</c:v>
                </c:pt>
                <c:pt idx="2565">
                  <c:v>5.2880799999999999</c:v>
                </c:pt>
                <c:pt idx="2566">
                  <c:v>6.4924799999999996</c:v>
                </c:pt>
                <c:pt idx="2567">
                  <c:v>5.0528599999999999</c:v>
                </c:pt>
                <c:pt idx="2568">
                  <c:v>6.7178300000000002</c:v>
                </c:pt>
                <c:pt idx="2569">
                  <c:v>6.3072400000000002</c:v>
                </c:pt>
                <c:pt idx="2570">
                  <c:v>7.4286700000000003</c:v>
                </c:pt>
                <c:pt idx="2571">
                  <c:v>6.3399400000000004</c:v>
                </c:pt>
                <c:pt idx="2572">
                  <c:v>6.8971200000000001</c:v>
                </c:pt>
                <c:pt idx="2573">
                  <c:v>7.5975200000000003</c:v>
                </c:pt>
                <c:pt idx="2574">
                  <c:v>7.2715899999999998</c:v>
                </c:pt>
                <c:pt idx="2575">
                  <c:v>8.6477000000000004</c:v>
                </c:pt>
                <c:pt idx="2576">
                  <c:v>11.607799999999999</c:v>
                </c:pt>
                <c:pt idx="2577">
                  <c:v>10.7797</c:v>
                </c:pt>
                <c:pt idx="2578">
                  <c:v>10.160299999999999</c:v>
                </c:pt>
                <c:pt idx="2579">
                  <c:v>12.396800000000001</c:v>
                </c:pt>
                <c:pt idx="2580">
                  <c:v>9.5034700000000001</c:v>
                </c:pt>
                <c:pt idx="2581">
                  <c:v>10.9222</c:v>
                </c:pt>
                <c:pt idx="2582">
                  <c:v>9.8511199999999999</c:v>
                </c:pt>
                <c:pt idx="2583">
                  <c:v>8.2880699999999994</c:v>
                </c:pt>
                <c:pt idx="2584">
                  <c:v>6.97112</c:v>
                </c:pt>
                <c:pt idx="2585">
                  <c:v>7.6320399999999999</c:v>
                </c:pt>
                <c:pt idx="2586">
                  <c:v>6.3918900000000001</c:v>
                </c:pt>
                <c:pt idx="2587">
                  <c:v>5.3699199999999996</c:v>
                </c:pt>
                <c:pt idx="2588">
                  <c:v>4.6245700000000003</c:v>
                </c:pt>
                <c:pt idx="2589">
                  <c:v>4.3039899999999998</c:v>
                </c:pt>
                <c:pt idx="2590">
                  <c:v>5.0328200000000001</c:v>
                </c:pt>
                <c:pt idx="2591">
                  <c:v>6.25406</c:v>
                </c:pt>
                <c:pt idx="2592">
                  <c:v>7.7055600000000002</c:v>
                </c:pt>
                <c:pt idx="2593">
                  <c:v>8.9822100000000002</c:v>
                </c:pt>
                <c:pt idx="2594">
                  <c:v>6.5317999999999996</c:v>
                </c:pt>
                <c:pt idx="2595">
                  <c:v>8.2975499999999993</c:v>
                </c:pt>
                <c:pt idx="2596">
                  <c:v>6.6504200000000004</c:v>
                </c:pt>
                <c:pt idx="2597">
                  <c:v>5.8766400000000001</c:v>
                </c:pt>
                <c:pt idx="2598">
                  <c:v>7.1526500000000004</c:v>
                </c:pt>
                <c:pt idx="2599">
                  <c:v>6.6811100000000003</c:v>
                </c:pt>
                <c:pt idx="2600">
                  <c:v>5.86198</c:v>
                </c:pt>
                <c:pt idx="2601">
                  <c:v>5.3336800000000002</c:v>
                </c:pt>
                <c:pt idx="2602">
                  <c:v>5.2799100000000001</c:v>
                </c:pt>
                <c:pt idx="2603">
                  <c:v>5.5134999999999996</c:v>
                </c:pt>
                <c:pt idx="2604">
                  <c:v>5.4873200000000004</c:v>
                </c:pt>
                <c:pt idx="2605">
                  <c:v>5.0266799999999998</c:v>
                </c:pt>
                <c:pt idx="2606">
                  <c:v>4.4585400000000002</c:v>
                </c:pt>
                <c:pt idx="2607">
                  <c:v>5.6039899999999996</c:v>
                </c:pt>
                <c:pt idx="2608">
                  <c:v>6.1995800000000001</c:v>
                </c:pt>
                <c:pt idx="2609">
                  <c:v>5.9950999999999999</c:v>
                </c:pt>
                <c:pt idx="2610">
                  <c:v>4.2641499999999999</c:v>
                </c:pt>
                <c:pt idx="2611">
                  <c:v>3.5867</c:v>
                </c:pt>
                <c:pt idx="2612">
                  <c:v>5.1605999999999996</c:v>
                </c:pt>
                <c:pt idx="2613">
                  <c:v>5.3764799999999999</c:v>
                </c:pt>
                <c:pt idx="2614">
                  <c:v>5.39968</c:v>
                </c:pt>
                <c:pt idx="2615">
                  <c:v>5.2897600000000002</c:v>
                </c:pt>
                <c:pt idx="2616">
                  <c:v>5.3521599999999996</c:v>
                </c:pt>
                <c:pt idx="2617">
                  <c:v>6.1626899999999996</c:v>
                </c:pt>
                <c:pt idx="2618">
                  <c:v>6.0141799999999996</c:v>
                </c:pt>
                <c:pt idx="2619">
                  <c:v>4.4175399999999998</c:v>
                </c:pt>
                <c:pt idx="2620">
                  <c:v>4.0875300000000001</c:v>
                </c:pt>
                <c:pt idx="2621">
                  <c:v>4.3581799999999999</c:v>
                </c:pt>
                <c:pt idx="2622">
                  <c:v>4.7502199999999997</c:v>
                </c:pt>
                <c:pt idx="2623">
                  <c:v>3.70092</c:v>
                </c:pt>
                <c:pt idx="2624">
                  <c:v>4.5922599999999996</c:v>
                </c:pt>
                <c:pt idx="2625">
                  <c:v>4.4723199999999999</c:v>
                </c:pt>
                <c:pt idx="2626">
                  <c:v>5.0985100000000001</c:v>
                </c:pt>
                <c:pt idx="2627">
                  <c:v>4.3878000000000004</c:v>
                </c:pt>
                <c:pt idx="2628">
                  <c:v>4.7403500000000003</c:v>
                </c:pt>
                <c:pt idx="2629">
                  <c:v>4.2166199999999998</c:v>
                </c:pt>
                <c:pt idx="2630">
                  <c:v>4.5648999999999997</c:v>
                </c:pt>
                <c:pt idx="2631">
                  <c:v>4.6745599999999996</c:v>
                </c:pt>
                <c:pt idx="2632">
                  <c:v>5.8354499999999998</c:v>
                </c:pt>
                <c:pt idx="2633">
                  <c:v>5.6137100000000002</c:v>
                </c:pt>
                <c:pt idx="2634">
                  <c:v>4.4241900000000003</c:v>
                </c:pt>
                <c:pt idx="2635">
                  <c:v>4.64771</c:v>
                </c:pt>
                <c:pt idx="2636">
                  <c:v>4.2350199999999996</c:v>
                </c:pt>
                <c:pt idx="2637">
                  <c:v>3.8820199999999998</c:v>
                </c:pt>
                <c:pt idx="2638">
                  <c:v>5.0852500000000003</c:v>
                </c:pt>
                <c:pt idx="2639">
                  <c:v>5.16751</c:v>
                </c:pt>
                <c:pt idx="2640">
                  <c:v>3.35785</c:v>
                </c:pt>
                <c:pt idx="2641">
                  <c:v>3.9030800000000001</c:v>
                </c:pt>
                <c:pt idx="2642">
                  <c:v>4.5655900000000003</c:v>
                </c:pt>
                <c:pt idx="2643">
                  <c:v>4.3753299999999999</c:v>
                </c:pt>
                <c:pt idx="2644">
                  <c:v>4.3027600000000001</c:v>
                </c:pt>
                <c:pt idx="2645">
                  <c:v>3.7058900000000001</c:v>
                </c:pt>
                <c:pt idx="2646">
                  <c:v>3.5929500000000001</c:v>
                </c:pt>
                <c:pt idx="2647">
                  <c:v>4.2754599999999998</c:v>
                </c:pt>
                <c:pt idx="2648">
                  <c:v>4.0652299999999997</c:v>
                </c:pt>
                <c:pt idx="2649">
                  <c:v>3.1642800000000002</c:v>
                </c:pt>
                <c:pt idx="2650">
                  <c:v>3.72946</c:v>
                </c:pt>
                <c:pt idx="2651">
                  <c:v>4.1261000000000001</c:v>
                </c:pt>
                <c:pt idx="2652">
                  <c:v>3.1973199999999999</c:v>
                </c:pt>
                <c:pt idx="2653">
                  <c:v>3.4454400000000001</c:v>
                </c:pt>
                <c:pt idx="2654">
                  <c:v>4.4505400000000002</c:v>
                </c:pt>
                <c:pt idx="2655">
                  <c:v>3.6484200000000002</c:v>
                </c:pt>
                <c:pt idx="2656">
                  <c:v>4.0490399999999998</c:v>
                </c:pt>
                <c:pt idx="2657">
                  <c:v>3.7549700000000001</c:v>
                </c:pt>
                <c:pt idx="2658">
                  <c:v>3.6691699999999998</c:v>
                </c:pt>
                <c:pt idx="2659">
                  <c:v>3.6589800000000001</c:v>
                </c:pt>
                <c:pt idx="2660">
                  <c:v>3.6437300000000001</c:v>
                </c:pt>
                <c:pt idx="2661">
                  <c:v>3.7835299999999998</c:v>
                </c:pt>
                <c:pt idx="2662">
                  <c:v>3.7272799999999999</c:v>
                </c:pt>
                <c:pt idx="2663">
                  <c:v>4.8306500000000003</c:v>
                </c:pt>
                <c:pt idx="2664">
                  <c:v>4.5773999999999999</c:v>
                </c:pt>
                <c:pt idx="2665">
                  <c:v>3.6773500000000001</c:v>
                </c:pt>
                <c:pt idx="2666">
                  <c:v>4.0162100000000001</c:v>
                </c:pt>
                <c:pt idx="2667">
                  <c:v>4.3288399999999996</c:v>
                </c:pt>
                <c:pt idx="2668">
                  <c:v>3.2291699999999999</c:v>
                </c:pt>
                <c:pt idx="2669">
                  <c:v>3.5321799999999999</c:v>
                </c:pt>
                <c:pt idx="2670">
                  <c:v>3.56298</c:v>
                </c:pt>
                <c:pt idx="2671">
                  <c:v>3.6598199999999999</c:v>
                </c:pt>
                <c:pt idx="2672">
                  <c:v>2.8129400000000002</c:v>
                </c:pt>
                <c:pt idx="2673">
                  <c:v>2.8201800000000001</c:v>
                </c:pt>
                <c:pt idx="2674">
                  <c:v>2.2158199999999999</c:v>
                </c:pt>
                <c:pt idx="2675">
                  <c:v>2.37995</c:v>
                </c:pt>
                <c:pt idx="2676">
                  <c:v>2.4223400000000002</c:v>
                </c:pt>
                <c:pt idx="2677">
                  <c:v>2.0089000000000001</c:v>
                </c:pt>
                <c:pt idx="2678">
                  <c:v>2.0141100000000001</c:v>
                </c:pt>
                <c:pt idx="2679">
                  <c:v>1.8951100000000001</c:v>
                </c:pt>
                <c:pt idx="2680">
                  <c:v>1.5915699999999999</c:v>
                </c:pt>
                <c:pt idx="2681">
                  <c:v>1.57901</c:v>
                </c:pt>
                <c:pt idx="2682">
                  <c:v>1.30471</c:v>
                </c:pt>
                <c:pt idx="2683">
                  <c:v>1.3457399999999999</c:v>
                </c:pt>
                <c:pt idx="2684">
                  <c:v>1.3886000000000001</c:v>
                </c:pt>
                <c:pt idx="2685">
                  <c:v>1.2249699999999999</c:v>
                </c:pt>
                <c:pt idx="2686">
                  <c:v>1.5290699999999999</c:v>
                </c:pt>
                <c:pt idx="2687">
                  <c:v>1.61677</c:v>
                </c:pt>
                <c:pt idx="2688">
                  <c:v>1.26088</c:v>
                </c:pt>
                <c:pt idx="2689">
                  <c:v>1.41872</c:v>
                </c:pt>
                <c:pt idx="2690">
                  <c:v>1.3935500000000001</c:v>
                </c:pt>
                <c:pt idx="2691">
                  <c:v>1.6145799999999999</c:v>
                </c:pt>
                <c:pt idx="2692">
                  <c:v>1.4601299999999999</c:v>
                </c:pt>
                <c:pt idx="2693">
                  <c:v>1.9921199999999999</c:v>
                </c:pt>
                <c:pt idx="2694">
                  <c:v>1.6796500000000001</c:v>
                </c:pt>
                <c:pt idx="2695">
                  <c:v>1.7614099999999999</c:v>
                </c:pt>
                <c:pt idx="2696">
                  <c:v>1.82386</c:v>
                </c:pt>
                <c:pt idx="2697">
                  <c:v>1.8506499999999999</c:v>
                </c:pt>
                <c:pt idx="2698">
                  <c:v>1.9099900000000001</c:v>
                </c:pt>
                <c:pt idx="2699">
                  <c:v>1.9127799999999999</c:v>
                </c:pt>
                <c:pt idx="2700">
                  <c:v>1.5256400000000001</c:v>
                </c:pt>
                <c:pt idx="2701">
                  <c:v>1.4136299999999999</c:v>
                </c:pt>
                <c:pt idx="2702">
                  <c:v>1.1230899999999999</c:v>
                </c:pt>
                <c:pt idx="2703">
                  <c:v>1.39042</c:v>
                </c:pt>
                <c:pt idx="2704">
                  <c:v>1.98217</c:v>
                </c:pt>
                <c:pt idx="2705">
                  <c:v>1.8806700000000001</c:v>
                </c:pt>
                <c:pt idx="2706">
                  <c:v>1.58128</c:v>
                </c:pt>
                <c:pt idx="2707">
                  <c:v>1.4933099999999999</c:v>
                </c:pt>
                <c:pt idx="2708">
                  <c:v>1.5517799999999999</c:v>
                </c:pt>
                <c:pt idx="2709">
                  <c:v>1.56654</c:v>
                </c:pt>
                <c:pt idx="2710">
                  <c:v>1.4265399999999999</c:v>
                </c:pt>
                <c:pt idx="2711">
                  <c:v>1.7930699999999999</c:v>
                </c:pt>
                <c:pt idx="2712">
                  <c:v>2.2174100000000001</c:v>
                </c:pt>
                <c:pt idx="2713">
                  <c:v>1.7553000000000001</c:v>
                </c:pt>
                <c:pt idx="2714">
                  <c:v>1.65954</c:v>
                </c:pt>
                <c:pt idx="2715">
                  <c:v>1.8372200000000001</c:v>
                </c:pt>
                <c:pt idx="2716">
                  <c:v>1.7860199999999999</c:v>
                </c:pt>
                <c:pt idx="2717">
                  <c:v>1.62399</c:v>
                </c:pt>
                <c:pt idx="2718">
                  <c:v>1.6910000000000001</c:v>
                </c:pt>
                <c:pt idx="2719">
                  <c:v>2.1375299999999999</c:v>
                </c:pt>
                <c:pt idx="2720">
                  <c:v>1.2657400000000001</c:v>
                </c:pt>
                <c:pt idx="2721">
                  <c:v>1.08209</c:v>
                </c:pt>
                <c:pt idx="2722">
                  <c:v>1.0696000000000001</c:v>
                </c:pt>
                <c:pt idx="2723">
                  <c:v>1.1431100000000001</c:v>
                </c:pt>
                <c:pt idx="2724">
                  <c:v>0.98155499999999996</c:v>
                </c:pt>
                <c:pt idx="2725">
                  <c:v>1.0518099999999999</c:v>
                </c:pt>
                <c:pt idx="2726">
                  <c:v>1.29975</c:v>
                </c:pt>
                <c:pt idx="2727">
                  <c:v>1.03447</c:v>
                </c:pt>
                <c:pt idx="2728">
                  <c:v>1.16615</c:v>
                </c:pt>
                <c:pt idx="2729">
                  <c:v>1.2500199999999999</c:v>
                </c:pt>
                <c:pt idx="2730">
                  <c:v>1.22664</c:v>
                </c:pt>
                <c:pt idx="2731">
                  <c:v>1.32351</c:v>
                </c:pt>
                <c:pt idx="2732">
                  <c:v>1.16943</c:v>
                </c:pt>
                <c:pt idx="2733">
                  <c:v>1.2538499999999999</c:v>
                </c:pt>
                <c:pt idx="2734">
                  <c:v>1.57409</c:v>
                </c:pt>
                <c:pt idx="2735">
                  <c:v>1.9009799999999999</c:v>
                </c:pt>
                <c:pt idx="2736">
                  <c:v>1.3582000000000001</c:v>
                </c:pt>
                <c:pt idx="2737">
                  <c:v>1.6869400000000001</c:v>
                </c:pt>
                <c:pt idx="2738">
                  <c:v>1.6148499999999999</c:v>
                </c:pt>
                <c:pt idx="2739">
                  <c:v>1.91805</c:v>
                </c:pt>
                <c:pt idx="2740">
                  <c:v>2.0129999999999999</c:v>
                </c:pt>
                <c:pt idx="2741">
                  <c:v>1.96909</c:v>
                </c:pt>
                <c:pt idx="2742">
                  <c:v>1.86442</c:v>
                </c:pt>
                <c:pt idx="2743">
                  <c:v>1.64873</c:v>
                </c:pt>
                <c:pt idx="2744">
                  <c:v>1.8199099999999999</c:v>
                </c:pt>
                <c:pt idx="2745">
                  <c:v>1.59795</c:v>
                </c:pt>
                <c:pt idx="2746">
                  <c:v>1.8300399999999999</c:v>
                </c:pt>
                <c:pt idx="2747">
                  <c:v>1.8858699999999999</c:v>
                </c:pt>
                <c:pt idx="2748">
                  <c:v>1.7161999999999999</c:v>
                </c:pt>
                <c:pt idx="2749">
                  <c:v>1.5381499999999999</c:v>
                </c:pt>
                <c:pt idx="2750">
                  <c:v>1.56372</c:v>
                </c:pt>
                <c:pt idx="2751">
                  <c:v>1.7118199999999999</c:v>
                </c:pt>
                <c:pt idx="2752">
                  <c:v>1.3954299999999999</c:v>
                </c:pt>
                <c:pt idx="2753">
                  <c:v>1.32168</c:v>
                </c:pt>
                <c:pt idx="2754">
                  <c:v>1.2252099999999999</c:v>
                </c:pt>
                <c:pt idx="2755">
                  <c:v>1.0624400000000001</c:v>
                </c:pt>
                <c:pt idx="2756">
                  <c:v>1.54294</c:v>
                </c:pt>
                <c:pt idx="2757">
                  <c:v>1.1954499999999999</c:v>
                </c:pt>
                <c:pt idx="2758">
                  <c:v>1.37588</c:v>
                </c:pt>
                <c:pt idx="2759">
                  <c:v>1.25671</c:v>
                </c:pt>
                <c:pt idx="2760">
                  <c:v>1.31446</c:v>
                </c:pt>
                <c:pt idx="2761">
                  <c:v>1.4331799999999999</c:v>
                </c:pt>
                <c:pt idx="2762">
                  <c:v>1.68011</c:v>
                </c:pt>
                <c:pt idx="2763">
                  <c:v>1.288</c:v>
                </c:pt>
                <c:pt idx="2764">
                  <c:v>1.45139</c:v>
                </c:pt>
                <c:pt idx="2765">
                  <c:v>1.52399</c:v>
                </c:pt>
                <c:pt idx="2766">
                  <c:v>1.86432</c:v>
                </c:pt>
                <c:pt idx="2767">
                  <c:v>1.5027999999999999</c:v>
                </c:pt>
                <c:pt idx="2768">
                  <c:v>1.34216</c:v>
                </c:pt>
                <c:pt idx="2769">
                  <c:v>1.28552</c:v>
                </c:pt>
                <c:pt idx="2770">
                  <c:v>1.1937599999999999</c:v>
                </c:pt>
                <c:pt idx="2771">
                  <c:v>1.0428999999999999</c:v>
                </c:pt>
                <c:pt idx="2772">
                  <c:v>1.16151</c:v>
                </c:pt>
                <c:pt idx="2773">
                  <c:v>1.21959</c:v>
                </c:pt>
                <c:pt idx="2774">
                  <c:v>0.97439200000000004</c:v>
                </c:pt>
                <c:pt idx="2775">
                  <c:v>1.0667199999999999</c:v>
                </c:pt>
                <c:pt idx="2776">
                  <c:v>1.03009</c:v>
                </c:pt>
                <c:pt idx="2777">
                  <c:v>0.87339800000000001</c:v>
                </c:pt>
                <c:pt idx="2778">
                  <c:v>0.93860699999999997</c:v>
                </c:pt>
                <c:pt idx="2779">
                  <c:v>1.3009200000000001</c:v>
                </c:pt>
                <c:pt idx="2780">
                  <c:v>1.44998</c:v>
                </c:pt>
                <c:pt idx="2781">
                  <c:v>1.2246999999999999</c:v>
                </c:pt>
                <c:pt idx="2782">
                  <c:v>1.3194399999999999</c:v>
                </c:pt>
                <c:pt idx="2783">
                  <c:v>1.2342900000000001</c:v>
                </c:pt>
                <c:pt idx="2784">
                  <c:v>1.3042899999999999</c:v>
                </c:pt>
                <c:pt idx="2785">
                  <c:v>1.2101900000000001</c:v>
                </c:pt>
                <c:pt idx="2786">
                  <c:v>0.98580400000000001</c:v>
                </c:pt>
                <c:pt idx="2787">
                  <c:v>1.25183</c:v>
                </c:pt>
                <c:pt idx="2788">
                  <c:v>1.5927</c:v>
                </c:pt>
                <c:pt idx="2789">
                  <c:v>1.77268</c:v>
                </c:pt>
                <c:pt idx="2790">
                  <c:v>1.63764</c:v>
                </c:pt>
                <c:pt idx="2791">
                  <c:v>2.0493800000000002</c:v>
                </c:pt>
                <c:pt idx="2792">
                  <c:v>1.9186000000000001</c:v>
                </c:pt>
                <c:pt idx="2793">
                  <c:v>1.9063099999999999</c:v>
                </c:pt>
                <c:pt idx="2794">
                  <c:v>2.0037199999999999</c:v>
                </c:pt>
                <c:pt idx="2795">
                  <c:v>1.8261400000000001</c:v>
                </c:pt>
                <c:pt idx="2796">
                  <c:v>1.81884</c:v>
                </c:pt>
                <c:pt idx="2797">
                  <c:v>1.64211</c:v>
                </c:pt>
                <c:pt idx="2798">
                  <c:v>1.2398899999999999</c:v>
                </c:pt>
                <c:pt idx="2799">
                  <c:v>1.0737399999999999</c:v>
                </c:pt>
                <c:pt idx="2800">
                  <c:v>1.32958</c:v>
                </c:pt>
                <c:pt idx="2801">
                  <c:v>1.5430200000000001</c:v>
                </c:pt>
                <c:pt idx="2802">
                  <c:v>1.27142</c:v>
                </c:pt>
                <c:pt idx="2803">
                  <c:v>1.07246</c:v>
                </c:pt>
                <c:pt idx="2804">
                  <c:v>0.90169299999999997</c:v>
                </c:pt>
                <c:pt idx="2805">
                  <c:v>1.0631900000000001</c:v>
                </c:pt>
                <c:pt idx="2806">
                  <c:v>1.1640600000000001</c:v>
                </c:pt>
                <c:pt idx="2807">
                  <c:v>0.94916599999999995</c:v>
                </c:pt>
                <c:pt idx="2808">
                  <c:v>0.92241099999999998</c:v>
                </c:pt>
                <c:pt idx="2809">
                  <c:v>0.78932000000000002</c:v>
                </c:pt>
                <c:pt idx="2810">
                  <c:v>0.51422100000000004</c:v>
                </c:pt>
                <c:pt idx="2811">
                  <c:v>0.67913999999999997</c:v>
                </c:pt>
                <c:pt idx="2812">
                  <c:v>0.82588600000000001</c:v>
                </c:pt>
                <c:pt idx="2813">
                  <c:v>0.89321300000000003</c:v>
                </c:pt>
                <c:pt idx="2814">
                  <c:v>0.95944399999999996</c:v>
                </c:pt>
                <c:pt idx="2815">
                  <c:v>0.98955899999999997</c:v>
                </c:pt>
                <c:pt idx="2816">
                  <c:v>1.0624499999999999</c:v>
                </c:pt>
                <c:pt idx="2817">
                  <c:v>1.33392</c:v>
                </c:pt>
                <c:pt idx="2818">
                  <c:v>1.5534699999999999</c:v>
                </c:pt>
                <c:pt idx="2819">
                  <c:v>1.7209399999999999</c:v>
                </c:pt>
                <c:pt idx="2820">
                  <c:v>1.35477</c:v>
                </c:pt>
                <c:pt idx="2821">
                  <c:v>1.12429</c:v>
                </c:pt>
                <c:pt idx="2822">
                  <c:v>0.96535499999999996</c:v>
                </c:pt>
                <c:pt idx="2823">
                  <c:v>0.84364300000000003</c:v>
                </c:pt>
                <c:pt idx="2824">
                  <c:v>0.92518599999999995</c:v>
                </c:pt>
                <c:pt idx="2825">
                  <c:v>0.736514</c:v>
                </c:pt>
                <c:pt idx="2826">
                  <c:v>0.74558999999999997</c:v>
                </c:pt>
                <c:pt idx="2827">
                  <c:v>0.64467200000000002</c:v>
                </c:pt>
                <c:pt idx="2828">
                  <c:v>0.74125399999999997</c:v>
                </c:pt>
                <c:pt idx="2829">
                  <c:v>0.65139000000000002</c:v>
                </c:pt>
                <c:pt idx="2830">
                  <c:v>0.65667699999999996</c:v>
                </c:pt>
                <c:pt idx="2831">
                  <c:v>0.73212999999999995</c:v>
                </c:pt>
                <c:pt idx="2832">
                  <c:v>0.86798600000000004</c:v>
                </c:pt>
                <c:pt idx="2833">
                  <c:v>0.84092100000000003</c:v>
                </c:pt>
                <c:pt idx="2834">
                  <c:v>0.74120799999999998</c:v>
                </c:pt>
                <c:pt idx="2835">
                  <c:v>0.76392800000000005</c:v>
                </c:pt>
                <c:pt idx="2836">
                  <c:v>0.72242899999999999</c:v>
                </c:pt>
                <c:pt idx="2837">
                  <c:v>0.87383299999999997</c:v>
                </c:pt>
                <c:pt idx="2838">
                  <c:v>0.920014</c:v>
                </c:pt>
                <c:pt idx="2839">
                  <c:v>1.0309200000000001</c:v>
                </c:pt>
                <c:pt idx="2840">
                  <c:v>1.13622</c:v>
                </c:pt>
                <c:pt idx="2841">
                  <c:v>1.0347200000000001</c:v>
                </c:pt>
                <c:pt idx="2842">
                  <c:v>1.23844</c:v>
                </c:pt>
                <c:pt idx="2843">
                  <c:v>0.99258599999999997</c:v>
                </c:pt>
                <c:pt idx="2844">
                  <c:v>1.2872399999999999</c:v>
                </c:pt>
                <c:pt idx="2845">
                  <c:v>1.8332200000000001</c:v>
                </c:pt>
                <c:pt idx="2846">
                  <c:v>1.64306</c:v>
                </c:pt>
                <c:pt idx="2847">
                  <c:v>1.50966</c:v>
                </c:pt>
                <c:pt idx="2848">
                  <c:v>1.35982</c:v>
                </c:pt>
                <c:pt idx="2849">
                  <c:v>1.38096</c:v>
                </c:pt>
                <c:pt idx="2850">
                  <c:v>1.3303499999999999</c:v>
                </c:pt>
                <c:pt idx="2851">
                  <c:v>1.71608</c:v>
                </c:pt>
                <c:pt idx="2852">
                  <c:v>1.38456</c:v>
                </c:pt>
                <c:pt idx="2853">
                  <c:v>1.26546</c:v>
                </c:pt>
                <c:pt idx="2854">
                  <c:v>1.19537</c:v>
                </c:pt>
                <c:pt idx="2855">
                  <c:v>1.0938699999999999</c:v>
                </c:pt>
                <c:pt idx="2856">
                  <c:v>1.1947700000000001</c:v>
                </c:pt>
                <c:pt idx="2857">
                  <c:v>1.23438</c:v>
                </c:pt>
                <c:pt idx="2858">
                  <c:v>1.3604099999999999</c:v>
                </c:pt>
                <c:pt idx="2859">
                  <c:v>1.13554</c:v>
                </c:pt>
                <c:pt idx="2860">
                  <c:v>0.93954899999999997</c:v>
                </c:pt>
                <c:pt idx="2861">
                  <c:v>1.1804699999999999</c:v>
                </c:pt>
                <c:pt idx="2862">
                  <c:v>0.91835800000000001</c:v>
                </c:pt>
                <c:pt idx="2863">
                  <c:v>0.87746500000000005</c:v>
                </c:pt>
                <c:pt idx="2864">
                  <c:v>0.691191</c:v>
                </c:pt>
                <c:pt idx="2865">
                  <c:v>0.85936000000000001</c:v>
                </c:pt>
                <c:pt idx="2866">
                  <c:v>0.80391400000000002</c:v>
                </c:pt>
                <c:pt idx="2867">
                  <c:v>0.90361599999999997</c:v>
                </c:pt>
                <c:pt idx="2868">
                  <c:v>0.84892800000000002</c:v>
                </c:pt>
                <c:pt idx="2869">
                  <c:v>0.94560699999999998</c:v>
                </c:pt>
                <c:pt idx="2870">
                  <c:v>1.0550600000000001</c:v>
                </c:pt>
                <c:pt idx="2871">
                  <c:v>1.39259</c:v>
                </c:pt>
                <c:pt idx="2872">
                  <c:v>1.3632299999999999</c:v>
                </c:pt>
                <c:pt idx="2873">
                  <c:v>1.18658</c:v>
                </c:pt>
                <c:pt idx="2874">
                  <c:v>1.11233</c:v>
                </c:pt>
                <c:pt idx="2875">
                  <c:v>1.05355</c:v>
                </c:pt>
                <c:pt idx="2876">
                  <c:v>0.94969999999999999</c:v>
                </c:pt>
                <c:pt idx="2877">
                  <c:v>0.997251</c:v>
                </c:pt>
                <c:pt idx="2878">
                  <c:v>0.94448799999999999</c:v>
                </c:pt>
                <c:pt idx="2879">
                  <c:v>0.97860599999999998</c:v>
                </c:pt>
                <c:pt idx="2880">
                  <c:v>0.96612699999999996</c:v>
                </c:pt>
                <c:pt idx="2881">
                  <c:v>1.0180800000000001</c:v>
                </c:pt>
                <c:pt idx="2882">
                  <c:v>0.972966</c:v>
                </c:pt>
                <c:pt idx="2883">
                  <c:v>0.93715499999999996</c:v>
                </c:pt>
                <c:pt idx="2884">
                  <c:v>0.80055799999999999</c:v>
                </c:pt>
                <c:pt idx="2885">
                  <c:v>0.82896199999999998</c:v>
                </c:pt>
                <c:pt idx="2886">
                  <c:v>0.64817499999999995</c:v>
                </c:pt>
                <c:pt idx="2887">
                  <c:v>0.83045199999999997</c:v>
                </c:pt>
                <c:pt idx="2888">
                  <c:v>0.982962</c:v>
                </c:pt>
                <c:pt idx="2889">
                  <c:v>0.87246199999999996</c:v>
                </c:pt>
                <c:pt idx="2890">
                  <c:v>0.78577399999999997</c:v>
                </c:pt>
                <c:pt idx="2891">
                  <c:v>0.73919400000000002</c:v>
                </c:pt>
                <c:pt idx="2892">
                  <c:v>0.69181700000000002</c:v>
                </c:pt>
                <c:pt idx="2893">
                  <c:v>0.703843</c:v>
                </c:pt>
                <c:pt idx="2894">
                  <c:v>0.72693700000000006</c:v>
                </c:pt>
                <c:pt idx="2895">
                  <c:v>0.747807</c:v>
                </c:pt>
                <c:pt idx="2896">
                  <c:v>0.56529499999999999</c:v>
                </c:pt>
                <c:pt idx="2897">
                  <c:v>0.74348499999999995</c:v>
                </c:pt>
                <c:pt idx="2898">
                  <c:v>0.88636599999999999</c:v>
                </c:pt>
                <c:pt idx="2899">
                  <c:v>1.149</c:v>
                </c:pt>
                <c:pt idx="2900">
                  <c:v>0.78315100000000004</c:v>
                </c:pt>
                <c:pt idx="2901">
                  <c:v>0.98657099999999998</c:v>
                </c:pt>
                <c:pt idx="2902">
                  <c:v>0.88050300000000004</c:v>
                </c:pt>
                <c:pt idx="2903">
                  <c:v>1.0722799999999999</c:v>
                </c:pt>
                <c:pt idx="2904">
                  <c:v>1.2476400000000001</c:v>
                </c:pt>
                <c:pt idx="2905">
                  <c:v>1.12107</c:v>
                </c:pt>
                <c:pt idx="2906">
                  <c:v>1.1221000000000001</c:v>
                </c:pt>
                <c:pt idx="2907">
                  <c:v>1.0573600000000001</c:v>
                </c:pt>
                <c:pt idx="2908">
                  <c:v>0.836816</c:v>
                </c:pt>
                <c:pt idx="2909">
                  <c:v>0.66997899999999999</c:v>
                </c:pt>
                <c:pt idx="2910">
                  <c:v>0.69440800000000003</c:v>
                </c:pt>
                <c:pt idx="2911">
                  <c:v>0.76656800000000003</c:v>
                </c:pt>
                <c:pt idx="2912">
                  <c:v>0.77260899999999999</c:v>
                </c:pt>
                <c:pt idx="2913">
                  <c:v>0.52494200000000002</c:v>
                </c:pt>
                <c:pt idx="2914">
                  <c:v>0.63321700000000003</c:v>
                </c:pt>
                <c:pt idx="2915">
                  <c:v>0.59170100000000003</c:v>
                </c:pt>
                <c:pt idx="2916">
                  <c:v>0.64080400000000004</c:v>
                </c:pt>
                <c:pt idx="2917">
                  <c:v>0.62379399999999996</c:v>
                </c:pt>
                <c:pt idx="2918">
                  <c:v>0.67694100000000001</c:v>
                </c:pt>
                <c:pt idx="2919">
                  <c:v>0.78432299999999999</c:v>
                </c:pt>
                <c:pt idx="2920">
                  <c:v>0.79237899999999994</c:v>
                </c:pt>
                <c:pt idx="2921">
                  <c:v>0.716893</c:v>
                </c:pt>
                <c:pt idx="2922">
                  <c:v>0.65935900000000003</c:v>
                </c:pt>
                <c:pt idx="2923">
                  <c:v>0.82368600000000003</c:v>
                </c:pt>
                <c:pt idx="2924">
                  <c:v>1.1542399999999999</c:v>
                </c:pt>
                <c:pt idx="2925">
                  <c:v>1.0072300000000001</c:v>
                </c:pt>
                <c:pt idx="2926">
                  <c:v>0.78945900000000002</c:v>
                </c:pt>
                <c:pt idx="2927">
                  <c:v>0.52751199999999998</c:v>
                </c:pt>
                <c:pt idx="2928">
                  <c:v>0.47669899999999998</c:v>
                </c:pt>
                <c:pt idx="2929">
                  <c:v>0.60055000000000003</c:v>
                </c:pt>
                <c:pt idx="2930">
                  <c:v>0.38587500000000002</c:v>
                </c:pt>
                <c:pt idx="2931">
                  <c:v>0.40098299999999998</c:v>
                </c:pt>
                <c:pt idx="2932">
                  <c:v>0.44931599999999999</c:v>
                </c:pt>
                <c:pt idx="2933">
                  <c:v>0.54102799999999995</c:v>
                </c:pt>
                <c:pt idx="2934">
                  <c:v>0.72343000000000002</c:v>
                </c:pt>
                <c:pt idx="2935">
                  <c:v>1.12459</c:v>
                </c:pt>
                <c:pt idx="2936">
                  <c:v>0.77436700000000003</c:v>
                </c:pt>
                <c:pt idx="2937">
                  <c:v>0.96268600000000004</c:v>
                </c:pt>
                <c:pt idx="2938">
                  <c:v>1.1232800000000001</c:v>
                </c:pt>
                <c:pt idx="2939">
                  <c:v>1.06247</c:v>
                </c:pt>
                <c:pt idx="2940">
                  <c:v>0.86006499999999997</c:v>
                </c:pt>
                <c:pt idx="2941">
                  <c:v>0.97055100000000005</c:v>
                </c:pt>
                <c:pt idx="2942">
                  <c:v>1.0658399999999999</c:v>
                </c:pt>
                <c:pt idx="2943">
                  <c:v>1.2337199999999999</c:v>
                </c:pt>
                <c:pt idx="2944">
                  <c:v>0.77963499999999997</c:v>
                </c:pt>
                <c:pt idx="2945">
                  <c:v>0.750413</c:v>
                </c:pt>
                <c:pt idx="2946">
                  <c:v>0.84970000000000001</c:v>
                </c:pt>
                <c:pt idx="2947">
                  <c:v>0.80365399999999998</c:v>
                </c:pt>
                <c:pt idx="2948">
                  <c:v>0.70894900000000005</c:v>
                </c:pt>
                <c:pt idx="2949">
                  <c:v>0.85074799999999995</c:v>
                </c:pt>
                <c:pt idx="2950">
                  <c:v>0.78869800000000001</c:v>
                </c:pt>
                <c:pt idx="2951">
                  <c:v>1.0231699999999999</c:v>
                </c:pt>
                <c:pt idx="2952">
                  <c:v>0.75446299999999999</c:v>
                </c:pt>
                <c:pt idx="2953">
                  <c:v>0.84208799999999995</c:v>
                </c:pt>
                <c:pt idx="2954">
                  <c:v>0.84872700000000001</c:v>
                </c:pt>
                <c:pt idx="2955">
                  <c:v>0.69736600000000004</c:v>
                </c:pt>
                <c:pt idx="2956">
                  <c:v>0.74680000000000002</c:v>
                </c:pt>
                <c:pt idx="2957">
                  <c:v>0.70877000000000001</c:v>
                </c:pt>
                <c:pt idx="2958">
                  <c:v>0.54014399999999996</c:v>
                </c:pt>
                <c:pt idx="2959">
                  <c:v>0.59427099999999999</c:v>
                </c:pt>
                <c:pt idx="2960">
                  <c:v>0.53792099999999998</c:v>
                </c:pt>
                <c:pt idx="2961">
                  <c:v>0.54890300000000003</c:v>
                </c:pt>
                <c:pt idx="2962">
                  <c:v>0.48551800000000001</c:v>
                </c:pt>
                <c:pt idx="2963">
                  <c:v>0.71394899999999994</c:v>
                </c:pt>
                <c:pt idx="2964">
                  <c:v>0.63757200000000003</c:v>
                </c:pt>
                <c:pt idx="2965">
                  <c:v>0.74386099999999999</c:v>
                </c:pt>
                <c:pt idx="2966">
                  <c:v>0.77113399999999999</c:v>
                </c:pt>
                <c:pt idx="2967">
                  <c:v>0.79223900000000003</c:v>
                </c:pt>
                <c:pt idx="2968">
                  <c:v>0.90965499999999999</c:v>
                </c:pt>
                <c:pt idx="2969">
                  <c:v>1.04162</c:v>
                </c:pt>
                <c:pt idx="2970">
                  <c:v>0.92040200000000005</c:v>
                </c:pt>
                <c:pt idx="2971">
                  <c:v>0.771675</c:v>
                </c:pt>
                <c:pt idx="2972">
                  <c:v>0.641239</c:v>
                </c:pt>
                <c:pt idx="2973">
                  <c:v>0.69453600000000004</c:v>
                </c:pt>
                <c:pt idx="2974">
                  <c:v>0.57596199999999997</c:v>
                </c:pt>
                <c:pt idx="2975">
                  <c:v>0.50974799999999998</c:v>
                </c:pt>
                <c:pt idx="2976">
                  <c:v>0.52392499999999997</c:v>
                </c:pt>
                <c:pt idx="2977">
                  <c:v>0.69284800000000002</c:v>
                </c:pt>
                <c:pt idx="2978">
                  <c:v>0.59201599999999999</c:v>
                </c:pt>
                <c:pt idx="2979">
                  <c:v>0.55954899999999996</c:v>
                </c:pt>
                <c:pt idx="2980">
                  <c:v>0.50587300000000002</c:v>
                </c:pt>
                <c:pt idx="2981">
                  <c:v>0.49513299999999999</c:v>
                </c:pt>
                <c:pt idx="2982">
                  <c:v>0.49635600000000002</c:v>
                </c:pt>
                <c:pt idx="2983">
                  <c:v>0.49616500000000002</c:v>
                </c:pt>
                <c:pt idx="2984">
                  <c:v>0.67644099999999996</c:v>
                </c:pt>
                <c:pt idx="2985">
                  <c:v>0.79375399999999996</c:v>
                </c:pt>
                <c:pt idx="2986">
                  <c:v>0.84521100000000005</c:v>
                </c:pt>
                <c:pt idx="2987">
                  <c:v>0.60995600000000005</c:v>
                </c:pt>
                <c:pt idx="2988">
                  <c:v>0.59486099999999997</c:v>
                </c:pt>
                <c:pt idx="2989">
                  <c:v>0.59115200000000001</c:v>
                </c:pt>
                <c:pt idx="2990">
                  <c:v>0.64073999999999998</c:v>
                </c:pt>
                <c:pt idx="2991">
                  <c:v>0.68498000000000003</c:v>
                </c:pt>
                <c:pt idx="2992">
                  <c:v>0.72432099999999999</c:v>
                </c:pt>
                <c:pt idx="2993">
                  <c:v>0.67574100000000004</c:v>
                </c:pt>
                <c:pt idx="2994">
                  <c:v>0.54495199999999999</c:v>
                </c:pt>
                <c:pt idx="2995">
                  <c:v>0.52888900000000005</c:v>
                </c:pt>
                <c:pt idx="2996">
                  <c:v>0.67183499999999996</c:v>
                </c:pt>
                <c:pt idx="2997">
                  <c:v>0.62561900000000004</c:v>
                </c:pt>
                <c:pt idx="2998">
                  <c:v>0.66487200000000002</c:v>
                </c:pt>
                <c:pt idx="2999">
                  <c:v>0.54756099999999996</c:v>
                </c:pt>
                <c:pt idx="3000">
                  <c:v>0.49285600000000002</c:v>
                </c:pt>
                <c:pt idx="3001">
                  <c:v>0.59540099999999996</c:v>
                </c:pt>
                <c:pt idx="3002">
                  <c:v>0.43880599999999997</c:v>
                </c:pt>
                <c:pt idx="3003">
                  <c:v>0.48859399999999997</c:v>
                </c:pt>
                <c:pt idx="3004">
                  <c:v>0.41963899999999998</c:v>
                </c:pt>
                <c:pt idx="3005">
                  <c:v>0.47540900000000003</c:v>
                </c:pt>
                <c:pt idx="3006">
                  <c:v>0.57574099999999995</c:v>
                </c:pt>
                <c:pt idx="3007">
                  <c:v>0.47454600000000002</c:v>
                </c:pt>
                <c:pt idx="3008">
                  <c:v>0.45869500000000002</c:v>
                </c:pt>
                <c:pt idx="3009">
                  <c:v>0.453731</c:v>
                </c:pt>
                <c:pt idx="3010">
                  <c:v>0.397843</c:v>
                </c:pt>
                <c:pt idx="3011">
                  <c:v>0.43056100000000003</c:v>
                </c:pt>
                <c:pt idx="3012">
                  <c:v>0.44860299999999997</c:v>
                </c:pt>
                <c:pt idx="3013">
                  <c:v>0.56953799999999999</c:v>
                </c:pt>
                <c:pt idx="3014">
                  <c:v>0.63828700000000005</c:v>
                </c:pt>
                <c:pt idx="3015">
                  <c:v>0.70213099999999995</c:v>
                </c:pt>
                <c:pt idx="3016">
                  <c:v>0.54464100000000004</c:v>
                </c:pt>
                <c:pt idx="3017">
                  <c:v>0.440805</c:v>
                </c:pt>
                <c:pt idx="3018">
                  <c:v>0.47368500000000002</c:v>
                </c:pt>
                <c:pt idx="3019">
                  <c:v>0.55506</c:v>
                </c:pt>
                <c:pt idx="3020">
                  <c:v>0.495446</c:v>
                </c:pt>
                <c:pt idx="3021">
                  <c:v>0.43136099999999999</c:v>
                </c:pt>
                <c:pt idx="3022">
                  <c:v>0.35544500000000001</c:v>
                </c:pt>
                <c:pt idx="3023">
                  <c:v>0.37234899999999999</c:v>
                </c:pt>
                <c:pt idx="3024">
                  <c:v>0.44076100000000001</c:v>
                </c:pt>
                <c:pt idx="3025">
                  <c:v>0.53921200000000002</c:v>
                </c:pt>
                <c:pt idx="3026">
                  <c:v>0.62745300000000004</c:v>
                </c:pt>
                <c:pt idx="3027">
                  <c:v>0.50450700000000004</c:v>
                </c:pt>
                <c:pt idx="3028">
                  <c:v>0.74500200000000005</c:v>
                </c:pt>
                <c:pt idx="3029">
                  <c:v>0.59298799999999996</c:v>
                </c:pt>
                <c:pt idx="3030">
                  <c:v>0.73833199999999999</c:v>
                </c:pt>
                <c:pt idx="3031">
                  <c:v>0.71390799999999999</c:v>
                </c:pt>
                <c:pt idx="3032">
                  <c:v>0.83682000000000001</c:v>
                </c:pt>
                <c:pt idx="3033">
                  <c:v>0.87978500000000004</c:v>
                </c:pt>
                <c:pt idx="3034">
                  <c:v>0.63389300000000004</c:v>
                </c:pt>
                <c:pt idx="3035">
                  <c:v>0.74469700000000005</c:v>
                </c:pt>
                <c:pt idx="3036">
                  <c:v>0.73167499999999996</c:v>
                </c:pt>
                <c:pt idx="3037">
                  <c:v>0.74956199999999995</c:v>
                </c:pt>
                <c:pt idx="3038">
                  <c:v>0.85037799999999997</c:v>
                </c:pt>
                <c:pt idx="3039">
                  <c:v>0.91024499999999997</c:v>
                </c:pt>
                <c:pt idx="3040">
                  <c:v>0.72193499999999999</c:v>
                </c:pt>
                <c:pt idx="3041">
                  <c:v>0.87381699999999995</c:v>
                </c:pt>
                <c:pt idx="3042">
                  <c:v>0.79625500000000005</c:v>
                </c:pt>
                <c:pt idx="3043">
                  <c:v>0.72540700000000002</c:v>
                </c:pt>
                <c:pt idx="3044">
                  <c:v>0.91497899999999999</c:v>
                </c:pt>
                <c:pt idx="3045">
                  <c:v>0.70574099999999995</c:v>
                </c:pt>
                <c:pt idx="3046">
                  <c:v>0.84486300000000003</c:v>
                </c:pt>
                <c:pt idx="3047">
                  <c:v>0.85363199999999995</c:v>
                </c:pt>
                <c:pt idx="3048">
                  <c:v>0.73971100000000001</c:v>
                </c:pt>
                <c:pt idx="3049">
                  <c:v>0.913887</c:v>
                </c:pt>
                <c:pt idx="3050">
                  <c:v>0.97229299999999996</c:v>
                </c:pt>
                <c:pt idx="3051">
                  <c:v>0.825299</c:v>
                </c:pt>
                <c:pt idx="3052">
                  <c:v>0.808693</c:v>
                </c:pt>
                <c:pt idx="3053">
                  <c:v>0.67678000000000005</c:v>
                </c:pt>
                <c:pt idx="3054">
                  <c:v>0.67569900000000005</c:v>
                </c:pt>
                <c:pt idx="3055">
                  <c:v>0.60257499999999997</c:v>
                </c:pt>
                <c:pt idx="3056">
                  <c:v>0.57245400000000002</c:v>
                </c:pt>
                <c:pt idx="3057">
                  <c:v>0.55977100000000002</c:v>
                </c:pt>
                <c:pt idx="3058">
                  <c:v>0.50668800000000003</c:v>
                </c:pt>
                <c:pt idx="3059">
                  <c:v>0.555983</c:v>
                </c:pt>
                <c:pt idx="3060">
                  <c:v>0.70467199999999997</c:v>
                </c:pt>
                <c:pt idx="3061">
                  <c:v>0.49574000000000001</c:v>
                </c:pt>
                <c:pt idx="3062">
                  <c:v>0.49012</c:v>
                </c:pt>
                <c:pt idx="3063">
                  <c:v>0.60344699999999996</c:v>
                </c:pt>
                <c:pt idx="3064">
                  <c:v>0.78802700000000003</c:v>
                </c:pt>
                <c:pt idx="3065">
                  <c:v>0.80406599999999995</c:v>
                </c:pt>
                <c:pt idx="3066">
                  <c:v>0.67812799999999995</c:v>
                </c:pt>
                <c:pt idx="3067">
                  <c:v>0.75804899999999997</c:v>
                </c:pt>
                <c:pt idx="3068">
                  <c:v>0.749139</c:v>
                </c:pt>
                <c:pt idx="3069">
                  <c:v>0.78064199999999995</c:v>
                </c:pt>
                <c:pt idx="3070">
                  <c:v>0.68130299999999999</c:v>
                </c:pt>
                <c:pt idx="3071">
                  <c:v>0.529138</c:v>
                </c:pt>
                <c:pt idx="3072">
                  <c:v>0.53498900000000005</c:v>
                </c:pt>
                <c:pt idx="3073">
                  <c:v>0.53637299999999999</c:v>
                </c:pt>
                <c:pt idx="3074">
                  <c:v>0.51197899999999996</c:v>
                </c:pt>
                <c:pt idx="3075">
                  <c:v>0.53928699999999996</c:v>
                </c:pt>
                <c:pt idx="3076">
                  <c:v>0.65331600000000001</c:v>
                </c:pt>
                <c:pt idx="3077">
                  <c:v>0.77799700000000005</c:v>
                </c:pt>
                <c:pt idx="3078">
                  <c:v>0.68840100000000004</c:v>
                </c:pt>
                <c:pt idx="3079">
                  <c:v>0.72296300000000002</c:v>
                </c:pt>
                <c:pt idx="3080">
                  <c:v>0.88739299999999999</c:v>
                </c:pt>
                <c:pt idx="3081">
                  <c:v>0.87370499999999995</c:v>
                </c:pt>
                <c:pt idx="3082">
                  <c:v>0.95032499999999998</c:v>
                </c:pt>
                <c:pt idx="3083">
                  <c:v>1.01437</c:v>
                </c:pt>
                <c:pt idx="3084">
                  <c:v>0.97918400000000005</c:v>
                </c:pt>
                <c:pt idx="3085">
                  <c:v>1.0742</c:v>
                </c:pt>
                <c:pt idx="3086">
                  <c:v>0.71728800000000004</c:v>
                </c:pt>
                <c:pt idx="3087">
                  <c:v>0.77530100000000002</c:v>
                </c:pt>
                <c:pt idx="3088">
                  <c:v>0.79422899999999996</c:v>
                </c:pt>
                <c:pt idx="3089">
                  <c:v>0.86623000000000006</c:v>
                </c:pt>
                <c:pt idx="3090">
                  <c:v>0.74175100000000005</c:v>
                </c:pt>
                <c:pt idx="3091">
                  <c:v>0.82576700000000003</c:v>
                </c:pt>
                <c:pt idx="3092">
                  <c:v>1.00288</c:v>
                </c:pt>
                <c:pt idx="3093">
                  <c:v>1.11311</c:v>
                </c:pt>
                <c:pt idx="3094">
                  <c:v>1.0440400000000001</c:v>
                </c:pt>
                <c:pt idx="3095">
                  <c:v>0.91409700000000005</c:v>
                </c:pt>
                <c:pt idx="3096">
                  <c:v>1.01831</c:v>
                </c:pt>
                <c:pt idx="3097">
                  <c:v>0.91891800000000001</c:v>
                </c:pt>
                <c:pt idx="3098">
                  <c:v>1.4813799999999999</c:v>
                </c:pt>
                <c:pt idx="3099">
                  <c:v>1.6275900000000001</c:v>
                </c:pt>
                <c:pt idx="3100">
                  <c:v>1.54664</c:v>
                </c:pt>
                <c:pt idx="3101">
                  <c:v>1.0582100000000001</c:v>
                </c:pt>
                <c:pt idx="3102">
                  <c:v>0.87155499999999997</c:v>
                </c:pt>
                <c:pt idx="3103">
                  <c:v>0.66439800000000004</c:v>
                </c:pt>
                <c:pt idx="3104">
                  <c:v>0.786802</c:v>
                </c:pt>
                <c:pt idx="3105">
                  <c:v>0.669462</c:v>
                </c:pt>
                <c:pt idx="3106">
                  <c:v>0.65227199999999996</c:v>
                </c:pt>
                <c:pt idx="3107">
                  <c:v>0.64834000000000003</c:v>
                </c:pt>
                <c:pt idx="3108">
                  <c:v>0.57804800000000001</c:v>
                </c:pt>
                <c:pt idx="3109">
                  <c:v>0.67498899999999995</c:v>
                </c:pt>
                <c:pt idx="3110">
                  <c:v>0.55370699999999995</c:v>
                </c:pt>
                <c:pt idx="3111">
                  <c:v>0.84844399999999998</c:v>
                </c:pt>
                <c:pt idx="3112">
                  <c:v>0.92097300000000004</c:v>
                </c:pt>
                <c:pt idx="3113">
                  <c:v>0.63559699999999997</c:v>
                </c:pt>
                <c:pt idx="3114">
                  <c:v>0.658667</c:v>
                </c:pt>
                <c:pt idx="3115">
                  <c:v>0.60645300000000002</c:v>
                </c:pt>
                <c:pt idx="3116">
                  <c:v>0.49733500000000003</c:v>
                </c:pt>
                <c:pt idx="3117">
                  <c:v>0.42746000000000001</c:v>
                </c:pt>
                <c:pt idx="3118">
                  <c:v>0.46831800000000001</c:v>
                </c:pt>
                <c:pt idx="3119">
                  <c:v>0.54986999999999997</c:v>
                </c:pt>
                <c:pt idx="3120">
                  <c:v>0.35020600000000002</c:v>
                </c:pt>
                <c:pt idx="3121">
                  <c:v>0.41153299999999998</c:v>
                </c:pt>
                <c:pt idx="3122">
                  <c:v>0.44201600000000002</c:v>
                </c:pt>
                <c:pt idx="3123">
                  <c:v>0.37224000000000002</c:v>
                </c:pt>
                <c:pt idx="3124">
                  <c:v>0.29236400000000001</c:v>
                </c:pt>
                <c:pt idx="3125">
                  <c:v>0.55048399999999997</c:v>
                </c:pt>
                <c:pt idx="3126">
                  <c:v>0.57965599999999995</c:v>
                </c:pt>
                <c:pt idx="3127">
                  <c:v>0.43482799999999999</c:v>
                </c:pt>
                <c:pt idx="3128">
                  <c:v>0.40112799999999998</c:v>
                </c:pt>
                <c:pt idx="3129">
                  <c:v>0.59960599999999997</c:v>
                </c:pt>
                <c:pt idx="3130">
                  <c:v>0.54368000000000005</c:v>
                </c:pt>
                <c:pt idx="3131">
                  <c:v>0.48688799999999999</c:v>
                </c:pt>
                <c:pt idx="3132">
                  <c:v>0.58274199999999998</c:v>
                </c:pt>
                <c:pt idx="3133">
                  <c:v>0.53620199999999996</c:v>
                </c:pt>
                <c:pt idx="3134">
                  <c:v>0.62917999999999996</c:v>
                </c:pt>
                <c:pt idx="3135">
                  <c:v>0.42821100000000001</c:v>
                </c:pt>
                <c:pt idx="3136">
                  <c:v>0.47858699999999998</c:v>
                </c:pt>
                <c:pt idx="3137">
                  <c:v>0.52271299999999998</c:v>
                </c:pt>
                <c:pt idx="3138">
                  <c:v>0.59588700000000006</c:v>
                </c:pt>
                <c:pt idx="3139">
                  <c:v>0.69873399999999997</c:v>
                </c:pt>
                <c:pt idx="3140">
                  <c:v>0.88880999999999999</c:v>
                </c:pt>
                <c:pt idx="3141">
                  <c:v>0.97831299999999999</c:v>
                </c:pt>
                <c:pt idx="3142">
                  <c:v>0.99308600000000002</c:v>
                </c:pt>
                <c:pt idx="3143">
                  <c:v>0.88729999999999998</c:v>
                </c:pt>
                <c:pt idx="3144">
                  <c:v>0.73459399999999997</c:v>
                </c:pt>
                <c:pt idx="3145">
                  <c:v>0.47195599999999999</c:v>
                </c:pt>
                <c:pt idx="3146">
                  <c:v>0.60599700000000001</c:v>
                </c:pt>
                <c:pt idx="3147">
                  <c:v>0.482543</c:v>
                </c:pt>
                <c:pt idx="3148">
                  <c:v>0.410277</c:v>
                </c:pt>
                <c:pt idx="3149">
                  <c:v>0.54353300000000004</c:v>
                </c:pt>
                <c:pt idx="3150">
                  <c:v>0.51503200000000005</c:v>
                </c:pt>
                <c:pt idx="3151">
                  <c:v>0.46329999999999999</c:v>
                </c:pt>
                <c:pt idx="3152">
                  <c:v>0.42985299999999999</c:v>
                </c:pt>
                <c:pt idx="3153">
                  <c:v>0.50129100000000004</c:v>
                </c:pt>
                <c:pt idx="3154">
                  <c:v>0.45695000000000002</c:v>
                </c:pt>
                <c:pt idx="3155">
                  <c:v>0.526806</c:v>
                </c:pt>
                <c:pt idx="3156">
                  <c:v>0.41642299999999999</c:v>
                </c:pt>
                <c:pt idx="3157">
                  <c:v>0.41750300000000001</c:v>
                </c:pt>
                <c:pt idx="3158">
                  <c:v>0.55730599999999997</c:v>
                </c:pt>
                <c:pt idx="3159">
                  <c:v>0.61848000000000003</c:v>
                </c:pt>
                <c:pt idx="3160">
                  <c:v>0.80426399999999998</c:v>
                </c:pt>
                <c:pt idx="3161">
                  <c:v>0.77852900000000003</c:v>
                </c:pt>
                <c:pt idx="3162">
                  <c:v>0.68413299999999999</c:v>
                </c:pt>
                <c:pt idx="3163">
                  <c:v>0.71472800000000003</c:v>
                </c:pt>
                <c:pt idx="3164">
                  <c:v>0.69020199999999998</c:v>
                </c:pt>
                <c:pt idx="3165">
                  <c:v>0.58175200000000005</c:v>
                </c:pt>
                <c:pt idx="3166">
                  <c:v>0.76205999999999996</c:v>
                </c:pt>
                <c:pt idx="3167">
                  <c:v>0.773509</c:v>
                </c:pt>
                <c:pt idx="3168">
                  <c:v>0.64786999999999995</c:v>
                </c:pt>
                <c:pt idx="3169">
                  <c:v>0.64686999999999995</c:v>
                </c:pt>
                <c:pt idx="3170">
                  <c:v>0.62436599999999998</c:v>
                </c:pt>
                <c:pt idx="3171">
                  <c:v>0.51117800000000002</c:v>
                </c:pt>
                <c:pt idx="3172">
                  <c:v>0.441355</c:v>
                </c:pt>
                <c:pt idx="3173">
                  <c:v>0.383938</c:v>
                </c:pt>
                <c:pt idx="3174">
                  <c:v>0.41796100000000003</c:v>
                </c:pt>
                <c:pt idx="3175">
                  <c:v>0.40117399999999998</c:v>
                </c:pt>
                <c:pt idx="3176">
                  <c:v>0.36120099999999999</c:v>
                </c:pt>
                <c:pt idx="3177">
                  <c:v>0.46703299999999998</c:v>
                </c:pt>
                <c:pt idx="3178">
                  <c:v>0.48570600000000003</c:v>
                </c:pt>
                <c:pt idx="3179">
                  <c:v>0.491369</c:v>
                </c:pt>
                <c:pt idx="3180">
                  <c:v>0.61041800000000002</c:v>
                </c:pt>
                <c:pt idx="3181">
                  <c:v>0.43444100000000002</c:v>
                </c:pt>
                <c:pt idx="3182">
                  <c:v>0.34966599999999998</c:v>
                </c:pt>
                <c:pt idx="3183">
                  <c:v>0.45874799999999999</c:v>
                </c:pt>
                <c:pt idx="3184">
                  <c:v>0.46107300000000001</c:v>
                </c:pt>
                <c:pt idx="3185">
                  <c:v>0.31521100000000002</c:v>
                </c:pt>
                <c:pt idx="3186">
                  <c:v>0.30348700000000001</c:v>
                </c:pt>
                <c:pt idx="3187">
                  <c:v>0.30661300000000002</c:v>
                </c:pt>
                <c:pt idx="3188">
                  <c:v>0.31519900000000001</c:v>
                </c:pt>
                <c:pt idx="3189">
                  <c:v>0.32587300000000002</c:v>
                </c:pt>
                <c:pt idx="3190">
                  <c:v>0.40110800000000002</c:v>
                </c:pt>
                <c:pt idx="3191">
                  <c:v>0.43790899999999999</c:v>
                </c:pt>
                <c:pt idx="3192">
                  <c:v>0.35132799999999997</c:v>
                </c:pt>
                <c:pt idx="3193">
                  <c:v>0.28918199999999999</c:v>
                </c:pt>
                <c:pt idx="3194">
                  <c:v>0.295211</c:v>
                </c:pt>
                <c:pt idx="3195">
                  <c:v>0.27825</c:v>
                </c:pt>
                <c:pt idx="3196">
                  <c:v>0.32426500000000003</c:v>
                </c:pt>
                <c:pt idx="3197">
                  <c:v>0.45441700000000002</c:v>
                </c:pt>
                <c:pt idx="3198">
                  <c:v>0.85755999999999999</c:v>
                </c:pt>
                <c:pt idx="3199">
                  <c:v>1.08707</c:v>
                </c:pt>
              </c:numCache>
            </c:numRef>
          </c:yVal>
          <c:smooth val="0"/>
        </c:ser>
        <c:ser>
          <c:idx val="3"/>
          <c:order val="1"/>
          <c:tx>
            <c:strRef>
              <c:f>TF!$C$1</c:f>
              <c:strCache>
                <c:ptCount val="1"/>
                <c:pt idx="0">
                  <c:v>Q2_V</c:v>
                </c:pt>
              </c:strCache>
            </c:strRef>
          </c:tx>
          <c:spPr>
            <a:ln w="19050" cap="rnd">
              <a:solidFill>
                <a:schemeClr val="accent2"/>
              </a:solidFill>
              <a:prstDash val="sysDash"/>
              <a:round/>
            </a:ln>
            <a:effectLst/>
          </c:spPr>
          <c:marker>
            <c:symbol val="none"/>
          </c:marker>
          <c:xVal>
            <c:numRef>
              <c:f>TF!$A$2:$A$3201</c:f>
              <c:numCache>
                <c:formatCode>0.000</c:formatCode>
                <c:ptCount val="3200"/>
                <c:pt idx="0">
                  <c:v>0.125</c:v>
                </c:pt>
                <c:pt idx="1">
                  <c:v>0.25</c:v>
                </c:pt>
                <c:pt idx="2">
                  <c:v>0.375</c:v>
                </c:pt>
                <c:pt idx="3">
                  <c:v>0.5</c:v>
                </c:pt>
                <c:pt idx="4">
                  <c:v>0.625</c:v>
                </c:pt>
                <c:pt idx="5">
                  <c:v>0.75</c:v>
                </c:pt>
                <c:pt idx="6">
                  <c:v>0.875</c:v>
                </c:pt>
                <c:pt idx="7">
                  <c:v>1</c:v>
                </c:pt>
                <c:pt idx="8">
                  <c:v>1.125</c:v>
                </c:pt>
                <c:pt idx="9">
                  <c:v>1.25</c:v>
                </c:pt>
                <c:pt idx="10">
                  <c:v>1.375</c:v>
                </c:pt>
                <c:pt idx="11">
                  <c:v>1.5</c:v>
                </c:pt>
                <c:pt idx="12">
                  <c:v>1.625</c:v>
                </c:pt>
                <c:pt idx="13">
                  <c:v>1.75</c:v>
                </c:pt>
                <c:pt idx="14">
                  <c:v>1.875</c:v>
                </c:pt>
                <c:pt idx="15">
                  <c:v>2</c:v>
                </c:pt>
                <c:pt idx="16">
                  <c:v>2.125</c:v>
                </c:pt>
                <c:pt idx="17">
                  <c:v>2.25</c:v>
                </c:pt>
                <c:pt idx="18">
                  <c:v>2.375</c:v>
                </c:pt>
                <c:pt idx="19">
                  <c:v>2.5</c:v>
                </c:pt>
                <c:pt idx="20">
                  <c:v>2.625</c:v>
                </c:pt>
                <c:pt idx="21">
                  <c:v>2.75</c:v>
                </c:pt>
                <c:pt idx="22">
                  <c:v>2.875</c:v>
                </c:pt>
                <c:pt idx="23">
                  <c:v>3</c:v>
                </c:pt>
                <c:pt idx="24">
                  <c:v>3.125</c:v>
                </c:pt>
                <c:pt idx="25">
                  <c:v>3.25</c:v>
                </c:pt>
                <c:pt idx="26">
                  <c:v>3.375</c:v>
                </c:pt>
                <c:pt idx="27">
                  <c:v>3.5</c:v>
                </c:pt>
                <c:pt idx="28">
                  <c:v>3.625</c:v>
                </c:pt>
                <c:pt idx="29">
                  <c:v>3.75</c:v>
                </c:pt>
                <c:pt idx="30">
                  <c:v>3.875</c:v>
                </c:pt>
                <c:pt idx="31">
                  <c:v>4</c:v>
                </c:pt>
                <c:pt idx="32">
                  <c:v>4.125</c:v>
                </c:pt>
                <c:pt idx="33">
                  <c:v>4.25</c:v>
                </c:pt>
                <c:pt idx="34">
                  <c:v>4.375</c:v>
                </c:pt>
                <c:pt idx="35">
                  <c:v>4.5</c:v>
                </c:pt>
                <c:pt idx="36">
                  <c:v>4.625</c:v>
                </c:pt>
                <c:pt idx="37">
                  <c:v>4.75</c:v>
                </c:pt>
                <c:pt idx="38">
                  <c:v>4.875</c:v>
                </c:pt>
                <c:pt idx="39">
                  <c:v>5</c:v>
                </c:pt>
                <c:pt idx="40">
                  <c:v>5.125</c:v>
                </c:pt>
                <c:pt idx="41">
                  <c:v>5.25</c:v>
                </c:pt>
                <c:pt idx="42">
                  <c:v>5.375</c:v>
                </c:pt>
                <c:pt idx="43">
                  <c:v>5.5</c:v>
                </c:pt>
                <c:pt idx="44">
                  <c:v>5.625</c:v>
                </c:pt>
                <c:pt idx="45">
                  <c:v>5.75</c:v>
                </c:pt>
                <c:pt idx="46">
                  <c:v>5.875</c:v>
                </c:pt>
                <c:pt idx="47">
                  <c:v>6</c:v>
                </c:pt>
                <c:pt idx="48">
                  <c:v>6.125</c:v>
                </c:pt>
                <c:pt idx="49">
                  <c:v>6.25</c:v>
                </c:pt>
                <c:pt idx="50">
                  <c:v>6.375</c:v>
                </c:pt>
                <c:pt idx="51">
                  <c:v>6.5</c:v>
                </c:pt>
                <c:pt idx="52">
                  <c:v>6.625</c:v>
                </c:pt>
                <c:pt idx="53">
                  <c:v>6.75</c:v>
                </c:pt>
                <c:pt idx="54">
                  <c:v>6.875</c:v>
                </c:pt>
                <c:pt idx="55">
                  <c:v>7</c:v>
                </c:pt>
                <c:pt idx="56">
                  <c:v>7.125</c:v>
                </c:pt>
                <c:pt idx="57">
                  <c:v>7.25</c:v>
                </c:pt>
                <c:pt idx="58">
                  <c:v>7.375</c:v>
                </c:pt>
                <c:pt idx="59">
                  <c:v>7.5</c:v>
                </c:pt>
                <c:pt idx="60">
                  <c:v>7.625</c:v>
                </c:pt>
                <c:pt idx="61">
                  <c:v>7.75</c:v>
                </c:pt>
                <c:pt idx="62">
                  <c:v>7.875</c:v>
                </c:pt>
                <c:pt idx="63">
                  <c:v>8</c:v>
                </c:pt>
                <c:pt idx="64">
                  <c:v>8.125</c:v>
                </c:pt>
                <c:pt idx="65">
                  <c:v>8.25</c:v>
                </c:pt>
                <c:pt idx="66">
                  <c:v>8.375</c:v>
                </c:pt>
                <c:pt idx="67">
                  <c:v>8.5</c:v>
                </c:pt>
                <c:pt idx="68">
                  <c:v>8.625</c:v>
                </c:pt>
                <c:pt idx="69">
                  <c:v>8.75</c:v>
                </c:pt>
                <c:pt idx="70">
                  <c:v>8.875</c:v>
                </c:pt>
                <c:pt idx="71">
                  <c:v>9</c:v>
                </c:pt>
                <c:pt idx="72">
                  <c:v>9.125</c:v>
                </c:pt>
                <c:pt idx="73">
                  <c:v>9.25</c:v>
                </c:pt>
                <c:pt idx="74">
                  <c:v>9.375</c:v>
                </c:pt>
                <c:pt idx="75">
                  <c:v>9.5</c:v>
                </c:pt>
                <c:pt idx="76">
                  <c:v>9.625</c:v>
                </c:pt>
                <c:pt idx="77">
                  <c:v>9.75</c:v>
                </c:pt>
                <c:pt idx="78">
                  <c:v>9.875</c:v>
                </c:pt>
                <c:pt idx="79">
                  <c:v>10</c:v>
                </c:pt>
                <c:pt idx="80">
                  <c:v>10.125</c:v>
                </c:pt>
                <c:pt idx="81">
                  <c:v>10.25</c:v>
                </c:pt>
                <c:pt idx="82">
                  <c:v>10.375</c:v>
                </c:pt>
                <c:pt idx="83">
                  <c:v>10.5</c:v>
                </c:pt>
                <c:pt idx="84">
                  <c:v>10.625</c:v>
                </c:pt>
                <c:pt idx="85">
                  <c:v>10.75</c:v>
                </c:pt>
                <c:pt idx="86">
                  <c:v>10.875</c:v>
                </c:pt>
                <c:pt idx="87">
                  <c:v>11</c:v>
                </c:pt>
                <c:pt idx="88">
                  <c:v>11.125</c:v>
                </c:pt>
                <c:pt idx="89">
                  <c:v>11.25</c:v>
                </c:pt>
                <c:pt idx="90">
                  <c:v>11.375</c:v>
                </c:pt>
                <c:pt idx="91">
                  <c:v>11.5</c:v>
                </c:pt>
                <c:pt idx="92">
                  <c:v>11.625</c:v>
                </c:pt>
                <c:pt idx="93">
                  <c:v>11.75</c:v>
                </c:pt>
                <c:pt idx="94">
                  <c:v>11.875</c:v>
                </c:pt>
                <c:pt idx="95">
                  <c:v>12</c:v>
                </c:pt>
                <c:pt idx="96">
                  <c:v>12.125</c:v>
                </c:pt>
                <c:pt idx="97">
                  <c:v>12.25</c:v>
                </c:pt>
                <c:pt idx="98">
                  <c:v>12.375</c:v>
                </c:pt>
                <c:pt idx="99">
                  <c:v>12.5</c:v>
                </c:pt>
                <c:pt idx="100">
                  <c:v>12.625</c:v>
                </c:pt>
                <c:pt idx="101">
                  <c:v>12.75</c:v>
                </c:pt>
                <c:pt idx="102">
                  <c:v>12.875</c:v>
                </c:pt>
                <c:pt idx="103">
                  <c:v>13</c:v>
                </c:pt>
                <c:pt idx="104">
                  <c:v>13.125</c:v>
                </c:pt>
                <c:pt idx="105">
                  <c:v>13.25</c:v>
                </c:pt>
                <c:pt idx="106">
                  <c:v>13.375</c:v>
                </c:pt>
                <c:pt idx="107">
                  <c:v>13.5</c:v>
                </c:pt>
                <c:pt idx="108">
                  <c:v>13.625</c:v>
                </c:pt>
                <c:pt idx="109">
                  <c:v>13.75</c:v>
                </c:pt>
                <c:pt idx="110">
                  <c:v>13.875</c:v>
                </c:pt>
                <c:pt idx="111">
                  <c:v>14</c:v>
                </c:pt>
                <c:pt idx="112">
                  <c:v>14.125</c:v>
                </c:pt>
                <c:pt idx="113">
                  <c:v>14.25</c:v>
                </c:pt>
                <c:pt idx="114">
                  <c:v>14.375</c:v>
                </c:pt>
                <c:pt idx="115">
                  <c:v>14.5</c:v>
                </c:pt>
                <c:pt idx="116">
                  <c:v>14.625</c:v>
                </c:pt>
                <c:pt idx="117">
                  <c:v>14.75</c:v>
                </c:pt>
                <c:pt idx="118">
                  <c:v>14.875</c:v>
                </c:pt>
                <c:pt idx="119">
                  <c:v>15</c:v>
                </c:pt>
                <c:pt idx="120">
                  <c:v>15.125</c:v>
                </c:pt>
                <c:pt idx="121">
                  <c:v>15.25</c:v>
                </c:pt>
                <c:pt idx="122">
                  <c:v>15.375</c:v>
                </c:pt>
                <c:pt idx="123">
                  <c:v>15.5</c:v>
                </c:pt>
                <c:pt idx="124">
                  <c:v>15.625</c:v>
                </c:pt>
                <c:pt idx="125">
                  <c:v>15.75</c:v>
                </c:pt>
                <c:pt idx="126">
                  <c:v>15.875</c:v>
                </c:pt>
                <c:pt idx="127">
                  <c:v>16</c:v>
                </c:pt>
                <c:pt idx="128">
                  <c:v>16.125</c:v>
                </c:pt>
                <c:pt idx="129">
                  <c:v>16.25</c:v>
                </c:pt>
                <c:pt idx="130">
                  <c:v>16.375</c:v>
                </c:pt>
                <c:pt idx="131">
                  <c:v>16.5</c:v>
                </c:pt>
                <c:pt idx="132">
                  <c:v>16.625</c:v>
                </c:pt>
                <c:pt idx="133">
                  <c:v>16.75</c:v>
                </c:pt>
                <c:pt idx="134">
                  <c:v>16.875</c:v>
                </c:pt>
                <c:pt idx="135">
                  <c:v>17</c:v>
                </c:pt>
                <c:pt idx="136">
                  <c:v>17.125</c:v>
                </c:pt>
                <c:pt idx="137">
                  <c:v>17.25</c:v>
                </c:pt>
                <c:pt idx="138">
                  <c:v>17.375</c:v>
                </c:pt>
                <c:pt idx="139">
                  <c:v>17.5</c:v>
                </c:pt>
                <c:pt idx="140">
                  <c:v>17.625</c:v>
                </c:pt>
                <c:pt idx="141">
                  <c:v>17.75</c:v>
                </c:pt>
                <c:pt idx="142">
                  <c:v>17.875</c:v>
                </c:pt>
                <c:pt idx="143">
                  <c:v>18</c:v>
                </c:pt>
                <c:pt idx="144">
                  <c:v>18.125</c:v>
                </c:pt>
                <c:pt idx="145">
                  <c:v>18.25</c:v>
                </c:pt>
                <c:pt idx="146">
                  <c:v>18.375</c:v>
                </c:pt>
                <c:pt idx="147">
                  <c:v>18.5</c:v>
                </c:pt>
                <c:pt idx="148">
                  <c:v>18.625</c:v>
                </c:pt>
                <c:pt idx="149">
                  <c:v>18.75</c:v>
                </c:pt>
                <c:pt idx="150">
                  <c:v>18.875</c:v>
                </c:pt>
                <c:pt idx="151">
                  <c:v>19</c:v>
                </c:pt>
                <c:pt idx="152">
                  <c:v>19.125</c:v>
                </c:pt>
                <c:pt idx="153">
                  <c:v>19.25</c:v>
                </c:pt>
                <c:pt idx="154">
                  <c:v>19.375</c:v>
                </c:pt>
                <c:pt idx="155">
                  <c:v>19.5</c:v>
                </c:pt>
                <c:pt idx="156">
                  <c:v>19.625</c:v>
                </c:pt>
                <c:pt idx="157">
                  <c:v>19.75</c:v>
                </c:pt>
                <c:pt idx="158">
                  <c:v>19.875</c:v>
                </c:pt>
                <c:pt idx="159">
                  <c:v>20</c:v>
                </c:pt>
                <c:pt idx="160">
                  <c:v>20.125</c:v>
                </c:pt>
                <c:pt idx="161">
                  <c:v>20.25</c:v>
                </c:pt>
                <c:pt idx="162">
                  <c:v>20.375</c:v>
                </c:pt>
                <c:pt idx="163">
                  <c:v>20.5</c:v>
                </c:pt>
                <c:pt idx="164">
                  <c:v>20.625</c:v>
                </c:pt>
                <c:pt idx="165">
                  <c:v>20.75</c:v>
                </c:pt>
                <c:pt idx="166">
                  <c:v>20.875</c:v>
                </c:pt>
                <c:pt idx="167">
                  <c:v>21</c:v>
                </c:pt>
                <c:pt idx="168">
                  <c:v>21.125</c:v>
                </c:pt>
                <c:pt idx="169">
                  <c:v>21.25</c:v>
                </c:pt>
                <c:pt idx="170">
                  <c:v>21.375</c:v>
                </c:pt>
                <c:pt idx="171">
                  <c:v>21.5</c:v>
                </c:pt>
                <c:pt idx="172">
                  <c:v>21.625</c:v>
                </c:pt>
                <c:pt idx="173">
                  <c:v>21.75</c:v>
                </c:pt>
                <c:pt idx="174">
                  <c:v>21.875</c:v>
                </c:pt>
                <c:pt idx="175">
                  <c:v>22</c:v>
                </c:pt>
                <c:pt idx="176">
                  <c:v>22.125</c:v>
                </c:pt>
                <c:pt idx="177">
                  <c:v>22.25</c:v>
                </c:pt>
                <c:pt idx="178">
                  <c:v>22.375</c:v>
                </c:pt>
                <c:pt idx="179">
                  <c:v>22.5</c:v>
                </c:pt>
                <c:pt idx="180">
                  <c:v>22.625</c:v>
                </c:pt>
                <c:pt idx="181">
                  <c:v>22.75</c:v>
                </c:pt>
                <c:pt idx="182">
                  <c:v>22.875</c:v>
                </c:pt>
                <c:pt idx="183">
                  <c:v>23</c:v>
                </c:pt>
                <c:pt idx="184">
                  <c:v>23.125</c:v>
                </c:pt>
                <c:pt idx="185">
                  <c:v>23.25</c:v>
                </c:pt>
                <c:pt idx="186">
                  <c:v>23.375</c:v>
                </c:pt>
                <c:pt idx="187">
                  <c:v>23.5</c:v>
                </c:pt>
                <c:pt idx="188">
                  <c:v>23.625</c:v>
                </c:pt>
                <c:pt idx="189">
                  <c:v>23.75</c:v>
                </c:pt>
                <c:pt idx="190">
                  <c:v>23.875</c:v>
                </c:pt>
                <c:pt idx="191">
                  <c:v>24</c:v>
                </c:pt>
                <c:pt idx="192">
                  <c:v>24.125</c:v>
                </c:pt>
                <c:pt idx="193">
                  <c:v>24.25</c:v>
                </c:pt>
                <c:pt idx="194">
                  <c:v>24.375</c:v>
                </c:pt>
                <c:pt idx="195">
                  <c:v>24.5</c:v>
                </c:pt>
                <c:pt idx="196">
                  <c:v>24.625</c:v>
                </c:pt>
                <c:pt idx="197">
                  <c:v>24.75</c:v>
                </c:pt>
                <c:pt idx="198">
                  <c:v>24.875</c:v>
                </c:pt>
                <c:pt idx="199">
                  <c:v>25</c:v>
                </c:pt>
                <c:pt idx="200">
                  <c:v>25.125</c:v>
                </c:pt>
                <c:pt idx="201">
                  <c:v>25.25</c:v>
                </c:pt>
                <c:pt idx="202">
                  <c:v>25.375</c:v>
                </c:pt>
                <c:pt idx="203">
                  <c:v>25.5</c:v>
                </c:pt>
                <c:pt idx="204">
                  <c:v>25.625</c:v>
                </c:pt>
                <c:pt idx="205">
                  <c:v>25.75</c:v>
                </c:pt>
                <c:pt idx="206">
                  <c:v>25.875</c:v>
                </c:pt>
                <c:pt idx="207">
                  <c:v>26</c:v>
                </c:pt>
                <c:pt idx="208">
                  <c:v>26.125</c:v>
                </c:pt>
                <c:pt idx="209">
                  <c:v>26.25</c:v>
                </c:pt>
                <c:pt idx="210">
                  <c:v>26.375</c:v>
                </c:pt>
                <c:pt idx="211">
                  <c:v>26.5</c:v>
                </c:pt>
                <c:pt idx="212">
                  <c:v>26.625</c:v>
                </c:pt>
                <c:pt idx="213">
                  <c:v>26.75</c:v>
                </c:pt>
                <c:pt idx="214">
                  <c:v>26.875</c:v>
                </c:pt>
                <c:pt idx="215">
                  <c:v>27</c:v>
                </c:pt>
                <c:pt idx="216">
                  <c:v>27.125</c:v>
                </c:pt>
                <c:pt idx="217">
                  <c:v>27.25</c:v>
                </c:pt>
                <c:pt idx="218">
                  <c:v>27.375</c:v>
                </c:pt>
                <c:pt idx="219">
                  <c:v>27.5</c:v>
                </c:pt>
                <c:pt idx="220">
                  <c:v>27.625</c:v>
                </c:pt>
                <c:pt idx="221">
                  <c:v>27.75</c:v>
                </c:pt>
                <c:pt idx="222">
                  <c:v>27.875</c:v>
                </c:pt>
                <c:pt idx="223">
                  <c:v>28</c:v>
                </c:pt>
                <c:pt idx="224">
                  <c:v>28.125</c:v>
                </c:pt>
                <c:pt idx="225">
                  <c:v>28.25</c:v>
                </c:pt>
                <c:pt idx="226">
                  <c:v>28.375</c:v>
                </c:pt>
                <c:pt idx="227">
                  <c:v>28.5</c:v>
                </c:pt>
                <c:pt idx="228">
                  <c:v>28.625</c:v>
                </c:pt>
                <c:pt idx="229">
                  <c:v>28.75</c:v>
                </c:pt>
                <c:pt idx="230">
                  <c:v>28.875</c:v>
                </c:pt>
                <c:pt idx="231">
                  <c:v>29</c:v>
                </c:pt>
                <c:pt idx="232">
                  <c:v>29.125</c:v>
                </c:pt>
                <c:pt idx="233">
                  <c:v>29.25</c:v>
                </c:pt>
                <c:pt idx="234">
                  <c:v>29.375</c:v>
                </c:pt>
                <c:pt idx="235">
                  <c:v>29.5</c:v>
                </c:pt>
                <c:pt idx="236">
                  <c:v>29.625</c:v>
                </c:pt>
                <c:pt idx="237">
                  <c:v>29.75</c:v>
                </c:pt>
                <c:pt idx="238">
                  <c:v>29.875</c:v>
                </c:pt>
                <c:pt idx="239">
                  <c:v>30</c:v>
                </c:pt>
                <c:pt idx="240">
                  <c:v>30.125</c:v>
                </c:pt>
                <c:pt idx="241">
                  <c:v>30.25</c:v>
                </c:pt>
                <c:pt idx="242">
                  <c:v>30.375</c:v>
                </c:pt>
                <c:pt idx="243">
                  <c:v>30.5</c:v>
                </c:pt>
                <c:pt idx="244">
                  <c:v>30.625</c:v>
                </c:pt>
                <c:pt idx="245">
                  <c:v>30.75</c:v>
                </c:pt>
                <c:pt idx="246">
                  <c:v>30.875</c:v>
                </c:pt>
                <c:pt idx="247">
                  <c:v>31</c:v>
                </c:pt>
                <c:pt idx="248">
                  <c:v>31.125</c:v>
                </c:pt>
                <c:pt idx="249">
                  <c:v>31.25</c:v>
                </c:pt>
                <c:pt idx="250">
                  <c:v>31.375</c:v>
                </c:pt>
                <c:pt idx="251">
                  <c:v>31.5</c:v>
                </c:pt>
                <c:pt idx="252">
                  <c:v>31.625</c:v>
                </c:pt>
                <c:pt idx="253">
                  <c:v>31.75</c:v>
                </c:pt>
                <c:pt idx="254">
                  <c:v>31.875</c:v>
                </c:pt>
                <c:pt idx="255">
                  <c:v>32</c:v>
                </c:pt>
                <c:pt idx="256">
                  <c:v>32.125</c:v>
                </c:pt>
                <c:pt idx="257">
                  <c:v>32.25</c:v>
                </c:pt>
                <c:pt idx="258">
                  <c:v>32.375</c:v>
                </c:pt>
                <c:pt idx="259">
                  <c:v>32.5</c:v>
                </c:pt>
                <c:pt idx="260">
                  <c:v>32.625</c:v>
                </c:pt>
                <c:pt idx="261">
                  <c:v>32.75</c:v>
                </c:pt>
                <c:pt idx="262">
                  <c:v>32.875</c:v>
                </c:pt>
                <c:pt idx="263">
                  <c:v>33</c:v>
                </c:pt>
                <c:pt idx="264">
                  <c:v>33.125</c:v>
                </c:pt>
                <c:pt idx="265">
                  <c:v>33.25</c:v>
                </c:pt>
                <c:pt idx="266">
                  <c:v>33.375</c:v>
                </c:pt>
                <c:pt idx="267">
                  <c:v>33.5</c:v>
                </c:pt>
                <c:pt idx="268">
                  <c:v>33.625</c:v>
                </c:pt>
                <c:pt idx="269">
                  <c:v>33.75</c:v>
                </c:pt>
                <c:pt idx="270">
                  <c:v>33.875</c:v>
                </c:pt>
                <c:pt idx="271">
                  <c:v>34</c:v>
                </c:pt>
                <c:pt idx="272">
                  <c:v>34.125</c:v>
                </c:pt>
                <c:pt idx="273">
                  <c:v>34.25</c:v>
                </c:pt>
                <c:pt idx="274">
                  <c:v>34.375</c:v>
                </c:pt>
                <c:pt idx="275">
                  <c:v>34.5</c:v>
                </c:pt>
                <c:pt idx="276">
                  <c:v>34.625</c:v>
                </c:pt>
                <c:pt idx="277">
                  <c:v>34.75</c:v>
                </c:pt>
                <c:pt idx="278">
                  <c:v>34.875</c:v>
                </c:pt>
                <c:pt idx="279">
                  <c:v>35</c:v>
                </c:pt>
                <c:pt idx="280">
                  <c:v>35.125</c:v>
                </c:pt>
                <c:pt idx="281">
                  <c:v>35.25</c:v>
                </c:pt>
                <c:pt idx="282">
                  <c:v>35.375</c:v>
                </c:pt>
                <c:pt idx="283">
                  <c:v>35.5</c:v>
                </c:pt>
                <c:pt idx="284">
                  <c:v>35.625</c:v>
                </c:pt>
                <c:pt idx="285">
                  <c:v>35.75</c:v>
                </c:pt>
                <c:pt idx="286">
                  <c:v>35.875</c:v>
                </c:pt>
                <c:pt idx="287">
                  <c:v>36</c:v>
                </c:pt>
                <c:pt idx="288">
                  <c:v>36.125</c:v>
                </c:pt>
                <c:pt idx="289">
                  <c:v>36.25</c:v>
                </c:pt>
                <c:pt idx="290">
                  <c:v>36.375</c:v>
                </c:pt>
                <c:pt idx="291">
                  <c:v>36.5</c:v>
                </c:pt>
                <c:pt idx="292">
                  <c:v>36.625</c:v>
                </c:pt>
                <c:pt idx="293">
                  <c:v>36.75</c:v>
                </c:pt>
                <c:pt idx="294">
                  <c:v>36.875</c:v>
                </c:pt>
                <c:pt idx="295">
                  <c:v>37</c:v>
                </c:pt>
                <c:pt idx="296">
                  <c:v>37.125</c:v>
                </c:pt>
                <c:pt idx="297">
                  <c:v>37.25</c:v>
                </c:pt>
                <c:pt idx="298">
                  <c:v>37.375</c:v>
                </c:pt>
                <c:pt idx="299">
                  <c:v>37.5</c:v>
                </c:pt>
                <c:pt idx="300">
                  <c:v>37.625</c:v>
                </c:pt>
                <c:pt idx="301">
                  <c:v>37.75</c:v>
                </c:pt>
                <c:pt idx="302">
                  <c:v>37.875</c:v>
                </c:pt>
                <c:pt idx="303">
                  <c:v>38</c:v>
                </c:pt>
                <c:pt idx="304">
                  <c:v>38.125</c:v>
                </c:pt>
                <c:pt idx="305">
                  <c:v>38.25</c:v>
                </c:pt>
                <c:pt idx="306">
                  <c:v>38.375</c:v>
                </c:pt>
                <c:pt idx="307">
                  <c:v>38.5</c:v>
                </c:pt>
                <c:pt idx="308">
                  <c:v>38.625</c:v>
                </c:pt>
                <c:pt idx="309">
                  <c:v>38.75</c:v>
                </c:pt>
                <c:pt idx="310">
                  <c:v>38.875</c:v>
                </c:pt>
                <c:pt idx="311">
                  <c:v>39</c:v>
                </c:pt>
                <c:pt idx="312">
                  <c:v>39.125</c:v>
                </c:pt>
                <c:pt idx="313">
                  <c:v>39.25</c:v>
                </c:pt>
                <c:pt idx="314">
                  <c:v>39.375</c:v>
                </c:pt>
                <c:pt idx="315">
                  <c:v>39.5</c:v>
                </c:pt>
                <c:pt idx="316">
                  <c:v>39.625</c:v>
                </c:pt>
                <c:pt idx="317">
                  <c:v>39.75</c:v>
                </c:pt>
                <c:pt idx="318">
                  <c:v>39.875</c:v>
                </c:pt>
                <c:pt idx="319">
                  <c:v>40</c:v>
                </c:pt>
                <c:pt idx="320">
                  <c:v>40.125</c:v>
                </c:pt>
                <c:pt idx="321">
                  <c:v>40.25</c:v>
                </c:pt>
                <c:pt idx="322">
                  <c:v>40.375</c:v>
                </c:pt>
                <c:pt idx="323">
                  <c:v>40.5</c:v>
                </c:pt>
                <c:pt idx="324">
                  <c:v>40.625</c:v>
                </c:pt>
                <c:pt idx="325">
                  <c:v>40.75</c:v>
                </c:pt>
                <c:pt idx="326">
                  <c:v>40.875</c:v>
                </c:pt>
                <c:pt idx="327">
                  <c:v>41</c:v>
                </c:pt>
                <c:pt idx="328">
                  <c:v>41.125</c:v>
                </c:pt>
                <c:pt idx="329">
                  <c:v>41.25</c:v>
                </c:pt>
                <c:pt idx="330">
                  <c:v>41.375</c:v>
                </c:pt>
                <c:pt idx="331">
                  <c:v>41.5</c:v>
                </c:pt>
                <c:pt idx="332">
                  <c:v>41.625</c:v>
                </c:pt>
                <c:pt idx="333">
                  <c:v>41.75</c:v>
                </c:pt>
                <c:pt idx="334">
                  <c:v>41.875</c:v>
                </c:pt>
                <c:pt idx="335">
                  <c:v>42</c:v>
                </c:pt>
                <c:pt idx="336">
                  <c:v>42.125</c:v>
                </c:pt>
                <c:pt idx="337">
                  <c:v>42.25</c:v>
                </c:pt>
                <c:pt idx="338">
                  <c:v>42.375</c:v>
                </c:pt>
                <c:pt idx="339">
                  <c:v>42.5</c:v>
                </c:pt>
                <c:pt idx="340">
                  <c:v>42.625</c:v>
                </c:pt>
                <c:pt idx="341">
                  <c:v>42.75</c:v>
                </c:pt>
                <c:pt idx="342">
                  <c:v>42.875</c:v>
                </c:pt>
                <c:pt idx="343">
                  <c:v>43</c:v>
                </c:pt>
                <c:pt idx="344">
                  <c:v>43.125</c:v>
                </c:pt>
                <c:pt idx="345">
                  <c:v>43.25</c:v>
                </c:pt>
                <c:pt idx="346">
                  <c:v>43.375</c:v>
                </c:pt>
                <c:pt idx="347">
                  <c:v>43.5</c:v>
                </c:pt>
                <c:pt idx="348">
                  <c:v>43.625</c:v>
                </c:pt>
                <c:pt idx="349">
                  <c:v>43.75</c:v>
                </c:pt>
                <c:pt idx="350">
                  <c:v>43.875</c:v>
                </c:pt>
                <c:pt idx="351">
                  <c:v>44</c:v>
                </c:pt>
                <c:pt idx="352">
                  <c:v>44.125</c:v>
                </c:pt>
                <c:pt idx="353">
                  <c:v>44.25</c:v>
                </c:pt>
                <c:pt idx="354">
                  <c:v>44.375</c:v>
                </c:pt>
                <c:pt idx="355">
                  <c:v>44.5</c:v>
                </c:pt>
                <c:pt idx="356">
                  <c:v>44.625</c:v>
                </c:pt>
                <c:pt idx="357">
                  <c:v>44.75</c:v>
                </c:pt>
                <c:pt idx="358">
                  <c:v>44.875</c:v>
                </c:pt>
                <c:pt idx="359">
                  <c:v>45</c:v>
                </c:pt>
                <c:pt idx="360">
                  <c:v>45.125</c:v>
                </c:pt>
                <c:pt idx="361">
                  <c:v>45.25</c:v>
                </c:pt>
                <c:pt idx="362">
                  <c:v>45.375</c:v>
                </c:pt>
                <c:pt idx="363">
                  <c:v>45.5</c:v>
                </c:pt>
                <c:pt idx="364">
                  <c:v>45.625</c:v>
                </c:pt>
                <c:pt idx="365">
                  <c:v>45.75</c:v>
                </c:pt>
                <c:pt idx="366">
                  <c:v>45.875</c:v>
                </c:pt>
                <c:pt idx="367">
                  <c:v>46</c:v>
                </c:pt>
                <c:pt idx="368">
                  <c:v>46.125</c:v>
                </c:pt>
                <c:pt idx="369">
                  <c:v>46.25</c:v>
                </c:pt>
                <c:pt idx="370">
                  <c:v>46.375</c:v>
                </c:pt>
                <c:pt idx="371">
                  <c:v>46.5</c:v>
                </c:pt>
                <c:pt idx="372">
                  <c:v>46.625</c:v>
                </c:pt>
                <c:pt idx="373">
                  <c:v>46.75</c:v>
                </c:pt>
                <c:pt idx="374">
                  <c:v>46.875</c:v>
                </c:pt>
                <c:pt idx="375">
                  <c:v>47</c:v>
                </c:pt>
                <c:pt idx="376">
                  <c:v>47.125</c:v>
                </c:pt>
                <c:pt idx="377">
                  <c:v>47.25</c:v>
                </c:pt>
                <c:pt idx="378">
                  <c:v>47.375</c:v>
                </c:pt>
                <c:pt idx="379">
                  <c:v>47.5</c:v>
                </c:pt>
                <c:pt idx="380">
                  <c:v>47.625</c:v>
                </c:pt>
                <c:pt idx="381">
                  <c:v>47.75</c:v>
                </c:pt>
                <c:pt idx="382">
                  <c:v>47.875</c:v>
                </c:pt>
                <c:pt idx="383">
                  <c:v>48</c:v>
                </c:pt>
                <c:pt idx="384">
                  <c:v>48.125</c:v>
                </c:pt>
                <c:pt idx="385">
                  <c:v>48.25</c:v>
                </c:pt>
                <c:pt idx="386">
                  <c:v>48.375</c:v>
                </c:pt>
                <c:pt idx="387">
                  <c:v>48.5</c:v>
                </c:pt>
                <c:pt idx="388">
                  <c:v>48.625</c:v>
                </c:pt>
                <c:pt idx="389">
                  <c:v>48.75</c:v>
                </c:pt>
                <c:pt idx="390">
                  <c:v>48.875</c:v>
                </c:pt>
                <c:pt idx="391">
                  <c:v>49</c:v>
                </c:pt>
                <c:pt idx="392">
                  <c:v>49.125</c:v>
                </c:pt>
                <c:pt idx="393">
                  <c:v>49.25</c:v>
                </c:pt>
                <c:pt idx="394">
                  <c:v>49.375</c:v>
                </c:pt>
                <c:pt idx="395">
                  <c:v>49.5</c:v>
                </c:pt>
                <c:pt idx="396">
                  <c:v>49.625</c:v>
                </c:pt>
                <c:pt idx="397">
                  <c:v>49.75</c:v>
                </c:pt>
                <c:pt idx="398">
                  <c:v>49.875</c:v>
                </c:pt>
                <c:pt idx="399">
                  <c:v>50</c:v>
                </c:pt>
                <c:pt idx="400">
                  <c:v>50.125</c:v>
                </c:pt>
                <c:pt idx="401">
                  <c:v>50.25</c:v>
                </c:pt>
                <c:pt idx="402">
                  <c:v>50.375</c:v>
                </c:pt>
                <c:pt idx="403">
                  <c:v>50.5</c:v>
                </c:pt>
                <c:pt idx="404">
                  <c:v>50.625</c:v>
                </c:pt>
                <c:pt idx="405">
                  <c:v>50.75</c:v>
                </c:pt>
                <c:pt idx="406">
                  <c:v>50.875</c:v>
                </c:pt>
                <c:pt idx="407">
                  <c:v>51</c:v>
                </c:pt>
                <c:pt idx="408">
                  <c:v>51.125</c:v>
                </c:pt>
                <c:pt idx="409">
                  <c:v>51.25</c:v>
                </c:pt>
                <c:pt idx="410">
                  <c:v>51.375</c:v>
                </c:pt>
                <c:pt idx="411">
                  <c:v>51.5</c:v>
                </c:pt>
                <c:pt idx="412">
                  <c:v>51.625</c:v>
                </c:pt>
                <c:pt idx="413">
                  <c:v>51.75</c:v>
                </c:pt>
                <c:pt idx="414">
                  <c:v>51.875</c:v>
                </c:pt>
                <c:pt idx="415">
                  <c:v>52</c:v>
                </c:pt>
                <c:pt idx="416">
                  <c:v>52.125</c:v>
                </c:pt>
                <c:pt idx="417">
                  <c:v>52.25</c:v>
                </c:pt>
                <c:pt idx="418">
                  <c:v>52.375</c:v>
                </c:pt>
                <c:pt idx="419">
                  <c:v>52.5</c:v>
                </c:pt>
                <c:pt idx="420">
                  <c:v>52.625</c:v>
                </c:pt>
                <c:pt idx="421">
                  <c:v>52.75</c:v>
                </c:pt>
                <c:pt idx="422">
                  <c:v>52.875</c:v>
                </c:pt>
                <c:pt idx="423">
                  <c:v>53</c:v>
                </c:pt>
                <c:pt idx="424">
                  <c:v>53.125</c:v>
                </c:pt>
                <c:pt idx="425">
                  <c:v>53.25</c:v>
                </c:pt>
                <c:pt idx="426">
                  <c:v>53.375</c:v>
                </c:pt>
                <c:pt idx="427">
                  <c:v>53.5</c:v>
                </c:pt>
                <c:pt idx="428">
                  <c:v>53.625</c:v>
                </c:pt>
                <c:pt idx="429">
                  <c:v>53.75</c:v>
                </c:pt>
                <c:pt idx="430">
                  <c:v>53.875</c:v>
                </c:pt>
                <c:pt idx="431">
                  <c:v>54</c:v>
                </c:pt>
                <c:pt idx="432">
                  <c:v>54.125</c:v>
                </c:pt>
                <c:pt idx="433">
                  <c:v>54.25</c:v>
                </c:pt>
                <c:pt idx="434">
                  <c:v>54.375</c:v>
                </c:pt>
                <c:pt idx="435">
                  <c:v>54.5</c:v>
                </c:pt>
                <c:pt idx="436">
                  <c:v>54.625</c:v>
                </c:pt>
                <c:pt idx="437">
                  <c:v>54.75</c:v>
                </c:pt>
                <c:pt idx="438">
                  <c:v>54.875</c:v>
                </c:pt>
                <c:pt idx="439">
                  <c:v>55</c:v>
                </c:pt>
                <c:pt idx="440">
                  <c:v>55.125</c:v>
                </c:pt>
                <c:pt idx="441">
                  <c:v>55.25</c:v>
                </c:pt>
                <c:pt idx="442">
                  <c:v>55.375</c:v>
                </c:pt>
                <c:pt idx="443">
                  <c:v>55.5</c:v>
                </c:pt>
                <c:pt idx="444">
                  <c:v>55.625</c:v>
                </c:pt>
                <c:pt idx="445">
                  <c:v>55.75</c:v>
                </c:pt>
                <c:pt idx="446">
                  <c:v>55.875</c:v>
                </c:pt>
                <c:pt idx="447">
                  <c:v>56</c:v>
                </c:pt>
                <c:pt idx="448">
                  <c:v>56.125</c:v>
                </c:pt>
                <c:pt idx="449">
                  <c:v>56.25</c:v>
                </c:pt>
                <c:pt idx="450">
                  <c:v>56.375</c:v>
                </c:pt>
                <c:pt idx="451">
                  <c:v>56.5</c:v>
                </c:pt>
                <c:pt idx="452">
                  <c:v>56.625</c:v>
                </c:pt>
                <c:pt idx="453">
                  <c:v>56.75</c:v>
                </c:pt>
                <c:pt idx="454">
                  <c:v>56.875</c:v>
                </c:pt>
                <c:pt idx="455">
                  <c:v>57</c:v>
                </c:pt>
                <c:pt idx="456">
                  <c:v>57.125</c:v>
                </c:pt>
                <c:pt idx="457">
                  <c:v>57.25</c:v>
                </c:pt>
                <c:pt idx="458">
                  <c:v>57.375</c:v>
                </c:pt>
                <c:pt idx="459">
                  <c:v>57.5</c:v>
                </c:pt>
                <c:pt idx="460">
                  <c:v>57.625</c:v>
                </c:pt>
                <c:pt idx="461">
                  <c:v>57.75</c:v>
                </c:pt>
                <c:pt idx="462">
                  <c:v>57.875</c:v>
                </c:pt>
                <c:pt idx="463">
                  <c:v>58</c:v>
                </c:pt>
                <c:pt idx="464">
                  <c:v>58.125</c:v>
                </c:pt>
                <c:pt idx="465">
                  <c:v>58.25</c:v>
                </c:pt>
                <c:pt idx="466">
                  <c:v>58.375</c:v>
                </c:pt>
                <c:pt idx="467">
                  <c:v>58.5</c:v>
                </c:pt>
                <c:pt idx="468">
                  <c:v>58.625</c:v>
                </c:pt>
                <c:pt idx="469">
                  <c:v>58.75</c:v>
                </c:pt>
                <c:pt idx="470">
                  <c:v>58.875</c:v>
                </c:pt>
                <c:pt idx="471">
                  <c:v>59</c:v>
                </c:pt>
                <c:pt idx="472">
                  <c:v>59.125</c:v>
                </c:pt>
                <c:pt idx="473">
                  <c:v>59.25</c:v>
                </c:pt>
                <c:pt idx="474">
                  <c:v>59.375</c:v>
                </c:pt>
                <c:pt idx="475">
                  <c:v>59.5</c:v>
                </c:pt>
                <c:pt idx="476">
                  <c:v>59.625</c:v>
                </c:pt>
                <c:pt idx="477">
                  <c:v>59.75</c:v>
                </c:pt>
                <c:pt idx="478">
                  <c:v>59.875</c:v>
                </c:pt>
                <c:pt idx="479">
                  <c:v>60</c:v>
                </c:pt>
                <c:pt idx="480">
                  <c:v>60.125</c:v>
                </c:pt>
                <c:pt idx="481">
                  <c:v>60.25</c:v>
                </c:pt>
                <c:pt idx="482">
                  <c:v>60.375</c:v>
                </c:pt>
                <c:pt idx="483">
                  <c:v>60.5</c:v>
                </c:pt>
                <c:pt idx="484">
                  <c:v>60.625</c:v>
                </c:pt>
                <c:pt idx="485">
                  <c:v>60.75</c:v>
                </c:pt>
                <c:pt idx="486">
                  <c:v>60.875</c:v>
                </c:pt>
                <c:pt idx="487">
                  <c:v>61</c:v>
                </c:pt>
                <c:pt idx="488">
                  <c:v>61.125</c:v>
                </c:pt>
                <c:pt idx="489">
                  <c:v>61.25</c:v>
                </c:pt>
                <c:pt idx="490">
                  <c:v>61.375</c:v>
                </c:pt>
                <c:pt idx="491">
                  <c:v>61.5</c:v>
                </c:pt>
                <c:pt idx="492">
                  <c:v>61.625</c:v>
                </c:pt>
                <c:pt idx="493">
                  <c:v>61.75</c:v>
                </c:pt>
                <c:pt idx="494">
                  <c:v>61.875</c:v>
                </c:pt>
                <c:pt idx="495">
                  <c:v>62</c:v>
                </c:pt>
                <c:pt idx="496">
                  <c:v>62.125</c:v>
                </c:pt>
                <c:pt idx="497">
                  <c:v>62.25</c:v>
                </c:pt>
                <c:pt idx="498">
                  <c:v>62.375</c:v>
                </c:pt>
                <c:pt idx="499">
                  <c:v>62.5</c:v>
                </c:pt>
                <c:pt idx="500">
                  <c:v>62.625</c:v>
                </c:pt>
                <c:pt idx="501">
                  <c:v>62.75</c:v>
                </c:pt>
                <c:pt idx="502">
                  <c:v>62.875</c:v>
                </c:pt>
                <c:pt idx="503">
                  <c:v>63</c:v>
                </c:pt>
                <c:pt idx="504">
                  <c:v>63.125</c:v>
                </c:pt>
                <c:pt idx="505">
                  <c:v>63.25</c:v>
                </c:pt>
                <c:pt idx="506">
                  <c:v>63.375</c:v>
                </c:pt>
                <c:pt idx="507">
                  <c:v>63.5</c:v>
                </c:pt>
                <c:pt idx="508">
                  <c:v>63.625</c:v>
                </c:pt>
                <c:pt idx="509">
                  <c:v>63.75</c:v>
                </c:pt>
                <c:pt idx="510">
                  <c:v>63.875</c:v>
                </c:pt>
                <c:pt idx="511">
                  <c:v>64</c:v>
                </c:pt>
                <c:pt idx="512">
                  <c:v>64.125</c:v>
                </c:pt>
                <c:pt idx="513">
                  <c:v>64.25</c:v>
                </c:pt>
                <c:pt idx="514">
                  <c:v>64.375</c:v>
                </c:pt>
                <c:pt idx="515">
                  <c:v>64.5</c:v>
                </c:pt>
                <c:pt idx="516">
                  <c:v>64.625</c:v>
                </c:pt>
                <c:pt idx="517">
                  <c:v>64.75</c:v>
                </c:pt>
                <c:pt idx="518">
                  <c:v>64.875</c:v>
                </c:pt>
                <c:pt idx="519">
                  <c:v>65</c:v>
                </c:pt>
                <c:pt idx="520">
                  <c:v>65.125</c:v>
                </c:pt>
                <c:pt idx="521">
                  <c:v>65.25</c:v>
                </c:pt>
                <c:pt idx="522">
                  <c:v>65.375</c:v>
                </c:pt>
                <c:pt idx="523">
                  <c:v>65.5</c:v>
                </c:pt>
                <c:pt idx="524">
                  <c:v>65.625</c:v>
                </c:pt>
                <c:pt idx="525">
                  <c:v>65.75</c:v>
                </c:pt>
                <c:pt idx="526">
                  <c:v>65.875</c:v>
                </c:pt>
                <c:pt idx="527">
                  <c:v>66</c:v>
                </c:pt>
                <c:pt idx="528">
                  <c:v>66.125</c:v>
                </c:pt>
                <c:pt idx="529">
                  <c:v>66.25</c:v>
                </c:pt>
                <c:pt idx="530">
                  <c:v>66.375</c:v>
                </c:pt>
                <c:pt idx="531">
                  <c:v>66.5</c:v>
                </c:pt>
                <c:pt idx="532">
                  <c:v>66.625</c:v>
                </c:pt>
                <c:pt idx="533">
                  <c:v>66.75</c:v>
                </c:pt>
                <c:pt idx="534">
                  <c:v>66.875</c:v>
                </c:pt>
                <c:pt idx="535">
                  <c:v>67</c:v>
                </c:pt>
                <c:pt idx="536">
                  <c:v>67.125</c:v>
                </c:pt>
                <c:pt idx="537">
                  <c:v>67.25</c:v>
                </c:pt>
                <c:pt idx="538">
                  <c:v>67.375</c:v>
                </c:pt>
                <c:pt idx="539">
                  <c:v>67.5</c:v>
                </c:pt>
                <c:pt idx="540">
                  <c:v>67.625</c:v>
                </c:pt>
                <c:pt idx="541">
                  <c:v>67.75</c:v>
                </c:pt>
                <c:pt idx="542">
                  <c:v>67.875</c:v>
                </c:pt>
                <c:pt idx="543">
                  <c:v>68</c:v>
                </c:pt>
                <c:pt idx="544">
                  <c:v>68.125</c:v>
                </c:pt>
                <c:pt idx="545">
                  <c:v>68.25</c:v>
                </c:pt>
                <c:pt idx="546">
                  <c:v>68.375</c:v>
                </c:pt>
                <c:pt idx="547">
                  <c:v>68.5</c:v>
                </c:pt>
                <c:pt idx="548">
                  <c:v>68.625</c:v>
                </c:pt>
                <c:pt idx="549">
                  <c:v>68.75</c:v>
                </c:pt>
                <c:pt idx="550">
                  <c:v>68.875</c:v>
                </c:pt>
                <c:pt idx="551">
                  <c:v>69</c:v>
                </c:pt>
                <c:pt idx="552">
                  <c:v>69.125</c:v>
                </c:pt>
                <c:pt idx="553">
                  <c:v>69.25</c:v>
                </c:pt>
                <c:pt idx="554">
                  <c:v>69.375</c:v>
                </c:pt>
                <c:pt idx="555">
                  <c:v>69.5</c:v>
                </c:pt>
                <c:pt idx="556">
                  <c:v>69.625</c:v>
                </c:pt>
                <c:pt idx="557">
                  <c:v>69.75</c:v>
                </c:pt>
                <c:pt idx="558">
                  <c:v>69.875</c:v>
                </c:pt>
                <c:pt idx="559">
                  <c:v>70</c:v>
                </c:pt>
                <c:pt idx="560">
                  <c:v>70.125</c:v>
                </c:pt>
                <c:pt idx="561">
                  <c:v>70.25</c:v>
                </c:pt>
                <c:pt idx="562">
                  <c:v>70.375</c:v>
                </c:pt>
                <c:pt idx="563">
                  <c:v>70.5</c:v>
                </c:pt>
                <c:pt idx="564">
                  <c:v>70.625</c:v>
                </c:pt>
                <c:pt idx="565">
                  <c:v>70.75</c:v>
                </c:pt>
                <c:pt idx="566">
                  <c:v>70.875</c:v>
                </c:pt>
                <c:pt idx="567">
                  <c:v>71</c:v>
                </c:pt>
                <c:pt idx="568">
                  <c:v>71.125</c:v>
                </c:pt>
                <c:pt idx="569">
                  <c:v>71.25</c:v>
                </c:pt>
                <c:pt idx="570">
                  <c:v>71.375</c:v>
                </c:pt>
                <c:pt idx="571">
                  <c:v>71.5</c:v>
                </c:pt>
                <c:pt idx="572">
                  <c:v>71.625</c:v>
                </c:pt>
                <c:pt idx="573">
                  <c:v>71.75</c:v>
                </c:pt>
                <c:pt idx="574">
                  <c:v>71.875</c:v>
                </c:pt>
                <c:pt idx="575">
                  <c:v>72</c:v>
                </c:pt>
                <c:pt idx="576">
                  <c:v>72.125</c:v>
                </c:pt>
                <c:pt idx="577">
                  <c:v>72.25</c:v>
                </c:pt>
                <c:pt idx="578">
                  <c:v>72.375</c:v>
                </c:pt>
                <c:pt idx="579">
                  <c:v>72.5</c:v>
                </c:pt>
                <c:pt idx="580">
                  <c:v>72.625</c:v>
                </c:pt>
                <c:pt idx="581">
                  <c:v>72.75</c:v>
                </c:pt>
                <c:pt idx="582">
                  <c:v>72.875</c:v>
                </c:pt>
                <c:pt idx="583">
                  <c:v>73</c:v>
                </c:pt>
                <c:pt idx="584">
                  <c:v>73.125</c:v>
                </c:pt>
                <c:pt idx="585">
                  <c:v>73.25</c:v>
                </c:pt>
                <c:pt idx="586">
                  <c:v>73.375</c:v>
                </c:pt>
                <c:pt idx="587">
                  <c:v>73.5</c:v>
                </c:pt>
                <c:pt idx="588">
                  <c:v>73.625</c:v>
                </c:pt>
                <c:pt idx="589">
                  <c:v>73.75</c:v>
                </c:pt>
                <c:pt idx="590">
                  <c:v>73.875</c:v>
                </c:pt>
                <c:pt idx="591">
                  <c:v>74</c:v>
                </c:pt>
                <c:pt idx="592">
                  <c:v>74.125</c:v>
                </c:pt>
                <c:pt idx="593">
                  <c:v>74.25</c:v>
                </c:pt>
                <c:pt idx="594">
                  <c:v>74.375</c:v>
                </c:pt>
                <c:pt idx="595">
                  <c:v>74.5</c:v>
                </c:pt>
                <c:pt idx="596">
                  <c:v>74.625</c:v>
                </c:pt>
                <c:pt idx="597">
                  <c:v>74.75</c:v>
                </c:pt>
                <c:pt idx="598">
                  <c:v>74.875</c:v>
                </c:pt>
                <c:pt idx="599">
                  <c:v>75</c:v>
                </c:pt>
                <c:pt idx="600">
                  <c:v>75.125</c:v>
                </c:pt>
                <c:pt idx="601">
                  <c:v>75.25</c:v>
                </c:pt>
                <c:pt idx="602">
                  <c:v>75.375</c:v>
                </c:pt>
                <c:pt idx="603">
                  <c:v>75.5</c:v>
                </c:pt>
                <c:pt idx="604">
                  <c:v>75.625</c:v>
                </c:pt>
                <c:pt idx="605">
                  <c:v>75.75</c:v>
                </c:pt>
                <c:pt idx="606">
                  <c:v>75.875</c:v>
                </c:pt>
                <c:pt idx="607">
                  <c:v>76</c:v>
                </c:pt>
                <c:pt idx="608">
                  <c:v>76.125</c:v>
                </c:pt>
                <c:pt idx="609">
                  <c:v>76.25</c:v>
                </c:pt>
                <c:pt idx="610">
                  <c:v>76.375</c:v>
                </c:pt>
                <c:pt idx="611">
                  <c:v>76.5</c:v>
                </c:pt>
                <c:pt idx="612">
                  <c:v>76.625</c:v>
                </c:pt>
                <c:pt idx="613">
                  <c:v>76.75</c:v>
                </c:pt>
                <c:pt idx="614">
                  <c:v>76.875</c:v>
                </c:pt>
                <c:pt idx="615">
                  <c:v>77</c:v>
                </c:pt>
                <c:pt idx="616">
                  <c:v>77.125</c:v>
                </c:pt>
                <c:pt idx="617">
                  <c:v>77.25</c:v>
                </c:pt>
                <c:pt idx="618">
                  <c:v>77.375</c:v>
                </c:pt>
                <c:pt idx="619">
                  <c:v>77.5</c:v>
                </c:pt>
                <c:pt idx="620">
                  <c:v>77.625</c:v>
                </c:pt>
                <c:pt idx="621">
                  <c:v>77.75</c:v>
                </c:pt>
                <c:pt idx="622">
                  <c:v>77.875</c:v>
                </c:pt>
                <c:pt idx="623">
                  <c:v>78</c:v>
                </c:pt>
                <c:pt idx="624">
                  <c:v>78.125</c:v>
                </c:pt>
                <c:pt idx="625">
                  <c:v>78.25</c:v>
                </c:pt>
                <c:pt idx="626">
                  <c:v>78.375</c:v>
                </c:pt>
                <c:pt idx="627">
                  <c:v>78.5</c:v>
                </c:pt>
                <c:pt idx="628">
                  <c:v>78.625</c:v>
                </c:pt>
                <c:pt idx="629">
                  <c:v>78.75</c:v>
                </c:pt>
                <c:pt idx="630">
                  <c:v>78.875</c:v>
                </c:pt>
                <c:pt idx="631">
                  <c:v>79</c:v>
                </c:pt>
                <c:pt idx="632">
                  <c:v>79.125</c:v>
                </c:pt>
                <c:pt idx="633">
                  <c:v>79.25</c:v>
                </c:pt>
                <c:pt idx="634">
                  <c:v>79.375</c:v>
                </c:pt>
                <c:pt idx="635">
                  <c:v>79.5</c:v>
                </c:pt>
                <c:pt idx="636">
                  <c:v>79.625</c:v>
                </c:pt>
                <c:pt idx="637">
                  <c:v>79.75</c:v>
                </c:pt>
                <c:pt idx="638">
                  <c:v>79.875</c:v>
                </c:pt>
                <c:pt idx="639">
                  <c:v>80</c:v>
                </c:pt>
                <c:pt idx="640">
                  <c:v>80.125</c:v>
                </c:pt>
                <c:pt idx="641">
                  <c:v>80.25</c:v>
                </c:pt>
                <c:pt idx="642">
                  <c:v>80.375</c:v>
                </c:pt>
                <c:pt idx="643">
                  <c:v>80.5</c:v>
                </c:pt>
                <c:pt idx="644">
                  <c:v>80.625</c:v>
                </c:pt>
                <c:pt idx="645">
                  <c:v>80.75</c:v>
                </c:pt>
                <c:pt idx="646">
                  <c:v>80.875</c:v>
                </c:pt>
                <c:pt idx="647">
                  <c:v>81</c:v>
                </c:pt>
                <c:pt idx="648">
                  <c:v>81.125</c:v>
                </c:pt>
                <c:pt idx="649">
                  <c:v>81.25</c:v>
                </c:pt>
                <c:pt idx="650">
                  <c:v>81.375</c:v>
                </c:pt>
                <c:pt idx="651">
                  <c:v>81.5</c:v>
                </c:pt>
                <c:pt idx="652">
                  <c:v>81.625</c:v>
                </c:pt>
                <c:pt idx="653">
                  <c:v>81.75</c:v>
                </c:pt>
                <c:pt idx="654">
                  <c:v>81.875</c:v>
                </c:pt>
                <c:pt idx="655">
                  <c:v>82</c:v>
                </c:pt>
                <c:pt idx="656">
                  <c:v>82.125</c:v>
                </c:pt>
                <c:pt idx="657">
                  <c:v>82.25</c:v>
                </c:pt>
                <c:pt idx="658">
                  <c:v>82.375</c:v>
                </c:pt>
                <c:pt idx="659">
                  <c:v>82.5</c:v>
                </c:pt>
                <c:pt idx="660">
                  <c:v>82.625</c:v>
                </c:pt>
                <c:pt idx="661">
                  <c:v>82.75</c:v>
                </c:pt>
                <c:pt idx="662">
                  <c:v>82.875</c:v>
                </c:pt>
                <c:pt idx="663">
                  <c:v>83</c:v>
                </c:pt>
                <c:pt idx="664">
                  <c:v>83.125</c:v>
                </c:pt>
                <c:pt idx="665">
                  <c:v>83.25</c:v>
                </c:pt>
                <c:pt idx="666">
                  <c:v>83.375</c:v>
                </c:pt>
                <c:pt idx="667">
                  <c:v>83.5</c:v>
                </c:pt>
                <c:pt idx="668">
                  <c:v>83.625</c:v>
                </c:pt>
                <c:pt idx="669">
                  <c:v>83.75</c:v>
                </c:pt>
                <c:pt idx="670">
                  <c:v>83.875</c:v>
                </c:pt>
                <c:pt idx="671">
                  <c:v>84</c:v>
                </c:pt>
                <c:pt idx="672">
                  <c:v>84.125</c:v>
                </c:pt>
                <c:pt idx="673">
                  <c:v>84.25</c:v>
                </c:pt>
                <c:pt idx="674">
                  <c:v>84.375</c:v>
                </c:pt>
                <c:pt idx="675">
                  <c:v>84.5</c:v>
                </c:pt>
                <c:pt idx="676">
                  <c:v>84.625</c:v>
                </c:pt>
                <c:pt idx="677">
                  <c:v>84.75</c:v>
                </c:pt>
                <c:pt idx="678">
                  <c:v>84.875</c:v>
                </c:pt>
                <c:pt idx="679">
                  <c:v>85</c:v>
                </c:pt>
                <c:pt idx="680">
                  <c:v>85.125</c:v>
                </c:pt>
                <c:pt idx="681">
                  <c:v>85.25</c:v>
                </c:pt>
                <c:pt idx="682">
                  <c:v>85.375</c:v>
                </c:pt>
                <c:pt idx="683">
                  <c:v>85.5</c:v>
                </c:pt>
                <c:pt idx="684">
                  <c:v>85.625</c:v>
                </c:pt>
                <c:pt idx="685">
                  <c:v>85.75</c:v>
                </c:pt>
                <c:pt idx="686">
                  <c:v>85.875</c:v>
                </c:pt>
                <c:pt idx="687">
                  <c:v>86</c:v>
                </c:pt>
                <c:pt idx="688">
                  <c:v>86.125</c:v>
                </c:pt>
                <c:pt idx="689">
                  <c:v>86.25</c:v>
                </c:pt>
                <c:pt idx="690">
                  <c:v>86.375</c:v>
                </c:pt>
                <c:pt idx="691">
                  <c:v>86.5</c:v>
                </c:pt>
                <c:pt idx="692">
                  <c:v>86.625</c:v>
                </c:pt>
                <c:pt idx="693">
                  <c:v>86.75</c:v>
                </c:pt>
                <c:pt idx="694">
                  <c:v>86.875</c:v>
                </c:pt>
                <c:pt idx="695">
                  <c:v>87</c:v>
                </c:pt>
                <c:pt idx="696">
                  <c:v>87.125</c:v>
                </c:pt>
                <c:pt idx="697">
                  <c:v>87.25</c:v>
                </c:pt>
                <c:pt idx="698">
                  <c:v>87.375</c:v>
                </c:pt>
                <c:pt idx="699">
                  <c:v>87.5</c:v>
                </c:pt>
                <c:pt idx="700">
                  <c:v>87.625</c:v>
                </c:pt>
                <c:pt idx="701">
                  <c:v>87.75</c:v>
                </c:pt>
                <c:pt idx="702">
                  <c:v>87.875</c:v>
                </c:pt>
                <c:pt idx="703">
                  <c:v>88</c:v>
                </c:pt>
                <c:pt idx="704">
                  <c:v>88.125</c:v>
                </c:pt>
                <c:pt idx="705">
                  <c:v>88.25</c:v>
                </c:pt>
                <c:pt idx="706">
                  <c:v>88.375</c:v>
                </c:pt>
                <c:pt idx="707">
                  <c:v>88.5</c:v>
                </c:pt>
                <c:pt idx="708">
                  <c:v>88.625</c:v>
                </c:pt>
                <c:pt idx="709">
                  <c:v>88.75</c:v>
                </c:pt>
                <c:pt idx="710">
                  <c:v>88.875</c:v>
                </c:pt>
                <c:pt idx="711">
                  <c:v>89</c:v>
                </c:pt>
                <c:pt idx="712">
                  <c:v>89.125</c:v>
                </c:pt>
                <c:pt idx="713">
                  <c:v>89.25</c:v>
                </c:pt>
                <c:pt idx="714">
                  <c:v>89.375</c:v>
                </c:pt>
                <c:pt idx="715">
                  <c:v>89.5</c:v>
                </c:pt>
                <c:pt idx="716">
                  <c:v>89.625</c:v>
                </c:pt>
                <c:pt idx="717">
                  <c:v>89.75</c:v>
                </c:pt>
                <c:pt idx="718">
                  <c:v>89.875</c:v>
                </c:pt>
                <c:pt idx="719">
                  <c:v>90</c:v>
                </c:pt>
                <c:pt idx="720">
                  <c:v>90.125</c:v>
                </c:pt>
                <c:pt idx="721">
                  <c:v>90.25</c:v>
                </c:pt>
                <c:pt idx="722">
                  <c:v>90.375</c:v>
                </c:pt>
                <c:pt idx="723">
                  <c:v>90.5</c:v>
                </c:pt>
                <c:pt idx="724">
                  <c:v>90.625</c:v>
                </c:pt>
                <c:pt idx="725">
                  <c:v>90.75</c:v>
                </c:pt>
                <c:pt idx="726">
                  <c:v>90.875</c:v>
                </c:pt>
                <c:pt idx="727">
                  <c:v>91</c:v>
                </c:pt>
                <c:pt idx="728">
                  <c:v>91.125</c:v>
                </c:pt>
                <c:pt idx="729">
                  <c:v>91.25</c:v>
                </c:pt>
                <c:pt idx="730">
                  <c:v>91.375</c:v>
                </c:pt>
                <c:pt idx="731">
                  <c:v>91.5</c:v>
                </c:pt>
                <c:pt idx="732">
                  <c:v>91.625</c:v>
                </c:pt>
                <c:pt idx="733">
                  <c:v>91.75</c:v>
                </c:pt>
                <c:pt idx="734">
                  <c:v>91.875</c:v>
                </c:pt>
                <c:pt idx="735">
                  <c:v>92</c:v>
                </c:pt>
                <c:pt idx="736">
                  <c:v>92.125</c:v>
                </c:pt>
                <c:pt idx="737">
                  <c:v>92.25</c:v>
                </c:pt>
                <c:pt idx="738">
                  <c:v>92.375</c:v>
                </c:pt>
                <c:pt idx="739">
                  <c:v>92.5</c:v>
                </c:pt>
                <c:pt idx="740">
                  <c:v>92.625</c:v>
                </c:pt>
                <c:pt idx="741">
                  <c:v>92.75</c:v>
                </c:pt>
                <c:pt idx="742">
                  <c:v>92.875</c:v>
                </c:pt>
                <c:pt idx="743">
                  <c:v>93</c:v>
                </c:pt>
                <c:pt idx="744">
                  <c:v>93.125</c:v>
                </c:pt>
                <c:pt idx="745">
                  <c:v>93.25</c:v>
                </c:pt>
                <c:pt idx="746">
                  <c:v>93.375</c:v>
                </c:pt>
                <c:pt idx="747">
                  <c:v>93.5</c:v>
                </c:pt>
                <c:pt idx="748">
                  <c:v>93.625</c:v>
                </c:pt>
                <c:pt idx="749">
                  <c:v>93.75</c:v>
                </c:pt>
                <c:pt idx="750">
                  <c:v>93.875</c:v>
                </c:pt>
                <c:pt idx="751">
                  <c:v>94</c:v>
                </c:pt>
                <c:pt idx="752">
                  <c:v>94.125</c:v>
                </c:pt>
                <c:pt idx="753">
                  <c:v>94.25</c:v>
                </c:pt>
                <c:pt idx="754">
                  <c:v>94.375</c:v>
                </c:pt>
                <c:pt idx="755">
                  <c:v>94.5</c:v>
                </c:pt>
                <c:pt idx="756">
                  <c:v>94.625</c:v>
                </c:pt>
                <c:pt idx="757">
                  <c:v>94.75</c:v>
                </c:pt>
                <c:pt idx="758">
                  <c:v>94.875</c:v>
                </c:pt>
                <c:pt idx="759">
                  <c:v>95</c:v>
                </c:pt>
                <c:pt idx="760">
                  <c:v>95.125</c:v>
                </c:pt>
                <c:pt idx="761">
                  <c:v>95.25</c:v>
                </c:pt>
                <c:pt idx="762">
                  <c:v>95.375</c:v>
                </c:pt>
                <c:pt idx="763">
                  <c:v>95.5</c:v>
                </c:pt>
                <c:pt idx="764">
                  <c:v>95.625</c:v>
                </c:pt>
                <c:pt idx="765">
                  <c:v>95.75</c:v>
                </c:pt>
                <c:pt idx="766">
                  <c:v>95.875</c:v>
                </c:pt>
                <c:pt idx="767">
                  <c:v>96</c:v>
                </c:pt>
                <c:pt idx="768">
                  <c:v>96.125</c:v>
                </c:pt>
                <c:pt idx="769">
                  <c:v>96.25</c:v>
                </c:pt>
                <c:pt idx="770">
                  <c:v>96.375</c:v>
                </c:pt>
                <c:pt idx="771">
                  <c:v>96.5</c:v>
                </c:pt>
                <c:pt idx="772">
                  <c:v>96.625</c:v>
                </c:pt>
                <c:pt idx="773">
                  <c:v>96.75</c:v>
                </c:pt>
                <c:pt idx="774">
                  <c:v>96.875</c:v>
                </c:pt>
                <c:pt idx="775">
                  <c:v>97</c:v>
                </c:pt>
                <c:pt idx="776">
                  <c:v>97.125</c:v>
                </c:pt>
                <c:pt idx="777">
                  <c:v>97.25</c:v>
                </c:pt>
                <c:pt idx="778">
                  <c:v>97.375</c:v>
                </c:pt>
                <c:pt idx="779">
                  <c:v>97.5</c:v>
                </c:pt>
                <c:pt idx="780">
                  <c:v>97.625</c:v>
                </c:pt>
                <c:pt idx="781">
                  <c:v>97.75</c:v>
                </c:pt>
                <c:pt idx="782">
                  <c:v>97.875</c:v>
                </c:pt>
                <c:pt idx="783">
                  <c:v>98</c:v>
                </c:pt>
                <c:pt idx="784">
                  <c:v>98.125</c:v>
                </c:pt>
                <c:pt idx="785">
                  <c:v>98.25</c:v>
                </c:pt>
                <c:pt idx="786">
                  <c:v>98.375</c:v>
                </c:pt>
                <c:pt idx="787">
                  <c:v>98.5</c:v>
                </c:pt>
                <c:pt idx="788">
                  <c:v>98.625</c:v>
                </c:pt>
                <c:pt idx="789">
                  <c:v>98.75</c:v>
                </c:pt>
                <c:pt idx="790">
                  <c:v>98.875</c:v>
                </c:pt>
                <c:pt idx="791">
                  <c:v>99</c:v>
                </c:pt>
                <c:pt idx="792">
                  <c:v>99.125</c:v>
                </c:pt>
                <c:pt idx="793">
                  <c:v>99.25</c:v>
                </c:pt>
                <c:pt idx="794">
                  <c:v>99.375</c:v>
                </c:pt>
                <c:pt idx="795">
                  <c:v>99.5</c:v>
                </c:pt>
                <c:pt idx="796">
                  <c:v>99.625</c:v>
                </c:pt>
                <c:pt idx="797">
                  <c:v>99.75</c:v>
                </c:pt>
                <c:pt idx="798">
                  <c:v>99.875</c:v>
                </c:pt>
                <c:pt idx="799">
                  <c:v>100</c:v>
                </c:pt>
                <c:pt idx="800">
                  <c:v>100.125</c:v>
                </c:pt>
                <c:pt idx="801">
                  <c:v>100.25</c:v>
                </c:pt>
                <c:pt idx="802">
                  <c:v>100.375</c:v>
                </c:pt>
                <c:pt idx="803">
                  <c:v>100.5</c:v>
                </c:pt>
                <c:pt idx="804">
                  <c:v>100.625</c:v>
                </c:pt>
                <c:pt idx="805">
                  <c:v>100.75</c:v>
                </c:pt>
                <c:pt idx="806">
                  <c:v>100.875</c:v>
                </c:pt>
                <c:pt idx="807">
                  <c:v>101</c:v>
                </c:pt>
                <c:pt idx="808">
                  <c:v>101.125</c:v>
                </c:pt>
                <c:pt idx="809">
                  <c:v>101.25</c:v>
                </c:pt>
                <c:pt idx="810">
                  <c:v>101.375</c:v>
                </c:pt>
                <c:pt idx="811">
                  <c:v>101.5</c:v>
                </c:pt>
                <c:pt idx="812">
                  <c:v>101.625</c:v>
                </c:pt>
                <c:pt idx="813">
                  <c:v>101.75</c:v>
                </c:pt>
                <c:pt idx="814">
                  <c:v>101.875</c:v>
                </c:pt>
                <c:pt idx="815">
                  <c:v>102</c:v>
                </c:pt>
                <c:pt idx="816">
                  <c:v>102.125</c:v>
                </c:pt>
                <c:pt idx="817">
                  <c:v>102.25</c:v>
                </c:pt>
                <c:pt idx="818">
                  <c:v>102.375</c:v>
                </c:pt>
                <c:pt idx="819">
                  <c:v>102.5</c:v>
                </c:pt>
                <c:pt idx="820">
                  <c:v>102.625</c:v>
                </c:pt>
                <c:pt idx="821">
                  <c:v>102.75</c:v>
                </c:pt>
                <c:pt idx="822">
                  <c:v>102.875</c:v>
                </c:pt>
                <c:pt idx="823">
                  <c:v>103</c:v>
                </c:pt>
                <c:pt idx="824">
                  <c:v>103.125</c:v>
                </c:pt>
                <c:pt idx="825">
                  <c:v>103.25</c:v>
                </c:pt>
                <c:pt idx="826">
                  <c:v>103.375</c:v>
                </c:pt>
                <c:pt idx="827">
                  <c:v>103.5</c:v>
                </c:pt>
                <c:pt idx="828">
                  <c:v>103.625</c:v>
                </c:pt>
                <c:pt idx="829">
                  <c:v>103.75</c:v>
                </c:pt>
                <c:pt idx="830">
                  <c:v>103.875</c:v>
                </c:pt>
                <c:pt idx="831">
                  <c:v>104</c:v>
                </c:pt>
                <c:pt idx="832">
                  <c:v>104.125</c:v>
                </c:pt>
                <c:pt idx="833">
                  <c:v>104.25</c:v>
                </c:pt>
                <c:pt idx="834">
                  <c:v>104.375</c:v>
                </c:pt>
                <c:pt idx="835">
                  <c:v>104.5</c:v>
                </c:pt>
                <c:pt idx="836">
                  <c:v>104.625</c:v>
                </c:pt>
                <c:pt idx="837">
                  <c:v>104.75</c:v>
                </c:pt>
                <c:pt idx="838">
                  <c:v>104.875</c:v>
                </c:pt>
                <c:pt idx="839">
                  <c:v>105</c:v>
                </c:pt>
                <c:pt idx="840">
                  <c:v>105.125</c:v>
                </c:pt>
                <c:pt idx="841">
                  <c:v>105.25</c:v>
                </c:pt>
                <c:pt idx="842">
                  <c:v>105.375</c:v>
                </c:pt>
                <c:pt idx="843">
                  <c:v>105.5</c:v>
                </c:pt>
                <c:pt idx="844">
                  <c:v>105.625</c:v>
                </c:pt>
                <c:pt idx="845">
                  <c:v>105.75</c:v>
                </c:pt>
                <c:pt idx="846">
                  <c:v>105.875</c:v>
                </c:pt>
                <c:pt idx="847">
                  <c:v>106</c:v>
                </c:pt>
                <c:pt idx="848">
                  <c:v>106.125</c:v>
                </c:pt>
                <c:pt idx="849">
                  <c:v>106.25</c:v>
                </c:pt>
                <c:pt idx="850">
                  <c:v>106.375</c:v>
                </c:pt>
                <c:pt idx="851">
                  <c:v>106.5</c:v>
                </c:pt>
                <c:pt idx="852">
                  <c:v>106.625</c:v>
                </c:pt>
                <c:pt idx="853">
                  <c:v>106.75</c:v>
                </c:pt>
                <c:pt idx="854">
                  <c:v>106.875</c:v>
                </c:pt>
                <c:pt idx="855">
                  <c:v>107</c:v>
                </c:pt>
                <c:pt idx="856">
                  <c:v>107.125</c:v>
                </c:pt>
                <c:pt idx="857">
                  <c:v>107.25</c:v>
                </c:pt>
                <c:pt idx="858">
                  <c:v>107.375</c:v>
                </c:pt>
                <c:pt idx="859">
                  <c:v>107.5</c:v>
                </c:pt>
                <c:pt idx="860">
                  <c:v>107.625</c:v>
                </c:pt>
                <c:pt idx="861">
                  <c:v>107.75</c:v>
                </c:pt>
                <c:pt idx="862">
                  <c:v>107.875</c:v>
                </c:pt>
                <c:pt idx="863">
                  <c:v>108</c:v>
                </c:pt>
                <c:pt idx="864">
                  <c:v>108.125</c:v>
                </c:pt>
                <c:pt idx="865">
                  <c:v>108.25</c:v>
                </c:pt>
                <c:pt idx="866">
                  <c:v>108.375</c:v>
                </c:pt>
                <c:pt idx="867">
                  <c:v>108.5</c:v>
                </c:pt>
                <c:pt idx="868">
                  <c:v>108.625</c:v>
                </c:pt>
                <c:pt idx="869">
                  <c:v>108.75</c:v>
                </c:pt>
                <c:pt idx="870">
                  <c:v>108.875</c:v>
                </c:pt>
                <c:pt idx="871">
                  <c:v>109</c:v>
                </c:pt>
                <c:pt idx="872">
                  <c:v>109.125</c:v>
                </c:pt>
                <c:pt idx="873">
                  <c:v>109.25</c:v>
                </c:pt>
                <c:pt idx="874">
                  <c:v>109.375</c:v>
                </c:pt>
                <c:pt idx="875">
                  <c:v>109.5</c:v>
                </c:pt>
                <c:pt idx="876">
                  <c:v>109.625</c:v>
                </c:pt>
                <c:pt idx="877">
                  <c:v>109.75</c:v>
                </c:pt>
                <c:pt idx="878">
                  <c:v>109.875</c:v>
                </c:pt>
                <c:pt idx="879">
                  <c:v>110</c:v>
                </c:pt>
                <c:pt idx="880">
                  <c:v>110.125</c:v>
                </c:pt>
                <c:pt idx="881">
                  <c:v>110.25</c:v>
                </c:pt>
                <c:pt idx="882">
                  <c:v>110.375</c:v>
                </c:pt>
                <c:pt idx="883">
                  <c:v>110.5</c:v>
                </c:pt>
                <c:pt idx="884">
                  <c:v>110.625</c:v>
                </c:pt>
                <c:pt idx="885">
                  <c:v>110.75</c:v>
                </c:pt>
                <c:pt idx="886">
                  <c:v>110.875</c:v>
                </c:pt>
                <c:pt idx="887">
                  <c:v>111</c:v>
                </c:pt>
                <c:pt idx="888">
                  <c:v>111.125</c:v>
                </c:pt>
                <c:pt idx="889">
                  <c:v>111.25</c:v>
                </c:pt>
                <c:pt idx="890">
                  <c:v>111.375</c:v>
                </c:pt>
                <c:pt idx="891">
                  <c:v>111.5</c:v>
                </c:pt>
                <c:pt idx="892">
                  <c:v>111.625</c:v>
                </c:pt>
                <c:pt idx="893">
                  <c:v>111.75</c:v>
                </c:pt>
                <c:pt idx="894">
                  <c:v>111.875</c:v>
                </c:pt>
                <c:pt idx="895">
                  <c:v>112</c:v>
                </c:pt>
                <c:pt idx="896">
                  <c:v>112.125</c:v>
                </c:pt>
                <c:pt idx="897">
                  <c:v>112.25</c:v>
                </c:pt>
                <c:pt idx="898">
                  <c:v>112.375</c:v>
                </c:pt>
                <c:pt idx="899">
                  <c:v>112.5</c:v>
                </c:pt>
                <c:pt idx="900">
                  <c:v>112.625</c:v>
                </c:pt>
                <c:pt idx="901">
                  <c:v>112.75</c:v>
                </c:pt>
                <c:pt idx="902">
                  <c:v>112.875</c:v>
                </c:pt>
                <c:pt idx="903">
                  <c:v>113</c:v>
                </c:pt>
                <c:pt idx="904">
                  <c:v>113.125</c:v>
                </c:pt>
                <c:pt idx="905">
                  <c:v>113.25</c:v>
                </c:pt>
                <c:pt idx="906">
                  <c:v>113.375</c:v>
                </c:pt>
                <c:pt idx="907">
                  <c:v>113.5</c:v>
                </c:pt>
                <c:pt idx="908">
                  <c:v>113.625</c:v>
                </c:pt>
                <c:pt idx="909">
                  <c:v>113.75</c:v>
                </c:pt>
                <c:pt idx="910">
                  <c:v>113.875</c:v>
                </c:pt>
                <c:pt idx="911">
                  <c:v>114</c:v>
                </c:pt>
                <c:pt idx="912">
                  <c:v>114.125</c:v>
                </c:pt>
                <c:pt idx="913">
                  <c:v>114.25</c:v>
                </c:pt>
                <c:pt idx="914">
                  <c:v>114.375</c:v>
                </c:pt>
                <c:pt idx="915">
                  <c:v>114.5</c:v>
                </c:pt>
                <c:pt idx="916">
                  <c:v>114.625</c:v>
                </c:pt>
                <c:pt idx="917">
                  <c:v>114.75</c:v>
                </c:pt>
                <c:pt idx="918">
                  <c:v>114.875</c:v>
                </c:pt>
                <c:pt idx="919">
                  <c:v>115</c:v>
                </c:pt>
                <c:pt idx="920">
                  <c:v>115.125</c:v>
                </c:pt>
                <c:pt idx="921">
                  <c:v>115.25</c:v>
                </c:pt>
                <c:pt idx="922">
                  <c:v>115.375</c:v>
                </c:pt>
                <c:pt idx="923">
                  <c:v>115.5</c:v>
                </c:pt>
                <c:pt idx="924">
                  <c:v>115.625</c:v>
                </c:pt>
                <c:pt idx="925">
                  <c:v>115.75</c:v>
                </c:pt>
                <c:pt idx="926">
                  <c:v>115.875</c:v>
                </c:pt>
                <c:pt idx="927">
                  <c:v>116</c:v>
                </c:pt>
                <c:pt idx="928">
                  <c:v>116.125</c:v>
                </c:pt>
                <c:pt idx="929">
                  <c:v>116.25</c:v>
                </c:pt>
                <c:pt idx="930">
                  <c:v>116.375</c:v>
                </c:pt>
                <c:pt idx="931">
                  <c:v>116.5</c:v>
                </c:pt>
                <c:pt idx="932">
                  <c:v>116.625</c:v>
                </c:pt>
                <c:pt idx="933">
                  <c:v>116.75</c:v>
                </c:pt>
                <c:pt idx="934">
                  <c:v>116.875</c:v>
                </c:pt>
                <c:pt idx="935">
                  <c:v>117</c:v>
                </c:pt>
                <c:pt idx="936">
                  <c:v>117.125</c:v>
                </c:pt>
                <c:pt idx="937">
                  <c:v>117.25</c:v>
                </c:pt>
                <c:pt idx="938">
                  <c:v>117.375</c:v>
                </c:pt>
                <c:pt idx="939">
                  <c:v>117.5</c:v>
                </c:pt>
                <c:pt idx="940">
                  <c:v>117.625</c:v>
                </c:pt>
                <c:pt idx="941">
                  <c:v>117.75</c:v>
                </c:pt>
                <c:pt idx="942">
                  <c:v>117.875</c:v>
                </c:pt>
                <c:pt idx="943">
                  <c:v>118</c:v>
                </c:pt>
                <c:pt idx="944">
                  <c:v>118.125</c:v>
                </c:pt>
                <c:pt idx="945">
                  <c:v>118.25</c:v>
                </c:pt>
                <c:pt idx="946">
                  <c:v>118.375</c:v>
                </c:pt>
                <c:pt idx="947">
                  <c:v>118.5</c:v>
                </c:pt>
                <c:pt idx="948">
                  <c:v>118.625</c:v>
                </c:pt>
                <c:pt idx="949">
                  <c:v>118.75</c:v>
                </c:pt>
                <c:pt idx="950">
                  <c:v>118.875</c:v>
                </c:pt>
                <c:pt idx="951">
                  <c:v>119</c:v>
                </c:pt>
                <c:pt idx="952">
                  <c:v>119.125</c:v>
                </c:pt>
                <c:pt idx="953">
                  <c:v>119.25</c:v>
                </c:pt>
                <c:pt idx="954">
                  <c:v>119.375</c:v>
                </c:pt>
                <c:pt idx="955">
                  <c:v>119.5</c:v>
                </c:pt>
                <c:pt idx="956">
                  <c:v>119.625</c:v>
                </c:pt>
                <c:pt idx="957">
                  <c:v>119.75</c:v>
                </c:pt>
                <c:pt idx="958">
                  <c:v>119.875</c:v>
                </c:pt>
                <c:pt idx="959">
                  <c:v>120</c:v>
                </c:pt>
                <c:pt idx="960">
                  <c:v>120.125</c:v>
                </c:pt>
                <c:pt idx="961">
                  <c:v>120.25</c:v>
                </c:pt>
                <c:pt idx="962">
                  <c:v>120.375</c:v>
                </c:pt>
                <c:pt idx="963">
                  <c:v>120.5</c:v>
                </c:pt>
                <c:pt idx="964">
                  <c:v>120.625</c:v>
                </c:pt>
                <c:pt idx="965">
                  <c:v>120.75</c:v>
                </c:pt>
                <c:pt idx="966">
                  <c:v>120.875</c:v>
                </c:pt>
                <c:pt idx="967">
                  <c:v>121</c:v>
                </c:pt>
                <c:pt idx="968">
                  <c:v>121.125</c:v>
                </c:pt>
                <c:pt idx="969">
                  <c:v>121.25</c:v>
                </c:pt>
                <c:pt idx="970">
                  <c:v>121.375</c:v>
                </c:pt>
                <c:pt idx="971">
                  <c:v>121.5</c:v>
                </c:pt>
                <c:pt idx="972">
                  <c:v>121.625</c:v>
                </c:pt>
                <c:pt idx="973">
                  <c:v>121.75</c:v>
                </c:pt>
                <c:pt idx="974">
                  <c:v>121.875</c:v>
                </c:pt>
                <c:pt idx="975">
                  <c:v>122</c:v>
                </c:pt>
                <c:pt idx="976">
                  <c:v>122.125</c:v>
                </c:pt>
                <c:pt idx="977">
                  <c:v>122.25</c:v>
                </c:pt>
                <c:pt idx="978">
                  <c:v>122.375</c:v>
                </c:pt>
                <c:pt idx="979">
                  <c:v>122.5</c:v>
                </c:pt>
                <c:pt idx="980">
                  <c:v>122.625</c:v>
                </c:pt>
                <c:pt idx="981">
                  <c:v>122.75</c:v>
                </c:pt>
                <c:pt idx="982">
                  <c:v>122.875</c:v>
                </c:pt>
                <c:pt idx="983">
                  <c:v>123</c:v>
                </c:pt>
                <c:pt idx="984">
                  <c:v>123.125</c:v>
                </c:pt>
                <c:pt idx="985">
                  <c:v>123.25</c:v>
                </c:pt>
                <c:pt idx="986">
                  <c:v>123.375</c:v>
                </c:pt>
                <c:pt idx="987">
                  <c:v>123.5</c:v>
                </c:pt>
                <c:pt idx="988">
                  <c:v>123.625</c:v>
                </c:pt>
                <c:pt idx="989">
                  <c:v>123.75</c:v>
                </c:pt>
                <c:pt idx="990">
                  <c:v>123.875</c:v>
                </c:pt>
                <c:pt idx="991">
                  <c:v>124</c:v>
                </c:pt>
                <c:pt idx="992">
                  <c:v>124.125</c:v>
                </c:pt>
                <c:pt idx="993">
                  <c:v>124.25</c:v>
                </c:pt>
                <c:pt idx="994">
                  <c:v>124.375</c:v>
                </c:pt>
                <c:pt idx="995">
                  <c:v>124.5</c:v>
                </c:pt>
                <c:pt idx="996">
                  <c:v>124.625</c:v>
                </c:pt>
                <c:pt idx="997">
                  <c:v>124.75</c:v>
                </c:pt>
                <c:pt idx="998">
                  <c:v>124.875</c:v>
                </c:pt>
                <c:pt idx="999">
                  <c:v>125</c:v>
                </c:pt>
                <c:pt idx="1000">
                  <c:v>125.125</c:v>
                </c:pt>
                <c:pt idx="1001">
                  <c:v>125.25</c:v>
                </c:pt>
                <c:pt idx="1002">
                  <c:v>125.375</c:v>
                </c:pt>
                <c:pt idx="1003">
                  <c:v>125.5</c:v>
                </c:pt>
                <c:pt idx="1004">
                  <c:v>125.625</c:v>
                </c:pt>
                <c:pt idx="1005">
                  <c:v>125.75</c:v>
                </c:pt>
                <c:pt idx="1006">
                  <c:v>125.875</c:v>
                </c:pt>
                <c:pt idx="1007">
                  <c:v>126</c:v>
                </c:pt>
                <c:pt idx="1008">
                  <c:v>126.125</c:v>
                </c:pt>
                <c:pt idx="1009">
                  <c:v>126.25</c:v>
                </c:pt>
                <c:pt idx="1010">
                  <c:v>126.375</c:v>
                </c:pt>
                <c:pt idx="1011">
                  <c:v>126.5</c:v>
                </c:pt>
                <c:pt idx="1012">
                  <c:v>126.625</c:v>
                </c:pt>
                <c:pt idx="1013">
                  <c:v>126.75</c:v>
                </c:pt>
                <c:pt idx="1014">
                  <c:v>126.875</c:v>
                </c:pt>
                <c:pt idx="1015">
                  <c:v>127</c:v>
                </c:pt>
                <c:pt idx="1016">
                  <c:v>127.125</c:v>
                </c:pt>
                <c:pt idx="1017">
                  <c:v>127.25</c:v>
                </c:pt>
                <c:pt idx="1018">
                  <c:v>127.375</c:v>
                </c:pt>
                <c:pt idx="1019">
                  <c:v>127.5</c:v>
                </c:pt>
                <c:pt idx="1020">
                  <c:v>127.625</c:v>
                </c:pt>
                <c:pt idx="1021">
                  <c:v>127.75</c:v>
                </c:pt>
                <c:pt idx="1022">
                  <c:v>127.875</c:v>
                </c:pt>
                <c:pt idx="1023">
                  <c:v>128</c:v>
                </c:pt>
                <c:pt idx="1024">
                  <c:v>128.125</c:v>
                </c:pt>
                <c:pt idx="1025">
                  <c:v>128.25</c:v>
                </c:pt>
                <c:pt idx="1026">
                  <c:v>128.375</c:v>
                </c:pt>
                <c:pt idx="1027">
                  <c:v>128.5</c:v>
                </c:pt>
                <c:pt idx="1028">
                  <c:v>128.625</c:v>
                </c:pt>
                <c:pt idx="1029">
                  <c:v>128.75</c:v>
                </c:pt>
                <c:pt idx="1030">
                  <c:v>128.875</c:v>
                </c:pt>
                <c:pt idx="1031">
                  <c:v>129</c:v>
                </c:pt>
                <c:pt idx="1032">
                  <c:v>129.125</c:v>
                </c:pt>
                <c:pt idx="1033">
                  <c:v>129.25</c:v>
                </c:pt>
                <c:pt idx="1034">
                  <c:v>129.375</c:v>
                </c:pt>
                <c:pt idx="1035">
                  <c:v>129.5</c:v>
                </c:pt>
                <c:pt idx="1036">
                  <c:v>129.625</c:v>
                </c:pt>
                <c:pt idx="1037">
                  <c:v>129.75</c:v>
                </c:pt>
                <c:pt idx="1038">
                  <c:v>129.875</c:v>
                </c:pt>
                <c:pt idx="1039">
                  <c:v>130</c:v>
                </c:pt>
                <c:pt idx="1040">
                  <c:v>130.125</c:v>
                </c:pt>
                <c:pt idx="1041">
                  <c:v>130.25</c:v>
                </c:pt>
                <c:pt idx="1042">
                  <c:v>130.375</c:v>
                </c:pt>
                <c:pt idx="1043">
                  <c:v>130.5</c:v>
                </c:pt>
                <c:pt idx="1044">
                  <c:v>130.625</c:v>
                </c:pt>
                <c:pt idx="1045">
                  <c:v>130.75</c:v>
                </c:pt>
                <c:pt idx="1046">
                  <c:v>130.875</c:v>
                </c:pt>
                <c:pt idx="1047">
                  <c:v>131</c:v>
                </c:pt>
                <c:pt idx="1048">
                  <c:v>131.125</c:v>
                </c:pt>
                <c:pt idx="1049">
                  <c:v>131.25</c:v>
                </c:pt>
                <c:pt idx="1050">
                  <c:v>131.375</c:v>
                </c:pt>
                <c:pt idx="1051">
                  <c:v>131.5</c:v>
                </c:pt>
                <c:pt idx="1052">
                  <c:v>131.625</c:v>
                </c:pt>
                <c:pt idx="1053">
                  <c:v>131.75</c:v>
                </c:pt>
                <c:pt idx="1054">
                  <c:v>131.875</c:v>
                </c:pt>
                <c:pt idx="1055">
                  <c:v>132</c:v>
                </c:pt>
                <c:pt idx="1056">
                  <c:v>132.125</c:v>
                </c:pt>
                <c:pt idx="1057">
                  <c:v>132.25</c:v>
                </c:pt>
                <c:pt idx="1058">
                  <c:v>132.375</c:v>
                </c:pt>
                <c:pt idx="1059">
                  <c:v>132.5</c:v>
                </c:pt>
                <c:pt idx="1060">
                  <c:v>132.625</c:v>
                </c:pt>
                <c:pt idx="1061">
                  <c:v>132.75</c:v>
                </c:pt>
                <c:pt idx="1062">
                  <c:v>132.875</c:v>
                </c:pt>
                <c:pt idx="1063">
                  <c:v>133</c:v>
                </c:pt>
                <c:pt idx="1064">
                  <c:v>133.125</c:v>
                </c:pt>
                <c:pt idx="1065">
                  <c:v>133.25</c:v>
                </c:pt>
                <c:pt idx="1066">
                  <c:v>133.375</c:v>
                </c:pt>
                <c:pt idx="1067">
                  <c:v>133.5</c:v>
                </c:pt>
                <c:pt idx="1068">
                  <c:v>133.625</c:v>
                </c:pt>
                <c:pt idx="1069">
                  <c:v>133.75</c:v>
                </c:pt>
                <c:pt idx="1070">
                  <c:v>133.875</c:v>
                </c:pt>
                <c:pt idx="1071">
                  <c:v>134</c:v>
                </c:pt>
                <c:pt idx="1072">
                  <c:v>134.125</c:v>
                </c:pt>
                <c:pt idx="1073">
                  <c:v>134.25</c:v>
                </c:pt>
                <c:pt idx="1074">
                  <c:v>134.375</c:v>
                </c:pt>
                <c:pt idx="1075">
                  <c:v>134.5</c:v>
                </c:pt>
                <c:pt idx="1076">
                  <c:v>134.625</c:v>
                </c:pt>
                <c:pt idx="1077">
                  <c:v>134.75</c:v>
                </c:pt>
                <c:pt idx="1078">
                  <c:v>134.875</c:v>
                </c:pt>
                <c:pt idx="1079">
                  <c:v>135</c:v>
                </c:pt>
                <c:pt idx="1080">
                  <c:v>135.125</c:v>
                </c:pt>
                <c:pt idx="1081">
                  <c:v>135.25</c:v>
                </c:pt>
                <c:pt idx="1082">
                  <c:v>135.375</c:v>
                </c:pt>
                <c:pt idx="1083">
                  <c:v>135.5</c:v>
                </c:pt>
                <c:pt idx="1084">
                  <c:v>135.625</c:v>
                </c:pt>
                <c:pt idx="1085">
                  <c:v>135.75</c:v>
                </c:pt>
                <c:pt idx="1086">
                  <c:v>135.875</c:v>
                </c:pt>
                <c:pt idx="1087">
                  <c:v>136</c:v>
                </c:pt>
                <c:pt idx="1088">
                  <c:v>136.125</c:v>
                </c:pt>
                <c:pt idx="1089">
                  <c:v>136.25</c:v>
                </c:pt>
                <c:pt idx="1090">
                  <c:v>136.375</c:v>
                </c:pt>
                <c:pt idx="1091">
                  <c:v>136.5</c:v>
                </c:pt>
                <c:pt idx="1092">
                  <c:v>136.625</c:v>
                </c:pt>
                <c:pt idx="1093">
                  <c:v>136.75</c:v>
                </c:pt>
                <c:pt idx="1094">
                  <c:v>136.875</c:v>
                </c:pt>
                <c:pt idx="1095">
                  <c:v>137</c:v>
                </c:pt>
                <c:pt idx="1096">
                  <c:v>137.125</c:v>
                </c:pt>
                <c:pt idx="1097">
                  <c:v>137.25</c:v>
                </c:pt>
                <c:pt idx="1098">
                  <c:v>137.375</c:v>
                </c:pt>
                <c:pt idx="1099">
                  <c:v>137.5</c:v>
                </c:pt>
                <c:pt idx="1100">
                  <c:v>137.625</c:v>
                </c:pt>
                <c:pt idx="1101">
                  <c:v>137.75</c:v>
                </c:pt>
                <c:pt idx="1102">
                  <c:v>137.875</c:v>
                </c:pt>
                <c:pt idx="1103">
                  <c:v>138</c:v>
                </c:pt>
                <c:pt idx="1104">
                  <c:v>138.125</c:v>
                </c:pt>
                <c:pt idx="1105">
                  <c:v>138.25</c:v>
                </c:pt>
                <c:pt idx="1106">
                  <c:v>138.375</c:v>
                </c:pt>
                <c:pt idx="1107">
                  <c:v>138.5</c:v>
                </c:pt>
                <c:pt idx="1108">
                  <c:v>138.625</c:v>
                </c:pt>
                <c:pt idx="1109">
                  <c:v>138.75</c:v>
                </c:pt>
                <c:pt idx="1110">
                  <c:v>138.875</c:v>
                </c:pt>
                <c:pt idx="1111">
                  <c:v>139</c:v>
                </c:pt>
                <c:pt idx="1112">
                  <c:v>139.125</c:v>
                </c:pt>
                <c:pt idx="1113">
                  <c:v>139.25</c:v>
                </c:pt>
                <c:pt idx="1114">
                  <c:v>139.375</c:v>
                </c:pt>
                <c:pt idx="1115">
                  <c:v>139.5</c:v>
                </c:pt>
                <c:pt idx="1116">
                  <c:v>139.625</c:v>
                </c:pt>
                <c:pt idx="1117">
                  <c:v>139.75</c:v>
                </c:pt>
                <c:pt idx="1118">
                  <c:v>139.875</c:v>
                </c:pt>
                <c:pt idx="1119">
                  <c:v>140</c:v>
                </c:pt>
                <c:pt idx="1120">
                  <c:v>140.125</c:v>
                </c:pt>
                <c:pt idx="1121">
                  <c:v>140.25</c:v>
                </c:pt>
                <c:pt idx="1122">
                  <c:v>140.375</c:v>
                </c:pt>
                <c:pt idx="1123">
                  <c:v>140.5</c:v>
                </c:pt>
                <c:pt idx="1124">
                  <c:v>140.625</c:v>
                </c:pt>
                <c:pt idx="1125">
                  <c:v>140.75</c:v>
                </c:pt>
                <c:pt idx="1126">
                  <c:v>140.875</c:v>
                </c:pt>
                <c:pt idx="1127">
                  <c:v>141</c:v>
                </c:pt>
                <c:pt idx="1128">
                  <c:v>141.125</c:v>
                </c:pt>
                <c:pt idx="1129">
                  <c:v>141.25</c:v>
                </c:pt>
                <c:pt idx="1130">
                  <c:v>141.375</c:v>
                </c:pt>
                <c:pt idx="1131">
                  <c:v>141.5</c:v>
                </c:pt>
                <c:pt idx="1132">
                  <c:v>141.625</c:v>
                </c:pt>
                <c:pt idx="1133">
                  <c:v>141.75</c:v>
                </c:pt>
                <c:pt idx="1134">
                  <c:v>141.875</c:v>
                </c:pt>
                <c:pt idx="1135">
                  <c:v>142</c:v>
                </c:pt>
                <c:pt idx="1136">
                  <c:v>142.125</c:v>
                </c:pt>
                <c:pt idx="1137">
                  <c:v>142.25</c:v>
                </c:pt>
                <c:pt idx="1138">
                  <c:v>142.375</c:v>
                </c:pt>
                <c:pt idx="1139">
                  <c:v>142.5</c:v>
                </c:pt>
                <c:pt idx="1140">
                  <c:v>142.625</c:v>
                </c:pt>
                <c:pt idx="1141">
                  <c:v>142.75</c:v>
                </c:pt>
                <c:pt idx="1142">
                  <c:v>142.875</c:v>
                </c:pt>
                <c:pt idx="1143">
                  <c:v>143</c:v>
                </c:pt>
                <c:pt idx="1144">
                  <c:v>143.125</c:v>
                </c:pt>
                <c:pt idx="1145">
                  <c:v>143.25</c:v>
                </c:pt>
                <c:pt idx="1146">
                  <c:v>143.375</c:v>
                </c:pt>
                <c:pt idx="1147">
                  <c:v>143.5</c:v>
                </c:pt>
                <c:pt idx="1148">
                  <c:v>143.625</c:v>
                </c:pt>
                <c:pt idx="1149">
                  <c:v>143.75</c:v>
                </c:pt>
                <c:pt idx="1150">
                  <c:v>143.875</c:v>
                </c:pt>
                <c:pt idx="1151">
                  <c:v>144</c:v>
                </c:pt>
                <c:pt idx="1152">
                  <c:v>144.125</c:v>
                </c:pt>
                <c:pt idx="1153">
                  <c:v>144.25</c:v>
                </c:pt>
                <c:pt idx="1154">
                  <c:v>144.375</c:v>
                </c:pt>
                <c:pt idx="1155">
                  <c:v>144.5</c:v>
                </c:pt>
                <c:pt idx="1156">
                  <c:v>144.625</c:v>
                </c:pt>
                <c:pt idx="1157">
                  <c:v>144.75</c:v>
                </c:pt>
                <c:pt idx="1158">
                  <c:v>144.875</c:v>
                </c:pt>
                <c:pt idx="1159">
                  <c:v>145</c:v>
                </c:pt>
                <c:pt idx="1160">
                  <c:v>145.125</c:v>
                </c:pt>
                <c:pt idx="1161">
                  <c:v>145.25</c:v>
                </c:pt>
                <c:pt idx="1162">
                  <c:v>145.375</c:v>
                </c:pt>
                <c:pt idx="1163">
                  <c:v>145.5</c:v>
                </c:pt>
                <c:pt idx="1164">
                  <c:v>145.625</c:v>
                </c:pt>
                <c:pt idx="1165">
                  <c:v>145.75</c:v>
                </c:pt>
                <c:pt idx="1166">
                  <c:v>145.875</c:v>
                </c:pt>
                <c:pt idx="1167">
                  <c:v>146</c:v>
                </c:pt>
                <c:pt idx="1168">
                  <c:v>146.125</c:v>
                </c:pt>
                <c:pt idx="1169">
                  <c:v>146.25</c:v>
                </c:pt>
                <c:pt idx="1170">
                  <c:v>146.375</c:v>
                </c:pt>
                <c:pt idx="1171">
                  <c:v>146.5</c:v>
                </c:pt>
                <c:pt idx="1172">
                  <c:v>146.625</c:v>
                </c:pt>
                <c:pt idx="1173">
                  <c:v>146.75</c:v>
                </c:pt>
                <c:pt idx="1174">
                  <c:v>146.875</c:v>
                </c:pt>
                <c:pt idx="1175">
                  <c:v>147</c:v>
                </c:pt>
                <c:pt idx="1176">
                  <c:v>147.125</c:v>
                </c:pt>
                <c:pt idx="1177">
                  <c:v>147.25</c:v>
                </c:pt>
                <c:pt idx="1178">
                  <c:v>147.375</c:v>
                </c:pt>
                <c:pt idx="1179">
                  <c:v>147.5</c:v>
                </c:pt>
                <c:pt idx="1180">
                  <c:v>147.625</c:v>
                </c:pt>
                <c:pt idx="1181">
                  <c:v>147.75</c:v>
                </c:pt>
                <c:pt idx="1182">
                  <c:v>147.875</c:v>
                </c:pt>
                <c:pt idx="1183">
                  <c:v>148</c:v>
                </c:pt>
                <c:pt idx="1184">
                  <c:v>148.125</c:v>
                </c:pt>
                <c:pt idx="1185">
                  <c:v>148.25</c:v>
                </c:pt>
                <c:pt idx="1186">
                  <c:v>148.375</c:v>
                </c:pt>
                <c:pt idx="1187">
                  <c:v>148.5</c:v>
                </c:pt>
                <c:pt idx="1188">
                  <c:v>148.625</c:v>
                </c:pt>
                <c:pt idx="1189">
                  <c:v>148.75</c:v>
                </c:pt>
                <c:pt idx="1190">
                  <c:v>148.875</c:v>
                </c:pt>
                <c:pt idx="1191">
                  <c:v>149</c:v>
                </c:pt>
                <c:pt idx="1192">
                  <c:v>149.125</c:v>
                </c:pt>
                <c:pt idx="1193">
                  <c:v>149.25</c:v>
                </c:pt>
                <c:pt idx="1194">
                  <c:v>149.375</c:v>
                </c:pt>
                <c:pt idx="1195">
                  <c:v>149.5</c:v>
                </c:pt>
                <c:pt idx="1196">
                  <c:v>149.625</c:v>
                </c:pt>
                <c:pt idx="1197">
                  <c:v>149.75</c:v>
                </c:pt>
                <c:pt idx="1198">
                  <c:v>149.875</c:v>
                </c:pt>
                <c:pt idx="1199">
                  <c:v>150</c:v>
                </c:pt>
                <c:pt idx="1200">
                  <c:v>150.125</c:v>
                </c:pt>
                <c:pt idx="1201">
                  <c:v>150.25</c:v>
                </c:pt>
                <c:pt idx="1202">
                  <c:v>150.375</c:v>
                </c:pt>
                <c:pt idx="1203">
                  <c:v>150.5</c:v>
                </c:pt>
                <c:pt idx="1204">
                  <c:v>150.625</c:v>
                </c:pt>
                <c:pt idx="1205">
                  <c:v>150.75</c:v>
                </c:pt>
                <c:pt idx="1206">
                  <c:v>150.875</c:v>
                </c:pt>
                <c:pt idx="1207">
                  <c:v>151</c:v>
                </c:pt>
                <c:pt idx="1208">
                  <c:v>151.125</c:v>
                </c:pt>
                <c:pt idx="1209">
                  <c:v>151.25</c:v>
                </c:pt>
                <c:pt idx="1210">
                  <c:v>151.375</c:v>
                </c:pt>
                <c:pt idx="1211">
                  <c:v>151.5</c:v>
                </c:pt>
                <c:pt idx="1212">
                  <c:v>151.625</c:v>
                </c:pt>
                <c:pt idx="1213">
                  <c:v>151.75</c:v>
                </c:pt>
                <c:pt idx="1214">
                  <c:v>151.875</c:v>
                </c:pt>
                <c:pt idx="1215">
                  <c:v>152</c:v>
                </c:pt>
                <c:pt idx="1216">
                  <c:v>152.125</c:v>
                </c:pt>
                <c:pt idx="1217">
                  <c:v>152.25</c:v>
                </c:pt>
                <c:pt idx="1218">
                  <c:v>152.375</c:v>
                </c:pt>
                <c:pt idx="1219">
                  <c:v>152.5</c:v>
                </c:pt>
                <c:pt idx="1220">
                  <c:v>152.625</c:v>
                </c:pt>
                <c:pt idx="1221">
                  <c:v>152.75</c:v>
                </c:pt>
                <c:pt idx="1222">
                  <c:v>152.875</c:v>
                </c:pt>
                <c:pt idx="1223">
                  <c:v>153</c:v>
                </c:pt>
                <c:pt idx="1224">
                  <c:v>153.125</c:v>
                </c:pt>
                <c:pt idx="1225">
                  <c:v>153.25</c:v>
                </c:pt>
                <c:pt idx="1226">
                  <c:v>153.375</c:v>
                </c:pt>
                <c:pt idx="1227">
                  <c:v>153.5</c:v>
                </c:pt>
                <c:pt idx="1228">
                  <c:v>153.625</c:v>
                </c:pt>
                <c:pt idx="1229">
                  <c:v>153.75</c:v>
                </c:pt>
                <c:pt idx="1230">
                  <c:v>153.875</c:v>
                </c:pt>
                <c:pt idx="1231">
                  <c:v>154</c:v>
                </c:pt>
                <c:pt idx="1232">
                  <c:v>154.125</c:v>
                </c:pt>
                <c:pt idx="1233">
                  <c:v>154.25</c:v>
                </c:pt>
                <c:pt idx="1234">
                  <c:v>154.375</c:v>
                </c:pt>
                <c:pt idx="1235">
                  <c:v>154.5</c:v>
                </c:pt>
                <c:pt idx="1236">
                  <c:v>154.625</c:v>
                </c:pt>
                <c:pt idx="1237">
                  <c:v>154.75</c:v>
                </c:pt>
                <c:pt idx="1238">
                  <c:v>154.875</c:v>
                </c:pt>
                <c:pt idx="1239">
                  <c:v>155</c:v>
                </c:pt>
                <c:pt idx="1240">
                  <c:v>155.125</c:v>
                </c:pt>
                <c:pt idx="1241">
                  <c:v>155.25</c:v>
                </c:pt>
                <c:pt idx="1242">
                  <c:v>155.375</c:v>
                </c:pt>
                <c:pt idx="1243">
                  <c:v>155.5</c:v>
                </c:pt>
                <c:pt idx="1244">
                  <c:v>155.625</c:v>
                </c:pt>
                <c:pt idx="1245">
                  <c:v>155.75</c:v>
                </c:pt>
                <c:pt idx="1246">
                  <c:v>155.875</c:v>
                </c:pt>
                <c:pt idx="1247">
                  <c:v>156</c:v>
                </c:pt>
                <c:pt idx="1248">
                  <c:v>156.125</c:v>
                </c:pt>
                <c:pt idx="1249">
                  <c:v>156.25</c:v>
                </c:pt>
                <c:pt idx="1250">
                  <c:v>156.375</c:v>
                </c:pt>
                <c:pt idx="1251">
                  <c:v>156.5</c:v>
                </c:pt>
                <c:pt idx="1252">
                  <c:v>156.625</c:v>
                </c:pt>
                <c:pt idx="1253">
                  <c:v>156.75</c:v>
                </c:pt>
                <c:pt idx="1254">
                  <c:v>156.875</c:v>
                </c:pt>
                <c:pt idx="1255">
                  <c:v>157</c:v>
                </c:pt>
                <c:pt idx="1256">
                  <c:v>157.125</c:v>
                </c:pt>
                <c:pt idx="1257">
                  <c:v>157.25</c:v>
                </c:pt>
                <c:pt idx="1258">
                  <c:v>157.375</c:v>
                </c:pt>
                <c:pt idx="1259">
                  <c:v>157.5</c:v>
                </c:pt>
                <c:pt idx="1260">
                  <c:v>157.625</c:v>
                </c:pt>
                <c:pt idx="1261">
                  <c:v>157.75</c:v>
                </c:pt>
                <c:pt idx="1262">
                  <c:v>157.875</c:v>
                </c:pt>
                <c:pt idx="1263">
                  <c:v>158</c:v>
                </c:pt>
                <c:pt idx="1264">
                  <c:v>158.125</c:v>
                </c:pt>
                <c:pt idx="1265">
                  <c:v>158.25</c:v>
                </c:pt>
                <c:pt idx="1266">
                  <c:v>158.375</c:v>
                </c:pt>
                <c:pt idx="1267">
                  <c:v>158.5</c:v>
                </c:pt>
                <c:pt idx="1268">
                  <c:v>158.625</c:v>
                </c:pt>
                <c:pt idx="1269">
                  <c:v>158.75</c:v>
                </c:pt>
                <c:pt idx="1270">
                  <c:v>158.875</c:v>
                </c:pt>
                <c:pt idx="1271">
                  <c:v>159</c:v>
                </c:pt>
                <c:pt idx="1272">
                  <c:v>159.125</c:v>
                </c:pt>
                <c:pt idx="1273">
                  <c:v>159.25</c:v>
                </c:pt>
                <c:pt idx="1274">
                  <c:v>159.375</c:v>
                </c:pt>
                <c:pt idx="1275">
                  <c:v>159.5</c:v>
                </c:pt>
                <c:pt idx="1276">
                  <c:v>159.625</c:v>
                </c:pt>
                <c:pt idx="1277">
                  <c:v>159.75</c:v>
                </c:pt>
                <c:pt idx="1278">
                  <c:v>159.875</c:v>
                </c:pt>
                <c:pt idx="1279">
                  <c:v>160</c:v>
                </c:pt>
                <c:pt idx="1280">
                  <c:v>160.125</c:v>
                </c:pt>
                <c:pt idx="1281">
                  <c:v>160.25</c:v>
                </c:pt>
                <c:pt idx="1282">
                  <c:v>160.375</c:v>
                </c:pt>
                <c:pt idx="1283">
                  <c:v>160.5</c:v>
                </c:pt>
                <c:pt idx="1284">
                  <c:v>160.625</c:v>
                </c:pt>
                <c:pt idx="1285">
                  <c:v>160.75</c:v>
                </c:pt>
                <c:pt idx="1286">
                  <c:v>160.875</c:v>
                </c:pt>
                <c:pt idx="1287">
                  <c:v>161</c:v>
                </c:pt>
                <c:pt idx="1288">
                  <c:v>161.125</c:v>
                </c:pt>
                <c:pt idx="1289">
                  <c:v>161.25</c:v>
                </c:pt>
                <c:pt idx="1290">
                  <c:v>161.375</c:v>
                </c:pt>
                <c:pt idx="1291">
                  <c:v>161.5</c:v>
                </c:pt>
                <c:pt idx="1292">
                  <c:v>161.625</c:v>
                </c:pt>
                <c:pt idx="1293">
                  <c:v>161.75</c:v>
                </c:pt>
                <c:pt idx="1294">
                  <c:v>161.875</c:v>
                </c:pt>
                <c:pt idx="1295">
                  <c:v>162</c:v>
                </c:pt>
                <c:pt idx="1296">
                  <c:v>162.125</c:v>
                </c:pt>
                <c:pt idx="1297">
                  <c:v>162.25</c:v>
                </c:pt>
                <c:pt idx="1298">
                  <c:v>162.375</c:v>
                </c:pt>
                <c:pt idx="1299">
                  <c:v>162.5</c:v>
                </c:pt>
                <c:pt idx="1300">
                  <c:v>162.625</c:v>
                </c:pt>
                <c:pt idx="1301">
                  <c:v>162.75</c:v>
                </c:pt>
                <c:pt idx="1302">
                  <c:v>162.875</c:v>
                </c:pt>
                <c:pt idx="1303">
                  <c:v>163</c:v>
                </c:pt>
                <c:pt idx="1304">
                  <c:v>163.125</c:v>
                </c:pt>
                <c:pt idx="1305">
                  <c:v>163.25</c:v>
                </c:pt>
                <c:pt idx="1306">
                  <c:v>163.375</c:v>
                </c:pt>
                <c:pt idx="1307">
                  <c:v>163.5</c:v>
                </c:pt>
                <c:pt idx="1308">
                  <c:v>163.625</c:v>
                </c:pt>
                <c:pt idx="1309">
                  <c:v>163.75</c:v>
                </c:pt>
                <c:pt idx="1310">
                  <c:v>163.875</c:v>
                </c:pt>
                <c:pt idx="1311">
                  <c:v>164</c:v>
                </c:pt>
                <c:pt idx="1312">
                  <c:v>164.125</c:v>
                </c:pt>
                <c:pt idx="1313">
                  <c:v>164.25</c:v>
                </c:pt>
                <c:pt idx="1314">
                  <c:v>164.375</c:v>
                </c:pt>
                <c:pt idx="1315">
                  <c:v>164.5</c:v>
                </c:pt>
                <c:pt idx="1316">
                  <c:v>164.625</c:v>
                </c:pt>
                <c:pt idx="1317">
                  <c:v>164.75</c:v>
                </c:pt>
                <c:pt idx="1318">
                  <c:v>164.875</c:v>
                </c:pt>
                <c:pt idx="1319">
                  <c:v>165</c:v>
                </c:pt>
                <c:pt idx="1320">
                  <c:v>165.125</c:v>
                </c:pt>
                <c:pt idx="1321">
                  <c:v>165.25</c:v>
                </c:pt>
                <c:pt idx="1322">
                  <c:v>165.375</c:v>
                </c:pt>
                <c:pt idx="1323">
                  <c:v>165.5</c:v>
                </c:pt>
                <c:pt idx="1324">
                  <c:v>165.625</c:v>
                </c:pt>
                <c:pt idx="1325">
                  <c:v>165.75</c:v>
                </c:pt>
                <c:pt idx="1326">
                  <c:v>165.875</c:v>
                </c:pt>
                <c:pt idx="1327">
                  <c:v>166</c:v>
                </c:pt>
                <c:pt idx="1328">
                  <c:v>166.125</c:v>
                </c:pt>
                <c:pt idx="1329">
                  <c:v>166.25</c:v>
                </c:pt>
                <c:pt idx="1330">
                  <c:v>166.375</c:v>
                </c:pt>
                <c:pt idx="1331">
                  <c:v>166.5</c:v>
                </c:pt>
                <c:pt idx="1332">
                  <c:v>166.625</c:v>
                </c:pt>
                <c:pt idx="1333">
                  <c:v>166.75</c:v>
                </c:pt>
                <c:pt idx="1334">
                  <c:v>166.875</c:v>
                </c:pt>
                <c:pt idx="1335">
                  <c:v>167</c:v>
                </c:pt>
                <c:pt idx="1336">
                  <c:v>167.125</c:v>
                </c:pt>
                <c:pt idx="1337">
                  <c:v>167.25</c:v>
                </c:pt>
                <c:pt idx="1338">
                  <c:v>167.375</c:v>
                </c:pt>
                <c:pt idx="1339">
                  <c:v>167.5</c:v>
                </c:pt>
                <c:pt idx="1340">
                  <c:v>167.625</c:v>
                </c:pt>
                <c:pt idx="1341">
                  <c:v>167.75</c:v>
                </c:pt>
                <c:pt idx="1342">
                  <c:v>167.875</c:v>
                </c:pt>
                <c:pt idx="1343">
                  <c:v>168</c:v>
                </c:pt>
                <c:pt idx="1344">
                  <c:v>168.125</c:v>
                </c:pt>
                <c:pt idx="1345">
                  <c:v>168.25</c:v>
                </c:pt>
                <c:pt idx="1346">
                  <c:v>168.375</c:v>
                </c:pt>
                <c:pt idx="1347">
                  <c:v>168.5</c:v>
                </c:pt>
                <c:pt idx="1348">
                  <c:v>168.625</c:v>
                </c:pt>
                <c:pt idx="1349">
                  <c:v>168.75</c:v>
                </c:pt>
                <c:pt idx="1350">
                  <c:v>168.875</c:v>
                </c:pt>
                <c:pt idx="1351">
                  <c:v>169</c:v>
                </c:pt>
                <c:pt idx="1352">
                  <c:v>169.125</c:v>
                </c:pt>
                <c:pt idx="1353">
                  <c:v>169.25</c:v>
                </c:pt>
                <c:pt idx="1354">
                  <c:v>169.375</c:v>
                </c:pt>
                <c:pt idx="1355">
                  <c:v>169.5</c:v>
                </c:pt>
                <c:pt idx="1356">
                  <c:v>169.625</c:v>
                </c:pt>
                <c:pt idx="1357">
                  <c:v>169.75</c:v>
                </c:pt>
                <c:pt idx="1358">
                  <c:v>169.875</c:v>
                </c:pt>
                <c:pt idx="1359">
                  <c:v>170</c:v>
                </c:pt>
                <c:pt idx="1360">
                  <c:v>170.125</c:v>
                </c:pt>
                <c:pt idx="1361">
                  <c:v>170.25</c:v>
                </c:pt>
                <c:pt idx="1362">
                  <c:v>170.375</c:v>
                </c:pt>
                <c:pt idx="1363">
                  <c:v>170.5</c:v>
                </c:pt>
                <c:pt idx="1364">
                  <c:v>170.625</c:v>
                </c:pt>
                <c:pt idx="1365">
                  <c:v>170.75</c:v>
                </c:pt>
                <c:pt idx="1366">
                  <c:v>170.875</c:v>
                </c:pt>
                <c:pt idx="1367">
                  <c:v>171</c:v>
                </c:pt>
                <c:pt idx="1368">
                  <c:v>171.125</c:v>
                </c:pt>
                <c:pt idx="1369">
                  <c:v>171.25</c:v>
                </c:pt>
                <c:pt idx="1370">
                  <c:v>171.375</c:v>
                </c:pt>
                <c:pt idx="1371">
                  <c:v>171.5</c:v>
                </c:pt>
                <c:pt idx="1372">
                  <c:v>171.625</c:v>
                </c:pt>
                <c:pt idx="1373">
                  <c:v>171.75</c:v>
                </c:pt>
                <c:pt idx="1374">
                  <c:v>171.875</c:v>
                </c:pt>
                <c:pt idx="1375">
                  <c:v>172</c:v>
                </c:pt>
                <c:pt idx="1376">
                  <c:v>172.125</c:v>
                </c:pt>
                <c:pt idx="1377">
                  <c:v>172.25</c:v>
                </c:pt>
                <c:pt idx="1378">
                  <c:v>172.375</c:v>
                </c:pt>
                <c:pt idx="1379">
                  <c:v>172.5</c:v>
                </c:pt>
                <c:pt idx="1380">
                  <c:v>172.625</c:v>
                </c:pt>
                <c:pt idx="1381">
                  <c:v>172.75</c:v>
                </c:pt>
                <c:pt idx="1382">
                  <c:v>172.875</c:v>
                </c:pt>
                <c:pt idx="1383">
                  <c:v>173</c:v>
                </c:pt>
                <c:pt idx="1384">
                  <c:v>173.125</c:v>
                </c:pt>
                <c:pt idx="1385">
                  <c:v>173.25</c:v>
                </c:pt>
                <c:pt idx="1386">
                  <c:v>173.375</c:v>
                </c:pt>
                <c:pt idx="1387">
                  <c:v>173.5</c:v>
                </c:pt>
                <c:pt idx="1388">
                  <c:v>173.625</c:v>
                </c:pt>
                <c:pt idx="1389">
                  <c:v>173.75</c:v>
                </c:pt>
                <c:pt idx="1390">
                  <c:v>173.875</c:v>
                </c:pt>
                <c:pt idx="1391">
                  <c:v>174</c:v>
                </c:pt>
                <c:pt idx="1392">
                  <c:v>174.125</c:v>
                </c:pt>
                <c:pt idx="1393">
                  <c:v>174.25</c:v>
                </c:pt>
                <c:pt idx="1394">
                  <c:v>174.375</c:v>
                </c:pt>
                <c:pt idx="1395">
                  <c:v>174.5</c:v>
                </c:pt>
                <c:pt idx="1396">
                  <c:v>174.625</c:v>
                </c:pt>
                <c:pt idx="1397">
                  <c:v>174.75</c:v>
                </c:pt>
                <c:pt idx="1398">
                  <c:v>174.875</c:v>
                </c:pt>
                <c:pt idx="1399">
                  <c:v>175</c:v>
                </c:pt>
                <c:pt idx="1400">
                  <c:v>175.125</c:v>
                </c:pt>
                <c:pt idx="1401">
                  <c:v>175.25</c:v>
                </c:pt>
                <c:pt idx="1402">
                  <c:v>175.375</c:v>
                </c:pt>
                <c:pt idx="1403">
                  <c:v>175.5</c:v>
                </c:pt>
                <c:pt idx="1404">
                  <c:v>175.625</c:v>
                </c:pt>
                <c:pt idx="1405">
                  <c:v>175.75</c:v>
                </c:pt>
                <c:pt idx="1406">
                  <c:v>175.875</c:v>
                </c:pt>
                <c:pt idx="1407">
                  <c:v>176</c:v>
                </c:pt>
                <c:pt idx="1408">
                  <c:v>176.125</c:v>
                </c:pt>
                <c:pt idx="1409">
                  <c:v>176.25</c:v>
                </c:pt>
                <c:pt idx="1410">
                  <c:v>176.375</c:v>
                </c:pt>
                <c:pt idx="1411">
                  <c:v>176.5</c:v>
                </c:pt>
                <c:pt idx="1412">
                  <c:v>176.625</c:v>
                </c:pt>
                <c:pt idx="1413">
                  <c:v>176.75</c:v>
                </c:pt>
                <c:pt idx="1414">
                  <c:v>176.875</c:v>
                </c:pt>
                <c:pt idx="1415">
                  <c:v>177</c:v>
                </c:pt>
                <c:pt idx="1416">
                  <c:v>177.125</c:v>
                </c:pt>
                <c:pt idx="1417">
                  <c:v>177.25</c:v>
                </c:pt>
                <c:pt idx="1418">
                  <c:v>177.375</c:v>
                </c:pt>
                <c:pt idx="1419">
                  <c:v>177.5</c:v>
                </c:pt>
                <c:pt idx="1420">
                  <c:v>177.625</c:v>
                </c:pt>
                <c:pt idx="1421">
                  <c:v>177.75</c:v>
                </c:pt>
                <c:pt idx="1422">
                  <c:v>177.875</c:v>
                </c:pt>
                <c:pt idx="1423">
                  <c:v>178</c:v>
                </c:pt>
                <c:pt idx="1424">
                  <c:v>178.125</c:v>
                </c:pt>
                <c:pt idx="1425">
                  <c:v>178.25</c:v>
                </c:pt>
                <c:pt idx="1426">
                  <c:v>178.375</c:v>
                </c:pt>
                <c:pt idx="1427">
                  <c:v>178.5</c:v>
                </c:pt>
                <c:pt idx="1428">
                  <c:v>178.625</c:v>
                </c:pt>
                <c:pt idx="1429">
                  <c:v>178.75</c:v>
                </c:pt>
                <c:pt idx="1430">
                  <c:v>178.875</c:v>
                </c:pt>
                <c:pt idx="1431">
                  <c:v>179</c:v>
                </c:pt>
                <c:pt idx="1432">
                  <c:v>179.125</c:v>
                </c:pt>
                <c:pt idx="1433">
                  <c:v>179.25</c:v>
                </c:pt>
                <c:pt idx="1434">
                  <c:v>179.375</c:v>
                </c:pt>
                <c:pt idx="1435">
                  <c:v>179.5</c:v>
                </c:pt>
                <c:pt idx="1436">
                  <c:v>179.625</c:v>
                </c:pt>
                <c:pt idx="1437">
                  <c:v>179.75</c:v>
                </c:pt>
                <c:pt idx="1438">
                  <c:v>179.875</c:v>
                </c:pt>
                <c:pt idx="1439">
                  <c:v>180</c:v>
                </c:pt>
                <c:pt idx="1440">
                  <c:v>180.125</c:v>
                </c:pt>
                <c:pt idx="1441">
                  <c:v>180.25</c:v>
                </c:pt>
                <c:pt idx="1442">
                  <c:v>180.375</c:v>
                </c:pt>
                <c:pt idx="1443">
                  <c:v>180.5</c:v>
                </c:pt>
                <c:pt idx="1444">
                  <c:v>180.625</c:v>
                </c:pt>
                <c:pt idx="1445">
                  <c:v>180.75</c:v>
                </c:pt>
                <c:pt idx="1446">
                  <c:v>180.875</c:v>
                </c:pt>
                <c:pt idx="1447">
                  <c:v>181</c:v>
                </c:pt>
                <c:pt idx="1448">
                  <c:v>181.125</c:v>
                </c:pt>
                <c:pt idx="1449">
                  <c:v>181.25</c:v>
                </c:pt>
                <c:pt idx="1450">
                  <c:v>181.375</c:v>
                </c:pt>
                <c:pt idx="1451">
                  <c:v>181.5</c:v>
                </c:pt>
                <c:pt idx="1452">
                  <c:v>181.625</c:v>
                </c:pt>
                <c:pt idx="1453">
                  <c:v>181.75</c:v>
                </c:pt>
                <c:pt idx="1454">
                  <c:v>181.875</c:v>
                </c:pt>
                <c:pt idx="1455">
                  <c:v>182</c:v>
                </c:pt>
                <c:pt idx="1456">
                  <c:v>182.125</c:v>
                </c:pt>
                <c:pt idx="1457">
                  <c:v>182.25</c:v>
                </c:pt>
                <c:pt idx="1458">
                  <c:v>182.375</c:v>
                </c:pt>
                <c:pt idx="1459">
                  <c:v>182.5</c:v>
                </c:pt>
                <c:pt idx="1460">
                  <c:v>182.625</c:v>
                </c:pt>
                <c:pt idx="1461">
                  <c:v>182.75</c:v>
                </c:pt>
                <c:pt idx="1462">
                  <c:v>182.875</c:v>
                </c:pt>
                <c:pt idx="1463">
                  <c:v>183</c:v>
                </c:pt>
                <c:pt idx="1464">
                  <c:v>183.125</c:v>
                </c:pt>
                <c:pt idx="1465">
                  <c:v>183.25</c:v>
                </c:pt>
                <c:pt idx="1466">
                  <c:v>183.375</c:v>
                </c:pt>
                <c:pt idx="1467">
                  <c:v>183.5</c:v>
                </c:pt>
                <c:pt idx="1468">
                  <c:v>183.625</c:v>
                </c:pt>
                <c:pt idx="1469">
                  <c:v>183.75</c:v>
                </c:pt>
                <c:pt idx="1470">
                  <c:v>183.875</c:v>
                </c:pt>
                <c:pt idx="1471">
                  <c:v>184</c:v>
                </c:pt>
                <c:pt idx="1472">
                  <c:v>184.125</c:v>
                </c:pt>
                <c:pt idx="1473">
                  <c:v>184.25</c:v>
                </c:pt>
                <c:pt idx="1474">
                  <c:v>184.375</c:v>
                </c:pt>
                <c:pt idx="1475">
                  <c:v>184.5</c:v>
                </c:pt>
                <c:pt idx="1476">
                  <c:v>184.625</c:v>
                </c:pt>
                <c:pt idx="1477">
                  <c:v>184.75</c:v>
                </c:pt>
                <c:pt idx="1478">
                  <c:v>184.875</c:v>
                </c:pt>
                <c:pt idx="1479">
                  <c:v>185</c:v>
                </c:pt>
                <c:pt idx="1480">
                  <c:v>185.125</c:v>
                </c:pt>
                <c:pt idx="1481">
                  <c:v>185.25</c:v>
                </c:pt>
                <c:pt idx="1482">
                  <c:v>185.375</c:v>
                </c:pt>
                <c:pt idx="1483">
                  <c:v>185.5</c:v>
                </c:pt>
                <c:pt idx="1484">
                  <c:v>185.625</c:v>
                </c:pt>
                <c:pt idx="1485">
                  <c:v>185.75</c:v>
                </c:pt>
                <c:pt idx="1486">
                  <c:v>185.875</c:v>
                </c:pt>
                <c:pt idx="1487">
                  <c:v>186</c:v>
                </c:pt>
                <c:pt idx="1488">
                  <c:v>186.125</c:v>
                </c:pt>
                <c:pt idx="1489">
                  <c:v>186.25</c:v>
                </c:pt>
                <c:pt idx="1490">
                  <c:v>186.375</c:v>
                </c:pt>
                <c:pt idx="1491">
                  <c:v>186.5</c:v>
                </c:pt>
                <c:pt idx="1492">
                  <c:v>186.625</c:v>
                </c:pt>
                <c:pt idx="1493">
                  <c:v>186.75</c:v>
                </c:pt>
                <c:pt idx="1494">
                  <c:v>186.875</c:v>
                </c:pt>
                <c:pt idx="1495">
                  <c:v>187</c:v>
                </c:pt>
                <c:pt idx="1496">
                  <c:v>187.125</c:v>
                </c:pt>
                <c:pt idx="1497">
                  <c:v>187.25</c:v>
                </c:pt>
                <c:pt idx="1498">
                  <c:v>187.375</c:v>
                </c:pt>
                <c:pt idx="1499">
                  <c:v>187.5</c:v>
                </c:pt>
                <c:pt idx="1500">
                  <c:v>187.625</c:v>
                </c:pt>
                <c:pt idx="1501">
                  <c:v>187.75</c:v>
                </c:pt>
                <c:pt idx="1502">
                  <c:v>187.875</c:v>
                </c:pt>
                <c:pt idx="1503">
                  <c:v>188</c:v>
                </c:pt>
                <c:pt idx="1504">
                  <c:v>188.125</c:v>
                </c:pt>
                <c:pt idx="1505">
                  <c:v>188.25</c:v>
                </c:pt>
                <c:pt idx="1506">
                  <c:v>188.375</c:v>
                </c:pt>
                <c:pt idx="1507">
                  <c:v>188.5</c:v>
                </c:pt>
                <c:pt idx="1508">
                  <c:v>188.625</c:v>
                </c:pt>
                <c:pt idx="1509">
                  <c:v>188.75</c:v>
                </c:pt>
                <c:pt idx="1510">
                  <c:v>188.875</c:v>
                </c:pt>
                <c:pt idx="1511">
                  <c:v>189</c:v>
                </c:pt>
                <c:pt idx="1512">
                  <c:v>189.125</c:v>
                </c:pt>
                <c:pt idx="1513">
                  <c:v>189.25</c:v>
                </c:pt>
                <c:pt idx="1514">
                  <c:v>189.375</c:v>
                </c:pt>
                <c:pt idx="1515">
                  <c:v>189.5</c:v>
                </c:pt>
                <c:pt idx="1516">
                  <c:v>189.625</c:v>
                </c:pt>
                <c:pt idx="1517">
                  <c:v>189.75</c:v>
                </c:pt>
                <c:pt idx="1518">
                  <c:v>189.875</c:v>
                </c:pt>
                <c:pt idx="1519">
                  <c:v>190</c:v>
                </c:pt>
                <c:pt idx="1520">
                  <c:v>190.125</c:v>
                </c:pt>
                <c:pt idx="1521">
                  <c:v>190.25</c:v>
                </c:pt>
                <c:pt idx="1522">
                  <c:v>190.375</c:v>
                </c:pt>
                <c:pt idx="1523">
                  <c:v>190.5</c:v>
                </c:pt>
                <c:pt idx="1524">
                  <c:v>190.625</c:v>
                </c:pt>
                <c:pt idx="1525">
                  <c:v>190.75</c:v>
                </c:pt>
                <c:pt idx="1526">
                  <c:v>190.875</c:v>
                </c:pt>
                <c:pt idx="1527">
                  <c:v>191</c:v>
                </c:pt>
                <c:pt idx="1528">
                  <c:v>191.125</c:v>
                </c:pt>
                <c:pt idx="1529">
                  <c:v>191.25</c:v>
                </c:pt>
                <c:pt idx="1530">
                  <c:v>191.375</c:v>
                </c:pt>
                <c:pt idx="1531">
                  <c:v>191.5</c:v>
                </c:pt>
                <c:pt idx="1532">
                  <c:v>191.625</c:v>
                </c:pt>
                <c:pt idx="1533">
                  <c:v>191.75</c:v>
                </c:pt>
                <c:pt idx="1534">
                  <c:v>191.875</c:v>
                </c:pt>
                <c:pt idx="1535">
                  <c:v>192</c:v>
                </c:pt>
                <c:pt idx="1536">
                  <c:v>192.125</c:v>
                </c:pt>
                <c:pt idx="1537">
                  <c:v>192.25</c:v>
                </c:pt>
                <c:pt idx="1538">
                  <c:v>192.375</c:v>
                </c:pt>
                <c:pt idx="1539">
                  <c:v>192.5</c:v>
                </c:pt>
                <c:pt idx="1540">
                  <c:v>192.625</c:v>
                </c:pt>
                <c:pt idx="1541">
                  <c:v>192.75</c:v>
                </c:pt>
                <c:pt idx="1542">
                  <c:v>192.875</c:v>
                </c:pt>
                <c:pt idx="1543">
                  <c:v>193</c:v>
                </c:pt>
                <c:pt idx="1544">
                  <c:v>193.125</c:v>
                </c:pt>
                <c:pt idx="1545">
                  <c:v>193.25</c:v>
                </c:pt>
                <c:pt idx="1546">
                  <c:v>193.375</c:v>
                </c:pt>
                <c:pt idx="1547">
                  <c:v>193.5</c:v>
                </c:pt>
                <c:pt idx="1548">
                  <c:v>193.625</c:v>
                </c:pt>
                <c:pt idx="1549">
                  <c:v>193.75</c:v>
                </c:pt>
                <c:pt idx="1550">
                  <c:v>193.875</c:v>
                </c:pt>
                <c:pt idx="1551">
                  <c:v>194</c:v>
                </c:pt>
                <c:pt idx="1552">
                  <c:v>194.125</c:v>
                </c:pt>
                <c:pt idx="1553">
                  <c:v>194.25</c:v>
                </c:pt>
                <c:pt idx="1554">
                  <c:v>194.375</c:v>
                </c:pt>
                <c:pt idx="1555">
                  <c:v>194.5</c:v>
                </c:pt>
                <c:pt idx="1556">
                  <c:v>194.625</c:v>
                </c:pt>
                <c:pt idx="1557">
                  <c:v>194.75</c:v>
                </c:pt>
                <c:pt idx="1558">
                  <c:v>194.875</c:v>
                </c:pt>
                <c:pt idx="1559">
                  <c:v>195</c:v>
                </c:pt>
                <c:pt idx="1560">
                  <c:v>195.125</c:v>
                </c:pt>
                <c:pt idx="1561">
                  <c:v>195.25</c:v>
                </c:pt>
                <c:pt idx="1562">
                  <c:v>195.375</c:v>
                </c:pt>
                <c:pt idx="1563">
                  <c:v>195.5</c:v>
                </c:pt>
                <c:pt idx="1564">
                  <c:v>195.625</c:v>
                </c:pt>
                <c:pt idx="1565">
                  <c:v>195.75</c:v>
                </c:pt>
                <c:pt idx="1566">
                  <c:v>195.875</c:v>
                </c:pt>
                <c:pt idx="1567">
                  <c:v>196</c:v>
                </c:pt>
                <c:pt idx="1568">
                  <c:v>196.125</c:v>
                </c:pt>
                <c:pt idx="1569">
                  <c:v>196.25</c:v>
                </c:pt>
                <c:pt idx="1570">
                  <c:v>196.375</c:v>
                </c:pt>
                <c:pt idx="1571">
                  <c:v>196.5</c:v>
                </c:pt>
                <c:pt idx="1572">
                  <c:v>196.625</c:v>
                </c:pt>
                <c:pt idx="1573">
                  <c:v>196.75</c:v>
                </c:pt>
                <c:pt idx="1574">
                  <c:v>196.875</c:v>
                </c:pt>
                <c:pt idx="1575">
                  <c:v>197</c:v>
                </c:pt>
                <c:pt idx="1576">
                  <c:v>197.125</c:v>
                </c:pt>
                <c:pt idx="1577">
                  <c:v>197.25</c:v>
                </c:pt>
                <c:pt idx="1578">
                  <c:v>197.375</c:v>
                </c:pt>
                <c:pt idx="1579">
                  <c:v>197.5</c:v>
                </c:pt>
                <c:pt idx="1580">
                  <c:v>197.625</c:v>
                </c:pt>
                <c:pt idx="1581">
                  <c:v>197.75</c:v>
                </c:pt>
                <c:pt idx="1582">
                  <c:v>197.875</c:v>
                </c:pt>
                <c:pt idx="1583">
                  <c:v>198</c:v>
                </c:pt>
                <c:pt idx="1584">
                  <c:v>198.125</c:v>
                </c:pt>
                <c:pt idx="1585">
                  <c:v>198.25</c:v>
                </c:pt>
                <c:pt idx="1586">
                  <c:v>198.375</c:v>
                </c:pt>
                <c:pt idx="1587">
                  <c:v>198.5</c:v>
                </c:pt>
                <c:pt idx="1588">
                  <c:v>198.625</c:v>
                </c:pt>
                <c:pt idx="1589">
                  <c:v>198.75</c:v>
                </c:pt>
                <c:pt idx="1590">
                  <c:v>198.875</c:v>
                </c:pt>
                <c:pt idx="1591">
                  <c:v>199</c:v>
                </c:pt>
                <c:pt idx="1592">
                  <c:v>199.125</c:v>
                </c:pt>
                <c:pt idx="1593">
                  <c:v>199.25</c:v>
                </c:pt>
                <c:pt idx="1594">
                  <c:v>199.375</c:v>
                </c:pt>
                <c:pt idx="1595">
                  <c:v>199.5</c:v>
                </c:pt>
                <c:pt idx="1596">
                  <c:v>199.625</c:v>
                </c:pt>
                <c:pt idx="1597">
                  <c:v>199.75</c:v>
                </c:pt>
                <c:pt idx="1598">
                  <c:v>199.875</c:v>
                </c:pt>
                <c:pt idx="1599">
                  <c:v>200</c:v>
                </c:pt>
                <c:pt idx="1600">
                  <c:v>200.125</c:v>
                </c:pt>
                <c:pt idx="1601">
                  <c:v>200.25</c:v>
                </c:pt>
                <c:pt idx="1602">
                  <c:v>200.375</c:v>
                </c:pt>
                <c:pt idx="1603">
                  <c:v>200.5</c:v>
                </c:pt>
                <c:pt idx="1604">
                  <c:v>200.625</c:v>
                </c:pt>
                <c:pt idx="1605">
                  <c:v>200.75</c:v>
                </c:pt>
                <c:pt idx="1606">
                  <c:v>200.875</c:v>
                </c:pt>
                <c:pt idx="1607">
                  <c:v>201</c:v>
                </c:pt>
                <c:pt idx="1608">
                  <c:v>201.125</c:v>
                </c:pt>
                <c:pt idx="1609">
                  <c:v>201.25</c:v>
                </c:pt>
                <c:pt idx="1610">
                  <c:v>201.375</c:v>
                </c:pt>
                <c:pt idx="1611">
                  <c:v>201.5</c:v>
                </c:pt>
                <c:pt idx="1612">
                  <c:v>201.625</c:v>
                </c:pt>
                <c:pt idx="1613">
                  <c:v>201.75</c:v>
                </c:pt>
                <c:pt idx="1614">
                  <c:v>201.875</c:v>
                </c:pt>
                <c:pt idx="1615">
                  <c:v>202</c:v>
                </c:pt>
                <c:pt idx="1616">
                  <c:v>202.125</c:v>
                </c:pt>
                <c:pt idx="1617">
                  <c:v>202.25</c:v>
                </c:pt>
                <c:pt idx="1618">
                  <c:v>202.375</c:v>
                </c:pt>
                <c:pt idx="1619">
                  <c:v>202.5</c:v>
                </c:pt>
                <c:pt idx="1620">
                  <c:v>202.625</c:v>
                </c:pt>
                <c:pt idx="1621">
                  <c:v>202.75</c:v>
                </c:pt>
                <c:pt idx="1622">
                  <c:v>202.875</c:v>
                </c:pt>
                <c:pt idx="1623">
                  <c:v>203</c:v>
                </c:pt>
                <c:pt idx="1624">
                  <c:v>203.125</c:v>
                </c:pt>
                <c:pt idx="1625">
                  <c:v>203.25</c:v>
                </c:pt>
                <c:pt idx="1626">
                  <c:v>203.375</c:v>
                </c:pt>
                <c:pt idx="1627">
                  <c:v>203.5</c:v>
                </c:pt>
                <c:pt idx="1628">
                  <c:v>203.625</c:v>
                </c:pt>
                <c:pt idx="1629">
                  <c:v>203.75</c:v>
                </c:pt>
                <c:pt idx="1630">
                  <c:v>203.875</c:v>
                </c:pt>
                <c:pt idx="1631">
                  <c:v>204</c:v>
                </c:pt>
                <c:pt idx="1632">
                  <c:v>204.125</c:v>
                </c:pt>
                <c:pt idx="1633">
                  <c:v>204.25</c:v>
                </c:pt>
                <c:pt idx="1634">
                  <c:v>204.375</c:v>
                </c:pt>
                <c:pt idx="1635">
                  <c:v>204.5</c:v>
                </c:pt>
                <c:pt idx="1636">
                  <c:v>204.625</c:v>
                </c:pt>
                <c:pt idx="1637">
                  <c:v>204.75</c:v>
                </c:pt>
                <c:pt idx="1638">
                  <c:v>204.875</c:v>
                </c:pt>
                <c:pt idx="1639">
                  <c:v>205</c:v>
                </c:pt>
                <c:pt idx="1640">
                  <c:v>205.125</c:v>
                </c:pt>
                <c:pt idx="1641">
                  <c:v>205.25</c:v>
                </c:pt>
                <c:pt idx="1642">
                  <c:v>205.375</c:v>
                </c:pt>
                <c:pt idx="1643">
                  <c:v>205.5</c:v>
                </c:pt>
                <c:pt idx="1644">
                  <c:v>205.625</c:v>
                </c:pt>
                <c:pt idx="1645">
                  <c:v>205.75</c:v>
                </c:pt>
                <c:pt idx="1646">
                  <c:v>205.875</c:v>
                </c:pt>
                <c:pt idx="1647">
                  <c:v>206</c:v>
                </c:pt>
                <c:pt idx="1648">
                  <c:v>206.125</c:v>
                </c:pt>
                <c:pt idx="1649">
                  <c:v>206.25</c:v>
                </c:pt>
                <c:pt idx="1650">
                  <c:v>206.375</c:v>
                </c:pt>
                <c:pt idx="1651">
                  <c:v>206.5</c:v>
                </c:pt>
                <c:pt idx="1652">
                  <c:v>206.625</c:v>
                </c:pt>
                <c:pt idx="1653">
                  <c:v>206.75</c:v>
                </c:pt>
                <c:pt idx="1654">
                  <c:v>206.875</c:v>
                </c:pt>
                <c:pt idx="1655">
                  <c:v>207</c:v>
                </c:pt>
                <c:pt idx="1656">
                  <c:v>207.125</c:v>
                </c:pt>
                <c:pt idx="1657">
                  <c:v>207.25</c:v>
                </c:pt>
                <c:pt idx="1658">
                  <c:v>207.375</c:v>
                </c:pt>
                <c:pt idx="1659">
                  <c:v>207.5</c:v>
                </c:pt>
                <c:pt idx="1660">
                  <c:v>207.625</c:v>
                </c:pt>
                <c:pt idx="1661">
                  <c:v>207.75</c:v>
                </c:pt>
                <c:pt idx="1662">
                  <c:v>207.875</c:v>
                </c:pt>
                <c:pt idx="1663">
                  <c:v>208</c:v>
                </c:pt>
                <c:pt idx="1664">
                  <c:v>208.125</c:v>
                </c:pt>
                <c:pt idx="1665">
                  <c:v>208.25</c:v>
                </c:pt>
                <c:pt idx="1666">
                  <c:v>208.375</c:v>
                </c:pt>
                <c:pt idx="1667">
                  <c:v>208.5</c:v>
                </c:pt>
                <c:pt idx="1668">
                  <c:v>208.625</c:v>
                </c:pt>
                <c:pt idx="1669">
                  <c:v>208.75</c:v>
                </c:pt>
                <c:pt idx="1670">
                  <c:v>208.875</c:v>
                </c:pt>
                <c:pt idx="1671">
                  <c:v>209</c:v>
                </c:pt>
                <c:pt idx="1672">
                  <c:v>209.125</c:v>
                </c:pt>
                <c:pt idx="1673">
                  <c:v>209.25</c:v>
                </c:pt>
                <c:pt idx="1674">
                  <c:v>209.375</c:v>
                </c:pt>
                <c:pt idx="1675">
                  <c:v>209.5</c:v>
                </c:pt>
                <c:pt idx="1676">
                  <c:v>209.625</c:v>
                </c:pt>
                <c:pt idx="1677">
                  <c:v>209.75</c:v>
                </c:pt>
                <c:pt idx="1678">
                  <c:v>209.875</c:v>
                </c:pt>
                <c:pt idx="1679">
                  <c:v>210</c:v>
                </c:pt>
                <c:pt idx="1680">
                  <c:v>210.125</c:v>
                </c:pt>
                <c:pt idx="1681">
                  <c:v>210.25</c:v>
                </c:pt>
                <c:pt idx="1682">
                  <c:v>210.375</c:v>
                </c:pt>
                <c:pt idx="1683">
                  <c:v>210.5</c:v>
                </c:pt>
                <c:pt idx="1684">
                  <c:v>210.625</c:v>
                </c:pt>
                <c:pt idx="1685">
                  <c:v>210.75</c:v>
                </c:pt>
                <c:pt idx="1686">
                  <c:v>210.875</c:v>
                </c:pt>
                <c:pt idx="1687">
                  <c:v>211</c:v>
                </c:pt>
                <c:pt idx="1688">
                  <c:v>211.125</c:v>
                </c:pt>
                <c:pt idx="1689">
                  <c:v>211.25</c:v>
                </c:pt>
                <c:pt idx="1690">
                  <c:v>211.375</c:v>
                </c:pt>
                <c:pt idx="1691">
                  <c:v>211.5</c:v>
                </c:pt>
                <c:pt idx="1692">
                  <c:v>211.625</c:v>
                </c:pt>
                <c:pt idx="1693">
                  <c:v>211.75</c:v>
                </c:pt>
                <c:pt idx="1694">
                  <c:v>211.875</c:v>
                </c:pt>
                <c:pt idx="1695">
                  <c:v>212</c:v>
                </c:pt>
                <c:pt idx="1696">
                  <c:v>212.125</c:v>
                </c:pt>
                <c:pt idx="1697">
                  <c:v>212.25</c:v>
                </c:pt>
                <c:pt idx="1698">
                  <c:v>212.375</c:v>
                </c:pt>
                <c:pt idx="1699">
                  <c:v>212.5</c:v>
                </c:pt>
                <c:pt idx="1700">
                  <c:v>212.625</c:v>
                </c:pt>
                <c:pt idx="1701">
                  <c:v>212.75</c:v>
                </c:pt>
                <c:pt idx="1702">
                  <c:v>212.875</c:v>
                </c:pt>
                <c:pt idx="1703">
                  <c:v>213</c:v>
                </c:pt>
                <c:pt idx="1704">
                  <c:v>213.125</c:v>
                </c:pt>
                <c:pt idx="1705">
                  <c:v>213.25</c:v>
                </c:pt>
                <c:pt idx="1706">
                  <c:v>213.375</c:v>
                </c:pt>
                <c:pt idx="1707">
                  <c:v>213.5</c:v>
                </c:pt>
                <c:pt idx="1708">
                  <c:v>213.625</c:v>
                </c:pt>
                <c:pt idx="1709">
                  <c:v>213.75</c:v>
                </c:pt>
                <c:pt idx="1710">
                  <c:v>213.875</c:v>
                </c:pt>
                <c:pt idx="1711">
                  <c:v>214</c:v>
                </c:pt>
                <c:pt idx="1712">
                  <c:v>214.125</c:v>
                </c:pt>
                <c:pt idx="1713">
                  <c:v>214.25</c:v>
                </c:pt>
                <c:pt idx="1714">
                  <c:v>214.375</c:v>
                </c:pt>
                <c:pt idx="1715">
                  <c:v>214.5</c:v>
                </c:pt>
                <c:pt idx="1716">
                  <c:v>214.625</c:v>
                </c:pt>
                <c:pt idx="1717">
                  <c:v>214.75</c:v>
                </c:pt>
                <c:pt idx="1718">
                  <c:v>214.875</c:v>
                </c:pt>
                <c:pt idx="1719">
                  <c:v>215</c:v>
                </c:pt>
                <c:pt idx="1720">
                  <c:v>215.125</c:v>
                </c:pt>
                <c:pt idx="1721">
                  <c:v>215.25</c:v>
                </c:pt>
                <c:pt idx="1722">
                  <c:v>215.375</c:v>
                </c:pt>
                <c:pt idx="1723">
                  <c:v>215.5</c:v>
                </c:pt>
                <c:pt idx="1724">
                  <c:v>215.625</c:v>
                </c:pt>
                <c:pt idx="1725">
                  <c:v>215.75</c:v>
                </c:pt>
                <c:pt idx="1726">
                  <c:v>215.875</c:v>
                </c:pt>
                <c:pt idx="1727">
                  <c:v>216</c:v>
                </c:pt>
                <c:pt idx="1728">
                  <c:v>216.125</c:v>
                </c:pt>
                <c:pt idx="1729">
                  <c:v>216.25</c:v>
                </c:pt>
                <c:pt idx="1730">
                  <c:v>216.375</c:v>
                </c:pt>
                <c:pt idx="1731">
                  <c:v>216.5</c:v>
                </c:pt>
                <c:pt idx="1732">
                  <c:v>216.625</c:v>
                </c:pt>
                <c:pt idx="1733">
                  <c:v>216.75</c:v>
                </c:pt>
                <c:pt idx="1734">
                  <c:v>216.875</c:v>
                </c:pt>
                <c:pt idx="1735">
                  <c:v>217</c:v>
                </c:pt>
                <c:pt idx="1736">
                  <c:v>217.125</c:v>
                </c:pt>
                <c:pt idx="1737">
                  <c:v>217.25</c:v>
                </c:pt>
                <c:pt idx="1738">
                  <c:v>217.375</c:v>
                </c:pt>
                <c:pt idx="1739">
                  <c:v>217.5</c:v>
                </c:pt>
                <c:pt idx="1740">
                  <c:v>217.625</c:v>
                </c:pt>
                <c:pt idx="1741">
                  <c:v>217.75</c:v>
                </c:pt>
                <c:pt idx="1742">
                  <c:v>217.875</c:v>
                </c:pt>
                <c:pt idx="1743">
                  <c:v>218</c:v>
                </c:pt>
                <c:pt idx="1744">
                  <c:v>218.125</c:v>
                </c:pt>
                <c:pt idx="1745">
                  <c:v>218.25</c:v>
                </c:pt>
                <c:pt idx="1746">
                  <c:v>218.375</c:v>
                </c:pt>
                <c:pt idx="1747">
                  <c:v>218.5</c:v>
                </c:pt>
                <c:pt idx="1748">
                  <c:v>218.625</c:v>
                </c:pt>
                <c:pt idx="1749">
                  <c:v>218.75</c:v>
                </c:pt>
                <c:pt idx="1750">
                  <c:v>218.875</c:v>
                </c:pt>
                <c:pt idx="1751">
                  <c:v>219</c:v>
                </c:pt>
                <c:pt idx="1752">
                  <c:v>219.125</c:v>
                </c:pt>
                <c:pt idx="1753">
                  <c:v>219.25</c:v>
                </c:pt>
                <c:pt idx="1754">
                  <c:v>219.375</c:v>
                </c:pt>
                <c:pt idx="1755">
                  <c:v>219.5</c:v>
                </c:pt>
                <c:pt idx="1756">
                  <c:v>219.625</c:v>
                </c:pt>
                <c:pt idx="1757">
                  <c:v>219.75</c:v>
                </c:pt>
                <c:pt idx="1758">
                  <c:v>219.875</c:v>
                </c:pt>
                <c:pt idx="1759">
                  <c:v>220</c:v>
                </c:pt>
                <c:pt idx="1760">
                  <c:v>220.125</c:v>
                </c:pt>
                <c:pt idx="1761">
                  <c:v>220.25</c:v>
                </c:pt>
                <c:pt idx="1762">
                  <c:v>220.375</c:v>
                </c:pt>
                <c:pt idx="1763">
                  <c:v>220.5</c:v>
                </c:pt>
                <c:pt idx="1764">
                  <c:v>220.625</c:v>
                </c:pt>
                <c:pt idx="1765">
                  <c:v>220.75</c:v>
                </c:pt>
                <c:pt idx="1766">
                  <c:v>220.875</c:v>
                </c:pt>
                <c:pt idx="1767">
                  <c:v>221</c:v>
                </c:pt>
                <c:pt idx="1768">
                  <c:v>221.125</c:v>
                </c:pt>
                <c:pt idx="1769">
                  <c:v>221.25</c:v>
                </c:pt>
                <c:pt idx="1770">
                  <c:v>221.375</c:v>
                </c:pt>
                <c:pt idx="1771">
                  <c:v>221.5</c:v>
                </c:pt>
                <c:pt idx="1772">
                  <c:v>221.625</c:v>
                </c:pt>
                <c:pt idx="1773">
                  <c:v>221.75</c:v>
                </c:pt>
                <c:pt idx="1774">
                  <c:v>221.875</c:v>
                </c:pt>
                <c:pt idx="1775">
                  <c:v>222</c:v>
                </c:pt>
                <c:pt idx="1776">
                  <c:v>222.125</c:v>
                </c:pt>
                <c:pt idx="1777">
                  <c:v>222.25</c:v>
                </c:pt>
                <c:pt idx="1778">
                  <c:v>222.375</c:v>
                </c:pt>
                <c:pt idx="1779">
                  <c:v>222.5</c:v>
                </c:pt>
                <c:pt idx="1780">
                  <c:v>222.625</c:v>
                </c:pt>
                <c:pt idx="1781">
                  <c:v>222.75</c:v>
                </c:pt>
                <c:pt idx="1782">
                  <c:v>222.875</c:v>
                </c:pt>
                <c:pt idx="1783">
                  <c:v>223</c:v>
                </c:pt>
                <c:pt idx="1784">
                  <c:v>223.125</c:v>
                </c:pt>
                <c:pt idx="1785">
                  <c:v>223.25</c:v>
                </c:pt>
                <c:pt idx="1786">
                  <c:v>223.375</c:v>
                </c:pt>
                <c:pt idx="1787">
                  <c:v>223.5</c:v>
                </c:pt>
                <c:pt idx="1788">
                  <c:v>223.625</c:v>
                </c:pt>
                <c:pt idx="1789">
                  <c:v>223.75</c:v>
                </c:pt>
                <c:pt idx="1790">
                  <c:v>223.875</c:v>
                </c:pt>
                <c:pt idx="1791">
                  <c:v>224</c:v>
                </c:pt>
                <c:pt idx="1792">
                  <c:v>224.125</c:v>
                </c:pt>
                <c:pt idx="1793">
                  <c:v>224.25</c:v>
                </c:pt>
                <c:pt idx="1794">
                  <c:v>224.375</c:v>
                </c:pt>
                <c:pt idx="1795">
                  <c:v>224.5</c:v>
                </c:pt>
                <c:pt idx="1796">
                  <c:v>224.625</c:v>
                </c:pt>
                <c:pt idx="1797">
                  <c:v>224.75</c:v>
                </c:pt>
                <c:pt idx="1798">
                  <c:v>224.875</c:v>
                </c:pt>
                <c:pt idx="1799">
                  <c:v>225</c:v>
                </c:pt>
                <c:pt idx="1800">
                  <c:v>225.125</c:v>
                </c:pt>
                <c:pt idx="1801">
                  <c:v>225.25</c:v>
                </c:pt>
                <c:pt idx="1802">
                  <c:v>225.375</c:v>
                </c:pt>
                <c:pt idx="1803">
                  <c:v>225.5</c:v>
                </c:pt>
                <c:pt idx="1804">
                  <c:v>225.625</c:v>
                </c:pt>
                <c:pt idx="1805">
                  <c:v>225.75</c:v>
                </c:pt>
                <c:pt idx="1806">
                  <c:v>225.875</c:v>
                </c:pt>
                <c:pt idx="1807">
                  <c:v>226</c:v>
                </c:pt>
                <c:pt idx="1808">
                  <c:v>226.125</c:v>
                </c:pt>
                <c:pt idx="1809">
                  <c:v>226.25</c:v>
                </c:pt>
                <c:pt idx="1810">
                  <c:v>226.375</c:v>
                </c:pt>
                <c:pt idx="1811">
                  <c:v>226.5</c:v>
                </c:pt>
                <c:pt idx="1812">
                  <c:v>226.625</c:v>
                </c:pt>
                <c:pt idx="1813">
                  <c:v>226.75</c:v>
                </c:pt>
                <c:pt idx="1814">
                  <c:v>226.875</c:v>
                </c:pt>
                <c:pt idx="1815">
                  <c:v>227</c:v>
                </c:pt>
                <c:pt idx="1816">
                  <c:v>227.125</c:v>
                </c:pt>
                <c:pt idx="1817">
                  <c:v>227.25</c:v>
                </c:pt>
                <c:pt idx="1818">
                  <c:v>227.375</c:v>
                </c:pt>
                <c:pt idx="1819">
                  <c:v>227.5</c:v>
                </c:pt>
                <c:pt idx="1820">
                  <c:v>227.625</c:v>
                </c:pt>
                <c:pt idx="1821">
                  <c:v>227.75</c:v>
                </c:pt>
                <c:pt idx="1822">
                  <c:v>227.875</c:v>
                </c:pt>
                <c:pt idx="1823">
                  <c:v>228</c:v>
                </c:pt>
                <c:pt idx="1824">
                  <c:v>228.125</c:v>
                </c:pt>
                <c:pt idx="1825">
                  <c:v>228.25</c:v>
                </c:pt>
                <c:pt idx="1826">
                  <c:v>228.375</c:v>
                </c:pt>
                <c:pt idx="1827">
                  <c:v>228.5</c:v>
                </c:pt>
                <c:pt idx="1828">
                  <c:v>228.625</c:v>
                </c:pt>
                <c:pt idx="1829">
                  <c:v>228.75</c:v>
                </c:pt>
                <c:pt idx="1830">
                  <c:v>228.875</c:v>
                </c:pt>
                <c:pt idx="1831">
                  <c:v>229</c:v>
                </c:pt>
                <c:pt idx="1832">
                  <c:v>229.125</c:v>
                </c:pt>
                <c:pt idx="1833">
                  <c:v>229.25</c:v>
                </c:pt>
                <c:pt idx="1834">
                  <c:v>229.375</c:v>
                </c:pt>
                <c:pt idx="1835">
                  <c:v>229.5</c:v>
                </c:pt>
                <c:pt idx="1836">
                  <c:v>229.625</c:v>
                </c:pt>
                <c:pt idx="1837">
                  <c:v>229.75</c:v>
                </c:pt>
                <c:pt idx="1838">
                  <c:v>229.875</c:v>
                </c:pt>
                <c:pt idx="1839">
                  <c:v>230</c:v>
                </c:pt>
                <c:pt idx="1840">
                  <c:v>230.125</c:v>
                </c:pt>
                <c:pt idx="1841">
                  <c:v>230.25</c:v>
                </c:pt>
                <c:pt idx="1842">
                  <c:v>230.375</c:v>
                </c:pt>
                <c:pt idx="1843">
                  <c:v>230.5</c:v>
                </c:pt>
                <c:pt idx="1844">
                  <c:v>230.625</c:v>
                </c:pt>
                <c:pt idx="1845">
                  <c:v>230.75</c:v>
                </c:pt>
                <c:pt idx="1846">
                  <c:v>230.875</c:v>
                </c:pt>
                <c:pt idx="1847">
                  <c:v>231</c:v>
                </c:pt>
                <c:pt idx="1848">
                  <c:v>231.125</c:v>
                </c:pt>
                <c:pt idx="1849">
                  <c:v>231.25</c:v>
                </c:pt>
                <c:pt idx="1850">
                  <c:v>231.375</c:v>
                </c:pt>
                <c:pt idx="1851">
                  <c:v>231.5</c:v>
                </c:pt>
                <c:pt idx="1852">
                  <c:v>231.625</c:v>
                </c:pt>
                <c:pt idx="1853">
                  <c:v>231.75</c:v>
                </c:pt>
                <c:pt idx="1854">
                  <c:v>231.875</c:v>
                </c:pt>
                <c:pt idx="1855">
                  <c:v>232</c:v>
                </c:pt>
                <c:pt idx="1856">
                  <c:v>232.125</c:v>
                </c:pt>
                <c:pt idx="1857">
                  <c:v>232.25</c:v>
                </c:pt>
                <c:pt idx="1858">
                  <c:v>232.375</c:v>
                </c:pt>
                <c:pt idx="1859">
                  <c:v>232.5</c:v>
                </c:pt>
                <c:pt idx="1860">
                  <c:v>232.625</c:v>
                </c:pt>
                <c:pt idx="1861">
                  <c:v>232.75</c:v>
                </c:pt>
                <c:pt idx="1862">
                  <c:v>232.875</c:v>
                </c:pt>
                <c:pt idx="1863">
                  <c:v>233</c:v>
                </c:pt>
                <c:pt idx="1864">
                  <c:v>233.125</c:v>
                </c:pt>
                <c:pt idx="1865">
                  <c:v>233.25</c:v>
                </c:pt>
                <c:pt idx="1866">
                  <c:v>233.375</c:v>
                </c:pt>
                <c:pt idx="1867">
                  <c:v>233.5</c:v>
                </c:pt>
                <c:pt idx="1868">
                  <c:v>233.625</c:v>
                </c:pt>
                <c:pt idx="1869">
                  <c:v>233.75</c:v>
                </c:pt>
                <c:pt idx="1870">
                  <c:v>233.875</c:v>
                </c:pt>
                <c:pt idx="1871">
                  <c:v>234</c:v>
                </c:pt>
                <c:pt idx="1872">
                  <c:v>234.125</c:v>
                </c:pt>
                <c:pt idx="1873">
                  <c:v>234.25</c:v>
                </c:pt>
                <c:pt idx="1874">
                  <c:v>234.375</c:v>
                </c:pt>
                <c:pt idx="1875">
                  <c:v>234.5</c:v>
                </c:pt>
                <c:pt idx="1876">
                  <c:v>234.625</c:v>
                </c:pt>
                <c:pt idx="1877">
                  <c:v>234.75</c:v>
                </c:pt>
                <c:pt idx="1878">
                  <c:v>234.875</c:v>
                </c:pt>
                <c:pt idx="1879">
                  <c:v>235</c:v>
                </c:pt>
                <c:pt idx="1880">
                  <c:v>235.125</c:v>
                </c:pt>
                <c:pt idx="1881">
                  <c:v>235.25</c:v>
                </c:pt>
                <c:pt idx="1882">
                  <c:v>235.375</c:v>
                </c:pt>
                <c:pt idx="1883">
                  <c:v>235.5</c:v>
                </c:pt>
                <c:pt idx="1884">
                  <c:v>235.625</c:v>
                </c:pt>
                <c:pt idx="1885">
                  <c:v>235.75</c:v>
                </c:pt>
                <c:pt idx="1886">
                  <c:v>235.875</c:v>
                </c:pt>
                <c:pt idx="1887">
                  <c:v>236</c:v>
                </c:pt>
                <c:pt idx="1888">
                  <c:v>236.125</c:v>
                </c:pt>
                <c:pt idx="1889">
                  <c:v>236.25</c:v>
                </c:pt>
                <c:pt idx="1890">
                  <c:v>236.375</c:v>
                </c:pt>
                <c:pt idx="1891">
                  <c:v>236.5</c:v>
                </c:pt>
                <c:pt idx="1892">
                  <c:v>236.625</c:v>
                </c:pt>
                <c:pt idx="1893">
                  <c:v>236.75</c:v>
                </c:pt>
                <c:pt idx="1894">
                  <c:v>236.875</c:v>
                </c:pt>
                <c:pt idx="1895">
                  <c:v>237</c:v>
                </c:pt>
                <c:pt idx="1896">
                  <c:v>237.125</c:v>
                </c:pt>
                <c:pt idx="1897">
                  <c:v>237.25</c:v>
                </c:pt>
                <c:pt idx="1898">
                  <c:v>237.375</c:v>
                </c:pt>
                <c:pt idx="1899">
                  <c:v>237.5</c:v>
                </c:pt>
                <c:pt idx="1900">
                  <c:v>237.625</c:v>
                </c:pt>
                <c:pt idx="1901">
                  <c:v>237.75</c:v>
                </c:pt>
                <c:pt idx="1902">
                  <c:v>237.875</c:v>
                </c:pt>
                <c:pt idx="1903">
                  <c:v>238</c:v>
                </c:pt>
                <c:pt idx="1904">
                  <c:v>238.125</c:v>
                </c:pt>
                <c:pt idx="1905">
                  <c:v>238.25</c:v>
                </c:pt>
                <c:pt idx="1906">
                  <c:v>238.375</c:v>
                </c:pt>
                <c:pt idx="1907">
                  <c:v>238.5</c:v>
                </c:pt>
                <c:pt idx="1908">
                  <c:v>238.625</c:v>
                </c:pt>
                <c:pt idx="1909">
                  <c:v>238.75</c:v>
                </c:pt>
                <c:pt idx="1910">
                  <c:v>238.875</c:v>
                </c:pt>
                <c:pt idx="1911">
                  <c:v>239</c:v>
                </c:pt>
                <c:pt idx="1912">
                  <c:v>239.125</c:v>
                </c:pt>
                <c:pt idx="1913">
                  <c:v>239.25</c:v>
                </c:pt>
                <c:pt idx="1914">
                  <c:v>239.375</c:v>
                </c:pt>
                <c:pt idx="1915">
                  <c:v>239.5</c:v>
                </c:pt>
                <c:pt idx="1916">
                  <c:v>239.625</c:v>
                </c:pt>
                <c:pt idx="1917">
                  <c:v>239.75</c:v>
                </c:pt>
                <c:pt idx="1918">
                  <c:v>239.875</c:v>
                </c:pt>
                <c:pt idx="1919">
                  <c:v>240</c:v>
                </c:pt>
                <c:pt idx="1920">
                  <c:v>240.125</c:v>
                </c:pt>
                <c:pt idx="1921">
                  <c:v>240.25</c:v>
                </c:pt>
                <c:pt idx="1922">
                  <c:v>240.375</c:v>
                </c:pt>
                <c:pt idx="1923">
                  <c:v>240.5</c:v>
                </c:pt>
                <c:pt idx="1924">
                  <c:v>240.625</c:v>
                </c:pt>
                <c:pt idx="1925">
                  <c:v>240.75</c:v>
                </c:pt>
                <c:pt idx="1926">
                  <c:v>240.875</c:v>
                </c:pt>
                <c:pt idx="1927">
                  <c:v>241</c:v>
                </c:pt>
                <c:pt idx="1928">
                  <c:v>241.125</c:v>
                </c:pt>
                <c:pt idx="1929">
                  <c:v>241.25</c:v>
                </c:pt>
                <c:pt idx="1930">
                  <c:v>241.375</c:v>
                </c:pt>
                <c:pt idx="1931">
                  <c:v>241.5</c:v>
                </c:pt>
                <c:pt idx="1932">
                  <c:v>241.625</c:v>
                </c:pt>
                <c:pt idx="1933">
                  <c:v>241.75</c:v>
                </c:pt>
                <c:pt idx="1934">
                  <c:v>241.875</c:v>
                </c:pt>
                <c:pt idx="1935">
                  <c:v>242</c:v>
                </c:pt>
                <c:pt idx="1936">
                  <c:v>242.125</c:v>
                </c:pt>
                <c:pt idx="1937">
                  <c:v>242.25</c:v>
                </c:pt>
                <c:pt idx="1938">
                  <c:v>242.375</c:v>
                </c:pt>
                <c:pt idx="1939">
                  <c:v>242.5</c:v>
                </c:pt>
                <c:pt idx="1940">
                  <c:v>242.625</c:v>
                </c:pt>
                <c:pt idx="1941">
                  <c:v>242.75</c:v>
                </c:pt>
                <c:pt idx="1942">
                  <c:v>242.875</c:v>
                </c:pt>
                <c:pt idx="1943">
                  <c:v>243</c:v>
                </c:pt>
                <c:pt idx="1944">
                  <c:v>243.125</c:v>
                </c:pt>
                <c:pt idx="1945">
                  <c:v>243.25</c:v>
                </c:pt>
                <c:pt idx="1946">
                  <c:v>243.375</c:v>
                </c:pt>
                <c:pt idx="1947">
                  <c:v>243.5</c:v>
                </c:pt>
                <c:pt idx="1948">
                  <c:v>243.625</c:v>
                </c:pt>
                <c:pt idx="1949">
                  <c:v>243.75</c:v>
                </c:pt>
                <c:pt idx="1950">
                  <c:v>243.875</c:v>
                </c:pt>
                <c:pt idx="1951">
                  <c:v>244</c:v>
                </c:pt>
                <c:pt idx="1952">
                  <c:v>244.125</c:v>
                </c:pt>
                <c:pt idx="1953">
                  <c:v>244.25</c:v>
                </c:pt>
                <c:pt idx="1954">
                  <c:v>244.375</c:v>
                </c:pt>
                <c:pt idx="1955">
                  <c:v>244.5</c:v>
                </c:pt>
                <c:pt idx="1956">
                  <c:v>244.625</c:v>
                </c:pt>
                <c:pt idx="1957">
                  <c:v>244.75</c:v>
                </c:pt>
                <c:pt idx="1958">
                  <c:v>244.875</c:v>
                </c:pt>
                <c:pt idx="1959">
                  <c:v>245</c:v>
                </c:pt>
                <c:pt idx="1960">
                  <c:v>245.125</c:v>
                </c:pt>
                <c:pt idx="1961">
                  <c:v>245.25</c:v>
                </c:pt>
                <c:pt idx="1962">
                  <c:v>245.375</c:v>
                </c:pt>
                <c:pt idx="1963">
                  <c:v>245.5</c:v>
                </c:pt>
                <c:pt idx="1964">
                  <c:v>245.625</c:v>
                </c:pt>
                <c:pt idx="1965">
                  <c:v>245.75</c:v>
                </c:pt>
                <c:pt idx="1966">
                  <c:v>245.875</c:v>
                </c:pt>
                <c:pt idx="1967">
                  <c:v>246</c:v>
                </c:pt>
                <c:pt idx="1968">
                  <c:v>246.125</c:v>
                </c:pt>
                <c:pt idx="1969">
                  <c:v>246.25</c:v>
                </c:pt>
                <c:pt idx="1970">
                  <c:v>246.375</c:v>
                </c:pt>
                <c:pt idx="1971">
                  <c:v>246.5</c:v>
                </c:pt>
                <c:pt idx="1972">
                  <c:v>246.625</c:v>
                </c:pt>
                <c:pt idx="1973">
                  <c:v>246.75</c:v>
                </c:pt>
                <c:pt idx="1974">
                  <c:v>246.875</c:v>
                </c:pt>
                <c:pt idx="1975">
                  <c:v>247</c:v>
                </c:pt>
                <c:pt idx="1976">
                  <c:v>247.125</c:v>
                </c:pt>
                <c:pt idx="1977">
                  <c:v>247.25</c:v>
                </c:pt>
                <c:pt idx="1978">
                  <c:v>247.375</c:v>
                </c:pt>
                <c:pt idx="1979">
                  <c:v>247.5</c:v>
                </c:pt>
                <c:pt idx="1980">
                  <c:v>247.625</c:v>
                </c:pt>
                <c:pt idx="1981">
                  <c:v>247.75</c:v>
                </c:pt>
                <c:pt idx="1982">
                  <c:v>247.875</c:v>
                </c:pt>
                <c:pt idx="1983">
                  <c:v>248</c:v>
                </c:pt>
                <c:pt idx="1984">
                  <c:v>248.125</c:v>
                </c:pt>
                <c:pt idx="1985">
                  <c:v>248.25</c:v>
                </c:pt>
                <c:pt idx="1986">
                  <c:v>248.375</c:v>
                </c:pt>
                <c:pt idx="1987">
                  <c:v>248.5</c:v>
                </c:pt>
                <c:pt idx="1988">
                  <c:v>248.625</c:v>
                </c:pt>
                <c:pt idx="1989">
                  <c:v>248.75</c:v>
                </c:pt>
                <c:pt idx="1990">
                  <c:v>248.875</c:v>
                </c:pt>
                <c:pt idx="1991">
                  <c:v>249</c:v>
                </c:pt>
                <c:pt idx="1992">
                  <c:v>249.125</c:v>
                </c:pt>
                <c:pt idx="1993">
                  <c:v>249.25</c:v>
                </c:pt>
                <c:pt idx="1994">
                  <c:v>249.375</c:v>
                </c:pt>
                <c:pt idx="1995">
                  <c:v>249.5</c:v>
                </c:pt>
                <c:pt idx="1996">
                  <c:v>249.625</c:v>
                </c:pt>
                <c:pt idx="1997">
                  <c:v>249.75</c:v>
                </c:pt>
                <c:pt idx="1998">
                  <c:v>249.875</c:v>
                </c:pt>
                <c:pt idx="1999">
                  <c:v>250</c:v>
                </c:pt>
                <c:pt idx="2000">
                  <c:v>250.125</c:v>
                </c:pt>
                <c:pt idx="2001">
                  <c:v>250.25</c:v>
                </c:pt>
                <c:pt idx="2002">
                  <c:v>250.375</c:v>
                </c:pt>
                <c:pt idx="2003">
                  <c:v>250.5</c:v>
                </c:pt>
                <c:pt idx="2004">
                  <c:v>250.625</c:v>
                </c:pt>
                <c:pt idx="2005">
                  <c:v>250.75</c:v>
                </c:pt>
                <c:pt idx="2006">
                  <c:v>250.875</c:v>
                </c:pt>
                <c:pt idx="2007">
                  <c:v>251</c:v>
                </c:pt>
                <c:pt idx="2008">
                  <c:v>251.125</c:v>
                </c:pt>
                <c:pt idx="2009">
                  <c:v>251.25</c:v>
                </c:pt>
                <c:pt idx="2010">
                  <c:v>251.375</c:v>
                </c:pt>
                <c:pt idx="2011">
                  <c:v>251.5</c:v>
                </c:pt>
                <c:pt idx="2012">
                  <c:v>251.625</c:v>
                </c:pt>
                <c:pt idx="2013">
                  <c:v>251.75</c:v>
                </c:pt>
                <c:pt idx="2014">
                  <c:v>251.875</c:v>
                </c:pt>
                <c:pt idx="2015">
                  <c:v>252</c:v>
                </c:pt>
                <c:pt idx="2016">
                  <c:v>252.125</c:v>
                </c:pt>
                <c:pt idx="2017">
                  <c:v>252.25</c:v>
                </c:pt>
                <c:pt idx="2018">
                  <c:v>252.375</c:v>
                </c:pt>
                <c:pt idx="2019">
                  <c:v>252.5</c:v>
                </c:pt>
                <c:pt idx="2020">
                  <c:v>252.625</c:v>
                </c:pt>
                <c:pt idx="2021">
                  <c:v>252.75</c:v>
                </c:pt>
                <c:pt idx="2022">
                  <c:v>252.875</c:v>
                </c:pt>
                <c:pt idx="2023">
                  <c:v>253</c:v>
                </c:pt>
                <c:pt idx="2024">
                  <c:v>253.125</c:v>
                </c:pt>
                <c:pt idx="2025">
                  <c:v>253.25</c:v>
                </c:pt>
                <c:pt idx="2026">
                  <c:v>253.375</c:v>
                </c:pt>
                <c:pt idx="2027">
                  <c:v>253.5</c:v>
                </c:pt>
                <c:pt idx="2028">
                  <c:v>253.625</c:v>
                </c:pt>
                <c:pt idx="2029">
                  <c:v>253.75</c:v>
                </c:pt>
                <c:pt idx="2030">
                  <c:v>253.875</c:v>
                </c:pt>
                <c:pt idx="2031">
                  <c:v>254</c:v>
                </c:pt>
                <c:pt idx="2032">
                  <c:v>254.125</c:v>
                </c:pt>
                <c:pt idx="2033">
                  <c:v>254.25</c:v>
                </c:pt>
                <c:pt idx="2034">
                  <c:v>254.375</c:v>
                </c:pt>
                <c:pt idx="2035">
                  <c:v>254.5</c:v>
                </c:pt>
                <c:pt idx="2036">
                  <c:v>254.625</c:v>
                </c:pt>
                <c:pt idx="2037">
                  <c:v>254.75</c:v>
                </c:pt>
                <c:pt idx="2038">
                  <c:v>254.875</c:v>
                </c:pt>
                <c:pt idx="2039">
                  <c:v>255</c:v>
                </c:pt>
                <c:pt idx="2040">
                  <c:v>255.125</c:v>
                </c:pt>
                <c:pt idx="2041">
                  <c:v>255.25</c:v>
                </c:pt>
                <c:pt idx="2042">
                  <c:v>255.375</c:v>
                </c:pt>
                <c:pt idx="2043">
                  <c:v>255.5</c:v>
                </c:pt>
                <c:pt idx="2044">
                  <c:v>255.625</c:v>
                </c:pt>
                <c:pt idx="2045">
                  <c:v>255.75</c:v>
                </c:pt>
                <c:pt idx="2046">
                  <c:v>255.875</c:v>
                </c:pt>
                <c:pt idx="2047">
                  <c:v>256</c:v>
                </c:pt>
                <c:pt idx="2048">
                  <c:v>256.125</c:v>
                </c:pt>
                <c:pt idx="2049">
                  <c:v>256.25</c:v>
                </c:pt>
                <c:pt idx="2050">
                  <c:v>256.375</c:v>
                </c:pt>
                <c:pt idx="2051">
                  <c:v>256.5</c:v>
                </c:pt>
                <c:pt idx="2052">
                  <c:v>256.625</c:v>
                </c:pt>
                <c:pt idx="2053">
                  <c:v>256.75</c:v>
                </c:pt>
                <c:pt idx="2054">
                  <c:v>256.875</c:v>
                </c:pt>
                <c:pt idx="2055">
                  <c:v>257</c:v>
                </c:pt>
                <c:pt idx="2056">
                  <c:v>257.125</c:v>
                </c:pt>
                <c:pt idx="2057">
                  <c:v>257.25</c:v>
                </c:pt>
                <c:pt idx="2058">
                  <c:v>257.375</c:v>
                </c:pt>
                <c:pt idx="2059">
                  <c:v>257.5</c:v>
                </c:pt>
                <c:pt idx="2060">
                  <c:v>257.625</c:v>
                </c:pt>
                <c:pt idx="2061">
                  <c:v>257.75</c:v>
                </c:pt>
                <c:pt idx="2062">
                  <c:v>257.875</c:v>
                </c:pt>
                <c:pt idx="2063">
                  <c:v>258</c:v>
                </c:pt>
                <c:pt idx="2064">
                  <c:v>258.125</c:v>
                </c:pt>
                <c:pt idx="2065">
                  <c:v>258.25</c:v>
                </c:pt>
                <c:pt idx="2066">
                  <c:v>258.375</c:v>
                </c:pt>
                <c:pt idx="2067">
                  <c:v>258.5</c:v>
                </c:pt>
                <c:pt idx="2068">
                  <c:v>258.625</c:v>
                </c:pt>
                <c:pt idx="2069">
                  <c:v>258.75</c:v>
                </c:pt>
                <c:pt idx="2070">
                  <c:v>258.875</c:v>
                </c:pt>
                <c:pt idx="2071">
                  <c:v>259</c:v>
                </c:pt>
                <c:pt idx="2072">
                  <c:v>259.125</c:v>
                </c:pt>
                <c:pt idx="2073">
                  <c:v>259.25</c:v>
                </c:pt>
                <c:pt idx="2074">
                  <c:v>259.375</c:v>
                </c:pt>
                <c:pt idx="2075">
                  <c:v>259.5</c:v>
                </c:pt>
                <c:pt idx="2076">
                  <c:v>259.625</c:v>
                </c:pt>
                <c:pt idx="2077">
                  <c:v>259.75</c:v>
                </c:pt>
                <c:pt idx="2078">
                  <c:v>259.875</c:v>
                </c:pt>
                <c:pt idx="2079">
                  <c:v>260</c:v>
                </c:pt>
                <c:pt idx="2080">
                  <c:v>260.125</c:v>
                </c:pt>
                <c:pt idx="2081">
                  <c:v>260.25</c:v>
                </c:pt>
                <c:pt idx="2082">
                  <c:v>260.375</c:v>
                </c:pt>
                <c:pt idx="2083">
                  <c:v>260.5</c:v>
                </c:pt>
                <c:pt idx="2084">
                  <c:v>260.625</c:v>
                </c:pt>
                <c:pt idx="2085">
                  <c:v>260.75</c:v>
                </c:pt>
                <c:pt idx="2086">
                  <c:v>260.875</c:v>
                </c:pt>
                <c:pt idx="2087">
                  <c:v>261</c:v>
                </c:pt>
                <c:pt idx="2088">
                  <c:v>261.125</c:v>
                </c:pt>
                <c:pt idx="2089">
                  <c:v>261.25</c:v>
                </c:pt>
                <c:pt idx="2090">
                  <c:v>261.375</c:v>
                </c:pt>
                <c:pt idx="2091">
                  <c:v>261.5</c:v>
                </c:pt>
                <c:pt idx="2092">
                  <c:v>261.625</c:v>
                </c:pt>
                <c:pt idx="2093">
                  <c:v>261.75</c:v>
                </c:pt>
                <c:pt idx="2094">
                  <c:v>261.875</c:v>
                </c:pt>
                <c:pt idx="2095">
                  <c:v>262</c:v>
                </c:pt>
                <c:pt idx="2096">
                  <c:v>262.125</c:v>
                </c:pt>
                <c:pt idx="2097">
                  <c:v>262.25</c:v>
                </c:pt>
                <c:pt idx="2098">
                  <c:v>262.375</c:v>
                </c:pt>
                <c:pt idx="2099">
                  <c:v>262.5</c:v>
                </c:pt>
                <c:pt idx="2100">
                  <c:v>262.625</c:v>
                </c:pt>
                <c:pt idx="2101">
                  <c:v>262.75</c:v>
                </c:pt>
                <c:pt idx="2102">
                  <c:v>262.875</c:v>
                </c:pt>
                <c:pt idx="2103">
                  <c:v>263</c:v>
                </c:pt>
                <c:pt idx="2104">
                  <c:v>263.125</c:v>
                </c:pt>
                <c:pt idx="2105">
                  <c:v>263.25</c:v>
                </c:pt>
                <c:pt idx="2106">
                  <c:v>263.375</c:v>
                </c:pt>
                <c:pt idx="2107">
                  <c:v>263.5</c:v>
                </c:pt>
                <c:pt idx="2108">
                  <c:v>263.625</c:v>
                </c:pt>
                <c:pt idx="2109">
                  <c:v>263.75</c:v>
                </c:pt>
                <c:pt idx="2110">
                  <c:v>263.875</c:v>
                </c:pt>
                <c:pt idx="2111">
                  <c:v>264</c:v>
                </c:pt>
                <c:pt idx="2112">
                  <c:v>264.125</c:v>
                </c:pt>
                <c:pt idx="2113">
                  <c:v>264.25</c:v>
                </c:pt>
                <c:pt idx="2114">
                  <c:v>264.375</c:v>
                </c:pt>
                <c:pt idx="2115">
                  <c:v>264.5</c:v>
                </c:pt>
                <c:pt idx="2116">
                  <c:v>264.625</c:v>
                </c:pt>
                <c:pt idx="2117">
                  <c:v>264.75</c:v>
                </c:pt>
                <c:pt idx="2118">
                  <c:v>264.875</c:v>
                </c:pt>
                <c:pt idx="2119">
                  <c:v>265</c:v>
                </c:pt>
                <c:pt idx="2120">
                  <c:v>265.125</c:v>
                </c:pt>
                <c:pt idx="2121">
                  <c:v>265.25</c:v>
                </c:pt>
                <c:pt idx="2122">
                  <c:v>265.375</c:v>
                </c:pt>
                <c:pt idx="2123">
                  <c:v>265.5</c:v>
                </c:pt>
                <c:pt idx="2124">
                  <c:v>265.625</c:v>
                </c:pt>
                <c:pt idx="2125">
                  <c:v>265.75</c:v>
                </c:pt>
                <c:pt idx="2126">
                  <c:v>265.875</c:v>
                </c:pt>
                <c:pt idx="2127">
                  <c:v>266</c:v>
                </c:pt>
                <c:pt idx="2128">
                  <c:v>266.125</c:v>
                </c:pt>
                <c:pt idx="2129">
                  <c:v>266.25</c:v>
                </c:pt>
                <c:pt idx="2130">
                  <c:v>266.375</c:v>
                </c:pt>
                <c:pt idx="2131">
                  <c:v>266.5</c:v>
                </c:pt>
                <c:pt idx="2132">
                  <c:v>266.625</c:v>
                </c:pt>
                <c:pt idx="2133">
                  <c:v>266.75</c:v>
                </c:pt>
                <c:pt idx="2134">
                  <c:v>266.875</c:v>
                </c:pt>
                <c:pt idx="2135">
                  <c:v>267</c:v>
                </c:pt>
                <c:pt idx="2136">
                  <c:v>267.125</c:v>
                </c:pt>
                <c:pt idx="2137">
                  <c:v>267.25</c:v>
                </c:pt>
                <c:pt idx="2138">
                  <c:v>267.375</c:v>
                </c:pt>
                <c:pt idx="2139">
                  <c:v>267.5</c:v>
                </c:pt>
                <c:pt idx="2140">
                  <c:v>267.625</c:v>
                </c:pt>
                <c:pt idx="2141">
                  <c:v>267.75</c:v>
                </c:pt>
                <c:pt idx="2142">
                  <c:v>267.875</c:v>
                </c:pt>
                <c:pt idx="2143">
                  <c:v>268</c:v>
                </c:pt>
                <c:pt idx="2144">
                  <c:v>268.125</c:v>
                </c:pt>
                <c:pt idx="2145">
                  <c:v>268.25</c:v>
                </c:pt>
                <c:pt idx="2146">
                  <c:v>268.375</c:v>
                </c:pt>
                <c:pt idx="2147">
                  <c:v>268.5</c:v>
                </c:pt>
                <c:pt idx="2148">
                  <c:v>268.625</c:v>
                </c:pt>
                <c:pt idx="2149">
                  <c:v>268.75</c:v>
                </c:pt>
                <c:pt idx="2150">
                  <c:v>268.875</c:v>
                </c:pt>
                <c:pt idx="2151">
                  <c:v>269</c:v>
                </c:pt>
                <c:pt idx="2152">
                  <c:v>269.125</c:v>
                </c:pt>
                <c:pt idx="2153">
                  <c:v>269.25</c:v>
                </c:pt>
                <c:pt idx="2154">
                  <c:v>269.375</c:v>
                </c:pt>
                <c:pt idx="2155">
                  <c:v>269.5</c:v>
                </c:pt>
                <c:pt idx="2156">
                  <c:v>269.625</c:v>
                </c:pt>
                <c:pt idx="2157">
                  <c:v>269.75</c:v>
                </c:pt>
                <c:pt idx="2158">
                  <c:v>269.875</c:v>
                </c:pt>
                <c:pt idx="2159">
                  <c:v>270</c:v>
                </c:pt>
                <c:pt idx="2160">
                  <c:v>270.125</c:v>
                </c:pt>
                <c:pt idx="2161">
                  <c:v>270.25</c:v>
                </c:pt>
                <c:pt idx="2162">
                  <c:v>270.375</c:v>
                </c:pt>
                <c:pt idx="2163">
                  <c:v>270.5</c:v>
                </c:pt>
                <c:pt idx="2164">
                  <c:v>270.625</c:v>
                </c:pt>
                <c:pt idx="2165">
                  <c:v>270.75</c:v>
                </c:pt>
                <c:pt idx="2166">
                  <c:v>270.875</c:v>
                </c:pt>
                <c:pt idx="2167">
                  <c:v>271</c:v>
                </c:pt>
                <c:pt idx="2168">
                  <c:v>271.125</c:v>
                </c:pt>
                <c:pt idx="2169">
                  <c:v>271.25</c:v>
                </c:pt>
                <c:pt idx="2170">
                  <c:v>271.375</c:v>
                </c:pt>
                <c:pt idx="2171">
                  <c:v>271.5</c:v>
                </c:pt>
                <c:pt idx="2172">
                  <c:v>271.625</c:v>
                </c:pt>
                <c:pt idx="2173">
                  <c:v>271.75</c:v>
                </c:pt>
                <c:pt idx="2174">
                  <c:v>271.875</c:v>
                </c:pt>
                <c:pt idx="2175">
                  <c:v>272</c:v>
                </c:pt>
                <c:pt idx="2176">
                  <c:v>272.125</c:v>
                </c:pt>
                <c:pt idx="2177">
                  <c:v>272.25</c:v>
                </c:pt>
                <c:pt idx="2178">
                  <c:v>272.375</c:v>
                </c:pt>
                <c:pt idx="2179">
                  <c:v>272.5</c:v>
                </c:pt>
                <c:pt idx="2180">
                  <c:v>272.625</c:v>
                </c:pt>
                <c:pt idx="2181">
                  <c:v>272.75</c:v>
                </c:pt>
                <c:pt idx="2182">
                  <c:v>272.875</c:v>
                </c:pt>
                <c:pt idx="2183">
                  <c:v>273</c:v>
                </c:pt>
                <c:pt idx="2184">
                  <c:v>273.125</c:v>
                </c:pt>
                <c:pt idx="2185">
                  <c:v>273.25</c:v>
                </c:pt>
                <c:pt idx="2186">
                  <c:v>273.375</c:v>
                </c:pt>
                <c:pt idx="2187">
                  <c:v>273.5</c:v>
                </c:pt>
                <c:pt idx="2188">
                  <c:v>273.625</c:v>
                </c:pt>
                <c:pt idx="2189">
                  <c:v>273.75</c:v>
                </c:pt>
                <c:pt idx="2190">
                  <c:v>273.875</c:v>
                </c:pt>
                <c:pt idx="2191">
                  <c:v>274</c:v>
                </c:pt>
                <c:pt idx="2192">
                  <c:v>274.125</c:v>
                </c:pt>
                <c:pt idx="2193">
                  <c:v>274.25</c:v>
                </c:pt>
                <c:pt idx="2194">
                  <c:v>274.375</c:v>
                </c:pt>
                <c:pt idx="2195">
                  <c:v>274.5</c:v>
                </c:pt>
                <c:pt idx="2196">
                  <c:v>274.625</c:v>
                </c:pt>
                <c:pt idx="2197">
                  <c:v>274.75</c:v>
                </c:pt>
                <c:pt idx="2198">
                  <c:v>274.875</c:v>
                </c:pt>
                <c:pt idx="2199">
                  <c:v>275</c:v>
                </c:pt>
                <c:pt idx="2200">
                  <c:v>275.125</c:v>
                </c:pt>
                <c:pt idx="2201">
                  <c:v>275.25</c:v>
                </c:pt>
                <c:pt idx="2202">
                  <c:v>275.375</c:v>
                </c:pt>
                <c:pt idx="2203">
                  <c:v>275.5</c:v>
                </c:pt>
                <c:pt idx="2204">
                  <c:v>275.625</c:v>
                </c:pt>
                <c:pt idx="2205">
                  <c:v>275.75</c:v>
                </c:pt>
                <c:pt idx="2206">
                  <c:v>275.875</c:v>
                </c:pt>
                <c:pt idx="2207">
                  <c:v>276</c:v>
                </c:pt>
                <c:pt idx="2208">
                  <c:v>276.125</c:v>
                </c:pt>
                <c:pt idx="2209">
                  <c:v>276.25</c:v>
                </c:pt>
                <c:pt idx="2210">
                  <c:v>276.375</c:v>
                </c:pt>
                <c:pt idx="2211">
                  <c:v>276.5</c:v>
                </c:pt>
                <c:pt idx="2212">
                  <c:v>276.625</c:v>
                </c:pt>
                <c:pt idx="2213">
                  <c:v>276.75</c:v>
                </c:pt>
                <c:pt idx="2214">
                  <c:v>276.875</c:v>
                </c:pt>
                <c:pt idx="2215">
                  <c:v>277</c:v>
                </c:pt>
                <c:pt idx="2216">
                  <c:v>277.125</c:v>
                </c:pt>
                <c:pt idx="2217">
                  <c:v>277.25</c:v>
                </c:pt>
                <c:pt idx="2218">
                  <c:v>277.375</c:v>
                </c:pt>
                <c:pt idx="2219">
                  <c:v>277.5</c:v>
                </c:pt>
                <c:pt idx="2220">
                  <c:v>277.625</c:v>
                </c:pt>
                <c:pt idx="2221">
                  <c:v>277.75</c:v>
                </c:pt>
                <c:pt idx="2222">
                  <c:v>277.875</c:v>
                </c:pt>
                <c:pt idx="2223">
                  <c:v>278</c:v>
                </c:pt>
                <c:pt idx="2224">
                  <c:v>278.125</c:v>
                </c:pt>
                <c:pt idx="2225">
                  <c:v>278.25</c:v>
                </c:pt>
                <c:pt idx="2226">
                  <c:v>278.375</c:v>
                </c:pt>
                <c:pt idx="2227">
                  <c:v>278.5</c:v>
                </c:pt>
                <c:pt idx="2228">
                  <c:v>278.625</c:v>
                </c:pt>
                <c:pt idx="2229">
                  <c:v>278.75</c:v>
                </c:pt>
                <c:pt idx="2230">
                  <c:v>278.875</c:v>
                </c:pt>
                <c:pt idx="2231">
                  <c:v>279</c:v>
                </c:pt>
                <c:pt idx="2232">
                  <c:v>279.125</c:v>
                </c:pt>
                <c:pt idx="2233">
                  <c:v>279.25</c:v>
                </c:pt>
                <c:pt idx="2234">
                  <c:v>279.375</c:v>
                </c:pt>
                <c:pt idx="2235">
                  <c:v>279.5</c:v>
                </c:pt>
                <c:pt idx="2236">
                  <c:v>279.625</c:v>
                </c:pt>
                <c:pt idx="2237">
                  <c:v>279.75</c:v>
                </c:pt>
                <c:pt idx="2238">
                  <c:v>279.875</c:v>
                </c:pt>
                <c:pt idx="2239">
                  <c:v>280</c:v>
                </c:pt>
                <c:pt idx="2240">
                  <c:v>280.125</c:v>
                </c:pt>
                <c:pt idx="2241">
                  <c:v>280.25</c:v>
                </c:pt>
                <c:pt idx="2242">
                  <c:v>280.375</c:v>
                </c:pt>
                <c:pt idx="2243">
                  <c:v>280.5</c:v>
                </c:pt>
                <c:pt idx="2244">
                  <c:v>280.625</c:v>
                </c:pt>
                <c:pt idx="2245">
                  <c:v>280.75</c:v>
                </c:pt>
                <c:pt idx="2246">
                  <c:v>280.875</c:v>
                </c:pt>
                <c:pt idx="2247">
                  <c:v>281</c:v>
                </c:pt>
                <c:pt idx="2248">
                  <c:v>281.125</c:v>
                </c:pt>
                <c:pt idx="2249">
                  <c:v>281.25</c:v>
                </c:pt>
                <c:pt idx="2250">
                  <c:v>281.375</c:v>
                </c:pt>
                <c:pt idx="2251">
                  <c:v>281.5</c:v>
                </c:pt>
                <c:pt idx="2252">
                  <c:v>281.625</c:v>
                </c:pt>
                <c:pt idx="2253">
                  <c:v>281.75</c:v>
                </c:pt>
                <c:pt idx="2254">
                  <c:v>281.875</c:v>
                </c:pt>
                <c:pt idx="2255">
                  <c:v>282</c:v>
                </c:pt>
                <c:pt idx="2256">
                  <c:v>282.125</c:v>
                </c:pt>
                <c:pt idx="2257">
                  <c:v>282.25</c:v>
                </c:pt>
                <c:pt idx="2258">
                  <c:v>282.375</c:v>
                </c:pt>
                <c:pt idx="2259">
                  <c:v>282.5</c:v>
                </c:pt>
                <c:pt idx="2260">
                  <c:v>282.625</c:v>
                </c:pt>
                <c:pt idx="2261">
                  <c:v>282.75</c:v>
                </c:pt>
                <c:pt idx="2262">
                  <c:v>282.875</c:v>
                </c:pt>
                <c:pt idx="2263">
                  <c:v>283</c:v>
                </c:pt>
                <c:pt idx="2264">
                  <c:v>283.125</c:v>
                </c:pt>
                <c:pt idx="2265">
                  <c:v>283.25</c:v>
                </c:pt>
                <c:pt idx="2266">
                  <c:v>283.375</c:v>
                </c:pt>
                <c:pt idx="2267">
                  <c:v>283.5</c:v>
                </c:pt>
                <c:pt idx="2268">
                  <c:v>283.625</c:v>
                </c:pt>
                <c:pt idx="2269">
                  <c:v>283.75</c:v>
                </c:pt>
                <c:pt idx="2270">
                  <c:v>283.875</c:v>
                </c:pt>
                <c:pt idx="2271">
                  <c:v>284</c:v>
                </c:pt>
                <c:pt idx="2272">
                  <c:v>284.125</c:v>
                </c:pt>
                <c:pt idx="2273">
                  <c:v>284.25</c:v>
                </c:pt>
                <c:pt idx="2274">
                  <c:v>284.375</c:v>
                </c:pt>
                <c:pt idx="2275">
                  <c:v>284.5</c:v>
                </c:pt>
                <c:pt idx="2276">
                  <c:v>284.625</c:v>
                </c:pt>
                <c:pt idx="2277">
                  <c:v>284.75</c:v>
                </c:pt>
                <c:pt idx="2278">
                  <c:v>284.875</c:v>
                </c:pt>
                <c:pt idx="2279">
                  <c:v>285</c:v>
                </c:pt>
                <c:pt idx="2280">
                  <c:v>285.125</c:v>
                </c:pt>
                <c:pt idx="2281">
                  <c:v>285.25</c:v>
                </c:pt>
                <c:pt idx="2282">
                  <c:v>285.375</c:v>
                </c:pt>
                <c:pt idx="2283">
                  <c:v>285.5</c:v>
                </c:pt>
                <c:pt idx="2284">
                  <c:v>285.625</c:v>
                </c:pt>
                <c:pt idx="2285">
                  <c:v>285.75</c:v>
                </c:pt>
                <c:pt idx="2286">
                  <c:v>285.875</c:v>
                </c:pt>
                <c:pt idx="2287">
                  <c:v>286</c:v>
                </c:pt>
                <c:pt idx="2288">
                  <c:v>286.125</c:v>
                </c:pt>
                <c:pt idx="2289">
                  <c:v>286.25</c:v>
                </c:pt>
                <c:pt idx="2290">
                  <c:v>286.375</c:v>
                </c:pt>
                <c:pt idx="2291">
                  <c:v>286.5</c:v>
                </c:pt>
                <c:pt idx="2292">
                  <c:v>286.625</c:v>
                </c:pt>
                <c:pt idx="2293">
                  <c:v>286.75</c:v>
                </c:pt>
                <c:pt idx="2294">
                  <c:v>286.875</c:v>
                </c:pt>
                <c:pt idx="2295">
                  <c:v>287</c:v>
                </c:pt>
                <c:pt idx="2296">
                  <c:v>287.125</c:v>
                </c:pt>
                <c:pt idx="2297">
                  <c:v>287.25</c:v>
                </c:pt>
                <c:pt idx="2298">
                  <c:v>287.375</c:v>
                </c:pt>
                <c:pt idx="2299">
                  <c:v>287.5</c:v>
                </c:pt>
                <c:pt idx="2300">
                  <c:v>287.625</c:v>
                </c:pt>
                <c:pt idx="2301">
                  <c:v>287.75</c:v>
                </c:pt>
                <c:pt idx="2302">
                  <c:v>287.875</c:v>
                </c:pt>
                <c:pt idx="2303">
                  <c:v>288</c:v>
                </c:pt>
                <c:pt idx="2304">
                  <c:v>288.125</c:v>
                </c:pt>
                <c:pt idx="2305">
                  <c:v>288.25</c:v>
                </c:pt>
                <c:pt idx="2306">
                  <c:v>288.375</c:v>
                </c:pt>
                <c:pt idx="2307">
                  <c:v>288.5</c:v>
                </c:pt>
                <c:pt idx="2308">
                  <c:v>288.625</c:v>
                </c:pt>
                <c:pt idx="2309">
                  <c:v>288.75</c:v>
                </c:pt>
                <c:pt idx="2310">
                  <c:v>288.875</c:v>
                </c:pt>
                <c:pt idx="2311">
                  <c:v>289</c:v>
                </c:pt>
                <c:pt idx="2312">
                  <c:v>289.125</c:v>
                </c:pt>
                <c:pt idx="2313">
                  <c:v>289.25</c:v>
                </c:pt>
                <c:pt idx="2314">
                  <c:v>289.375</c:v>
                </c:pt>
                <c:pt idx="2315">
                  <c:v>289.5</c:v>
                </c:pt>
                <c:pt idx="2316">
                  <c:v>289.625</c:v>
                </c:pt>
                <c:pt idx="2317">
                  <c:v>289.75</c:v>
                </c:pt>
                <c:pt idx="2318">
                  <c:v>289.875</c:v>
                </c:pt>
                <c:pt idx="2319">
                  <c:v>290</c:v>
                </c:pt>
                <c:pt idx="2320">
                  <c:v>290.125</c:v>
                </c:pt>
                <c:pt idx="2321">
                  <c:v>290.25</c:v>
                </c:pt>
                <c:pt idx="2322">
                  <c:v>290.375</c:v>
                </c:pt>
                <c:pt idx="2323">
                  <c:v>290.5</c:v>
                </c:pt>
                <c:pt idx="2324">
                  <c:v>290.625</c:v>
                </c:pt>
                <c:pt idx="2325">
                  <c:v>290.75</c:v>
                </c:pt>
                <c:pt idx="2326">
                  <c:v>290.875</c:v>
                </c:pt>
                <c:pt idx="2327">
                  <c:v>291</c:v>
                </c:pt>
                <c:pt idx="2328">
                  <c:v>291.125</c:v>
                </c:pt>
                <c:pt idx="2329">
                  <c:v>291.25</c:v>
                </c:pt>
                <c:pt idx="2330">
                  <c:v>291.375</c:v>
                </c:pt>
                <c:pt idx="2331">
                  <c:v>291.5</c:v>
                </c:pt>
                <c:pt idx="2332">
                  <c:v>291.625</c:v>
                </c:pt>
                <c:pt idx="2333">
                  <c:v>291.75</c:v>
                </c:pt>
                <c:pt idx="2334">
                  <c:v>291.875</c:v>
                </c:pt>
                <c:pt idx="2335">
                  <c:v>292</c:v>
                </c:pt>
                <c:pt idx="2336">
                  <c:v>292.125</c:v>
                </c:pt>
                <c:pt idx="2337">
                  <c:v>292.25</c:v>
                </c:pt>
                <c:pt idx="2338">
                  <c:v>292.375</c:v>
                </c:pt>
                <c:pt idx="2339">
                  <c:v>292.5</c:v>
                </c:pt>
                <c:pt idx="2340">
                  <c:v>292.625</c:v>
                </c:pt>
                <c:pt idx="2341">
                  <c:v>292.75</c:v>
                </c:pt>
                <c:pt idx="2342">
                  <c:v>292.875</c:v>
                </c:pt>
                <c:pt idx="2343">
                  <c:v>293</c:v>
                </c:pt>
                <c:pt idx="2344">
                  <c:v>293.125</c:v>
                </c:pt>
                <c:pt idx="2345">
                  <c:v>293.25</c:v>
                </c:pt>
                <c:pt idx="2346">
                  <c:v>293.375</c:v>
                </c:pt>
                <c:pt idx="2347">
                  <c:v>293.5</c:v>
                </c:pt>
                <c:pt idx="2348">
                  <c:v>293.625</c:v>
                </c:pt>
                <c:pt idx="2349">
                  <c:v>293.75</c:v>
                </c:pt>
                <c:pt idx="2350">
                  <c:v>293.875</c:v>
                </c:pt>
                <c:pt idx="2351">
                  <c:v>294</c:v>
                </c:pt>
                <c:pt idx="2352">
                  <c:v>294.125</c:v>
                </c:pt>
                <c:pt idx="2353">
                  <c:v>294.25</c:v>
                </c:pt>
                <c:pt idx="2354">
                  <c:v>294.375</c:v>
                </c:pt>
                <c:pt idx="2355">
                  <c:v>294.5</c:v>
                </c:pt>
                <c:pt idx="2356">
                  <c:v>294.625</c:v>
                </c:pt>
                <c:pt idx="2357">
                  <c:v>294.75</c:v>
                </c:pt>
                <c:pt idx="2358">
                  <c:v>294.875</c:v>
                </c:pt>
                <c:pt idx="2359">
                  <c:v>295</c:v>
                </c:pt>
                <c:pt idx="2360">
                  <c:v>295.125</c:v>
                </c:pt>
                <c:pt idx="2361">
                  <c:v>295.25</c:v>
                </c:pt>
                <c:pt idx="2362">
                  <c:v>295.375</c:v>
                </c:pt>
                <c:pt idx="2363">
                  <c:v>295.5</c:v>
                </c:pt>
                <c:pt idx="2364">
                  <c:v>295.625</c:v>
                </c:pt>
                <c:pt idx="2365">
                  <c:v>295.75</c:v>
                </c:pt>
                <c:pt idx="2366">
                  <c:v>295.875</c:v>
                </c:pt>
                <c:pt idx="2367">
                  <c:v>296</c:v>
                </c:pt>
                <c:pt idx="2368">
                  <c:v>296.125</c:v>
                </c:pt>
                <c:pt idx="2369">
                  <c:v>296.25</c:v>
                </c:pt>
                <c:pt idx="2370">
                  <c:v>296.375</c:v>
                </c:pt>
                <c:pt idx="2371">
                  <c:v>296.5</c:v>
                </c:pt>
                <c:pt idx="2372">
                  <c:v>296.625</c:v>
                </c:pt>
                <c:pt idx="2373">
                  <c:v>296.75</c:v>
                </c:pt>
                <c:pt idx="2374">
                  <c:v>296.875</c:v>
                </c:pt>
                <c:pt idx="2375">
                  <c:v>297</c:v>
                </c:pt>
                <c:pt idx="2376">
                  <c:v>297.125</c:v>
                </c:pt>
                <c:pt idx="2377">
                  <c:v>297.25</c:v>
                </c:pt>
                <c:pt idx="2378">
                  <c:v>297.375</c:v>
                </c:pt>
                <c:pt idx="2379">
                  <c:v>297.5</c:v>
                </c:pt>
                <c:pt idx="2380">
                  <c:v>297.625</c:v>
                </c:pt>
                <c:pt idx="2381">
                  <c:v>297.75</c:v>
                </c:pt>
                <c:pt idx="2382">
                  <c:v>297.875</c:v>
                </c:pt>
                <c:pt idx="2383">
                  <c:v>298</c:v>
                </c:pt>
                <c:pt idx="2384">
                  <c:v>298.125</c:v>
                </c:pt>
                <c:pt idx="2385">
                  <c:v>298.25</c:v>
                </c:pt>
                <c:pt idx="2386">
                  <c:v>298.375</c:v>
                </c:pt>
                <c:pt idx="2387">
                  <c:v>298.5</c:v>
                </c:pt>
                <c:pt idx="2388">
                  <c:v>298.625</c:v>
                </c:pt>
                <c:pt idx="2389">
                  <c:v>298.75</c:v>
                </c:pt>
                <c:pt idx="2390">
                  <c:v>298.875</c:v>
                </c:pt>
                <c:pt idx="2391">
                  <c:v>299</c:v>
                </c:pt>
                <c:pt idx="2392">
                  <c:v>299.125</c:v>
                </c:pt>
                <c:pt idx="2393">
                  <c:v>299.25</c:v>
                </c:pt>
                <c:pt idx="2394">
                  <c:v>299.375</c:v>
                </c:pt>
                <c:pt idx="2395">
                  <c:v>299.5</c:v>
                </c:pt>
                <c:pt idx="2396">
                  <c:v>299.625</c:v>
                </c:pt>
                <c:pt idx="2397">
                  <c:v>299.75</c:v>
                </c:pt>
                <c:pt idx="2398">
                  <c:v>299.875</c:v>
                </c:pt>
                <c:pt idx="2399">
                  <c:v>300</c:v>
                </c:pt>
                <c:pt idx="2400">
                  <c:v>300.125</c:v>
                </c:pt>
                <c:pt idx="2401">
                  <c:v>300.25</c:v>
                </c:pt>
                <c:pt idx="2402">
                  <c:v>300.375</c:v>
                </c:pt>
                <c:pt idx="2403">
                  <c:v>300.5</c:v>
                </c:pt>
                <c:pt idx="2404">
                  <c:v>300.625</c:v>
                </c:pt>
                <c:pt idx="2405">
                  <c:v>300.75</c:v>
                </c:pt>
                <c:pt idx="2406">
                  <c:v>300.875</c:v>
                </c:pt>
                <c:pt idx="2407">
                  <c:v>301</c:v>
                </c:pt>
                <c:pt idx="2408">
                  <c:v>301.125</c:v>
                </c:pt>
                <c:pt idx="2409">
                  <c:v>301.25</c:v>
                </c:pt>
                <c:pt idx="2410">
                  <c:v>301.375</c:v>
                </c:pt>
                <c:pt idx="2411">
                  <c:v>301.5</c:v>
                </c:pt>
                <c:pt idx="2412">
                  <c:v>301.625</c:v>
                </c:pt>
                <c:pt idx="2413">
                  <c:v>301.75</c:v>
                </c:pt>
                <c:pt idx="2414">
                  <c:v>301.875</c:v>
                </c:pt>
                <c:pt idx="2415">
                  <c:v>302</c:v>
                </c:pt>
                <c:pt idx="2416">
                  <c:v>302.125</c:v>
                </c:pt>
                <c:pt idx="2417">
                  <c:v>302.25</c:v>
                </c:pt>
                <c:pt idx="2418">
                  <c:v>302.375</c:v>
                </c:pt>
                <c:pt idx="2419">
                  <c:v>302.5</c:v>
                </c:pt>
                <c:pt idx="2420">
                  <c:v>302.625</c:v>
                </c:pt>
                <c:pt idx="2421">
                  <c:v>302.75</c:v>
                </c:pt>
                <c:pt idx="2422">
                  <c:v>302.875</c:v>
                </c:pt>
                <c:pt idx="2423">
                  <c:v>303</c:v>
                </c:pt>
                <c:pt idx="2424">
                  <c:v>303.125</c:v>
                </c:pt>
                <c:pt idx="2425">
                  <c:v>303.25</c:v>
                </c:pt>
                <c:pt idx="2426">
                  <c:v>303.375</c:v>
                </c:pt>
                <c:pt idx="2427">
                  <c:v>303.5</c:v>
                </c:pt>
                <c:pt idx="2428">
                  <c:v>303.625</c:v>
                </c:pt>
                <c:pt idx="2429">
                  <c:v>303.75</c:v>
                </c:pt>
                <c:pt idx="2430">
                  <c:v>303.875</c:v>
                </c:pt>
                <c:pt idx="2431">
                  <c:v>304</c:v>
                </c:pt>
                <c:pt idx="2432">
                  <c:v>304.125</c:v>
                </c:pt>
                <c:pt idx="2433">
                  <c:v>304.25</c:v>
                </c:pt>
                <c:pt idx="2434">
                  <c:v>304.375</c:v>
                </c:pt>
                <c:pt idx="2435">
                  <c:v>304.5</c:v>
                </c:pt>
                <c:pt idx="2436">
                  <c:v>304.625</c:v>
                </c:pt>
                <c:pt idx="2437">
                  <c:v>304.75</c:v>
                </c:pt>
                <c:pt idx="2438">
                  <c:v>304.875</c:v>
                </c:pt>
                <c:pt idx="2439">
                  <c:v>305</c:v>
                </c:pt>
                <c:pt idx="2440">
                  <c:v>305.125</c:v>
                </c:pt>
                <c:pt idx="2441">
                  <c:v>305.25</c:v>
                </c:pt>
                <c:pt idx="2442">
                  <c:v>305.375</c:v>
                </c:pt>
                <c:pt idx="2443">
                  <c:v>305.5</c:v>
                </c:pt>
                <c:pt idx="2444">
                  <c:v>305.625</c:v>
                </c:pt>
                <c:pt idx="2445">
                  <c:v>305.75</c:v>
                </c:pt>
                <c:pt idx="2446">
                  <c:v>305.875</c:v>
                </c:pt>
                <c:pt idx="2447">
                  <c:v>306</c:v>
                </c:pt>
                <c:pt idx="2448">
                  <c:v>306.125</c:v>
                </c:pt>
                <c:pt idx="2449">
                  <c:v>306.25</c:v>
                </c:pt>
                <c:pt idx="2450">
                  <c:v>306.375</c:v>
                </c:pt>
                <c:pt idx="2451">
                  <c:v>306.5</c:v>
                </c:pt>
                <c:pt idx="2452">
                  <c:v>306.625</c:v>
                </c:pt>
                <c:pt idx="2453">
                  <c:v>306.75</c:v>
                </c:pt>
                <c:pt idx="2454">
                  <c:v>306.875</c:v>
                </c:pt>
                <c:pt idx="2455">
                  <c:v>307</c:v>
                </c:pt>
                <c:pt idx="2456">
                  <c:v>307.125</c:v>
                </c:pt>
                <c:pt idx="2457">
                  <c:v>307.25</c:v>
                </c:pt>
                <c:pt idx="2458">
                  <c:v>307.375</c:v>
                </c:pt>
                <c:pt idx="2459">
                  <c:v>307.5</c:v>
                </c:pt>
                <c:pt idx="2460">
                  <c:v>307.625</c:v>
                </c:pt>
                <c:pt idx="2461">
                  <c:v>307.75</c:v>
                </c:pt>
                <c:pt idx="2462">
                  <c:v>307.875</c:v>
                </c:pt>
                <c:pt idx="2463">
                  <c:v>308</c:v>
                </c:pt>
                <c:pt idx="2464">
                  <c:v>308.125</c:v>
                </c:pt>
                <c:pt idx="2465">
                  <c:v>308.25</c:v>
                </c:pt>
                <c:pt idx="2466">
                  <c:v>308.375</c:v>
                </c:pt>
                <c:pt idx="2467">
                  <c:v>308.5</c:v>
                </c:pt>
                <c:pt idx="2468">
                  <c:v>308.625</c:v>
                </c:pt>
                <c:pt idx="2469">
                  <c:v>308.75</c:v>
                </c:pt>
                <c:pt idx="2470">
                  <c:v>308.875</c:v>
                </c:pt>
                <c:pt idx="2471">
                  <c:v>309</c:v>
                </c:pt>
                <c:pt idx="2472">
                  <c:v>309.125</c:v>
                </c:pt>
                <c:pt idx="2473">
                  <c:v>309.25</c:v>
                </c:pt>
                <c:pt idx="2474">
                  <c:v>309.375</c:v>
                </c:pt>
                <c:pt idx="2475">
                  <c:v>309.5</c:v>
                </c:pt>
                <c:pt idx="2476">
                  <c:v>309.625</c:v>
                </c:pt>
                <c:pt idx="2477">
                  <c:v>309.75</c:v>
                </c:pt>
                <c:pt idx="2478">
                  <c:v>309.875</c:v>
                </c:pt>
                <c:pt idx="2479">
                  <c:v>310</c:v>
                </c:pt>
                <c:pt idx="2480">
                  <c:v>310.125</c:v>
                </c:pt>
                <c:pt idx="2481">
                  <c:v>310.25</c:v>
                </c:pt>
                <c:pt idx="2482">
                  <c:v>310.375</c:v>
                </c:pt>
                <c:pt idx="2483">
                  <c:v>310.5</c:v>
                </c:pt>
                <c:pt idx="2484">
                  <c:v>310.625</c:v>
                </c:pt>
                <c:pt idx="2485">
                  <c:v>310.75</c:v>
                </c:pt>
                <c:pt idx="2486">
                  <c:v>310.875</c:v>
                </c:pt>
                <c:pt idx="2487">
                  <c:v>311</c:v>
                </c:pt>
                <c:pt idx="2488">
                  <c:v>311.125</c:v>
                </c:pt>
                <c:pt idx="2489">
                  <c:v>311.25</c:v>
                </c:pt>
                <c:pt idx="2490">
                  <c:v>311.375</c:v>
                </c:pt>
                <c:pt idx="2491">
                  <c:v>311.5</c:v>
                </c:pt>
                <c:pt idx="2492">
                  <c:v>311.625</c:v>
                </c:pt>
                <c:pt idx="2493">
                  <c:v>311.75</c:v>
                </c:pt>
                <c:pt idx="2494">
                  <c:v>311.875</c:v>
                </c:pt>
                <c:pt idx="2495">
                  <c:v>312</c:v>
                </c:pt>
                <c:pt idx="2496">
                  <c:v>312.125</c:v>
                </c:pt>
                <c:pt idx="2497">
                  <c:v>312.25</c:v>
                </c:pt>
                <c:pt idx="2498">
                  <c:v>312.375</c:v>
                </c:pt>
                <c:pt idx="2499">
                  <c:v>312.5</c:v>
                </c:pt>
                <c:pt idx="2500">
                  <c:v>312.625</c:v>
                </c:pt>
                <c:pt idx="2501">
                  <c:v>312.75</c:v>
                </c:pt>
                <c:pt idx="2502">
                  <c:v>312.875</c:v>
                </c:pt>
                <c:pt idx="2503">
                  <c:v>313</c:v>
                </c:pt>
                <c:pt idx="2504">
                  <c:v>313.125</c:v>
                </c:pt>
                <c:pt idx="2505">
                  <c:v>313.25</c:v>
                </c:pt>
                <c:pt idx="2506">
                  <c:v>313.375</c:v>
                </c:pt>
                <c:pt idx="2507">
                  <c:v>313.5</c:v>
                </c:pt>
                <c:pt idx="2508">
                  <c:v>313.625</c:v>
                </c:pt>
                <c:pt idx="2509">
                  <c:v>313.75</c:v>
                </c:pt>
                <c:pt idx="2510">
                  <c:v>313.875</c:v>
                </c:pt>
                <c:pt idx="2511">
                  <c:v>314</c:v>
                </c:pt>
                <c:pt idx="2512">
                  <c:v>314.125</c:v>
                </c:pt>
                <c:pt idx="2513">
                  <c:v>314.25</c:v>
                </c:pt>
                <c:pt idx="2514">
                  <c:v>314.375</c:v>
                </c:pt>
                <c:pt idx="2515">
                  <c:v>314.5</c:v>
                </c:pt>
                <c:pt idx="2516">
                  <c:v>314.625</c:v>
                </c:pt>
                <c:pt idx="2517">
                  <c:v>314.75</c:v>
                </c:pt>
                <c:pt idx="2518">
                  <c:v>314.875</c:v>
                </c:pt>
                <c:pt idx="2519">
                  <c:v>315</c:v>
                </c:pt>
                <c:pt idx="2520">
                  <c:v>315.125</c:v>
                </c:pt>
                <c:pt idx="2521">
                  <c:v>315.25</c:v>
                </c:pt>
                <c:pt idx="2522">
                  <c:v>315.375</c:v>
                </c:pt>
                <c:pt idx="2523">
                  <c:v>315.5</c:v>
                </c:pt>
                <c:pt idx="2524">
                  <c:v>315.625</c:v>
                </c:pt>
                <c:pt idx="2525">
                  <c:v>315.75</c:v>
                </c:pt>
                <c:pt idx="2526">
                  <c:v>315.875</c:v>
                </c:pt>
                <c:pt idx="2527">
                  <c:v>316</c:v>
                </c:pt>
                <c:pt idx="2528">
                  <c:v>316.125</c:v>
                </c:pt>
                <c:pt idx="2529">
                  <c:v>316.25</c:v>
                </c:pt>
                <c:pt idx="2530">
                  <c:v>316.375</c:v>
                </c:pt>
                <c:pt idx="2531">
                  <c:v>316.5</c:v>
                </c:pt>
                <c:pt idx="2532">
                  <c:v>316.625</c:v>
                </c:pt>
                <c:pt idx="2533">
                  <c:v>316.75</c:v>
                </c:pt>
                <c:pt idx="2534">
                  <c:v>316.875</c:v>
                </c:pt>
                <c:pt idx="2535">
                  <c:v>317</c:v>
                </c:pt>
                <c:pt idx="2536">
                  <c:v>317.125</c:v>
                </c:pt>
                <c:pt idx="2537">
                  <c:v>317.25</c:v>
                </c:pt>
                <c:pt idx="2538">
                  <c:v>317.375</c:v>
                </c:pt>
                <c:pt idx="2539">
                  <c:v>317.5</c:v>
                </c:pt>
                <c:pt idx="2540">
                  <c:v>317.625</c:v>
                </c:pt>
                <c:pt idx="2541">
                  <c:v>317.75</c:v>
                </c:pt>
                <c:pt idx="2542">
                  <c:v>317.875</c:v>
                </c:pt>
                <c:pt idx="2543">
                  <c:v>318</c:v>
                </c:pt>
                <c:pt idx="2544">
                  <c:v>318.125</c:v>
                </c:pt>
                <c:pt idx="2545">
                  <c:v>318.25</c:v>
                </c:pt>
                <c:pt idx="2546">
                  <c:v>318.375</c:v>
                </c:pt>
                <c:pt idx="2547">
                  <c:v>318.5</c:v>
                </c:pt>
                <c:pt idx="2548">
                  <c:v>318.625</c:v>
                </c:pt>
                <c:pt idx="2549">
                  <c:v>318.75</c:v>
                </c:pt>
                <c:pt idx="2550">
                  <c:v>318.875</c:v>
                </c:pt>
                <c:pt idx="2551">
                  <c:v>319</c:v>
                </c:pt>
                <c:pt idx="2552">
                  <c:v>319.125</c:v>
                </c:pt>
                <c:pt idx="2553">
                  <c:v>319.25</c:v>
                </c:pt>
                <c:pt idx="2554">
                  <c:v>319.375</c:v>
                </c:pt>
                <c:pt idx="2555">
                  <c:v>319.5</c:v>
                </c:pt>
                <c:pt idx="2556">
                  <c:v>319.625</c:v>
                </c:pt>
                <c:pt idx="2557">
                  <c:v>319.75</c:v>
                </c:pt>
                <c:pt idx="2558">
                  <c:v>319.875</c:v>
                </c:pt>
                <c:pt idx="2559">
                  <c:v>320</c:v>
                </c:pt>
                <c:pt idx="2560">
                  <c:v>320.125</c:v>
                </c:pt>
                <c:pt idx="2561">
                  <c:v>320.25</c:v>
                </c:pt>
                <c:pt idx="2562">
                  <c:v>320.375</c:v>
                </c:pt>
                <c:pt idx="2563">
                  <c:v>320.5</c:v>
                </c:pt>
                <c:pt idx="2564">
                  <c:v>320.625</c:v>
                </c:pt>
                <c:pt idx="2565">
                  <c:v>320.75</c:v>
                </c:pt>
                <c:pt idx="2566">
                  <c:v>320.875</c:v>
                </c:pt>
                <c:pt idx="2567">
                  <c:v>321</c:v>
                </c:pt>
                <c:pt idx="2568">
                  <c:v>321.125</c:v>
                </c:pt>
                <c:pt idx="2569">
                  <c:v>321.25</c:v>
                </c:pt>
                <c:pt idx="2570">
                  <c:v>321.375</c:v>
                </c:pt>
                <c:pt idx="2571">
                  <c:v>321.5</c:v>
                </c:pt>
                <c:pt idx="2572">
                  <c:v>321.625</c:v>
                </c:pt>
                <c:pt idx="2573">
                  <c:v>321.75</c:v>
                </c:pt>
                <c:pt idx="2574">
                  <c:v>321.875</c:v>
                </c:pt>
                <c:pt idx="2575">
                  <c:v>322</c:v>
                </c:pt>
                <c:pt idx="2576">
                  <c:v>322.125</c:v>
                </c:pt>
                <c:pt idx="2577">
                  <c:v>322.25</c:v>
                </c:pt>
                <c:pt idx="2578">
                  <c:v>322.375</c:v>
                </c:pt>
                <c:pt idx="2579">
                  <c:v>322.5</c:v>
                </c:pt>
                <c:pt idx="2580">
                  <c:v>322.625</c:v>
                </c:pt>
                <c:pt idx="2581">
                  <c:v>322.75</c:v>
                </c:pt>
                <c:pt idx="2582">
                  <c:v>322.875</c:v>
                </c:pt>
                <c:pt idx="2583">
                  <c:v>323</c:v>
                </c:pt>
                <c:pt idx="2584">
                  <c:v>323.125</c:v>
                </c:pt>
                <c:pt idx="2585">
                  <c:v>323.25</c:v>
                </c:pt>
                <c:pt idx="2586">
                  <c:v>323.375</c:v>
                </c:pt>
                <c:pt idx="2587">
                  <c:v>323.5</c:v>
                </c:pt>
                <c:pt idx="2588">
                  <c:v>323.625</c:v>
                </c:pt>
                <c:pt idx="2589">
                  <c:v>323.75</c:v>
                </c:pt>
                <c:pt idx="2590">
                  <c:v>323.875</c:v>
                </c:pt>
                <c:pt idx="2591">
                  <c:v>324</c:v>
                </c:pt>
                <c:pt idx="2592">
                  <c:v>324.125</c:v>
                </c:pt>
                <c:pt idx="2593">
                  <c:v>324.25</c:v>
                </c:pt>
                <c:pt idx="2594">
                  <c:v>324.375</c:v>
                </c:pt>
                <c:pt idx="2595">
                  <c:v>324.5</c:v>
                </c:pt>
                <c:pt idx="2596">
                  <c:v>324.625</c:v>
                </c:pt>
                <c:pt idx="2597">
                  <c:v>324.75</c:v>
                </c:pt>
                <c:pt idx="2598">
                  <c:v>324.875</c:v>
                </c:pt>
                <c:pt idx="2599">
                  <c:v>325</c:v>
                </c:pt>
                <c:pt idx="2600">
                  <c:v>325.125</c:v>
                </c:pt>
                <c:pt idx="2601">
                  <c:v>325.25</c:v>
                </c:pt>
                <c:pt idx="2602">
                  <c:v>325.375</c:v>
                </c:pt>
                <c:pt idx="2603">
                  <c:v>325.5</c:v>
                </c:pt>
                <c:pt idx="2604">
                  <c:v>325.625</c:v>
                </c:pt>
                <c:pt idx="2605">
                  <c:v>325.75</c:v>
                </c:pt>
                <c:pt idx="2606">
                  <c:v>325.875</c:v>
                </c:pt>
                <c:pt idx="2607">
                  <c:v>326</c:v>
                </c:pt>
                <c:pt idx="2608">
                  <c:v>326.125</c:v>
                </c:pt>
                <c:pt idx="2609">
                  <c:v>326.25</c:v>
                </c:pt>
                <c:pt idx="2610">
                  <c:v>326.375</c:v>
                </c:pt>
                <c:pt idx="2611">
                  <c:v>326.5</c:v>
                </c:pt>
                <c:pt idx="2612">
                  <c:v>326.625</c:v>
                </c:pt>
                <c:pt idx="2613">
                  <c:v>326.75</c:v>
                </c:pt>
                <c:pt idx="2614">
                  <c:v>326.875</c:v>
                </c:pt>
                <c:pt idx="2615">
                  <c:v>327</c:v>
                </c:pt>
                <c:pt idx="2616">
                  <c:v>327.125</c:v>
                </c:pt>
                <c:pt idx="2617">
                  <c:v>327.25</c:v>
                </c:pt>
                <c:pt idx="2618">
                  <c:v>327.375</c:v>
                </c:pt>
                <c:pt idx="2619">
                  <c:v>327.5</c:v>
                </c:pt>
                <c:pt idx="2620">
                  <c:v>327.625</c:v>
                </c:pt>
                <c:pt idx="2621">
                  <c:v>327.75</c:v>
                </c:pt>
                <c:pt idx="2622">
                  <c:v>327.875</c:v>
                </c:pt>
                <c:pt idx="2623">
                  <c:v>328</c:v>
                </c:pt>
                <c:pt idx="2624">
                  <c:v>328.125</c:v>
                </c:pt>
                <c:pt idx="2625">
                  <c:v>328.25</c:v>
                </c:pt>
                <c:pt idx="2626">
                  <c:v>328.375</c:v>
                </c:pt>
                <c:pt idx="2627">
                  <c:v>328.5</c:v>
                </c:pt>
                <c:pt idx="2628">
                  <c:v>328.625</c:v>
                </c:pt>
                <c:pt idx="2629">
                  <c:v>328.75</c:v>
                </c:pt>
                <c:pt idx="2630">
                  <c:v>328.875</c:v>
                </c:pt>
                <c:pt idx="2631">
                  <c:v>329</c:v>
                </c:pt>
                <c:pt idx="2632">
                  <c:v>329.125</c:v>
                </c:pt>
                <c:pt idx="2633">
                  <c:v>329.25</c:v>
                </c:pt>
                <c:pt idx="2634">
                  <c:v>329.375</c:v>
                </c:pt>
                <c:pt idx="2635">
                  <c:v>329.5</c:v>
                </c:pt>
                <c:pt idx="2636">
                  <c:v>329.625</c:v>
                </c:pt>
                <c:pt idx="2637">
                  <c:v>329.75</c:v>
                </c:pt>
                <c:pt idx="2638">
                  <c:v>329.875</c:v>
                </c:pt>
                <c:pt idx="2639">
                  <c:v>330</c:v>
                </c:pt>
                <c:pt idx="2640">
                  <c:v>330.125</c:v>
                </c:pt>
                <c:pt idx="2641">
                  <c:v>330.25</c:v>
                </c:pt>
                <c:pt idx="2642">
                  <c:v>330.375</c:v>
                </c:pt>
                <c:pt idx="2643">
                  <c:v>330.5</c:v>
                </c:pt>
                <c:pt idx="2644">
                  <c:v>330.625</c:v>
                </c:pt>
                <c:pt idx="2645">
                  <c:v>330.75</c:v>
                </c:pt>
                <c:pt idx="2646">
                  <c:v>330.875</c:v>
                </c:pt>
                <c:pt idx="2647">
                  <c:v>331</c:v>
                </c:pt>
                <c:pt idx="2648">
                  <c:v>331.125</c:v>
                </c:pt>
                <c:pt idx="2649">
                  <c:v>331.25</c:v>
                </c:pt>
                <c:pt idx="2650">
                  <c:v>331.375</c:v>
                </c:pt>
                <c:pt idx="2651">
                  <c:v>331.5</c:v>
                </c:pt>
                <c:pt idx="2652">
                  <c:v>331.625</c:v>
                </c:pt>
                <c:pt idx="2653">
                  <c:v>331.75</c:v>
                </c:pt>
                <c:pt idx="2654">
                  <c:v>331.875</c:v>
                </c:pt>
                <c:pt idx="2655">
                  <c:v>332</c:v>
                </c:pt>
                <c:pt idx="2656">
                  <c:v>332.125</c:v>
                </c:pt>
                <c:pt idx="2657">
                  <c:v>332.25</c:v>
                </c:pt>
                <c:pt idx="2658">
                  <c:v>332.375</c:v>
                </c:pt>
                <c:pt idx="2659">
                  <c:v>332.5</c:v>
                </c:pt>
                <c:pt idx="2660">
                  <c:v>332.625</c:v>
                </c:pt>
                <c:pt idx="2661">
                  <c:v>332.75</c:v>
                </c:pt>
                <c:pt idx="2662">
                  <c:v>332.875</c:v>
                </c:pt>
                <c:pt idx="2663">
                  <c:v>333</c:v>
                </c:pt>
                <c:pt idx="2664">
                  <c:v>333.125</c:v>
                </c:pt>
                <c:pt idx="2665">
                  <c:v>333.25</c:v>
                </c:pt>
                <c:pt idx="2666">
                  <c:v>333.375</c:v>
                </c:pt>
                <c:pt idx="2667">
                  <c:v>333.5</c:v>
                </c:pt>
                <c:pt idx="2668">
                  <c:v>333.625</c:v>
                </c:pt>
                <c:pt idx="2669">
                  <c:v>333.75</c:v>
                </c:pt>
                <c:pt idx="2670">
                  <c:v>333.875</c:v>
                </c:pt>
                <c:pt idx="2671">
                  <c:v>334</c:v>
                </c:pt>
                <c:pt idx="2672">
                  <c:v>334.125</c:v>
                </c:pt>
                <c:pt idx="2673">
                  <c:v>334.25</c:v>
                </c:pt>
                <c:pt idx="2674">
                  <c:v>334.375</c:v>
                </c:pt>
                <c:pt idx="2675">
                  <c:v>334.5</c:v>
                </c:pt>
                <c:pt idx="2676">
                  <c:v>334.625</c:v>
                </c:pt>
                <c:pt idx="2677">
                  <c:v>334.75</c:v>
                </c:pt>
                <c:pt idx="2678">
                  <c:v>334.875</c:v>
                </c:pt>
                <c:pt idx="2679">
                  <c:v>335</c:v>
                </c:pt>
                <c:pt idx="2680">
                  <c:v>335.125</c:v>
                </c:pt>
                <c:pt idx="2681">
                  <c:v>335.25</c:v>
                </c:pt>
                <c:pt idx="2682">
                  <c:v>335.375</c:v>
                </c:pt>
                <c:pt idx="2683">
                  <c:v>335.5</c:v>
                </c:pt>
                <c:pt idx="2684">
                  <c:v>335.625</c:v>
                </c:pt>
                <c:pt idx="2685">
                  <c:v>335.75</c:v>
                </c:pt>
                <c:pt idx="2686">
                  <c:v>335.875</c:v>
                </c:pt>
                <c:pt idx="2687">
                  <c:v>336</c:v>
                </c:pt>
                <c:pt idx="2688">
                  <c:v>336.125</c:v>
                </c:pt>
                <c:pt idx="2689">
                  <c:v>336.25</c:v>
                </c:pt>
                <c:pt idx="2690">
                  <c:v>336.375</c:v>
                </c:pt>
                <c:pt idx="2691">
                  <c:v>336.5</c:v>
                </c:pt>
                <c:pt idx="2692">
                  <c:v>336.625</c:v>
                </c:pt>
                <c:pt idx="2693">
                  <c:v>336.75</c:v>
                </c:pt>
                <c:pt idx="2694">
                  <c:v>336.875</c:v>
                </c:pt>
                <c:pt idx="2695">
                  <c:v>337</c:v>
                </c:pt>
                <c:pt idx="2696">
                  <c:v>337.125</c:v>
                </c:pt>
                <c:pt idx="2697">
                  <c:v>337.25</c:v>
                </c:pt>
                <c:pt idx="2698">
                  <c:v>337.375</c:v>
                </c:pt>
                <c:pt idx="2699">
                  <c:v>337.5</c:v>
                </c:pt>
                <c:pt idx="2700">
                  <c:v>337.625</c:v>
                </c:pt>
                <c:pt idx="2701">
                  <c:v>337.75</c:v>
                </c:pt>
                <c:pt idx="2702">
                  <c:v>337.875</c:v>
                </c:pt>
                <c:pt idx="2703">
                  <c:v>338</c:v>
                </c:pt>
                <c:pt idx="2704">
                  <c:v>338.125</c:v>
                </c:pt>
                <c:pt idx="2705">
                  <c:v>338.25</c:v>
                </c:pt>
                <c:pt idx="2706">
                  <c:v>338.375</c:v>
                </c:pt>
                <c:pt idx="2707">
                  <c:v>338.5</c:v>
                </c:pt>
                <c:pt idx="2708">
                  <c:v>338.625</c:v>
                </c:pt>
                <c:pt idx="2709">
                  <c:v>338.75</c:v>
                </c:pt>
                <c:pt idx="2710">
                  <c:v>338.875</c:v>
                </c:pt>
                <c:pt idx="2711">
                  <c:v>339</c:v>
                </c:pt>
                <c:pt idx="2712">
                  <c:v>339.125</c:v>
                </c:pt>
                <c:pt idx="2713">
                  <c:v>339.25</c:v>
                </c:pt>
                <c:pt idx="2714">
                  <c:v>339.375</c:v>
                </c:pt>
                <c:pt idx="2715">
                  <c:v>339.5</c:v>
                </c:pt>
                <c:pt idx="2716">
                  <c:v>339.625</c:v>
                </c:pt>
                <c:pt idx="2717">
                  <c:v>339.75</c:v>
                </c:pt>
                <c:pt idx="2718">
                  <c:v>339.875</c:v>
                </c:pt>
                <c:pt idx="2719">
                  <c:v>340</c:v>
                </c:pt>
                <c:pt idx="2720">
                  <c:v>340.125</c:v>
                </c:pt>
                <c:pt idx="2721">
                  <c:v>340.25</c:v>
                </c:pt>
                <c:pt idx="2722">
                  <c:v>340.375</c:v>
                </c:pt>
                <c:pt idx="2723">
                  <c:v>340.5</c:v>
                </c:pt>
                <c:pt idx="2724">
                  <c:v>340.625</c:v>
                </c:pt>
                <c:pt idx="2725">
                  <c:v>340.75</c:v>
                </c:pt>
                <c:pt idx="2726">
                  <c:v>340.875</c:v>
                </c:pt>
                <c:pt idx="2727">
                  <c:v>341</c:v>
                </c:pt>
                <c:pt idx="2728">
                  <c:v>341.125</c:v>
                </c:pt>
                <c:pt idx="2729">
                  <c:v>341.25</c:v>
                </c:pt>
                <c:pt idx="2730">
                  <c:v>341.375</c:v>
                </c:pt>
                <c:pt idx="2731">
                  <c:v>341.5</c:v>
                </c:pt>
                <c:pt idx="2732">
                  <c:v>341.625</c:v>
                </c:pt>
                <c:pt idx="2733">
                  <c:v>341.75</c:v>
                </c:pt>
                <c:pt idx="2734">
                  <c:v>341.875</c:v>
                </c:pt>
                <c:pt idx="2735">
                  <c:v>342</c:v>
                </c:pt>
                <c:pt idx="2736">
                  <c:v>342.125</c:v>
                </c:pt>
                <c:pt idx="2737">
                  <c:v>342.25</c:v>
                </c:pt>
                <c:pt idx="2738">
                  <c:v>342.375</c:v>
                </c:pt>
                <c:pt idx="2739">
                  <c:v>342.5</c:v>
                </c:pt>
                <c:pt idx="2740">
                  <c:v>342.625</c:v>
                </c:pt>
                <c:pt idx="2741">
                  <c:v>342.75</c:v>
                </c:pt>
                <c:pt idx="2742">
                  <c:v>342.875</c:v>
                </c:pt>
                <c:pt idx="2743">
                  <c:v>343</c:v>
                </c:pt>
                <c:pt idx="2744">
                  <c:v>343.125</c:v>
                </c:pt>
                <c:pt idx="2745">
                  <c:v>343.25</c:v>
                </c:pt>
                <c:pt idx="2746">
                  <c:v>343.375</c:v>
                </c:pt>
                <c:pt idx="2747">
                  <c:v>343.5</c:v>
                </c:pt>
                <c:pt idx="2748">
                  <c:v>343.625</c:v>
                </c:pt>
                <c:pt idx="2749">
                  <c:v>343.75</c:v>
                </c:pt>
                <c:pt idx="2750">
                  <c:v>343.875</c:v>
                </c:pt>
                <c:pt idx="2751">
                  <c:v>344</c:v>
                </c:pt>
                <c:pt idx="2752">
                  <c:v>344.125</c:v>
                </c:pt>
                <c:pt idx="2753">
                  <c:v>344.25</c:v>
                </c:pt>
                <c:pt idx="2754">
                  <c:v>344.375</c:v>
                </c:pt>
                <c:pt idx="2755">
                  <c:v>344.5</c:v>
                </c:pt>
                <c:pt idx="2756">
                  <c:v>344.625</c:v>
                </c:pt>
                <c:pt idx="2757">
                  <c:v>344.75</c:v>
                </c:pt>
                <c:pt idx="2758">
                  <c:v>344.875</c:v>
                </c:pt>
                <c:pt idx="2759">
                  <c:v>345</c:v>
                </c:pt>
                <c:pt idx="2760">
                  <c:v>345.125</c:v>
                </c:pt>
                <c:pt idx="2761">
                  <c:v>345.25</c:v>
                </c:pt>
                <c:pt idx="2762">
                  <c:v>345.375</c:v>
                </c:pt>
                <c:pt idx="2763">
                  <c:v>345.5</c:v>
                </c:pt>
                <c:pt idx="2764">
                  <c:v>345.625</c:v>
                </c:pt>
                <c:pt idx="2765">
                  <c:v>345.75</c:v>
                </c:pt>
                <c:pt idx="2766">
                  <c:v>345.875</c:v>
                </c:pt>
                <c:pt idx="2767">
                  <c:v>346</c:v>
                </c:pt>
                <c:pt idx="2768">
                  <c:v>346.125</c:v>
                </c:pt>
                <c:pt idx="2769">
                  <c:v>346.25</c:v>
                </c:pt>
                <c:pt idx="2770">
                  <c:v>346.375</c:v>
                </c:pt>
                <c:pt idx="2771">
                  <c:v>346.5</c:v>
                </c:pt>
                <c:pt idx="2772">
                  <c:v>346.625</c:v>
                </c:pt>
                <c:pt idx="2773">
                  <c:v>346.75</c:v>
                </c:pt>
                <c:pt idx="2774">
                  <c:v>346.875</c:v>
                </c:pt>
                <c:pt idx="2775">
                  <c:v>347</c:v>
                </c:pt>
                <c:pt idx="2776">
                  <c:v>347.125</c:v>
                </c:pt>
                <c:pt idx="2777">
                  <c:v>347.25</c:v>
                </c:pt>
                <c:pt idx="2778">
                  <c:v>347.375</c:v>
                </c:pt>
                <c:pt idx="2779">
                  <c:v>347.5</c:v>
                </c:pt>
                <c:pt idx="2780">
                  <c:v>347.625</c:v>
                </c:pt>
                <c:pt idx="2781">
                  <c:v>347.75</c:v>
                </c:pt>
                <c:pt idx="2782">
                  <c:v>347.875</c:v>
                </c:pt>
                <c:pt idx="2783">
                  <c:v>348</c:v>
                </c:pt>
                <c:pt idx="2784">
                  <c:v>348.125</c:v>
                </c:pt>
                <c:pt idx="2785">
                  <c:v>348.25</c:v>
                </c:pt>
                <c:pt idx="2786">
                  <c:v>348.375</c:v>
                </c:pt>
                <c:pt idx="2787">
                  <c:v>348.5</c:v>
                </c:pt>
                <c:pt idx="2788">
                  <c:v>348.625</c:v>
                </c:pt>
                <c:pt idx="2789">
                  <c:v>348.75</c:v>
                </c:pt>
                <c:pt idx="2790">
                  <c:v>348.875</c:v>
                </c:pt>
                <c:pt idx="2791">
                  <c:v>349</c:v>
                </c:pt>
                <c:pt idx="2792">
                  <c:v>349.125</c:v>
                </c:pt>
                <c:pt idx="2793">
                  <c:v>349.25</c:v>
                </c:pt>
                <c:pt idx="2794">
                  <c:v>349.375</c:v>
                </c:pt>
                <c:pt idx="2795">
                  <c:v>349.5</c:v>
                </c:pt>
                <c:pt idx="2796">
                  <c:v>349.625</c:v>
                </c:pt>
                <c:pt idx="2797">
                  <c:v>349.75</c:v>
                </c:pt>
                <c:pt idx="2798">
                  <c:v>349.875</c:v>
                </c:pt>
                <c:pt idx="2799">
                  <c:v>350</c:v>
                </c:pt>
                <c:pt idx="2800">
                  <c:v>350.125</c:v>
                </c:pt>
                <c:pt idx="2801">
                  <c:v>350.25</c:v>
                </c:pt>
                <c:pt idx="2802">
                  <c:v>350.375</c:v>
                </c:pt>
                <c:pt idx="2803">
                  <c:v>350.5</c:v>
                </c:pt>
                <c:pt idx="2804">
                  <c:v>350.625</c:v>
                </c:pt>
                <c:pt idx="2805">
                  <c:v>350.75</c:v>
                </c:pt>
                <c:pt idx="2806">
                  <c:v>350.875</c:v>
                </c:pt>
                <c:pt idx="2807">
                  <c:v>351</c:v>
                </c:pt>
                <c:pt idx="2808">
                  <c:v>351.125</c:v>
                </c:pt>
                <c:pt idx="2809">
                  <c:v>351.25</c:v>
                </c:pt>
                <c:pt idx="2810">
                  <c:v>351.375</c:v>
                </c:pt>
                <c:pt idx="2811">
                  <c:v>351.5</c:v>
                </c:pt>
                <c:pt idx="2812">
                  <c:v>351.625</c:v>
                </c:pt>
                <c:pt idx="2813">
                  <c:v>351.75</c:v>
                </c:pt>
                <c:pt idx="2814">
                  <c:v>351.875</c:v>
                </c:pt>
                <c:pt idx="2815">
                  <c:v>352</c:v>
                </c:pt>
                <c:pt idx="2816">
                  <c:v>352.125</c:v>
                </c:pt>
                <c:pt idx="2817">
                  <c:v>352.25</c:v>
                </c:pt>
                <c:pt idx="2818">
                  <c:v>352.375</c:v>
                </c:pt>
                <c:pt idx="2819">
                  <c:v>352.5</c:v>
                </c:pt>
                <c:pt idx="2820">
                  <c:v>352.625</c:v>
                </c:pt>
                <c:pt idx="2821">
                  <c:v>352.75</c:v>
                </c:pt>
                <c:pt idx="2822">
                  <c:v>352.875</c:v>
                </c:pt>
                <c:pt idx="2823">
                  <c:v>353</c:v>
                </c:pt>
                <c:pt idx="2824">
                  <c:v>353.125</c:v>
                </c:pt>
                <c:pt idx="2825">
                  <c:v>353.25</c:v>
                </c:pt>
                <c:pt idx="2826">
                  <c:v>353.375</c:v>
                </c:pt>
                <c:pt idx="2827">
                  <c:v>353.5</c:v>
                </c:pt>
                <c:pt idx="2828">
                  <c:v>353.625</c:v>
                </c:pt>
                <c:pt idx="2829">
                  <c:v>353.75</c:v>
                </c:pt>
                <c:pt idx="2830">
                  <c:v>353.875</c:v>
                </c:pt>
                <c:pt idx="2831">
                  <c:v>354</c:v>
                </c:pt>
                <c:pt idx="2832">
                  <c:v>354.125</c:v>
                </c:pt>
                <c:pt idx="2833">
                  <c:v>354.25</c:v>
                </c:pt>
                <c:pt idx="2834">
                  <c:v>354.375</c:v>
                </c:pt>
                <c:pt idx="2835">
                  <c:v>354.5</c:v>
                </c:pt>
                <c:pt idx="2836">
                  <c:v>354.625</c:v>
                </c:pt>
                <c:pt idx="2837">
                  <c:v>354.75</c:v>
                </c:pt>
                <c:pt idx="2838">
                  <c:v>354.875</c:v>
                </c:pt>
                <c:pt idx="2839">
                  <c:v>355</c:v>
                </c:pt>
                <c:pt idx="2840">
                  <c:v>355.125</c:v>
                </c:pt>
                <c:pt idx="2841">
                  <c:v>355.25</c:v>
                </c:pt>
                <c:pt idx="2842">
                  <c:v>355.375</c:v>
                </c:pt>
                <c:pt idx="2843">
                  <c:v>355.5</c:v>
                </c:pt>
                <c:pt idx="2844">
                  <c:v>355.625</c:v>
                </c:pt>
                <c:pt idx="2845">
                  <c:v>355.75</c:v>
                </c:pt>
                <c:pt idx="2846">
                  <c:v>355.875</c:v>
                </c:pt>
                <c:pt idx="2847">
                  <c:v>356</c:v>
                </c:pt>
                <c:pt idx="2848">
                  <c:v>356.125</c:v>
                </c:pt>
                <c:pt idx="2849">
                  <c:v>356.25</c:v>
                </c:pt>
                <c:pt idx="2850">
                  <c:v>356.375</c:v>
                </c:pt>
                <c:pt idx="2851">
                  <c:v>356.5</c:v>
                </c:pt>
                <c:pt idx="2852">
                  <c:v>356.625</c:v>
                </c:pt>
                <c:pt idx="2853">
                  <c:v>356.75</c:v>
                </c:pt>
                <c:pt idx="2854">
                  <c:v>356.875</c:v>
                </c:pt>
                <c:pt idx="2855">
                  <c:v>357</c:v>
                </c:pt>
                <c:pt idx="2856">
                  <c:v>357.125</c:v>
                </c:pt>
                <c:pt idx="2857">
                  <c:v>357.25</c:v>
                </c:pt>
                <c:pt idx="2858">
                  <c:v>357.375</c:v>
                </c:pt>
                <c:pt idx="2859">
                  <c:v>357.5</c:v>
                </c:pt>
                <c:pt idx="2860">
                  <c:v>357.625</c:v>
                </c:pt>
                <c:pt idx="2861">
                  <c:v>357.75</c:v>
                </c:pt>
                <c:pt idx="2862">
                  <c:v>357.875</c:v>
                </c:pt>
                <c:pt idx="2863">
                  <c:v>358</c:v>
                </c:pt>
                <c:pt idx="2864">
                  <c:v>358.125</c:v>
                </c:pt>
                <c:pt idx="2865">
                  <c:v>358.25</c:v>
                </c:pt>
                <c:pt idx="2866">
                  <c:v>358.375</c:v>
                </c:pt>
                <c:pt idx="2867">
                  <c:v>358.5</c:v>
                </c:pt>
                <c:pt idx="2868">
                  <c:v>358.625</c:v>
                </c:pt>
                <c:pt idx="2869">
                  <c:v>358.75</c:v>
                </c:pt>
                <c:pt idx="2870">
                  <c:v>358.875</c:v>
                </c:pt>
                <c:pt idx="2871">
                  <c:v>359</c:v>
                </c:pt>
                <c:pt idx="2872">
                  <c:v>359.125</c:v>
                </c:pt>
                <c:pt idx="2873">
                  <c:v>359.25</c:v>
                </c:pt>
                <c:pt idx="2874">
                  <c:v>359.375</c:v>
                </c:pt>
                <c:pt idx="2875">
                  <c:v>359.5</c:v>
                </c:pt>
                <c:pt idx="2876">
                  <c:v>359.625</c:v>
                </c:pt>
                <c:pt idx="2877">
                  <c:v>359.75</c:v>
                </c:pt>
                <c:pt idx="2878">
                  <c:v>359.875</c:v>
                </c:pt>
                <c:pt idx="2879">
                  <c:v>360</c:v>
                </c:pt>
                <c:pt idx="2880">
                  <c:v>360.125</c:v>
                </c:pt>
                <c:pt idx="2881">
                  <c:v>360.25</c:v>
                </c:pt>
                <c:pt idx="2882">
                  <c:v>360.375</c:v>
                </c:pt>
                <c:pt idx="2883">
                  <c:v>360.5</c:v>
                </c:pt>
                <c:pt idx="2884">
                  <c:v>360.625</c:v>
                </c:pt>
                <c:pt idx="2885">
                  <c:v>360.75</c:v>
                </c:pt>
                <c:pt idx="2886">
                  <c:v>360.875</c:v>
                </c:pt>
                <c:pt idx="2887">
                  <c:v>361</c:v>
                </c:pt>
                <c:pt idx="2888">
                  <c:v>361.125</c:v>
                </c:pt>
                <c:pt idx="2889">
                  <c:v>361.25</c:v>
                </c:pt>
                <c:pt idx="2890">
                  <c:v>361.375</c:v>
                </c:pt>
                <c:pt idx="2891">
                  <c:v>361.5</c:v>
                </c:pt>
                <c:pt idx="2892">
                  <c:v>361.625</c:v>
                </c:pt>
                <c:pt idx="2893">
                  <c:v>361.75</c:v>
                </c:pt>
                <c:pt idx="2894">
                  <c:v>361.875</c:v>
                </c:pt>
                <c:pt idx="2895">
                  <c:v>362</c:v>
                </c:pt>
                <c:pt idx="2896">
                  <c:v>362.125</c:v>
                </c:pt>
                <c:pt idx="2897">
                  <c:v>362.25</c:v>
                </c:pt>
                <c:pt idx="2898">
                  <c:v>362.375</c:v>
                </c:pt>
                <c:pt idx="2899">
                  <c:v>362.5</c:v>
                </c:pt>
                <c:pt idx="2900">
                  <c:v>362.625</c:v>
                </c:pt>
                <c:pt idx="2901">
                  <c:v>362.75</c:v>
                </c:pt>
                <c:pt idx="2902">
                  <c:v>362.875</c:v>
                </c:pt>
                <c:pt idx="2903">
                  <c:v>363</c:v>
                </c:pt>
                <c:pt idx="2904">
                  <c:v>363.125</c:v>
                </c:pt>
                <c:pt idx="2905">
                  <c:v>363.25</c:v>
                </c:pt>
                <c:pt idx="2906">
                  <c:v>363.375</c:v>
                </c:pt>
                <c:pt idx="2907">
                  <c:v>363.5</c:v>
                </c:pt>
                <c:pt idx="2908">
                  <c:v>363.625</c:v>
                </c:pt>
                <c:pt idx="2909">
                  <c:v>363.75</c:v>
                </c:pt>
                <c:pt idx="2910">
                  <c:v>363.875</c:v>
                </c:pt>
                <c:pt idx="2911">
                  <c:v>364</c:v>
                </c:pt>
                <c:pt idx="2912">
                  <c:v>364.125</c:v>
                </c:pt>
                <c:pt idx="2913">
                  <c:v>364.25</c:v>
                </c:pt>
                <c:pt idx="2914">
                  <c:v>364.375</c:v>
                </c:pt>
                <c:pt idx="2915">
                  <c:v>364.5</c:v>
                </c:pt>
                <c:pt idx="2916">
                  <c:v>364.625</c:v>
                </c:pt>
                <c:pt idx="2917">
                  <c:v>364.75</c:v>
                </c:pt>
                <c:pt idx="2918">
                  <c:v>364.875</c:v>
                </c:pt>
                <c:pt idx="2919">
                  <c:v>365</c:v>
                </c:pt>
                <c:pt idx="2920">
                  <c:v>365.125</c:v>
                </c:pt>
                <c:pt idx="2921">
                  <c:v>365.25</c:v>
                </c:pt>
                <c:pt idx="2922">
                  <c:v>365.375</c:v>
                </c:pt>
                <c:pt idx="2923">
                  <c:v>365.5</c:v>
                </c:pt>
                <c:pt idx="2924">
                  <c:v>365.625</c:v>
                </c:pt>
                <c:pt idx="2925">
                  <c:v>365.75</c:v>
                </c:pt>
                <c:pt idx="2926">
                  <c:v>365.875</c:v>
                </c:pt>
                <c:pt idx="2927">
                  <c:v>366</c:v>
                </c:pt>
                <c:pt idx="2928">
                  <c:v>366.125</c:v>
                </c:pt>
                <c:pt idx="2929">
                  <c:v>366.25</c:v>
                </c:pt>
                <c:pt idx="2930">
                  <c:v>366.375</c:v>
                </c:pt>
                <c:pt idx="2931">
                  <c:v>366.5</c:v>
                </c:pt>
                <c:pt idx="2932">
                  <c:v>366.625</c:v>
                </c:pt>
                <c:pt idx="2933">
                  <c:v>366.75</c:v>
                </c:pt>
                <c:pt idx="2934">
                  <c:v>366.875</c:v>
                </c:pt>
                <c:pt idx="2935">
                  <c:v>367</c:v>
                </c:pt>
                <c:pt idx="2936">
                  <c:v>367.125</c:v>
                </c:pt>
                <c:pt idx="2937">
                  <c:v>367.25</c:v>
                </c:pt>
                <c:pt idx="2938">
                  <c:v>367.375</c:v>
                </c:pt>
                <c:pt idx="2939">
                  <c:v>367.5</c:v>
                </c:pt>
                <c:pt idx="2940">
                  <c:v>367.625</c:v>
                </c:pt>
                <c:pt idx="2941">
                  <c:v>367.75</c:v>
                </c:pt>
                <c:pt idx="2942">
                  <c:v>367.875</c:v>
                </c:pt>
                <c:pt idx="2943">
                  <c:v>368</c:v>
                </c:pt>
                <c:pt idx="2944">
                  <c:v>368.125</c:v>
                </c:pt>
                <c:pt idx="2945">
                  <c:v>368.25</c:v>
                </c:pt>
                <c:pt idx="2946">
                  <c:v>368.375</c:v>
                </c:pt>
                <c:pt idx="2947">
                  <c:v>368.5</c:v>
                </c:pt>
                <c:pt idx="2948">
                  <c:v>368.625</c:v>
                </c:pt>
                <c:pt idx="2949">
                  <c:v>368.75</c:v>
                </c:pt>
                <c:pt idx="2950">
                  <c:v>368.875</c:v>
                </c:pt>
                <c:pt idx="2951">
                  <c:v>369</c:v>
                </c:pt>
                <c:pt idx="2952">
                  <c:v>369.125</c:v>
                </c:pt>
                <c:pt idx="2953">
                  <c:v>369.25</c:v>
                </c:pt>
                <c:pt idx="2954">
                  <c:v>369.375</c:v>
                </c:pt>
                <c:pt idx="2955">
                  <c:v>369.5</c:v>
                </c:pt>
                <c:pt idx="2956">
                  <c:v>369.625</c:v>
                </c:pt>
                <c:pt idx="2957">
                  <c:v>369.75</c:v>
                </c:pt>
                <c:pt idx="2958">
                  <c:v>369.875</c:v>
                </c:pt>
                <c:pt idx="2959">
                  <c:v>370</c:v>
                </c:pt>
                <c:pt idx="2960">
                  <c:v>370.125</c:v>
                </c:pt>
                <c:pt idx="2961">
                  <c:v>370.25</c:v>
                </c:pt>
                <c:pt idx="2962">
                  <c:v>370.375</c:v>
                </c:pt>
                <c:pt idx="2963">
                  <c:v>370.5</c:v>
                </c:pt>
                <c:pt idx="2964">
                  <c:v>370.625</c:v>
                </c:pt>
                <c:pt idx="2965">
                  <c:v>370.75</c:v>
                </c:pt>
                <c:pt idx="2966">
                  <c:v>370.875</c:v>
                </c:pt>
                <c:pt idx="2967">
                  <c:v>371</c:v>
                </c:pt>
                <c:pt idx="2968">
                  <c:v>371.125</c:v>
                </c:pt>
                <c:pt idx="2969">
                  <c:v>371.25</c:v>
                </c:pt>
                <c:pt idx="2970">
                  <c:v>371.375</c:v>
                </c:pt>
                <c:pt idx="2971">
                  <c:v>371.5</c:v>
                </c:pt>
                <c:pt idx="2972">
                  <c:v>371.625</c:v>
                </c:pt>
                <c:pt idx="2973">
                  <c:v>371.75</c:v>
                </c:pt>
                <c:pt idx="2974">
                  <c:v>371.875</c:v>
                </c:pt>
                <c:pt idx="2975">
                  <c:v>372</c:v>
                </c:pt>
                <c:pt idx="2976">
                  <c:v>372.125</c:v>
                </c:pt>
                <c:pt idx="2977">
                  <c:v>372.25</c:v>
                </c:pt>
                <c:pt idx="2978">
                  <c:v>372.375</c:v>
                </c:pt>
                <c:pt idx="2979">
                  <c:v>372.5</c:v>
                </c:pt>
                <c:pt idx="2980">
                  <c:v>372.625</c:v>
                </c:pt>
                <c:pt idx="2981">
                  <c:v>372.75</c:v>
                </c:pt>
                <c:pt idx="2982">
                  <c:v>372.875</c:v>
                </c:pt>
                <c:pt idx="2983">
                  <c:v>373</c:v>
                </c:pt>
                <c:pt idx="2984">
                  <c:v>373.125</c:v>
                </c:pt>
                <c:pt idx="2985">
                  <c:v>373.25</c:v>
                </c:pt>
                <c:pt idx="2986">
                  <c:v>373.375</c:v>
                </c:pt>
                <c:pt idx="2987">
                  <c:v>373.5</c:v>
                </c:pt>
                <c:pt idx="2988">
                  <c:v>373.625</c:v>
                </c:pt>
                <c:pt idx="2989">
                  <c:v>373.75</c:v>
                </c:pt>
                <c:pt idx="2990">
                  <c:v>373.875</c:v>
                </c:pt>
                <c:pt idx="2991">
                  <c:v>374</c:v>
                </c:pt>
                <c:pt idx="2992">
                  <c:v>374.125</c:v>
                </c:pt>
                <c:pt idx="2993">
                  <c:v>374.25</c:v>
                </c:pt>
                <c:pt idx="2994">
                  <c:v>374.375</c:v>
                </c:pt>
                <c:pt idx="2995">
                  <c:v>374.5</c:v>
                </c:pt>
                <c:pt idx="2996">
                  <c:v>374.625</c:v>
                </c:pt>
                <c:pt idx="2997">
                  <c:v>374.75</c:v>
                </c:pt>
                <c:pt idx="2998">
                  <c:v>374.875</c:v>
                </c:pt>
                <c:pt idx="2999">
                  <c:v>375</c:v>
                </c:pt>
                <c:pt idx="3000">
                  <c:v>375.125</c:v>
                </c:pt>
                <c:pt idx="3001">
                  <c:v>375.25</c:v>
                </c:pt>
                <c:pt idx="3002">
                  <c:v>375.375</c:v>
                </c:pt>
                <c:pt idx="3003">
                  <c:v>375.5</c:v>
                </c:pt>
                <c:pt idx="3004">
                  <c:v>375.625</c:v>
                </c:pt>
                <c:pt idx="3005">
                  <c:v>375.75</c:v>
                </c:pt>
                <c:pt idx="3006">
                  <c:v>375.875</c:v>
                </c:pt>
                <c:pt idx="3007">
                  <c:v>376</c:v>
                </c:pt>
                <c:pt idx="3008">
                  <c:v>376.125</c:v>
                </c:pt>
                <c:pt idx="3009">
                  <c:v>376.25</c:v>
                </c:pt>
                <c:pt idx="3010">
                  <c:v>376.375</c:v>
                </c:pt>
                <c:pt idx="3011">
                  <c:v>376.5</c:v>
                </c:pt>
                <c:pt idx="3012">
                  <c:v>376.625</c:v>
                </c:pt>
                <c:pt idx="3013">
                  <c:v>376.75</c:v>
                </c:pt>
                <c:pt idx="3014">
                  <c:v>376.875</c:v>
                </c:pt>
                <c:pt idx="3015">
                  <c:v>377</c:v>
                </c:pt>
                <c:pt idx="3016">
                  <c:v>377.125</c:v>
                </c:pt>
                <c:pt idx="3017">
                  <c:v>377.25</c:v>
                </c:pt>
                <c:pt idx="3018">
                  <c:v>377.375</c:v>
                </c:pt>
                <c:pt idx="3019">
                  <c:v>377.5</c:v>
                </c:pt>
                <c:pt idx="3020">
                  <c:v>377.625</c:v>
                </c:pt>
                <c:pt idx="3021">
                  <c:v>377.75</c:v>
                </c:pt>
                <c:pt idx="3022">
                  <c:v>377.875</c:v>
                </c:pt>
                <c:pt idx="3023">
                  <c:v>378</c:v>
                </c:pt>
                <c:pt idx="3024">
                  <c:v>378.125</c:v>
                </c:pt>
                <c:pt idx="3025">
                  <c:v>378.25</c:v>
                </c:pt>
                <c:pt idx="3026">
                  <c:v>378.375</c:v>
                </c:pt>
                <c:pt idx="3027">
                  <c:v>378.5</c:v>
                </c:pt>
                <c:pt idx="3028">
                  <c:v>378.625</c:v>
                </c:pt>
                <c:pt idx="3029">
                  <c:v>378.75</c:v>
                </c:pt>
                <c:pt idx="3030">
                  <c:v>378.875</c:v>
                </c:pt>
                <c:pt idx="3031">
                  <c:v>379</c:v>
                </c:pt>
                <c:pt idx="3032">
                  <c:v>379.125</c:v>
                </c:pt>
                <c:pt idx="3033">
                  <c:v>379.25</c:v>
                </c:pt>
                <c:pt idx="3034">
                  <c:v>379.375</c:v>
                </c:pt>
                <c:pt idx="3035">
                  <c:v>379.5</c:v>
                </c:pt>
                <c:pt idx="3036">
                  <c:v>379.625</c:v>
                </c:pt>
                <c:pt idx="3037">
                  <c:v>379.75</c:v>
                </c:pt>
                <c:pt idx="3038">
                  <c:v>379.875</c:v>
                </c:pt>
                <c:pt idx="3039">
                  <c:v>380</c:v>
                </c:pt>
                <c:pt idx="3040">
                  <c:v>380.125</c:v>
                </c:pt>
                <c:pt idx="3041">
                  <c:v>380.25</c:v>
                </c:pt>
                <c:pt idx="3042">
                  <c:v>380.375</c:v>
                </c:pt>
                <c:pt idx="3043">
                  <c:v>380.5</c:v>
                </c:pt>
                <c:pt idx="3044">
                  <c:v>380.625</c:v>
                </c:pt>
                <c:pt idx="3045">
                  <c:v>380.75</c:v>
                </c:pt>
                <c:pt idx="3046">
                  <c:v>380.875</c:v>
                </c:pt>
                <c:pt idx="3047">
                  <c:v>381</c:v>
                </c:pt>
                <c:pt idx="3048">
                  <c:v>381.125</c:v>
                </c:pt>
                <c:pt idx="3049">
                  <c:v>381.25</c:v>
                </c:pt>
                <c:pt idx="3050">
                  <c:v>381.375</c:v>
                </c:pt>
                <c:pt idx="3051">
                  <c:v>381.5</c:v>
                </c:pt>
                <c:pt idx="3052">
                  <c:v>381.625</c:v>
                </c:pt>
                <c:pt idx="3053">
                  <c:v>381.75</c:v>
                </c:pt>
                <c:pt idx="3054">
                  <c:v>381.875</c:v>
                </c:pt>
                <c:pt idx="3055">
                  <c:v>382</c:v>
                </c:pt>
                <c:pt idx="3056">
                  <c:v>382.125</c:v>
                </c:pt>
                <c:pt idx="3057">
                  <c:v>382.25</c:v>
                </c:pt>
                <c:pt idx="3058">
                  <c:v>382.375</c:v>
                </c:pt>
                <c:pt idx="3059">
                  <c:v>382.5</c:v>
                </c:pt>
                <c:pt idx="3060">
                  <c:v>382.625</c:v>
                </c:pt>
                <c:pt idx="3061">
                  <c:v>382.75</c:v>
                </c:pt>
                <c:pt idx="3062">
                  <c:v>382.875</c:v>
                </c:pt>
                <c:pt idx="3063">
                  <c:v>383</c:v>
                </c:pt>
                <c:pt idx="3064">
                  <c:v>383.125</c:v>
                </c:pt>
                <c:pt idx="3065">
                  <c:v>383.25</c:v>
                </c:pt>
                <c:pt idx="3066">
                  <c:v>383.375</c:v>
                </c:pt>
                <c:pt idx="3067">
                  <c:v>383.5</c:v>
                </c:pt>
                <c:pt idx="3068">
                  <c:v>383.625</c:v>
                </c:pt>
                <c:pt idx="3069">
                  <c:v>383.75</c:v>
                </c:pt>
                <c:pt idx="3070">
                  <c:v>383.875</c:v>
                </c:pt>
                <c:pt idx="3071">
                  <c:v>384</c:v>
                </c:pt>
                <c:pt idx="3072">
                  <c:v>384.125</c:v>
                </c:pt>
                <c:pt idx="3073">
                  <c:v>384.25</c:v>
                </c:pt>
                <c:pt idx="3074">
                  <c:v>384.375</c:v>
                </c:pt>
                <c:pt idx="3075">
                  <c:v>384.5</c:v>
                </c:pt>
                <c:pt idx="3076">
                  <c:v>384.625</c:v>
                </c:pt>
                <c:pt idx="3077">
                  <c:v>384.75</c:v>
                </c:pt>
                <c:pt idx="3078">
                  <c:v>384.875</c:v>
                </c:pt>
                <c:pt idx="3079">
                  <c:v>385</c:v>
                </c:pt>
                <c:pt idx="3080">
                  <c:v>385.125</c:v>
                </c:pt>
                <c:pt idx="3081">
                  <c:v>385.25</c:v>
                </c:pt>
                <c:pt idx="3082">
                  <c:v>385.375</c:v>
                </c:pt>
                <c:pt idx="3083">
                  <c:v>385.5</c:v>
                </c:pt>
                <c:pt idx="3084">
                  <c:v>385.625</c:v>
                </c:pt>
                <c:pt idx="3085">
                  <c:v>385.75</c:v>
                </c:pt>
                <c:pt idx="3086">
                  <c:v>385.875</c:v>
                </c:pt>
                <c:pt idx="3087">
                  <c:v>386</c:v>
                </c:pt>
                <c:pt idx="3088">
                  <c:v>386.125</c:v>
                </c:pt>
                <c:pt idx="3089">
                  <c:v>386.25</c:v>
                </c:pt>
                <c:pt idx="3090">
                  <c:v>386.375</c:v>
                </c:pt>
                <c:pt idx="3091">
                  <c:v>386.5</c:v>
                </c:pt>
                <c:pt idx="3092">
                  <c:v>386.625</c:v>
                </c:pt>
                <c:pt idx="3093">
                  <c:v>386.75</c:v>
                </c:pt>
                <c:pt idx="3094">
                  <c:v>386.875</c:v>
                </c:pt>
                <c:pt idx="3095">
                  <c:v>387</c:v>
                </c:pt>
                <c:pt idx="3096">
                  <c:v>387.125</c:v>
                </c:pt>
                <c:pt idx="3097">
                  <c:v>387.25</c:v>
                </c:pt>
                <c:pt idx="3098">
                  <c:v>387.375</c:v>
                </c:pt>
                <c:pt idx="3099">
                  <c:v>387.5</c:v>
                </c:pt>
                <c:pt idx="3100">
                  <c:v>387.625</c:v>
                </c:pt>
                <c:pt idx="3101">
                  <c:v>387.75</c:v>
                </c:pt>
                <c:pt idx="3102">
                  <c:v>387.875</c:v>
                </c:pt>
                <c:pt idx="3103">
                  <c:v>388</c:v>
                </c:pt>
                <c:pt idx="3104">
                  <c:v>388.125</c:v>
                </c:pt>
                <c:pt idx="3105">
                  <c:v>388.25</c:v>
                </c:pt>
                <c:pt idx="3106">
                  <c:v>388.375</c:v>
                </c:pt>
                <c:pt idx="3107">
                  <c:v>388.5</c:v>
                </c:pt>
                <c:pt idx="3108">
                  <c:v>388.625</c:v>
                </c:pt>
                <c:pt idx="3109">
                  <c:v>388.75</c:v>
                </c:pt>
                <c:pt idx="3110">
                  <c:v>388.875</c:v>
                </c:pt>
                <c:pt idx="3111">
                  <c:v>389</c:v>
                </c:pt>
                <c:pt idx="3112">
                  <c:v>389.125</c:v>
                </c:pt>
                <c:pt idx="3113">
                  <c:v>389.25</c:v>
                </c:pt>
                <c:pt idx="3114">
                  <c:v>389.375</c:v>
                </c:pt>
                <c:pt idx="3115">
                  <c:v>389.5</c:v>
                </c:pt>
                <c:pt idx="3116">
                  <c:v>389.625</c:v>
                </c:pt>
                <c:pt idx="3117">
                  <c:v>389.75</c:v>
                </c:pt>
                <c:pt idx="3118">
                  <c:v>389.875</c:v>
                </c:pt>
                <c:pt idx="3119">
                  <c:v>390</c:v>
                </c:pt>
                <c:pt idx="3120">
                  <c:v>390.125</c:v>
                </c:pt>
                <c:pt idx="3121">
                  <c:v>390.25</c:v>
                </c:pt>
                <c:pt idx="3122">
                  <c:v>390.375</c:v>
                </c:pt>
                <c:pt idx="3123">
                  <c:v>390.5</c:v>
                </c:pt>
                <c:pt idx="3124">
                  <c:v>390.625</c:v>
                </c:pt>
                <c:pt idx="3125">
                  <c:v>390.75</c:v>
                </c:pt>
                <c:pt idx="3126">
                  <c:v>390.875</c:v>
                </c:pt>
                <c:pt idx="3127">
                  <c:v>391</c:v>
                </c:pt>
                <c:pt idx="3128">
                  <c:v>391.125</c:v>
                </c:pt>
                <c:pt idx="3129">
                  <c:v>391.25</c:v>
                </c:pt>
                <c:pt idx="3130">
                  <c:v>391.375</c:v>
                </c:pt>
                <c:pt idx="3131">
                  <c:v>391.5</c:v>
                </c:pt>
                <c:pt idx="3132">
                  <c:v>391.625</c:v>
                </c:pt>
                <c:pt idx="3133">
                  <c:v>391.75</c:v>
                </c:pt>
                <c:pt idx="3134">
                  <c:v>391.875</c:v>
                </c:pt>
                <c:pt idx="3135">
                  <c:v>392</c:v>
                </c:pt>
                <c:pt idx="3136">
                  <c:v>392.125</c:v>
                </c:pt>
                <c:pt idx="3137">
                  <c:v>392.25</c:v>
                </c:pt>
                <c:pt idx="3138">
                  <c:v>392.375</c:v>
                </c:pt>
                <c:pt idx="3139">
                  <c:v>392.5</c:v>
                </c:pt>
                <c:pt idx="3140">
                  <c:v>392.625</c:v>
                </c:pt>
                <c:pt idx="3141">
                  <c:v>392.75</c:v>
                </c:pt>
                <c:pt idx="3142">
                  <c:v>392.875</c:v>
                </c:pt>
                <c:pt idx="3143">
                  <c:v>393</c:v>
                </c:pt>
                <c:pt idx="3144">
                  <c:v>393.125</c:v>
                </c:pt>
                <c:pt idx="3145">
                  <c:v>393.25</c:v>
                </c:pt>
                <c:pt idx="3146">
                  <c:v>393.375</c:v>
                </c:pt>
                <c:pt idx="3147">
                  <c:v>393.5</c:v>
                </c:pt>
                <c:pt idx="3148">
                  <c:v>393.625</c:v>
                </c:pt>
                <c:pt idx="3149">
                  <c:v>393.75</c:v>
                </c:pt>
                <c:pt idx="3150">
                  <c:v>393.875</c:v>
                </c:pt>
                <c:pt idx="3151">
                  <c:v>394</c:v>
                </c:pt>
                <c:pt idx="3152">
                  <c:v>394.125</c:v>
                </c:pt>
                <c:pt idx="3153">
                  <c:v>394.25</c:v>
                </c:pt>
                <c:pt idx="3154">
                  <c:v>394.375</c:v>
                </c:pt>
                <c:pt idx="3155">
                  <c:v>394.5</c:v>
                </c:pt>
                <c:pt idx="3156">
                  <c:v>394.625</c:v>
                </c:pt>
                <c:pt idx="3157">
                  <c:v>394.75</c:v>
                </c:pt>
                <c:pt idx="3158">
                  <c:v>394.875</c:v>
                </c:pt>
                <c:pt idx="3159">
                  <c:v>395</c:v>
                </c:pt>
                <c:pt idx="3160">
                  <c:v>395.125</c:v>
                </c:pt>
                <c:pt idx="3161">
                  <c:v>395.25</c:v>
                </c:pt>
                <c:pt idx="3162">
                  <c:v>395.375</c:v>
                </c:pt>
                <c:pt idx="3163">
                  <c:v>395.5</c:v>
                </c:pt>
                <c:pt idx="3164">
                  <c:v>395.625</c:v>
                </c:pt>
                <c:pt idx="3165">
                  <c:v>395.75</c:v>
                </c:pt>
                <c:pt idx="3166">
                  <c:v>395.875</c:v>
                </c:pt>
                <c:pt idx="3167">
                  <c:v>396</c:v>
                </c:pt>
                <c:pt idx="3168">
                  <c:v>396.125</c:v>
                </c:pt>
                <c:pt idx="3169">
                  <c:v>396.25</c:v>
                </c:pt>
                <c:pt idx="3170">
                  <c:v>396.375</c:v>
                </c:pt>
                <c:pt idx="3171">
                  <c:v>396.5</c:v>
                </c:pt>
                <c:pt idx="3172">
                  <c:v>396.625</c:v>
                </c:pt>
                <c:pt idx="3173">
                  <c:v>396.75</c:v>
                </c:pt>
                <c:pt idx="3174">
                  <c:v>396.875</c:v>
                </c:pt>
                <c:pt idx="3175">
                  <c:v>397</c:v>
                </c:pt>
                <c:pt idx="3176">
                  <c:v>397.125</c:v>
                </c:pt>
                <c:pt idx="3177">
                  <c:v>397.25</c:v>
                </c:pt>
                <c:pt idx="3178">
                  <c:v>397.375</c:v>
                </c:pt>
                <c:pt idx="3179">
                  <c:v>397.5</c:v>
                </c:pt>
                <c:pt idx="3180">
                  <c:v>397.625</c:v>
                </c:pt>
                <c:pt idx="3181">
                  <c:v>397.75</c:v>
                </c:pt>
                <c:pt idx="3182">
                  <c:v>397.875</c:v>
                </c:pt>
                <c:pt idx="3183">
                  <c:v>398</c:v>
                </c:pt>
                <c:pt idx="3184">
                  <c:v>398.125</c:v>
                </c:pt>
                <c:pt idx="3185">
                  <c:v>398.25</c:v>
                </c:pt>
                <c:pt idx="3186">
                  <c:v>398.375</c:v>
                </c:pt>
                <c:pt idx="3187">
                  <c:v>398.5</c:v>
                </c:pt>
                <c:pt idx="3188">
                  <c:v>398.625</c:v>
                </c:pt>
                <c:pt idx="3189">
                  <c:v>398.75</c:v>
                </c:pt>
                <c:pt idx="3190">
                  <c:v>398.875</c:v>
                </c:pt>
                <c:pt idx="3191">
                  <c:v>399</c:v>
                </c:pt>
                <c:pt idx="3192">
                  <c:v>399.125</c:v>
                </c:pt>
                <c:pt idx="3193">
                  <c:v>399.25</c:v>
                </c:pt>
                <c:pt idx="3194">
                  <c:v>399.375</c:v>
                </c:pt>
                <c:pt idx="3195">
                  <c:v>399.5</c:v>
                </c:pt>
                <c:pt idx="3196">
                  <c:v>399.625</c:v>
                </c:pt>
                <c:pt idx="3197">
                  <c:v>399.75</c:v>
                </c:pt>
                <c:pt idx="3198">
                  <c:v>399.875</c:v>
                </c:pt>
                <c:pt idx="3199">
                  <c:v>400</c:v>
                </c:pt>
              </c:numCache>
            </c:numRef>
          </c:xVal>
          <c:yVal>
            <c:numRef>
              <c:f>TF!$C$2:$C$3201</c:f>
              <c:numCache>
                <c:formatCode>0.00E+00</c:formatCode>
                <c:ptCount val="3200"/>
                <c:pt idx="0">
                  <c:v>6.8502200000000002</c:v>
                </c:pt>
                <c:pt idx="1">
                  <c:v>18.0505</c:v>
                </c:pt>
                <c:pt idx="2">
                  <c:v>20.632300000000001</c:v>
                </c:pt>
                <c:pt idx="3">
                  <c:v>37.6496</c:v>
                </c:pt>
                <c:pt idx="4">
                  <c:v>57.809899999999999</c:v>
                </c:pt>
                <c:pt idx="5">
                  <c:v>115.04600000000001</c:v>
                </c:pt>
                <c:pt idx="6">
                  <c:v>86.034000000000006</c:v>
                </c:pt>
                <c:pt idx="7">
                  <c:v>97.088899999999995</c:v>
                </c:pt>
                <c:pt idx="8">
                  <c:v>88.7624</c:v>
                </c:pt>
                <c:pt idx="9">
                  <c:v>55.384099999999997</c:v>
                </c:pt>
                <c:pt idx="10">
                  <c:v>34.7089</c:v>
                </c:pt>
                <c:pt idx="11">
                  <c:v>19.829000000000001</c:v>
                </c:pt>
                <c:pt idx="12">
                  <c:v>14.551299999999999</c:v>
                </c:pt>
                <c:pt idx="13">
                  <c:v>8.6727299999999996</c:v>
                </c:pt>
                <c:pt idx="14">
                  <c:v>6.4041699999999997</c:v>
                </c:pt>
                <c:pt idx="15">
                  <c:v>6.4684100000000004</c:v>
                </c:pt>
                <c:pt idx="16">
                  <c:v>4.3114600000000003</c:v>
                </c:pt>
                <c:pt idx="17">
                  <c:v>3.78891</c:v>
                </c:pt>
                <c:pt idx="18">
                  <c:v>2.9506000000000001</c:v>
                </c:pt>
                <c:pt idx="19">
                  <c:v>3.35243</c:v>
                </c:pt>
                <c:pt idx="20">
                  <c:v>3.0519599999999998</c:v>
                </c:pt>
                <c:pt idx="21">
                  <c:v>2.7305299999999999</c:v>
                </c:pt>
                <c:pt idx="22">
                  <c:v>2.59172</c:v>
                </c:pt>
                <c:pt idx="23">
                  <c:v>2.05545</c:v>
                </c:pt>
                <c:pt idx="24">
                  <c:v>2.2694399999999999</c:v>
                </c:pt>
                <c:pt idx="25">
                  <c:v>2.32938</c:v>
                </c:pt>
                <c:pt idx="26">
                  <c:v>2.19658</c:v>
                </c:pt>
                <c:pt idx="27">
                  <c:v>2.3330899999999999</c:v>
                </c:pt>
                <c:pt idx="28">
                  <c:v>1.8347599999999999</c:v>
                </c:pt>
                <c:pt idx="29">
                  <c:v>1.80402</c:v>
                </c:pt>
                <c:pt idx="30">
                  <c:v>2.03016</c:v>
                </c:pt>
                <c:pt idx="31">
                  <c:v>1.86059</c:v>
                </c:pt>
                <c:pt idx="32">
                  <c:v>1.9128799999999999</c:v>
                </c:pt>
                <c:pt idx="33">
                  <c:v>1.82955</c:v>
                </c:pt>
                <c:pt idx="34">
                  <c:v>1.78647</c:v>
                </c:pt>
                <c:pt idx="35">
                  <c:v>1.77494</c:v>
                </c:pt>
                <c:pt idx="36">
                  <c:v>1.8263400000000001</c:v>
                </c:pt>
                <c:pt idx="37">
                  <c:v>1.9704600000000001</c:v>
                </c:pt>
                <c:pt idx="38">
                  <c:v>2.11267</c:v>
                </c:pt>
                <c:pt idx="39">
                  <c:v>2.2717299999999998</c:v>
                </c:pt>
                <c:pt idx="40">
                  <c:v>2.44828</c:v>
                </c:pt>
                <c:pt idx="41">
                  <c:v>2.19598</c:v>
                </c:pt>
                <c:pt idx="42">
                  <c:v>2.1171199999999999</c:v>
                </c:pt>
                <c:pt idx="43">
                  <c:v>2.2531300000000001</c:v>
                </c:pt>
                <c:pt idx="44">
                  <c:v>2.09795</c:v>
                </c:pt>
                <c:pt idx="45">
                  <c:v>2.0813299999999999</c:v>
                </c:pt>
                <c:pt idx="46">
                  <c:v>2.5211600000000001</c:v>
                </c:pt>
                <c:pt idx="47">
                  <c:v>2.6720100000000002</c:v>
                </c:pt>
                <c:pt idx="48">
                  <c:v>2.6930499999999999</c:v>
                </c:pt>
                <c:pt idx="49">
                  <c:v>2.8584100000000001</c:v>
                </c:pt>
                <c:pt idx="50">
                  <c:v>2.4253499999999999</c:v>
                </c:pt>
                <c:pt idx="51">
                  <c:v>2.2345000000000002</c:v>
                </c:pt>
                <c:pt idx="52">
                  <c:v>2.7656800000000001</c:v>
                </c:pt>
                <c:pt idx="53">
                  <c:v>2.4133499999999999</c:v>
                </c:pt>
                <c:pt idx="54">
                  <c:v>2.8673000000000002</c:v>
                </c:pt>
                <c:pt idx="55">
                  <c:v>3.1221000000000001</c:v>
                </c:pt>
                <c:pt idx="56">
                  <c:v>2.84091</c:v>
                </c:pt>
                <c:pt idx="57">
                  <c:v>3.2316400000000001</c:v>
                </c:pt>
                <c:pt idx="58">
                  <c:v>3.5621100000000001</c:v>
                </c:pt>
                <c:pt idx="59">
                  <c:v>3.7027399999999999</c:v>
                </c:pt>
                <c:pt idx="60">
                  <c:v>4.0214299999999996</c:v>
                </c:pt>
                <c:pt idx="61">
                  <c:v>7.9820900000000004</c:v>
                </c:pt>
                <c:pt idx="62">
                  <c:v>7.2049300000000001</c:v>
                </c:pt>
                <c:pt idx="63">
                  <c:v>8.4937100000000001</c:v>
                </c:pt>
                <c:pt idx="64">
                  <c:v>14.975899999999999</c:v>
                </c:pt>
                <c:pt idx="65">
                  <c:v>28.156199999999998</c:v>
                </c:pt>
                <c:pt idx="66">
                  <c:v>42.808399999999999</c:v>
                </c:pt>
                <c:pt idx="67">
                  <c:v>39.490699999999997</c:v>
                </c:pt>
                <c:pt idx="68">
                  <c:v>22.001899999999999</c:v>
                </c:pt>
                <c:pt idx="69">
                  <c:v>14.914999999999999</c:v>
                </c:pt>
                <c:pt idx="70">
                  <c:v>10.868600000000001</c:v>
                </c:pt>
                <c:pt idx="71">
                  <c:v>7.1627400000000003</c:v>
                </c:pt>
                <c:pt idx="72">
                  <c:v>6.7718600000000002</c:v>
                </c:pt>
                <c:pt idx="73">
                  <c:v>5.3508399999999998</c:v>
                </c:pt>
                <c:pt idx="74">
                  <c:v>5.0680399999999999</c:v>
                </c:pt>
                <c:pt idx="75">
                  <c:v>5.8392299999999997</c:v>
                </c:pt>
                <c:pt idx="76">
                  <c:v>4.0026700000000002</c:v>
                </c:pt>
                <c:pt idx="77">
                  <c:v>3.63795</c:v>
                </c:pt>
                <c:pt idx="78">
                  <c:v>3.5321400000000001</c:v>
                </c:pt>
                <c:pt idx="79">
                  <c:v>5.4552500000000004</c:v>
                </c:pt>
                <c:pt idx="80">
                  <c:v>6.7237200000000001</c:v>
                </c:pt>
                <c:pt idx="81">
                  <c:v>7.0091999999999999</c:v>
                </c:pt>
                <c:pt idx="82">
                  <c:v>6.88612</c:v>
                </c:pt>
                <c:pt idx="83">
                  <c:v>8.6553900000000006</c:v>
                </c:pt>
                <c:pt idx="84">
                  <c:v>11.353400000000001</c:v>
                </c:pt>
                <c:pt idx="85">
                  <c:v>11.4764</c:v>
                </c:pt>
                <c:pt idx="86">
                  <c:v>12.274699999999999</c:v>
                </c:pt>
                <c:pt idx="87">
                  <c:v>8.53965</c:v>
                </c:pt>
                <c:pt idx="88">
                  <c:v>5.3330900000000003</c:v>
                </c:pt>
                <c:pt idx="89">
                  <c:v>4.2426300000000001</c:v>
                </c:pt>
                <c:pt idx="90">
                  <c:v>3.7086299999999999</c:v>
                </c:pt>
                <c:pt idx="91">
                  <c:v>3.4325700000000001</c:v>
                </c:pt>
                <c:pt idx="92">
                  <c:v>2.4643999999999999</c:v>
                </c:pt>
                <c:pt idx="93">
                  <c:v>2.1973099999999999</c:v>
                </c:pt>
                <c:pt idx="94">
                  <c:v>2.6863600000000001</c:v>
                </c:pt>
                <c:pt idx="95">
                  <c:v>4.5127199999999998</c:v>
                </c:pt>
                <c:pt idx="96">
                  <c:v>8.0191599999999994</c:v>
                </c:pt>
                <c:pt idx="97">
                  <c:v>9.8697199999999992</c:v>
                </c:pt>
                <c:pt idx="98">
                  <c:v>12.8772</c:v>
                </c:pt>
                <c:pt idx="99">
                  <c:v>8.4359599999999997</c:v>
                </c:pt>
                <c:pt idx="100">
                  <c:v>5.2104400000000002</c:v>
                </c:pt>
                <c:pt idx="101">
                  <c:v>4.0644200000000001</c:v>
                </c:pt>
                <c:pt idx="102">
                  <c:v>3.4677600000000002</c:v>
                </c:pt>
                <c:pt idx="103">
                  <c:v>2.6799599999999999</c:v>
                </c:pt>
                <c:pt idx="104">
                  <c:v>2.21957</c:v>
                </c:pt>
                <c:pt idx="105">
                  <c:v>1.9529099999999999</c:v>
                </c:pt>
                <c:pt idx="106">
                  <c:v>2.0578400000000001</c:v>
                </c:pt>
                <c:pt idx="107">
                  <c:v>1.95475</c:v>
                </c:pt>
                <c:pt idx="108">
                  <c:v>2.1869700000000001</c:v>
                </c:pt>
                <c:pt idx="109">
                  <c:v>2.2356600000000002</c:v>
                </c:pt>
                <c:pt idx="110">
                  <c:v>1.87483</c:v>
                </c:pt>
                <c:pt idx="111">
                  <c:v>1.97698</c:v>
                </c:pt>
                <c:pt idx="112">
                  <c:v>1.84714</c:v>
                </c:pt>
                <c:pt idx="113">
                  <c:v>1.7543899999999999</c:v>
                </c:pt>
                <c:pt idx="114">
                  <c:v>1.80027</c:v>
                </c:pt>
                <c:pt idx="115">
                  <c:v>1.7034800000000001</c:v>
                </c:pt>
                <c:pt idx="116">
                  <c:v>1.89602</c:v>
                </c:pt>
                <c:pt idx="117">
                  <c:v>1.6698599999999999</c:v>
                </c:pt>
                <c:pt idx="118">
                  <c:v>1.7237100000000001</c:v>
                </c:pt>
                <c:pt idx="119">
                  <c:v>1.80488</c:v>
                </c:pt>
                <c:pt idx="120">
                  <c:v>1.57613</c:v>
                </c:pt>
                <c:pt idx="121">
                  <c:v>1.61222</c:v>
                </c:pt>
                <c:pt idx="122">
                  <c:v>1.98715</c:v>
                </c:pt>
                <c:pt idx="123">
                  <c:v>2.3578199999999998</c:v>
                </c:pt>
                <c:pt idx="124">
                  <c:v>2.2271000000000001</c:v>
                </c:pt>
                <c:pt idx="125">
                  <c:v>1.8897999999999999</c:v>
                </c:pt>
                <c:pt idx="126">
                  <c:v>1.78213</c:v>
                </c:pt>
                <c:pt idx="127">
                  <c:v>2.0127100000000002</c:v>
                </c:pt>
                <c:pt idx="128">
                  <c:v>1.8987400000000001</c:v>
                </c:pt>
                <c:pt idx="129">
                  <c:v>1.77502</c:v>
                </c:pt>
                <c:pt idx="130">
                  <c:v>1.82307</c:v>
                </c:pt>
                <c:pt idx="131">
                  <c:v>1.5759799999999999</c:v>
                </c:pt>
                <c:pt idx="132">
                  <c:v>1.82734</c:v>
                </c:pt>
                <c:pt idx="133">
                  <c:v>2.0143900000000001</c:v>
                </c:pt>
                <c:pt idx="134">
                  <c:v>1.6246499999999999</c:v>
                </c:pt>
                <c:pt idx="135">
                  <c:v>1.8424</c:v>
                </c:pt>
                <c:pt idx="136">
                  <c:v>2.0116700000000001</c:v>
                </c:pt>
                <c:pt idx="137">
                  <c:v>1.85727</c:v>
                </c:pt>
                <c:pt idx="138">
                  <c:v>1.7373400000000001</c:v>
                </c:pt>
                <c:pt idx="139">
                  <c:v>1.9541999999999999</c:v>
                </c:pt>
                <c:pt idx="140">
                  <c:v>1.6686300000000001</c:v>
                </c:pt>
                <c:pt idx="141">
                  <c:v>1.4108000000000001</c:v>
                </c:pt>
                <c:pt idx="142">
                  <c:v>1.5445599999999999</c:v>
                </c:pt>
                <c:pt idx="143">
                  <c:v>1.3149200000000001</c:v>
                </c:pt>
                <c:pt idx="144">
                  <c:v>1.3764099999999999</c:v>
                </c:pt>
                <c:pt idx="145">
                  <c:v>1.35772</c:v>
                </c:pt>
                <c:pt idx="146">
                  <c:v>1.26305</c:v>
                </c:pt>
                <c:pt idx="147">
                  <c:v>0.86765899999999996</c:v>
                </c:pt>
                <c:pt idx="148">
                  <c:v>1.0269699999999999</c:v>
                </c:pt>
                <c:pt idx="149">
                  <c:v>1.06158</c:v>
                </c:pt>
                <c:pt idx="150">
                  <c:v>1.13334</c:v>
                </c:pt>
                <c:pt idx="151">
                  <c:v>1.5849899999999999</c:v>
                </c:pt>
                <c:pt idx="152">
                  <c:v>1.8851199999999999</c:v>
                </c:pt>
                <c:pt idx="153">
                  <c:v>2.2250200000000002</c:v>
                </c:pt>
                <c:pt idx="154">
                  <c:v>2.82517</c:v>
                </c:pt>
                <c:pt idx="155">
                  <c:v>3.6800199999999998</c:v>
                </c:pt>
                <c:pt idx="156">
                  <c:v>3.9149799999999999</c:v>
                </c:pt>
                <c:pt idx="157">
                  <c:v>3.8767299999999998</c:v>
                </c:pt>
                <c:pt idx="158">
                  <c:v>5.0148099999999998</c:v>
                </c:pt>
                <c:pt idx="159">
                  <c:v>5.5482899999999997</c:v>
                </c:pt>
                <c:pt idx="160">
                  <c:v>7.0990000000000002</c:v>
                </c:pt>
                <c:pt idx="161">
                  <c:v>8.5509500000000003</c:v>
                </c:pt>
                <c:pt idx="162">
                  <c:v>10.913</c:v>
                </c:pt>
                <c:pt idx="163">
                  <c:v>13.8964</c:v>
                </c:pt>
                <c:pt idx="164">
                  <c:v>17.050699999999999</c:v>
                </c:pt>
                <c:pt idx="165">
                  <c:v>21.978200000000001</c:v>
                </c:pt>
                <c:pt idx="166">
                  <c:v>26.729700000000001</c:v>
                </c:pt>
                <c:pt idx="167">
                  <c:v>36.720700000000001</c:v>
                </c:pt>
                <c:pt idx="168">
                  <c:v>54.591799999999999</c:v>
                </c:pt>
                <c:pt idx="169">
                  <c:v>73.878200000000007</c:v>
                </c:pt>
                <c:pt idx="170">
                  <c:v>103.14100000000001</c:v>
                </c:pt>
                <c:pt idx="171">
                  <c:v>125.235</c:v>
                </c:pt>
                <c:pt idx="172">
                  <c:v>122.98099999999999</c:v>
                </c:pt>
                <c:pt idx="173">
                  <c:v>110.917</c:v>
                </c:pt>
                <c:pt idx="174">
                  <c:v>98.710999999999999</c:v>
                </c:pt>
                <c:pt idx="175">
                  <c:v>87.571399999999997</c:v>
                </c:pt>
                <c:pt idx="176">
                  <c:v>87.997299999999996</c:v>
                </c:pt>
                <c:pt idx="177">
                  <c:v>82.208299999999994</c:v>
                </c:pt>
                <c:pt idx="178">
                  <c:v>77.877300000000005</c:v>
                </c:pt>
                <c:pt idx="179">
                  <c:v>65.316599999999994</c:v>
                </c:pt>
                <c:pt idx="180">
                  <c:v>68.351200000000006</c:v>
                </c:pt>
                <c:pt idx="181">
                  <c:v>73.447999999999993</c:v>
                </c:pt>
                <c:pt idx="182">
                  <c:v>73.409000000000006</c:v>
                </c:pt>
                <c:pt idx="183">
                  <c:v>78.190799999999996</c:v>
                </c:pt>
                <c:pt idx="184">
                  <c:v>72.731499999999997</c:v>
                </c:pt>
                <c:pt idx="185">
                  <c:v>75.498500000000007</c:v>
                </c:pt>
                <c:pt idx="186">
                  <c:v>83.685000000000002</c:v>
                </c:pt>
                <c:pt idx="187">
                  <c:v>73.236699999999999</c:v>
                </c:pt>
                <c:pt idx="188">
                  <c:v>67.243200000000002</c:v>
                </c:pt>
                <c:pt idx="189">
                  <c:v>64.436400000000006</c:v>
                </c:pt>
                <c:pt idx="190">
                  <c:v>61.139099999999999</c:v>
                </c:pt>
                <c:pt idx="191">
                  <c:v>74.917299999999997</c:v>
                </c:pt>
                <c:pt idx="192">
                  <c:v>53.451300000000003</c:v>
                </c:pt>
                <c:pt idx="193">
                  <c:v>40.657200000000003</c:v>
                </c:pt>
                <c:pt idx="194">
                  <c:v>38.118400000000001</c:v>
                </c:pt>
                <c:pt idx="195">
                  <c:v>32.954900000000002</c:v>
                </c:pt>
                <c:pt idx="196">
                  <c:v>29.305700000000002</c:v>
                </c:pt>
                <c:pt idx="197">
                  <c:v>27.163599999999999</c:v>
                </c:pt>
                <c:pt idx="198">
                  <c:v>25.016500000000001</c:v>
                </c:pt>
                <c:pt idx="199">
                  <c:v>23.275500000000001</c:v>
                </c:pt>
                <c:pt idx="200">
                  <c:v>21.040099999999999</c:v>
                </c:pt>
                <c:pt idx="201">
                  <c:v>20.317399999999999</c:v>
                </c:pt>
                <c:pt idx="202">
                  <c:v>18.8887</c:v>
                </c:pt>
                <c:pt idx="203">
                  <c:v>16.5654</c:v>
                </c:pt>
                <c:pt idx="204">
                  <c:v>15.656499999999999</c:v>
                </c:pt>
                <c:pt idx="205">
                  <c:v>14.8095</c:v>
                </c:pt>
                <c:pt idx="206">
                  <c:v>14.653600000000001</c:v>
                </c:pt>
                <c:pt idx="207">
                  <c:v>13.6945</c:v>
                </c:pt>
                <c:pt idx="208">
                  <c:v>12.7293</c:v>
                </c:pt>
                <c:pt idx="209">
                  <c:v>11.952199999999999</c:v>
                </c:pt>
                <c:pt idx="210">
                  <c:v>11.556900000000001</c:v>
                </c:pt>
                <c:pt idx="211">
                  <c:v>11.371700000000001</c:v>
                </c:pt>
                <c:pt idx="212">
                  <c:v>13.257300000000001</c:v>
                </c:pt>
                <c:pt idx="213">
                  <c:v>12.2705</c:v>
                </c:pt>
                <c:pt idx="214">
                  <c:v>9.9643999999999995</c:v>
                </c:pt>
                <c:pt idx="215">
                  <c:v>9.95519</c:v>
                </c:pt>
                <c:pt idx="216">
                  <c:v>8.9059600000000003</c:v>
                </c:pt>
                <c:pt idx="217">
                  <c:v>8.4742200000000008</c:v>
                </c:pt>
                <c:pt idx="218">
                  <c:v>8.0308200000000003</c:v>
                </c:pt>
                <c:pt idx="219">
                  <c:v>7.94313</c:v>
                </c:pt>
                <c:pt idx="220">
                  <c:v>7.8174999999999999</c:v>
                </c:pt>
                <c:pt idx="221">
                  <c:v>7.7017600000000002</c:v>
                </c:pt>
                <c:pt idx="222">
                  <c:v>7.3356300000000001</c:v>
                </c:pt>
                <c:pt idx="223">
                  <c:v>7.8434900000000001</c:v>
                </c:pt>
                <c:pt idx="224">
                  <c:v>7.0159599999999998</c:v>
                </c:pt>
                <c:pt idx="225">
                  <c:v>6.7375499999999997</c:v>
                </c:pt>
                <c:pt idx="226">
                  <c:v>6.76037</c:v>
                </c:pt>
                <c:pt idx="227">
                  <c:v>6.4192200000000001</c:v>
                </c:pt>
                <c:pt idx="228">
                  <c:v>6.3825399999999997</c:v>
                </c:pt>
                <c:pt idx="229">
                  <c:v>6.1536</c:v>
                </c:pt>
                <c:pt idx="230">
                  <c:v>6.3759100000000002</c:v>
                </c:pt>
                <c:pt idx="231">
                  <c:v>6.3538500000000004</c:v>
                </c:pt>
                <c:pt idx="232">
                  <c:v>6.6654499999999999</c:v>
                </c:pt>
                <c:pt idx="233">
                  <c:v>6.7832699999999999</c:v>
                </c:pt>
                <c:pt idx="234">
                  <c:v>6.8103699999999998</c:v>
                </c:pt>
                <c:pt idx="235">
                  <c:v>6.6059299999999999</c:v>
                </c:pt>
                <c:pt idx="236">
                  <c:v>6.4724399999999997</c:v>
                </c:pt>
                <c:pt idx="237">
                  <c:v>6.1636800000000003</c:v>
                </c:pt>
                <c:pt idx="238">
                  <c:v>5.5805300000000004</c:v>
                </c:pt>
                <c:pt idx="239">
                  <c:v>5.3016699999999997</c:v>
                </c:pt>
                <c:pt idx="240">
                  <c:v>6.0393800000000004</c:v>
                </c:pt>
                <c:pt idx="241">
                  <c:v>5.8880600000000003</c:v>
                </c:pt>
                <c:pt idx="242">
                  <c:v>5.8277000000000001</c:v>
                </c:pt>
                <c:pt idx="243">
                  <c:v>5.3079200000000002</c:v>
                </c:pt>
                <c:pt idx="244">
                  <c:v>5.5195299999999996</c:v>
                </c:pt>
                <c:pt idx="245">
                  <c:v>5.8041600000000004</c:v>
                </c:pt>
                <c:pt idx="246">
                  <c:v>5.1009200000000003</c:v>
                </c:pt>
                <c:pt idx="247">
                  <c:v>5.4090800000000003</c:v>
                </c:pt>
                <c:pt idx="248">
                  <c:v>4.7160500000000001</c:v>
                </c:pt>
                <c:pt idx="249">
                  <c:v>4.8878599999999999</c:v>
                </c:pt>
                <c:pt idx="250">
                  <c:v>4.5362200000000001</c:v>
                </c:pt>
                <c:pt idx="251">
                  <c:v>6.3612799999999998</c:v>
                </c:pt>
                <c:pt idx="252">
                  <c:v>6.3759800000000002</c:v>
                </c:pt>
                <c:pt idx="253">
                  <c:v>6.2038700000000002</c:v>
                </c:pt>
                <c:pt idx="254">
                  <c:v>5.0401199999999999</c:v>
                </c:pt>
                <c:pt idx="255">
                  <c:v>4.7758500000000002</c:v>
                </c:pt>
                <c:pt idx="256">
                  <c:v>5.0875899999999996</c:v>
                </c:pt>
                <c:pt idx="257">
                  <c:v>5.6557000000000004</c:v>
                </c:pt>
                <c:pt idx="258">
                  <c:v>5.4750199999999998</c:v>
                </c:pt>
                <c:pt idx="259">
                  <c:v>5.3237199999999998</c:v>
                </c:pt>
                <c:pt idx="260">
                  <c:v>5.0625600000000004</c:v>
                </c:pt>
                <c:pt idx="261">
                  <c:v>5.63835</c:v>
                </c:pt>
                <c:pt idx="262">
                  <c:v>5.3054800000000002</c:v>
                </c:pt>
                <c:pt idx="263">
                  <c:v>4.9726999999999997</c:v>
                </c:pt>
                <c:pt idx="264">
                  <c:v>5.2672800000000004</c:v>
                </c:pt>
                <c:pt idx="265">
                  <c:v>5.0759999999999996</c:v>
                </c:pt>
                <c:pt idx="266">
                  <c:v>4.6150399999999996</c:v>
                </c:pt>
                <c:pt idx="267">
                  <c:v>4.7974699999999997</c:v>
                </c:pt>
                <c:pt idx="268">
                  <c:v>5.5568999999999997</c:v>
                </c:pt>
                <c:pt idx="269">
                  <c:v>4.4880000000000004</c:v>
                </c:pt>
                <c:pt idx="270">
                  <c:v>4.4395899999999999</c:v>
                </c:pt>
                <c:pt idx="271">
                  <c:v>4.4525899999999998</c:v>
                </c:pt>
                <c:pt idx="272">
                  <c:v>4.7199400000000002</c:v>
                </c:pt>
                <c:pt idx="273">
                  <c:v>4.3512199999999996</c:v>
                </c:pt>
                <c:pt idx="274">
                  <c:v>4.80288</c:v>
                </c:pt>
                <c:pt idx="275">
                  <c:v>5.0901500000000004</c:v>
                </c:pt>
                <c:pt idx="276">
                  <c:v>4.0867500000000003</c:v>
                </c:pt>
                <c:pt idx="277">
                  <c:v>4.3177300000000001</c:v>
                </c:pt>
                <c:pt idx="278">
                  <c:v>3.6804600000000001</c:v>
                </c:pt>
                <c:pt idx="279">
                  <c:v>3.7841800000000001</c:v>
                </c:pt>
                <c:pt idx="280">
                  <c:v>3.9428399999999999</c:v>
                </c:pt>
                <c:pt idx="281">
                  <c:v>4.2843499999999999</c:v>
                </c:pt>
                <c:pt idx="282">
                  <c:v>4.2457599999999998</c:v>
                </c:pt>
                <c:pt idx="283">
                  <c:v>3.9784999999999999</c:v>
                </c:pt>
                <c:pt idx="284">
                  <c:v>4.1951799999999997</c:v>
                </c:pt>
                <c:pt idx="285">
                  <c:v>3.7996699999999999</c:v>
                </c:pt>
                <c:pt idx="286">
                  <c:v>3.7345199999999998</c:v>
                </c:pt>
                <c:pt idx="287">
                  <c:v>3.9851200000000002</c:v>
                </c:pt>
                <c:pt idx="288">
                  <c:v>4.0244400000000002</c:v>
                </c:pt>
                <c:pt idx="289">
                  <c:v>3.8704000000000001</c:v>
                </c:pt>
                <c:pt idx="290">
                  <c:v>3.4013399999999998</c:v>
                </c:pt>
                <c:pt idx="291">
                  <c:v>4.1368799999999997</c:v>
                </c:pt>
                <c:pt idx="292">
                  <c:v>4.2179399999999996</c:v>
                </c:pt>
                <c:pt idx="293">
                  <c:v>3.7585999999999999</c:v>
                </c:pt>
                <c:pt idx="294">
                  <c:v>3.6823999999999999</c:v>
                </c:pt>
                <c:pt idx="295">
                  <c:v>3.6893600000000002</c:v>
                </c:pt>
                <c:pt idx="296">
                  <c:v>4.5422700000000003</c:v>
                </c:pt>
                <c:pt idx="297">
                  <c:v>4.1738799999999996</c:v>
                </c:pt>
                <c:pt idx="298">
                  <c:v>3.9839899999999999</c:v>
                </c:pt>
                <c:pt idx="299">
                  <c:v>4.2225999999999999</c:v>
                </c:pt>
                <c:pt idx="300">
                  <c:v>4.2195</c:v>
                </c:pt>
                <c:pt idx="301">
                  <c:v>4.1093099999999998</c:v>
                </c:pt>
                <c:pt idx="302">
                  <c:v>3.7260599999999999</c:v>
                </c:pt>
                <c:pt idx="303">
                  <c:v>3.6321699999999999</c:v>
                </c:pt>
                <c:pt idx="304">
                  <c:v>3.8433000000000002</c:v>
                </c:pt>
                <c:pt idx="305">
                  <c:v>4.0970399999999998</c:v>
                </c:pt>
                <c:pt idx="306">
                  <c:v>3.9997500000000001</c:v>
                </c:pt>
                <c:pt idx="307">
                  <c:v>4.0365900000000003</c:v>
                </c:pt>
                <c:pt idx="308">
                  <c:v>3.72953</c:v>
                </c:pt>
                <c:pt idx="309">
                  <c:v>3.8901400000000002</c:v>
                </c:pt>
                <c:pt idx="310">
                  <c:v>3.9079199999999998</c:v>
                </c:pt>
                <c:pt idx="311">
                  <c:v>3.9607700000000001</c:v>
                </c:pt>
                <c:pt idx="312">
                  <c:v>4.5876999999999999</c:v>
                </c:pt>
                <c:pt idx="313">
                  <c:v>4.2225700000000002</c:v>
                </c:pt>
                <c:pt idx="314">
                  <c:v>4.6275500000000003</c:v>
                </c:pt>
                <c:pt idx="315">
                  <c:v>4.4112099999999996</c:v>
                </c:pt>
                <c:pt idx="316">
                  <c:v>4.6436799999999998</c:v>
                </c:pt>
                <c:pt idx="317">
                  <c:v>4.4204600000000003</c:v>
                </c:pt>
                <c:pt idx="318">
                  <c:v>4.9177900000000001</c:v>
                </c:pt>
                <c:pt idx="319">
                  <c:v>5.2191200000000002</c:v>
                </c:pt>
                <c:pt idx="320">
                  <c:v>5.0286600000000004</c:v>
                </c:pt>
                <c:pt idx="321">
                  <c:v>5.3075999999999999</c:v>
                </c:pt>
                <c:pt idx="322">
                  <c:v>5.6495899999999999</c:v>
                </c:pt>
                <c:pt idx="323">
                  <c:v>5.5540000000000003</c:v>
                </c:pt>
                <c:pt idx="324">
                  <c:v>6.0333699999999997</c:v>
                </c:pt>
                <c:pt idx="325">
                  <c:v>6.2349699999999997</c:v>
                </c:pt>
                <c:pt idx="326">
                  <c:v>6.6657000000000002</c:v>
                </c:pt>
                <c:pt idx="327">
                  <c:v>6.6774500000000003</c:v>
                </c:pt>
                <c:pt idx="328">
                  <c:v>6.6149899999999997</c:v>
                </c:pt>
                <c:pt idx="329">
                  <c:v>7.3660300000000003</c:v>
                </c:pt>
                <c:pt idx="330">
                  <c:v>7.5205799999999998</c:v>
                </c:pt>
                <c:pt idx="331">
                  <c:v>7.3210199999999999</c:v>
                </c:pt>
                <c:pt idx="332">
                  <c:v>7.0575999999999999</c:v>
                </c:pt>
                <c:pt idx="333">
                  <c:v>6.5617700000000001</c:v>
                </c:pt>
                <c:pt idx="334">
                  <c:v>5.7305999999999999</c:v>
                </c:pt>
                <c:pt idx="335">
                  <c:v>5.6069000000000004</c:v>
                </c:pt>
                <c:pt idx="336">
                  <c:v>5.7111099999999997</c:v>
                </c:pt>
                <c:pt idx="337">
                  <c:v>4.0321499999999997</c:v>
                </c:pt>
                <c:pt idx="338">
                  <c:v>2.9990399999999999</c:v>
                </c:pt>
                <c:pt idx="339">
                  <c:v>3.0535700000000001</c:v>
                </c:pt>
                <c:pt idx="340">
                  <c:v>2.8363200000000002</c:v>
                </c:pt>
                <c:pt idx="341">
                  <c:v>2.06528</c:v>
                </c:pt>
                <c:pt idx="342">
                  <c:v>2.0354399999999999</c:v>
                </c:pt>
                <c:pt idx="343">
                  <c:v>2.3159800000000001</c:v>
                </c:pt>
                <c:pt idx="344">
                  <c:v>2.42679</c:v>
                </c:pt>
                <c:pt idx="345">
                  <c:v>2.4336500000000001</c:v>
                </c:pt>
                <c:pt idx="346">
                  <c:v>2.2351700000000001</c:v>
                </c:pt>
                <c:pt idx="347">
                  <c:v>2.0456300000000001</c:v>
                </c:pt>
                <c:pt idx="348">
                  <c:v>2.1477200000000001</c:v>
                </c:pt>
                <c:pt idx="349">
                  <c:v>1.9419999999999999</c:v>
                </c:pt>
                <c:pt idx="350">
                  <c:v>2.0993900000000001</c:v>
                </c:pt>
                <c:pt idx="351">
                  <c:v>1.90568</c:v>
                </c:pt>
                <c:pt idx="352">
                  <c:v>2.3969200000000002</c:v>
                </c:pt>
                <c:pt idx="353">
                  <c:v>2.1940400000000002</c:v>
                </c:pt>
                <c:pt idx="354">
                  <c:v>2.6988799999999999</c:v>
                </c:pt>
                <c:pt idx="355">
                  <c:v>2.9011800000000001</c:v>
                </c:pt>
                <c:pt idx="356">
                  <c:v>2.9284500000000002</c:v>
                </c:pt>
                <c:pt idx="357">
                  <c:v>3.2987700000000002</c:v>
                </c:pt>
                <c:pt idx="358">
                  <c:v>3.42231</c:v>
                </c:pt>
                <c:pt idx="359">
                  <c:v>3.32714</c:v>
                </c:pt>
                <c:pt idx="360">
                  <c:v>2.8014999999999999</c:v>
                </c:pt>
                <c:pt idx="361">
                  <c:v>3.0833499999999998</c:v>
                </c:pt>
                <c:pt idx="362">
                  <c:v>3.1464099999999999</c:v>
                </c:pt>
                <c:pt idx="363">
                  <c:v>2.99275</c:v>
                </c:pt>
                <c:pt idx="364">
                  <c:v>3.12018</c:v>
                </c:pt>
                <c:pt idx="365">
                  <c:v>3.6758500000000001</c:v>
                </c:pt>
                <c:pt idx="366">
                  <c:v>3.70682</c:v>
                </c:pt>
                <c:pt idx="367">
                  <c:v>3.6600600000000001</c:v>
                </c:pt>
                <c:pt idx="368">
                  <c:v>3.3605999999999998</c:v>
                </c:pt>
                <c:pt idx="369">
                  <c:v>3.5765899999999999</c:v>
                </c:pt>
                <c:pt idx="370">
                  <c:v>3.9108999999999998</c:v>
                </c:pt>
                <c:pt idx="371">
                  <c:v>3.5298600000000002</c:v>
                </c:pt>
                <c:pt idx="372">
                  <c:v>3.44747</c:v>
                </c:pt>
                <c:pt idx="373">
                  <c:v>3.56053</c:v>
                </c:pt>
                <c:pt idx="374">
                  <c:v>3.6862699999999999</c:v>
                </c:pt>
                <c:pt idx="375">
                  <c:v>3.7371699999999999</c:v>
                </c:pt>
                <c:pt idx="376">
                  <c:v>3.5455800000000002</c:v>
                </c:pt>
                <c:pt idx="377">
                  <c:v>3.8344800000000001</c:v>
                </c:pt>
                <c:pt idx="378">
                  <c:v>3.7495500000000002</c:v>
                </c:pt>
                <c:pt idx="379">
                  <c:v>3.72505</c:v>
                </c:pt>
                <c:pt idx="380">
                  <c:v>4.4248900000000004</c:v>
                </c:pt>
                <c:pt idx="381">
                  <c:v>4.2602399999999996</c:v>
                </c:pt>
                <c:pt idx="382">
                  <c:v>4.2541000000000002</c:v>
                </c:pt>
                <c:pt idx="383">
                  <c:v>4.3350999999999997</c:v>
                </c:pt>
                <c:pt idx="384">
                  <c:v>3.7624200000000001</c:v>
                </c:pt>
                <c:pt idx="385">
                  <c:v>2.37514</c:v>
                </c:pt>
                <c:pt idx="386">
                  <c:v>2.9220899999999999</c:v>
                </c:pt>
                <c:pt idx="387">
                  <c:v>3.34151</c:v>
                </c:pt>
                <c:pt idx="388">
                  <c:v>3.5157699999999998</c:v>
                </c:pt>
                <c:pt idx="389">
                  <c:v>4.4027799999999999</c:v>
                </c:pt>
                <c:pt idx="390">
                  <c:v>6.3949999999999996</c:v>
                </c:pt>
                <c:pt idx="391">
                  <c:v>6.2904499999999999</c:v>
                </c:pt>
                <c:pt idx="392">
                  <c:v>9.0345999999999993</c:v>
                </c:pt>
                <c:pt idx="393">
                  <c:v>9.6771399999999996</c:v>
                </c:pt>
                <c:pt idx="394">
                  <c:v>4.2357500000000003</c:v>
                </c:pt>
                <c:pt idx="395">
                  <c:v>3.8683700000000001</c:v>
                </c:pt>
                <c:pt idx="396">
                  <c:v>4.6252399999999998</c:v>
                </c:pt>
                <c:pt idx="397">
                  <c:v>4.1994800000000003</c:v>
                </c:pt>
                <c:pt idx="398">
                  <c:v>4.4522300000000001</c:v>
                </c:pt>
                <c:pt idx="399">
                  <c:v>3.7429700000000001</c:v>
                </c:pt>
                <c:pt idx="400">
                  <c:v>3.9336199999999999</c:v>
                </c:pt>
                <c:pt idx="401">
                  <c:v>5.0607199999999999</c:v>
                </c:pt>
                <c:pt idx="402">
                  <c:v>4.7144300000000001</c:v>
                </c:pt>
                <c:pt idx="403">
                  <c:v>5.0302300000000004</c:v>
                </c:pt>
                <c:pt idx="404">
                  <c:v>5.5365099999999998</c:v>
                </c:pt>
                <c:pt idx="405">
                  <c:v>5.5303199999999997</c:v>
                </c:pt>
                <c:pt idx="406">
                  <c:v>5.8666200000000002</c:v>
                </c:pt>
                <c:pt idx="407">
                  <c:v>5.8512300000000002</c:v>
                </c:pt>
                <c:pt idx="408">
                  <c:v>5.6395299999999997</c:v>
                </c:pt>
                <c:pt idx="409">
                  <c:v>6.5979599999999996</c:v>
                </c:pt>
                <c:pt idx="410">
                  <c:v>7.2181199999999999</c:v>
                </c:pt>
                <c:pt idx="411">
                  <c:v>7.3338000000000001</c:v>
                </c:pt>
                <c:pt idx="412">
                  <c:v>8.6304400000000001</c:v>
                </c:pt>
                <c:pt idx="413">
                  <c:v>7.7688100000000002</c:v>
                </c:pt>
                <c:pt idx="414">
                  <c:v>7.8665399999999996</c:v>
                </c:pt>
                <c:pt idx="415">
                  <c:v>9.5000499999999999</c:v>
                </c:pt>
                <c:pt idx="416">
                  <c:v>10.5566</c:v>
                </c:pt>
                <c:pt idx="417">
                  <c:v>11.6282</c:v>
                </c:pt>
                <c:pt idx="418">
                  <c:v>11.856999999999999</c:v>
                </c:pt>
                <c:pt idx="419">
                  <c:v>13.404</c:v>
                </c:pt>
                <c:pt idx="420">
                  <c:v>13.3949</c:v>
                </c:pt>
                <c:pt idx="421">
                  <c:v>11.0472</c:v>
                </c:pt>
                <c:pt idx="422">
                  <c:v>11.239599999999999</c:v>
                </c:pt>
                <c:pt idx="423">
                  <c:v>11.504099999999999</c:v>
                </c:pt>
                <c:pt idx="424">
                  <c:v>15.925700000000001</c:v>
                </c:pt>
                <c:pt idx="425">
                  <c:v>12.418799999999999</c:v>
                </c:pt>
                <c:pt idx="426">
                  <c:v>10.355600000000001</c:v>
                </c:pt>
                <c:pt idx="427">
                  <c:v>13.202</c:v>
                </c:pt>
                <c:pt idx="428">
                  <c:v>12.2163</c:v>
                </c:pt>
                <c:pt idx="429">
                  <c:v>10.6258</c:v>
                </c:pt>
                <c:pt idx="430">
                  <c:v>12.0869</c:v>
                </c:pt>
                <c:pt idx="431">
                  <c:v>9.7881400000000003</c:v>
                </c:pt>
                <c:pt idx="432">
                  <c:v>9.04739</c:v>
                </c:pt>
                <c:pt idx="433">
                  <c:v>7.3710199999999997</c:v>
                </c:pt>
                <c:pt idx="434">
                  <c:v>6.6828799999999999</c:v>
                </c:pt>
                <c:pt idx="435">
                  <c:v>6.25861</c:v>
                </c:pt>
                <c:pt idx="436">
                  <c:v>6.5092400000000001</c:v>
                </c:pt>
                <c:pt idx="437">
                  <c:v>7.8245500000000003</c:v>
                </c:pt>
                <c:pt idx="438">
                  <c:v>6.6433900000000001</c:v>
                </c:pt>
                <c:pt idx="439">
                  <c:v>6.2975199999999996</c:v>
                </c:pt>
                <c:pt idx="440">
                  <c:v>7.7936699999999997</c:v>
                </c:pt>
                <c:pt idx="441">
                  <c:v>8.6023700000000005</c:v>
                </c:pt>
                <c:pt idx="442">
                  <c:v>9.4422099999999993</c:v>
                </c:pt>
                <c:pt idx="443">
                  <c:v>9.0382800000000003</c:v>
                </c:pt>
                <c:pt idx="444">
                  <c:v>9.0404900000000001</c:v>
                </c:pt>
                <c:pt idx="445">
                  <c:v>8.5175900000000002</c:v>
                </c:pt>
                <c:pt idx="446">
                  <c:v>8.2976100000000006</c:v>
                </c:pt>
                <c:pt idx="447">
                  <c:v>7.7291800000000004</c:v>
                </c:pt>
                <c:pt idx="448">
                  <c:v>6.83718</c:v>
                </c:pt>
                <c:pt idx="449">
                  <c:v>6.5137700000000001</c:v>
                </c:pt>
                <c:pt idx="450">
                  <c:v>6.0958899999999998</c:v>
                </c:pt>
                <c:pt idx="451">
                  <c:v>6.2865500000000001</c:v>
                </c:pt>
                <c:pt idx="452">
                  <c:v>6.4244700000000003</c:v>
                </c:pt>
                <c:pt idx="453">
                  <c:v>5.7728400000000004</c:v>
                </c:pt>
                <c:pt idx="454">
                  <c:v>5.6517799999999996</c:v>
                </c:pt>
                <c:pt idx="455">
                  <c:v>5.6811199999999999</c:v>
                </c:pt>
                <c:pt idx="456">
                  <c:v>5.2606200000000003</c:v>
                </c:pt>
                <c:pt idx="457">
                  <c:v>5.1075699999999999</c:v>
                </c:pt>
                <c:pt idx="458">
                  <c:v>5.1507899999999998</c:v>
                </c:pt>
                <c:pt idx="459">
                  <c:v>5.0395399999999997</c:v>
                </c:pt>
                <c:pt idx="460">
                  <c:v>4.7612100000000002</c:v>
                </c:pt>
                <c:pt idx="461">
                  <c:v>4.7316599999999998</c:v>
                </c:pt>
                <c:pt idx="462">
                  <c:v>4.7232700000000003</c:v>
                </c:pt>
                <c:pt idx="463">
                  <c:v>4.6055000000000001</c:v>
                </c:pt>
                <c:pt idx="464">
                  <c:v>4.63286</c:v>
                </c:pt>
                <c:pt idx="465">
                  <c:v>4.5915900000000001</c:v>
                </c:pt>
                <c:pt idx="466">
                  <c:v>4.6854300000000002</c:v>
                </c:pt>
                <c:pt idx="467">
                  <c:v>4.4566299999999996</c:v>
                </c:pt>
                <c:pt idx="468">
                  <c:v>4.2854099999999997</c:v>
                </c:pt>
                <c:pt idx="469">
                  <c:v>4.3795799999999998</c:v>
                </c:pt>
                <c:pt idx="470">
                  <c:v>4.2925800000000001</c:v>
                </c:pt>
                <c:pt idx="471">
                  <c:v>4.4583399999999997</c:v>
                </c:pt>
                <c:pt idx="472">
                  <c:v>4.3731099999999996</c:v>
                </c:pt>
                <c:pt idx="473">
                  <c:v>4.1979899999999999</c:v>
                </c:pt>
                <c:pt idx="474">
                  <c:v>4.0633100000000004</c:v>
                </c:pt>
                <c:pt idx="475">
                  <c:v>4.2393000000000001</c:v>
                </c:pt>
                <c:pt idx="476">
                  <c:v>4.0662799999999999</c:v>
                </c:pt>
                <c:pt idx="477">
                  <c:v>4.1531799999999999</c:v>
                </c:pt>
                <c:pt idx="478">
                  <c:v>4.0285799999999998</c:v>
                </c:pt>
                <c:pt idx="479">
                  <c:v>4.1260199999999996</c:v>
                </c:pt>
                <c:pt idx="480">
                  <c:v>4.0557400000000001</c:v>
                </c:pt>
                <c:pt idx="481">
                  <c:v>4.1621800000000002</c:v>
                </c:pt>
                <c:pt idx="482">
                  <c:v>3.96069</c:v>
                </c:pt>
                <c:pt idx="483">
                  <c:v>3.9862099999999998</c:v>
                </c:pt>
                <c:pt idx="484">
                  <c:v>4.1071900000000001</c:v>
                </c:pt>
                <c:pt idx="485">
                  <c:v>4.2049700000000003</c:v>
                </c:pt>
                <c:pt idx="486">
                  <c:v>4.0964499999999999</c:v>
                </c:pt>
                <c:pt idx="487">
                  <c:v>4.2019399999999996</c:v>
                </c:pt>
                <c:pt idx="488">
                  <c:v>4.1912500000000001</c:v>
                </c:pt>
                <c:pt idx="489">
                  <c:v>4.32043</c:v>
                </c:pt>
                <c:pt idx="490">
                  <c:v>4.3207000000000004</c:v>
                </c:pt>
                <c:pt idx="491">
                  <c:v>4.4324399999999997</c:v>
                </c:pt>
                <c:pt idx="492">
                  <c:v>4.5571000000000002</c:v>
                </c:pt>
                <c:pt idx="493">
                  <c:v>4.5773999999999999</c:v>
                </c:pt>
                <c:pt idx="494">
                  <c:v>4.9293100000000001</c:v>
                </c:pt>
                <c:pt idx="495">
                  <c:v>5.0228299999999999</c:v>
                </c:pt>
                <c:pt idx="496">
                  <c:v>5.4554900000000002</c:v>
                </c:pt>
                <c:pt idx="497">
                  <c:v>5.7092400000000003</c:v>
                </c:pt>
                <c:pt idx="498">
                  <c:v>6.0054299999999996</c:v>
                </c:pt>
                <c:pt idx="499">
                  <c:v>6.2688499999999996</c:v>
                </c:pt>
                <c:pt idx="500">
                  <c:v>6.5706300000000004</c:v>
                </c:pt>
                <c:pt idx="501">
                  <c:v>7.3950899999999997</c:v>
                </c:pt>
                <c:pt idx="502">
                  <c:v>7.9178300000000004</c:v>
                </c:pt>
                <c:pt idx="503">
                  <c:v>9.0410799999999991</c:v>
                </c:pt>
                <c:pt idx="504">
                  <c:v>9.0946300000000004</c:v>
                </c:pt>
                <c:pt idx="505">
                  <c:v>10.2136</c:v>
                </c:pt>
                <c:pt idx="506">
                  <c:v>9.2392099999999999</c:v>
                </c:pt>
                <c:pt idx="507">
                  <c:v>8.6741600000000005</c:v>
                </c:pt>
                <c:pt idx="508">
                  <c:v>9.1781299999999995</c:v>
                </c:pt>
                <c:pt idx="509">
                  <c:v>7.53118</c:v>
                </c:pt>
                <c:pt idx="510">
                  <c:v>6.9150400000000003</c:v>
                </c:pt>
                <c:pt idx="511">
                  <c:v>7.3957699999999997</c:v>
                </c:pt>
                <c:pt idx="512">
                  <c:v>5.9218900000000003</c:v>
                </c:pt>
                <c:pt idx="513">
                  <c:v>6.2297500000000001</c:v>
                </c:pt>
                <c:pt idx="514">
                  <c:v>5.7213700000000003</c:v>
                </c:pt>
                <c:pt idx="515">
                  <c:v>5.9607900000000003</c:v>
                </c:pt>
                <c:pt idx="516">
                  <c:v>6.3923699999999997</c:v>
                </c:pt>
                <c:pt idx="517">
                  <c:v>6.2789200000000003</c:v>
                </c:pt>
                <c:pt idx="518">
                  <c:v>5.4395800000000003</c:v>
                </c:pt>
                <c:pt idx="519">
                  <c:v>4.9237299999999999</c:v>
                </c:pt>
                <c:pt idx="520">
                  <c:v>4.7324200000000003</c:v>
                </c:pt>
                <c:pt idx="521">
                  <c:v>4.83514</c:v>
                </c:pt>
                <c:pt idx="522">
                  <c:v>4.7552199999999996</c:v>
                </c:pt>
                <c:pt idx="523">
                  <c:v>4.3829399999999996</c:v>
                </c:pt>
                <c:pt idx="524">
                  <c:v>4.0584499999999997</c:v>
                </c:pt>
                <c:pt idx="525">
                  <c:v>4.2494500000000004</c:v>
                </c:pt>
                <c:pt idx="526">
                  <c:v>4.5934400000000002</c:v>
                </c:pt>
                <c:pt idx="527">
                  <c:v>4.8845799999999997</c:v>
                </c:pt>
                <c:pt idx="528">
                  <c:v>4.2057700000000002</c:v>
                </c:pt>
                <c:pt idx="529">
                  <c:v>4.0793600000000003</c:v>
                </c:pt>
                <c:pt idx="530">
                  <c:v>3.8954599999999999</c:v>
                </c:pt>
                <c:pt idx="531">
                  <c:v>4.10365</c:v>
                </c:pt>
                <c:pt idx="532">
                  <c:v>4.2701099999999999</c:v>
                </c:pt>
                <c:pt idx="533">
                  <c:v>4.2952500000000002</c:v>
                </c:pt>
                <c:pt idx="534">
                  <c:v>3.9880200000000001</c:v>
                </c:pt>
                <c:pt idx="535">
                  <c:v>4.3486099999999999</c:v>
                </c:pt>
                <c:pt idx="536">
                  <c:v>4.3484400000000001</c:v>
                </c:pt>
                <c:pt idx="537">
                  <c:v>4.2173699999999998</c:v>
                </c:pt>
                <c:pt idx="538">
                  <c:v>4.02996</c:v>
                </c:pt>
                <c:pt idx="539">
                  <c:v>4.4327800000000002</c:v>
                </c:pt>
                <c:pt idx="540">
                  <c:v>4.1616099999999996</c:v>
                </c:pt>
                <c:pt idx="541">
                  <c:v>4.0695300000000003</c:v>
                </c:pt>
                <c:pt idx="542">
                  <c:v>4.1625300000000003</c:v>
                </c:pt>
                <c:pt idx="543">
                  <c:v>4.11808</c:v>
                </c:pt>
                <c:pt idx="544">
                  <c:v>3.9508000000000001</c:v>
                </c:pt>
                <c:pt idx="545">
                  <c:v>3.84457</c:v>
                </c:pt>
                <c:pt idx="546">
                  <c:v>3.9001199999999998</c:v>
                </c:pt>
                <c:pt idx="547">
                  <c:v>4.0976600000000003</c:v>
                </c:pt>
                <c:pt idx="548">
                  <c:v>4.1143099999999997</c:v>
                </c:pt>
                <c:pt idx="549">
                  <c:v>4.0194700000000001</c:v>
                </c:pt>
                <c:pt idx="550">
                  <c:v>6.1720100000000002</c:v>
                </c:pt>
                <c:pt idx="551">
                  <c:v>3.8843999999999999</c:v>
                </c:pt>
                <c:pt idx="552">
                  <c:v>3.6997200000000001</c:v>
                </c:pt>
                <c:pt idx="553">
                  <c:v>3.3264</c:v>
                </c:pt>
                <c:pt idx="554">
                  <c:v>3.2290899999999998</c:v>
                </c:pt>
                <c:pt idx="555">
                  <c:v>3.39513</c:v>
                </c:pt>
                <c:pt idx="556">
                  <c:v>3.4784799999999998</c:v>
                </c:pt>
                <c:pt idx="557">
                  <c:v>3.8842500000000002</c:v>
                </c:pt>
                <c:pt idx="558">
                  <c:v>3.7485200000000001</c:v>
                </c:pt>
                <c:pt idx="559">
                  <c:v>3.5909499999999999</c:v>
                </c:pt>
                <c:pt idx="560">
                  <c:v>3.64595</c:v>
                </c:pt>
                <c:pt idx="561">
                  <c:v>3.3397999999999999</c:v>
                </c:pt>
                <c:pt idx="562">
                  <c:v>3.3968400000000001</c:v>
                </c:pt>
                <c:pt idx="563">
                  <c:v>3.5204900000000001</c:v>
                </c:pt>
                <c:pt idx="564">
                  <c:v>3.4821200000000001</c:v>
                </c:pt>
                <c:pt idx="565">
                  <c:v>3.54081</c:v>
                </c:pt>
                <c:pt idx="566">
                  <c:v>3.2352099999999999</c:v>
                </c:pt>
                <c:pt idx="567">
                  <c:v>3.16811</c:v>
                </c:pt>
                <c:pt idx="568">
                  <c:v>3.0615000000000001</c:v>
                </c:pt>
                <c:pt idx="569">
                  <c:v>3.25942</c:v>
                </c:pt>
                <c:pt idx="570">
                  <c:v>3.3550800000000001</c:v>
                </c:pt>
                <c:pt idx="571">
                  <c:v>3.2130800000000002</c:v>
                </c:pt>
                <c:pt idx="572">
                  <c:v>3.3258399999999999</c:v>
                </c:pt>
                <c:pt idx="573">
                  <c:v>3.4379900000000001</c:v>
                </c:pt>
                <c:pt idx="574">
                  <c:v>3.3767499999999999</c:v>
                </c:pt>
                <c:pt idx="575">
                  <c:v>3.5038200000000002</c:v>
                </c:pt>
                <c:pt idx="576">
                  <c:v>3.3512200000000001</c:v>
                </c:pt>
                <c:pt idx="577">
                  <c:v>3.3573200000000001</c:v>
                </c:pt>
                <c:pt idx="578">
                  <c:v>3.8231000000000002</c:v>
                </c:pt>
                <c:pt idx="579">
                  <c:v>3.4638100000000001</c:v>
                </c:pt>
                <c:pt idx="580">
                  <c:v>3.5340099999999999</c:v>
                </c:pt>
                <c:pt idx="581">
                  <c:v>3.5394199999999998</c:v>
                </c:pt>
                <c:pt idx="582">
                  <c:v>3.7446000000000002</c:v>
                </c:pt>
                <c:pt idx="583">
                  <c:v>4.1361999999999997</c:v>
                </c:pt>
                <c:pt idx="584">
                  <c:v>4.0371899999999998</c:v>
                </c:pt>
                <c:pt idx="585">
                  <c:v>3.5484800000000001</c:v>
                </c:pt>
                <c:pt idx="586">
                  <c:v>3.9200200000000001</c:v>
                </c:pt>
                <c:pt idx="587">
                  <c:v>3.9285199999999998</c:v>
                </c:pt>
                <c:pt idx="588">
                  <c:v>3.9855800000000001</c:v>
                </c:pt>
                <c:pt idx="589">
                  <c:v>4.0512800000000002</c:v>
                </c:pt>
                <c:pt idx="590">
                  <c:v>3.9117500000000001</c:v>
                </c:pt>
                <c:pt idx="591">
                  <c:v>3.73142</c:v>
                </c:pt>
                <c:pt idx="592">
                  <c:v>3.7051099999999999</c:v>
                </c:pt>
                <c:pt idx="593">
                  <c:v>3.4393600000000002</c:v>
                </c:pt>
                <c:pt idx="594">
                  <c:v>3.7738299999999998</c:v>
                </c:pt>
                <c:pt idx="595">
                  <c:v>3.8011400000000002</c:v>
                </c:pt>
                <c:pt idx="596">
                  <c:v>3.62521</c:v>
                </c:pt>
                <c:pt idx="597">
                  <c:v>3.5416799999999999</c:v>
                </c:pt>
                <c:pt idx="598">
                  <c:v>4.1020899999999996</c:v>
                </c:pt>
                <c:pt idx="599">
                  <c:v>3.9180999999999999</c:v>
                </c:pt>
                <c:pt idx="600">
                  <c:v>3.40273</c:v>
                </c:pt>
                <c:pt idx="601">
                  <c:v>3.7404500000000001</c:v>
                </c:pt>
                <c:pt idx="602">
                  <c:v>3.7980299999999998</c:v>
                </c:pt>
                <c:pt idx="603">
                  <c:v>3.7700999999999998</c:v>
                </c:pt>
                <c:pt idx="604">
                  <c:v>5.6018400000000002</c:v>
                </c:pt>
                <c:pt idx="605">
                  <c:v>4.2478300000000004</c:v>
                </c:pt>
                <c:pt idx="606">
                  <c:v>3.9228299999999998</c:v>
                </c:pt>
                <c:pt idx="607">
                  <c:v>4.0480900000000002</c:v>
                </c:pt>
                <c:pt idx="608">
                  <c:v>3.5787499999999999</c:v>
                </c:pt>
                <c:pt idx="609">
                  <c:v>3.79522</c:v>
                </c:pt>
                <c:pt idx="610">
                  <c:v>4.04488</c:v>
                </c:pt>
                <c:pt idx="611">
                  <c:v>3.8399000000000001</c:v>
                </c:pt>
                <c:pt idx="612">
                  <c:v>3.76389</c:v>
                </c:pt>
                <c:pt idx="613">
                  <c:v>3.7166199999999998</c:v>
                </c:pt>
                <c:pt idx="614">
                  <c:v>3.29853</c:v>
                </c:pt>
                <c:pt idx="615">
                  <c:v>3.2418999999999998</c:v>
                </c:pt>
                <c:pt idx="616">
                  <c:v>3.39242</c:v>
                </c:pt>
                <c:pt idx="617">
                  <c:v>3.77224</c:v>
                </c:pt>
                <c:pt idx="618">
                  <c:v>3.0095000000000001</c:v>
                </c:pt>
                <c:pt idx="619">
                  <c:v>2.8371200000000001</c:v>
                </c:pt>
                <c:pt idx="620">
                  <c:v>2.8459500000000002</c:v>
                </c:pt>
                <c:pt idx="621">
                  <c:v>2.23305</c:v>
                </c:pt>
                <c:pt idx="622">
                  <c:v>2.3343699999999998</c:v>
                </c:pt>
                <c:pt idx="623">
                  <c:v>3.0597300000000001</c:v>
                </c:pt>
                <c:pt idx="624">
                  <c:v>3.3958499999999998</c:v>
                </c:pt>
                <c:pt idx="625">
                  <c:v>3.9635799999999999</c:v>
                </c:pt>
                <c:pt idx="626">
                  <c:v>4.5877699999999999</c:v>
                </c:pt>
                <c:pt idx="627">
                  <c:v>4.9475600000000002</c:v>
                </c:pt>
                <c:pt idx="628">
                  <c:v>5.0143899999999997</c:v>
                </c:pt>
                <c:pt idx="629">
                  <c:v>5.2566699999999997</c:v>
                </c:pt>
                <c:pt idx="630">
                  <c:v>5.1888699999999996</c:v>
                </c:pt>
                <c:pt idx="631">
                  <c:v>5.0191699999999999</c:v>
                </c:pt>
                <c:pt idx="632">
                  <c:v>5.1831500000000004</c:v>
                </c:pt>
                <c:pt idx="633">
                  <c:v>6.04488</c:v>
                </c:pt>
                <c:pt idx="634">
                  <c:v>5.1832500000000001</c:v>
                </c:pt>
                <c:pt idx="635">
                  <c:v>5.0571900000000003</c:v>
                </c:pt>
                <c:pt idx="636">
                  <c:v>6.6212400000000002</c:v>
                </c:pt>
                <c:pt idx="637">
                  <c:v>6.1892300000000002</c:v>
                </c:pt>
                <c:pt idx="638">
                  <c:v>5.4996400000000003</c:v>
                </c:pt>
                <c:pt idx="639">
                  <c:v>5.6387700000000001</c:v>
                </c:pt>
                <c:pt idx="640">
                  <c:v>4.9405000000000001</c:v>
                </c:pt>
                <c:pt idx="641">
                  <c:v>4.8749200000000004</c:v>
                </c:pt>
                <c:pt idx="642">
                  <c:v>5.0969899999999999</c:v>
                </c:pt>
                <c:pt idx="643">
                  <c:v>5.1263100000000001</c:v>
                </c:pt>
                <c:pt idx="644">
                  <c:v>4.5037500000000001</c:v>
                </c:pt>
                <c:pt idx="645">
                  <c:v>4.4602399999999998</c:v>
                </c:pt>
                <c:pt idx="646">
                  <c:v>3.9353099999999999</c:v>
                </c:pt>
                <c:pt idx="647">
                  <c:v>4.5567900000000003</c:v>
                </c:pt>
                <c:pt idx="648">
                  <c:v>3.6055100000000002</c:v>
                </c:pt>
                <c:pt idx="649">
                  <c:v>3.7368399999999999</c:v>
                </c:pt>
                <c:pt idx="650">
                  <c:v>3.76722</c:v>
                </c:pt>
                <c:pt idx="651">
                  <c:v>3.4664199999999998</c:v>
                </c:pt>
                <c:pt idx="652">
                  <c:v>3.4864700000000002</c:v>
                </c:pt>
                <c:pt idx="653">
                  <c:v>3.2823500000000001</c:v>
                </c:pt>
                <c:pt idx="654">
                  <c:v>2.4952899999999998</c:v>
                </c:pt>
                <c:pt idx="655">
                  <c:v>2.6399599999999999</c:v>
                </c:pt>
                <c:pt idx="656">
                  <c:v>2.9126300000000001</c:v>
                </c:pt>
                <c:pt idx="657">
                  <c:v>3.4604499999999998</c:v>
                </c:pt>
                <c:pt idx="658">
                  <c:v>3.2307199999999998</c:v>
                </c:pt>
                <c:pt idx="659">
                  <c:v>3.2600899999999999</c:v>
                </c:pt>
                <c:pt idx="660">
                  <c:v>3.0478200000000002</c:v>
                </c:pt>
                <c:pt idx="661">
                  <c:v>3.2267299999999999</c:v>
                </c:pt>
                <c:pt idx="662">
                  <c:v>3.2712500000000002</c:v>
                </c:pt>
                <c:pt idx="663">
                  <c:v>2.71387</c:v>
                </c:pt>
                <c:pt idx="664">
                  <c:v>2.9088500000000002</c:v>
                </c:pt>
                <c:pt idx="665">
                  <c:v>4.7574100000000001</c:v>
                </c:pt>
                <c:pt idx="666">
                  <c:v>2.7300399999999998</c:v>
                </c:pt>
                <c:pt idx="667">
                  <c:v>2.9388200000000002</c:v>
                </c:pt>
                <c:pt idx="668">
                  <c:v>2.80226</c:v>
                </c:pt>
                <c:pt idx="669">
                  <c:v>2.50841</c:v>
                </c:pt>
                <c:pt idx="670">
                  <c:v>2.70018</c:v>
                </c:pt>
                <c:pt idx="671">
                  <c:v>2.5303</c:v>
                </c:pt>
                <c:pt idx="672">
                  <c:v>2.8626</c:v>
                </c:pt>
                <c:pt idx="673">
                  <c:v>2.81141</c:v>
                </c:pt>
                <c:pt idx="674">
                  <c:v>2.5144000000000002</c:v>
                </c:pt>
                <c:pt idx="675">
                  <c:v>2.45255</c:v>
                </c:pt>
                <c:pt idx="676">
                  <c:v>3.2683300000000002</c:v>
                </c:pt>
                <c:pt idx="677">
                  <c:v>3.0820799999999999</c:v>
                </c:pt>
                <c:pt idx="678">
                  <c:v>2.7824800000000001</c:v>
                </c:pt>
                <c:pt idx="679">
                  <c:v>2.9093499999999999</c:v>
                </c:pt>
                <c:pt idx="680">
                  <c:v>2.9606300000000001</c:v>
                </c:pt>
                <c:pt idx="681">
                  <c:v>2.6549399999999999</c:v>
                </c:pt>
                <c:pt idx="682">
                  <c:v>2.3902100000000002</c:v>
                </c:pt>
                <c:pt idx="683">
                  <c:v>2.4557899999999999</c:v>
                </c:pt>
                <c:pt idx="684">
                  <c:v>2.62764</c:v>
                </c:pt>
                <c:pt idx="685">
                  <c:v>2.7789299999999999</c:v>
                </c:pt>
                <c:pt idx="686">
                  <c:v>2.6774200000000001</c:v>
                </c:pt>
                <c:pt idx="687">
                  <c:v>2.6837900000000001</c:v>
                </c:pt>
                <c:pt idx="688">
                  <c:v>2.5619999999999998</c:v>
                </c:pt>
                <c:pt idx="689">
                  <c:v>2.9006699999999999</c:v>
                </c:pt>
                <c:pt idx="690">
                  <c:v>3.1369199999999999</c:v>
                </c:pt>
                <c:pt idx="691">
                  <c:v>3.04535</c:v>
                </c:pt>
                <c:pt idx="692">
                  <c:v>3.0071699999999999</c:v>
                </c:pt>
                <c:pt idx="693">
                  <c:v>2.7757200000000002</c:v>
                </c:pt>
                <c:pt idx="694">
                  <c:v>2.63686</c:v>
                </c:pt>
                <c:pt idx="695">
                  <c:v>2.9458600000000001</c:v>
                </c:pt>
                <c:pt idx="696">
                  <c:v>3.4607600000000001</c:v>
                </c:pt>
                <c:pt idx="697">
                  <c:v>3.1816599999999999</c:v>
                </c:pt>
                <c:pt idx="698">
                  <c:v>3.50779</c:v>
                </c:pt>
                <c:pt idx="699">
                  <c:v>3.5612499999999998</c:v>
                </c:pt>
                <c:pt idx="700">
                  <c:v>3.56366</c:v>
                </c:pt>
                <c:pt idx="701">
                  <c:v>3.4923899999999999</c:v>
                </c:pt>
                <c:pt idx="702">
                  <c:v>3.7794300000000001</c:v>
                </c:pt>
                <c:pt idx="703">
                  <c:v>4.7104799999999996</c:v>
                </c:pt>
                <c:pt idx="704">
                  <c:v>3.9547500000000002</c:v>
                </c:pt>
                <c:pt idx="705">
                  <c:v>4.8630800000000001</c:v>
                </c:pt>
                <c:pt idx="706">
                  <c:v>5.0516699999999997</c:v>
                </c:pt>
                <c:pt idx="707">
                  <c:v>4.6815800000000003</c:v>
                </c:pt>
                <c:pt idx="708">
                  <c:v>4.9733999999999998</c:v>
                </c:pt>
                <c:pt idx="709">
                  <c:v>5.5741300000000003</c:v>
                </c:pt>
                <c:pt idx="710">
                  <c:v>5.9264999999999999</c:v>
                </c:pt>
                <c:pt idx="711">
                  <c:v>5.6012500000000003</c:v>
                </c:pt>
                <c:pt idx="712">
                  <c:v>5.44156</c:v>
                </c:pt>
                <c:pt idx="713">
                  <c:v>5.36592</c:v>
                </c:pt>
                <c:pt idx="714">
                  <c:v>5.9568099999999999</c:v>
                </c:pt>
                <c:pt idx="715">
                  <c:v>5.1300600000000003</c:v>
                </c:pt>
                <c:pt idx="716">
                  <c:v>5.7241900000000001</c:v>
                </c:pt>
                <c:pt idx="717">
                  <c:v>5.1317700000000004</c:v>
                </c:pt>
                <c:pt idx="718">
                  <c:v>5.0060799999999999</c:v>
                </c:pt>
                <c:pt idx="719">
                  <c:v>5.0384399999999996</c:v>
                </c:pt>
                <c:pt idx="720">
                  <c:v>4.8151900000000003</c:v>
                </c:pt>
                <c:pt idx="721">
                  <c:v>4.6843700000000004</c:v>
                </c:pt>
                <c:pt idx="722">
                  <c:v>4.0126400000000002</c:v>
                </c:pt>
                <c:pt idx="723">
                  <c:v>4.9048999999999996</c:v>
                </c:pt>
                <c:pt idx="724">
                  <c:v>5.0389499999999998</c:v>
                </c:pt>
                <c:pt idx="725">
                  <c:v>4.5674999999999999</c:v>
                </c:pt>
                <c:pt idx="726">
                  <c:v>4.21305</c:v>
                </c:pt>
                <c:pt idx="727">
                  <c:v>4.3798300000000001</c:v>
                </c:pt>
                <c:pt idx="728">
                  <c:v>5.0061099999999996</c:v>
                </c:pt>
                <c:pt idx="729">
                  <c:v>5.1072600000000001</c:v>
                </c:pt>
                <c:pt idx="730">
                  <c:v>4.8097500000000002</c:v>
                </c:pt>
                <c:pt idx="731">
                  <c:v>4.9650999999999996</c:v>
                </c:pt>
                <c:pt idx="732">
                  <c:v>5.0263600000000004</c:v>
                </c:pt>
                <c:pt idx="733">
                  <c:v>5.3046699999999998</c:v>
                </c:pt>
                <c:pt idx="734">
                  <c:v>5.15205</c:v>
                </c:pt>
                <c:pt idx="735">
                  <c:v>5.4644300000000001</c:v>
                </c:pt>
                <c:pt idx="736">
                  <c:v>4.3801199999999998</c:v>
                </c:pt>
                <c:pt idx="737">
                  <c:v>5.0689500000000001</c:v>
                </c:pt>
                <c:pt idx="738">
                  <c:v>4.3834400000000002</c:v>
                </c:pt>
                <c:pt idx="739">
                  <c:v>4.1505799999999997</c:v>
                </c:pt>
                <c:pt idx="740">
                  <c:v>3.7702200000000001</c:v>
                </c:pt>
                <c:pt idx="741">
                  <c:v>4.0272399999999999</c:v>
                </c:pt>
                <c:pt idx="742">
                  <c:v>3.5267599999999999</c:v>
                </c:pt>
                <c:pt idx="743">
                  <c:v>4.00237</c:v>
                </c:pt>
                <c:pt idx="744">
                  <c:v>4.2666300000000001</c:v>
                </c:pt>
                <c:pt idx="745">
                  <c:v>3.8509000000000002</c:v>
                </c:pt>
                <c:pt idx="746">
                  <c:v>4.18147</c:v>
                </c:pt>
                <c:pt idx="747">
                  <c:v>4.1123000000000003</c:v>
                </c:pt>
                <c:pt idx="748">
                  <c:v>4.59335</c:v>
                </c:pt>
                <c:pt idx="749">
                  <c:v>4.6240899999999998</c:v>
                </c:pt>
                <c:pt idx="750">
                  <c:v>4.64438</c:v>
                </c:pt>
                <c:pt idx="751">
                  <c:v>5.77475</c:v>
                </c:pt>
                <c:pt idx="752">
                  <c:v>5.4402699999999999</c:v>
                </c:pt>
                <c:pt idx="753">
                  <c:v>6.0094099999999999</c:v>
                </c:pt>
                <c:pt idx="754">
                  <c:v>6.6511699999999996</c:v>
                </c:pt>
                <c:pt idx="755">
                  <c:v>5.5383599999999999</c:v>
                </c:pt>
                <c:pt idx="756">
                  <c:v>4.8818999999999999</c:v>
                </c:pt>
                <c:pt idx="757">
                  <c:v>3.9339599999999999</c:v>
                </c:pt>
                <c:pt idx="758">
                  <c:v>3.3928400000000001</c:v>
                </c:pt>
                <c:pt idx="759">
                  <c:v>3.3874</c:v>
                </c:pt>
                <c:pt idx="760">
                  <c:v>3.2131599999999998</c:v>
                </c:pt>
                <c:pt idx="761">
                  <c:v>2.9988199999999998</c:v>
                </c:pt>
                <c:pt idx="762">
                  <c:v>2.6026500000000001</c:v>
                </c:pt>
                <c:pt idx="763">
                  <c:v>2.46943</c:v>
                </c:pt>
                <c:pt idx="764">
                  <c:v>2.05132</c:v>
                </c:pt>
                <c:pt idx="765">
                  <c:v>2.0926200000000001</c:v>
                </c:pt>
                <c:pt idx="766">
                  <c:v>1.90025</c:v>
                </c:pt>
                <c:pt idx="767">
                  <c:v>1.92404</c:v>
                </c:pt>
                <c:pt idx="768">
                  <c:v>1.7481</c:v>
                </c:pt>
                <c:pt idx="769">
                  <c:v>1.79891</c:v>
                </c:pt>
                <c:pt idx="770">
                  <c:v>1.8168</c:v>
                </c:pt>
                <c:pt idx="771">
                  <c:v>2.0248400000000002</c:v>
                </c:pt>
                <c:pt idx="772">
                  <c:v>2.4880599999999999</c:v>
                </c:pt>
                <c:pt idx="773">
                  <c:v>3.3448699999999998</c:v>
                </c:pt>
                <c:pt idx="774">
                  <c:v>4.6963400000000002</c:v>
                </c:pt>
                <c:pt idx="775">
                  <c:v>4.4629099999999999</c:v>
                </c:pt>
                <c:pt idx="776">
                  <c:v>5.1027699999999996</c:v>
                </c:pt>
                <c:pt idx="777">
                  <c:v>5.1592000000000002</c:v>
                </c:pt>
                <c:pt idx="778">
                  <c:v>4.99437</c:v>
                </c:pt>
                <c:pt idx="779">
                  <c:v>6.53057</c:v>
                </c:pt>
                <c:pt idx="780">
                  <c:v>5.8213100000000004</c:v>
                </c:pt>
                <c:pt idx="781">
                  <c:v>5.8114400000000002</c:v>
                </c:pt>
                <c:pt idx="782">
                  <c:v>5.2548700000000004</c:v>
                </c:pt>
                <c:pt idx="783">
                  <c:v>5.7347299999999999</c:v>
                </c:pt>
                <c:pt idx="784">
                  <c:v>5.2053599999999998</c:v>
                </c:pt>
                <c:pt idx="785">
                  <c:v>5.2110099999999999</c:v>
                </c:pt>
                <c:pt idx="786">
                  <c:v>5.8802199999999996</c:v>
                </c:pt>
                <c:pt idx="787">
                  <c:v>5.3573899999999997</c:v>
                </c:pt>
                <c:pt idx="788">
                  <c:v>5.4813799999999997</c:v>
                </c:pt>
                <c:pt idx="789">
                  <c:v>4.8194299999999997</c:v>
                </c:pt>
                <c:pt idx="790">
                  <c:v>4.8677299999999999</c:v>
                </c:pt>
                <c:pt idx="791">
                  <c:v>6.7502000000000004</c:v>
                </c:pt>
                <c:pt idx="792">
                  <c:v>7.0637299999999996</c:v>
                </c:pt>
                <c:pt idx="793">
                  <c:v>5.8319700000000001</c:v>
                </c:pt>
                <c:pt idx="794">
                  <c:v>4.62995</c:v>
                </c:pt>
                <c:pt idx="795">
                  <c:v>4.57721</c:v>
                </c:pt>
                <c:pt idx="796">
                  <c:v>4.7213900000000004</c:v>
                </c:pt>
                <c:pt idx="797">
                  <c:v>4.7051699999999999</c:v>
                </c:pt>
                <c:pt idx="798">
                  <c:v>3.4442400000000002</c:v>
                </c:pt>
                <c:pt idx="799">
                  <c:v>2.82063</c:v>
                </c:pt>
                <c:pt idx="800">
                  <c:v>3.0596299999999998</c:v>
                </c:pt>
                <c:pt idx="801">
                  <c:v>2.94767</c:v>
                </c:pt>
                <c:pt idx="802">
                  <c:v>2.6924700000000001</c:v>
                </c:pt>
                <c:pt idx="803">
                  <c:v>2.3741400000000001</c:v>
                </c:pt>
                <c:pt idx="804">
                  <c:v>1.96085</c:v>
                </c:pt>
                <c:pt idx="805">
                  <c:v>1.8832100000000001</c:v>
                </c:pt>
                <c:pt idx="806">
                  <c:v>2.23298</c:v>
                </c:pt>
                <c:pt idx="807">
                  <c:v>1.7773399999999999</c:v>
                </c:pt>
                <c:pt idx="808">
                  <c:v>1.62913</c:v>
                </c:pt>
                <c:pt idx="809">
                  <c:v>1.67893</c:v>
                </c:pt>
                <c:pt idx="810">
                  <c:v>1.5293099999999999</c:v>
                </c:pt>
                <c:pt idx="811">
                  <c:v>1.36687</c:v>
                </c:pt>
                <c:pt idx="812">
                  <c:v>1.25763</c:v>
                </c:pt>
                <c:pt idx="813">
                  <c:v>1.35544</c:v>
                </c:pt>
                <c:pt idx="814">
                  <c:v>1.2091400000000001</c:v>
                </c:pt>
                <c:pt idx="815">
                  <c:v>1.10364</c:v>
                </c:pt>
                <c:pt idx="816">
                  <c:v>0.90125999999999995</c:v>
                </c:pt>
                <c:pt idx="817">
                  <c:v>0.96565599999999996</c:v>
                </c:pt>
                <c:pt idx="818">
                  <c:v>0.80146700000000004</c:v>
                </c:pt>
                <c:pt idx="819">
                  <c:v>0.81499900000000003</c:v>
                </c:pt>
                <c:pt idx="820">
                  <c:v>0.78212000000000004</c:v>
                </c:pt>
                <c:pt idx="821">
                  <c:v>0.71775699999999998</c:v>
                </c:pt>
                <c:pt idx="822">
                  <c:v>0.70594800000000002</c:v>
                </c:pt>
                <c:pt idx="823">
                  <c:v>0.70657899999999996</c:v>
                </c:pt>
                <c:pt idx="824">
                  <c:v>0.72131000000000001</c:v>
                </c:pt>
                <c:pt idx="825">
                  <c:v>0.79355399999999998</c:v>
                </c:pt>
                <c:pt idx="826">
                  <c:v>0.76361400000000001</c:v>
                </c:pt>
                <c:pt idx="827">
                  <c:v>0.63972499999999999</c:v>
                </c:pt>
                <c:pt idx="828">
                  <c:v>0.705596</c:v>
                </c:pt>
                <c:pt idx="829">
                  <c:v>0.730993</c:v>
                </c:pt>
                <c:pt idx="830">
                  <c:v>0.64365000000000006</c:v>
                </c:pt>
                <c:pt idx="831">
                  <c:v>0.72505799999999998</c:v>
                </c:pt>
                <c:pt idx="832">
                  <c:v>0.519316</c:v>
                </c:pt>
                <c:pt idx="833">
                  <c:v>0.52401799999999998</c:v>
                </c:pt>
                <c:pt idx="834">
                  <c:v>0.49877199999999999</c:v>
                </c:pt>
                <c:pt idx="835">
                  <c:v>0.57383899999999999</c:v>
                </c:pt>
                <c:pt idx="836">
                  <c:v>0.58903000000000005</c:v>
                </c:pt>
                <c:pt idx="837">
                  <c:v>0.76059699999999997</c:v>
                </c:pt>
                <c:pt idx="838">
                  <c:v>0.78925400000000001</c:v>
                </c:pt>
                <c:pt idx="839">
                  <c:v>0.92224700000000004</c:v>
                </c:pt>
                <c:pt idx="840">
                  <c:v>0.77736099999999997</c:v>
                </c:pt>
                <c:pt idx="841">
                  <c:v>0.81097699999999995</c:v>
                </c:pt>
                <c:pt idx="842">
                  <c:v>0.95454099999999997</c:v>
                </c:pt>
                <c:pt idx="843">
                  <c:v>1.0891299999999999</c:v>
                </c:pt>
                <c:pt idx="844">
                  <c:v>0.84428099999999995</c:v>
                </c:pt>
                <c:pt idx="845">
                  <c:v>0.87430300000000005</c:v>
                </c:pt>
                <c:pt idx="846">
                  <c:v>0.69746600000000003</c:v>
                </c:pt>
                <c:pt idx="847">
                  <c:v>0.774285</c:v>
                </c:pt>
                <c:pt idx="848">
                  <c:v>0.76415</c:v>
                </c:pt>
                <c:pt idx="849">
                  <c:v>0.84719500000000003</c:v>
                </c:pt>
                <c:pt idx="850">
                  <c:v>0.86454399999999998</c:v>
                </c:pt>
                <c:pt idx="851">
                  <c:v>0.85588699999999995</c:v>
                </c:pt>
                <c:pt idx="852">
                  <c:v>0.84385200000000005</c:v>
                </c:pt>
                <c:pt idx="853">
                  <c:v>0.73519500000000004</c:v>
                </c:pt>
                <c:pt idx="854">
                  <c:v>0.60729500000000003</c:v>
                </c:pt>
                <c:pt idx="855">
                  <c:v>0.60166699999999995</c:v>
                </c:pt>
                <c:pt idx="856">
                  <c:v>0.63363999999999998</c:v>
                </c:pt>
                <c:pt idx="857">
                  <c:v>0.50890999999999997</c:v>
                </c:pt>
                <c:pt idx="858">
                  <c:v>0.64120500000000002</c:v>
                </c:pt>
                <c:pt idx="859">
                  <c:v>0.59923999999999999</c:v>
                </c:pt>
                <c:pt idx="860">
                  <c:v>0.50595500000000004</c:v>
                </c:pt>
                <c:pt idx="861">
                  <c:v>0.536744</c:v>
                </c:pt>
                <c:pt idx="862">
                  <c:v>0.56370900000000002</c:v>
                </c:pt>
                <c:pt idx="863">
                  <c:v>0.45310099999999998</c:v>
                </c:pt>
                <c:pt idx="864">
                  <c:v>0.34202900000000003</c:v>
                </c:pt>
                <c:pt idx="865">
                  <c:v>0.43459799999999998</c:v>
                </c:pt>
                <c:pt idx="866">
                  <c:v>0.49675399999999997</c:v>
                </c:pt>
                <c:pt idx="867">
                  <c:v>0.42745300000000003</c:v>
                </c:pt>
                <c:pt idx="868">
                  <c:v>0.50472499999999998</c:v>
                </c:pt>
                <c:pt idx="869">
                  <c:v>0.61899999999999999</c:v>
                </c:pt>
                <c:pt idx="870">
                  <c:v>0.46894000000000002</c:v>
                </c:pt>
                <c:pt idx="871">
                  <c:v>0.616981</c:v>
                </c:pt>
                <c:pt idx="872">
                  <c:v>0.89592899999999998</c:v>
                </c:pt>
                <c:pt idx="873">
                  <c:v>0.93795899999999999</c:v>
                </c:pt>
                <c:pt idx="874">
                  <c:v>0.88144800000000001</c:v>
                </c:pt>
                <c:pt idx="875">
                  <c:v>0.92151700000000003</c:v>
                </c:pt>
                <c:pt idx="876">
                  <c:v>0.95545500000000005</c:v>
                </c:pt>
                <c:pt idx="877">
                  <c:v>1.0894999999999999</c:v>
                </c:pt>
                <c:pt idx="878">
                  <c:v>1.04776</c:v>
                </c:pt>
                <c:pt idx="879">
                  <c:v>1.1776899999999999</c:v>
                </c:pt>
                <c:pt idx="880">
                  <c:v>0.86649399999999999</c:v>
                </c:pt>
                <c:pt idx="881">
                  <c:v>0.76808799999999999</c:v>
                </c:pt>
                <c:pt idx="882">
                  <c:v>0.70918700000000001</c:v>
                </c:pt>
                <c:pt idx="883">
                  <c:v>0.64985899999999996</c:v>
                </c:pt>
                <c:pt idx="884">
                  <c:v>0.67147100000000004</c:v>
                </c:pt>
                <c:pt idx="885">
                  <c:v>0.79258399999999996</c:v>
                </c:pt>
                <c:pt idx="886">
                  <c:v>0.56408800000000003</c:v>
                </c:pt>
                <c:pt idx="887">
                  <c:v>0.65854699999999999</c:v>
                </c:pt>
                <c:pt idx="888">
                  <c:v>0.61416099999999996</c:v>
                </c:pt>
                <c:pt idx="889">
                  <c:v>0.65437299999999998</c:v>
                </c:pt>
                <c:pt idx="890">
                  <c:v>0.94342300000000001</c:v>
                </c:pt>
                <c:pt idx="891">
                  <c:v>0.78035299999999996</c:v>
                </c:pt>
                <c:pt idx="892">
                  <c:v>1.04196</c:v>
                </c:pt>
                <c:pt idx="893">
                  <c:v>0.94758799999999999</c:v>
                </c:pt>
                <c:pt idx="894">
                  <c:v>0.84728499999999995</c:v>
                </c:pt>
                <c:pt idx="895">
                  <c:v>0.67905199999999999</c:v>
                </c:pt>
                <c:pt idx="896">
                  <c:v>0.66785000000000005</c:v>
                </c:pt>
                <c:pt idx="897">
                  <c:v>0.58212200000000003</c:v>
                </c:pt>
                <c:pt idx="898">
                  <c:v>0.63093500000000002</c:v>
                </c:pt>
                <c:pt idx="899">
                  <c:v>0.52539100000000005</c:v>
                </c:pt>
                <c:pt idx="900">
                  <c:v>0.48992799999999997</c:v>
                </c:pt>
                <c:pt idx="901">
                  <c:v>0.54993300000000001</c:v>
                </c:pt>
                <c:pt idx="902">
                  <c:v>0.53023100000000001</c:v>
                </c:pt>
                <c:pt idx="903">
                  <c:v>0.60836100000000004</c:v>
                </c:pt>
                <c:pt idx="904">
                  <c:v>0.64313100000000001</c:v>
                </c:pt>
                <c:pt idx="905">
                  <c:v>0.65911200000000003</c:v>
                </c:pt>
                <c:pt idx="906">
                  <c:v>0.70450500000000005</c:v>
                </c:pt>
                <c:pt idx="907">
                  <c:v>0.84077599999999997</c:v>
                </c:pt>
                <c:pt idx="908">
                  <c:v>0.74451999999999996</c:v>
                </c:pt>
                <c:pt idx="909">
                  <c:v>0.71859399999999996</c:v>
                </c:pt>
                <c:pt idx="910">
                  <c:v>0.993143</c:v>
                </c:pt>
                <c:pt idx="911">
                  <c:v>0.98102500000000004</c:v>
                </c:pt>
                <c:pt idx="912">
                  <c:v>0.95908300000000002</c:v>
                </c:pt>
                <c:pt idx="913">
                  <c:v>1.18404</c:v>
                </c:pt>
                <c:pt idx="914">
                  <c:v>1.2902899999999999</c:v>
                </c:pt>
                <c:pt idx="915">
                  <c:v>1.1601699999999999</c:v>
                </c:pt>
                <c:pt idx="916">
                  <c:v>0.68615700000000002</c:v>
                </c:pt>
                <c:pt idx="917">
                  <c:v>0.58996400000000004</c:v>
                </c:pt>
                <c:pt idx="918">
                  <c:v>0.52087600000000001</c:v>
                </c:pt>
                <c:pt idx="919">
                  <c:v>0.58065100000000003</c:v>
                </c:pt>
                <c:pt idx="920">
                  <c:v>0.58101000000000003</c:v>
                </c:pt>
                <c:pt idx="921">
                  <c:v>0.61534100000000003</c:v>
                </c:pt>
                <c:pt idx="922">
                  <c:v>0.66371599999999997</c:v>
                </c:pt>
                <c:pt idx="923">
                  <c:v>0.65294399999999997</c:v>
                </c:pt>
                <c:pt idx="924">
                  <c:v>0.68672299999999997</c:v>
                </c:pt>
                <c:pt idx="925">
                  <c:v>0.77918200000000004</c:v>
                </c:pt>
                <c:pt idx="926">
                  <c:v>1.0406500000000001</c:v>
                </c:pt>
                <c:pt idx="927">
                  <c:v>0.90685199999999999</c:v>
                </c:pt>
                <c:pt idx="928">
                  <c:v>0.96212699999999995</c:v>
                </c:pt>
                <c:pt idx="929">
                  <c:v>0.95446900000000001</c:v>
                </c:pt>
                <c:pt idx="930">
                  <c:v>1.0056499999999999</c:v>
                </c:pt>
                <c:pt idx="931">
                  <c:v>0.89208200000000004</c:v>
                </c:pt>
                <c:pt idx="932">
                  <c:v>0.92380399999999996</c:v>
                </c:pt>
                <c:pt idx="933">
                  <c:v>1.00525</c:v>
                </c:pt>
                <c:pt idx="934">
                  <c:v>1.2095800000000001</c:v>
                </c:pt>
                <c:pt idx="935">
                  <c:v>1.2996000000000001</c:v>
                </c:pt>
                <c:pt idx="936">
                  <c:v>1.00441</c:v>
                </c:pt>
                <c:pt idx="937">
                  <c:v>1.19953</c:v>
                </c:pt>
                <c:pt idx="938">
                  <c:v>0.99643199999999998</c:v>
                </c:pt>
                <c:pt idx="939">
                  <c:v>1.3690800000000001</c:v>
                </c:pt>
                <c:pt idx="940">
                  <c:v>1.3860300000000001</c:v>
                </c:pt>
                <c:pt idx="941">
                  <c:v>1.238</c:v>
                </c:pt>
                <c:pt idx="942">
                  <c:v>1.49655</c:v>
                </c:pt>
                <c:pt idx="943">
                  <c:v>1.43899</c:v>
                </c:pt>
                <c:pt idx="944">
                  <c:v>1.48106</c:v>
                </c:pt>
                <c:pt idx="945">
                  <c:v>1.2233000000000001</c:v>
                </c:pt>
                <c:pt idx="946">
                  <c:v>1.4519299999999999</c:v>
                </c:pt>
                <c:pt idx="947">
                  <c:v>1.52081</c:v>
                </c:pt>
                <c:pt idx="948">
                  <c:v>1.2307600000000001</c:v>
                </c:pt>
                <c:pt idx="949">
                  <c:v>1.03948</c:v>
                </c:pt>
                <c:pt idx="950">
                  <c:v>0.91103299999999998</c:v>
                </c:pt>
                <c:pt idx="951">
                  <c:v>0.98784300000000003</c:v>
                </c:pt>
                <c:pt idx="952">
                  <c:v>0.86886600000000003</c:v>
                </c:pt>
                <c:pt idx="953">
                  <c:v>0.78625299999999998</c:v>
                </c:pt>
                <c:pt idx="954">
                  <c:v>0.92892300000000005</c:v>
                </c:pt>
                <c:pt idx="955">
                  <c:v>0.69618199999999997</c:v>
                </c:pt>
                <c:pt idx="956">
                  <c:v>0.62209000000000003</c:v>
                </c:pt>
                <c:pt idx="957">
                  <c:v>0.48453800000000002</c:v>
                </c:pt>
                <c:pt idx="958">
                  <c:v>0.554705</c:v>
                </c:pt>
                <c:pt idx="959">
                  <c:v>0.50276399999999999</c:v>
                </c:pt>
                <c:pt idx="960">
                  <c:v>0.53890499999999997</c:v>
                </c:pt>
                <c:pt idx="961">
                  <c:v>0.58330000000000004</c:v>
                </c:pt>
                <c:pt idx="962">
                  <c:v>0.59260699999999999</c:v>
                </c:pt>
                <c:pt idx="963">
                  <c:v>0.76358700000000002</c:v>
                </c:pt>
                <c:pt idx="964">
                  <c:v>0.69978300000000004</c:v>
                </c:pt>
                <c:pt idx="965">
                  <c:v>0.85464499999999999</c:v>
                </c:pt>
                <c:pt idx="966">
                  <c:v>0.78576500000000005</c:v>
                </c:pt>
                <c:pt idx="967">
                  <c:v>1.2357199999999999</c:v>
                </c:pt>
                <c:pt idx="968">
                  <c:v>1.2556</c:v>
                </c:pt>
                <c:pt idx="969">
                  <c:v>1.2486699999999999</c:v>
                </c:pt>
                <c:pt idx="970">
                  <c:v>1.55203</c:v>
                </c:pt>
                <c:pt idx="971">
                  <c:v>1.6493</c:v>
                </c:pt>
                <c:pt idx="972">
                  <c:v>2.21549</c:v>
                </c:pt>
                <c:pt idx="973">
                  <c:v>2.3614299999999999</c:v>
                </c:pt>
                <c:pt idx="974">
                  <c:v>2.0727199999999999</c:v>
                </c:pt>
                <c:pt idx="975">
                  <c:v>1.99878</c:v>
                </c:pt>
                <c:pt idx="976">
                  <c:v>1.6246499999999999</c:v>
                </c:pt>
                <c:pt idx="977">
                  <c:v>1.3131999999999999</c:v>
                </c:pt>
                <c:pt idx="978">
                  <c:v>1.58196</c:v>
                </c:pt>
                <c:pt idx="979">
                  <c:v>1.15381</c:v>
                </c:pt>
                <c:pt idx="980">
                  <c:v>1.65282</c:v>
                </c:pt>
                <c:pt idx="981">
                  <c:v>1.3157300000000001</c:v>
                </c:pt>
                <c:pt idx="982">
                  <c:v>1.1689099999999999</c:v>
                </c:pt>
                <c:pt idx="983">
                  <c:v>0.97877099999999995</c:v>
                </c:pt>
                <c:pt idx="984">
                  <c:v>1.14297</c:v>
                </c:pt>
                <c:pt idx="985">
                  <c:v>0.97086300000000003</c:v>
                </c:pt>
                <c:pt idx="986">
                  <c:v>0.94323999999999997</c:v>
                </c:pt>
                <c:pt idx="987">
                  <c:v>1.04501</c:v>
                </c:pt>
                <c:pt idx="988">
                  <c:v>0.80401999999999996</c:v>
                </c:pt>
                <c:pt idx="989">
                  <c:v>0.73626000000000003</c:v>
                </c:pt>
                <c:pt idx="990">
                  <c:v>0.74626199999999998</c:v>
                </c:pt>
                <c:pt idx="991">
                  <c:v>0.80318999999999996</c:v>
                </c:pt>
                <c:pt idx="992">
                  <c:v>0.93960399999999999</c:v>
                </c:pt>
                <c:pt idx="993">
                  <c:v>1.22136</c:v>
                </c:pt>
                <c:pt idx="994">
                  <c:v>0.90994399999999998</c:v>
                </c:pt>
                <c:pt idx="995">
                  <c:v>1.39714</c:v>
                </c:pt>
                <c:pt idx="996">
                  <c:v>1.04251</c:v>
                </c:pt>
                <c:pt idx="997">
                  <c:v>1.07037</c:v>
                </c:pt>
                <c:pt idx="998">
                  <c:v>1.53718</c:v>
                </c:pt>
                <c:pt idx="999">
                  <c:v>1.1231800000000001</c:v>
                </c:pt>
                <c:pt idx="1000">
                  <c:v>1.46506</c:v>
                </c:pt>
                <c:pt idx="1001">
                  <c:v>1.5230300000000001</c:v>
                </c:pt>
                <c:pt idx="1002">
                  <c:v>1.7117</c:v>
                </c:pt>
                <c:pt idx="1003">
                  <c:v>1.8308199999999999</c:v>
                </c:pt>
                <c:pt idx="1004">
                  <c:v>2.1049500000000001</c:v>
                </c:pt>
                <c:pt idx="1005">
                  <c:v>2.2630300000000001</c:v>
                </c:pt>
                <c:pt idx="1006">
                  <c:v>1.3506100000000001</c:v>
                </c:pt>
                <c:pt idx="1007">
                  <c:v>1.23224</c:v>
                </c:pt>
                <c:pt idx="1008">
                  <c:v>1.2200899999999999</c:v>
                </c:pt>
                <c:pt idx="1009">
                  <c:v>1.0400499999999999</c:v>
                </c:pt>
                <c:pt idx="1010">
                  <c:v>1.0321800000000001</c:v>
                </c:pt>
                <c:pt idx="1011">
                  <c:v>0.84076099999999998</c:v>
                </c:pt>
                <c:pt idx="1012">
                  <c:v>1.0717000000000001</c:v>
                </c:pt>
                <c:pt idx="1013">
                  <c:v>0.73816499999999996</c:v>
                </c:pt>
                <c:pt idx="1014">
                  <c:v>0.52082300000000004</c:v>
                </c:pt>
                <c:pt idx="1015">
                  <c:v>0.47933199999999998</c:v>
                </c:pt>
                <c:pt idx="1016">
                  <c:v>0.51307899999999995</c:v>
                </c:pt>
                <c:pt idx="1017">
                  <c:v>0.47749599999999998</c:v>
                </c:pt>
                <c:pt idx="1018">
                  <c:v>0.61410399999999998</c:v>
                </c:pt>
                <c:pt idx="1019">
                  <c:v>0.67199799999999998</c:v>
                </c:pt>
                <c:pt idx="1020">
                  <c:v>0.75691299999999995</c:v>
                </c:pt>
                <c:pt idx="1021">
                  <c:v>1.00932</c:v>
                </c:pt>
                <c:pt idx="1022">
                  <c:v>0.97646999999999995</c:v>
                </c:pt>
                <c:pt idx="1023">
                  <c:v>0.87645200000000001</c:v>
                </c:pt>
                <c:pt idx="1024">
                  <c:v>0.98672199999999999</c:v>
                </c:pt>
                <c:pt idx="1025">
                  <c:v>0.91015599999999997</c:v>
                </c:pt>
                <c:pt idx="1026">
                  <c:v>0.87838899999999998</c:v>
                </c:pt>
                <c:pt idx="1027">
                  <c:v>0.98594099999999996</c:v>
                </c:pt>
                <c:pt idx="1028">
                  <c:v>1.04674</c:v>
                </c:pt>
                <c:pt idx="1029">
                  <c:v>0.88192099999999995</c:v>
                </c:pt>
                <c:pt idx="1030">
                  <c:v>0.93606699999999998</c:v>
                </c:pt>
                <c:pt idx="1031">
                  <c:v>1.16154</c:v>
                </c:pt>
                <c:pt idx="1032">
                  <c:v>0.93449300000000002</c:v>
                </c:pt>
                <c:pt idx="1033">
                  <c:v>1.0861499999999999</c:v>
                </c:pt>
                <c:pt idx="1034">
                  <c:v>0.83411000000000002</c:v>
                </c:pt>
                <c:pt idx="1035">
                  <c:v>1.2924599999999999</c:v>
                </c:pt>
                <c:pt idx="1036">
                  <c:v>1.30637</c:v>
                </c:pt>
                <c:pt idx="1037">
                  <c:v>1.3450800000000001</c:v>
                </c:pt>
                <c:pt idx="1038">
                  <c:v>1.61612</c:v>
                </c:pt>
                <c:pt idx="1039">
                  <c:v>2.2528899999999998</c:v>
                </c:pt>
                <c:pt idx="1040">
                  <c:v>2.2462900000000001</c:v>
                </c:pt>
                <c:pt idx="1041">
                  <c:v>2.4824099999999998</c:v>
                </c:pt>
                <c:pt idx="1042">
                  <c:v>2.27983</c:v>
                </c:pt>
                <c:pt idx="1043">
                  <c:v>3.02027</c:v>
                </c:pt>
                <c:pt idx="1044">
                  <c:v>2.6269</c:v>
                </c:pt>
                <c:pt idx="1045">
                  <c:v>1.59413</c:v>
                </c:pt>
                <c:pt idx="1046">
                  <c:v>0.97970599999999997</c:v>
                </c:pt>
                <c:pt idx="1047">
                  <c:v>0.84748299999999999</c:v>
                </c:pt>
                <c:pt idx="1048">
                  <c:v>0.65456800000000004</c:v>
                </c:pt>
                <c:pt idx="1049">
                  <c:v>0.74519899999999994</c:v>
                </c:pt>
                <c:pt idx="1050">
                  <c:v>0.82085799999999998</c:v>
                </c:pt>
                <c:pt idx="1051">
                  <c:v>0.59283799999999998</c:v>
                </c:pt>
                <c:pt idx="1052">
                  <c:v>0.564693</c:v>
                </c:pt>
                <c:pt idx="1053">
                  <c:v>0.72882000000000002</c:v>
                </c:pt>
                <c:pt idx="1054">
                  <c:v>0.78464100000000003</c:v>
                </c:pt>
                <c:pt idx="1055">
                  <c:v>0.66929899999999998</c:v>
                </c:pt>
                <c:pt idx="1056">
                  <c:v>0.78600700000000001</c:v>
                </c:pt>
                <c:pt idx="1057">
                  <c:v>0.99477700000000002</c:v>
                </c:pt>
                <c:pt idx="1058">
                  <c:v>1.0808899999999999</c:v>
                </c:pt>
                <c:pt idx="1059">
                  <c:v>1.2898799999999999</c:v>
                </c:pt>
                <c:pt idx="1060">
                  <c:v>1.5459799999999999</c:v>
                </c:pt>
                <c:pt idx="1061">
                  <c:v>2.6647799999999999</c:v>
                </c:pt>
                <c:pt idx="1062">
                  <c:v>3.0531600000000001</c:v>
                </c:pt>
                <c:pt idx="1063">
                  <c:v>3.0530900000000001</c:v>
                </c:pt>
                <c:pt idx="1064">
                  <c:v>3.12622</c:v>
                </c:pt>
                <c:pt idx="1065">
                  <c:v>2.7637399999999999</c:v>
                </c:pt>
                <c:pt idx="1066">
                  <c:v>2.89771</c:v>
                </c:pt>
                <c:pt idx="1067">
                  <c:v>2.4899399999999998</c:v>
                </c:pt>
                <c:pt idx="1068">
                  <c:v>2.44773</c:v>
                </c:pt>
                <c:pt idx="1069">
                  <c:v>1.9861899999999999</c:v>
                </c:pt>
                <c:pt idx="1070">
                  <c:v>1.57521</c:v>
                </c:pt>
                <c:pt idx="1071">
                  <c:v>1.3124400000000001</c:v>
                </c:pt>
                <c:pt idx="1072">
                  <c:v>1.2512300000000001</c:v>
                </c:pt>
                <c:pt idx="1073">
                  <c:v>1.36059</c:v>
                </c:pt>
                <c:pt idx="1074">
                  <c:v>1.4167000000000001</c:v>
                </c:pt>
                <c:pt idx="1075">
                  <c:v>1.1459600000000001</c:v>
                </c:pt>
                <c:pt idx="1076">
                  <c:v>0.86487499999999995</c:v>
                </c:pt>
                <c:pt idx="1077">
                  <c:v>0.77154599999999995</c:v>
                </c:pt>
                <c:pt idx="1078">
                  <c:v>0.66335100000000002</c:v>
                </c:pt>
                <c:pt idx="1079">
                  <c:v>0.72203300000000004</c:v>
                </c:pt>
                <c:pt idx="1080">
                  <c:v>0.65742500000000004</c:v>
                </c:pt>
                <c:pt idx="1081">
                  <c:v>0.92123299999999997</c:v>
                </c:pt>
                <c:pt idx="1082">
                  <c:v>0.85093399999999997</c:v>
                </c:pt>
                <c:pt idx="1083">
                  <c:v>0.88300000000000001</c:v>
                </c:pt>
                <c:pt idx="1084">
                  <c:v>1.05968</c:v>
                </c:pt>
                <c:pt idx="1085">
                  <c:v>1.31854</c:v>
                </c:pt>
                <c:pt idx="1086">
                  <c:v>1.7657700000000001</c:v>
                </c:pt>
                <c:pt idx="1087">
                  <c:v>1.5697399999999999</c:v>
                </c:pt>
                <c:pt idx="1088">
                  <c:v>1.48098</c:v>
                </c:pt>
                <c:pt idx="1089">
                  <c:v>1.58805</c:v>
                </c:pt>
                <c:pt idx="1090">
                  <c:v>1.7883</c:v>
                </c:pt>
                <c:pt idx="1091">
                  <c:v>2.0113799999999999</c:v>
                </c:pt>
                <c:pt idx="1092">
                  <c:v>2.3709199999999999</c:v>
                </c:pt>
                <c:pt idx="1093">
                  <c:v>2.2423999999999999</c:v>
                </c:pt>
                <c:pt idx="1094">
                  <c:v>2.1396500000000001</c:v>
                </c:pt>
                <c:pt idx="1095">
                  <c:v>1.8365100000000001</c:v>
                </c:pt>
                <c:pt idx="1096">
                  <c:v>2.1173199999999999</c:v>
                </c:pt>
                <c:pt idx="1097">
                  <c:v>1.5697099999999999</c:v>
                </c:pt>
                <c:pt idx="1098">
                  <c:v>1.35395</c:v>
                </c:pt>
                <c:pt idx="1099">
                  <c:v>1.16316</c:v>
                </c:pt>
                <c:pt idx="1100">
                  <c:v>1.10822</c:v>
                </c:pt>
                <c:pt idx="1101">
                  <c:v>0.98192199999999996</c:v>
                </c:pt>
                <c:pt idx="1102">
                  <c:v>0.94607799999999997</c:v>
                </c:pt>
                <c:pt idx="1103">
                  <c:v>0.90398999999999996</c:v>
                </c:pt>
                <c:pt idx="1104">
                  <c:v>1.25708</c:v>
                </c:pt>
                <c:pt idx="1105">
                  <c:v>1.3508500000000001</c:v>
                </c:pt>
                <c:pt idx="1106">
                  <c:v>1.2687299999999999</c:v>
                </c:pt>
                <c:pt idx="1107">
                  <c:v>1.3889400000000001</c:v>
                </c:pt>
                <c:pt idx="1108">
                  <c:v>1.5384100000000001</c:v>
                </c:pt>
                <c:pt idx="1109">
                  <c:v>1.37975</c:v>
                </c:pt>
                <c:pt idx="1110">
                  <c:v>1.2637</c:v>
                </c:pt>
                <c:pt idx="1111">
                  <c:v>1.4677899999999999</c:v>
                </c:pt>
                <c:pt idx="1112">
                  <c:v>1.28803</c:v>
                </c:pt>
                <c:pt idx="1113">
                  <c:v>1.2163200000000001</c:v>
                </c:pt>
                <c:pt idx="1114">
                  <c:v>1.10127</c:v>
                </c:pt>
                <c:pt idx="1115">
                  <c:v>1.19597</c:v>
                </c:pt>
                <c:pt idx="1116">
                  <c:v>1.5992999999999999</c:v>
                </c:pt>
                <c:pt idx="1117">
                  <c:v>1.71153</c:v>
                </c:pt>
                <c:pt idx="1118">
                  <c:v>2.4493499999999999</c:v>
                </c:pt>
                <c:pt idx="1119">
                  <c:v>2.57308</c:v>
                </c:pt>
                <c:pt idx="1120">
                  <c:v>2.7782399999999998</c:v>
                </c:pt>
                <c:pt idx="1121">
                  <c:v>3.20946</c:v>
                </c:pt>
                <c:pt idx="1122">
                  <c:v>3.40347</c:v>
                </c:pt>
                <c:pt idx="1123">
                  <c:v>3.1731600000000002</c:v>
                </c:pt>
                <c:pt idx="1124">
                  <c:v>3.6722299999999999</c:v>
                </c:pt>
                <c:pt idx="1125">
                  <c:v>3.07233</c:v>
                </c:pt>
                <c:pt idx="1126">
                  <c:v>3.4502299999999999</c:v>
                </c:pt>
                <c:pt idx="1127">
                  <c:v>3.5681500000000002</c:v>
                </c:pt>
                <c:pt idx="1128">
                  <c:v>2.5517500000000002</c:v>
                </c:pt>
                <c:pt idx="1129">
                  <c:v>2.0850900000000001</c:v>
                </c:pt>
                <c:pt idx="1130">
                  <c:v>1.9357899999999999</c:v>
                </c:pt>
                <c:pt idx="1131">
                  <c:v>1.2814700000000001</c:v>
                </c:pt>
                <c:pt idx="1132">
                  <c:v>1.13171</c:v>
                </c:pt>
                <c:pt idx="1133">
                  <c:v>1.2601500000000001</c:v>
                </c:pt>
                <c:pt idx="1134">
                  <c:v>1.2405299999999999</c:v>
                </c:pt>
                <c:pt idx="1135">
                  <c:v>1.0691200000000001</c:v>
                </c:pt>
                <c:pt idx="1136">
                  <c:v>0.90870499999999998</c:v>
                </c:pt>
                <c:pt idx="1137">
                  <c:v>1.02905</c:v>
                </c:pt>
                <c:pt idx="1138">
                  <c:v>0.70975200000000005</c:v>
                </c:pt>
                <c:pt idx="1139">
                  <c:v>0.67743699999999996</c:v>
                </c:pt>
                <c:pt idx="1140">
                  <c:v>0.76040300000000005</c:v>
                </c:pt>
                <c:pt idx="1141">
                  <c:v>0.50279499999999999</c:v>
                </c:pt>
                <c:pt idx="1142">
                  <c:v>0.513374</c:v>
                </c:pt>
                <c:pt idx="1143">
                  <c:v>0.475686</c:v>
                </c:pt>
                <c:pt idx="1144">
                  <c:v>0.49709300000000001</c:v>
                </c:pt>
                <c:pt idx="1145">
                  <c:v>0.52652900000000002</c:v>
                </c:pt>
                <c:pt idx="1146">
                  <c:v>0.72174499999999997</c:v>
                </c:pt>
                <c:pt idx="1147">
                  <c:v>0.61548700000000001</c:v>
                </c:pt>
                <c:pt idx="1148">
                  <c:v>0.65819099999999997</c:v>
                </c:pt>
                <c:pt idx="1149">
                  <c:v>0.62351999999999996</c:v>
                </c:pt>
                <c:pt idx="1150">
                  <c:v>0.59893399999999997</c:v>
                </c:pt>
                <c:pt idx="1151">
                  <c:v>0.66933299999999996</c:v>
                </c:pt>
                <c:pt idx="1152">
                  <c:v>0.59861900000000001</c:v>
                </c:pt>
                <c:pt idx="1153">
                  <c:v>0.64105999999999996</c:v>
                </c:pt>
                <c:pt idx="1154">
                  <c:v>0.62430399999999997</c:v>
                </c:pt>
                <c:pt idx="1155">
                  <c:v>0.45927299999999999</c:v>
                </c:pt>
                <c:pt idx="1156">
                  <c:v>0.40881699999999999</c:v>
                </c:pt>
                <c:pt idx="1157">
                  <c:v>0.41677500000000001</c:v>
                </c:pt>
                <c:pt idx="1158">
                  <c:v>0.31678899999999999</c:v>
                </c:pt>
                <c:pt idx="1159">
                  <c:v>0.38095499999999999</c:v>
                </c:pt>
                <c:pt idx="1160">
                  <c:v>0.63471299999999997</c:v>
                </c:pt>
                <c:pt idx="1161">
                  <c:v>0.52734800000000004</c:v>
                </c:pt>
                <c:pt idx="1162">
                  <c:v>0.60755199999999998</c:v>
                </c:pt>
                <c:pt idx="1163">
                  <c:v>0.61204899999999995</c:v>
                </c:pt>
                <c:pt idx="1164">
                  <c:v>0.491726</c:v>
                </c:pt>
                <c:pt idx="1165">
                  <c:v>0.52215</c:v>
                </c:pt>
                <c:pt idx="1166">
                  <c:v>0.57121900000000003</c:v>
                </c:pt>
                <c:pt idx="1167">
                  <c:v>0.49535699999999999</c:v>
                </c:pt>
                <c:pt idx="1168">
                  <c:v>0.51446199999999997</c:v>
                </c:pt>
                <c:pt idx="1169">
                  <c:v>0.721688</c:v>
                </c:pt>
                <c:pt idx="1170">
                  <c:v>0.70002500000000001</c:v>
                </c:pt>
                <c:pt idx="1171">
                  <c:v>0.572967</c:v>
                </c:pt>
                <c:pt idx="1172">
                  <c:v>0.6169</c:v>
                </c:pt>
                <c:pt idx="1173">
                  <c:v>0.558805</c:v>
                </c:pt>
                <c:pt idx="1174">
                  <c:v>0.52121499999999998</c:v>
                </c:pt>
                <c:pt idx="1175">
                  <c:v>0.442581</c:v>
                </c:pt>
                <c:pt idx="1176">
                  <c:v>0.54740999999999995</c:v>
                </c:pt>
                <c:pt idx="1177">
                  <c:v>0.56533699999999998</c:v>
                </c:pt>
                <c:pt idx="1178">
                  <c:v>0.69221999999999995</c:v>
                </c:pt>
                <c:pt idx="1179">
                  <c:v>0.67432099999999995</c:v>
                </c:pt>
                <c:pt idx="1180">
                  <c:v>0.67794299999999996</c:v>
                </c:pt>
                <c:pt idx="1181">
                  <c:v>0.85088900000000001</c:v>
                </c:pt>
                <c:pt idx="1182">
                  <c:v>1.11304</c:v>
                </c:pt>
                <c:pt idx="1183">
                  <c:v>1.1626799999999999</c:v>
                </c:pt>
                <c:pt idx="1184">
                  <c:v>1.19374</c:v>
                </c:pt>
                <c:pt idx="1185">
                  <c:v>0.90778300000000001</c:v>
                </c:pt>
                <c:pt idx="1186">
                  <c:v>1.0961399999999999</c:v>
                </c:pt>
                <c:pt idx="1187">
                  <c:v>1.2816099999999999</c:v>
                </c:pt>
                <c:pt idx="1188">
                  <c:v>1.2723800000000001</c:v>
                </c:pt>
                <c:pt idx="1189">
                  <c:v>1.41665</c:v>
                </c:pt>
                <c:pt idx="1190">
                  <c:v>1.51111</c:v>
                </c:pt>
                <c:pt idx="1191">
                  <c:v>1.1823900000000001</c:v>
                </c:pt>
                <c:pt idx="1192">
                  <c:v>0.89635900000000002</c:v>
                </c:pt>
                <c:pt idx="1193">
                  <c:v>0.58937499999999998</c:v>
                </c:pt>
                <c:pt idx="1194">
                  <c:v>0.54750799999999999</c:v>
                </c:pt>
                <c:pt idx="1195">
                  <c:v>0.62078599999999995</c:v>
                </c:pt>
                <c:pt idx="1196">
                  <c:v>0.64458800000000005</c:v>
                </c:pt>
                <c:pt idx="1197">
                  <c:v>0.60427500000000001</c:v>
                </c:pt>
                <c:pt idx="1198">
                  <c:v>0.69583200000000001</c:v>
                </c:pt>
                <c:pt idx="1199">
                  <c:v>0.80913100000000004</c:v>
                </c:pt>
                <c:pt idx="1200">
                  <c:v>0.81515300000000002</c:v>
                </c:pt>
                <c:pt idx="1201">
                  <c:v>0.85077199999999997</c:v>
                </c:pt>
                <c:pt idx="1202">
                  <c:v>1.0076799999999999</c:v>
                </c:pt>
                <c:pt idx="1203">
                  <c:v>0.94264999999999999</c:v>
                </c:pt>
                <c:pt idx="1204">
                  <c:v>0.92059299999999999</c:v>
                </c:pt>
                <c:pt idx="1205">
                  <c:v>0.97204900000000005</c:v>
                </c:pt>
                <c:pt idx="1206">
                  <c:v>0.92242000000000002</c:v>
                </c:pt>
                <c:pt idx="1207">
                  <c:v>1.07951</c:v>
                </c:pt>
                <c:pt idx="1208">
                  <c:v>0.91838699999999995</c:v>
                </c:pt>
                <c:pt idx="1209">
                  <c:v>1.0944199999999999</c:v>
                </c:pt>
                <c:pt idx="1210">
                  <c:v>1.0866899999999999</c:v>
                </c:pt>
                <c:pt idx="1211">
                  <c:v>1.00641</c:v>
                </c:pt>
                <c:pt idx="1212">
                  <c:v>1.2009799999999999</c:v>
                </c:pt>
                <c:pt idx="1213">
                  <c:v>1.36507</c:v>
                </c:pt>
                <c:pt idx="1214">
                  <c:v>1.0768899999999999</c:v>
                </c:pt>
                <c:pt idx="1215">
                  <c:v>1.3007599999999999</c:v>
                </c:pt>
                <c:pt idx="1216">
                  <c:v>1.1896899999999999</c:v>
                </c:pt>
                <c:pt idx="1217">
                  <c:v>1.2248000000000001</c:v>
                </c:pt>
                <c:pt idx="1218">
                  <c:v>1.3033999999999999</c:v>
                </c:pt>
                <c:pt idx="1219">
                  <c:v>1.5583</c:v>
                </c:pt>
                <c:pt idx="1220">
                  <c:v>1.4467300000000001</c:v>
                </c:pt>
                <c:pt idx="1221">
                  <c:v>0.93804299999999996</c:v>
                </c:pt>
                <c:pt idx="1222">
                  <c:v>1.0025500000000001</c:v>
                </c:pt>
                <c:pt idx="1223">
                  <c:v>0.96915399999999996</c:v>
                </c:pt>
                <c:pt idx="1224">
                  <c:v>1.0924700000000001</c:v>
                </c:pt>
                <c:pt idx="1225">
                  <c:v>1.1355200000000001</c:v>
                </c:pt>
                <c:pt idx="1226">
                  <c:v>1.0532300000000001</c:v>
                </c:pt>
                <c:pt idx="1227">
                  <c:v>1.2659899999999999</c:v>
                </c:pt>
                <c:pt idx="1228">
                  <c:v>1.1906099999999999</c:v>
                </c:pt>
                <c:pt idx="1229">
                  <c:v>1.2735099999999999</c:v>
                </c:pt>
                <c:pt idx="1230">
                  <c:v>1.4166399999999999</c:v>
                </c:pt>
                <c:pt idx="1231">
                  <c:v>1.42405</c:v>
                </c:pt>
                <c:pt idx="1232">
                  <c:v>1.40459</c:v>
                </c:pt>
                <c:pt idx="1233">
                  <c:v>1.69232</c:v>
                </c:pt>
                <c:pt idx="1234">
                  <c:v>1.7808999999999999</c:v>
                </c:pt>
                <c:pt idx="1235">
                  <c:v>1.89178</c:v>
                </c:pt>
                <c:pt idx="1236">
                  <c:v>1.7204600000000001</c:v>
                </c:pt>
                <c:pt idx="1237">
                  <c:v>1.8230200000000001</c:v>
                </c:pt>
                <c:pt idx="1238">
                  <c:v>1.9280600000000001</c:v>
                </c:pt>
                <c:pt idx="1239">
                  <c:v>1.82185</c:v>
                </c:pt>
                <c:pt idx="1240">
                  <c:v>1.8474600000000001</c:v>
                </c:pt>
                <c:pt idx="1241">
                  <c:v>1.77</c:v>
                </c:pt>
                <c:pt idx="1242">
                  <c:v>2.10528</c:v>
                </c:pt>
                <c:pt idx="1243">
                  <c:v>1.8572200000000001</c:v>
                </c:pt>
                <c:pt idx="1244">
                  <c:v>1.95584</c:v>
                </c:pt>
                <c:pt idx="1245">
                  <c:v>1.9484399999999999</c:v>
                </c:pt>
                <c:pt idx="1246">
                  <c:v>1.9631700000000001</c:v>
                </c:pt>
                <c:pt idx="1247">
                  <c:v>1.7789900000000001</c:v>
                </c:pt>
                <c:pt idx="1248">
                  <c:v>1.7846299999999999</c:v>
                </c:pt>
                <c:pt idx="1249">
                  <c:v>1.82755</c:v>
                </c:pt>
                <c:pt idx="1250">
                  <c:v>1.01403</c:v>
                </c:pt>
                <c:pt idx="1251">
                  <c:v>1.01549</c:v>
                </c:pt>
                <c:pt idx="1252">
                  <c:v>1.15967</c:v>
                </c:pt>
                <c:pt idx="1253">
                  <c:v>1.3519000000000001</c:v>
                </c:pt>
                <c:pt idx="1254">
                  <c:v>1.2236100000000001</c:v>
                </c:pt>
                <c:pt idx="1255">
                  <c:v>1.3343799999999999</c:v>
                </c:pt>
                <c:pt idx="1256">
                  <c:v>1.5176499999999999</c:v>
                </c:pt>
                <c:pt idx="1257">
                  <c:v>1.31003</c:v>
                </c:pt>
                <c:pt idx="1258">
                  <c:v>1.6233299999999999</c:v>
                </c:pt>
                <c:pt idx="1259">
                  <c:v>2.0074399999999999</c:v>
                </c:pt>
                <c:pt idx="1260">
                  <c:v>2.1645300000000001</c:v>
                </c:pt>
                <c:pt idx="1261">
                  <c:v>1.8765700000000001</c:v>
                </c:pt>
                <c:pt idx="1262">
                  <c:v>2.60372</c:v>
                </c:pt>
                <c:pt idx="1263">
                  <c:v>2.3283999999999998</c:v>
                </c:pt>
                <c:pt idx="1264">
                  <c:v>2.3070300000000001</c:v>
                </c:pt>
                <c:pt idx="1265">
                  <c:v>2.5040100000000001</c:v>
                </c:pt>
                <c:pt idx="1266">
                  <c:v>2.47072</c:v>
                </c:pt>
                <c:pt idx="1267">
                  <c:v>2.9629500000000002</c:v>
                </c:pt>
                <c:pt idx="1268">
                  <c:v>2.8054999999999999</c:v>
                </c:pt>
                <c:pt idx="1269">
                  <c:v>2.8268900000000001</c:v>
                </c:pt>
                <c:pt idx="1270">
                  <c:v>2.6396600000000001</c:v>
                </c:pt>
                <c:pt idx="1271">
                  <c:v>2.5002499999999999</c:v>
                </c:pt>
                <c:pt idx="1272">
                  <c:v>2.5638000000000001</c:v>
                </c:pt>
                <c:pt idx="1273">
                  <c:v>2.3076699999999999</c:v>
                </c:pt>
                <c:pt idx="1274">
                  <c:v>2.2554799999999999</c:v>
                </c:pt>
                <c:pt idx="1275">
                  <c:v>2.2037399999999998</c:v>
                </c:pt>
                <c:pt idx="1276">
                  <c:v>2.32186</c:v>
                </c:pt>
                <c:pt idx="1277">
                  <c:v>2.1938399999999998</c:v>
                </c:pt>
                <c:pt idx="1278">
                  <c:v>2.1270899999999999</c:v>
                </c:pt>
                <c:pt idx="1279">
                  <c:v>2.9979100000000001</c:v>
                </c:pt>
                <c:pt idx="1280">
                  <c:v>3.5868600000000002</c:v>
                </c:pt>
                <c:pt idx="1281">
                  <c:v>2.8280099999999999</c:v>
                </c:pt>
                <c:pt idx="1282">
                  <c:v>3.00068</c:v>
                </c:pt>
                <c:pt idx="1283">
                  <c:v>3.4215499999999999</c:v>
                </c:pt>
                <c:pt idx="1284">
                  <c:v>3.5703299999999998</c:v>
                </c:pt>
                <c:pt idx="1285">
                  <c:v>3.9124599999999998</c:v>
                </c:pt>
                <c:pt idx="1286">
                  <c:v>3.4670800000000002</c:v>
                </c:pt>
                <c:pt idx="1287">
                  <c:v>3.82721</c:v>
                </c:pt>
                <c:pt idx="1288">
                  <c:v>3.6617700000000002</c:v>
                </c:pt>
                <c:pt idx="1289">
                  <c:v>3.6553800000000001</c:v>
                </c:pt>
                <c:pt idx="1290">
                  <c:v>3.1466099999999999</c:v>
                </c:pt>
                <c:pt idx="1291">
                  <c:v>3.5384000000000002</c:v>
                </c:pt>
                <c:pt idx="1292">
                  <c:v>3.3994300000000002</c:v>
                </c:pt>
                <c:pt idx="1293">
                  <c:v>3.1197400000000002</c:v>
                </c:pt>
                <c:pt idx="1294">
                  <c:v>3.3584399999999999</c:v>
                </c:pt>
                <c:pt idx="1295">
                  <c:v>2.8549899999999999</c:v>
                </c:pt>
                <c:pt idx="1296">
                  <c:v>2.8705699999999998</c:v>
                </c:pt>
                <c:pt idx="1297">
                  <c:v>3.3903300000000001</c:v>
                </c:pt>
                <c:pt idx="1298">
                  <c:v>2.7155800000000001</c:v>
                </c:pt>
                <c:pt idx="1299">
                  <c:v>2.80315</c:v>
                </c:pt>
                <c:pt idx="1300">
                  <c:v>2.8094899999999998</c:v>
                </c:pt>
                <c:pt idx="1301">
                  <c:v>2.9540700000000002</c:v>
                </c:pt>
                <c:pt idx="1302">
                  <c:v>2.3985500000000002</c:v>
                </c:pt>
                <c:pt idx="1303">
                  <c:v>2.1054499999999998</c:v>
                </c:pt>
                <c:pt idx="1304">
                  <c:v>1.7337400000000001</c:v>
                </c:pt>
                <c:pt idx="1305">
                  <c:v>1.5693299999999999</c:v>
                </c:pt>
                <c:pt idx="1306">
                  <c:v>1.87063</c:v>
                </c:pt>
                <c:pt idx="1307">
                  <c:v>1.63486</c:v>
                </c:pt>
                <c:pt idx="1308">
                  <c:v>1.79071</c:v>
                </c:pt>
                <c:pt idx="1309">
                  <c:v>1.49207</c:v>
                </c:pt>
                <c:pt idx="1310">
                  <c:v>1.3696699999999999</c:v>
                </c:pt>
                <c:pt idx="1311">
                  <c:v>1.32572</c:v>
                </c:pt>
                <c:pt idx="1312">
                  <c:v>1.45268</c:v>
                </c:pt>
                <c:pt idx="1313">
                  <c:v>1.69957</c:v>
                </c:pt>
                <c:pt idx="1314">
                  <c:v>1.40567</c:v>
                </c:pt>
                <c:pt idx="1315">
                  <c:v>1.3567199999999999</c:v>
                </c:pt>
                <c:pt idx="1316">
                  <c:v>1.57802</c:v>
                </c:pt>
                <c:pt idx="1317">
                  <c:v>1.48828</c:v>
                </c:pt>
                <c:pt idx="1318">
                  <c:v>1.6531800000000001</c:v>
                </c:pt>
                <c:pt idx="1319">
                  <c:v>1.78705</c:v>
                </c:pt>
                <c:pt idx="1320">
                  <c:v>1.67252</c:v>
                </c:pt>
                <c:pt idx="1321">
                  <c:v>1.7782899999999999</c:v>
                </c:pt>
                <c:pt idx="1322">
                  <c:v>1.72221</c:v>
                </c:pt>
                <c:pt idx="1323">
                  <c:v>1.28308</c:v>
                </c:pt>
                <c:pt idx="1324">
                  <c:v>1.55938</c:v>
                </c:pt>
                <c:pt idx="1325">
                  <c:v>1.69696</c:v>
                </c:pt>
                <c:pt idx="1326">
                  <c:v>1.2339</c:v>
                </c:pt>
                <c:pt idx="1327">
                  <c:v>1.46245</c:v>
                </c:pt>
                <c:pt idx="1328">
                  <c:v>1.36388</c:v>
                </c:pt>
                <c:pt idx="1329">
                  <c:v>1.2012799999999999</c:v>
                </c:pt>
                <c:pt idx="1330">
                  <c:v>1.75366</c:v>
                </c:pt>
                <c:pt idx="1331">
                  <c:v>1.2958499999999999</c:v>
                </c:pt>
                <c:pt idx="1332">
                  <c:v>1.43485</c:v>
                </c:pt>
                <c:pt idx="1333">
                  <c:v>1.22136</c:v>
                </c:pt>
                <c:pt idx="1334">
                  <c:v>1.1145700000000001</c:v>
                </c:pt>
                <c:pt idx="1335">
                  <c:v>1.1326700000000001</c:v>
                </c:pt>
                <c:pt idx="1336">
                  <c:v>1.0604899999999999</c:v>
                </c:pt>
                <c:pt idx="1337">
                  <c:v>1.0862799999999999</c:v>
                </c:pt>
                <c:pt idx="1338">
                  <c:v>1.15815</c:v>
                </c:pt>
                <c:pt idx="1339">
                  <c:v>1.2816399999999999</c:v>
                </c:pt>
                <c:pt idx="1340">
                  <c:v>1.1604699999999999</c:v>
                </c:pt>
                <c:pt idx="1341">
                  <c:v>1.0524899999999999</c:v>
                </c:pt>
                <c:pt idx="1342">
                  <c:v>1.0859099999999999</c:v>
                </c:pt>
                <c:pt idx="1343">
                  <c:v>1.04051</c:v>
                </c:pt>
                <c:pt idx="1344">
                  <c:v>1.4875100000000001</c:v>
                </c:pt>
                <c:pt idx="1345">
                  <c:v>1.1803600000000001</c:v>
                </c:pt>
                <c:pt idx="1346">
                  <c:v>0.88678999999999997</c:v>
                </c:pt>
                <c:pt idx="1347">
                  <c:v>0.98162099999999997</c:v>
                </c:pt>
                <c:pt idx="1348">
                  <c:v>1.05057</c:v>
                </c:pt>
                <c:pt idx="1349">
                  <c:v>0.93648600000000004</c:v>
                </c:pt>
                <c:pt idx="1350">
                  <c:v>0.94121699999999997</c:v>
                </c:pt>
                <c:pt idx="1351">
                  <c:v>0.96028000000000002</c:v>
                </c:pt>
                <c:pt idx="1352">
                  <c:v>1.09514</c:v>
                </c:pt>
                <c:pt idx="1353">
                  <c:v>0.84432300000000005</c:v>
                </c:pt>
                <c:pt idx="1354">
                  <c:v>0.88141199999999997</c:v>
                </c:pt>
                <c:pt idx="1355">
                  <c:v>1.0247999999999999</c:v>
                </c:pt>
                <c:pt idx="1356">
                  <c:v>1.0692699999999999</c:v>
                </c:pt>
                <c:pt idx="1357">
                  <c:v>0.92745</c:v>
                </c:pt>
                <c:pt idx="1358">
                  <c:v>0.70717200000000002</c:v>
                </c:pt>
                <c:pt idx="1359">
                  <c:v>0.94046099999999999</c:v>
                </c:pt>
                <c:pt idx="1360">
                  <c:v>0.78925900000000004</c:v>
                </c:pt>
                <c:pt idx="1361">
                  <c:v>0.744529</c:v>
                </c:pt>
                <c:pt idx="1362">
                  <c:v>0.64033499999999999</c:v>
                </c:pt>
                <c:pt idx="1363">
                  <c:v>0.87074200000000002</c:v>
                </c:pt>
                <c:pt idx="1364">
                  <c:v>1.1933100000000001</c:v>
                </c:pt>
                <c:pt idx="1365">
                  <c:v>0.87509099999999995</c:v>
                </c:pt>
                <c:pt idx="1366">
                  <c:v>1.00298</c:v>
                </c:pt>
                <c:pt idx="1367">
                  <c:v>1.1813400000000001</c:v>
                </c:pt>
                <c:pt idx="1368">
                  <c:v>0.96681499999999998</c:v>
                </c:pt>
                <c:pt idx="1369">
                  <c:v>1.0965199999999999</c:v>
                </c:pt>
                <c:pt idx="1370">
                  <c:v>0.78752999999999995</c:v>
                </c:pt>
                <c:pt idx="1371">
                  <c:v>0.96145599999999998</c:v>
                </c:pt>
                <c:pt idx="1372">
                  <c:v>0.98816000000000004</c:v>
                </c:pt>
                <c:pt idx="1373">
                  <c:v>0.88372700000000004</c:v>
                </c:pt>
                <c:pt idx="1374">
                  <c:v>1.0610200000000001</c:v>
                </c:pt>
                <c:pt idx="1375">
                  <c:v>0.875135</c:v>
                </c:pt>
                <c:pt idx="1376">
                  <c:v>1.14889</c:v>
                </c:pt>
                <c:pt idx="1377">
                  <c:v>1.13815</c:v>
                </c:pt>
                <c:pt idx="1378">
                  <c:v>1.00336</c:v>
                </c:pt>
                <c:pt idx="1379">
                  <c:v>1.27864</c:v>
                </c:pt>
                <c:pt idx="1380">
                  <c:v>0.99539200000000005</c:v>
                </c:pt>
                <c:pt idx="1381">
                  <c:v>1.12923</c:v>
                </c:pt>
                <c:pt idx="1382">
                  <c:v>1.25366</c:v>
                </c:pt>
                <c:pt idx="1383">
                  <c:v>1.12425</c:v>
                </c:pt>
                <c:pt idx="1384">
                  <c:v>1.1289800000000001</c:v>
                </c:pt>
                <c:pt idx="1385">
                  <c:v>0.87264299999999995</c:v>
                </c:pt>
                <c:pt idx="1386">
                  <c:v>0.84076300000000004</c:v>
                </c:pt>
                <c:pt idx="1387">
                  <c:v>0.78408999999999995</c:v>
                </c:pt>
                <c:pt idx="1388">
                  <c:v>0.70601000000000003</c:v>
                </c:pt>
                <c:pt idx="1389">
                  <c:v>0.87163500000000005</c:v>
                </c:pt>
                <c:pt idx="1390">
                  <c:v>0.56704900000000003</c:v>
                </c:pt>
                <c:pt idx="1391">
                  <c:v>0.51602099999999995</c:v>
                </c:pt>
                <c:pt idx="1392">
                  <c:v>0.39854800000000001</c:v>
                </c:pt>
                <c:pt idx="1393">
                  <c:v>0.42542799999999997</c:v>
                </c:pt>
                <c:pt idx="1394">
                  <c:v>0.41784300000000002</c:v>
                </c:pt>
                <c:pt idx="1395">
                  <c:v>0.41696100000000003</c:v>
                </c:pt>
                <c:pt idx="1396">
                  <c:v>0.37324400000000002</c:v>
                </c:pt>
                <c:pt idx="1397">
                  <c:v>0.34712100000000001</c:v>
                </c:pt>
                <c:pt idx="1398">
                  <c:v>0.41143099999999999</c:v>
                </c:pt>
                <c:pt idx="1399">
                  <c:v>0.43055100000000002</c:v>
                </c:pt>
                <c:pt idx="1400">
                  <c:v>0.48440299999999997</c:v>
                </c:pt>
                <c:pt idx="1401">
                  <c:v>0.57823199999999997</c:v>
                </c:pt>
                <c:pt idx="1402">
                  <c:v>0.64139599999999997</c:v>
                </c:pt>
                <c:pt idx="1403">
                  <c:v>0.75953800000000005</c:v>
                </c:pt>
                <c:pt idx="1404">
                  <c:v>0.603792</c:v>
                </c:pt>
                <c:pt idx="1405">
                  <c:v>0.60807199999999995</c:v>
                </c:pt>
                <c:pt idx="1406">
                  <c:v>0.57627799999999996</c:v>
                </c:pt>
                <c:pt idx="1407">
                  <c:v>0.52369500000000002</c:v>
                </c:pt>
                <c:pt idx="1408">
                  <c:v>0.55517799999999995</c:v>
                </c:pt>
                <c:pt idx="1409">
                  <c:v>0.44531500000000002</c:v>
                </c:pt>
                <c:pt idx="1410">
                  <c:v>0.46201900000000001</c:v>
                </c:pt>
                <c:pt idx="1411">
                  <c:v>0.60323700000000002</c:v>
                </c:pt>
                <c:pt idx="1412">
                  <c:v>0.55248299999999995</c:v>
                </c:pt>
                <c:pt idx="1413">
                  <c:v>0.51329599999999997</c:v>
                </c:pt>
                <c:pt idx="1414">
                  <c:v>0.56033599999999995</c:v>
                </c:pt>
                <c:pt idx="1415">
                  <c:v>0.64279900000000001</c:v>
                </c:pt>
                <c:pt idx="1416">
                  <c:v>0.59339399999999998</c:v>
                </c:pt>
                <c:pt idx="1417">
                  <c:v>0.57260100000000003</c:v>
                </c:pt>
                <c:pt idx="1418">
                  <c:v>0.71614100000000003</c:v>
                </c:pt>
                <c:pt idx="1419">
                  <c:v>0.83839600000000003</c:v>
                </c:pt>
                <c:pt idx="1420">
                  <c:v>0.79271599999999998</c:v>
                </c:pt>
                <c:pt idx="1421">
                  <c:v>0.80515400000000004</c:v>
                </c:pt>
                <c:pt idx="1422">
                  <c:v>0.81703000000000003</c:v>
                </c:pt>
                <c:pt idx="1423">
                  <c:v>0.85639299999999996</c:v>
                </c:pt>
                <c:pt idx="1424">
                  <c:v>0.98326400000000003</c:v>
                </c:pt>
                <c:pt idx="1425">
                  <c:v>1.0258400000000001</c:v>
                </c:pt>
                <c:pt idx="1426">
                  <c:v>1.20024</c:v>
                </c:pt>
                <c:pt idx="1427">
                  <c:v>0.98167300000000002</c:v>
                </c:pt>
                <c:pt idx="1428">
                  <c:v>1.0948199999999999</c:v>
                </c:pt>
                <c:pt idx="1429">
                  <c:v>1.17883</c:v>
                </c:pt>
                <c:pt idx="1430">
                  <c:v>1.01231</c:v>
                </c:pt>
                <c:pt idx="1431">
                  <c:v>1.03243</c:v>
                </c:pt>
                <c:pt idx="1432">
                  <c:v>0.98155999999999999</c:v>
                </c:pt>
                <c:pt idx="1433">
                  <c:v>0.83385500000000001</c:v>
                </c:pt>
                <c:pt idx="1434">
                  <c:v>0.80951399999999996</c:v>
                </c:pt>
                <c:pt idx="1435">
                  <c:v>0.85033800000000004</c:v>
                </c:pt>
                <c:pt idx="1436">
                  <c:v>1.0644</c:v>
                </c:pt>
                <c:pt idx="1437">
                  <c:v>1.3091600000000001</c:v>
                </c:pt>
                <c:pt idx="1438">
                  <c:v>0.99993799999999999</c:v>
                </c:pt>
                <c:pt idx="1439">
                  <c:v>0.88822199999999996</c:v>
                </c:pt>
                <c:pt idx="1440">
                  <c:v>0.83325300000000002</c:v>
                </c:pt>
                <c:pt idx="1441">
                  <c:v>0.85763999999999996</c:v>
                </c:pt>
                <c:pt idx="1442">
                  <c:v>0.75333300000000003</c:v>
                </c:pt>
                <c:pt idx="1443">
                  <c:v>0.82584400000000002</c:v>
                </c:pt>
                <c:pt idx="1444">
                  <c:v>0.81056600000000001</c:v>
                </c:pt>
                <c:pt idx="1445">
                  <c:v>0.991116</c:v>
                </c:pt>
                <c:pt idx="1446">
                  <c:v>1.2276899999999999</c:v>
                </c:pt>
                <c:pt idx="1447">
                  <c:v>0.92972299999999997</c:v>
                </c:pt>
                <c:pt idx="1448">
                  <c:v>1.1919299999999999</c:v>
                </c:pt>
                <c:pt idx="1449">
                  <c:v>1.0214700000000001</c:v>
                </c:pt>
                <c:pt idx="1450">
                  <c:v>1.00763</c:v>
                </c:pt>
                <c:pt idx="1451">
                  <c:v>1.3215300000000001</c:v>
                </c:pt>
                <c:pt idx="1452">
                  <c:v>1.5215700000000001</c:v>
                </c:pt>
                <c:pt idx="1453">
                  <c:v>1.4866200000000001</c:v>
                </c:pt>
                <c:pt idx="1454">
                  <c:v>1.81901</c:v>
                </c:pt>
                <c:pt idx="1455">
                  <c:v>1.64672</c:v>
                </c:pt>
                <c:pt idx="1456">
                  <c:v>1.6308100000000001</c:v>
                </c:pt>
                <c:pt idx="1457">
                  <c:v>2.5857000000000001</c:v>
                </c:pt>
                <c:pt idx="1458">
                  <c:v>2.2016</c:v>
                </c:pt>
                <c:pt idx="1459">
                  <c:v>2.3890199999999999</c:v>
                </c:pt>
                <c:pt idx="1460">
                  <c:v>2.8248000000000002</c:v>
                </c:pt>
                <c:pt idx="1461">
                  <c:v>2.5748899999999999</c:v>
                </c:pt>
                <c:pt idx="1462">
                  <c:v>2.7736100000000001</c:v>
                </c:pt>
                <c:pt idx="1463">
                  <c:v>2.86713</c:v>
                </c:pt>
                <c:pt idx="1464">
                  <c:v>3.1450900000000002</c:v>
                </c:pt>
                <c:pt idx="1465">
                  <c:v>3.0163899999999999</c:v>
                </c:pt>
                <c:pt idx="1466">
                  <c:v>2.7336999999999998</c:v>
                </c:pt>
                <c:pt idx="1467">
                  <c:v>2.88402</c:v>
                </c:pt>
                <c:pt idx="1468">
                  <c:v>3.26152</c:v>
                </c:pt>
                <c:pt idx="1469">
                  <c:v>2.8904299999999998</c:v>
                </c:pt>
                <c:pt idx="1470">
                  <c:v>3.3569200000000001</c:v>
                </c:pt>
                <c:pt idx="1471">
                  <c:v>3.5407000000000002</c:v>
                </c:pt>
                <c:pt idx="1472">
                  <c:v>3.0535299999999999</c:v>
                </c:pt>
                <c:pt idx="1473">
                  <c:v>3.1958600000000001</c:v>
                </c:pt>
                <c:pt idx="1474">
                  <c:v>2.87792</c:v>
                </c:pt>
                <c:pt idx="1475">
                  <c:v>3.1660200000000001</c:v>
                </c:pt>
                <c:pt idx="1476">
                  <c:v>3.4638900000000001</c:v>
                </c:pt>
                <c:pt idx="1477">
                  <c:v>3.4434900000000002</c:v>
                </c:pt>
                <c:pt idx="1478">
                  <c:v>3.4849600000000001</c:v>
                </c:pt>
                <c:pt idx="1479">
                  <c:v>3.40415</c:v>
                </c:pt>
                <c:pt idx="1480">
                  <c:v>3.3060900000000002</c:v>
                </c:pt>
                <c:pt idx="1481">
                  <c:v>3.8286799999999999</c:v>
                </c:pt>
                <c:pt idx="1482">
                  <c:v>3.1522700000000001</c:v>
                </c:pt>
                <c:pt idx="1483">
                  <c:v>3.3708999999999998</c:v>
                </c:pt>
                <c:pt idx="1484">
                  <c:v>3.4020299999999999</c:v>
                </c:pt>
                <c:pt idx="1485">
                  <c:v>3.5121699999999998</c:v>
                </c:pt>
                <c:pt idx="1486">
                  <c:v>3.2521</c:v>
                </c:pt>
                <c:pt idx="1487">
                  <c:v>3.0958299999999999</c:v>
                </c:pt>
                <c:pt idx="1488">
                  <c:v>3.2261000000000002</c:v>
                </c:pt>
                <c:pt idx="1489">
                  <c:v>3.9537399999999998</c:v>
                </c:pt>
                <c:pt idx="1490">
                  <c:v>3.5685199999999999</c:v>
                </c:pt>
                <c:pt idx="1491">
                  <c:v>3.2633100000000002</c:v>
                </c:pt>
                <c:pt idx="1492">
                  <c:v>3.0087299999999999</c:v>
                </c:pt>
                <c:pt idx="1493">
                  <c:v>2.6242000000000001</c:v>
                </c:pt>
                <c:pt idx="1494">
                  <c:v>2.5864699999999998</c:v>
                </c:pt>
                <c:pt idx="1495">
                  <c:v>2.40347</c:v>
                </c:pt>
                <c:pt idx="1496">
                  <c:v>2.5672199999999998</c:v>
                </c:pt>
                <c:pt idx="1497">
                  <c:v>2.43865</c:v>
                </c:pt>
                <c:pt idx="1498">
                  <c:v>1.9834400000000001</c:v>
                </c:pt>
                <c:pt idx="1499">
                  <c:v>2.0889899999999999</c:v>
                </c:pt>
                <c:pt idx="1500">
                  <c:v>2.02982</c:v>
                </c:pt>
                <c:pt idx="1501">
                  <c:v>2.3333499999999998</c:v>
                </c:pt>
                <c:pt idx="1502">
                  <c:v>2.23997</c:v>
                </c:pt>
                <c:pt idx="1503">
                  <c:v>1.95078</c:v>
                </c:pt>
                <c:pt idx="1504">
                  <c:v>1.92276</c:v>
                </c:pt>
                <c:pt idx="1505">
                  <c:v>1.9916700000000001</c:v>
                </c:pt>
                <c:pt idx="1506">
                  <c:v>1.6692800000000001</c:v>
                </c:pt>
                <c:pt idx="1507">
                  <c:v>1.9088799999999999</c:v>
                </c:pt>
                <c:pt idx="1508">
                  <c:v>2.0708199999999999</c:v>
                </c:pt>
                <c:pt idx="1509">
                  <c:v>2.1058400000000002</c:v>
                </c:pt>
                <c:pt idx="1510">
                  <c:v>1.9357599999999999</c:v>
                </c:pt>
                <c:pt idx="1511">
                  <c:v>1.7324900000000001</c:v>
                </c:pt>
                <c:pt idx="1512">
                  <c:v>2.05877</c:v>
                </c:pt>
                <c:pt idx="1513">
                  <c:v>2.1936300000000002</c:v>
                </c:pt>
                <c:pt idx="1514">
                  <c:v>2.66472</c:v>
                </c:pt>
                <c:pt idx="1515">
                  <c:v>2.1881900000000001</c:v>
                </c:pt>
                <c:pt idx="1516">
                  <c:v>1.97801</c:v>
                </c:pt>
                <c:pt idx="1517">
                  <c:v>2.1262300000000001</c:v>
                </c:pt>
                <c:pt idx="1518">
                  <c:v>1.9620599999999999</c:v>
                </c:pt>
                <c:pt idx="1519">
                  <c:v>1.8611500000000001</c:v>
                </c:pt>
                <c:pt idx="1520">
                  <c:v>1.8368899999999999</c:v>
                </c:pt>
                <c:pt idx="1521">
                  <c:v>2.55707</c:v>
                </c:pt>
                <c:pt idx="1522">
                  <c:v>1.9538899999999999</c:v>
                </c:pt>
                <c:pt idx="1523">
                  <c:v>1.66831</c:v>
                </c:pt>
                <c:pt idx="1524">
                  <c:v>1.44824</c:v>
                </c:pt>
                <c:pt idx="1525">
                  <c:v>1.4274500000000001</c:v>
                </c:pt>
                <c:pt idx="1526">
                  <c:v>1.5350900000000001</c:v>
                </c:pt>
                <c:pt idx="1527">
                  <c:v>1.60755</c:v>
                </c:pt>
                <c:pt idx="1528">
                  <c:v>2.1240899999999998</c:v>
                </c:pt>
                <c:pt idx="1529">
                  <c:v>1.9166099999999999</c:v>
                </c:pt>
                <c:pt idx="1530">
                  <c:v>2.5606300000000002</c:v>
                </c:pt>
                <c:pt idx="1531">
                  <c:v>2.2348599999999998</c:v>
                </c:pt>
                <c:pt idx="1532">
                  <c:v>2.1032799999999998</c:v>
                </c:pt>
                <c:pt idx="1533">
                  <c:v>1.62619</c:v>
                </c:pt>
                <c:pt idx="1534">
                  <c:v>2.1811199999999999</c:v>
                </c:pt>
                <c:pt idx="1535">
                  <c:v>1.99074</c:v>
                </c:pt>
                <c:pt idx="1536">
                  <c:v>1.8604799999999999</c:v>
                </c:pt>
                <c:pt idx="1537">
                  <c:v>2.0782099999999999</c:v>
                </c:pt>
                <c:pt idx="1538">
                  <c:v>1.9803900000000001</c:v>
                </c:pt>
                <c:pt idx="1539">
                  <c:v>2.2408000000000001</c:v>
                </c:pt>
                <c:pt idx="1540">
                  <c:v>2.4574199999999999</c:v>
                </c:pt>
                <c:pt idx="1541">
                  <c:v>2.8124199999999999</c:v>
                </c:pt>
                <c:pt idx="1542">
                  <c:v>2.4262999999999999</c:v>
                </c:pt>
                <c:pt idx="1543">
                  <c:v>2.77983</c:v>
                </c:pt>
                <c:pt idx="1544">
                  <c:v>2.7470699999999999</c:v>
                </c:pt>
                <c:pt idx="1545">
                  <c:v>2.5892200000000001</c:v>
                </c:pt>
                <c:pt idx="1546">
                  <c:v>2.62798</c:v>
                </c:pt>
                <c:pt idx="1547">
                  <c:v>3.02</c:v>
                </c:pt>
                <c:pt idx="1548">
                  <c:v>3.5503399999999998</c:v>
                </c:pt>
                <c:pt idx="1549">
                  <c:v>3.2038899999999999</c:v>
                </c:pt>
                <c:pt idx="1550">
                  <c:v>3.4557600000000002</c:v>
                </c:pt>
                <c:pt idx="1551">
                  <c:v>3.1724000000000001</c:v>
                </c:pt>
                <c:pt idx="1552">
                  <c:v>3.0585200000000001</c:v>
                </c:pt>
                <c:pt idx="1553">
                  <c:v>3.17</c:v>
                </c:pt>
                <c:pt idx="1554">
                  <c:v>2.86883</c:v>
                </c:pt>
                <c:pt idx="1555">
                  <c:v>3.5066999999999999</c:v>
                </c:pt>
                <c:pt idx="1556">
                  <c:v>2.6043799999999999</c:v>
                </c:pt>
                <c:pt idx="1557">
                  <c:v>3.4478200000000001</c:v>
                </c:pt>
                <c:pt idx="1558">
                  <c:v>3.2416499999999999</c:v>
                </c:pt>
                <c:pt idx="1559">
                  <c:v>3.879</c:v>
                </c:pt>
                <c:pt idx="1560">
                  <c:v>3.3552200000000001</c:v>
                </c:pt>
                <c:pt idx="1561">
                  <c:v>2.72526</c:v>
                </c:pt>
                <c:pt idx="1562">
                  <c:v>2.60161</c:v>
                </c:pt>
                <c:pt idx="1563">
                  <c:v>3.06874</c:v>
                </c:pt>
                <c:pt idx="1564">
                  <c:v>3.2486100000000002</c:v>
                </c:pt>
                <c:pt idx="1565">
                  <c:v>3.0070100000000002</c:v>
                </c:pt>
                <c:pt idx="1566">
                  <c:v>2.8360400000000001</c:v>
                </c:pt>
                <c:pt idx="1567">
                  <c:v>2.9362400000000002</c:v>
                </c:pt>
                <c:pt idx="1568">
                  <c:v>2.8367399999999998</c:v>
                </c:pt>
                <c:pt idx="1569">
                  <c:v>2.94536</c:v>
                </c:pt>
                <c:pt idx="1570">
                  <c:v>2.9710899999999998</c:v>
                </c:pt>
                <c:pt idx="1571">
                  <c:v>3.0486800000000001</c:v>
                </c:pt>
                <c:pt idx="1572">
                  <c:v>2.9527100000000002</c:v>
                </c:pt>
                <c:pt idx="1573">
                  <c:v>2.2791700000000001</c:v>
                </c:pt>
                <c:pt idx="1574">
                  <c:v>2.5171399999999999</c:v>
                </c:pt>
                <c:pt idx="1575">
                  <c:v>3.2113700000000001</c:v>
                </c:pt>
                <c:pt idx="1576">
                  <c:v>3.1504300000000001</c:v>
                </c:pt>
                <c:pt idx="1577">
                  <c:v>3.3116300000000001</c:v>
                </c:pt>
                <c:pt idx="1578">
                  <c:v>3.6479200000000001</c:v>
                </c:pt>
                <c:pt idx="1579">
                  <c:v>3.7258499999999999</c:v>
                </c:pt>
                <c:pt idx="1580">
                  <c:v>3.3797799999999998</c:v>
                </c:pt>
                <c:pt idx="1581">
                  <c:v>3.4705599999999999</c:v>
                </c:pt>
                <c:pt idx="1582">
                  <c:v>3.3386900000000002</c:v>
                </c:pt>
                <c:pt idx="1583">
                  <c:v>3.90008</c:v>
                </c:pt>
                <c:pt idx="1584">
                  <c:v>4.07294</c:v>
                </c:pt>
                <c:pt idx="1585">
                  <c:v>4.0585100000000001</c:v>
                </c:pt>
                <c:pt idx="1586">
                  <c:v>3.7317399999999998</c:v>
                </c:pt>
                <c:pt idx="1587">
                  <c:v>4.5552299999999999</c:v>
                </c:pt>
                <c:pt idx="1588">
                  <c:v>4.2515700000000001</c:v>
                </c:pt>
                <c:pt idx="1589">
                  <c:v>3.19075</c:v>
                </c:pt>
                <c:pt idx="1590">
                  <c:v>2.6101999999999999</c:v>
                </c:pt>
                <c:pt idx="1591">
                  <c:v>2.8774899999999999</c:v>
                </c:pt>
                <c:pt idx="1592">
                  <c:v>2.8582999999999998</c:v>
                </c:pt>
                <c:pt idx="1593">
                  <c:v>3.1070099999999998</c:v>
                </c:pt>
                <c:pt idx="1594">
                  <c:v>2.4612400000000001</c:v>
                </c:pt>
                <c:pt idx="1595">
                  <c:v>2.8092899999999998</c:v>
                </c:pt>
                <c:pt idx="1596">
                  <c:v>2.5054400000000001</c:v>
                </c:pt>
                <c:pt idx="1597">
                  <c:v>2.3803999999999998</c:v>
                </c:pt>
                <c:pt idx="1598">
                  <c:v>2.8241299999999998</c:v>
                </c:pt>
                <c:pt idx="1599">
                  <c:v>2.3116500000000002</c:v>
                </c:pt>
                <c:pt idx="1600">
                  <c:v>2.9165399999999999</c:v>
                </c:pt>
                <c:pt idx="1601">
                  <c:v>3.6741999999999999</c:v>
                </c:pt>
                <c:pt idx="1602">
                  <c:v>4.0712099999999998</c:v>
                </c:pt>
                <c:pt idx="1603">
                  <c:v>3.9874399999999999</c:v>
                </c:pt>
                <c:pt idx="1604">
                  <c:v>5.6239699999999999</c:v>
                </c:pt>
                <c:pt idx="1605">
                  <c:v>5.0030200000000002</c:v>
                </c:pt>
                <c:pt idx="1606">
                  <c:v>4.6806099999999997</c:v>
                </c:pt>
                <c:pt idx="1607">
                  <c:v>4.7853399999999997</c:v>
                </c:pt>
                <c:pt idx="1608">
                  <c:v>7.4734499999999997</c:v>
                </c:pt>
                <c:pt idx="1609">
                  <c:v>6.6127799999999999</c:v>
                </c:pt>
                <c:pt idx="1610">
                  <c:v>6.32857</c:v>
                </c:pt>
                <c:pt idx="1611">
                  <c:v>7.1183399999999999</c:v>
                </c:pt>
                <c:pt idx="1612">
                  <c:v>9.0469799999999996</c:v>
                </c:pt>
                <c:pt idx="1613">
                  <c:v>7.8416100000000002</c:v>
                </c:pt>
                <c:pt idx="1614">
                  <c:v>9.9348799999999997</c:v>
                </c:pt>
                <c:pt idx="1615">
                  <c:v>8.5309399999999993</c:v>
                </c:pt>
                <c:pt idx="1616">
                  <c:v>6.7314800000000004</c:v>
                </c:pt>
                <c:pt idx="1617">
                  <c:v>7.4090100000000003</c:v>
                </c:pt>
                <c:pt idx="1618">
                  <c:v>6.1937100000000003</c:v>
                </c:pt>
                <c:pt idx="1619">
                  <c:v>6.7909100000000002</c:v>
                </c:pt>
                <c:pt idx="1620">
                  <c:v>8.3150499999999994</c:v>
                </c:pt>
                <c:pt idx="1621">
                  <c:v>6.6828599999999998</c:v>
                </c:pt>
                <c:pt idx="1622">
                  <c:v>6.0382899999999999</c:v>
                </c:pt>
                <c:pt idx="1623">
                  <c:v>6.6341900000000003</c:v>
                </c:pt>
                <c:pt idx="1624">
                  <c:v>7.1150500000000001</c:v>
                </c:pt>
                <c:pt idx="1625">
                  <c:v>7.07951</c:v>
                </c:pt>
                <c:pt idx="1626">
                  <c:v>8.8446800000000003</c:v>
                </c:pt>
                <c:pt idx="1627">
                  <c:v>8.8855500000000003</c:v>
                </c:pt>
                <c:pt idx="1628">
                  <c:v>8.4866799999999998</c:v>
                </c:pt>
                <c:pt idx="1629">
                  <c:v>8.5437200000000004</c:v>
                </c:pt>
                <c:pt idx="1630">
                  <c:v>8.6820799999999991</c:v>
                </c:pt>
                <c:pt idx="1631">
                  <c:v>9.7036800000000003</c:v>
                </c:pt>
                <c:pt idx="1632">
                  <c:v>9.8612300000000008</c:v>
                </c:pt>
                <c:pt idx="1633">
                  <c:v>9.8354599999999994</c:v>
                </c:pt>
                <c:pt idx="1634">
                  <c:v>7.7493699999999999</c:v>
                </c:pt>
                <c:pt idx="1635">
                  <c:v>11.7927</c:v>
                </c:pt>
                <c:pt idx="1636">
                  <c:v>8.9584899999999994</c:v>
                </c:pt>
                <c:pt idx="1637">
                  <c:v>9.8542299999999994</c:v>
                </c:pt>
                <c:pt idx="1638">
                  <c:v>10.4076</c:v>
                </c:pt>
                <c:pt idx="1639">
                  <c:v>10.4438</c:v>
                </c:pt>
                <c:pt idx="1640">
                  <c:v>10.9506</c:v>
                </c:pt>
                <c:pt idx="1641">
                  <c:v>12.996499999999999</c:v>
                </c:pt>
                <c:pt idx="1642">
                  <c:v>9.8940999999999999</c:v>
                </c:pt>
                <c:pt idx="1643">
                  <c:v>9.0492899999999992</c:v>
                </c:pt>
                <c:pt idx="1644">
                  <c:v>9.0370100000000004</c:v>
                </c:pt>
                <c:pt idx="1645">
                  <c:v>8.61388</c:v>
                </c:pt>
                <c:pt idx="1646">
                  <c:v>7.86592</c:v>
                </c:pt>
                <c:pt idx="1647">
                  <c:v>7.7505300000000004</c:v>
                </c:pt>
                <c:pt idx="1648">
                  <c:v>7.7499200000000004</c:v>
                </c:pt>
                <c:pt idx="1649">
                  <c:v>8.8476900000000001</c:v>
                </c:pt>
                <c:pt idx="1650">
                  <c:v>8.6341199999999994</c:v>
                </c:pt>
                <c:pt idx="1651">
                  <c:v>8.3338699999999992</c:v>
                </c:pt>
                <c:pt idx="1652">
                  <c:v>9.3228000000000009</c:v>
                </c:pt>
                <c:pt idx="1653">
                  <c:v>9.4121299999999994</c:v>
                </c:pt>
                <c:pt idx="1654">
                  <c:v>10.530200000000001</c:v>
                </c:pt>
                <c:pt idx="1655">
                  <c:v>11.580299999999999</c:v>
                </c:pt>
                <c:pt idx="1656">
                  <c:v>11.4018</c:v>
                </c:pt>
                <c:pt idx="1657">
                  <c:v>10.374599999999999</c:v>
                </c:pt>
                <c:pt idx="1658">
                  <c:v>11.955500000000001</c:v>
                </c:pt>
                <c:pt idx="1659">
                  <c:v>12.4818</c:v>
                </c:pt>
                <c:pt idx="1660">
                  <c:v>11.581899999999999</c:v>
                </c:pt>
                <c:pt idx="1661">
                  <c:v>12.7296</c:v>
                </c:pt>
                <c:pt idx="1662">
                  <c:v>16.3384</c:v>
                </c:pt>
                <c:pt idx="1663">
                  <c:v>16.979800000000001</c:v>
                </c:pt>
                <c:pt idx="1664">
                  <c:v>19.438400000000001</c:v>
                </c:pt>
                <c:pt idx="1665">
                  <c:v>17.601600000000001</c:v>
                </c:pt>
                <c:pt idx="1666">
                  <c:v>19.7334</c:v>
                </c:pt>
                <c:pt idx="1667">
                  <c:v>17.874400000000001</c:v>
                </c:pt>
                <c:pt idx="1668">
                  <c:v>18.115300000000001</c:v>
                </c:pt>
                <c:pt idx="1669">
                  <c:v>16.278199999999998</c:v>
                </c:pt>
                <c:pt idx="1670">
                  <c:v>14.9245</c:v>
                </c:pt>
                <c:pt idx="1671">
                  <c:v>17.115200000000002</c:v>
                </c:pt>
                <c:pt idx="1672">
                  <c:v>14.175599999999999</c:v>
                </c:pt>
                <c:pt idx="1673">
                  <c:v>12.4237</c:v>
                </c:pt>
                <c:pt idx="1674">
                  <c:v>9.8639700000000001</c:v>
                </c:pt>
                <c:pt idx="1675">
                  <c:v>8.4411100000000001</c:v>
                </c:pt>
                <c:pt idx="1676">
                  <c:v>8.22898</c:v>
                </c:pt>
                <c:pt idx="1677">
                  <c:v>8.1603899999999996</c:v>
                </c:pt>
                <c:pt idx="1678">
                  <c:v>6.7405400000000002</c:v>
                </c:pt>
                <c:pt idx="1679">
                  <c:v>8.0291700000000006</c:v>
                </c:pt>
                <c:pt idx="1680">
                  <c:v>6.6596200000000003</c:v>
                </c:pt>
                <c:pt idx="1681">
                  <c:v>6.60921</c:v>
                </c:pt>
                <c:pt idx="1682">
                  <c:v>6.0123899999999999</c:v>
                </c:pt>
                <c:pt idx="1683">
                  <c:v>6.49369</c:v>
                </c:pt>
                <c:pt idx="1684">
                  <c:v>6.11029</c:v>
                </c:pt>
                <c:pt idx="1685">
                  <c:v>7.7688800000000002</c:v>
                </c:pt>
                <c:pt idx="1686">
                  <c:v>9.0937699999999992</c:v>
                </c:pt>
                <c:pt idx="1687">
                  <c:v>9.2481799999999996</c:v>
                </c:pt>
                <c:pt idx="1688">
                  <c:v>10.8087</c:v>
                </c:pt>
                <c:pt idx="1689">
                  <c:v>11.4802</c:v>
                </c:pt>
                <c:pt idx="1690">
                  <c:v>11.3682</c:v>
                </c:pt>
                <c:pt idx="1691">
                  <c:v>14.2112</c:v>
                </c:pt>
                <c:pt idx="1692">
                  <c:v>14.249599999999999</c:v>
                </c:pt>
                <c:pt idx="1693">
                  <c:v>15.704800000000001</c:v>
                </c:pt>
                <c:pt idx="1694">
                  <c:v>18.3428</c:v>
                </c:pt>
                <c:pt idx="1695">
                  <c:v>19.263500000000001</c:v>
                </c:pt>
                <c:pt idx="1696">
                  <c:v>18.356100000000001</c:v>
                </c:pt>
                <c:pt idx="1697">
                  <c:v>22.8063</c:v>
                </c:pt>
                <c:pt idx="1698">
                  <c:v>22.676200000000001</c:v>
                </c:pt>
                <c:pt idx="1699">
                  <c:v>20.198</c:v>
                </c:pt>
                <c:pt idx="1700">
                  <c:v>17.3874</c:v>
                </c:pt>
                <c:pt idx="1701">
                  <c:v>18.013300000000001</c:v>
                </c:pt>
                <c:pt idx="1702">
                  <c:v>14.7226</c:v>
                </c:pt>
                <c:pt idx="1703">
                  <c:v>15.506</c:v>
                </c:pt>
                <c:pt idx="1704">
                  <c:v>15.204800000000001</c:v>
                </c:pt>
                <c:pt idx="1705">
                  <c:v>17.336600000000001</c:v>
                </c:pt>
                <c:pt idx="1706">
                  <c:v>12.902100000000001</c:v>
                </c:pt>
                <c:pt idx="1707">
                  <c:v>15.4038</c:v>
                </c:pt>
                <c:pt idx="1708">
                  <c:v>12.5679</c:v>
                </c:pt>
                <c:pt idx="1709">
                  <c:v>11.5571</c:v>
                </c:pt>
                <c:pt idx="1710">
                  <c:v>11.973699999999999</c:v>
                </c:pt>
                <c:pt idx="1711">
                  <c:v>10.582100000000001</c:v>
                </c:pt>
                <c:pt idx="1712">
                  <c:v>11.8354</c:v>
                </c:pt>
                <c:pt idx="1713">
                  <c:v>14.916</c:v>
                </c:pt>
                <c:pt idx="1714">
                  <c:v>13.1569</c:v>
                </c:pt>
                <c:pt idx="1715">
                  <c:v>12.139699999999999</c:v>
                </c:pt>
                <c:pt idx="1716">
                  <c:v>11.9642</c:v>
                </c:pt>
                <c:pt idx="1717">
                  <c:v>17.369800000000001</c:v>
                </c:pt>
                <c:pt idx="1718">
                  <c:v>11.5915</c:v>
                </c:pt>
                <c:pt idx="1719">
                  <c:v>9.2734100000000002</c:v>
                </c:pt>
                <c:pt idx="1720">
                  <c:v>7.5927600000000002</c:v>
                </c:pt>
                <c:pt idx="1721">
                  <c:v>9.3189200000000003</c:v>
                </c:pt>
                <c:pt idx="1722">
                  <c:v>11.019299999999999</c:v>
                </c:pt>
                <c:pt idx="1723">
                  <c:v>10.4567</c:v>
                </c:pt>
                <c:pt idx="1724">
                  <c:v>11.620799999999999</c:v>
                </c:pt>
                <c:pt idx="1725">
                  <c:v>11.2097</c:v>
                </c:pt>
                <c:pt idx="1726">
                  <c:v>8.5486699999999995</c:v>
                </c:pt>
                <c:pt idx="1727">
                  <c:v>7.5140000000000002</c:v>
                </c:pt>
                <c:pt idx="1728">
                  <c:v>7.4122700000000004</c:v>
                </c:pt>
                <c:pt idx="1729">
                  <c:v>6.8441799999999997</c:v>
                </c:pt>
                <c:pt idx="1730">
                  <c:v>7.7454700000000001</c:v>
                </c:pt>
                <c:pt idx="1731">
                  <c:v>12.1989</c:v>
                </c:pt>
                <c:pt idx="1732">
                  <c:v>5.8864400000000003</c:v>
                </c:pt>
                <c:pt idx="1733">
                  <c:v>6.4590399999999999</c:v>
                </c:pt>
                <c:pt idx="1734">
                  <c:v>7.5826000000000002</c:v>
                </c:pt>
                <c:pt idx="1735">
                  <c:v>6.0764800000000001</c:v>
                </c:pt>
                <c:pt idx="1736">
                  <c:v>7.84971</c:v>
                </c:pt>
                <c:pt idx="1737">
                  <c:v>6.4386299999999999</c:v>
                </c:pt>
                <c:pt idx="1738">
                  <c:v>7.3258299999999998</c:v>
                </c:pt>
                <c:pt idx="1739">
                  <c:v>7.2903099999999998</c:v>
                </c:pt>
                <c:pt idx="1740">
                  <c:v>7.7896299999999998</c:v>
                </c:pt>
                <c:pt idx="1741">
                  <c:v>6.8866300000000003</c:v>
                </c:pt>
                <c:pt idx="1742">
                  <c:v>6.3801899999999998</c:v>
                </c:pt>
                <c:pt idx="1743">
                  <c:v>4.6973799999999999</c:v>
                </c:pt>
                <c:pt idx="1744">
                  <c:v>5.3568800000000003</c:v>
                </c:pt>
                <c:pt idx="1745">
                  <c:v>4.9915000000000003</c:v>
                </c:pt>
                <c:pt idx="1746">
                  <c:v>4.4323499999999996</c:v>
                </c:pt>
                <c:pt idx="1747">
                  <c:v>3.71455</c:v>
                </c:pt>
                <c:pt idx="1748">
                  <c:v>4.2115099999999996</c:v>
                </c:pt>
                <c:pt idx="1749">
                  <c:v>5.0543899999999997</c:v>
                </c:pt>
                <c:pt idx="1750">
                  <c:v>5.18093</c:v>
                </c:pt>
                <c:pt idx="1751">
                  <c:v>5.0735400000000004</c:v>
                </c:pt>
                <c:pt idx="1752">
                  <c:v>5.2152099999999999</c:v>
                </c:pt>
                <c:pt idx="1753">
                  <c:v>5.3809899999999997</c:v>
                </c:pt>
                <c:pt idx="1754">
                  <c:v>5.0474600000000001</c:v>
                </c:pt>
                <c:pt idx="1755">
                  <c:v>4.9170499999999997</c:v>
                </c:pt>
                <c:pt idx="1756">
                  <c:v>4.6586699999999999</c:v>
                </c:pt>
                <c:pt idx="1757">
                  <c:v>4.8144099999999996</c:v>
                </c:pt>
                <c:pt idx="1758">
                  <c:v>5.31806</c:v>
                </c:pt>
                <c:pt idx="1759">
                  <c:v>4.7987200000000003</c:v>
                </c:pt>
                <c:pt idx="1760">
                  <c:v>5.6611399999999996</c:v>
                </c:pt>
                <c:pt idx="1761">
                  <c:v>6.5912899999999999</c:v>
                </c:pt>
                <c:pt idx="1762">
                  <c:v>8.5180500000000006</c:v>
                </c:pt>
                <c:pt idx="1763">
                  <c:v>8.7530099999999997</c:v>
                </c:pt>
                <c:pt idx="1764">
                  <c:v>9.3114799999999995</c:v>
                </c:pt>
                <c:pt idx="1765">
                  <c:v>8.6199700000000004</c:v>
                </c:pt>
                <c:pt idx="1766">
                  <c:v>8.0696999999999992</c:v>
                </c:pt>
                <c:pt idx="1767">
                  <c:v>6.9283799999999998</c:v>
                </c:pt>
                <c:pt idx="1768">
                  <c:v>9.0291800000000002</c:v>
                </c:pt>
                <c:pt idx="1769">
                  <c:v>9.0647599999999997</c:v>
                </c:pt>
                <c:pt idx="1770">
                  <c:v>9.4542800000000007</c:v>
                </c:pt>
                <c:pt idx="1771">
                  <c:v>11.188599999999999</c:v>
                </c:pt>
                <c:pt idx="1772">
                  <c:v>11.0025</c:v>
                </c:pt>
                <c:pt idx="1773">
                  <c:v>14.534000000000001</c:v>
                </c:pt>
                <c:pt idx="1774">
                  <c:v>14.138299999999999</c:v>
                </c:pt>
                <c:pt idx="1775">
                  <c:v>16.263100000000001</c:v>
                </c:pt>
                <c:pt idx="1776">
                  <c:v>15.0473</c:v>
                </c:pt>
                <c:pt idx="1777">
                  <c:v>26.536999999999999</c:v>
                </c:pt>
                <c:pt idx="1778">
                  <c:v>37.490900000000003</c:v>
                </c:pt>
                <c:pt idx="1779">
                  <c:v>24.980399999999999</c:v>
                </c:pt>
                <c:pt idx="1780">
                  <c:v>10.971500000000001</c:v>
                </c:pt>
                <c:pt idx="1781">
                  <c:v>9.0371100000000002</c:v>
                </c:pt>
                <c:pt idx="1782">
                  <c:v>9.7134599999999995</c:v>
                </c:pt>
                <c:pt idx="1783">
                  <c:v>8.1446000000000005</c:v>
                </c:pt>
                <c:pt idx="1784">
                  <c:v>9.0446399999999993</c:v>
                </c:pt>
                <c:pt idx="1785">
                  <c:v>9.6431299999999993</c:v>
                </c:pt>
                <c:pt idx="1786">
                  <c:v>8.9735800000000001</c:v>
                </c:pt>
                <c:pt idx="1787">
                  <c:v>7.9053800000000001</c:v>
                </c:pt>
                <c:pt idx="1788">
                  <c:v>7.6142500000000002</c:v>
                </c:pt>
                <c:pt idx="1789">
                  <c:v>8.1902200000000001</c:v>
                </c:pt>
                <c:pt idx="1790">
                  <c:v>7.9196</c:v>
                </c:pt>
                <c:pt idx="1791">
                  <c:v>6.9318799999999996</c:v>
                </c:pt>
                <c:pt idx="1792">
                  <c:v>6.5945400000000003</c:v>
                </c:pt>
                <c:pt idx="1793">
                  <c:v>6.3915699999999998</c:v>
                </c:pt>
                <c:pt idx="1794">
                  <c:v>7.1416199999999996</c:v>
                </c:pt>
                <c:pt idx="1795">
                  <c:v>6.3540200000000002</c:v>
                </c:pt>
                <c:pt idx="1796">
                  <c:v>6.4671599999999998</c:v>
                </c:pt>
                <c:pt idx="1797">
                  <c:v>5.0726500000000003</c:v>
                </c:pt>
                <c:pt idx="1798">
                  <c:v>4.5333899999999998</c:v>
                </c:pt>
                <c:pt idx="1799">
                  <c:v>4.4011199999999997</c:v>
                </c:pt>
                <c:pt idx="1800">
                  <c:v>8.4535199999999993</c:v>
                </c:pt>
                <c:pt idx="1801">
                  <c:v>11.7674</c:v>
                </c:pt>
                <c:pt idx="1802">
                  <c:v>8.6040100000000006</c:v>
                </c:pt>
                <c:pt idx="1803">
                  <c:v>4.8271600000000001</c:v>
                </c:pt>
                <c:pt idx="1804">
                  <c:v>4.4735399999999998</c:v>
                </c:pt>
                <c:pt idx="1805">
                  <c:v>4.0368599999999999</c:v>
                </c:pt>
                <c:pt idx="1806">
                  <c:v>4.35243</c:v>
                </c:pt>
                <c:pt idx="1807">
                  <c:v>3.85622</c:v>
                </c:pt>
                <c:pt idx="1808">
                  <c:v>3.5748600000000001</c:v>
                </c:pt>
                <c:pt idx="1809">
                  <c:v>3.1479200000000001</c:v>
                </c:pt>
                <c:pt idx="1810">
                  <c:v>2.4364300000000001</c:v>
                </c:pt>
                <c:pt idx="1811">
                  <c:v>2.5088300000000001</c:v>
                </c:pt>
                <c:pt idx="1812">
                  <c:v>2.7244600000000001</c:v>
                </c:pt>
                <c:pt idx="1813">
                  <c:v>2.6660400000000002</c:v>
                </c:pt>
                <c:pt idx="1814">
                  <c:v>2.8629699999999998</c:v>
                </c:pt>
                <c:pt idx="1815">
                  <c:v>2.79278</c:v>
                </c:pt>
                <c:pt idx="1816">
                  <c:v>3.3522599999999998</c:v>
                </c:pt>
                <c:pt idx="1817">
                  <c:v>2.6999200000000001</c:v>
                </c:pt>
                <c:pt idx="1818">
                  <c:v>3.0007799999999998</c:v>
                </c:pt>
                <c:pt idx="1819">
                  <c:v>2.7894800000000002</c:v>
                </c:pt>
                <c:pt idx="1820">
                  <c:v>2.2569699999999999</c:v>
                </c:pt>
                <c:pt idx="1821">
                  <c:v>2.49132</c:v>
                </c:pt>
                <c:pt idx="1822">
                  <c:v>2.5209100000000002</c:v>
                </c:pt>
                <c:pt idx="1823">
                  <c:v>3.0357599999999998</c:v>
                </c:pt>
                <c:pt idx="1824">
                  <c:v>2.7683599999999999</c:v>
                </c:pt>
                <c:pt idx="1825">
                  <c:v>2.3333499999999998</c:v>
                </c:pt>
                <c:pt idx="1826">
                  <c:v>2.37174</c:v>
                </c:pt>
                <c:pt idx="1827">
                  <c:v>2.8487</c:v>
                </c:pt>
                <c:pt idx="1828">
                  <c:v>3.5555599999999998</c:v>
                </c:pt>
                <c:pt idx="1829">
                  <c:v>2.9468999999999999</c:v>
                </c:pt>
                <c:pt idx="1830">
                  <c:v>2.8409499999999999</c:v>
                </c:pt>
                <c:pt idx="1831">
                  <c:v>2.12412</c:v>
                </c:pt>
                <c:pt idx="1832">
                  <c:v>2.2225999999999999</c:v>
                </c:pt>
                <c:pt idx="1833">
                  <c:v>1.9099699999999999</c:v>
                </c:pt>
                <c:pt idx="1834">
                  <c:v>1.9619800000000001</c:v>
                </c:pt>
                <c:pt idx="1835">
                  <c:v>1.8421799999999999</c:v>
                </c:pt>
                <c:pt idx="1836">
                  <c:v>1.81748</c:v>
                </c:pt>
                <c:pt idx="1837">
                  <c:v>1.5529900000000001</c:v>
                </c:pt>
                <c:pt idx="1838">
                  <c:v>1.50343</c:v>
                </c:pt>
                <c:pt idx="1839">
                  <c:v>1.8073600000000001</c:v>
                </c:pt>
                <c:pt idx="1840">
                  <c:v>2.3528199999999999</c:v>
                </c:pt>
                <c:pt idx="1841">
                  <c:v>2.0423900000000001</c:v>
                </c:pt>
                <c:pt idx="1842">
                  <c:v>1.6468100000000001</c:v>
                </c:pt>
                <c:pt idx="1843">
                  <c:v>2.6245699999999998</c:v>
                </c:pt>
                <c:pt idx="1844">
                  <c:v>1.6679299999999999</c:v>
                </c:pt>
                <c:pt idx="1845">
                  <c:v>1.8847799999999999</c:v>
                </c:pt>
                <c:pt idx="1846">
                  <c:v>2.1751900000000002</c:v>
                </c:pt>
                <c:pt idx="1847">
                  <c:v>2.1165600000000002</c:v>
                </c:pt>
                <c:pt idx="1848">
                  <c:v>2.0659200000000002</c:v>
                </c:pt>
                <c:pt idx="1849">
                  <c:v>1.89314</c:v>
                </c:pt>
                <c:pt idx="1850">
                  <c:v>2.0124499999999999</c:v>
                </c:pt>
                <c:pt idx="1851">
                  <c:v>2.2185800000000002</c:v>
                </c:pt>
                <c:pt idx="1852">
                  <c:v>2.3311299999999999</c:v>
                </c:pt>
                <c:pt idx="1853">
                  <c:v>2.2395399999999999</c:v>
                </c:pt>
                <c:pt idx="1854">
                  <c:v>2.0102099999999998</c:v>
                </c:pt>
                <c:pt idx="1855">
                  <c:v>2.1399300000000001</c:v>
                </c:pt>
                <c:pt idx="1856">
                  <c:v>2.1884800000000002</c:v>
                </c:pt>
                <c:pt idx="1857">
                  <c:v>2.0006699999999999</c:v>
                </c:pt>
                <c:pt idx="1858">
                  <c:v>1.87923</c:v>
                </c:pt>
                <c:pt idx="1859">
                  <c:v>2.2805800000000001</c:v>
                </c:pt>
                <c:pt idx="1860">
                  <c:v>2.9613299999999998</c:v>
                </c:pt>
                <c:pt idx="1861">
                  <c:v>2.4726599999999999</c:v>
                </c:pt>
                <c:pt idx="1862">
                  <c:v>2.1403799999999999</c:v>
                </c:pt>
                <c:pt idx="1863">
                  <c:v>2.4182700000000001</c:v>
                </c:pt>
                <c:pt idx="1864">
                  <c:v>2.3930500000000001</c:v>
                </c:pt>
                <c:pt idx="1865">
                  <c:v>2.42597</c:v>
                </c:pt>
                <c:pt idx="1866">
                  <c:v>2.3728799999999999</c:v>
                </c:pt>
                <c:pt idx="1867">
                  <c:v>2.3648600000000002</c:v>
                </c:pt>
                <c:pt idx="1868">
                  <c:v>2.5809600000000001</c:v>
                </c:pt>
                <c:pt idx="1869">
                  <c:v>2.5675300000000001</c:v>
                </c:pt>
                <c:pt idx="1870">
                  <c:v>2.4139599999999999</c:v>
                </c:pt>
                <c:pt idx="1871">
                  <c:v>2.2243200000000001</c:v>
                </c:pt>
                <c:pt idx="1872">
                  <c:v>2.9738699999999998</c:v>
                </c:pt>
                <c:pt idx="1873">
                  <c:v>2.66039</c:v>
                </c:pt>
                <c:pt idx="1874">
                  <c:v>3.48542</c:v>
                </c:pt>
                <c:pt idx="1875">
                  <c:v>3.8539599999999998</c:v>
                </c:pt>
                <c:pt idx="1876">
                  <c:v>3.11408</c:v>
                </c:pt>
                <c:pt idx="1877">
                  <c:v>3.9832700000000001</c:v>
                </c:pt>
                <c:pt idx="1878">
                  <c:v>3.32118</c:v>
                </c:pt>
                <c:pt idx="1879">
                  <c:v>3.2189000000000001</c:v>
                </c:pt>
                <c:pt idx="1880">
                  <c:v>3.0979700000000001</c:v>
                </c:pt>
                <c:pt idx="1881">
                  <c:v>2.98672</c:v>
                </c:pt>
                <c:pt idx="1882">
                  <c:v>3.0443899999999999</c:v>
                </c:pt>
                <c:pt idx="1883">
                  <c:v>3.0510799999999998</c:v>
                </c:pt>
                <c:pt idx="1884">
                  <c:v>2.66621</c:v>
                </c:pt>
                <c:pt idx="1885">
                  <c:v>3.00874</c:v>
                </c:pt>
                <c:pt idx="1886">
                  <c:v>2.8446099999999999</c:v>
                </c:pt>
                <c:pt idx="1887">
                  <c:v>2.9080900000000001</c:v>
                </c:pt>
                <c:pt idx="1888">
                  <c:v>3.0528900000000001</c:v>
                </c:pt>
                <c:pt idx="1889">
                  <c:v>3.4748600000000001</c:v>
                </c:pt>
                <c:pt idx="1890">
                  <c:v>2.7261600000000001</c:v>
                </c:pt>
                <c:pt idx="1891">
                  <c:v>2.7056900000000002</c:v>
                </c:pt>
                <c:pt idx="1892">
                  <c:v>2.6030799999999998</c:v>
                </c:pt>
                <c:pt idx="1893">
                  <c:v>3.9931299999999998</c:v>
                </c:pt>
                <c:pt idx="1894">
                  <c:v>3.0962200000000002</c:v>
                </c:pt>
                <c:pt idx="1895">
                  <c:v>3.0418699999999999</c:v>
                </c:pt>
                <c:pt idx="1896">
                  <c:v>2.9427599999999998</c:v>
                </c:pt>
                <c:pt idx="1897">
                  <c:v>2.22384</c:v>
                </c:pt>
                <c:pt idx="1898">
                  <c:v>2.04331</c:v>
                </c:pt>
                <c:pt idx="1899">
                  <c:v>2.0805899999999999</c:v>
                </c:pt>
                <c:pt idx="1900">
                  <c:v>1.9500299999999999</c:v>
                </c:pt>
                <c:pt idx="1901">
                  <c:v>2.8463099999999999</c:v>
                </c:pt>
                <c:pt idx="1902">
                  <c:v>2.3479100000000002</c:v>
                </c:pt>
                <c:pt idx="1903">
                  <c:v>2.8088299999999999</c:v>
                </c:pt>
                <c:pt idx="1904">
                  <c:v>2.8435000000000001</c:v>
                </c:pt>
                <c:pt idx="1905">
                  <c:v>2.6977199999999999</c:v>
                </c:pt>
                <c:pt idx="1906">
                  <c:v>3.5964900000000002</c:v>
                </c:pt>
                <c:pt idx="1907">
                  <c:v>2.8980199999999998</c:v>
                </c:pt>
                <c:pt idx="1908">
                  <c:v>2.2726500000000001</c:v>
                </c:pt>
                <c:pt idx="1909">
                  <c:v>2.65665</c:v>
                </c:pt>
                <c:pt idx="1910">
                  <c:v>2.3902000000000001</c:v>
                </c:pt>
                <c:pt idx="1911">
                  <c:v>2.4693299999999998</c:v>
                </c:pt>
                <c:pt idx="1912">
                  <c:v>2.41004</c:v>
                </c:pt>
                <c:pt idx="1913">
                  <c:v>2.5002399999999998</c:v>
                </c:pt>
                <c:pt idx="1914">
                  <c:v>2.4315000000000002</c:v>
                </c:pt>
                <c:pt idx="1915">
                  <c:v>2.15063</c:v>
                </c:pt>
                <c:pt idx="1916">
                  <c:v>3.9704100000000002</c:v>
                </c:pt>
                <c:pt idx="1917">
                  <c:v>2.88985</c:v>
                </c:pt>
                <c:pt idx="1918">
                  <c:v>2.3230499999999998</c:v>
                </c:pt>
                <c:pt idx="1919">
                  <c:v>2.0682999999999998</c:v>
                </c:pt>
                <c:pt idx="1920">
                  <c:v>3.2808299999999999</c:v>
                </c:pt>
                <c:pt idx="1921">
                  <c:v>3.62019</c:v>
                </c:pt>
                <c:pt idx="1922">
                  <c:v>3.5553599999999999</c:v>
                </c:pt>
                <c:pt idx="1923">
                  <c:v>4.4717799999999999</c:v>
                </c:pt>
                <c:pt idx="1924">
                  <c:v>4.0511799999999996</c:v>
                </c:pt>
                <c:pt idx="1925">
                  <c:v>5.2689399999999997</c:v>
                </c:pt>
                <c:pt idx="1926">
                  <c:v>4.1710000000000003</c:v>
                </c:pt>
                <c:pt idx="1927">
                  <c:v>5.9022699999999997</c:v>
                </c:pt>
                <c:pt idx="1928">
                  <c:v>6.2947800000000003</c:v>
                </c:pt>
                <c:pt idx="1929">
                  <c:v>5.9097600000000003</c:v>
                </c:pt>
                <c:pt idx="1930">
                  <c:v>4.5016999999999996</c:v>
                </c:pt>
                <c:pt idx="1931">
                  <c:v>5.38307</c:v>
                </c:pt>
                <c:pt idx="1932">
                  <c:v>4.9986499999999996</c:v>
                </c:pt>
                <c:pt idx="1933">
                  <c:v>5.5506399999999996</c:v>
                </c:pt>
                <c:pt idx="1934">
                  <c:v>5.1030100000000003</c:v>
                </c:pt>
                <c:pt idx="1935">
                  <c:v>5.6750499999999997</c:v>
                </c:pt>
                <c:pt idx="1936">
                  <c:v>5.2608300000000003</c:v>
                </c:pt>
                <c:pt idx="1937">
                  <c:v>5.7279999999999998</c:v>
                </c:pt>
                <c:pt idx="1938">
                  <c:v>5.08066</c:v>
                </c:pt>
                <c:pt idx="1939">
                  <c:v>6.1391900000000001</c:v>
                </c:pt>
                <c:pt idx="1940">
                  <c:v>5.1787200000000002</c:v>
                </c:pt>
                <c:pt idx="1941">
                  <c:v>4.7127299999999996</c:v>
                </c:pt>
                <c:pt idx="1942">
                  <c:v>4.3724400000000001</c:v>
                </c:pt>
                <c:pt idx="1943">
                  <c:v>3.7312699999999999</c:v>
                </c:pt>
                <c:pt idx="1944">
                  <c:v>3.6753499999999999</c:v>
                </c:pt>
                <c:pt idx="1945">
                  <c:v>5.2279900000000001</c:v>
                </c:pt>
                <c:pt idx="1946">
                  <c:v>5.3094900000000003</c:v>
                </c:pt>
                <c:pt idx="1947">
                  <c:v>4.8072600000000003</c:v>
                </c:pt>
                <c:pt idx="1948">
                  <c:v>5.2730899999999998</c:v>
                </c:pt>
                <c:pt idx="1949">
                  <c:v>5.44815</c:v>
                </c:pt>
                <c:pt idx="1950">
                  <c:v>4.4057599999999999</c:v>
                </c:pt>
                <c:pt idx="1951">
                  <c:v>6.14907</c:v>
                </c:pt>
                <c:pt idx="1952">
                  <c:v>6.7614700000000001</c:v>
                </c:pt>
                <c:pt idx="1953">
                  <c:v>7.0739400000000003</c:v>
                </c:pt>
                <c:pt idx="1954">
                  <c:v>7.7146600000000003</c:v>
                </c:pt>
                <c:pt idx="1955">
                  <c:v>7.5671499999999998</c:v>
                </c:pt>
                <c:pt idx="1956">
                  <c:v>8.4097899999999992</c:v>
                </c:pt>
                <c:pt idx="1957">
                  <c:v>8.0452499999999993</c:v>
                </c:pt>
                <c:pt idx="1958">
                  <c:v>10.530200000000001</c:v>
                </c:pt>
                <c:pt idx="1959">
                  <c:v>13.0829</c:v>
                </c:pt>
                <c:pt idx="1960">
                  <c:v>13.942600000000001</c:v>
                </c:pt>
                <c:pt idx="1961">
                  <c:v>18.966899999999999</c:v>
                </c:pt>
                <c:pt idx="1962">
                  <c:v>19.7286</c:v>
                </c:pt>
                <c:pt idx="1963">
                  <c:v>21.4543</c:v>
                </c:pt>
                <c:pt idx="1964">
                  <c:v>13.8057</c:v>
                </c:pt>
                <c:pt idx="1965">
                  <c:v>9.6271400000000007</c:v>
                </c:pt>
                <c:pt idx="1966">
                  <c:v>6.7619499999999997</c:v>
                </c:pt>
                <c:pt idx="1967">
                  <c:v>4.0944000000000003</c:v>
                </c:pt>
                <c:pt idx="1968">
                  <c:v>4.2940399999999999</c:v>
                </c:pt>
                <c:pt idx="1969">
                  <c:v>5.6075600000000003</c:v>
                </c:pt>
                <c:pt idx="1970">
                  <c:v>7.0411599999999996</c:v>
                </c:pt>
                <c:pt idx="1971">
                  <c:v>9.0755999999999997</c:v>
                </c:pt>
                <c:pt idx="1972">
                  <c:v>9.0048399999999997</c:v>
                </c:pt>
                <c:pt idx="1973">
                  <c:v>9.7475100000000001</c:v>
                </c:pt>
                <c:pt idx="1974">
                  <c:v>10.5008</c:v>
                </c:pt>
                <c:pt idx="1975">
                  <c:v>12.124700000000001</c:v>
                </c:pt>
                <c:pt idx="1976">
                  <c:v>12.0128</c:v>
                </c:pt>
                <c:pt idx="1977">
                  <c:v>13.0017</c:v>
                </c:pt>
                <c:pt idx="1978">
                  <c:v>12.5358</c:v>
                </c:pt>
                <c:pt idx="1979">
                  <c:v>5.6450800000000001</c:v>
                </c:pt>
                <c:pt idx="1980">
                  <c:v>6.09727</c:v>
                </c:pt>
                <c:pt idx="1981">
                  <c:v>11.6563</c:v>
                </c:pt>
                <c:pt idx="1982">
                  <c:v>13.465999999999999</c:v>
                </c:pt>
                <c:pt idx="1983">
                  <c:v>15.801299999999999</c:v>
                </c:pt>
                <c:pt idx="1984">
                  <c:v>19.188099999999999</c:v>
                </c:pt>
                <c:pt idx="1985">
                  <c:v>18</c:v>
                </c:pt>
                <c:pt idx="1986">
                  <c:v>26.061399999999999</c:v>
                </c:pt>
                <c:pt idx="1987">
                  <c:v>20.758900000000001</c:v>
                </c:pt>
                <c:pt idx="1988">
                  <c:v>23.581</c:v>
                </c:pt>
                <c:pt idx="1989">
                  <c:v>26.502700000000001</c:v>
                </c:pt>
                <c:pt idx="1990">
                  <c:v>24.8856</c:v>
                </c:pt>
                <c:pt idx="1991">
                  <c:v>22.8001</c:v>
                </c:pt>
                <c:pt idx="1992">
                  <c:v>23.6082</c:v>
                </c:pt>
                <c:pt idx="1993">
                  <c:v>27.837700000000002</c:v>
                </c:pt>
                <c:pt idx="1994">
                  <c:v>24.625299999999999</c:v>
                </c:pt>
                <c:pt idx="1995">
                  <c:v>21.1568</c:v>
                </c:pt>
                <c:pt idx="1996">
                  <c:v>25.556699999999999</c:v>
                </c:pt>
                <c:pt idx="1997">
                  <c:v>22.970600000000001</c:v>
                </c:pt>
                <c:pt idx="1998">
                  <c:v>21.432400000000001</c:v>
                </c:pt>
                <c:pt idx="1999">
                  <c:v>17.930700000000002</c:v>
                </c:pt>
                <c:pt idx="2000">
                  <c:v>23.875599999999999</c:v>
                </c:pt>
                <c:pt idx="2001">
                  <c:v>26.181999999999999</c:v>
                </c:pt>
                <c:pt idx="2002">
                  <c:v>28.955200000000001</c:v>
                </c:pt>
                <c:pt idx="2003">
                  <c:v>26.9831</c:v>
                </c:pt>
                <c:pt idx="2004">
                  <c:v>31.588799999999999</c:v>
                </c:pt>
                <c:pt idx="2005">
                  <c:v>37.725900000000003</c:v>
                </c:pt>
                <c:pt idx="2006">
                  <c:v>40.784100000000002</c:v>
                </c:pt>
                <c:pt idx="2007">
                  <c:v>41.128599999999999</c:v>
                </c:pt>
                <c:pt idx="2008">
                  <c:v>50.169699999999999</c:v>
                </c:pt>
                <c:pt idx="2009">
                  <c:v>52.765999999999998</c:v>
                </c:pt>
                <c:pt idx="2010">
                  <c:v>65.2042</c:v>
                </c:pt>
                <c:pt idx="2011">
                  <c:v>55.767699999999998</c:v>
                </c:pt>
                <c:pt idx="2012">
                  <c:v>65.760199999999998</c:v>
                </c:pt>
                <c:pt idx="2013">
                  <c:v>65.582300000000004</c:v>
                </c:pt>
                <c:pt idx="2014">
                  <c:v>78.340699999999998</c:v>
                </c:pt>
                <c:pt idx="2015">
                  <c:v>66.450500000000005</c:v>
                </c:pt>
                <c:pt idx="2016">
                  <c:v>116.33</c:v>
                </c:pt>
                <c:pt idx="2017">
                  <c:v>126.095</c:v>
                </c:pt>
                <c:pt idx="2018">
                  <c:v>140.57300000000001</c:v>
                </c:pt>
                <c:pt idx="2019">
                  <c:v>163.53299999999999</c:v>
                </c:pt>
                <c:pt idx="2020">
                  <c:v>170.52799999999999</c:v>
                </c:pt>
                <c:pt idx="2021">
                  <c:v>135.58500000000001</c:v>
                </c:pt>
                <c:pt idx="2022">
                  <c:v>136.10499999999999</c:v>
                </c:pt>
                <c:pt idx="2023">
                  <c:v>106.032</c:v>
                </c:pt>
                <c:pt idx="2024">
                  <c:v>147.49</c:v>
                </c:pt>
                <c:pt idx="2025">
                  <c:v>131.648</c:v>
                </c:pt>
                <c:pt idx="2026">
                  <c:v>118.861</c:v>
                </c:pt>
                <c:pt idx="2027">
                  <c:v>100.54</c:v>
                </c:pt>
                <c:pt idx="2028">
                  <c:v>103.313</c:v>
                </c:pt>
                <c:pt idx="2029">
                  <c:v>86.296599999999998</c:v>
                </c:pt>
                <c:pt idx="2030">
                  <c:v>147.292</c:v>
                </c:pt>
                <c:pt idx="2031">
                  <c:v>116.173</c:v>
                </c:pt>
                <c:pt idx="2032">
                  <c:v>133.625</c:v>
                </c:pt>
                <c:pt idx="2033">
                  <c:v>127.425</c:v>
                </c:pt>
                <c:pt idx="2034">
                  <c:v>127.72</c:v>
                </c:pt>
                <c:pt idx="2035">
                  <c:v>133.24</c:v>
                </c:pt>
                <c:pt idx="2036">
                  <c:v>159.38499999999999</c:v>
                </c:pt>
                <c:pt idx="2037">
                  <c:v>97.059100000000001</c:v>
                </c:pt>
                <c:pt idx="2038">
                  <c:v>96.017799999999994</c:v>
                </c:pt>
                <c:pt idx="2039">
                  <c:v>87.653300000000002</c:v>
                </c:pt>
                <c:pt idx="2040">
                  <c:v>66.027799999999999</c:v>
                </c:pt>
                <c:pt idx="2041">
                  <c:v>56.023099999999999</c:v>
                </c:pt>
                <c:pt idx="2042">
                  <c:v>52.073900000000002</c:v>
                </c:pt>
                <c:pt idx="2043">
                  <c:v>47.045999999999999</c:v>
                </c:pt>
                <c:pt idx="2044">
                  <c:v>54.810299999999998</c:v>
                </c:pt>
                <c:pt idx="2045">
                  <c:v>36.027700000000003</c:v>
                </c:pt>
                <c:pt idx="2046">
                  <c:v>40.986800000000002</c:v>
                </c:pt>
                <c:pt idx="2047">
                  <c:v>43.098399999999998</c:v>
                </c:pt>
                <c:pt idx="2048">
                  <c:v>39.613599999999998</c:v>
                </c:pt>
                <c:pt idx="2049">
                  <c:v>46.076900000000002</c:v>
                </c:pt>
                <c:pt idx="2050">
                  <c:v>35.585500000000003</c:v>
                </c:pt>
                <c:pt idx="2051">
                  <c:v>38.467199999999998</c:v>
                </c:pt>
                <c:pt idx="2052">
                  <c:v>34.835599999999999</c:v>
                </c:pt>
                <c:pt idx="2053">
                  <c:v>30.639500000000002</c:v>
                </c:pt>
                <c:pt idx="2054">
                  <c:v>35.988599999999998</c:v>
                </c:pt>
                <c:pt idx="2055">
                  <c:v>25.412099999999999</c:v>
                </c:pt>
                <c:pt idx="2056">
                  <c:v>28.252300000000002</c:v>
                </c:pt>
                <c:pt idx="2057">
                  <c:v>34.185899999999997</c:v>
                </c:pt>
                <c:pt idx="2058">
                  <c:v>49.968000000000004</c:v>
                </c:pt>
                <c:pt idx="2059">
                  <c:v>26.917000000000002</c:v>
                </c:pt>
                <c:pt idx="2060">
                  <c:v>24.345300000000002</c:v>
                </c:pt>
                <c:pt idx="2061">
                  <c:v>22.939599999999999</c:v>
                </c:pt>
                <c:pt idx="2062">
                  <c:v>22.350300000000001</c:v>
                </c:pt>
                <c:pt idx="2063">
                  <c:v>18.235299999999999</c:v>
                </c:pt>
                <c:pt idx="2064">
                  <c:v>14.441000000000001</c:v>
                </c:pt>
                <c:pt idx="2065">
                  <c:v>13.3962</c:v>
                </c:pt>
                <c:pt idx="2066">
                  <c:v>12.480700000000001</c:v>
                </c:pt>
                <c:pt idx="2067">
                  <c:v>11.839399999999999</c:v>
                </c:pt>
                <c:pt idx="2068">
                  <c:v>11.055199999999999</c:v>
                </c:pt>
                <c:pt idx="2069">
                  <c:v>11.364599999999999</c:v>
                </c:pt>
                <c:pt idx="2070">
                  <c:v>11.7486</c:v>
                </c:pt>
                <c:pt idx="2071">
                  <c:v>9.4370999999999992</c:v>
                </c:pt>
                <c:pt idx="2072">
                  <c:v>10.8642</c:v>
                </c:pt>
                <c:pt idx="2073">
                  <c:v>11.815799999999999</c:v>
                </c:pt>
                <c:pt idx="2074">
                  <c:v>12.2073</c:v>
                </c:pt>
                <c:pt idx="2075">
                  <c:v>13.6694</c:v>
                </c:pt>
                <c:pt idx="2076">
                  <c:v>13.8972</c:v>
                </c:pt>
                <c:pt idx="2077">
                  <c:v>13.039400000000001</c:v>
                </c:pt>
                <c:pt idx="2078">
                  <c:v>15.7888</c:v>
                </c:pt>
                <c:pt idx="2079">
                  <c:v>12.5579</c:v>
                </c:pt>
                <c:pt idx="2080">
                  <c:v>10.501200000000001</c:v>
                </c:pt>
                <c:pt idx="2081">
                  <c:v>10.4154</c:v>
                </c:pt>
                <c:pt idx="2082">
                  <c:v>10.0572</c:v>
                </c:pt>
                <c:pt idx="2083">
                  <c:v>9.8405100000000001</c:v>
                </c:pt>
                <c:pt idx="2084">
                  <c:v>10.83</c:v>
                </c:pt>
                <c:pt idx="2085">
                  <c:v>13.186999999999999</c:v>
                </c:pt>
                <c:pt idx="2086">
                  <c:v>26.407499999999999</c:v>
                </c:pt>
                <c:pt idx="2087">
                  <c:v>44.850999999999999</c:v>
                </c:pt>
                <c:pt idx="2088">
                  <c:v>44.613</c:v>
                </c:pt>
                <c:pt idx="2089">
                  <c:v>48.826700000000002</c:v>
                </c:pt>
                <c:pt idx="2090">
                  <c:v>46.220300000000002</c:v>
                </c:pt>
                <c:pt idx="2091">
                  <c:v>49.543500000000002</c:v>
                </c:pt>
                <c:pt idx="2092">
                  <c:v>52.4985</c:v>
                </c:pt>
                <c:pt idx="2093">
                  <c:v>50.238199999999999</c:v>
                </c:pt>
                <c:pt idx="2094">
                  <c:v>70.399600000000007</c:v>
                </c:pt>
                <c:pt idx="2095">
                  <c:v>50.333399999999997</c:v>
                </c:pt>
                <c:pt idx="2096">
                  <c:v>42.213299999999997</c:v>
                </c:pt>
                <c:pt idx="2097">
                  <c:v>45.64</c:v>
                </c:pt>
                <c:pt idx="2098">
                  <c:v>36.063000000000002</c:v>
                </c:pt>
                <c:pt idx="2099">
                  <c:v>43.682600000000001</c:v>
                </c:pt>
                <c:pt idx="2100">
                  <c:v>44.177</c:v>
                </c:pt>
                <c:pt idx="2101">
                  <c:v>39.487499999999997</c:v>
                </c:pt>
                <c:pt idx="2102">
                  <c:v>37.793199999999999</c:v>
                </c:pt>
                <c:pt idx="2103">
                  <c:v>34.916800000000002</c:v>
                </c:pt>
                <c:pt idx="2104">
                  <c:v>43.9133</c:v>
                </c:pt>
                <c:pt idx="2105">
                  <c:v>36.154200000000003</c:v>
                </c:pt>
                <c:pt idx="2106">
                  <c:v>34.505699999999997</c:v>
                </c:pt>
                <c:pt idx="2107">
                  <c:v>40.746400000000001</c:v>
                </c:pt>
                <c:pt idx="2108">
                  <c:v>33.536700000000003</c:v>
                </c:pt>
                <c:pt idx="2109">
                  <c:v>34.093499999999999</c:v>
                </c:pt>
                <c:pt idx="2110">
                  <c:v>40.678100000000001</c:v>
                </c:pt>
                <c:pt idx="2111">
                  <c:v>45.521099999999997</c:v>
                </c:pt>
                <c:pt idx="2112">
                  <c:v>46.5139</c:v>
                </c:pt>
                <c:pt idx="2113">
                  <c:v>44.688200000000002</c:v>
                </c:pt>
                <c:pt idx="2114">
                  <c:v>48.975200000000001</c:v>
                </c:pt>
                <c:pt idx="2115">
                  <c:v>70.821899999999999</c:v>
                </c:pt>
                <c:pt idx="2116">
                  <c:v>77.012799999999999</c:v>
                </c:pt>
                <c:pt idx="2117">
                  <c:v>61.035200000000003</c:v>
                </c:pt>
                <c:pt idx="2118">
                  <c:v>71.747600000000006</c:v>
                </c:pt>
                <c:pt idx="2119">
                  <c:v>77.192400000000006</c:v>
                </c:pt>
                <c:pt idx="2120">
                  <c:v>76.0381</c:v>
                </c:pt>
                <c:pt idx="2121">
                  <c:v>79.9178</c:v>
                </c:pt>
                <c:pt idx="2122">
                  <c:v>83.989900000000006</c:v>
                </c:pt>
                <c:pt idx="2123">
                  <c:v>73.494799999999998</c:v>
                </c:pt>
                <c:pt idx="2124">
                  <c:v>85.467799999999997</c:v>
                </c:pt>
                <c:pt idx="2125">
                  <c:v>71.268500000000003</c:v>
                </c:pt>
                <c:pt idx="2126">
                  <c:v>76.830399999999997</c:v>
                </c:pt>
                <c:pt idx="2127">
                  <c:v>75.982699999999994</c:v>
                </c:pt>
                <c:pt idx="2128">
                  <c:v>63.512</c:v>
                </c:pt>
                <c:pt idx="2129">
                  <c:v>49.381100000000004</c:v>
                </c:pt>
                <c:pt idx="2130">
                  <c:v>40.900599999999997</c:v>
                </c:pt>
                <c:pt idx="2131">
                  <c:v>35.220199999999998</c:v>
                </c:pt>
                <c:pt idx="2132">
                  <c:v>43.191000000000003</c:v>
                </c:pt>
                <c:pt idx="2133">
                  <c:v>45.279600000000002</c:v>
                </c:pt>
                <c:pt idx="2134">
                  <c:v>43.562800000000003</c:v>
                </c:pt>
                <c:pt idx="2135">
                  <c:v>46.361699999999999</c:v>
                </c:pt>
                <c:pt idx="2136">
                  <c:v>47.407899999999998</c:v>
                </c:pt>
                <c:pt idx="2137">
                  <c:v>56.930500000000002</c:v>
                </c:pt>
                <c:pt idx="2138">
                  <c:v>51.773899999999998</c:v>
                </c:pt>
                <c:pt idx="2139">
                  <c:v>56.297499999999999</c:v>
                </c:pt>
                <c:pt idx="2140">
                  <c:v>66.499099999999999</c:v>
                </c:pt>
                <c:pt idx="2141">
                  <c:v>55.865000000000002</c:v>
                </c:pt>
                <c:pt idx="2142">
                  <c:v>43.390700000000002</c:v>
                </c:pt>
                <c:pt idx="2143">
                  <c:v>42.516399999999997</c:v>
                </c:pt>
                <c:pt idx="2144">
                  <c:v>31.840399999999999</c:v>
                </c:pt>
                <c:pt idx="2145">
                  <c:v>34.200000000000003</c:v>
                </c:pt>
                <c:pt idx="2146">
                  <c:v>34.409199999999998</c:v>
                </c:pt>
                <c:pt idx="2147">
                  <c:v>29.5518</c:v>
                </c:pt>
                <c:pt idx="2148">
                  <c:v>27.594000000000001</c:v>
                </c:pt>
                <c:pt idx="2149">
                  <c:v>28.744199999999999</c:v>
                </c:pt>
                <c:pt idx="2150">
                  <c:v>23.709800000000001</c:v>
                </c:pt>
                <c:pt idx="2151">
                  <c:v>31.946100000000001</c:v>
                </c:pt>
                <c:pt idx="2152">
                  <c:v>26.348099999999999</c:v>
                </c:pt>
                <c:pt idx="2153">
                  <c:v>28.832000000000001</c:v>
                </c:pt>
                <c:pt idx="2154">
                  <c:v>26.575900000000001</c:v>
                </c:pt>
                <c:pt idx="2155">
                  <c:v>30.397300000000001</c:v>
                </c:pt>
                <c:pt idx="2156">
                  <c:v>20.9116</c:v>
                </c:pt>
                <c:pt idx="2157">
                  <c:v>20.021699999999999</c:v>
                </c:pt>
                <c:pt idx="2158">
                  <c:v>16.2239</c:v>
                </c:pt>
                <c:pt idx="2159">
                  <c:v>15.8475</c:v>
                </c:pt>
                <c:pt idx="2160">
                  <c:v>15.5601</c:v>
                </c:pt>
                <c:pt idx="2161">
                  <c:v>13.466200000000001</c:v>
                </c:pt>
                <c:pt idx="2162">
                  <c:v>12.0032</c:v>
                </c:pt>
                <c:pt idx="2163">
                  <c:v>12.645300000000001</c:v>
                </c:pt>
                <c:pt idx="2164">
                  <c:v>11.9192</c:v>
                </c:pt>
                <c:pt idx="2165">
                  <c:v>9.2177699999999998</c:v>
                </c:pt>
                <c:pt idx="2166">
                  <c:v>8.9487100000000002</c:v>
                </c:pt>
                <c:pt idx="2167">
                  <c:v>7.7930599999999997</c:v>
                </c:pt>
                <c:pt idx="2168">
                  <c:v>12.337899999999999</c:v>
                </c:pt>
                <c:pt idx="2169">
                  <c:v>16.385999999999999</c:v>
                </c:pt>
                <c:pt idx="2170">
                  <c:v>19.215599999999998</c:v>
                </c:pt>
                <c:pt idx="2171">
                  <c:v>14.5158</c:v>
                </c:pt>
                <c:pt idx="2172">
                  <c:v>11.568899999999999</c:v>
                </c:pt>
                <c:pt idx="2173">
                  <c:v>10.398099999999999</c:v>
                </c:pt>
                <c:pt idx="2174">
                  <c:v>10.814399999999999</c:v>
                </c:pt>
                <c:pt idx="2175">
                  <c:v>10.080399999999999</c:v>
                </c:pt>
                <c:pt idx="2176">
                  <c:v>12.6683</c:v>
                </c:pt>
                <c:pt idx="2177">
                  <c:v>11.026400000000001</c:v>
                </c:pt>
                <c:pt idx="2178">
                  <c:v>10.4862</c:v>
                </c:pt>
                <c:pt idx="2179">
                  <c:v>12.620900000000001</c:v>
                </c:pt>
                <c:pt idx="2180">
                  <c:v>13.2951</c:v>
                </c:pt>
                <c:pt idx="2181">
                  <c:v>13.6159</c:v>
                </c:pt>
                <c:pt idx="2182">
                  <c:v>13.4085</c:v>
                </c:pt>
                <c:pt idx="2183">
                  <c:v>11.4414</c:v>
                </c:pt>
                <c:pt idx="2184">
                  <c:v>14.0624</c:v>
                </c:pt>
                <c:pt idx="2185">
                  <c:v>11.256600000000001</c:v>
                </c:pt>
                <c:pt idx="2186">
                  <c:v>11.155799999999999</c:v>
                </c:pt>
                <c:pt idx="2187">
                  <c:v>13.811400000000001</c:v>
                </c:pt>
                <c:pt idx="2188">
                  <c:v>10.335800000000001</c:v>
                </c:pt>
                <c:pt idx="2189">
                  <c:v>8.8267000000000007</c:v>
                </c:pt>
                <c:pt idx="2190">
                  <c:v>9.2590299999999992</c:v>
                </c:pt>
                <c:pt idx="2191">
                  <c:v>7.3666799999999997</c:v>
                </c:pt>
                <c:pt idx="2192">
                  <c:v>10.712300000000001</c:v>
                </c:pt>
                <c:pt idx="2193">
                  <c:v>11.761699999999999</c:v>
                </c:pt>
                <c:pt idx="2194">
                  <c:v>10.3238</c:v>
                </c:pt>
                <c:pt idx="2195">
                  <c:v>9.8444299999999991</c:v>
                </c:pt>
                <c:pt idx="2196">
                  <c:v>10.632899999999999</c:v>
                </c:pt>
                <c:pt idx="2197">
                  <c:v>9.0119699999999998</c:v>
                </c:pt>
                <c:pt idx="2198">
                  <c:v>10.817600000000001</c:v>
                </c:pt>
                <c:pt idx="2199">
                  <c:v>11.8012</c:v>
                </c:pt>
                <c:pt idx="2200">
                  <c:v>11.131399999999999</c:v>
                </c:pt>
                <c:pt idx="2201">
                  <c:v>10.039</c:v>
                </c:pt>
                <c:pt idx="2202">
                  <c:v>10.2247</c:v>
                </c:pt>
                <c:pt idx="2203">
                  <c:v>10.660399999999999</c:v>
                </c:pt>
                <c:pt idx="2204">
                  <c:v>12.837199999999999</c:v>
                </c:pt>
                <c:pt idx="2205">
                  <c:v>9.8404199999999999</c:v>
                </c:pt>
                <c:pt idx="2206">
                  <c:v>7.9114500000000003</c:v>
                </c:pt>
                <c:pt idx="2207">
                  <c:v>11.0748</c:v>
                </c:pt>
                <c:pt idx="2208">
                  <c:v>9.6000599999999991</c:v>
                </c:pt>
                <c:pt idx="2209">
                  <c:v>9.1329999999999991</c:v>
                </c:pt>
                <c:pt idx="2210">
                  <c:v>10.3424</c:v>
                </c:pt>
                <c:pt idx="2211">
                  <c:v>7.9886400000000002</c:v>
                </c:pt>
                <c:pt idx="2212">
                  <c:v>10.6851</c:v>
                </c:pt>
                <c:pt idx="2213">
                  <c:v>6.7203999999999997</c:v>
                </c:pt>
                <c:pt idx="2214">
                  <c:v>7.5412100000000004</c:v>
                </c:pt>
                <c:pt idx="2215">
                  <c:v>6.5408799999999996</c:v>
                </c:pt>
                <c:pt idx="2216">
                  <c:v>5.8327999999999998</c:v>
                </c:pt>
                <c:pt idx="2217">
                  <c:v>5.5946800000000003</c:v>
                </c:pt>
                <c:pt idx="2218">
                  <c:v>4.6661400000000004</c:v>
                </c:pt>
                <c:pt idx="2219">
                  <c:v>4.66214</c:v>
                </c:pt>
                <c:pt idx="2220">
                  <c:v>3.88212</c:v>
                </c:pt>
                <c:pt idx="2221">
                  <c:v>4.3630199999999997</c:v>
                </c:pt>
                <c:pt idx="2222">
                  <c:v>5.1167600000000002</c:v>
                </c:pt>
                <c:pt idx="2223">
                  <c:v>5.2930999999999999</c:v>
                </c:pt>
                <c:pt idx="2224">
                  <c:v>3.4603199999999998</c:v>
                </c:pt>
                <c:pt idx="2225">
                  <c:v>3.8617499999999998</c:v>
                </c:pt>
                <c:pt idx="2226">
                  <c:v>3.6251500000000001</c:v>
                </c:pt>
                <c:pt idx="2227">
                  <c:v>4.9974699999999999</c:v>
                </c:pt>
                <c:pt idx="2228">
                  <c:v>4.4043799999999997</c:v>
                </c:pt>
                <c:pt idx="2229">
                  <c:v>4.7311500000000004</c:v>
                </c:pt>
                <c:pt idx="2230">
                  <c:v>5.5435499999999998</c:v>
                </c:pt>
                <c:pt idx="2231">
                  <c:v>6.5556700000000001</c:v>
                </c:pt>
                <c:pt idx="2232">
                  <c:v>6.7824400000000002</c:v>
                </c:pt>
                <c:pt idx="2233">
                  <c:v>5.0281599999999997</c:v>
                </c:pt>
                <c:pt idx="2234">
                  <c:v>4.4460499999999996</c:v>
                </c:pt>
                <c:pt idx="2235">
                  <c:v>5.0388599999999997</c:v>
                </c:pt>
                <c:pt idx="2236">
                  <c:v>4.8742999999999999</c:v>
                </c:pt>
                <c:pt idx="2237">
                  <c:v>6.0250399999999997</c:v>
                </c:pt>
                <c:pt idx="2238">
                  <c:v>6.3501599999999998</c:v>
                </c:pt>
                <c:pt idx="2239">
                  <c:v>6.0487000000000002</c:v>
                </c:pt>
                <c:pt idx="2240">
                  <c:v>4.4095000000000004</c:v>
                </c:pt>
                <c:pt idx="2241">
                  <c:v>5.1022699999999999</c:v>
                </c:pt>
                <c:pt idx="2242">
                  <c:v>5.5435800000000004</c:v>
                </c:pt>
                <c:pt idx="2243">
                  <c:v>5.7994199999999996</c:v>
                </c:pt>
                <c:pt idx="2244">
                  <c:v>5.8379500000000002</c:v>
                </c:pt>
                <c:pt idx="2245">
                  <c:v>4.7735000000000003</c:v>
                </c:pt>
                <c:pt idx="2246">
                  <c:v>5.36043</c:v>
                </c:pt>
                <c:pt idx="2247">
                  <c:v>3.97594</c:v>
                </c:pt>
                <c:pt idx="2248">
                  <c:v>4.2907000000000002</c:v>
                </c:pt>
                <c:pt idx="2249">
                  <c:v>4.2291100000000004</c:v>
                </c:pt>
                <c:pt idx="2250">
                  <c:v>4.8831699999999998</c:v>
                </c:pt>
                <c:pt idx="2251">
                  <c:v>3.9427699999999999</c:v>
                </c:pt>
                <c:pt idx="2252">
                  <c:v>3.7106400000000002</c:v>
                </c:pt>
                <c:pt idx="2253">
                  <c:v>3.5902599999999998</c:v>
                </c:pt>
                <c:pt idx="2254">
                  <c:v>3.1930999999999998</c:v>
                </c:pt>
                <c:pt idx="2255">
                  <c:v>3.99335</c:v>
                </c:pt>
                <c:pt idx="2256">
                  <c:v>4.1141899999999998</c:v>
                </c:pt>
                <c:pt idx="2257">
                  <c:v>3.9352200000000002</c:v>
                </c:pt>
                <c:pt idx="2258">
                  <c:v>3.4380600000000001</c:v>
                </c:pt>
                <c:pt idx="2259">
                  <c:v>3.6516600000000001</c:v>
                </c:pt>
                <c:pt idx="2260">
                  <c:v>4.5391300000000001</c:v>
                </c:pt>
                <c:pt idx="2261">
                  <c:v>4.9777800000000001</c:v>
                </c:pt>
                <c:pt idx="2262">
                  <c:v>4.0268199999999998</c:v>
                </c:pt>
                <c:pt idx="2263">
                  <c:v>3.9209999999999998</c:v>
                </c:pt>
                <c:pt idx="2264">
                  <c:v>3.7276799999999999</c:v>
                </c:pt>
                <c:pt idx="2265">
                  <c:v>3.70722</c:v>
                </c:pt>
                <c:pt idx="2266">
                  <c:v>3.8576899999999998</c:v>
                </c:pt>
                <c:pt idx="2267">
                  <c:v>2.8041100000000001</c:v>
                </c:pt>
                <c:pt idx="2268">
                  <c:v>2.8019599999999998</c:v>
                </c:pt>
                <c:pt idx="2269">
                  <c:v>3.24586</c:v>
                </c:pt>
                <c:pt idx="2270">
                  <c:v>2.7409300000000001</c:v>
                </c:pt>
                <c:pt idx="2271">
                  <c:v>3.8447</c:v>
                </c:pt>
                <c:pt idx="2272">
                  <c:v>3.5321099999999999</c:v>
                </c:pt>
                <c:pt idx="2273">
                  <c:v>3.7475299999999998</c:v>
                </c:pt>
                <c:pt idx="2274">
                  <c:v>3.49234</c:v>
                </c:pt>
                <c:pt idx="2275">
                  <c:v>3.2572000000000001</c:v>
                </c:pt>
                <c:pt idx="2276">
                  <c:v>3.6013799999999998</c:v>
                </c:pt>
                <c:pt idx="2277">
                  <c:v>3.6231100000000001</c:v>
                </c:pt>
                <c:pt idx="2278">
                  <c:v>3.4106000000000001</c:v>
                </c:pt>
                <c:pt idx="2279">
                  <c:v>3.2190699999999999</c:v>
                </c:pt>
                <c:pt idx="2280">
                  <c:v>3.4343900000000001</c:v>
                </c:pt>
                <c:pt idx="2281">
                  <c:v>2.9831699999999999</c:v>
                </c:pt>
                <c:pt idx="2282">
                  <c:v>3.4824099999999998</c:v>
                </c:pt>
                <c:pt idx="2283">
                  <c:v>3.6528299999999998</c:v>
                </c:pt>
                <c:pt idx="2284">
                  <c:v>3.7876699999999999</c:v>
                </c:pt>
                <c:pt idx="2285">
                  <c:v>3.7300499999999999</c:v>
                </c:pt>
                <c:pt idx="2286">
                  <c:v>4.2871100000000002</c:v>
                </c:pt>
                <c:pt idx="2287">
                  <c:v>4.5705900000000002</c:v>
                </c:pt>
                <c:pt idx="2288">
                  <c:v>3.9567399999999999</c:v>
                </c:pt>
                <c:pt idx="2289">
                  <c:v>4.7566800000000002</c:v>
                </c:pt>
                <c:pt idx="2290">
                  <c:v>5.0396299999999998</c:v>
                </c:pt>
                <c:pt idx="2291">
                  <c:v>5.2132399999999999</c:v>
                </c:pt>
                <c:pt idx="2292">
                  <c:v>4.9185800000000004</c:v>
                </c:pt>
                <c:pt idx="2293">
                  <c:v>4.57925</c:v>
                </c:pt>
                <c:pt idx="2294">
                  <c:v>3.7067199999999998</c:v>
                </c:pt>
                <c:pt idx="2295">
                  <c:v>4.0236700000000001</c:v>
                </c:pt>
                <c:pt idx="2296">
                  <c:v>4.0579999999999998</c:v>
                </c:pt>
                <c:pt idx="2297">
                  <c:v>3.41751</c:v>
                </c:pt>
                <c:pt idx="2298">
                  <c:v>3.1467499999999999</c:v>
                </c:pt>
                <c:pt idx="2299">
                  <c:v>3.2740499999999999</c:v>
                </c:pt>
                <c:pt idx="2300">
                  <c:v>3.2359499999999999</c:v>
                </c:pt>
                <c:pt idx="2301">
                  <c:v>4.1470700000000003</c:v>
                </c:pt>
                <c:pt idx="2302">
                  <c:v>4.2298400000000003</c:v>
                </c:pt>
                <c:pt idx="2303">
                  <c:v>3.9079000000000002</c:v>
                </c:pt>
                <c:pt idx="2304">
                  <c:v>4.6821999999999999</c:v>
                </c:pt>
                <c:pt idx="2305">
                  <c:v>5.9560399999999998</c:v>
                </c:pt>
                <c:pt idx="2306">
                  <c:v>4.9922000000000004</c:v>
                </c:pt>
                <c:pt idx="2307">
                  <c:v>5.1751500000000004</c:v>
                </c:pt>
                <c:pt idx="2308">
                  <c:v>4.7926000000000002</c:v>
                </c:pt>
                <c:pt idx="2309">
                  <c:v>5.6301300000000003</c:v>
                </c:pt>
                <c:pt idx="2310">
                  <c:v>5.2338100000000001</c:v>
                </c:pt>
                <c:pt idx="2311">
                  <c:v>5.5249800000000002</c:v>
                </c:pt>
                <c:pt idx="2312">
                  <c:v>5.5805400000000001</c:v>
                </c:pt>
                <c:pt idx="2313">
                  <c:v>6.4321000000000002</c:v>
                </c:pt>
                <c:pt idx="2314">
                  <c:v>6.4196200000000001</c:v>
                </c:pt>
                <c:pt idx="2315">
                  <c:v>6.4065500000000002</c:v>
                </c:pt>
                <c:pt idx="2316">
                  <c:v>5.8810000000000002</c:v>
                </c:pt>
                <c:pt idx="2317">
                  <c:v>4.7207299999999996</c:v>
                </c:pt>
                <c:pt idx="2318">
                  <c:v>5.04026</c:v>
                </c:pt>
                <c:pt idx="2319">
                  <c:v>4.9899199999999997</c:v>
                </c:pt>
                <c:pt idx="2320">
                  <c:v>4.7575200000000004</c:v>
                </c:pt>
                <c:pt idx="2321">
                  <c:v>5.4032600000000004</c:v>
                </c:pt>
                <c:pt idx="2322">
                  <c:v>6.6019199999999998</c:v>
                </c:pt>
                <c:pt idx="2323">
                  <c:v>5.7921500000000004</c:v>
                </c:pt>
                <c:pt idx="2324">
                  <c:v>5.4697199999999997</c:v>
                </c:pt>
                <c:pt idx="2325">
                  <c:v>6.3315799999999998</c:v>
                </c:pt>
                <c:pt idx="2326">
                  <c:v>6.4261299999999997</c:v>
                </c:pt>
                <c:pt idx="2327">
                  <c:v>5.4897499999999999</c:v>
                </c:pt>
                <c:pt idx="2328">
                  <c:v>5.29352</c:v>
                </c:pt>
                <c:pt idx="2329">
                  <c:v>5.4843799999999998</c:v>
                </c:pt>
                <c:pt idx="2330">
                  <c:v>4.6733500000000001</c:v>
                </c:pt>
                <c:pt idx="2331">
                  <c:v>3.7567300000000001</c:v>
                </c:pt>
                <c:pt idx="2332">
                  <c:v>3.5723600000000002</c:v>
                </c:pt>
                <c:pt idx="2333">
                  <c:v>3.7924000000000002</c:v>
                </c:pt>
                <c:pt idx="2334">
                  <c:v>4.2461000000000002</c:v>
                </c:pt>
                <c:pt idx="2335">
                  <c:v>4.7576299999999998</c:v>
                </c:pt>
                <c:pt idx="2336">
                  <c:v>5.5230600000000001</c:v>
                </c:pt>
                <c:pt idx="2337">
                  <c:v>4.73515</c:v>
                </c:pt>
                <c:pt idx="2338">
                  <c:v>4.9068199999999997</c:v>
                </c:pt>
                <c:pt idx="2339">
                  <c:v>4.2332400000000003</c:v>
                </c:pt>
                <c:pt idx="2340">
                  <c:v>4.7367699999999999</c:v>
                </c:pt>
                <c:pt idx="2341">
                  <c:v>4.3009199999999996</c:v>
                </c:pt>
                <c:pt idx="2342">
                  <c:v>5.3818099999999998</c:v>
                </c:pt>
                <c:pt idx="2343">
                  <c:v>3.36673</c:v>
                </c:pt>
                <c:pt idx="2344">
                  <c:v>3.8332999999999999</c:v>
                </c:pt>
                <c:pt idx="2345">
                  <c:v>5.3482700000000003</c:v>
                </c:pt>
                <c:pt idx="2346">
                  <c:v>4.6455099999999998</c:v>
                </c:pt>
                <c:pt idx="2347">
                  <c:v>3.3560699999999999</c:v>
                </c:pt>
                <c:pt idx="2348">
                  <c:v>3.6089899999999999</c:v>
                </c:pt>
                <c:pt idx="2349">
                  <c:v>4.39316</c:v>
                </c:pt>
                <c:pt idx="2350">
                  <c:v>3.7049599999999998</c:v>
                </c:pt>
                <c:pt idx="2351">
                  <c:v>3.5834600000000001</c:v>
                </c:pt>
                <c:pt idx="2352">
                  <c:v>4.2583599999999997</c:v>
                </c:pt>
                <c:pt idx="2353">
                  <c:v>4.0373000000000001</c:v>
                </c:pt>
                <c:pt idx="2354">
                  <c:v>4.1401700000000003</c:v>
                </c:pt>
                <c:pt idx="2355">
                  <c:v>4.8209499999999998</c:v>
                </c:pt>
                <c:pt idx="2356">
                  <c:v>5.2586000000000004</c:v>
                </c:pt>
                <c:pt idx="2357">
                  <c:v>4.9569799999999997</c:v>
                </c:pt>
                <c:pt idx="2358">
                  <c:v>5.4138500000000001</c:v>
                </c:pt>
                <c:pt idx="2359">
                  <c:v>5.5420800000000003</c:v>
                </c:pt>
                <c:pt idx="2360">
                  <c:v>5.4928299999999997</c:v>
                </c:pt>
                <c:pt idx="2361">
                  <c:v>4.3005800000000001</c:v>
                </c:pt>
                <c:pt idx="2362">
                  <c:v>4.87561</c:v>
                </c:pt>
                <c:pt idx="2363">
                  <c:v>5.2995999999999999</c:v>
                </c:pt>
                <c:pt idx="2364">
                  <c:v>4.0048399999999997</c:v>
                </c:pt>
                <c:pt idx="2365">
                  <c:v>4.4902899999999999</c:v>
                </c:pt>
                <c:pt idx="2366">
                  <c:v>3.7516799999999999</c:v>
                </c:pt>
                <c:pt idx="2367">
                  <c:v>4.2447100000000004</c:v>
                </c:pt>
                <c:pt idx="2368">
                  <c:v>5.0119300000000004</c:v>
                </c:pt>
                <c:pt idx="2369">
                  <c:v>6.1722200000000003</c:v>
                </c:pt>
                <c:pt idx="2370">
                  <c:v>4.6791099999999997</c:v>
                </c:pt>
                <c:pt idx="2371">
                  <c:v>4.5846999999999998</c:v>
                </c:pt>
                <c:pt idx="2372">
                  <c:v>4.3495100000000004</c:v>
                </c:pt>
                <c:pt idx="2373">
                  <c:v>4.7360300000000004</c:v>
                </c:pt>
                <c:pt idx="2374">
                  <c:v>5.6954099999999999</c:v>
                </c:pt>
                <c:pt idx="2375">
                  <c:v>6.6470900000000004</c:v>
                </c:pt>
                <c:pt idx="2376">
                  <c:v>7.5351100000000004</c:v>
                </c:pt>
                <c:pt idx="2377">
                  <c:v>5.2345600000000001</c:v>
                </c:pt>
                <c:pt idx="2378">
                  <c:v>4.4086699999999999</c:v>
                </c:pt>
                <c:pt idx="2379">
                  <c:v>4.7378099999999996</c:v>
                </c:pt>
                <c:pt idx="2380">
                  <c:v>3.9344800000000002</c:v>
                </c:pt>
                <c:pt idx="2381">
                  <c:v>2.92693</c:v>
                </c:pt>
                <c:pt idx="2382">
                  <c:v>2.5583499999999999</c:v>
                </c:pt>
                <c:pt idx="2383">
                  <c:v>2.6475200000000001</c:v>
                </c:pt>
                <c:pt idx="2384">
                  <c:v>2.4899</c:v>
                </c:pt>
                <c:pt idx="2385">
                  <c:v>2.2487300000000001</c:v>
                </c:pt>
                <c:pt idx="2386">
                  <c:v>3.6573799999999999</c:v>
                </c:pt>
                <c:pt idx="2387">
                  <c:v>3.4082400000000002</c:v>
                </c:pt>
                <c:pt idx="2388">
                  <c:v>3.2984200000000001</c:v>
                </c:pt>
                <c:pt idx="2389">
                  <c:v>3.4693499999999999</c:v>
                </c:pt>
                <c:pt idx="2390">
                  <c:v>3.15272</c:v>
                </c:pt>
                <c:pt idx="2391">
                  <c:v>3.3497300000000001</c:v>
                </c:pt>
                <c:pt idx="2392">
                  <c:v>3.1951900000000002</c:v>
                </c:pt>
                <c:pt idx="2393">
                  <c:v>3.5286400000000002</c:v>
                </c:pt>
                <c:pt idx="2394">
                  <c:v>4.3120700000000003</c:v>
                </c:pt>
                <c:pt idx="2395">
                  <c:v>5.1385399999999999</c:v>
                </c:pt>
                <c:pt idx="2396">
                  <c:v>5.00617</c:v>
                </c:pt>
                <c:pt idx="2397">
                  <c:v>4.1652399999999998</c:v>
                </c:pt>
                <c:pt idx="2398">
                  <c:v>2.8426499999999999</c:v>
                </c:pt>
                <c:pt idx="2399">
                  <c:v>1.96715</c:v>
                </c:pt>
                <c:pt idx="2400">
                  <c:v>4.9046099999999999</c:v>
                </c:pt>
                <c:pt idx="2401">
                  <c:v>4.0652799999999996</c:v>
                </c:pt>
                <c:pt idx="2402">
                  <c:v>3.8934600000000001</c:v>
                </c:pt>
                <c:pt idx="2403">
                  <c:v>3.2003699999999999</c:v>
                </c:pt>
                <c:pt idx="2404">
                  <c:v>3.04833</c:v>
                </c:pt>
                <c:pt idx="2405">
                  <c:v>3.0725899999999999</c:v>
                </c:pt>
                <c:pt idx="2406">
                  <c:v>3.40591</c:v>
                </c:pt>
                <c:pt idx="2407">
                  <c:v>2.4923099999999998</c:v>
                </c:pt>
                <c:pt idx="2408">
                  <c:v>2.5877500000000002</c:v>
                </c:pt>
                <c:pt idx="2409">
                  <c:v>2.9457900000000001</c:v>
                </c:pt>
                <c:pt idx="2410">
                  <c:v>2.24701</c:v>
                </c:pt>
                <c:pt idx="2411">
                  <c:v>2.1343200000000002</c:v>
                </c:pt>
                <c:pt idx="2412">
                  <c:v>2.0992899999999999</c:v>
                </c:pt>
                <c:pt idx="2413">
                  <c:v>2.2165900000000001</c:v>
                </c:pt>
                <c:pt idx="2414">
                  <c:v>1.7383299999999999</c:v>
                </c:pt>
                <c:pt idx="2415">
                  <c:v>1.2675399999999999</c:v>
                </c:pt>
                <c:pt idx="2416">
                  <c:v>1.3528899999999999</c:v>
                </c:pt>
                <c:pt idx="2417">
                  <c:v>1.52407</c:v>
                </c:pt>
                <c:pt idx="2418">
                  <c:v>1.3982000000000001</c:v>
                </c:pt>
                <c:pt idx="2419">
                  <c:v>1.1831400000000001</c:v>
                </c:pt>
                <c:pt idx="2420">
                  <c:v>1.3378300000000001</c:v>
                </c:pt>
                <c:pt idx="2421">
                  <c:v>1.5482</c:v>
                </c:pt>
                <c:pt idx="2422">
                  <c:v>1.4064399999999999</c:v>
                </c:pt>
                <c:pt idx="2423">
                  <c:v>1.4121900000000001</c:v>
                </c:pt>
                <c:pt idx="2424">
                  <c:v>1.4023099999999999</c:v>
                </c:pt>
                <c:pt idx="2425">
                  <c:v>1.54782</c:v>
                </c:pt>
                <c:pt idx="2426">
                  <c:v>1.41717</c:v>
                </c:pt>
                <c:pt idx="2427">
                  <c:v>1.83992</c:v>
                </c:pt>
                <c:pt idx="2428">
                  <c:v>1.85754</c:v>
                </c:pt>
                <c:pt idx="2429">
                  <c:v>1.7946500000000001</c:v>
                </c:pt>
                <c:pt idx="2430">
                  <c:v>1.4972700000000001</c:v>
                </c:pt>
                <c:pt idx="2431">
                  <c:v>1.3758699999999999</c:v>
                </c:pt>
                <c:pt idx="2432">
                  <c:v>1.3507100000000001</c:v>
                </c:pt>
                <c:pt idx="2433">
                  <c:v>1.4512400000000001</c:v>
                </c:pt>
                <c:pt idx="2434">
                  <c:v>1.85476</c:v>
                </c:pt>
                <c:pt idx="2435">
                  <c:v>2.8180499999999999</c:v>
                </c:pt>
                <c:pt idx="2436">
                  <c:v>2.26912</c:v>
                </c:pt>
                <c:pt idx="2437">
                  <c:v>2.3279100000000001</c:v>
                </c:pt>
                <c:pt idx="2438">
                  <c:v>2.24064</c:v>
                </c:pt>
                <c:pt idx="2439">
                  <c:v>2.2492000000000001</c:v>
                </c:pt>
                <c:pt idx="2440">
                  <c:v>2.8338800000000002</c:v>
                </c:pt>
                <c:pt idx="2441">
                  <c:v>3.0631200000000001</c:v>
                </c:pt>
                <c:pt idx="2442">
                  <c:v>2.5761099999999999</c:v>
                </c:pt>
                <c:pt idx="2443">
                  <c:v>2.6071900000000001</c:v>
                </c:pt>
                <c:pt idx="2444">
                  <c:v>3.0630700000000002</c:v>
                </c:pt>
                <c:pt idx="2445">
                  <c:v>3.5008900000000001</c:v>
                </c:pt>
                <c:pt idx="2446">
                  <c:v>3.4673799999999999</c:v>
                </c:pt>
                <c:pt idx="2447">
                  <c:v>3.1762600000000001</c:v>
                </c:pt>
                <c:pt idx="2448">
                  <c:v>3.5948099999999998</c:v>
                </c:pt>
                <c:pt idx="2449">
                  <c:v>3.5105200000000001</c:v>
                </c:pt>
                <c:pt idx="2450">
                  <c:v>3.6905299999999999</c:v>
                </c:pt>
                <c:pt idx="2451">
                  <c:v>3.7067899999999998</c:v>
                </c:pt>
                <c:pt idx="2452">
                  <c:v>4.1514899999999999</c:v>
                </c:pt>
                <c:pt idx="2453">
                  <c:v>4.3424500000000004</c:v>
                </c:pt>
                <c:pt idx="2454">
                  <c:v>5.3103100000000003</c:v>
                </c:pt>
                <c:pt idx="2455">
                  <c:v>3.9784999999999999</c:v>
                </c:pt>
                <c:pt idx="2456">
                  <c:v>3.6157400000000002</c:v>
                </c:pt>
                <c:pt idx="2457">
                  <c:v>3.1083799999999999</c:v>
                </c:pt>
                <c:pt idx="2458">
                  <c:v>2.8787099999999999</c:v>
                </c:pt>
                <c:pt idx="2459">
                  <c:v>3.56311</c:v>
                </c:pt>
                <c:pt idx="2460">
                  <c:v>2.8726400000000001</c:v>
                </c:pt>
                <c:pt idx="2461">
                  <c:v>3.3684400000000001</c:v>
                </c:pt>
                <c:pt idx="2462">
                  <c:v>2.66919</c:v>
                </c:pt>
                <c:pt idx="2463">
                  <c:v>2.16391</c:v>
                </c:pt>
                <c:pt idx="2464">
                  <c:v>2.23658</c:v>
                </c:pt>
                <c:pt idx="2465">
                  <c:v>2.4140999999999999</c:v>
                </c:pt>
                <c:pt idx="2466">
                  <c:v>2.4365000000000001</c:v>
                </c:pt>
                <c:pt idx="2467">
                  <c:v>1.96052</c:v>
                </c:pt>
                <c:pt idx="2468">
                  <c:v>2.02121</c:v>
                </c:pt>
                <c:pt idx="2469">
                  <c:v>2.3243399999999999</c:v>
                </c:pt>
                <c:pt idx="2470">
                  <c:v>2.1357699999999999</c:v>
                </c:pt>
                <c:pt idx="2471">
                  <c:v>2.01457</c:v>
                </c:pt>
                <c:pt idx="2472">
                  <c:v>1.64147</c:v>
                </c:pt>
                <c:pt idx="2473">
                  <c:v>1.72394</c:v>
                </c:pt>
                <c:pt idx="2474">
                  <c:v>1.7970600000000001</c:v>
                </c:pt>
                <c:pt idx="2475">
                  <c:v>1.85893</c:v>
                </c:pt>
                <c:pt idx="2476">
                  <c:v>2.7885599999999999</c:v>
                </c:pt>
                <c:pt idx="2477">
                  <c:v>2.2242299999999999</c:v>
                </c:pt>
                <c:pt idx="2478">
                  <c:v>2.55383</c:v>
                </c:pt>
                <c:pt idx="2479">
                  <c:v>2.3999799999999998</c:v>
                </c:pt>
                <c:pt idx="2480">
                  <c:v>2.6612200000000001</c:v>
                </c:pt>
                <c:pt idx="2481">
                  <c:v>2.6764899999999998</c:v>
                </c:pt>
                <c:pt idx="2482">
                  <c:v>2.8167399999999998</c:v>
                </c:pt>
                <c:pt idx="2483">
                  <c:v>3.19801</c:v>
                </c:pt>
                <c:pt idx="2484">
                  <c:v>3.7754799999999999</c:v>
                </c:pt>
                <c:pt idx="2485">
                  <c:v>4.0994900000000003</c:v>
                </c:pt>
                <c:pt idx="2486">
                  <c:v>3.7755200000000002</c:v>
                </c:pt>
                <c:pt idx="2487">
                  <c:v>4.2019799999999998</c:v>
                </c:pt>
                <c:pt idx="2488">
                  <c:v>3.70492</c:v>
                </c:pt>
                <c:pt idx="2489">
                  <c:v>3.1825100000000002</c:v>
                </c:pt>
                <c:pt idx="2490">
                  <c:v>3.0710299999999999</c:v>
                </c:pt>
                <c:pt idx="2491">
                  <c:v>3.7688000000000001</c:v>
                </c:pt>
                <c:pt idx="2492">
                  <c:v>2.5605699999999998</c:v>
                </c:pt>
                <c:pt idx="2493">
                  <c:v>2.4200699999999999</c:v>
                </c:pt>
                <c:pt idx="2494">
                  <c:v>2.59544</c:v>
                </c:pt>
                <c:pt idx="2495">
                  <c:v>3.30023</c:v>
                </c:pt>
                <c:pt idx="2496">
                  <c:v>2.9050500000000001</c:v>
                </c:pt>
                <c:pt idx="2497">
                  <c:v>2.8188300000000002</c:v>
                </c:pt>
                <c:pt idx="2498">
                  <c:v>2.8280500000000002</c:v>
                </c:pt>
                <c:pt idx="2499">
                  <c:v>2.6800799999999998</c:v>
                </c:pt>
                <c:pt idx="2500">
                  <c:v>2.07192</c:v>
                </c:pt>
                <c:pt idx="2501">
                  <c:v>1.91408</c:v>
                </c:pt>
                <c:pt idx="2502">
                  <c:v>1.80101</c:v>
                </c:pt>
                <c:pt idx="2503">
                  <c:v>1.6154999999999999</c:v>
                </c:pt>
                <c:pt idx="2504">
                  <c:v>1.4359599999999999</c:v>
                </c:pt>
                <c:pt idx="2505">
                  <c:v>1.95516</c:v>
                </c:pt>
                <c:pt idx="2506">
                  <c:v>1.3934500000000001</c:v>
                </c:pt>
                <c:pt idx="2507">
                  <c:v>1.53823</c:v>
                </c:pt>
                <c:pt idx="2508">
                  <c:v>1.50983</c:v>
                </c:pt>
                <c:pt idx="2509">
                  <c:v>1.6160399999999999</c:v>
                </c:pt>
                <c:pt idx="2510">
                  <c:v>2.0466600000000001</c:v>
                </c:pt>
                <c:pt idx="2511">
                  <c:v>1.7924800000000001</c:v>
                </c:pt>
                <c:pt idx="2512">
                  <c:v>1.9516800000000001</c:v>
                </c:pt>
                <c:pt idx="2513">
                  <c:v>2.3939900000000001</c:v>
                </c:pt>
                <c:pt idx="2514">
                  <c:v>2.327</c:v>
                </c:pt>
                <c:pt idx="2515">
                  <c:v>3.0204300000000002</c:v>
                </c:pt>
                <c:pt idx="2516">
                  <c:v>2.7587100000000002</c:v>
                </c:pt>
                <c:pt idx="2517">
                  <c:v>2.2200099999999998</c:v>
                </c:pt>
                <c:pt idx="2518">
                  <c:v>2.2544</c:v>
                </c:pt>
                <c:pt idx="2519">
                  <c:v>3.9305099999999999</c:v>
                </c:pt>
                <c:pt idx="2520">
                  <c:v>3.7421199999999999</c:v>
                </c:pt>
                <c:pt idx="2521">
                  <c:v>3.3646400000000001</c:v>
                </c:pt>
                <c:pt idx="2522">
                  <c:v>3.7521</c:v>
                </c:pt>
                <c:pt idx="2523">
                  <c:v>5.9903199999999996</c:v>
                </c:pt>
                <c:pt idx="2524">
                  <c:v>5.9202500000000002</c:v>
                </c:pt>
                <c:pt idx="2525">
                  <c:v>4.4765699999999997</c:v>
                </c:pt>
                <c:pt idx="2526">
                  <c:v>2.4885700000000002</c:v>
                </c:pt>
                <c:pt idx="2527">
                  <c:v>2.7877399999999999</c:v>
                </c:pt>
                <c:pt idx="2528">
                  <c:v>2.51057</c:v>
                </c:pt>
                <c:pt idx="2529">
                  <c:v>2.41994</c:v>
                </c:pt>
                <c:pt idx="2530">
                  <c:v>2.3335499999999998</c:v>
                </c:pt>
                <c:pt idx="2531">
                  <c:v>1.94242</c:v>
                </c:pt>
                <c:pt idx="2532">
                  <c:v>1.8596999999999999</c:v>
                </c:pt>
                <c:pt idx="2533">
                  <c:v>2.2405900000000001</c:v>
                </c:pt>
                <c:pt idx="2534">
                  <c:v>2.44123</c:v>
                </c:pt>
                <c:pt idx="2535">
                  <c:v>2.8383400000000001</c:v>
                </c:pt>
                <c:pt idx="2536">
                  <c:v>3.79277</c:v>
                </c:pt>
                <c:pt idx="2537">
                  <c:v>4.1022499999999997</c:v>
                </c:pt>
                <c:pt idx="2538">
                  <c:v>4.8628999999999998</c:v>
                </c:pt>
                <c:pt idx="2539">
                  <c:v>4.2517100000000001</c:v>
                </c:pt>
                <c:pt idx="2540">
                  <c:v>4.7759299999999998</c:v>
                </c:pt>
                <c:pt idx="2541">
                  <c:v>5.0849099999999998</c:v>
                </c:pt>
                <c:pt idx="2542">
                  <c:v>4.1564399999999999</c:v>
                </c:pt>
                <c:pt idx="2543">
                  <c:v>5.3618399999999999</c:v>
                </c:pt>
                <c:pt idx="2544">
                  <c:v>3.7285699999999999</c:v>
                </c:pt>
                <c:pt idx="2545">
                  <c:v>3.51613</c:v>
                </c:pt>
                <c:pt idx="2546">
                  <c:v>3.8571900000000001</c:v>
                </c:pt>
                <c:pt idx="2547">
                  <c:v>3.8205300000000002</c:v>
                </c:pt>
                <c:pt idx="2548">
                  <c:v>4.2753199999999998</c:v>
                </c:pt>
                <c:pt idx="2549">
                  <c:v>3.7044700000000002</c:v>
                </c:pt>
                <c:pt idx="2550">
                  <c:v>4.2621500000000001</c:v>
                </c:pt>
                <c:pt idx="2551">
                  <c:v>5.0663900000000002</c:v>
                </c:pt>
                <c:pt idx="2552">
                  <c:v>3.55714</c:v>
                </c:pt>
                <c:pt idx="2553">
                  <c:v>3.6484100000000002</c:v>
                </c:pt>
                <c:pt idx="2554">
                  <c:v>4.2162199999999999</c:v>
                </c:pt>
                <c:pt idx="2555">
                  <c:v>5.7090300000000003</c:v>
                </c:pt>
                <c:pt idx="2556">
                  <c:v>5.3470599999999999</c:v>
                </c:pt>
                <c:pt idx="2557">
                  <c:v>3.9563100000000002</c:v>
                </c:pt>
                <c:pt idx="2558">
                  <c:v>4.1960899999999999</c:v>
                </c:pt>
                <c:pt idx="2559">
                  <c:v>4.6491600000000002</c:v>
                </c:pt>
                <c:pt idx="2560">
                  <c:v>5.5648</c:v>
                </c:pt>
                <c:pt idx="2561">
                  <c:v>5.2675900000000002</c:v>
                </c:pt>
                <c:pt idx="2562">
                  <c:v>5.8096699999999997</c:v>
                </c:pt>
                <c:pt idx="2563">
                  <c:v>5.5402199999999997</c:v>
                </c:pt>
                <c:pt idx="2564">
                  <c:v>7.3940099999999997</c:v>
                </c:pt>
                <c:pt idx="2565">
                  <c:v>7.0008499999999998</c:v>
                </c:pt>
                <c:pt idx="2566">
                  <c:v>8.2893299999999996</c:v>
                </c:pt>
                <c:pt idx="2567">
                  <c:v>6.4357699999999998</c:v>
                </c:pt>
                <c:pt idx="2568">
                  <c:v>7.4138099999999998</c:v>
                </c:pt>
                <c:pt idx="2569">
                  <c:v>8.5706600000000002</c:v>
                </c:pt>
                <c:pt idx="2570">
                  <c:v>7.5763100000000003</c:v>
                </c:pt>
                <c:pt idx="2571">
                  <c:v>5.7580499999999999</c:v>
                </c:pt>
                <c:pt idx="2572">
                  <c:v>5.3195399999999999</c:v>
                </c:pt>
                <c:pt idx="2573">
                  <c:v>6.8773</c:v>
                </c:pt>
                <c:pt idx="2574">
                  <c:v>7.7826899999999997</c:v>
                </c:pt>
                <c:pt idx="2575">
                  <c:v>7.5375199999999998</c:v>
                </c:pt>
                <c:pt idx="2576">
                  <c:v>8.4322400000000002</c:v>
                </c:pt>
                <c:pt idx="2577">
                  <c:v>10.3916</c:v>
                </c:pt>
                <c:pt idx="2578">
                  <c:v>8.9244299999999992</c:v>
                </c:pt>
                <c:pt idx="2579">
                  <c:v>8.0752799999999993</c:v>
                </c:pt>
                <c:pt idx="2580">
                  <c:v>6.9531200000000002</c:v>
                </c:pt>
                <c:pt idx="2581">
                  <c:v>8.6773600000000002</c:v>
                </c:pt>
                <c:pt idx="2582">
                  <c:v>8.6488700000000005</c:v>
                </c:pt>
                <c:pt idx="2583">
                  <c:v>7.1987800000000002</c:v>
                </c:pt>
                <c:pt idx="2584">
                  <c:v>6.1701699999999997</c:v>
                </c:pt>
                <c:pt idx="2585">
                  <c:v>5.8202299999999996</c:v>
                </c:pt>
                <c:pt idx="2586">
                  <c:v>6.0270900000000003</c:v>
                </c:pt>
                <c:pt idx="2587">
                  <c:v>5.5684500000000003</c:v>
                </c:pt>
                <c:pt idx="2588">
                  <c:v>4.8233499999999996</c:v>
                </c:pt>
                <c:pt idx="2589">
                  <c:v>5.00509</c:v>
                </c:pt>
                <c:pt idx="2590">
                  <c:v>5.9806400000000002</c:v>
                </c:pt>
                <c:pt idx="2591">
                  <c:v>6.17136</c:v>
                </c:pt>
                <c:pt idx="2592">
                  <c:v>6.8430499999999999</c:v>
                </c:pt>
                <c:pt idx="2593">
                  <c:v>7.0777599999999996</c:v>
                </c:pt>
                <c:pt idx="2594">
                  <c:v>6.3153899999999998</c:v>
                </c:pt>
                <c:pt idx="2595">
                  <c:v>5.2444699999999997</c:v>
                </c:pt>
                <c:pt idx="2596">
                  <c:v>4.7444699999999997</c:v>
                </c:pt>
                <c:pt idx="2597">
                  <c:v>4.5402500000000003</c:v>
                </c:pt>
                <c:pt idx="2598">
                  <c:v>5.8831300000000004</c:v>
                </c:pt>
                <c:pt idx="2599">
                  <c:v>5.2797599999999996</c:v>
                </c:pt>
                <c:pt idx="2600">
                  <c:v>4.4023899999999996</c:v>
                </c:pt>
                <c:pt idx="2601">
                  <c:v>5.4382900000000003</c:v>
                </c:pt>
                <c:pt idx="2602">
                  <c:v>4.9171300000000002</c:v>
                </c:pt>
                <c:pt idx="2603">
                  <c:v>5.5339099999999997</c:v>
                </c:pt>
                <c:pt idx="2604">
                  <c:v>6.0716299999999999</c:v>
                </c:pt>
                <c:pt idx="2605">
                  <c:v>4.8841299999999999</c:v>
                </c:pt>
                <c:pt idx="2606">
                  <c:v>5.5893100000000002</c:v>
                </c:pt>
                <c:pt idx="2607">
                  <c:v>4.8323799999999997</c:v>
                </c:pt>
                <c:pt idx="2608">
                  <c:v>4.8335999999999997</c:v>
                </c:pt>
                <c:pt idx="2609">
                  <c:v>4.7528300000000003</c:v>
                </c:pt>
                <c:pt idx="2610">
                  <c:v>3.16317</c:v>
                </c:pt>
                <c:pt idx="2611">
                  <c:v>2.8702899999999998</c:v>
                </c:pt>
                <c:pt idx="2612">
                  <c:v>3.3603900000000002</c:v>
                </c:pt>
                <c:pt idx="2613">
                  <c:v>3.1558999999999999</c:v>
                </c:pt>
                <c:pt idx="2614">
                  <c:v>3.2151800000000001</c:v>
                </c:pt>
                <c:pt idx="2615">
                  <c:v>3.3341099999999999</c:v>
                </c:pt>
                <c:pt idx="2616">
                  <c:v>3.5299499999999999</c:v>
                </c:pt>
                <c:pt idx="2617">
                  <c:v>4.8110400000000002</c:v>
                </c:pt>
                <c:pt idx="2618">
                  <c:v>4.8010400000000004</c:v>
                </c:pt>
                <c:pt idx="2619">
                  <c:v>4.5844100000000001</c:v>
                </c:pt>
                <c:pt idx="2620">
                  <c:v>4.5061299999999997</c:v>
                </c:pt>
                <c:pt idx="2621">
                  <c:v>4.5692399999999997</c:v>
                </c:pt>
                <c:pt idx="2622">
                  <c:v>3.52481</c:v>
                </c:pt>
                <c:pt idx="2623">
                  <c:v>4.21312</c:v>
                </c:pt>
                <c:pt idx="2624">
                  <c:v>4.0394300000000003</c:v>
                </c:pt>
                <c:pt idx="2625">
                  <c:v>3.5455899999999998</c:v>
                </c:pt>
                <c:pt idx="2626">
                  <c:v>3.7409599999999998</c:v>
                </c:pt>
                <c:pt idx="2627">
                  <c:v>3.5781700000000001</c:v>
                </c:pt>
                <c:pt idx="2628">
                  <c:v>3.5967099999999999</c:v>
                </c:pt>
                <c:pt idx="2629">
                  <c:v>3.1519499999999998</c:v>
                </c:pt>
                <c:pt idx="2630">
                  <c:v>3.1651099999999999</c:v>
                </c:pt>
                <c:pt idx="2631">
                  <c:v>2.80002</c:v>
                </c:pt>
                <c:pt idx="2632">
                  <c:v>2.84565</c:v>
                </c:pt>
                <c:pt idx="2633">
                  <c:v>2.3547899999999999</c:v>
                </c:pt>
                <c:pt idx="2634">
                  <c:v>2.1105200000000002</c:v>
                </c:pt>
                <c:pt idx="2635">
                  <c:v>2.2575400000000001</c:v>
                </c:pt>
                <c:pt idx="2636">
                  <c:v>2.0059200000000001</c:v>
                </c:pt>
                <c:pt idx="2637">
                  <c:v>1.7231399999999999</c:v>
                </c:pt>
                <c:pt idx="2638">
                  <c:v>1.7911900000000001</c:v>
                </c:pt>
                <c:pt idx="2639">
                  <c:v>1.8511</c:v>
                </c:pt>
                <c:pt idx="2640">
                  <c:v>1.8161099999999999</c:v>
                </c:pt>
                <c:pt idx="2641">
                  <c:v>1.7287999999999999</c:v>
                </c:pt>
                <c:pt idx="2642">
                  <c:v>1.8595299999999999</c:v>
                </c:pt>
                <c:pt idx="2643">
                  <c:v>2.0070299999999999</c:v>
                </c:pt>
                <c:pt idx="2644">
                  <c:v>2.2069000000000001</c:v>
                </c:pt>
                <c:pt idx="2645">
                  <c:v>2.31786</c:v>
                </c:pt>
                <c:pt idx="2646">
                  <c:v>2.0806399999999998</c:v>
                </c:pt>
                <c:pt idx="2647">
                  <c:v>2.1563400000000001</c:v>
                </c:pt>
                <c:pt idx="2648">
                  <c:v>2.39018</c:v>
                </c:pt>
                <c:pt idx="2649">
                  <c:v>2.3215699999999999</c:v>
                </c:pt>
                <c:pt idx="2650">
                  <c:v>2.4381300000000001</c:v>
                </c:pt>
                <c:pt idx="2651">
                  <c:v>2.36849</c:v>
                </c:pt>
                <c:pt idx="2652">
                  <c:v>2.0889199999999999</c:v>
                </c:pt>
                <c:pt idx="2653">
                  <c:v>1.9977799999999999</c:v>
                </c:pt>
                <c:pt idx="2654">
                  <c:v>1.8609599999999999</c:v>
                </c:pt>
                <c:pt idx="2655">
                  <c:v>1.7186900000000001</c:v>
                </c:pt>
                <c:pt idx="2656">
                  <c:v>1.71329</c:v>
                </c:pt>
                <c:pt idx="2657">
                  <c:v>1.9249799999999999</c:v>
                </c:pt>
                <c:pt idx="2658">
                  <c:v>1.56311</c:v>
                </c:pt>
                <c:pt idx="2659">
                  <c:v>1.5058499999999999</c:v>
                </c:pt>
                <c:pt idx="2660">
                  <c:v>1.2423500000000001</c:v>
                </c:pt>
                <c:pt idx="2661">
                  <c:v>1.53254</c:v>
                </c:pt>
                <c:pt idx="2662">
                  <c:v>1.42421</c:v>
                </c:pt>
                <c:pt idx="2663">
                  <c:v>1.4189799999999999</c:v>
                </c:pt>
                <c:pt idx="2664">
                  <c:v>1.36873</c:v>
                </c:pt>
                <c:pt idx="2665">
                  <c:v>1.33979</c:v>
                </c:pt>
                <c:pt idx="2666">
                  <c:v>1.4269400000000001</c:v>
                </c:pt>
                <c:pt idx="2667">
                  <c:v>1.52746</c:v>
                </c:pt>
                <c:pt idx="2668">
                  <c:v>1.68343</c:v>
                </c:pt>
                <c:pt idx="2669">
                  <c:v>1.74838</c:v>
                </c:pt>
                <c:pt idx="2670">
                  <c:v>1.45899</c:v>
                </c:pt>
                <c:pt idx="2671">
                  <c:v>1.8654500000000001</c:v>
                </c:pt>
                <c:pt idx="2672">
                  <c:v>1.92594</c:v>
                </c:pt>
                <c:pt idx="2673">
                  <c:v>1.50319</c:v>
                </c:pt>
                <c:pt idx="2674">
                  <c:v>1.89164</c:v>
                </c:pt>
                <c:pt idx="2675">
                  <c:v>1.56372</c:v>
                </c:pt>
                <c:pt idx="2676">
                  <c:v>1.52268</c:v>
                </c:pt>
                <c:pt idx="2677">
                  <c:v>1.46665</c:v>
                </c:pt>
                <c:pt idx="2678">
                  <c:v>1.39053</c:v>
                </c:pt>
                <c:pt idx="2679">
                  <c:v>1.4589700000000001</c:v>
                </c:pt>
                <c:pt idx="2680">
                  <c:v>1.3997999999999999</c:v>
                </c:pt>
                <c:pt idx="2681">
                  <c:v>1.1264099999999999</c:v>
                </c:pt>
                <c:pt idx="2682">
                  <c:v>1.3478600000000001</c:v>
                </c:pt>
                <c:pt idx="2683">
                  <c:v>1.2683899999999999</c:v>
                </c:pt>
                <c:pt idx="2684">
                  <c:v>1.2516099999999999</c:v>
                </c:pt>
                <c:pt idx="2685">
                  <c:v>1.40002</c:v>
                </c:pt>
                <c:pt idx="2686">
                  <c:v>1.24105</c:v>
                </c:pt>
                <c:pt idx="2687">
                  <c:v>1.0545199999999999</c:v>
                </c:pt>
                <c:pt idx="2688">
                  <c:v>1.1938200000000001</c:v>
                </c:pt>
                <c:pt idx="2689">
                  <c:v>1.24515</c:v>
                </c:pt>
                <c:pt idx="2690">
                  <c:v>1.22516</c:v>
                </c:pt>
                <c:pt idx="2691">
                  <c:v>1.0206999999999999</c:v>
                </c:pt>
                <c:pt idx="2692">
                  <c:v>0.95845400000000003</c:v>
                </c:pt>
                <c:pt idx="2693">
                  <c:v>0.86969399999999997</c:v>
                </c:pt>
                <c:pt idx="2694">
                  <c:v>0.78624000000000005</c:v>
                </c:pt>
                <c:pt idx="2695">
                  <c:v>0.916273</c:v>
                </c:pt>
                <c:pt idx="2696">
                  <c:v>1.1032</c:v>
                </c:pt>
                <c:pt idx="2697">
                  <c:v>0.81498300000000001</c:v>
                </c:pt>
                <c:pt idx="2698">
                  <c:v>0.82546600000000003</c:v>
                </c:pt>
                <c:pt idx="2699">
                  <c:v>0.90798400000000001</c:v>
                </c:pt>
                <c:pt idx="2700">
                  <c:v>0.812087</c:v>
                </c:pt>
                <c:pt idx="2701">
                  <c:v>0.74614199999999997</c:v>
                </c:pt>
                <c:pt idx="2702">
                  <c:v>0.61218700000000004</c:v>
                </c:pt>
                <c:pt idx="2703">
                  <c:v>0.62492599999999998</c:v>
                </c:pt>
                <c:pt idx="2704">
                  <c:v>0.682805</c:v>
                </c:pt>
                <c:pt idx="2705">
                  <c:v>0.93415400000000004</c:v>
                </c:pt>
                <c:pt idx="2706">
                  <c:v>0.85925300000000004</c:v>
                </c:pt>
                <c:pt idx="2707">
                  <c:v>0.79046300000000003</c:v>
                </c:pt>
                <c:pt idx="2708">
                  <c:v>0.92947199999999996</c:v>
                </c:pt>
                <c:pt idx="2709">
                  <c:v>0.76155899999999999</c:v>
                </c:pt>
                <c:pt idx="2710">
                  <c:v>0.78456899999999996</c:v>
                </c:pt>
                <c:pt idx="2711">
                  <c:v>0.93790300000000004</c:v>
                </c:pt>
                <c:pt idx="2712">
                  <c:v>1.00116</c:v>
                </c:pt>
                <c:pt idx="2713">
                  <c:v>1.26756</c:v>
                </c:pt>
                <c:pt idx="2714">
                  <c:v>1.1910499999999999</c:v>
                </c:pt>
                <c:pt idx="2715">
                  <c:v>1.31488</c:v>
                </c:pt>
                <c:pt idx="2716">
                  <c:v>1.14469</c:v>
                </c:pt>
                <c:pt idx="2717">
                  <c:v>1.3332900000000001</c:v>
                </c:pt>
                <c:pt idx="2718">
                  <c:v>1.1333</c:v>
                </c:pt>
                <c:pt idx="2719">
                  <c:v>1.16079</c:v>
                </c:pt>
                <c:pt idx="2720">
                  <c:v>1.15856</c:v>
                </c:pt>
                <c:pt idx="2721">
                  <c:v>1.3955</c:v>
                </c:pt>
                <c:pt idx="2722">
                  <c:v>1.0563800000000001</c:v>
                </c:pt>
                <c:pt idx="2723">
                  <c:v>0.93673499999999998</c:v>
                </c:pt>
                <c:pt idx="2724">
                  <c:v>0.86689700000000003</c:v>
                </c:pt>
                <c:pt idx="2725">
                  <c:v>0.91373099999999996</c:v>
                </c:pt>
                <c:pt idx="2726">
                  <c:v>0.88404899999999997</c:v>
                </c:pt>
                <c:pt idx="2727">
                  <c:v>0.89640600000000004</c:v>
                </c:pt>
                <c:pt idx="2728">
                  <c:v>0.92042599999999997</c:v>
                </c:pt>
                <c:pt idx="2729">
                  <c:v>0.82687299999999997</c:v>
                </c:pt>
                <c:pt idx="2730">
                  <c:v>0.98409500000000005</c:v>
                </c:pt>
                <c:pt idx="2731">
                  <c:v>0.82538900000000004</c:v>
                </c:pt>
                <c:pt idx="2732">
                  <c:v>0.85890200000000005</c:v>
                </c:pt>
                <c:pt idx="2733">
                  <c:v>0.78031399999999995</c:v>
                </c:pt>
                <c:pt idx="2734">
                  <c:v>1.0577399999999999</c:v>
                </c:pt>
                <c:pt idx="2735">
                  <c:v>0.94578200000000001</c:v>
                </c:pt>
                <c:pt idx="2736">
                  <c:v>0.99381200000000003</c:v>
                </c:pt>
                <c:pt idx="2737">
                  <c:v>0.80262900000000004</c:v>
                </c:pt>
                <c:pt idx="2738">
                  <c:v>0.77649199999999996</c:v>
                </c:pt>
                <c:pt idx="2739">
                  <c:v>0.80280099999999999</c:v>
                </c:pt>
                <c:pt idx="2740">
                  <c:v>0.98183799999999999</c:v>
                </c:pt>
                <c:pt idx="2741">
                  <c:v>1.0329699999999999</c:v>
                </c:pt>
                <c:pt idx="2742">
                  <c:v>0.97530799999999995</c:v>
                </c:pt>
                <c:pt idx="2743">
                  <c:v>1.1739299999999999</c:v>
                </c:pt>
                <c:pt idx="2744">
                  <c:v>0.94054599999999999</c:v>
                </c:pt>
                <c:pt idx="2745">
                  <c:v>0.96902500000000003</c:v>
                </c:pt>
                <c:pt idx="2746">
                  <c:v>0.86710200000000004</c:v>
                </c:pt>
                <c:pt idx="2747">
                  <c:v>0.73660000000000003</c:v>
                </c:pt>
                <c:pt idx="2748">
                  <c:v>0.83141100000000001</c:v>
                </c:pt>
                <c:pt idx="2749">
                  <c:v>0.72029399999999999</c:v>
                </c:pt>
                <c:pt idx="2750">
                  <c:v>0.62156800000000001</c:v>
                </c:pt>
                <c:pt idx="2751">
                  <c:v>0.63130399999999998</c:v>
                </c:pt>
                <c:pt idx="2752">
                  <c:v>0.59422600000000003</c:v>
                </c:pt>
                <c:pt idx="2753">
                  <c:v>0.62443800000000005</c:v>
                </c:pt>
                <c:pt idx="2754">
                  <c:v>0.60962400000000005</c:v>
                </c:pt>
                <c:pt idx="2755">
                  <c:v>0.654636</c:v>
                </c:pt>
                <c:pt idx="2756">
                  <c:v>0.81959899999999997</c:v>
                </c:pt>
                <c:pt idx="2757">
                  <c:v>0.85651100000000002</c:v>
                </c:pt>
                <c:pt idx="2758">
                  <c:v>0.73116099999999995</c:v>
                </c:pt>
                <c:pt idx="2759">
                  <c:v>0.69483700000000004</c:v>
                </c:pt>
                <c:pt idx="2760">
                  <c:v>0.80768799999999996</c:v>
                </c:pt>
                <c:pt idx="2761">
                  <c:v>0.71936100000000003</c:v>
                </c:pt>
                <c:pt idx="2762">
                  <c:v>0.87826199999999999</c:v>
                </c:pt>
                <c:pt idx="2763">
                  <c:v>0.74845399999999995</c:v>
                </c:pt>
                <c:pt idx="2764">
                  <c:v>0.64024700000000001</c:v>
                </c:pt>
                <c:pt idx="2765">
                  <c:v>0.62180000000000002</c:v>
                </c:pt>
                <c:pt idx="2766">
                  <c:v>0.68799900000000003</c:v>
                </c:pt>
                <c:pt idx="2767">
                  <c:v>0.54950900000000003</c:v>
                </c:pt>
                <c:pt idx="2768">
                  <c:v>0.59751299999999996</c:v>
                </c:pt>
                <c:pt idx="2769">
                  <c:v>0.65383800000000003</c:v>
                </c:pt>
                <c:pt idx="2770">
                  <c:v>0.60770100000000005</c:v>
                </c:pt>
                <c:pt idx="2771">
                  <c:v>0.464924</c:v>
                </c:pt>
                <c:pt idx="2772">
                  <c:v>0.52795999999999998</c:v>
                </c:pt>
                <c:pt idx="2773">
                  <c:v>0.5504</c:v>
                </c:pt>
                <c:pt idx="2774">
                  <c:v>0.54086500000000004</c:v>
                </c:pt>
                <c:pt idx="2775">
                  <c:v>0.52110900000000004</c:v>
                </c:pt>
                <c:pt idx="2776">
                  <c:v>0.555064</c:v>
                </c:pt>
                <c:pt idx="2777">
                  <c:v>0.57893399999999995</c:v>
                </c:pt>
                <c:pt idx="2778">
                  <c:v>0.64066500000000004</c:v>
                </c:pt>
                <c:pt idx="2779">
                  <c:v>0.52419000000000004</c:v>
                </c:pt>
                <c:pt idx="2780">
                  <c:v>0.57025599999999999</c:v>
                </c:pt>
                <c:pt idx="2781">
                  <c:v>0.66051599999999999</c:v>
                </c:pt>
                <c:pt idx="2782">
                  <c:v>0.79730599999999996</c:v>
                </c:pt>
                <c:pt idx="2783">
                  <c:v>0.84907100000000002</c:v>
                </c:pt>
                <c:pt idx="2784">
                  <c:v>0.78249599999999997</c:v>
                </c:pt>
                <c:pt idx="2785">
                  <c:v>0.68330999999999997</c:v>
                </c:pt>
                <c:pt idx="2786">
                  <c:v>0.62082999999999999</c:v>
                </c:pt>
                <c:pt idx="2787">
                  <c:v>0.54186400000000001</c:v>
                </c:pt>
                <c:pt idx="2788">
                  <c:v>0.58142400000000005</c:v>
                </c:pt>
                <c:pt idx="2789">
                  <c:v>0.69508999999999999</c:v>
                </c:pt>
                <c:pt idx="2790">
                  <c:v>0.53955900000000001</c:v>
                </c:pt>
                <c:pt idx="2791">
                  <c:v>0.59896799999999994</c:v>
                </c:pt>
                <c:pt idx="2792">
                  <c:v>0.589001</c:v>
                </c:pt>
                <c:pt idx="2793">
                  <c:v>0.68327300000000002</c:v>
                </c:pt>
                <c:pt idx="2794">
                  <c:v>0.60327600000000003</c:v>
                </c:pt>
                <c:pt idx="2795">
                  <c:v>0.55376899999999996</c:v>
                </c:pt>
                <c:pt idx="2796">
                  <c:v>0.70093000000000005</c:v>
                </c:pt>
                <c:pt idx="2797">
                  <c:v>0.58860000000000001</c:v>
                </c:pt>
                <c:pt idx="2798">
                  <c:v>0.56113199999999996</c:v>
                </c:pt>
                <c:pt idx="2799">
                  <c:v>0.39739600000000003</c:v>
                </c:pt>
                <c:pt idx="2800">
                  <c:v>0.41233300000000001</c:v>
                </c:pt>
                <c:pt idx="2801">
                  <c:v>0.45872299999999999</c:v>
                </c:pt>
                <c:pt idx="2802">
                  <c:v>0.410273</c:v>
                </c:pt>
                <c:pt idx="2803">
                  <c:v>0.44437199999999999</c:v>
                </c:pt>
                <c:pt idx="2804">
                  <c:v>0.374865</c:v>
                </c:pt>
                <c:pt idx="2805">
                  <c:v>0.34425299999999998</c:v>
                </c:pt>
                <c:pt idx="2806">
                  <c:v>0.32863399999999998</c:v>
                </c:pt>
                <c:pt idx="2807">
                  <c:v>0.28699999999999998</c:v>
                </c:pt>
                <c:pt idx="2808">
                  <c:v>0.243867</c:v>
                </c:pt>
                <c:pt idx="2809">
                  <c:v>0.26929999999999998</c:v>
                </c:pt>
                <c:pt idx="2810">
                  <c:v>0.25127699999999997</c:v>
                </c:pt>
                <c:pt idx="2811">
                  <c:v>0.26984200000000003</c:v>
                </c:pt>
                <c:pt idx="2812">
                  <c:v>0.314724</c:v>
                </c:pt>
                <c:pt idx="2813">
                  <c:v>0.48105300000000001</c:v>
                </c:pt>
                <c:pt idx="2814">
                  <c:v>0.37454100000000001</c:v>
                </c:pt>
                <c:pt idx="2815">
                  <c:v>0.60626000000000002</c:v>
                </c:pt>
                <c:pt idx="2816">
                  <c:v>0.522312</c:v>
                </c:pt>
                <c:pt idx="2817">
                  <c:v>0.68596900000000005</c:v>
                </c:pt>
                <c:pt idx="2818">
                  <c:v>0.86476399999999998</c:v>
                </c:pt>
                <c:pt idx="2819">
                  <c:v>0.98687599999999998</c:v>
                </c:pt>
                <c:pt idx="2820">
                  <c:v>0.89908100000000002</c:v>
                </c:pt>
                <c:pt idx="2821">
                  <c:v>0.78501799999999999</c:v>
                </c:pt>
                <c:pt idx="2822">
                  <c:v>0.56085200000000002</c:v>
                </c:pt>
                <c:pt idx="2823">
                  <c:v>0.49183900000000003</c:v>
                </c:pt>
                <c:pt idx="2824">
                  <c:v>0.46139200000000002</c:v>
                </c:pt>
                <c:pt idx="2825">
                  <c:v>0.38773200000000002</c:v>
                </c:pt>
                <c:pt idx="2826">
                  <c:v>0.34714099999999998</c:v>
                </c:pt>
                <c:pt idx="2827">
                  <c:v>0.31158799999999998</c:v>
                </c:pt>
                <c:pt idx="2828">
                  <c:v>0.30362</c:v>
                </c:pt>
                <c:pt idx="2829">
                  <c:v>0.27791700000000003</c:v>
                </c:pt>
                <c:pt idx="2830">
                  <c:v>0.364427</c:v>
                </c:pt>
                <c:pt idx="2831">
                  <c:v>0.35336400000000001</c:v>
                </c:pt>
                <c:pt idx="2832">
                  <c:v>0.34866599999999998</c:v>
                </c:pt>
                <c:pt idx="2833">
                  <c:v>0.38703700000000002</c:v>
                </c:pt>
                <c:pt idx="2834">
                  <c:v>0.35891600000000001</c:v>
                </c:pt>
                <c:pt idx="2835">
                  <c:v>0.45158700000000002</c:v>
                </c:pt>
                <c:pt idx="2836">
                  <c:v>0.42322799999999999</c:v>
                </c:pt>
                <c:pt idx="2837">
                  <c:v>0.39958900000000003</c:v>
                </c:pt>
                <c:pt idx="2838">
                  <c:v>0.36338199999999998</c:v>
                </c:pt>
                <c:pt idx="2839">
                  <c:v>0.33845799999999998</c:v>
                </c:pt>
                <c:pt idx="2840">
                  <c:v>0.30071500000000001</c:v>
                </c:pt>
                <c:pt idx="2841">
                  <c:v>0.31583299999999997</c:v>
                </c:pt>
                <c:pt idx="2842">
                  <c:v>0.38587300000000002</c:v>
                </c:pt>
                <c:pt idx="2843">
                  <c:v>0.37320599999999998</c:v>
                </c:pt>
                <c:pt idx="2844">
                  <c:v>0.497282</c:v>
                </c:pt>
                <c:pt idx="2845">
                  <c:v>0.52961999999999998</c:v>
                </c:pt>
                <c:pt idx="2846">
                  <c:v>0.49371300000000001</c:v>
                </c:pt>
                <c:pt idx="2847">
                  <c:v>0.49342999999999998</c:v>
                </c:pt>
                <c:pt idx="2848">
                  <c:v>0.59001999999999999</c:v>
                </c:pt>
                <c:pt idx="2849">
                  <c:v>0.81952400000000003</c:v>
                </c:pt>
                <c:pt idx="2850">
                  <c:v>0.981657</c:v>
                </c:pt>
                <c:pt idx="2851">
                  <c:v>0.81129099999999998</c:v>
                </c:pt>
                <c:pt idx="2852">
                  <c:v>0.99851999999999996</c:v>
                </c:pt>
                <c:pt idx="2853">
                  <c:v>1.01712</c:v>
                </c:pt>
                <c:pt idx="2854">
                  <c:v>1.03704</c:v>
                </c:pt>
                <c:pt idx="2855">
                  <c:v>1.0077</c:v>
                </c:pt>
                <c:pt idx="2856">
                  <c:v>0.98268599999999995</c:v>
                </c:pt>
                <c:pt idx="2857">
                  <c:v>1.3838600000000001</c:v>
                </c:pt>
                <c:pt idx="2858">
                  <c:v>0.94733000000000001</c:v>
                </c:pt>
                <c:pt idx="2859">
                  <c:v>0.83094299999999999</c:v>
                </c:pt>
                <c:pt idx="2860">
                  <c:v>0.790099</c:v>
                </c:pt>
                <c:pt idx="2861">
                  <c:v>0.76501200000000003</c:v>
                </c:pt>
                <c:pt idx="2862">
                  <c:v>0.65655600000000003</c:v>
                </c:pt>
                <c:pt idx="2863">
                  <c:v>0.67413199999999995</c:v>
                </c:pt>
                <c:pt idx="2864">
                  <c:v>0.54639499999999996</c:v>
                </c:pt>
                <c:pt idx="2865">
                  <c:v>0.51864100000000002</c:v>
                </c:pt>
                <c:pt idx="2866">
                  <c:v>0.42768699999999998</c:v>
                </c:pt>
                <c:pt idx="2867">
                  <c:v>0.47807899999999998</c:v>
                </c:pt>
                <c:pt idx="2868">
                  <c:v>0.60455000000000003</c:v>
                </c:pt>
                <c:pt idx="2869">
                  <c:v>0.574488</c:v>
                </c:pt>
                <c:pt idx="2870">
                  <c:v>0.62216199999999999</c:v>
                </c:pt>
                <c:pt idx="2871">
                  <c:v>0.44587100000000002</c:v>
                </c:pt>
                <c:pt idx="2872">
                  <c:v>0.55283000000000004</c:v>
                </c:pt>
                <c:pt idx="2873">
                  <c:v>0.48921100000000001</c:v>
                </c:pt>
                <c:pt idx="2874">
                  <c:v>0.56115700000000002</c:v>
                </c:pt>
                <c:pt idx="2875">
                  <c:v>0.56037899999999996</c:v>
                </c:pt>
                <c:pt idx="2876">
                  <c:v>0.67013699999999998</c:v>
                </c:pt>
                <c:pt idx="2877">
                  <c:v>0.65967399999999998</c:v>
                </c:pt>
                <c:pt idx="2878">
                  <c:v>0.72223300000000001</c:v>
                </c:pt>
                <c:pt idx="2879">
                  <c:v>0.598414</c:v>
                </c:pt>
                <c:pt idx="2880">
                  <c:v>0.53840500000000002</c:v>
                </c:pt>
                <c:pt idx="2881">
                  <c:v>0.60063200000000005</c:v>
                </c:pt>
                <c:pt idx="2882">
                  <c:v>0.53062500000000001</c:v>
                </c:pt>
                <c:pt idx="2883">
                  <c:v>0.41855599999999998</c:v>
                </c:pt>
                <c:pt idx="2884">
                  <c:v>0.45514100000000002</c:v>
                </c:pt>
                <c:pt idx="2885">
                  <c:v>0.66912499999999997</c:v>
                </c:pt>
                <c:pt idx="2886">
                  <c:v>0.72814400000000001</c:v>
                </c:pt>
                <c:pt idx="2887">
                  <c:v>0.567747</c:v>
                </c:pt>
                <c:pt idx="2888">
                  <c:v>0.69616599999999995</c:v>
                </c:pt>
                <c:pt idx="2889">
                  <c:v>0.70738800000000002</c:v>
                </c:pt>
                <c:pt idx="2890">
                  <c:v>0.76140200000000002</c:v>
                </c:pt>
                <c:pt idx="2891">
                  <c:v>0.80200800000000005</c:v>
                </c:pt>
                <c:pt idx="2892">
                  <c:v>0.67269900000000005</c:v>
                </c:pt>
                <c:pt idx="2893">
                  <c:v>0.75168299999999999</c:v>
                </c:pt>
                <c:pt idx="2894">
                  <c:v>0.85654699999999995</c:v>
                </c:pt>
                <c:pt idx="2895">
                  <c:v>0.92632000000000003</c:v>
                </c:pt>
                <c:pt idx="2896">
                  <c:v>0.69368799999999997</c:v>
                </c:pt>
                <c:pt idx="2897">
                  <c:v>0.83504500000000004</c:v>
                </c:pt>
                <c:pt idx="2898">
                  <c:v>0.89554699999999998</c:v>
                </c:pt>
                <c:pt idx="2899">
                  <c:v>0.96017699999999995</c:v>
                </c:pt>
                <c:pt idx="2900">
                  <c:v>0.888428</c:v>
                </c:pt>
                <c:pt idx="2901">
                  <c:v>1.0934200000000001</c:v>
                </c:pt>
                <c:pt idx="2902">
                  <c:v>1.11086</c:v>
                </c:pt>
                <c:pt idx="2903">
                  <c:v>1.08806</c:v>
                </c:pt>
                <c:pt idx="2904">
                  <c:v>1.04138</c:v>
                </c:pt>
                <c:pt idx="2905">
                  <c:v>0.93788199999999999</c:v>
                </c:pt>
                <c:pt idx="2906">
                  <c:v>0.99522200000000005</c:v>
                </c:pt>
                <c:pt idx="2907">
                  <c:v>0.97433099999999995</c:v>
                </c:pt>
                <c:pt idx="2908">
                  <c:v>0.78606200000000004</c:v>
                </c:pt>
                <c:pt idx="2909">
                  <c:v>0.72152799999999995</c:v>
                </c:pt>
                <c:pt idx="2910">
                  <c:v>0.60468299999999997</c:v>
                </c:pt>
                <c:pt idx="2911">
                  <c:v>0.53280099999999997</c:v>
                </c:pt>
                <c:pt idx="2912">
                  <c:v>0.53122000000000003</c:v>
                </c:pt>
                <c:pt idx="2913">
                  <c:v>0.55423800000000001</c:v>
                </c:pt>
                <c:pt idx="2914">
                  <c:v>0.535354</c:v>
                </c:pt>
                <c:pt idx="2915">
                  <c:v>0.50420699999999996</c:v>
                </c:pt>
                <c:pt idx="2916">
                  <c:v>0.44244299999999998</c:v>
                </c:pt>
                <c:pt idx="2917">
                  <c:v>0.43563400000000002</c:v>
                </c:pt>
                <c:pt idx="2918">
                  <c:v>0.46940399999999999</c:v>
                </c:pt>
                <c:pt idx="2919">
                  <c:v>0.50551699999999999</c:v>
                </c:pt>
                <c:pt idx="2920">
                  <c:v>0.47549999999999998</c:v>
                </c:pt>
                <c:pt idx="2921">
                  <c:v>0.53379299999999996</c:v>
                </c:pt>
                <c:pt idx="2922">
                  <c:v>0.51488699999999998</c:v>
                </c:pt>
                <c:pt idx="2923">
                  <c:v>0.49861800000000001</c:v>
                </c:pt>
                <c:pt idx="2924">
                  <c:v>0.62198600000000004</c:v>
                </c:pt>
                <c:pt idx="2925">
                  <c:v>0.52798699999999998</c:v>
                </c:pt>
                <c:pt idx="2926">
                  <c:v>0.52748899999999999</c:v>
                </c:pt>
                <c:pt idx="2927">
                  <c:v>0.46204699999999999</c:v>
                </c:pt>
                <c:pt idx="2928">
                  <c:v>0.58234699999999995</c:v>
                </c:pt>
                <c:pt idx="2929">
                  <c:v>0.55155600000000005</c:v>
                </c:pt>
                <c:pt idx="2930">
                  <c:v>0.59075699999999998</c:v>
                </c:pt>
                <c:pt idx="2931">
                  <c:v>0.60079400000000005</c:v>
                </c:pt>
                <c:pt idx="2932">
                  <c:v>0.548902</c:v>
                </c:pt>
                <c:pt idx="2933">
                  <c:v>0.57055199999999995</c:v>
                </c:pt>
                <c:pt idx="2934">
                  <c:v>0.65782499999999999</c:v>
                </c:pt>
                <c:pt idx="2935">
                  <c:v>0.73029299999999997</c:v>
                </c:pt>
                <c:pt idx="2936">
                  <c:v>0.71532799999999996</c:v>
                </c:pt>
                <c:pt idx="2937">
                  <c:v>0.68874000000000002</c:v>
                </c:pt>
                <c:pt idx="2938">
                  <c:v>0.68569800000000003</c:v>
                </c:pt>
                <c:pt idx="2939">
                  <c:v>0.70782800000000001</c:v>
                </c:pt>
                <c:pt idx="2940">
                  <c:v>1.0733600000000001</c:v>
                </c:pt>
                <c:pt idx="2941">
                  <c:v>0.82895200000000002</c:v>
                </c:pt>
                <c:pt idx="2942">
                  <c:v>0.73575199999999996</c:v>
                </c:pt>
                <c:pt idx="2943">
                  <c:v>0.72664799999999996</c:v>
                </c:pt>
                <c:pt idx="2944">
                  <c:v>0.64714700000000003</c:v>
                </c:pt>
                <c:pt idx="2945">
                  <c:v>0.61033700000000002</c:v>
                </c:pt>
                <c:pt idx="2946">
                  <c:v>0.58207799999999998</c:v>
                </c:pt>
                <c:pt idx="2947">
                  <c:v>0.72571300000000005</c:v>
                </c:pt>
                <c:pt idx="2948">
                  <c:v>0.73734900000000003</c:v>
                </c:pt>
                <c:pt idx="2949">
                  <c:v>0.81437400000000004</c:v>
                </c:pt>
                <c:pt idx="2950">
                  <c:v>0.68496999999999997</c:v>
                </c:pt>
                <c:pt idx="2951">
                  <c:v>0.59067700000000001</c:v>
                </c:pt>
                <c:pt idx="2952">
                  <c:v>0.57659300000000002</c:v>
                </c:pt>
                <c:pt idx="2953">
                  <c:v>0.53131899999999999</c:v>
                </c:pt>
                <c:pt idx="2954">
                  <c:v>0.60830899999999999</c:v>
                </c:pt>
                <c:pt idx="2955">
                  <c:v>0.568438</c:v>
                </c:pt>
                <c:pt idx="2956">
                  <c:v>0.48924899999999999</c:v>
                </c:pt>
                <c:pt idx="2957">
                  <c:v>0.62072099999999997</c:v>
                </c:pt>
                <c:pt idx="2958">
                  <c:v>0.54589900000000002</c:v>
                </c:pt>
                <c:pt idx="2959">
                  <c:v>0.53169500000000003</c:v>
                </c:pt>
                <c:pt idx="2960">
                  <c:v>0.44357799999999997</c:v>
                </c:pt>
                <c:pt idx="2961">
                  <c:v>0.38897999999999999</c:v>
                </c:pt>
                <c:pt idx="2962">
                  <c:v>0.55237700000000001</c:v>
                </c:pt>
                <c:pt idx="2963">
                  <c:v>0.53692499999999999</c:v>
                </c:pt>
                <c:pt idx="2964">
                  <c:v>0.45335500000000001</c:v>
                </c:pt>
                <c:pt idx="2965">
                  <c:v>0.383438</c:v>
                </c:pt>
                <c:pt idx="2966">
                  <c:v>0.43345899999999998</c:v>
                </c:pt>
                <c:pt idx="2967">
                  <c:v>0.46939399999999998</c:v>
                </c:pt>
                <c:pt idx="2968">
                  <c:v>0.41005999999999998</c:v>
                </c:pt>
                <c:pt idx="2969">
                  <c:v>0.35250199999999998</c:v>
                </c:pt>
                <c:pt idx="2970">
                  <c:v>0.39422099999999999</c:v>
                </c:pt>
                <c:pt idx="2971">
                  <c:v>0.46802899999999997</c:v>
                </c:pt>
                <c:pt idx="2972">
                  <c:v>0.413298</c:v>
                </c:pt>
                <c:pt idx="2973">
                  <c:v>0.43297999999999998</c:v>
                </c:pt>
                <c:pt idx="2974">
                  <c:v>0.41072199999999998</c:v>
                </c:pt>
                <c:pt idx="2975">
                  <c:v>0.45385399999999998</c:v>
                </c:pt>
                <c:pt idx="2976">
                  <c:v>0.50442299999999995</c:v>
                </c:pt>
                <c:pt idx="2977">
                  <c:v>0.59595200000000004</c:v>
                </c:pt>
                <c:pt idx="2978">
                  <c:v>0.62673999999999996</c:v>
                </c:pt>
                <c:pt idx="2979">
                  <c:v>0.656802</c:v>
                </c:pt>
                <c:pt idx="2980">
                  <c:v>0.74585400000000002</c:v>
                </c:pt>
                <c:pt idx="2981">
                  <c:v>0.90019300000000002</c:v>
                </c:pt>
                <c:pt idx="2982">
                  <c:v>0.86473800000000001</c:v>
                </c:pt>
                <c:pt idx="2983">
                  <c:v>0.96648599999999996</c:v>
                </c:pt>
                <c:pt idx="2984">
                  <c:v>1.1188</c:v>
                </c:pt>
                <c:pt idx="2985">
                  <c:v>0.96198300000000003</c:v>
                </c:pt>
                <c:pt idx="2986">
                  <c:v>0.89632900000000004</c:v>
                </c:pt>
                <c:pt idx="2987">
                  <c:v>0.74204400000000004</c:v>
                </c:pt>
                <c:pt idx="2988">
                  <c:v>0.82427300000000003</c:v>
                </c:pt>
                <c:pt idx="2989">
                  <c:v>0.83701800000000004</c:v>
                </c:pt>
                <c:pt idx="2990">
                  <c:v>0.88052600000000003</c:v>
                </c:pt>
                <c:pt idx="2991">
                  <c:v>0.91933200000000004</c:v>
                </c:pt>
                <c:pt idx="2992">
                  <c:v>0.93198999999999999</c:v>
                </c:pt>
                <c:pt idx="2993">
                  <c:v>0.82266700000000004</c:v>
                </c:pt>
                <c:pt idx="2994">
                  <c:v>0.80447500000000005</c:v>
                </c:pt>
                <c:pt idx="2995">
                  <c:v>0.85914699999999999</c:v>
                </c:pt>
                <c:pt idx="2996">
                  <c:v>1.0165</c:v>
                </c:pt>
                <c:pt idx="2997">
                  <c:v>1.0341499999999999</c:v>
                </c:pt>
                <c:pt idx="2998">
                  <c:v>0.93657599999999996</c:v>
                </c:pt>
                <c:pt idx="2999">
                  <c:v>1.1037699999999999</c:v>
                </c:pt>
                <c:pt idx="3000">
                  <c:v>0.73618099999999997</c:v>
                </c:pt>
                <c:pt idx="3001">
                  <c:v>0.84230300000000002</c:v>
                </c:pt>
                <c:pt idx="3002">
                  <c:v>0.76075199999999998</c:v>
                </c:pt>
                <c:pt idx="3003">
                  <c:v>0.84623499999999996</c:v>
                </c:pt>
                <c:pt idx="3004">
                  <c:v>0.89515199999999995</c:v>
                </c:pt>
                <c:pt idx="3005">
                  <c:v>0.82754399999999995</c:v>
                </c:pt>
                <c:pt idx="3006">
                  <c:v>0.84004299999999998</c:v>
                </c:pt>
                <c:pt idx="3007">
                  <c:v>0.90820400000000001</c:v>
                </c:pt>
                <c:pt idx="3008">
                  <c:v>0.97703399999999996</c:v>
                </c:pt>
                <c:pt idx="3009">
                  <c:v>0.90782300000000005</c:v>
                </c:pt>
                <c:pt idx="3010">
                  <c:v>1.0557399999999999</c:v>
                </c:pt>
                <c:pt idx="3011">
                  <c:v>1.1538999999999999</c:v>
                </c:pt>
                <c:pt idx="3012">
                  <c:v>0.94620599999999999</c:v>
                </c:pt>
                <c:pt idx="3013">
                  <c:v>0.956646</c:v>
                </c:pt>
                <c:pt idx="3014">
                  <c:v>1.0916300000000001</c:v>
                </c:pt>
                <c:pt idx="3015">
                  <c:v>1.2017800000000001</c:v>
                </c:pt>
                <c:pt idx="3016">
                  <c:v>1.2059200000000001</c:v>
                </c:pt>
                <c:pt idx="3017">
                  <c:v>0.94599200000000006</c:v>
                </c:pt>
                <c:pt idx="3018">
                  <c:v>0.84427200000000002</c:v>
                </c:pt>
                <c:pt idx="3019">
                  <c:v>0.90683899999999995</c:v>
                </c:pt>
                <c:pt idx="3020">
                  <c:v>0.68875600000000003</c:v>
                </c:pt>
                <c:pt idx="3021">
                  <c:v>0.68362100000000003</c:v>
                </c:pt>
                <c:pt idx="3022">
                  <c:v>0.75322299999999998</c:v>
                </c:pt>
                <c:pt idx="3023">
                  <c:v>0.67133799999999999</c:v>
                </c:pt>
                <c:pt idx="3024">
                  <c:v>0.89014599999999999</c:v>
                </c:pt>
                <c:pt idx="3025">
                  <c:v>0.78802700000000003</c:v>
                </c:pt>
                <c:pt idx="3026">
                  <c:v>0.79040999999999995</c:v>
                </c:pt>
                <c:pt idx="3027">
                  <c:v>0.89947999999999995</c:v>
                </c:pt>
                <c:pt idx="3028">
                  <c:v>0.811199</c:v>
                </c:pt>
                <c:pt idx="3029">
                  <c:v>0.77601799999999999</c:v>
                </c:pt>
                <c:pt idx="3030">
                  <c:v>0.888957</c:v>
                </c:pt>
                <c:pt idx="3031">
                  <c:v>1.02054</c:v>
                </c:pt>
                <c:pt idx="3032">
                  <c:v>1.09931</c:v>
                </c:pt>
                <c:pt idx="3033">
                  <c:v>0.98356200000000005</c:v>
                </c:pt>
                <c:pt idx="3034">
                  <c:v>0.81462900000000005</c:v>
                </c:pt>
                <c:pt idx="3035">
                  <c:v>1.0069300000000001</c:v>
                </c:pt>
                <c:pt idx="3036">
                  <c:v>0.78256599999999998</c:v>
                </c:pt>
                <c:pt idx="3037">
                  <c:v>0.74342900000000001</c:v>
                </c:pt>
                <c:pt idx="3038">
                  <c:v>0.79960699999999996</c:v>
                </c:pt>
                <c:pt idx="3039">
                  <c:v>0.91172500000000001</c:v>
                </c:pt>
                <c:pt idx="3040">
                  <c:v>0.94614799999999999</c:v>
                </c:pt>
                <c:pt idx="3041">
                  <c:v>0.94755500000000004</c:v>
                </c:pt>
                <c:pt idx="3042">
                  <c:v>1.0171300000000001</c:v>
                </c:pt>
                <c:pt idx="3043">
                  <c:v>0.74230099999999999</c:v>
                </c:pt>
                <c:pt idx="3044">
                  <c:v>1.1025700000000001</c:v>
                </c:pt>
                <c:pt idx="3045">
                  <c:v>0.97287400000000002</c:v>
                </c:pt>
                <c:pt idx="3046">
                  <c:v>0.80287600000000003</c:v>
                </c:pt>
                <c:pt idx="3047">
                  <c:v>0.78982399999999997</c:v>
                </c:pt>
                <c:pt idx="3048">
                  <c:v>0.662053</c:v>
                </c:pt>
                <c:pt idx="3049">
                  <c:v>0.69041300000000005</c:v>
                </c:pt>
                <c:pt idx="3050">
                  <c:v>0.72459600000000002</c:v>
                </c:pt>
                <c:pt idx="3051">
                  <c:v>0.52831499999999998</c:v>
                </c:pt>
                <c:pt idx="3052">
                  <c:v>0.49266599999999999</c:v>
                </c:pt>
                <c:pt idx="3053">
                  <c:v>0.46814899999999998</c:v>
                </c:pt>
                <c:pt idx="3054">
                  <c:v>0.593468</c:v>
                </c:pt>
                <c:pt idx="3055">
                  <c:v>0.51949999999999996</c:v>
                </c:pt>
                <c:pt idx="3056">
                  <c:v>0.573133</c:v>
                </c:pt>
                <c:pt idx="3057">
                  <c:v>0.528945</c:v>
                </c:pt>
                <c:pt idx="3058">
                  <c:v>0.51686200000000004</c:v>
                </c:pt>
                <c:pt idx="3059">
                  <c:v>0.537192</c:v>
                </c:pt>
                <c:pt idx="3060">
                  <c:v>0.49901600000000002</c:v>
                </c:pt>
                <c:pt idx="3061">
                  <c:v>0.50381500000000001</c:v>
                </c:pt>
                <c:pt idx="3062">
                  <c:v>0.45818799999999998</c:v>
                </c:pt>
                <c:pt idx="3063">
                  <c:v>0.37873099999999998</c:v>
                </c:pt>
                <c:pt idx="3064">
                  <c:v>0.51484399999999997</c:v>
                </c:pt>
                <c:pt idx="3065">
                  <c:v>0.46746399999999999</c:v>
                </c:pt>
                <c:pt idx="3066">
                  <c:v>0.39462399999999997</c:v>
                </c:pt>
                <c:pt idx="3067">
                  <c:v>0.422236</c:v>
                </c:pt>
                <c:pt idx="3068">
                  <c:v>0.52028300000000005</c:v>
                </c:pt>
                <c:pt idx="3069">
                  <c:v>0.495114</c:v>
                </c:pt>
                <c:pt idx="3070">
                  <c:v>0.44700400000000001</c:v>
                </c:pt>
                <c:pt idx="3071">
                  <c:v>0.41214600000000001</c:v>
                </c:pt>
                <c:pt idx="3072">
                  <c:v>0.40930100000000003</c:v>
                </c:pt>
                <c:pt idx="3073">
                  <c:v>0.380666</c:v>
                </c:pt>
                <c:pt idx="3074">
                  <c:v>0.375776</c:v>
                </c:pt>
                <c:pt idx="3075">
                  <c:v>0.341387</c:v>
                </c:pt>
                <c:pt idx="3076">
                  <c:v>0.40117000000000003</c:v>
                </c:pt>
                <c:pt idx="3077">
                  <c:v>0.43219299999999999</c:v>
                </c:pt>
                <c:pt idx="3078">
                  <c:v>0.43774600000000002</c:v>
                </c:pt>
                <c:pt idx="3079">
                  <c:v>0.540404</c:v>
                </c:pt>
                <c:pt idx="3080">
                  <c:v>0.52754000000000001</c:v>
                </c:pt>
                <c:pt idx="3081">
                  <c:v>0.69415800000000005</c:v>
                </c:pt>
                <c:pt idx="3082">
                  <c:v>0.71076099999999998</c:v>
                </c:pt>
                <c:pt idx="3083">
                  <c:v>0.46709800000000001</c:v>
                </c:pt>
                <c:pt idx="3084">
                  <c:v>0.50077199999999999</c:v>
                </c:pt>
                <c:pt idx="3085">
                  <c:v>0.37973299999999999</c:v>
                </c:pt>
                <c:pt idx="3086">
                  <c:v>0.42310799999999998</c:v>
                </c:pt>
                <c:pt idx="3087">
                  <c:v>0.47915600000000003</c:v>
                </c:pt>
                <c:pt idx="3088">
                  <c:v>0.52613399999999999</c:v>
                </c:pt>
                <c:pt idx="3089">
                  <c:v>0.58374300000000001</c:v>
                </c:pt>
                <c:pt idx="3090">
                  <c:v>0.53163499999999997</c:v>
                </c:pt>
                <c:pt idx="3091">
                  <c:v>0.49590499999999998</c:v>
                </c:pt>
                <c:pt idx="3092">
                  <c:v>0.57706500000000005</c:v>
                </c:pt>
                <c:pt idx="3093">
                  <c:v>0.63960300000000003</c:v>
                </c:pt>
                <c:pt idx="3094">
                  <c:v>0.73487800000000003</c:v>
                </c:pt>
                <c:pt idx="3095">
                  <c:v>0.65668800000000005</c:v>
                </c:pt>
                <c:pt idx="3096">
                  <c:v>0.70641299999999996</c:v>
                </c:pt>
                <c:pt idx="3097">
                  <c:v>1.0125599999999999</c:v>
                </c:pt>
                <c:pt idx="3098">
                  <c:v>0.75230399999999997</c:v>
                </c:pt>
                <c:pt idx="3099">
                  <c:v>1.0768800000000001</c:v>
                </c:pt>
                <c:pt idx="3100">
                  <c:v>1.13561</c:v>
                </c:pt>
                <c:pt idx="3101">
                  <c:v>0.73572599999999999</c:v>
                </c:pt>
                <c:pt idx="3102">
                  <c:v>0.74391099999999999</c:v>
                </c:pt>
                <c:pt idx="3103">
                  <c:v>0.87473100000000004</c:v>
                </c:pt>
                <c:pt idx="3104">
                  <c:v>0.75702700000000001</c:v>
                </c:pt>
                <c:pt idx="3105">
                  <c:v>0.69426900000000002</c:v>
                </c:pt>
                <c:pt idx="3106">
                  <c:v>0.69638100000000003</c:v>
                </c:pt>
                <c:pt idx="3107">
                  <c:v>0.58303499999999997</c:v>
                </c:pt>
                <c:pt idx="3108">
                  <c:v>0.52338799999999996</c:v>
                </c:pt>
                <c:pt idx="3109">
                  <c:v>0.59759099999999998</c:v>
                </c:pt>
                <c:pt idx="3110">
                  <c:v>0.50711300000000004</c:v>
                </c:pt>
                <c:pt idx="3111">
                  <c:v>0.44440299999999999</c:v>
                </c:pt>
                <c:pt idx="3112">
                  <c:v>0.53937199999999996</c:v>
                </c:pt>
                <c:pt idx="3113">
                  <c:v>0.441996</c:v>
                </c:pt>
                <c:pt idx="3114">
                  <c:v>0.45846700000000001</c:v>
                </c:pt>
                <c:pt idx="3115">
                  <c:v>0.41621900000000001</c:v>
                </c:pt>
                <c:pt idx="3116">
                  <c:v>0.46165899999999999</c:v>
                </c:pt>
                <c:pt idx="3117">
                  <c:v>0.43576300000000001</c:v>
                </c:pt>
                <c:pt idx="3118">
                  <c:v>0.39549899999999999</c:v>
                </c:pt>
                <c:pt idx="3119">
                  <c:v>0.388824</c:v>
                </c:pt>
                <c:pt idx="3120">
                  <c:v>0.30982300000000002</c:v>
                </c:pt>
                <c:pt idx="3121">
                  <c:v>0.35002899999999998</c:v>
                </c:pt>
                <c:pt idx="3122">
                  <c:v>0.32881500000000002</c:v>
                </c:pt>
                <c:pt idx="3123">
                  <c:v>0.27726800000000001</c:v>
                </c:pt>
                <c:pt idx="3124">
                  <c:v>0.270013</c:v>
                </c:pt>
                <c:pt idx="3125">
                  <c:v>0.30802000000000002</c:v>
                </c:pt>
                <c:pt idx="3126">
                  <c:v>0.32300299999999998</c:v>
                </c:pt>
                <c:pt idx="3127">
                  <c:v>0.36750100000000002</c:v>
                </c:pt>
                <c:pt idx="3128">
                  <c:v>0.36404300000000001</c:v>
                </c:pt>
                <c:pt idx="3129">
                  <c:v>0.35009200000000001</c:v>
                </c:pt>
                <c:pt idx="3130">
                  <c:v>0.31122699999999998</c:v>
                </c:pt>
                <c:pt idx="3131">
                  <c:v>0.32031599999999999</c:v>
                </c:pt>
                <c:pt idx="3132">
                  <c:v>0.34567199999999998</c:v>
                </c:pt>
                <c:pt idx="3133">
                  <c:v>0.46002999999999999</c:v>
                </c:pt>
                <c:pt idx="3134">
                  <c:v>0.48338599999999998</c:v>
                </c:pt>
                <c:pt idx="3135">
                  <c:v>0.36919299999999999</c:v>
                </c:pt>
                <c:pt idx="3136">
                  <c:v>0.33288600000000002</c:v>
                </c:pt>
                <c:pt idx="3137">
                  <c:v>0.34462599999999999</c:v>
                </c:pt>
                <c:pt idx="3138">
                  <c:v>0.36880600000000002</c:v>
                </c:pt>
                <c:pt idx="3139">
                  <c:v>0.36200300000000002</c:v>
                </c:pt>
                <c:pt idx="3140">
                  <c:v>0.33444499999999999</c:v>
                </c:pt>
                <c:pt idx="3141">
                  <c:v>0.402868</c:v>
                </c:pt>
                <c:pt idx="3142">
                  <c:v>0.34393299999999999</c:v>
                </c:pt>
                <c:pt idx="3143">
                  <c:v>0.29257100000000003</c:v>
                </c:pt>
                <c:pt idx="3144">
                  <c:v>0.32715300000000003</c:v>
                </c:pt>
                <c:pt idx="3145">
                  <c:v>0.25568200000000002</c:v>
                </c:pt>
                <c:pt idx="3146">
                  <c:v>0.30741400000000002</c:v>
                </c:pt>
                <c:pt idx="3147">
                  <c:v>0.27793600000000002</c:v>
                </c:pt>
                <c:pt idx="3148">
                  <c:v>0.35034300000000002</c:v>
                </c:pt>
                <c:pt idx="3149">
                  <c:v>0.26608500000000002</c:v>
                </c:pt>
                <c:pt idx="3150">
                  <c:v>0.23047999999999999</c:v>
                </c:pt>
                <c:pt idx="3151">
                  <c:v>0.30789</c:v>
                </c:pt>
                <c:pt idx="3152">
                  <c:v>0.34648699999999999</c:v>
                </c:pt>
                <c:pt idx="3153">
                  <c:v>0.27310499999999999</c:v>
                </c:pt>
                <c:pt idx="3154">
                  <c:v>0.24351400000000001</c:v>
                </c:pt>
                <c:pt idx="3155">
                  <c:v>0.317608</c:v>
                </c:pt>
                <c:pt idx="3156">
                  <c:v>0.24280299999999999</c:v>
                </c:pt>
                <c:pt idx="3157">
                  <c:v>0.27725499999999997</c:v>
                </c:pt>
                <c:pt idx="3158">
                  <c:v>0.29306900000000002</c:v>
                </c:pt>
                <c:pt idx="3159">
                  <c:v>0.26892300000000002</c:v>
                </c:pt>
                <c:pt idx="3160">
                  <c:v>0.37474299999999999</c:v>
                </c:pt>
                <c:pt idx="3161">
                  <c:v>0.354765</c:v>
                </c:pt>
                <c:pt idx="3162">
                  <c:v>0.29405100000000001</c:v>
                </c:pt>
                <c:pt idx="3163">
                  <c:v>0.26162200000000002</c:v>
                </c:pt>
                <c:pt idx="3164">
                  <c:v>0.21540000000000001</c:v>
                </c:pt>
                <c:pt idx="3165">
                  <c:v>0.24616299999999999</c:v>
                </c:pt>
                <c:pt idx="3166">
                  <c:v>0.29408400000000001</c:v>
                </c:pt>
                <c:pt idx="3167">
                  <c:v>0.19939899999999999</c:v>
                </c:pt>
                <c:pt idx="3168">
                  <c:v>0.20941299999999999</c:v>
                </c:pt>
                <c:pt idx="3169">
                  <c:v>0.242122</c:v>
                </c:pt>
                <c:pt idx="3170">
                  <c:v>0.197717</c:v>
                </c:pt>
                <c:pt idx="3171">
                  <c:v>0.205764</c:v>
                </c:pt>
                <c:pt idx="3172">
                  <c:v>0.17699100000000001</c:v>
                </c:pt>
                <c:pt idx="3173">
                  <c:v>0.17502100000000001</c:v>
                </c:pt>
                <c:pt idx="3174">
                  <c:v>0.113846</c:v>
                </c:pt>
                <c:pt idx="3175">
                  <c:v>0.16735700000000001</c:v>
                </c:pt>
                <c:pt idx="3176">
                  <c:v>0.12645500000000001</c:v>
                </c:pt>
                <c:pt idx="3177">
                  <c:v>0.15923899999999999</c:v>
                </c:pt>
                <c:pt idx="3178">
                  <c:v>0.16009899999999999</c:v>
                </c:pt>
                <c:pt idx="3179">
                  <c:v>0.17399600000000001</c:v>
                </c:pt>
                <c:pt idx="3180">
                  <c:v>0.16178300000000001</c:v>
                </c:pt>
                <c:pt idx="3181">
                  <c:v>0.172957</c:v>
                </c:pt>
                <c:pt idx="3182">
                  <c:v>0.15617600000000001</c:v>
                </c:pt>
                <c:pt idx="3183">
                  <c:v>0.147893</c:v>
                </c:pt>
                <c:pt idx="3184">
                  <c:v>0.134683</c:v>
                </c:pt>
                <c:pt idx="3185">
                  <c:v>0.16315299999999999</c:v>
                </c:pt>
                <c:pt idx="3186">
                  <c:v>0.15708800000000001</c:v>
                </c:pt>
                <c:pt idx="3187">
                  <c:v>0.16283900000000001</c:v>
                </c:pt>
                <c:pt idx="3188">
                  <c:v>0.177482</c:v>
                </c:pt>
                <c:pt idx="3189">
                  <c:v>0.21321000000000001</c:v>
                </c:pt>
                <c:pt idx="3190">
                  <c:v>0.15137400000000001</c:v>
                </c:pt>
                <c:pt idx="3191">
                  <c:v>0.17979200000000001</c:v>
                </c:pt>
                <c:pt idx="3192">
                  <c:v>0.19134200000000001</c:v>
                </c:pt>
                <c:pt idx="3193">
                  <c:v>0.16850699999999999</c:v>
                </c:pt>
                <c:pt idx="3194">
                  <c:v>0.14593300000000001</c:v>
                </c:pt>
                <c:pt idx="3195">
                  <c:v>0.161466</c:v>
                </c:pt>
                <c:pt idx="3196">
                  <c:v>0.13595199999999999</c:v>
                </c:pt>
                <c:pt idx="3197">
                  <c:v>0.13373499999999999</c:v>
                </c:pt>
                <c:pt idx="3198">
                  <c:v>0.186613</c:v>
                </c:pt>
                <c:pt idx="3199">
                  <c:v>0.23494999999999999</c:v>
                </c:pt>
              </c:numCache>
            </c:numRef>
          </c:yVal>
          <c:smooth val="0"/>
        </c:ser>
        <c:ser>
          <c:idx val="0"/>
          <c:order val="2"/>
          <c:tx>
            <c:strRef>
              <c:f>TF!$G$1</c:f>
              <c:strCache>
                <c:ptCount val="1"/>
                <c:pt idx="0">
                  <c:v>IP_TT_V</c:v>
                </c:pt>
              </c:strCache>
            </c:strRef>
          </c:tx>
          <c:spPr>
            <a:ln w="19050" cap="rnd">
              <a:solidFill>
                <a:schemeClr val="accent1"/>
              </a:solidFill>
              <a:round/>
            </a:ln>
            <a:effectLst/>
          </c:spPr>
          <c:marker>
            <c:symbol val="none"/>
          </c:marker>
          <c:xVal>
            <c:numRef>
              <c:f>TF!$A$2:$A$3201</c:f>
              <c:numCache>
                <c:formatCode>0.000</c:formatCode>
                <c:ptCount val="3200"/>
                <c:pt idx="0">
                  <c:v>0.125</c:v>
                </c:pt>
                <c:pt idx="1">
                  <c:v>0.25</c:v>
                </c:pt>
                <c:pt idx="2">
                  <c:v>0.375</c:v>
                </c:pt>
                <c:pt idx="3">
                  <c:v>0.5</c:v>
                </c:pt>
                <c:pt idx="4">
                  <c:v>0.625</c:v>
                </c:pt>
                <c:pt idx="5">
                  <c:v>0.75</c:v>
                </c:pt>
                <c:pt idx="6">
                  <c:v>0.875</c:v>
                </c:pt>
                <c:pt idx="7">
                  <c:v>1</c:v>
                </c:pt>
                <c:pt idx="8">
                  <c:v>1.125</c:v>
                </c:pt>
                <c:pt idx="9">
                  <c:v>1.25</c:v>
                </c:pt>
                <c:pt idx="10">
                  <c:v>1.375</c:v>
                </c:pt>
                <c:pt idx="11">
                  <c:v>1.5</c:v>
                </c:pt>
                <c:pt idx="12">
                  <c:v>1.625</c:v>
                </c:pt>
                <c:pt idx="13">
                  <c:v>1.75</c:v>
                </c:pt>
                <c:pt idx="14">
                  <c:v>1.875</c:v>
                </c:pt>
                <c:pt idx="15">
                  <c:v>2</c:v>
                </c:pt>
                <c:pt idx="16">
                  <c:v>2.125</c:v>
                </c:pt>
                <c:pt idx="17">
                  <c:v>2.25</c:v>
                </c:pt>
                <c:pt idx="18">
                  <c:v>2.375</c:v>
                </c:pt>
                <c:pt idx="19">
                  <c:v>2.5</c:v>
                </c:pt>
                <c:pt idx="20">
                  <c:v>2.625</c:v>
                </c:pt>
                <c:pt idx="21">
                  <c:v>2.75</c:v>
                </c:pt>
                <c:pt idx="22">
                  <c:v>2.875</c:v>
                </c:pt>
                <c:pt idx="23">
                  <c:v>3</c:v>
                </c:pt>
                <c:pt idx="24">
                  <c:v>3.125</c:v>
                </c:pt>
                <c:pt idx="25">
                  <c:v>3.25</c:v>
                </c:pt>
                <c:pt idx="26">
                  <c:v>3.375</c:v>
                </c:pt>
                <c:pt idx="27">
                  <c:v>3.5</c:v>
                </c:pt>
                <c:pt idx="28">
                  <c:v>3.625</c:v>
                </c:pt>
                <c:pt idx="29">
                  <c:v>3.75</c:v>
                </c:pt>
                <c:pt idx="30">
                  <c:v>3.875</c:v>
                </c:pt>
                <c:pt idx="31">
                  <c:v>4</c:v>
                </c:pt>
                <c:pt idx="32">
                  <c:v>4.125</c:v>
                </c:pt>
                <c:pt idx="33">
                  <c:v>4.25</c:v>
                </c:pt>
                <c:pt idx="34">
                  <c:v>4.375</c:v>
                </c:pt>
                <c:pt idx="35">
                  <c:v>4.5</c:v>
                </c:pt>
                <c:pt idx="36">
                  <c:v>4.625</c:v>
                </c:pt>
                <c:pt idx="37">
                  <c:v>4.75</c:v>
                </c:pt>
                <c:pt idx="38">
                  <c:v>4.875</c:v>
                </c:pt>
                <c:pt idx="39">
                  <c:v>5</c:v>
                </c:pt>
                <c:pt idx="40">
                  <c:v>5.125</c:v>
                </c:pt>
                <c:pt idx="41">
                  <c:v>5.25</c:v>
                </c:pt>
                <c:pt idx="42">
                  <c:v>5.375</c:v>
                </c:pt>
                <c:pt idx="43">
                  <c:v>5.5</c:v>
                </c:pt>
                <c:pt idx="44">
                  <c:v>5.625</c:v>
                </c:pt>
                <c:pt idx="45">
                  <c:v>5.75</c:v>
                </c:pt>
                <c:pt idx="46">
                  <c:v>5.875</c:v>
                </c:pt>
                <c:pt idx="47">
                  <c:v>6</c:v>
                </c:pt>
                <c:pt idx="48">
                  <c:v>6.125</c:v>
                </c:pt>
                <c:pt idx="49">
                  <c:v>6.25</c:v>
                </c:pt>
                <c:pt idx="50">
                  <c:v>6.375</c:v>
                </c:pt>
                <c:pt idx="51">
                  <c:v>6.5</c:v>
                </c:pt>
                <c:pt idx="52">
                  <c:v>6.625</c:v>
                </c:pt>
                <c:pt idx="53">
                  <c:v>6.75</c:v>
                </c:pt>
                <c:pt idx="54">
                  <c:v>6.875</c:v>
                </c:pt>
                <c:pt idx="55">
                  <c:v>7</c:v>
                </c:pt>
                <c:pt idx="56">
                  <c:v>7.125</c:v>
                </c:pt>
                <c:pt idx="57">
                  <c:v>7.25</c:v>
                </c:pt>
                <c:pt idx="58">
                  <c:v>7.375</c:v>
                </c:pt>
                <c:pt idx="59">
                  <c:v>7.5</c:v>
                </c:pt>
                <c:pt idx="60">
                  <c:v>7.625</c:v>
                </c:pt>
                <c:pt idx="61">
                  <c:v>7.75</c:v>
                </c:pt>
                <c:pt idx="62">
                  <c:v>7.875</c:v>
                </c:pt>
                <c:pt idx="63">
                  <c:v>8</c:v>
                </c:pt>
                <c:pt idx="64">
                  <c:v>8.125</c:v>
                </c:pt>
                <c:pt idx="65">
                  <c:v>8.25</c:v>
                </c:pt>
                <c:pt idx="66">
                  <c:v>8.375</c:v>
                </c:pt>
                <c:pt idx="67">
                  <c:v>8.5</c:v>
                </c:pt>
                <c:pt idx="68">
                  <c:v>8.625</c:v>
                </c:pt>
                <c:pt idx="69">
                  <c:v>8.75</c:v>
                </c:pt>
                <c:pt idx="70">
                  <c:v>8.875</c:v>
                </c:pt>
                <c:pt idx="71">
                  <c:v>9</c:v>
                </c:pt>
                <c:pt idx="72">
                  <c:v>9.125</c:v>
                </c:pt>
                <c:pt idx="73">
                  <c:v>9.25</c:v>
                </c:pt>
                <c:pt idx="74">
                  <c:v>9.375</c:v>
                </c:pt>
                <c:pt idx="75">
                  <c:v>9.5</c:v>
                </c:pt>
                <c:pt idx="76">
                  <c:v>9.625</c:v>
                </c:pt>
                <c:pt idx="77">
                  <c:v>9.75</c:v>
                </c:pt>
                <c:pt idx="78">
                  <c:v>9.875</c:v>
                </c:pt>
                <c:pt idx="79">
                  <c:v>10</c:v>
                </c:pt>
                <c:pt idx="80">
                  <c:v>10.125</c:v>
                </c:pt>
                <c:pt idx="81">
                  <c:v>10.25</c:v>
                </c:pt>
                <c:pt idx="82">
                  <c:v>10.375</c:v>
                </c:pt>
                <c:pt idx="83">
                  <c:v>10.5</c:v>
                </c:pt>
                <c:pt idx="84">
                  <c:v>10.625</c:v>
                </c:pt>
                <c:pt idx="85">
                  <c:v>10.75</c:v>
                </c:pt>
                <c:pt idx="86">
                  <c:v>10.875</c:v>
                </c:pt>
                <c:pt idx="87">
                  <c:v>11</c:v>
                </c:pt>
                <c:pt idx="88">
                  <c:v>11.125</c:v>
                </c:pt>
                <c:pt idx="89">
                  <c:v>11.25</c:v>
                </c:pt>
                <c:pt idx="90">
                  <c:v>11.375</c:v>
                </c:pt>
                <c:pt idx="91">
                  <c:v>11.5</c:v>
                </c:pt>
                <c:pt idx="92">
                  <c:v>11.625</c:v>
                </c:pt>
                <c:pt idx="93">
                  <c:v>11.75</c:v>
                </c:pt>
                <c:pt idx="94">
                  <c:v>11.875</c:v>
                </c:pt>
                <c:pt idx="95">
                  <c:v>12</c:v>
                </c:pt>
                <c:pt idx="96">
                  <c:v>12.125</c:v>
                </c:pt>
                <c:pt idx="97">
                  <c:v>12.25</c:v>
                </c:pt>
                <c:pt idx="98">
                  <c:v>12.375</c:v>
                </c:pt>
                <c:pt idx="99">
                  <c:v>12.5</c:v>
                </c:pt>
                <c:pt idx="100">
                  <c:v>12.625</c:v>
                </c:pt>
                <c:pt idx="101">
                  <c:v>12.75</c:v>
                </c:pt>
                <c:pt idx="102">
                  <c:v>12.875</c:v>
                </c:pt>
                <c:pt idx="103">
                  <c:v>13</c:v>
                </c:pt>
                <c:pt idx="104">
                  <c:v>13.125</c:v>
                </c:pt>
                <c:pt idx="105">
                  <c:v>13.25</c:v>
                </c:pt>
                <c:pt idx="106">
                  <c:v>13.375</c:v>
                </c:pt>
                <c:pt idx="107">
                  <c:v>13.5</c:v>
                </c:pt>
                <c:pt idx="108">
                  <c:v>13.625</c:v>
                </c:pt>
                <c:pt idx="109">
                  <c:v>13.75</c:v>
                </c:pt>
                <c:pt idx="110">
                  <c:v>13.875</c:v>
                </c:pt>
                <c:pt idx="111">
                  <c:v>14</c:v>
                </c:pt>
                <c:pt idx="112">
                  <c:v>14.125</c:v>
                </c:pt>
                <c:pt idx="113">
                  <c:v>14.25</c:v>
                </c:pt>
                <c:pt idx="114">
                  <c:v>14.375</c:v>
                </c:pt>
                <c:pt idx="115">
                  <c:v>14.5</c:v>
                </c:pt>
                <c:pt idx="116">
                  <c:v>14.625</c:v>
                </c:pt>
                <c:pt idx="117">
                  <c:v>14.75</c:v>
                </c:pt>
                <c:pt idx="118">
                  <c:v>14.875</c:v>
                </c:pt>
                <c:pt idx="119">
                  <c:v>15</c:v>
                </c:pt>
                <c:pt idx="120">
                  <c:v>15.125</c:v>
                </c:pt>
                <c:pt idx="121">
                  <c:v>15.25</c:v>
                </c:pt>
                <c:pt idx="122">
                  <c:v>15.375</c:v>
                </c:pt>
                <c:pt idx="123">
                  <c:v>15.5</c:v>
                </c:pt>
                <c:pt idx="124">
                  <c:v>15.625</c:v>
                </c:pt>
                <c:pt idx="125">
                  <c:v>15.75</c:v>
                </c:pt>
                <c:pt idx="126">
                  <c:v>15.875</c:v>
                </c:pt>
                <c:pt idx="127">
                  <c:v>16</c:v>
                </c:pt>
                <c:pt idx="128">
                  <c:v>16.125</c:v>
                </c:pt>
                <c:pt idx="129">
                  <c:v>16.25</c:v>
                </c:pt>
                <c:pt idx="130">
                  <c:v>16.375</c:v>
                </c:pt>
                <c:pt idx="131">
                  <c:v>16.5</c:v>
                </c:pt>
                <c:pt idx="132">
                  <c:v>16.625</c:v>
                </c:pt>
                <c:pt idx="133">
                  <c:v>16.75</c:v>
                </c:pt>
                <c:pt idx="134">
                  <c:v>16.875</c:v>
                </c:pt>
                <c:pt idx="135">
                  <c:v>17</c:v>
                </c:pt>
                <c:pt idx="136">
                  <c:v>17.125</c:v>
                </c:pt>
                <c:pt idx="137">
                  <c:v>17.25</c:v>
                </c:pt>
                <c:pt idx="138">
                  <c:v>17.375</c:v>
                </c:pt>
                <c:pt idx="139">
                  <c:v>17.5</c:v>
                </c:pt>
                <c:pt idx="140">
                  <c:v>17.625</c:v>
                </c:pt>
                <c:pt idx="141">
                  <c:v>17.75</c:v>
                </c:pt>
                <c:pt idx="142">
                  <c:v>17.875</c:v>
                </c:pt>
                <c:pt idx="143">
                  <c:v>18</c:v>
                </c:pt>
                <c:pt idx="144">
                  <c:v>18.125</c:v>
                </c:pt>
                <c:pt idx="145">
                  <c:v>18.25</c:v>
                </c:pt>
                <c:pt idx="146">
                  <c:v>18.375</c:v>
                </c:pt>
                <c:pt idx="147">
                  <c:v>18.5</c:v>
                </c:pt>
                <c:pt idx="148">
                  <c:v>18.625</c:v>
                </c:pt>
                <c:pt idx="149">
                  <c:v>18.75</c:v>
                </c:pt>
                <c:pt idx="150">
                  <c:v>18.875</c:v>
                </c:pt>
                <c:pt idx="151">
                  <c:v>19</c:v>
                </c:pt>
                <c:pt idx="152">
                  <c:v>19.125</c:v>
                </c:pt>
                <c:pt idx="153">
                  <c:v>19.25</c:v>
                </c:pt>
                <c:pt idx="154">
                  <c:v>19.375</c:v>
                </c:pt>
                <c:pt idx="155">
                  <c:v>19.5</c:v>
                </c:pt>
                <c:pt idx="156">
                  <c:v>19.625</c:v>
                </c:pt>
                <c:pt idx="157">
                  <c:v>19.75</c:v>
                </c:pt>
                <c:pt idx="158">
                  <c:v>19.875</c:v>
                </c:pt>
                <c:pt idx="159">
                  <c:v>20</c:v>
                </c:pt>
                <c:pt idx="160">
                  <c:v>20.125</c:v>
                </c:pt>
                <c:pt idx="161">
                  <c:v>20.25</c:v>
                </c:pt>
                <c:pt idx="162">
                  <c:v>20.375</c:v>
                </c:pt>
                <c:pt idx="163">
                  <c:v>20.5</c:v>
                </c:pt>
                <c:pt idx="164">
                  <c:v>20.625</c:v>
                </c:pt>
                <c:pt idx="165">
                  <c:v>20.75</c:v>
                </c:pt>
                <c:pt idx="166">
                  <c:v>20.875</c:v>
                </c:pt>
                <c:pt idx="167">
                  <c:v>21</c:v>
                </c:pt>
                <c:pt idx="168">
                  <c:v>21.125</c:v>
                </c:pt>
                <c:pt idx="169">
                  <c:v>21.25</c:v>
                </c:pt>
                <c:pt idx="170">
                  <c:v>21.375</c:v>
                </c:pt>
                <c:pt idx="171">
                  <c:v>21.5</c:v>
                </c:pt>
                <c:pt idx="172">
                  <c:v>21.625</c:v>
                </c:pt>
                <c:pt idx="173">
                  <c:v>21.75</c:v>
                </c:pt>
                <c:pt idx="174">
                  <c:v>21.875</c:v>
                </c:pt>
                <c:pt idx="175">
                  <c:v>22</c:v>
                </c:pt>
                <c:pt idx="176">
                  <c:v>22.125</c:v>
                </c:pt>
                <c:pt idx="177">
                  <c:v>22.25</c:v>
                </c:pt>
                <c:pt idx="178">
                  <c:v>22.375</c:v>
                </c:pt>
                <c:pt idx="179">
                  <c:v>22.5</c:v>
                </c:pt>
                <c:pt idx="180">
                  <c:v>22.625</c:v>
                </c:pt>
                <c:pt idx="181">
                  <c:v>22.75</c:v>
                </c:pt>
                <c:pt idx="182">
                  <c:v>22.875</c:v>
                </c:pt>
                <c:pt idx="183">
                  <c:v>23</c:v>
                </c:pt>
                <c:pt idx="184">
                  <c:v>23.125</c:v>
                </c:pt>
                <c:pt idx="185">
                  <c:v>23.25</c:v>
                </c:pt>
                <c:pt idx="186">
                  <c:v>23.375</c:v>
                </c:pt>
                <c:pt idx="187">
                  <c:v>23.5</c:v>
                </c:pt>
                <c:pt idx="188">
                  <c:v>23.625</c:v>
                </c:pt>
                <c:pt idx="189">
                  <c:v>23.75</c:v>
                </c:pt>
                <c:pt idx="190">
                  <c:v>23.875</c:v>
                </c:pt>
                <c:pt idx="191">
                  <c:v>24</c:v>
                </c:pt>
                <c:pt idx="192">
                  <c:v>24.125</c:v>
                </c:pt>
                <c:pt idx="193">
                  <c:v>24.25</c:v>
                </c:pt>
                <c:pt idx="194">
                  <c:v>24.375</c:v>
                </c:pt>
                <c:pt idx="195">
                  <c:v>24.5</c:v>
                </c:pt>
                <c:pt idx="196">
                  <c:v>24.625</c:v>
                </c:pt>
                <c:pt idx="197">
                  <c:v>24.75</c:v>
                </c:pt>
                <c:pt idx="198">
                  <c:v>24.875</c:v>
                </c:pt>
                <c:pt idx="199">
                  <c:v>25</c:v>
                </c:pt>
                <c:pt idx="200">
                  <c:v>25.125</c:v>
                </c:pt>
                <c:pt idx="201">
                  <c:v>25.25</c:v>
                </c:pt>
                <c:pt idx="202">
                  <c:v>25.375</c:v>
                </c:pt>
                <c:pt idx="203">
                  <c:v>25.5</c:v>
                </c:pt>
                <c:pt idx="204">
                  <c:v>25.625</c:v>
                </c:pt>
                <c:pt idx="205">
                  <c:v>25.75</c:v>
                </c:pt>
                <c:pt idx="206">
                  <c:v>25.875</c:v>
                </c:pt>
                <c:pt idx="207">
                  <c:v>26</c:v>
                </c:pt>
                <c:pt idx="208">
                  <c:v>26.125</c:v>
                </c:pt>
                <c:pt idx="209">
                  <c:v>26.25</c:v>
                </c:pt>
                <c:pt idx="210">
                  <c:v>26.375</c:v>
                </c:pt>
                <c:pt idx="211">
                  <c:v>26.5</c:v>
                </c:pt>
                <c:pt idx="212">
                  <c:v>26.625</c:v>
                </c:pt>
                <c:pt idx="213">
                  <c:v>26.75</c:v>
                </c:pt>
                <c:pt idx="214">
                  <c:v>26.875</c:v>
                </c:pt>
                <c:pt idx="215">
                  <c:v>27</c:v>
                </c:pt>
                <c:pt idx="216">
                  <c:v>27.125</c:v>
                </c:pt>
                <c:pt idx="217">
                  <c:v>27.25</c:v>
                </c:pt>
                <c:pt idx="218">
                  <c:v>27.375</c:v>
                </c:pt>
                <c:pt idx="219">
                  <c:v>27.5</c:v>
                </c:pt>
                <c:pt idx="220">
                  <c:v>27.625</c:v>
                </c:pt>
                <c:pt idx="221">
                  <c:v>27.75</c:v>
                </c:pt>
                <c:pt idx="222">
                  <c:v>27.875</c:v>
                </c:pt>
                <c:pt idx="223">
                  <c:v>28</c:v>
                </c:pt>
                <c:pt idx="224">
                  <c:v>28.125</c:v>
                </c:pt>
                <c:pt idx="225">
                  <c:v>28.25</c:v>
                </c:pt>
                <c:pt idx="226">
                  <c:v>28.375</c:v>
                </c:pt>
                <c:pt idx="227">
                  <c:v>28.5</c:v>
                </c:pt>
                <c:pt idx="228">
                  <c:v>28.625</c:v>
                </c:pt>
                <c:pt idx="229">
                  <c:v>28.75</c:v>
                </c:pt>
                <c:pt idx="230">
                  <c:v>28.875</c:v>
                </c:pt>
                <c:pt idx="231">
                  <c:v>29</c:v>
                </c:pt>
                <c:pt idx="232">
                  <c:v>29.125</c:v>
                </c:pt>
                <c:pt idx="233">
                  <c:v>29.25</c:v>
                </c:pt>
                <c:pt idx="234">
                  <c:v>29.375</c:v>
                </c:pt>
                <c:pt idx="235">
                  <c:v>29.5</c:v>
                </c:pt>
                <c:pt idx="236">
                  <c:v>29.625</c:v>
                </c:pt>
                <c:pt idx="237">
                  <c:v>29.75</c:v>
                </c:pt>
                <c:pt idx="238">
                  <c:v>29.875</c:v>
                </c:pt>
                <c:pt idx="239">
                  <c:v>30</c:v>
                </c:pt>
                <c:pt idx="240">
                  <c:v>30.125</c:v>
                </c:pt>
                <c:pt idx="241">
                  <c:v>30.25</c:v>
                </c:pt>
                <c:pt idx="242">
                  <c:v>30.375</c:v>
                </c:pt>
                <c:pt idx="243">
                  <c:v>30.5</c:v>
                </c:pt>
                <c:pt idx="244">
                  <c:v>30.625</c:v>
                </c:pt>
                <c:pt idx="245">
                  <c:v>30.75</c:v>
                </c:pt>
                <c:pt idx="246">
                  <c:v>30.875</c:v>
                </c:pt>
                <c:pt idx="247">
                  <c:v>31</c:v>
                </c:pt>
                <c:pt idx="248">
                  <c:v>31.125</c:v>
                </c:pt>
                <c:pt idx="249">
                  <c:v>31.25</c:v>
                </c:pt>
                <c:pt idx="250">
                  <c:v>31.375</c:v>
                </c:pt>
                <c:pt idx="251">
                  <c:v>31.5</c:v>
                </c:pt>
                <c:pt idx="252">
                  <c:v>31.625</c:v>
                </c:pt>
                <c:pt idx="253">
                  <c:v>31.75</c:v>
                </c:pt>
                <c:pt idx="254">
                  <c:v>31.875</c:v>
                </c:pt>
                <c:pt idx="255">
                  <c:v>32</c:v>
                </c:pt>
                <c:pt idx="256">
                  <c:v>32.125</c:v>
                </c:pt>
                <c:pt idx="257">
                  <c:v>32.25</c:v>
                </c:pt>
                <c:pt idx="258">
                  <c:v>32.375</c:v>
                </c:pt>
                <c:pt idx="259">
                  <c:v>32.5</c:v>
                </c:pt>
                <c:pt idx="260">
                  <c:v>32.625</c:v>
                </c:pt>
                <c:pt idx="261">
                  <c:v>32.75</c:v>
                </c:pt>
                <c:pt idx="262">
                  <c:v>32.875</c:v>
                </c:pt>
                <c:pt idx="263">
                  <c:v>33</c:v>
                </c:pt>
                <c:pt idx="264">
                  <c:v>33.125</c:v>
                </c:pt>
                <c:pt idx="265">
                  <c:v>33.25</c:v>
                </c:pt>
                <c:pt idx="266">
                  <c:v>33.375</c:v>
                </c:pt>
                <c:pt idx="267">
                  <c:v>33.5</c:v>
                </c:pt>
                <c:pt idx="268">
                  <c:v>33.625</c:v>
                </c:pt>
                <c:pt idx="269">
                  <c:v>33.75</c:v>
                </c:pt>
                <c:pt idx="270">
                  <c:v>33.875</c:v>
                </c:pt>
                <c:pt idx="271">
                  <c:v>34</c:v>
                </c:pt>
                <c:pt idx="272">
                  <c:v>34.125</c:v>
                </c:pt>
                <c:pt idx="273">
                  <c:v>34.25</c:v>
                </c:pt>
                <c:pt idx="274">
                  <c:v>34.375</c:v>
                </c:pt>
                <c:pt idx="275">
                  <c:v>34.5</c:v>
                </c:pt>
                <c:pt idx="276">
                  <c:v>34.625</c:v>
                </c:pt>
                <c:pt idx="277">
                  <c:v>34.75</c:v>
                </c:pt>
                <c:pt idx="278">
                  <c:v>34.875</c:v>
                </c:pt>
                <c:pt idx="279">
                  <c:v>35</c:v>
                </c:pt>
                <c:pt idx="280">
                  <c:v>35.125</c:v>
                </c:pt>
                <c:pt idx="281">
                  <c:v>35.25</c:v>
                </c:pt>
                <c:pt idx="282">
                  <c:v>35.375</c:v>
                </c:pt>
                <c:pt idx="283">
                  <c:v>35.5</c:v>
                </c:pt>
                <c:pt idx="284">
                  <c:v>35.625</c:v>
                </c:pt>
                <c:pt idx="285">
                  <c:v>35.75</c:v>
                </c:pt>
                <c:pt idx="286">
                  <c:v>35.875</c:v>
                </c:pt>
                <c:pt idx="287">
                  <c:v>36</c:v>
                </c:pt>
                <c:pt idx="288">
                  <c:v>36.125</c:v>
                </c:pt>
                <c:pt idx="289">
                  <c:v>36.25</c:v>
                </c:pt>
                <c:pt idx="290">
                  <c:v>36.375</c:v>
                </c:pt>
                <c:pt idx="291">
                  <c:v>36.5</c:v>
                </c:pt>
                <c:pt idx="292">
                  <c:v>36.625</c:v>
                </c:pt>
                <c:pt idx="293">
                  <c:v>36.75</c:v>
                </c:pt>
                <c:pt idx="294">
                  <c:v>36.875</c:v>
                </c:pt>
                <c:pt idx="295">
                  <c:v>37</c:v>
                </c:pt>
                <c:pt idx="296">
                  <c:v>37.125</c:v>
                </c:pt>
                <c:pt idx="297">
                  <c:v>37.25</c:v>
                </c:pt>
                <c:pt idx="298">
                  <c:v>37.375</c:v>
                </c:pt>
                <c:pt idx="299">
                  <c:v>37.5</c:v>
                </c:pt>
                <c:pt idx="300">
                  <c:v>37.625</c:v>
                </c:pt>
                <c:pt idx="301">
                  <c:v>37.75</c:v>
                </c:pt>
                <c:pt idx="302">
                  <c:v>37.875</c:v>
                </c:pt>
                <c:pt idx="303">
                  <c:v>38</c:v>
                </c:pt>
                <c:pt idx="304">
                  <c:v>38.125</c:v>
                </c:pt>
                <c:pt idx="305">
                  <c:v>38.25</c:v>
                </c:pt>
                <c:pt idx="306">
                  <c:v>38.375</c:v>
                </c:pt>
                <c:pt idx="307">
                  <c:v>38.5</c:v>
                </c:pt>
                <c:pt idx="308">
                  <c:v>38.625</c:v>
                </c:pt>
                <c:pt idx="309">
                  <c:v>38.75</c:v>
                </c:pt>
                <c:pt idx="310">
                  <c:v>38.875</c:v>
                </c:pt>
                <c:pt idx="311">
                  <c:v>39</c:v>
                </c:pt>
                <c:pt idx="312">
                  <c:v>39.125</c:v>
                </c:pt>
                <c:pt idx="313">
                  <c:v>39.25</c:v>
                </c:pt>
                <c:pt idx="314">
                  <c:v>39.375</c:v>
                </c:pt>
                <c:pt idx="315">
                  <c:v>39.5</c:v>
                </c:pt>
                <c:pt idx="316">
                  <c:v>39.625</c:v>
                </c:pt>
                <c:pt idx="317">
                  <c:v>39.75</c:v>
                </c:pt>
                <c:pt idx="318">
                  <c:v>39.875</c:v>
                </c:pt>
                <c:pt idx="319">
                  <c:v>40</c:v>
                </c:pt>
                <c:pt idx="320">
                  <c:v>40.125</c:v>
                </c:pt>
                <c:pt idx="321">
                  <c:v>40.25</c:v>
                </c:pt>
                <c:pt idx="322">
                  <c:v>40.375</c:v>
                </c:pt>
                <c:pt idx="323">
                  <c:v>40.5</c:v>
                </c:pt>
                <c:pt idx="324">
                  <c:v>40.625</c:v>
                </c:pt>
                <c:pt idx="325">
                  <c:v>40.75</c:v>
                </c:pt>
                <c:pt idx="326">
                  <c:v>40.875</c:v>
                </c:pt>
                <c:pt idx="327">
                  <c:v>41</c:v>
                </c:pt>
                <c:pt idx="328">
                  <c:v>41.125</c:v>
                </c:pt>
                <c:pt idx="329">
                  <c:v>41.25</c:v>
                </c:pt>
                <c:pt idx="330">
                  <c:v>41.375</c:v>
                </c:pt>
                <c:pt idx="331">
                  <c:v>41.5</c:v>
                </c:pt>
                <c:pt idx="332">
                  <c:v>41.625</c:v>
                </c:pt>
                <c:pt idx="333">
                  <c:v>41.75</c:v>
                </c:pt>
                <c:pt idx="334">
                  <c:v>41.875</c:v>
                </c:pt>
                <c:pt idx="335">
                  <c:v>42</c:v>
                </c:pt>
                <c:pt idx="336">
                  <c:v>42.125</c:v>
                </c:pt>
                <c:pt idx="337">
                  <c:v>42.25</c:v>
                </c:pt>
                <c:pt idx="338">
                  <c:v>42.375</c:v>
                </c:pt>
                <c:pt idx="339">
                  <c:v>42.5</c:v>
                </c:pt>
                <c:pt idx="340">
                  <c:v>42.625</c:v>
                </c:pt>
                <c:pt idx="341">
                  <c:v>42.75</c:v>
                </c:pt>
                <c:pt idx="342">
                  <c:v>42.875</c:v>
                </c:pt>
                <c:pt idx="343">
                  <c:v>43</c:v>
                </c:pt>
                <c:pt idx="344">
                  <c:v>43.125</c:v>
                </c:pt>
                <c:pt idx="345">
                  <c:v>43.25</c:v>
                </c:pt>
                <c:pt idx="346">
                  <c:v>43.375</c:v>
                </c:pt>
                <c:pt idx="347">
                  <c:v>43.5</c:v>
                </c:pt>
                <c:pt idx="348">
                  <c:v>43.625</c:v>
                </c:pt>
                <c:pt idx="349">
                  <c:v>43.75</c:v>
                </c:pt>
                <c:pt idx="350">
                  <c:v>43.875</c:v>
                </c:pt>
                <c:pt idx="351">
                  <c:v>44</c:v>
                </c:pt>
                <c:pt idx="352">
                  <c:v>44.125</c:v>
                </c:pt>
                <c:pt idx="353">
                  <c:v>44.25</c:v>
                </c:pt>
                <c:pt idx="354">
                  <c:v>44.375</c:v>
                </c:pt>
                <c:pt idx="355">
                  <c:v>44.5</c:v>
                </c:pt>
                <c:pt idx="356">
                  <c:v>44.625</c:v>
                </c:pt>
                <c:pt idx="357">
                  <c:v>44.75</c:v>
                </c:pt>
                <c:pt idx="358">
                  <c:v>44.875</c:v>
                </c:pt>
                <c:pt idx="359">
                  <c:v>45</c:v>
                </c:pt>
                <c:pt idx="360">
                  <c:v>45.125</c:v>
                </c:pt>
                <c:pt idx="361">
                  <c:v>45.25</c:v>
                </c:pt>
                <c:pt idx="362">
                  <c:v>45.375</c:v>
                </c:pt>
                <c:pt idx="363">
                  <c:v>45.5</c:v>
                </c:pt>
                <c:pt idx="364">
                  <c:v>45.625</c:v>
                </c:pt>
                <c:pt idx="365">
                  <c:v>45.75</c:v>
                </c:pt>
                <c:pt idx="366">
                  <c:v>45.875</c:v>
                </c:pt>
                <c:pt idx="367">
                  <c:v>46</c:v>
                </c:pt>
                <c:pt idx="368">
                  <c:v>46.125</c:v>
                </c:pt>
                <c:pt idx="369">
                  <c:v>46.25</c:v>
                </c:pt>
                <c:pt idx="370">
                  <c:v>46.375</c:v>
                </c:pt>
                <c:pt idx="371">
                  <c:v>46.5</c:v>
                </c:pt>
                <c:pt idx="372">
                  <c:v>46.625</c:v>
                </c:pt>
                <c:pt idx="373">
                  <c:v>46.75</c:v>
                </c:pt>
                <c:pt idx="374">
                  <c:v>46.875</c:v>
                </c:pt>
                <c:pt idx="375">
                  <c:v>47</c:v>
                </c:pt>
                <c:pt idx="376">
                  <c:v>47.125</c:v>
                </c:pt>
                <c:pt idx="377">
                  <c:v>47.25</c:v>
                </c:pt>
                <c:pt idx="378">
                  <c:v>47.375</c:v>
                </c:pt>
                <c:pt idx="379">
                  <c:v>47.5</c:v>
                </c:pt>
                <c:pt idx="380">
                  <c:v>47.625</c:v>
                </c:pt>
                <c:pt idx="381">
                  <c:v>47.75</c:v>
                </c:pt>
                <c:pt idx="382">
                  <c:v>47.875</c:v>
                </c:pt>
                <c:pt idx="383">
                  <c:v>48</c:v>
                </c:pt>
                <c:pt idx="384">
                  <c:v>48.125</c:v>
                </c:pt>
                <c:pt idx="385">
                  <c:v>48.25</c:v>
                </c:pt>
                <c:pt idx="386">
                  <c:v>48.375</c:v>
                </c:pt>
                <c:pt idx="387">
                  <c:v>48.5</c:v>
                </c:pt>
                <c:pt idx="388">
                  <c:v>48.625</c:v>
                </c:pt>
                <c:pt idx="389">
                  <c:v>48.75</c:v>
                </c:pt>
                <c:pt idx="390">
                  <c:v>48.875</c:v>
                </c:pt>
                <c:pt idx="391">
                  <c:v>49</c:v>
                </c:pt>
                <c:pt idx="392">
                  <c:v>49.125</c:v>
                </c:pt>
                <c:pt idx="393">
                  <c:v>49.25</c:v>
                </c:pt>
                <c:pt idx="394">
                  <c:v>49.375</c:v>
                </c:pt>
                <c:pt idx="395">
                  <c:v>49.5</c:v>
                </c:pt>
                <c:pt idx="396">
                  <c:v>49.625</c:v>
                </c:pt>
                <c:pt idx="397">
                  <c:v>49.75</c:v>
                </c:pt>
                <c:pt idx="398">
                  <c:v>49.875</c:v>
                </c:pt>
                <c:pt idx="399">
                  <c:v>50</c:v>
                </c:pt>
                <c:pt idx="400">
                  <c:v>50.125</c:v>
                </c:pt>
                <c:pt idx="401">
                  <c:v>50.25</c:v>
                </c:pt>
                <c:pt idx="402">
                  <c:v>50.375</c:v>
                </c:pt>
                <c:pt idx="403">
                  <c:v>50.5</c:v>
                </c:pt>
                <c:pt idx="404">
                  <c:v>50.625</c:v>
                </c:pt>
                <c:pt idx="405">
                  <c:v>50.75</c:v>
                </c:pt>
                <c:pt idx="406">
                  <c:v>50.875</c:v>
                </c:pt>
                <c:pt idx="407">
                  <c:v>51</c:v>
                </c:pt>
                <c:pt idx="408">
                  <c:v>51.125</c:v>
                </c:pt>
                <c:pt idx="409">
                  <c:v>51.25</c:v>
                </c:pt>
                <c:pt idx="410">
                  <c:v>51.375</c:v>
                </c:pt>
                <c:pt idx="411">
                  <c:v>51.5</c:v>
                </c:pt>
                <c:pt idx="412">
                  <c:v>51.625</c:v>
                </c:pt>
                <c:pt idx="413">
                  <c:v>51.75</c:v>
                </c:pt>
                <c:pt idx="414">
                  <c:v>51.875</c:v>
                </c:pt>
                <c:pt idx="415">
                  <c:v>52</c:v>
                </c:pt>
                <c:pt idx="416">
                  <c:v>52.125</c:v>
                </c:pt>
                <c:pt idx="417">
                  <c:v>52.25</c:v>
                </c:pt>
                <c:pt idx="418">
                  <c:v>52.375</c:v>
                </c:pt>
                <c:pt idx="419">
                  <c:v>52.5</c:v>
                </c:pt>
                <c:pt idx="420">
                  <c:v>52.625</c:v>
                </c:pt>
                <c:pt idx="421">
                  <c:v>52.75</c:v>
                </c:pt>
                <c:pt idx="422">
                  <c:v>52.875</c:v>
                </c:pt>
                <c:pt idx="423">
                  <c:v>53</c:v>
                </c:pt>
                <c:pt idx="424">
                  <c:v>53.125</c:v>
                </c:pt>
                <c:pt idx="425">
                  <c:v>53.25</c:v>
                </c:pt>
                <c:pt idx="426">
                  <c:v>53.375</c:v>
                </c:pt>
                <c:pt idx="427">
                  <c:v>53.5</c:v>
                </c:pt>
                <c:pt idx="428">
                  <c:v>53.625</c:v>
                </c:pt>
                <c:pt idx="429">
                  <c:v>53.75</c:v>
                </c:pt>
                <c:pt idx="430">
                  <c:v>53.875</c:v>
                </c:pt>
                <c:pt idx="431">
                  <c:v>54</c:v>
                </c:pt>
                <c:pt idx="432">
                  <c:v>54.125</c:v>
                </c:pt>
                <c:pt idx="433">
                  <c:v>54.25</c:v>
                </c:pt>
                <c:pt idx="434">
                  <c:v>54.375</c:v>
                </c:pt>
                <c:pt idx="435">
                  <c:v>54.5</c:v>
                </c:pt>
                <c:pt idx="436">
                  <c:v>54.625</c:v>
                </c:pt>
                <c:pt idx="437">
                  <c:v>54.75</c:v>
                </c:pt>
                <c:pt idx="438">
                  <c:v>54.875</c:v>
                </c:pt>
                <c:pt idx="439">
                  <c:v>55</c:v>
                </c:pt>
                <c:pt idx="440">
                  <c:v>55.125</c:v>
                </c:pt>
                <c:pt idx="441">
                  <c:v>55.25</c:v>
                </c:pt>
                <c:pt idx="442">
                  <c:v>55.375</c:v>
                </c:pt>
                <c:pt idx="443">
                  <c:v>55.5</c:v>
                </c:pt>
                <c:pt idx="444">
                  <c:v>55.625</c:v>
                </c:pt>
                <c:pt idx="445">
                  <c:v>55.75</c:v>
                </c:pt>
                <c:pt idx="446">
                  <c:v>55.875</c:v>
                </c:pt>
                <c:pt idx="447">
                  <c:v>56</c:v>
                </c:pt>
                <c:pt idx="448">
                  <c:v>56.125</c:v>
                </c:pt>
                <c:pt idx="449">
                  <c:v>56.25</c:v>
                </c:pt>
                <c:pt idx="450">
                  <c:v>56.375</c:v>
                </c:pt>
                <c:pt idx="451">
                  <c:v>56.5</c:v>
                </c:pt>
                <c:pt idx="452">
                  <c:v>56.625</c:v>
                </c:pt>
                <c:pt idx="453">
                  <c:v>56.75</c:v>
                </c:pt>
                <c:pt idx="454">
                  <c:v>56.875</c:v>
                </c:pt>
                <c:pt idx="455">
                  <c:v>57</c:v>
                </c:pt>
                <c:pt idx="456">
                  <c:v>57.125</c:v>
                </c:pt>
                <c:pt idx="457">
                  <c:v>57.25</c:v>
                </c:pt>
                <c:pt idx="458">
                  <c:v>57.375</c:v>
                </c:pt>
                <c:pt idx="459">
                  <c:v>57.5</c:v>
                </c:pt>
                <c:pt idx="460">
                  <c:v>57.625</c:v>
                </c:pt>
                <c:pt idx="461">
                  <c:v>57.75</c:v>
                </c:pt>
                <c:pt idx="462">
                  <c:v>57.875</c:v>
                </c:pt>
                <c:pt idx="463">
                  <c:v>58</c:v>
                </c:pt>
                <c:pt idx="464">
                  <c:v>58.125</c:v>
                </c:pt>
                <c:pt idx="465">
                  <c:v>58.25</c:v>
                </c:pt>
                <c:pt idx="466">
                  <c:v>58.375</c:v>
                </c:pt>
                <c:pt idx="467">
                  <c:v>58.5</c:v>
                </c:pt>
                <c:pt idx="468">
                  <c:v>58.625</c:v>
                </c:pt>
                <c:pt idx="469">
                  <c:v>58.75</c:v>
                </c:pt>
                <c:pt idx="470">
                  <c:v>58.875</c:v>
                </c:pt>
                <c:pt idx="471">
                  <c:v>59</c:v>
                </c:pt>
                <c:pt idx="472">
                  <c:v>59.125</c:v>
                </c:pt>
                <c:pt idx="473">
                  <c:v>59.25</c:v>
                </c:pt>
                <c:pt idx="474">
                  <c:v>59.375</c:v>
                </c:pt>
                <c:pt idx="475">
                  <c:v>59.5</c:v>
                </c:pt>
                <c:pt idx="476">
                  <c:v>59.625</c:v>
                </c:pt>
                <c:pt idx="477">
                  <c:v>59.75</c:v>
                </c:pt>
                <c:pt idx="478">
                  <c:v>59.875</c:v>
                </c:pt>
                <c:pt idx="479">
                  <c:v>60</c:v>
                </c:pt>
                <c:pt idx="480">
                  <c:v>60.125</c:v>
                </c:pt>
                <c:pt idx="481">
                  <c:v>60.25</c:v>
                </c:pt>
                <c:pt idx="482">
                  <c:v>60.375</c:v>
                </c:pt>
                <c:pt idx="483">
                  <c:v>60.5</c:v>
                </c:pt>
                <c:pt idx="484">
                  <c:v>60.625</c:v>
                </c:pt>
                <c:pt idx="485">
                  <c:v>60.75</c:v>
                </c:pt>
                <c:pt idx="486">
                  <c:v>60.875</c:v>
                </c:pt>
                <c:pt idx="487">
                  <c:v>61</c:v>
                </c:pt>
                <c:pt idx="488">
                  <c:v>61.125</c:v>
                </c:pt>
                <c:pt idx="489">
                  <c:v>61.25</c:v>
                </c:pt>
                <c:pt idx="490">
                  <c:v>61.375</c:v>
                </c:pt>
                <c:pt idx="491">
                  <c:v>61.5</c:v>
                </c:pt>
                <c:pt idx="492">
                  <c:v>61.625</c:v>
                </c:pt>
                <c:pt idx="493">
                  <c:v>61.75</c:v>
                </c:pt>
                <c:pt idx="494">
                  <c:v>61.875</c:v>
                </c:pt>
                <c:pt idx="495">
                  <c:v>62</c:v>
                </c:pt>
                <c:pt idx="496">
                  <c:v>62.125</c:v>
                </c:pt>
                <c:pt idx="497">
                  <c:v>62.25</c:v>
                </c:pt>
                <c:pt idx="498">
                  <c:v>62.375</c:v>
                </c:pt>
                <c:pt idx="499">
                  <c:v>62.5</c:v>
                </c:pt>
                <c:pt idx="500">
                  <c:v>62.625</c:v>
                </c:pt>
                <c:pt idx="501">
                  <c:v>62.75</c:v>
                </c:pt>
                <c:pt idx="502">
                  <c:v>62.875</c:v>
                </c:pt>
                <c:pt idx="503">
                  <c:v>63</c:v>
                </c:pt>
                <c:pt idx="504">
                  <c:v>63.125</c:v>
                </c:pt>
                <c:pt idx="505">
                  <c:v>63.25</c:v>
                </c:pt>
                <c:pt idx="506">
                  <c:v>63.375</c:v>
                </c:pt>
                <c:pt idx="507">
                  <c:v>63.5</c:v>
                </c:pt>
                <c:pt idx="508">
                  <c:v>63.625</c:v>
                </c:pt>
                <c:pt idx="509">
                  <c:v>63.75</c:v>
                </c:pt>
                <c:pt idx="510">
                  <c:v>63.875</c:v>
                </c:pt>
                <c:pt idx="511">
                  <c:v>64</c:v>
                </c:pt>
                <c:pt idx="512">
                  <c:v>64.125</c:v>
                </c:pt>
                <c:pt idx="513">
                  <c:v>64.25</c:v>
                </c:pt>
                <c:pt idx="514">
                  <c:v>64.375</c:v>
                </c:pt>
                <c:pt idx="515">
                  <c:v>64.5</c:v>
                </c:pt>
                <c:pt idx="516">
                  <c:v>64.625</c:v>
                </c:pt>
                <c:pt idx="517">
                  <c:v>64.75</c:v>
                </c:pt>
                <c:pt idx="518">
                  <c:v>64.875</c:v>
                </c:pt>
                <c:pt idx="519">
                  <c:v>65</c:v>
                </c:pt>
                <c:pt idx="520">
                  <c:v>65.125</c:v>
                </c:pt>
                <c:pt idx="521">
                  <c:v>65.25</c:v>
                </c:pt>
                <c:pt idx="522">
                  <c:v>65.375</c:v>
                </c:pt>
                <c:pt idx="523">
                  <c:v>65.5</c:v>
                </c:pt>
                <c:pt idx="524">
                  <c:v>65.625</c:v>
                </c:pt>
                <c:pt idx="525">
                  <c:v>65.75</c:v>
                </c:pt>
                <c:pt idx="526">
                  <c:v>65.875</c:v>
                </c:pt>
                <c:pt idx="527">
                  <c:v>66</c:v>
                </c:pt>
                <c:pt idx="528">
                  <c:v>66.125</c:v>
                </c:pt>
                <c:pt idx="529">
                  <c:v>66.25</c:v>
                </c:pt>
                <c:pt idx="530">
                  <c:v>66.375</c:v>
                </c:pt>
                <c:pt idx="531">
                  <c:v>66.5</c:v>
                </c:pt>
                <c:pt idx="532">
                  <c:v>66.625</c:v>
                </c:pt>
                <c:pt idx="533">
                  <c:v>66.75</c:v>
                </c:pt>
                <c:pt idx="534">
                  <c:v>66.875</c:v>
                </c:pt>
                <c:pt idx="535">
                  <c:v>67</c:v>
                </c:pt>
                <c:pt idx="536">
                  <c:v>67.125</c:v>
                </c:pt>
                <c:pt idx="537">
                  <c:v>67.25</c:v>
                </c:pt>
                <c:pt idx="538">
                  <c:v>67.375</c:v>
                </c:pt>
                <c:pt idx="539">
                  <c:v>67.5</c:v>
                </c:pt>
                <c:pt idx="540">
                  <c:v>67.625</c:v>
                </c:pt>
                <c:pt idx="541">
                  <c:v>67.75</c:v>
                </c:pt>
                <c:pt idx="542">
                  <c:v>67.875</c:v>
                </c:pt>
                <c:pt idx="543">
                  <c:v>68</c:v>
                </c:pt>
                <c:pt idx="544">
                  <c:v>68.125</c:v>
                </c:pt>
                <c:pt idx="545">
                  <c:v>68.25</c:v>
                </c:pt>
                <c:pt idx="546">
                  <c:v>68.375</c:v>
                </c:pt>
                <c:pt idx="547">
                  <c:v>68.5</c:v>
                </c:pt>
                <c:pt idx="548">
                  <c:v>68.625</c:v>
                </c:pt>
                <c:pt idx="549">
                  <c:v>68.75</c:v>
                </c:pt>
                <c:pt idx="550">
                  <c:v>68.875</c:v>
                </c:pt>
                <c:pt idx="551">
                  <c:v>69</c:v>
                </c:pt>
                <c:pt idx="552">
                  <c:v>69.125</c:v>
                </c:pt>
                <c:pt idx="553">
                  <c:v>69.25</c:v>
                </c:pt>
                <c:pt idx="554">
                  <c:v>69.375</c:v>
                </c:pt>
                <c:pt idx="555">
                  <c:v>69.5</c:v>
                </c:pt>
                <c:pt idx="556">
                  <c:v>69.625</c:v>
                </c:pt>
                <c:pt idx="557">
                  <c:v>69.75</c:v>
                </c:pt>
                <c:pt idx="558">
                  <c:v>69.875</c:v>
                </c:pt>
                <c:pt idx="559">
                  <c:v>70</c:v>
                </c:pt>
                <c:pt idx="560">
                  <c:v>70.125</c:v>
                </c:pt>
                <c:pt idx="561">
                  <c:v>70.25</c:v>
                </c:pt>
                <c:pt idx="562">
                  <c:v>70.375</c:v>
                </c:pt>
                <c:pt idx="563">
                  <c:v>70.5</c:v>
                </c:pt>
                <c:pt idx="564">
                  <c:v>70.625</c:v>
                </c:pt>
                <c:pt idx="565">
                  <c:v>70.75</c:v>
                </c:pt>
                <c:pt idx="566">
                  <c:v>70.875</c:v>
                </c:pt>
                <c:pt idx="567">
                  <c:v>71</c:v>
                </c:pt>
                <c:pt idx="568">
                  <c:v>71.125</c:v>
                </c:pt>
                <c:pt idx="569">
                  <c:v>71.25</c:v>
                </c:pt>
                <c:pt idx="570">
                  <c:v>71.375</c:v>
                </c:pt>
                <c:pt idx="571">
                  <c:v>71.5</c:v>
                </c:pt>
                <c:pt idx="572">
                  <c:v>71.625</c:v>
                </c:pt>
                <c:pt idx="573">
                  <c:v>71.75</c:v>
                </c:pt>
                <c:pt idx="574">
                  <c:v>71.875</c:v>
                </c:pt>
                <c:pt idx="575">
                  <c:v>72</c:v>
                </c:pt>
                <c:pt idx="576">
                  <c:v>72.125</c:v>
                </c:pt>
                <c:pt idx="577">
                  <c:v>72.25</c:v>
                </c:pt>
                <c:pt idx="578">
                  <c:v>72.375</c:v>
                </c:pt>
                <c:pt idx="579">
                  <c:v>72.5</c:v>
                </c:pt>
                <c:pt idx="580">
                  <c:v>72.625</c:v>
                </c:pt>
                <c:pt idx="581">
                  <c:v>72.75</c:v>
                </c:pt>
                <c:pt idx="582">
                  <c:v>72.875</c:v>
                </c:pt>
                <c:pt idx="583">
                  <c:v>73</c:v>
                </c:pt>
                <c:pt idx="584">
                  <c:v>73.125</c:v>
                </c:pt>
                <c:pt idx="585">
                  <c:v>73.25</c:v>
                </c:pt>
                <c:pt idx="586">
                  <c:v>73.375</c:v>
                </c:pt>
                <c:pt idx="587">
                  <c:v>73.5</c:v>
                </c:pt>
                <c:pt idx="588">
                  <c:v>73.625</c:v>
                </c:pt>
                <c:pt idx="589">
                  <c:v>73.75</c:v>
                </c:pt>
                <c:pt idx="590">
                  <c:v>73.875</c:v>
                </c:pt>
                <c:pt idx="591">
                  <c:v>74</c:v>
                </c:pt>
                <c:pt idx="592">
                  <c:v>74.125</c:v>
                </c:pt>
                <c:pt idx="593">
                  <c:v>74.25</c:v>
                </c:pt>
                <c:pt idx="594">
                  <c:v>74.375</c:v>
                </c:pt>
                <c:pt idx="595">
                  <c:v>74.5</c:v>
                </c:pt>
                <c:pt idx="596">
                  <c:v>74.625</c:v>
                </c:pt>
                <c:pt idx="597">
                  <c:v>74.75</c:v>
                </c:pt>
                <c:pt idx="598">
                  <c:v>74.875</c:v>
                </c:pt>
                <c:pt idx="599">
                  <c:v>75</c:v>
                </c:pt>
                <c:pt idx="600">
                  <c:v>75.125</c:v>
                </c:pt>
                <c:pt idx="601">
                  <c:v>75.25</c:v>
                </c:pt>
                <c:pt idx="602">
                  <c:v>75.375</c:v>
                </c:pt>
                <c:pt idx="603">
                  <c:v>75.5</c:v>
                </c:pt>
                <c:pt idx="604">
                  <c:v>75.625</c:v>
                </c:pt>
                <c:pt idx="605">
                  <c:v>75.75</c:v>
                </c:pt>
                <c:pt idx="606">
                  <c:v>75.875</c:v>
                </c:pt>
                <c:pt idx="607">
                  <c:v>76</c:v>
                </c:pt>
                <c:pt idx="608">
                  <c:v>76.125</c:v>
                </c:pt>
                <c:pt idx="609">
                  <c:v>76.25</c:v>
                </c:pt>
                <c:pt idx="610">
                  <c:v>76.375</c:v>
                </c:pt>
                <c:pt idx="611">
                  <c:v>76.5</c:v>
                </c:pt>
                <c:pt idx="612">
                  <c:v>76.625</c:v>
                </c:pt>
                <c:pt idx="613">
                  <c:v>76.75</c:v>
                </c:pt>
                <c:pt idx="614">
                  <c:v>76.875</c:v>
                </c:pt>
                <c:pt idx="615">
                  <c:v>77</c:v>
                </c:pt>
                <c:pt idx="616">
                  <c:v>77.125</c:v>
                </c:pt>
                <c:pt idx="617">
                  <c:v>77.25</c:v>
                </c:pt>
                <c:pt idx="618">
                  <c:v>77.375</c:v>
                </c:pt>
                <c:pt idx="619">
                  <c:v>77.5</c:v>
                </c:pt>
                <c:pt idx="620">
                  <c:v>77.625</c:v>
                </c:pt>
                <c:pt idx="621">
                  <c:v>77.75</c:v>
                </c:pt>
                <c:pt idx="622">
                  <c:v>77.875</c:v>
                </c:pt>
                <c:pt idx="623">
                  <c:v>78</c:v>
                </c:pt>
                <c:pt idx="624">
                  <c:v>78.125</c:v>
                </c:pt>
                <c:pt idx="625">
                  <c:v>78.25</c:v>
                </c:pt>
                <c:pt idx="626">
                  <c:v>78.375</c:v>
                </c:pt>
                <c:pt idx="627">
                  <c:v>78.5</c:v>
                </c:pt>
                <c:pt idx="628">
                  <c:v>78.625</c:v>
                </c:pt>
                <c:pt idx="629">
                  <c:v>78.75</c:v>
                </c:pt>
                <c:pt idx="630">
                  <c:v>78.875</c:v>
                </c:pt>
                <c:pt idx="631">
                  <c:v>79</c:v>
                </c:pt>
                <c:pt idx="632">
                  <c:v>79.125</c:v>
                </c:pt>
                <c:pt idx="633">
                  <c:v>79.25</c:v>
                </c:pt>
                <c:pt idx="634">
                  <c:v>79.375</c:v>
                </c:pt>
                <c:pt idx="635">
                  <c:v>79.5</c:v>
                </c:pt>
                <c:pt idx="636">
                  <c:v>79.625</c:v>
                </c:pt>
                <c:pt idx="637">
                  <c:v>79.75</c:v>
                </c:pt>
                <c:pt idx="638">
                  <c:v>79.875</c:v>
                </c:pt>
                <c:pt idx="639">
                  <c:v>80</c:v>
                </c:pt>
                <c:pt idx="640">
                  <c:v>80.125</c:v>
                </c:pt>
                <c:pt idx="641">
                  <c:v>80.25</c:v>
                </c:pt>
                <c:pt idx="642">
                  <c:v>80.375</c:v>
                </c:pt>
                <c:pt idx="643">
                  <c:v>80.5</c:v>
                </c:pt>
                <c:pt idx="644">
                  <c:v>80.625</c:v>
                </c:pt>
                <c:pt idx="645">
                  <c:v>80.75</c:v>
                </c:pt>
                <c:pt idx="646">
                  <c:v>80.875</c:v>
                </c:pt>
                <c:pt idx="647">
                  <c:v>81</c:v>
                </c:pt>
                <c:pt idx="648">
                  <c:v>81.125</c:v>
                </c:pt>
                <c:pt idx="649">
                  <c:v>81.25</c:v>
                </c:pt>
                <c:pt idx="650">
                  <c:v>81.375</c:v>
                </c:pt>
                <c:pt idx="651">
                  <c:v>81.5</c:v>
                </c:pt>
                <c:pt idx="652">
                  <c:v>81.625</c:v>
                </c:pt>
                <c:pt idx="653">
                  <c:v>81.75</c:v>
                </c:pt>
                <c:pt idx="654">
                  <c:v>81.875</c:v>
                </c:pt>
                <c:pt idx="655">
                  <c:v>82</c:v>
                </c:pt>
                <c:pt idx="656">
                  <c:v>82.125</c:v>
                </c:pt>
                <c:pt idx="657">
                  <c:v>82.25</c:v>
                </c:pt>
                <c:pt idx="658">
                  <c:v>82.375</c:v>
                </c:pt>
                <c:pt idx="659">
                  <c:v>82.5</c:v>
                </c:pt>
                <c:pt idx="660">
                  <c:v>82.625</c:v>
                </c:pt>
                <c:pt idx="661">
                  <c:v>82.75</c:v>
                </c:pt>
                <c:pt idx="662">
                  <c:v>82.875</c:v>
                </c:pt>
                <c:pt idx="663">
                  <c:v>83</c:v>
                </c:pt>
                <c:pt idx="664">
                  <c:v>83.125</c:v>
                </c:pt>
                <c:pt idx="665">
                  <c:v>83.25</c:v>
                </c:pt>
                <c:pt idx="666">
                  <c:v>83.375</c:v>
                </c:pt>
                <c:pt idx="667">
                  <c:v>83.5</c:v>
                </c:pt>
                <c:pt idx="668">
                  <c:v>83.625</c:v>
                </c:pt>
                <c:pt idx="669">
                  <c:v>83.75</c:v>
                </c:pt>
                <c:pt idx="670">
                  <c:v>83.875</c:v>
                </c:pt>
                <c:pt idx="671">
                  <c:v>84</c:v>
                </c:pt>
                <c:pt idx="672">
                  <c:v>84.125</c:v>
                </c:pt>
                <c:pt idx="673">
                  <c:v>84.25</c:v>
                </c:pt>
                <c:pt idx="674">
                  <c:v>84.375</c:v>
                </c:pt>
                <c:pt idx="675">
                  <c:v>84.5</c:v>
                </c:pt>
                <c:pt idx="676">
                  <c:v>84.625</c:v>
                </c:pt>
                <c:pt idx="677">
                  <c:v>84.75</c:v>
                </c:pt>
                <c:pt idx="678">
                  <c:v>84.875</c:v>
                </c:pt>
                <c:pt idx="679">
                  <c:v>85</c:v>
                </c:pt>
                <c:pt idx="680">
                  <c:v>85.125</c:v>
                </c:pt>
                <c:pt idx="681">
                  <c:v>85.25</c:v>
                </c:pt>
                <c:pt idx="682">
                  <c:v>85.375</c:v>
                </c:pt>
                <c:pt idx="683">
                  <c:v>85.5</c:v>
                </c:pt>
                <c:pt idx="684">
                  <c:v>85.625</c:v>
                </c:pt>
                <c:pt idx="685">
                  <c:v>85.75</c:v>
                </c:pt>
                <c:pt idx="686">
                  <c:v>85.875</c:v>
                </c:pt>
                <c:pt idx="687">
                  <c:v>86</c:v>
                </c:pt>
                <c:pt idx="688">
                  <c:v>86.125</c:v>
                </c:pt>
                <c:pt idx="689">
                  <c:v>86.25</c:v>
                </c:pt>
                <c:pt idx="690">
                  <c:v>86.375</c:v>
                </c:pt>
                <c:pt idx="691">
                  <c:v>86.5</c:v>
                </c:pt>
                <c:pt idx="692">
                  <c:v>86.625</c:v>
                </c:pt>
                <c:pt idx="693">
                  <c:v>86.75</c:v>
                </c:pt>
                <c:pt idx="694">
                  <c:v>86.875</c:v>
                </c:pt>
                <c:pt idx="695">
                  <c:v>87</c:v>
                </c:pt>
                <c:pt idx="696">
                  <c:v>87.125</c:v>
                </c:pt>
                <c:pt idx="697">
                  <c:v>87.25</c:v>
                </c:pt>
                <c:pt idx="698">
                  <c:v>87.375</c:v>
                </c:pt>
                <c:pt idx="699">
                  <c:v>87.5</c:v>
                </c:pt>
                <c:pt idx="700">
                  <c:v>87.625</c:v>
                </c:pt>
                <c:pt idx="701">
                  <c:v>87.75</c:v>
                </c:pt>
                <c:pt idx="702">
                  <c:v>87.875</c:v>
                </c:pt>
                <c:pt idx="703">
                  <c:v>88</c:v>
                </c:pt>
                <c:pt idx="704">
                  <c:v>88.125</c:v>
                </c:pt>
                <c:pt idx="705">
                  <c:v>88.25</c:v>
                </c:pt>
                <c:pt idx="706">
                  <c:v>88.375</c:v>
                </c:pt>
                <c:pt idx="707">
                  <c:v>88.5</c:v>
                </c:pt>
                <c:pt idx="708">
                  <c:v>88.625</c:v>
                </c:pt>
                <c:pt idx="709">
                  <c:v>88.75</c:v>
                </c:pt>
                <c:pt idx="710">
                  <c:v>88.875</c:v>
                </c:pt>
                <c:pt idx="711">
                  <c:v>89</c:v>
                </c:pt>
                <c:pt idx="712">
                  <c:v>89.125</c:v>
                </c:pt>
                <c:pt idx="713">
                  <c:v>89.25</c:v>
                </c:pt>
                <c:pt idx="714">
                  <c:v>89.375</c:v>
                </c:pt>
                <c:pt idx="715">
                  <c:v>89.5</c:v>
                </c:pt>
                <c:pt idx="716">
                  <c:v>89.625</c:v>
                </c:pt>
                <c:pt idx="717">
                  <c:v>89.75</c:v>
                </c:pt>
                <c:pt idx="718">
                  <c:v>89.875</c:v>
                </c:pt>
                <c:pt idx="719">
                  <c:v>90</c:v>
                </c:pt>
                <c:pt idx="720">
                  <c:v>90.125</c:v>
                </c:pt>
                <c:pt idx="721">
                  <c:v>90.25</c:v>
                </c:pt>
                <c:pt idx="722">
                  <c:v>90.375</c:v>
                </c:pt>
                <c:pt idx="723">
                  <c:v>90.5</c:v>
                </c:pt>
                <c:pt idx="724">
                  <c:v>90.625</c:v>
                </c:pt>
                <c:pt idx="725">
                  <c:v>90.75</c:v>
                </c:pt>
                <c:pt idx="726">
                  <c:v>90.875</c:v>
                </c:pt>
                <c:pt idx="727">
                  <c:v>91</c:v>
                </c:pt>
                <c:pt idx="728">
                  <c:v>91.125</c:v>
                </c:pt>
                <c:pt idx="729">
                  <c:v>91.25</c:v>
                </c:pt>
                <c:pt idx="730">
                  <c:v>91.375</c:v>
                </c:pt>
                <c:pt idx="731">
                  <c:v>91.5</c:v>
                </c:pt>
                <c:pt idx="732">
                  <c:v>91.625</c:v>
                </c:pt>
                <c:pt idx="733">
                  <c:v>91.75</c:v>
                </c:pt>
                <c:pt idx="734">
                  <c:v>91.875</c:v>
                </c:pt>
                <c:pt idx="735">
                  <c:v>92</c:v>
                </c:pt>
                <c:pt idx="736">
                  <c:v>92.125</c:v>
                </c:pt>
                <c:pt idx="737">
                  <c:v>92.25</c:v>
                </c:pt>
                <c:pt idx="738">
                  <c:v>92.375</c:v>
                </c:pt>
                <c:pt idx="739">
                  <c:v>92.5</c:v>
                </c:pt>
                <c:pt idx="740">
                  <c:v>92.625</c:v>
                </c:pt>
                <c:pt idx="741">
                  <c:v>92.75</c:v>
                </c:pt>
                <c:pt idx="742">
                  <c:v>92.875</c:v>
                </c:pt>
                <c:pt idx="743">
                  <c:v>93</c:v>
                </c:pt>
                <c:pt idx="744">
                  <c:v>93.125</c:v>
                </c:pt>
                <c:pt idx="745">
                  <c:v>93.25</c:v>
                </c:pt>
                <c:pt idx="746">
                  <c:v>93.375</c:v>
                </c:pt>
                <c:pt idx="747">
                  <c:v>93.5</c:v>
                </c:pt>
                <c:pt idx="748">
                  <c:v>93.625</c:v>
                </c:pt>
                <c:pt idx="749">
                  <c:v>93.75</c:v>
                </c:pt>
                <c:pt idx="750">
                  <c:v>93.875</c:v>
                </c:pt>
                <c:pt idx="751">
                  <c:v>94</c:v>
                </c:pt>
                <c:pt idx="752">
                  <c:v>94.125</c:v>
                </c:pt>
                <c:pt idx="753">
                  <c:v>94.25</c:v>
                </c:pt>
                <c:pt idx="754">
                  <c:v>94.375</c:v>
                </c:pt>
                <c:pt idx="755">
                  <c:v>94.5</c:v>
                </c:pt>
                <c:pt idx="756">
                  <c:v>94.625</c:v>
                </c:pt>
                <c:pt idx="757">
                  <c:v>94.75</c:v>
                </c:pt>
                <c:pt idx="758">
                  <c:v>94.875</c:v>
                </c:pt>
                <c:pt idx="759">
                  <c:v>95</c:v>
                </c:pt>
                <c:pt idx="760">
                  <c:v>95.125</c:v>
                </c:pt>
                <c:pt idx="761">
                  <c:v>95.25</c:v>
                </c:pt>
                <c:pt idx="762">
                  <c:v>95.375</c:v>
                </c:pt>
                <c:pt idx="763">
                  <c:v>95.5</c:v>
                </c:pt>
                <c:pt idx="764">
                  <c:v>95.625</c:v>
                </c:pt>
                <c:pt idx="765">
                  <c:v>95.75</c:v>
                </c:pt>
                <c:pt idx="766">
                  <c:v>95.875</c:v>
                </c:pt>
                <c:pt idx="767">
                  <c:v>96</c:v>
                </c:pt>
                <c:pt idx="768">
                  <c:v>96.125</c:v>
                </c:pt>
                <c:pt idx="769">
                  <c:v>96.25</c:v>
                </c:pt>
                <c:pt idx="770">
                  <c:v>96.375</c:v>
                </c:pt>
                <c:pt idx="771">
                  <c:v>96.5</c:v>
                </c:pt>
                <c:pt idx="772">
                  <c:v>96.625</c:v>
                </c:pt>
                <c:pt idx="773">
                  <c:v>96.75</c:v>
                </c:pt>
                <c:pt idx="774">
                  <c:v>96.875</c:v>
                </c:pt>
                <c:pt idx="775">
                  <c:v>97</c:v>
                </c:pt>
                <c:pt idx="776">
                  <c:v>97.125</c:v>
                </c:pt>
                <c:pt idx="777">
                  <c:v>97.25</c:v>
                </c:pt>
                <c:pt idx="778">
                  <c:v>97.375</c:v>
                </c:pt>
                <c:pt idx="779">
                  <c:v>97.5</c:v>
                </c:pt>
                <c:pt idx="780">
                  <c:v>97.625</c:v>
                </c:pt>
                <c:pt idx="781">
                  <c:v>97.75</c:v>
                </c:pt>
                <c:pt idx="782">
                  <c:v>97.875</c:v>
                </c:pt>
                <c:pt idx="783">
                  <c:v>98</c:v>
                </c:pt>
                <c:pt idx="784">
                  <c:v>98.125</c:v>
                </c:pt>
                <c:pt idx="785">
                  <c:v>98.25</c:v>
                </c:pt>
                <c:pt idx="786">
                  <c:v>98.375</c:v>
                </c:pt>
                <c:pt idx="787">
                  <c:v>98.5</c:v>
                </c:pt>
                <c:pt idx="788">
                  <c:v>98.625</c:v>
                </c:pt>
                <c:pt idx="789">
                  <c:v>98.75</c:v>
                </c:pt>
                <c:pt idx="790">
                  <c:v>98.875</c:v>
                </c:pt>
                <c:pt idx="791">
                  <c:v>99</c:v>
                </c:pt>
                <c:pt idx="792">
                  <c:v>99.125</c:v>
                </c:pt>
                <c:pt idx="793">
                  <c:v>99.25</c:v>
                </c:pt>
                <c:pt idx="794">
                  <c:v>99.375</c:v>
                </c:pt>
                <c:pt idx="795">
                  <c:v>99.5</c:v>
                </c:pt>
                <c:pt idx="796">
                  <c:v>99.625</c:v>
                </c:pt>
                <c:pt idx="797">
                  <c:v>99.75</c:v>
                </c:pt>
                <c:pt idx="798">
                  <c:v>99.875</c:v>
                </c:pt>
                <c:pt idx="799">
                  <c:v>100</c:v>
                </c:pt>
                <c:pt idx="800">
                  <c:v>100.125</c:v>
                </c:pt>
                <c:pt idx="801">
                  <c:v>100.25</c:v>
                </c:pt>
                <c:pt idx="802">
                  <c:v>100.375</c:v>
                </c:pt>
                <c:pt idx="803">
                  <c:v>100.5</c:v>
                </c:pt>
                <c:pt idx="804">
                  <c:v>100.625</c:v>
                </c:pt>
                <c:pt idx="805">
                  <c:v>100.75</c:v>
                </c:pt>
                <c:pt idx="806">
                  <c:v>100.875</c:v>
                </c:pt>
                <c:pt idx="807">
                  <c:v>101</c:v>
                </c:pt>
                <c:pt idx="808">
                  <c:v>101.125</c:v>
                </c:pt>
                <c:pt idx="809">
                  <c:v>101.25</c:v>
                </c:pt>
                <c:pt idx="810">
                  <c:v>101.375</c:v>
                </c:pt>
                <c:pt idx="811">
                  <c:v>101.5</c:v>
                </c:pt>
                <c:pt idx="812">
                  <c:v>101.625</c:v>
                </c:pt>
                <c:pt idx="813">
                  <c:v>101.75</c:v>
                </c:pt>
                <c:pt idx="814">
                  <c:v>101.875</c:v>
                </c:pt>
                <c:pt idx="815">
                  <c:v>102</c:v>
                </c:pt>
                <c:pt idx="816">
                  <c:v>102.125</c:v>
                </c:pt>
                <c:pt idx="817">
                  <c:v>102.25</c:v>
                </c:pt>
                <c:pt idx="818">
                  <c:v>102.375</c:v>
                </c:pt>
                <c:pt idx="819">
                  <c:v>102.5</c:v>
                </c:pt>
                <c:pt idx="820">
                  <c:v>102.625</c:v>
                </c:pt>
                <c:pt idx="821">
                  <c:v>102.75</c:v>
                </c:pt>
                <c:pt idx="822">
                  <c:v>102.875</c:v>
                </c:pt>
                <c:pt idx="823">
                  <c:v>103</c:v>
                </c:pt>
                <c:pt idx="824">
                  <c:v>103.125</c:v>
                </c:pt>
                <c:pt idx="825">
                  <c:v>103.25</c:v>
                </c:pt>
                <c:pt idx="826">
                  <c:v>103.375</c:v>
                </c:pt>
                <c:pt idx="827">
                  <c:v>103.5</c:v>
                </c:pt>
                <c:pt idx="828">
                  <c:v>103.625</c:v>
                </c:pt>
                <c:pt idx="829">
                  <c:v>103.75</c:v>
                </c:pt>
                <c:pt idx="830">
                  <c:v>103.875</c:v>
                </c:pt>
                <c:pt idx="831">
                  <c:v>104</c:v>
                </c:pt>
                <c:pt idx="832">
                  <c:v>104.125</c:v>
                </c:pt>
                <c:pt idx="833">
                  <c:v>104.25</c:v>
                </c:pt>
                <c:pt idx="834">
                  <c:v>104.375</c:v>
                </c:pt>
                <c:pt idx="835">
                  <c:v>104.5</c:v>
                </c:pt>
                <c:pt idx="836">
                  <c:v>104.625</c:v>
                </c:pt>
                <c:pt idx="837">
                  <c:v>104.75</c:v>
                </c:pt>
                <c:pt idx="838">
                  <c:v>104.875</c:v>
                </c:pt>
                <c:pt idx="839">
                  <c:v>105</c:v>
                </c:pt>
                <c:pt idx="840">
                  <c:v>105.125</c:v>
                </c:pt>
                <c:pt idx="841">
                  <c:v>105.25</c:v>
                </c:pt>
                <c:pt idx="842">
                  <c:v>105.375</c:v>
                </c:pt>
                <c:pt idx="843">
                  <c:v>105.5</c:v>
                </c:pt>
                <c:pt idx="844">
                  <c:v>105.625</c:v>
                </c:pt>
                <c:pt idx="845">
                  <c:v>105.75</c:v>
                </c:pt>
                <c:pt idx="846">
                  <c:v>105.875</c:v>
                </c:pt>
                <c:pt idx="847">
                  <c:v>106</c:v>
                </c:pt>
                <c:pt idx="848">
                  <c:v>106.125</c:v>
                </c:pt>
                <c:pt idx="849">
                  <c:v>106.25</c:v>
                </c:pt>
                <c:pt idx="850">
                  <c:v>106.375</c:v>
                </c:pt>
                <c:pt idx="851">
                  <c:v>106.5</c:v>
                </c:pt>
                <c:pt idx="852">
                  <c:v>106.625</c:v>
                </c:pt>
                <c:pt idx="853">
                  <c:v>106.75</c:v>
                </c:pt>
                <c:pt idx="854">
                  <c:v>106.875</c:v>
                </c:pt>
                <c:pt idx="855">
                  <c:v>107</c:v>
                </c:pt>
                <c:pt idx="856">
                  <c:v>107.125</c:v>
                </c:pt>
                <c:pt idx="857">
                  <c:v>107.25</c:v>
                </c:pt>
                <c:pt idx="858">
                  <c:v>107.375</c:v>
                </c:pt>
                <c:pt idx="859">
                  <c:v>107.5</c:v>
                </c:pt>
                <c:pt idx="860">
                  <c:v>107.625</c:v>
                </c:pt>
                <c:pt idx="861">
                  <c:v>107.75</c:v>
                </c:pt>
                <c:pt idx="862">
                  <c:v>107.875</c:v>
                </c:pt>
                <c:pt idx="863">
                  <c:v>108</c:v>
                </c:pt>
                <c:pt idx="864">
                  <c:v>108.125</c:v>
                </c:pt>
                <c:pt idx="865">
                  <c:v>108.25</c:v>
                </c:pt>
                <c:pt idx="866">
                  <c:v>108.375</c:v>
                </c:pt>
                <c:pt idx="867">
                  <c:v>108.5</c:v>
                </c:pt>
                <c:pt idx="868">
                  <c:v>108.625</c:v>
                </c:pt>
                <c:pt idx="869">
                  <c:v>108.75</c:v>
                </c:pt>
                <c:pt idx="870">
                  <c:v>108.875</c:v>
                </c:pt>
                <c:pt idx="871">
                  <c:v>109</c:v>
                </c:pt>
                <c:pt idx="872">
                  <c:v>109.125</c:v>
                </c:pt>
                <c:pt idx="873">
                  <c:v>109.25</c:v>
                </c:pt>
                <c:pt idx="874">
                  <c:v>109.375</c:v>
                </c:pt>
                <c:pt idx="875">
                  <c:v>109.5</c:v>
                </c:pt>
                <c:pt idx="876">
                  <c:v>109.625</c:v>
                </c:pt>
                <c:pt idx="877">
                  <c:v>109.75</c:v>
                </c:pt>
                <c:pt idx="878">
                  <c:v>109.875</c:v>
                </c:pt>
                <c:pt idx="879">
                  <c:v>110</c:v>
                </c:pt>
                <c:pt idx="880">
                  <c:v>110.125</c:v>
                </c:pt>
                <c:pt idx="881">
                  <c:v>110.25</c:v>
                </c:pt>
                <c:pt idx="882">
                  <c:v>110.375</c:v>
                </c:pt>
                <c:pt idx="883">
                  <c:v>110.5</c:v>
                </c:pt>
                <c:pt idx="884">
                  <c:v>110.625</c:v>
                </c:pt>
                <c:pt idx="885">
                  <c:v>110.75</c:v>
                </c:pt>
                <c:pt idx="886">
                  <c:v>110.875</c:v>
                </c:pt>
                <c:pt idx="887">
                  <c:v>111</c:v>
                </c:pt>
                <c:pt idx="888">
                  <c:v>111.125</c:v>
                </c:pt>
                <c:pt idx="889">
                  <c:v>111.25</c:v>
                </c:pt>
                <c:pt idx="890">
                  <c:v>111.375</c:v>
                </c:pt>
                <c:pt idx="891">
                  <c:v>111.5</c:v>
                </c:pt>
                <c:pt idx="892">
                  <c:v>111.625</c:v>
                </c:pt>
                <c:pt idx="893">
                  <c:v>111.75</c:v>
                </c:pt>
                <c:pt idx="894">
                  <c:v>111.875</c:v>
                </c:pt>
                <c:pt idx="895">
                  <c:v>112</c:v>
                </c:pt>
                <c:pt idx="896">
                  <c:v>112.125</c:v>
                </c:pt>
                <c:pt idx="897">
                  <c:v>112.25</c:v>
                </c:pt>
                <c:pt idx="898">
                  <c:v>112.375</c:v>
                </c:pt>
                <c:pt idx="899">
                  <c:v>112.5</c:v>
                </c:pt>
                <c:pt idx="900">
                  <c:v>112.625</c:v>
                </c:pt>
                <c:pt idx="901">
                  <c:v>112.75</c:v>
                </c:pt>
                <c:pt idx="902">
                  <c:v>112.875</c:v>
                </c:pt>
                <c:pt idx="903">
                  <c:v>113</c:v>
                </c:pt>
                <c:pt idx="904">
                  <c:v>113.125</c:v>
                </c:pt>
                <c:pt idx="905">
                  <c:v>113.25</c:v>
                </c:pt>
                <c:pt idx="906">
                  <c:v>113.375</c:v>
                </c:pt>
                <c:pt idx="907">
                  <c:v>113.5</c:v>
                </c:pt>
                <c:pt idx="908">
                  <c:v>113.625</c:v>
                </c:pt>
                <c:pt idx="909">
                  <c:v>113.75</c:v>
                </c:pt>
                <c:pt idx="910">
                  <c:v>113.875</c:v>
                </c:pt>
                <c:pt idx="911">
                  <c:v>114</c:v>
                </c:pt>
                <c:pt idx="912">
                  <c:v>114.125</c:v>
                </c:pt>
                <c:pt idx="913">
                  <c:v>114.25</c:v>
                </c:pt>
                <c:pt idx="914">
                  <c:v>114.375</c:v>
                </c:pt>
                <c:pt idx="915">
                  <c:v>114.5</c:v>
                </c:pt>
                <c:pt idx="916">
                  <c:v>114.625</c:v>
                </c:pt>
                <c:pt idx="917">
                  <c:v>114.75</c:v>
                </c:pt>
                <c:pt idx="918">
                  <c:v>114.875</c:v>
                </c:pt>
                <c:pt idx="919">
                  <c:v>115</c:v>
                </c:pt>
                <c:pt idx="920">
                  <c:v>115.125</c:v>
                </c:pt>
                <c:pt idx="921">
                  <c:v>115.25</c:v>
                </c:pt>
                <c:pt idx="922">
                  <c:v>115.375</c:v>
                </c:pt>
                <c:pt idx="923">
                  <c:v>115.5</c:v>
                </c:pt>
                <c:pt idx="924">
                  <c:v>115.625</c:v>
                </c:pt>
                <c:pt idx="925">
                  <c:v>115.75</c:v>
                </c:pt>
                <c:pt idx="926">
                  <c:v>115.875</c:v>
                </c:pt>
                <c:pt idx="927">
                  <c:v>116</c:v>
                </c:pt>
                <c:pt idx="928">
                  <c:v>116.125</c:v>
                </c:pt>
                <c:pt idx="929">
                  <c:v>116.25</c:v>
                </c:pt>
                <c:pt idx="930">
                  <c:v>116.375</c:v>
                </c:pt>
                <c:pt idx="931">
                  <c:v>116.5</c:v>
                </c:pt>
                <c:pt idx="932">
                  <c:v>116.625</c:v>
                </c:pt>
                <c:pt idx="933">
                  <c:v>116.75</c:v>
                </c:pt>
                <c:pt idx="934">
                  <c:v>116.875</c:v>
                </c:pt>
                <c:pt idx="935">
                  <c:v>117</c:v>
                </c:pt>
                <c:pt idx="936">
                  <c:v>117.125</c:v>
                </c:pt>
                <c:pt idx="937">
                  <c:v>117.25</c:v>
                </c:pt>
                <c:pt idx="938">
                  <c:v>117.375</c:v>
                </c:pt>
                <c:pt idx="939">
                  <c:v>117.5</c:v>
                </c:pt>
                <c:pt idx="940">
                  <c:v>117.625</c:v>
                </c:pt>
                <c:pt idx="941">
                  <c:v>117.75</c:v>
                </c:pt>
                <c:pt idx="942">
                  <c:v>117.875</c:v>
                </c:pt>
                <c:pt idx="943">
                  <c:v>118</c:v>
                </c:pt>
                <c:pt idx="944">
                  <c:v>118.125</c:v>
                </c:pt>
                <c:pt idx="945">
                  <c:v>118.25</c:v>
                </c:pt>
                <c:pt idx="946">
                  <c:v>118.375</c:v>
                </c:pt>
                <c:pt idx="947">
                  <c:v>118.5</c:v>
                </c:pt>
                <c:pt idx="948">
                  <c:v>118.625</c:v>
                </c:pt>
                <c:pt idx="949">
                  <c:v>118.75</c:v>
                </c:pt>
                <c:pt idx="950">
                  <c:v>118.875</c:v>
                </c:pt>
                <c:pt idx="951">
                  <c:v>119</c:v>
                </c:pt>
                <c:pt idx="952">
                  <c:v>119.125</c:v>
                </c:pt>
                <c:pt idx="953">
                  <c:v>119.25</c:v>
                </c:pt>
                <c:pt idx="954">
                  <c:v>119.375</c:v>
                </c:pt>
                <c:pt idx="955">
                  <c:v>119.5</c:v>
                </c:pt>
                <c:pt idx="956">
                  <c:v>119.625</c:v>
                </c:pt>
                <c:pt idx="957">
                  <c:v>119.75</c:v>
                </c:pt>
                <c:pt idx="958">
                  <c:v>119.875</c:v>
                </c:pt>
                <c:pt idx="959">
                  <c:v>120</c:v>
                </c:pt>
                <c:pt idx="960">
                  <c:v>120.125</c:v>
                </c:pt>
                <c:pt idx="961">
                  <c:v>120.25</c:v>
                </c:pt>
                <c:pt idx="962">
                  <c:v>120.375</c:v>
                </c:pt>
                <c:pt idx="963">
                  <c:v>120.5</c:v>
                </c:pt>
                <c:pt idx="964">
                  <c:v>120.625</c:v>
                </c:pt>
                <c:pt idx="965">
                  <c:v>120.75</c:v>
                </c:pt>
                <c:pt idx="966">
                  <c:v>120.875</c:v>
                </c:pt>
                <c:pt idx="967">
                  <c:v>121</c:v>
                </c:pt>
                <c:pt idx="968">
                  <c:v>121.125</c:v>
                </c:pt>
                <c:pt idx="969">
                  <c:v>121.25</c:v>
                </c:pt>
                <c:pt idx="970">
                  <c:v>121.375</c:v>
                </c:pt>
                <c:pt idx="971">
                  <c:v>121.5</c:v>
                </c:pt>
                <c:pt idx="972">
                  <c:v>121.625</c:v>
                </c:pt>
                <c:pt idx="973">
                  <c:v>121.75</c:v>
                </c:pt>
                <c:pt idx="974">
                  <c:v>121.875</c:v>
                </c:pt>
                <c:pt idx="975">
                  <c:v>122</c:v>
                </c:pt>
                <c:pt idx="976">
                  <c:v>122.125</c:v>
                </c:pt>
                <c:pt idx="977">
                  <c:v>122.25</c:v>
                </c:pt>
                <c:pt idx="978">
                  <c:v>122.375</c:v>
                </c:pt>
                <c:pt idx="979">
                  <c:v>122.5</c:v>
                </c:pt>
                <c:pt idx="980">
                  <c:v>122.625</c:v>
                </c:pt>
                <c:pt idx="981">
                  <c:v>122.75</c:v>
                </c:pt>
                <c:pt idx="982">
                  <c:v>122.875</c:v>
                </c:pt>
                <c:pt idx="983">
                  <c:v>123</c:v>
                </c:pt>
                <c:pt idx="984">
                  <c:v>123.125</c:v>
                </c:pt>
                <c:pt idx="985">
                  <c:v>123.25</c:v>
                </c:pt>
                <c:pt idx="986">
                  <c:v>123.375</c:v>
                </c:pt>
                <c:pt idx="987">
                  <c:v>123.5</c:v>
                </c:pt>
                <c:pt idx="988">
                  <c:v>123.625</c:v>
                </c:pt>
                <c:pt idx="989">
                  <c:v>123.75</c:v>
                </c:pt>
                <c:pt idx="990">
                  <c:v>123.875</c:v>
                </c:pt>
                <c:pt idx="991">
                  <c:v>124</c:v>
                </c:pt>
                <c:pt idx="992">
                  <c:v>124.125</c:v>
                </c:pt>
                <c:pt idx="993">
                  <c:v>124.25</c:v>
                </c:pt>
                <c:pt idx="994">
                  <c:v>124.375</c:v>
                </c:pt>
                <c:pt idx="995">
                  <c:v>124.5</c:v>
                </c:pt>
                <c:pt idx="996">
                  <c:v>124.625</c:v>
                </c:pt>
                <c:pt idx="997">
                  <c:v>124.75</c:v>
                </c:pt>
                <c:pt idx="998">
                  <c:v>124.875</c:v>
                </c:pt>
                <c:pt idx="999">
                  <c:v>125</c:v>
                </c:pt>
                <c:pt idx="1000">
                  <c:v>125.125</c:v>
                </c:pt>
                <c:pt idx="1001">
                  <c:v>125.25</c:v>
                </c:pt>
                <c:pt idx="1002">
                  <c:v>125.375</c:v>
                </c:pt>
                <c:pt idx="1003">
                  <c:v>125.5</c:v>
                </c:pt>
                <c:pt idx="1004">
                  <c:v>125.625</c:v>
                </c:pt>
                <c:pt idx="1005">
                  <c:v>125.75</c:v>
                </c:pt>
                <c:pt idx="1006">
                  <c:v>125.875</c:v>
                </c:pt>
                <c:pt idx="1007">
                  <c:v>126</c:v>
                </c:pt>
                <c:pt idx="1008">
                  <c:v>126.125</c:v>
                </c:pt>
                <c:pt idx="1009">
                  <c:v>126.25</c:v>
                </c:pt>
                <c:pt idx="1010">
                  <c:v>126.375</c:v>
                </c:pt>
                <c:pt idx="1011">
                  <c:v>126.5</c:v>
                </c:pt>
                <c:pt idx="1012">
                  <c:v>126.625</c:v>
                </c:pt>
                <c:pt idx="1013">
                  <c:v>126.75</c:v>
                </c:pt>
                <c:pt idx="1014">
                  <c:v>126.875</c:v>
                </c:pt>
                <c:pt idx="1015">
                  <c:v>127</c:v>
                </c:pt>
                <c:pt idx="1016">
                  <c:v>127.125</c:v>
                </c:pt>
                <c:pt idx="1017">
                  <c:v>127.25</c:v>
                </c:pt>
                <c:pt idx="1018">
                  <c:v>127.375</c:v>
                </c:pt>
                <c:pt idx="1019">
                  <c:v>127.5</c:v>
                </c:pt>
                <c:pt idx="1020">
                  <c:v>127.625</c:v>
                </c:pt>
                <c:pt idx="1021">
                  <c:v>127.75</c:v>
                </c:pt>
                <c:pt idx="1022">
                  <c:v>127.875</c:v>
                </c:pt>
                <c:pt idx="1023">
                  <c:v>128</c:v>
                </c:pt>
                <c:pt idx="1024">
                  <c:v>128.125</c:v>
                </c:pt>
                <c:pt idx="1025">
                  <c:v>128.25</c:v>
                </c:pt>
                <c:pt idx="1026">
                  <c:v>128.375</c:v>
                </c:pt>
                <c:pt idx="1027">
                  <c:v>128.5</c:v>
                </c:pt>
                <c:pt idx="1028">
                  <c:v>128.625</c:v>
                </c:pt>
                <c:pt idx="1029">
                  <c:v>128.75</c:v>
                </c:pt>
                <c:pt idx="1030">
                  <c:v>128.875</c:v>
                </c:pt>
                <c:pt idx="1031">
                  <c:v>129</c:v>
                </c:pt>
                <c:pt idx="1032">
                  <c:v>129.125</c:v>
                </c:pt>
                <c:pt idx="1033">
                  <c:v>129.25</c:v>
                </c:pt>
                <c:pt idx="1034">
                  <c:v>129.375</c:v>
                </c:pt>
                <c:pt idx="1035">
                  <c:v>129.5</c:v>
                </c:pt>
                <c:pt idx="1036">
                  <c:v>129.625</c:v>
                </c:pt>
                <c:pt idx="1037">
                  <c:v>129.75</c:v>
                </c:pt>
                <c:pt idx="1038">
                  <c:v>129.875</c:v>
                </c:pt>
                <c:pt idx="1039">
                  <c:v>130</c:v>
                </c:pt>
                <c:pt idx="1040">
                  <c:v>130.125</c:v>
                </c:pt>
                <c:pt idx="1041">
                  <c:v>130.25</c:v>
                </c:pt>
                <c:pt idx="1042">
                  <c:v>130.375</c:v>
                </c:pt>
                <c:pt idx="1043">
                  <c:v>130.5</c:v>
                </c:pt>
                <c:pt idx="1044">
                  <c:v>130.625</c:v>
                </c:pt>
                <c:pt idx="1045">
                  <c:v>130.75</c:v>
                </c:pt>
                <c:pt idx="1046">
                  <c:v>130.875</c:v>
                </c:pt>
                <c:pt idx="1047">
                  <c:v>131</c:v>
                </c:pt>
                <c:pt idx="1048">
                  <c:v>131.125</c:v>
                </c:pt>
                <c:pt idx="1049">
                  <c:v>131.25</c:v>
                </c:pt>
                <c:pt idx="1050">
                  <c:v>131.375</c:v>
                </c:pt>
                <c:pt idx="1051">
                  <c:v>131.5</c:v>
                </c:pt>
                <c:pt idx="1052">
                  <c:v>131.625</c:v>
                </c:pt>
                <c:pt idx="1053">
                  <c:v>131.75</c:v>
                </c:pt>
                <c:pt idx="1054">
                  <c:v>131.875</c:v>
                </c:pt>
                <c:pt idx="1055">
                  <c:v>132</c:v>
                </c:pt>
                <c:pt idx="1056">
                  <c:v>132.125</c:v>
                </c:pt>
                <c:pt idx="1057">
                  <c:v>132.25</c:v>
                </c:pt>
                <c:pt idx="1058">
                  <c:v>132.375</c:v>
                </c:pt>
                <c:pt idx="1059">
                  <c:v>132.5</c:v>
                </c:pt>
                <c:pt idx="1060">
                  <c:v>132.625</c:v>
                </c:pt>
                <c:pt idx="1061">
                  <c:v>132.75</c:v>
                </c:pt>
                <c:pt idx="1062">
                  <c:v>132.875</c:v>
                </c:pt>
                <c:pt idx="1063">
                  <c:v>133</c:v>
                </c:pt>
                <c:pt idx="1064">
                  <c:v>133.125</c:v>
                </c:pt>
                <c:pt idx="1065">
                  <c:v>133.25</c:v>
                </c:pt>
                <c:pt idx="1066">
                  <c:v>133.375</c:v>
                </c:pt>
                <c:pt idx="1067">
                  <c:v>133.5</c:v>
                </c:pt>
                <c:pt idx="1068">
                  <c:v>133.625</c:v>
                </c:pt>
                <c:pt idx="1069">
                  <c:v>133.75</c:v>
                </c:pt>
                <c:pt idx="1070">
                  <c:v>133.875</c:v>
                </c:pt>
                <c:pt idx="1071">
                  <c:v>134</c:v>
                </c:pt>
                <c:pt idx="1072">
                  <c:v>134.125</c:v>
                </c:pt>
                <c:pt idx="1073">
                  <c:v>134.25</c:v>
                </c:pt>
                <c:pt idx="1074">
                  <c:v>134.375</c:v>
                </c:pt>
                <c:pt idx="1075">
                  <c:v>134.5</c:v>
                </c:pt>
                <c:pt idx="1076">
                  <c:v>134.625</c:v>
                </c:pt>
                <c:pt idx="1077">
                  <c:v>134.75</c:v>
                </c:pt>
                <c:pt idx="1078">
                  <c:v>134.875</c:v>
                </c:pt>
                <c:pt idx="1079">
                  <c:v>135</c:v>
                </c:pt>
                <c:pt idx="1080">
                  <c:v>135.125</c:v>
                </c:pt>
                <c:pt idx="1081">
                  <c:v>135.25</c:v>
                </c:pt>
                <c:pt idx="1082">
                  <c:v>135.375</c:v>
                </c:pt>
                <c:pt idx="1083">
                  <c:v>135.5</c:v>
                </c:pt>
                <c:pt idx="1084">
                  <c:v>135.625</c:v>
                </c:pt>
                <c:pt idx="1085">
                  <c:v>135.75</c:v>
                </c:pt>
                <c:pt idx="1086">
                  <c:v>135.875</c:v>
                </c:pt>
                <c:pt idx="1087">
                  <c:v>136</c:v>
                </c:pt>
                <c:pt idx="1088">
                  <c:v>136.125</c:v>
                </c:pt>
                <c:pt idx="1089">
                  <c:v>136.25</c:v>
                </c:pt>
                <c:pt idx="1090">
                  <c:v>136.375</c:v>
                </c:pt>
                <c:pt idx="1091">
                  <c:v>136.5</c:v>
                </c:pt>
                <c:pt idx="1092">
                  <c:v>136.625</c:v>
                </c:pt>
                <c:pt idx="1093">
                  <c:v>136.75</c:v>
                </c:pt>
                <c:pt idx="1094">
                  <c:v>136.875</c:v>
                </c:pt>
                <c:pt idx="1095">
                  <c:v>137</c:v>
                </c:pt>
                <c:pt idx="1096">
                  <c:v>137.125</c:v>
                </c:pt>
                <c:pt idx="1097">
                  <c:v>137.25</c:v>
                </c:pt>
                <c:pt idx="1098">
                  <c:v>137.375</c:v>
                </c:pt>
                <c:pt idx="1099">
                  <c:v>137.5</c:v>
                </c:pt>
                <c:pt idx="1100">
                  <c:v>137.625</c:v>
                </c:pt>
                <c:pt idx="1101">
                  <c:v>137.75</c:v>
                </c:pt>
                <c:pt idx="1102">
                  <c:v>137.875</c:v>
                </c:pt>
                <c:pt idx="1103">
                  <c:v>138</c:v>
                </c:pt>
                <c:pt idx="1104">
                  <c:v>138.125</c:v>
                </c:pt>
                <c:pt idx="1105">
                  <c:v>138.25</c:v>
                </c:pt>
                <c:pt idx="1106">
                  <c:v>138.375</c:v>
                </c:pt>
                <c:pt idx="1107">
                  <c:v>138.5</c:v>
                </c:pt>
                <c:pt idx="1108">
                  <c:v>138.625</c:v>
                </c:pt>
                <c:pt idx="1109">
                  <c:v>138.75</c:v>
                </c:pt>
                <c:pt idx="1110">
                  <c:v>138.875</c:v>
                </c:pt>
                <c:pt idx="1111">
                  <c:v>139</c:v>
                </c:pt>
                <c:pt idx="1112">
                  <c:v>139.125</c:v>
                </c:pt>
                <c:pt idx="1113">
                  <c:v>139.25</c:v>
                </c:pt>
                <c:pt idx="1114">
                  <c:v>139.375</c:v>
                </c:pt>
                <c:pt idx="1115">
                  <c:v>139.5</c:v>
                </c:pt>
                <c:pt idx="1116">
                  <c:v>139.625</c:v>
                </c:pt>
                <c:pt idx="1117">
                  <c:v>139.75</c:v>
                </c:pt>
                <c:pt idx="1118">
                  <c:v>139.875</c:v>
                </c:pt>
                <c:pt idx="1119">
                  <c:v>140</c:v>
                </c:pt>
                <c:pt idx="1120">
                  <c:v>140.125</c:v>
                </c:pt>
                <c:pt idx="1121">
                  <c:v>140.25</c:v>
                </c:pt>
                <c:pt idx="1122">
                  <c:v>140.375</c:v>
                </c:pt>
                <c:pt idx="1123">
                  <c:v>140.5</c:v>
                </c:pt>
                <c:pt idx="1124">
                  <c:v>140.625</c:v>
                </c:pt>
                <c:pt idx="1125">
                  <c:v>140.75</c:v>
                </c:pt>
                <c:pt idx="1126">
                  <c:v>140.875</c:v>
                </c:pt>
                <c:pt idx="1127">
                  <c:v>141</c:v>
                </c:pt>
                <c:pt idx="1128">
                  <c:v>141.125</c:v>
                </c:pt>
                <c:pt idx="1129">
                  <c:v>141.25</c:v>
                </c:pt>
                <c:pt idx="1130">
                  <c:v>141.375</c:v>
                </c:pt>
                <c:pt idx="1131">
                  <c:v>141.5</c:v>
                </c:pt>
                <c:pt idx="1132">
                  <c:v>141.625</c:v>
                </c:pt>
                <c:pt idx="1133">
                  <c:v>141.75</c:v>
                </c:pt>
                <c:pt idx="1134">
                  <c:v>141.875</c:v>
                </c:pt>
                <c:pt idx="1135">
                  <c:v>142</c:v>
                </c:pt>
                <c:pt idx="1136">
                  <c:v>142.125</c:v>
                </c:pt>
                <c:pt idx="1137">
                  <c:v>142.25</c:v>
                </c:pt>
                <c:pt idx="1138">
                  <c:v>142.375</c:v>
                </c:pt>
                <c:pt idx="1139">
                  <c:v>142.5</c:v>
                </c:pt>
                <c:pt idx="1140">
                  <c:v>142.625</c:v>
                </c:pt>
                <c:pt idx="1141">
                  <c:v>142.75</c:v>
                </c:pt>
                <c:pt idx="1142">
                  <c:v>142.875</c:v>
                </c:pt>
                <c:pt idx="1143">
                  <c:v>143</c:v>
                </c:pt>
                <c:pt idx="1144">
                  <c:v>143.125</c:v>
                </c:pt>
                <c:pt idx="1145">
                  <c:v>143.25</c:v>
                </c:pt>
                <c:pt idx="1146">
                  <c:v>143.375</c:v>
                </c:pt>
                <c:pt idx="1147">
                  <c:v>143.5</c:v>
                </c:pt>
                <c:pt idx="1148">
                  <c:v>143.625</c:v>
                </c:pt>
                <c:pt idx="1149">
                  <c:v>143.75</c:v>
                </c:pt>
                <c:pt idx="1150">
                  <c:v>143.875</c:v>
                </c:pt>
                <c:pt idx="1151">
                  <c:v>144</c:v>
                </c:pt>
                <c:pt idx="1152">
                  <c:v>144.125</c:v>
                </c:pt>
                <c:pt idx="1153">
                  <c:v>144.25</c:v>
                </c:pt>
                <c:pt idx="1154">
                  <c:v>144.375</c:v>
                </c:pt>
                <c:pt idx="1155">
                  <c:v>144.5</c:v>
                </c:pt>
                <c:pt idx="1156">
                  <c:v>144.625</c:v>
                </c:pt>
                <c:pt idx="1157">
                  <c:v>144.75</c:v>
                </c:pt>
                <c:pt idx="1158">
                  <c:v>144.875</c:v>
                </c:pt>
                <c:pt idx="1159">
                  <c:v>145</c:v>
                </c:pt>
                <c:pt idx="1160">
                  <c:v>145.125</c:v>
                </c:pt>
                <c:pt idx="1161">
                  <c:v>145.25</c:v>
                </c:pt>
                <c:pt idx="1162">
                  <c:v>145.375</c:v>
                </c:pt>
                <c:pt idx="1163">
                  <c:v>145.5</c:v>
                </c:pt>
                <c:pt idx="1164">
                  <c:v>145.625</c:v>
                </c:pt>
                <c:pt idx="1165">
                  <c:v>145.75</c:v>
                </c:pt>
                <c:pt idx="1166">
                  <c:v>145.875</c:v>
                </c:pt>
                <c:pt idx="1167">
                  <c:v>146</c:v>
                </c:pt>
                <c:pt idx="1168">
                  <c:v>146.125</c:v>
                </c:pt>
                <c:pt idx="1169">
                  <c:v>146.25</c:v>
                </c:pt>
                <c:pt idx="1170">
                  <c:v>146.375</c:v>
                </c:pt>
                <c:pt idx="1171">
                  <c:v>146.5</c:v>
                </c:pt>
                <c:pt idx="1172">
                  <c:v>146.625</c:v>
                </c:pt>
                <c:pt idx="1173">
                  <c:v>146.75</c:v>
                </c:pt>
                <c:pt idx="1174">
                  <c:v>146.875</c:v>
                </c:pt>
                <c:pt idx="1175">
                  <c:v>147</c:v>
                </c:pt>
                <c:pt idx="1176">
                  <c:v>147.125</c:v>
                </c:pt>
                <c:pt idx="1177">
                  <c:v>147.25</c:v>
                </c:pt>
                <c:pt idx="1178">
                  <c:v>147.375</c:v>
                </c:pt>
                <c:pt idx="1179">
                  <c:v>147.5</c:v>
                </c:pt>
                <c:pt idx="1180">
                  <c:v>147.625</c:v>
                </c:pt>
                <c:pt idx="1181">
                  <c:v>147.75</c:v>
                </c:pt>
                <c:pt idx="1182">
                  <c:v>147.875</c:v>
                </c:pt>
                <c:pt idx="1183">
                  <c:v>148</c:v>
                </c:pt>
                <c:pt idx="1184">
                  <c:v>148.125</c:v>
                </c:pt>
                <c:pt idx="1185">
                  <c:v>148.25</c:v>
                </c:pt>
                <c:pt idx="1186">
                  <c:v>148.375</c:v>
                </c:pt>
                <c:pt idx="1187">
                  <c:v>148.5</c:v>
                </c:pt>
                <c:pt idx="1188">
                  <c:v>148.625</c:v>
                </c:pt>
                <c:pt idx="1189">
                  <c:v>148.75</c:v>
                </c:pt>
                <c:pt idx="1190">
                  <c:v>148.875</c:v>
                </c:pt>
                <c:pt idx="1191">
                  <c:v>149</c:v>
                </c:pt>
                <c:pt idx="1192">
                  <c:v>149.125</c:v>
                </c:pt>
                <c:pt idx="1193">
                  <c:v>149.25</c:v>
                </c:pt>
                <c:pt idx="1194">
                  <c:v>149.375</c:v>
                </c:pt>
                <c:pt idx="1195">
                  <c:v>149.5</c:v>
                </c:pt>
                <c:pt idx="1196">
                  <c:v>149.625</c:v>
                </c:pt>
                <c:pt idx="1197">
                  <c:v>149.75</c:v>
                </c:pt>
                <c:pt idx="1198">
                  <c:v>149.875</c:v>
                </c:pt>
                <c:pt idx="1199">
                  <c:v>150</c:v>
                </c:pt>
                <c:pt idx="1200">
                  <c:v>150.125</c:v>
                </c:pt>
                <c:pt idx="1201">
                  <c:v>150.25</c:v>
                </c:pt>
                <c:pt idx="1202">
                  <c:v>150.375</c:v>
                </c:pt>
                <c:pt idx="1203">
                  <c:v>150.5</c:v>
                </c:pt>
                <c:pt idx="1204">
                  <c:v>150.625</c:v>
                </c:pt>
                <c:pt idx="1205">
                  <c:v>150.75</c:v>
                </c:pt>
                <c:pt idx="1206">
                  <c:v>150.875</c:v>
                </c:pt>
                <c:pt idx="1207">
                  <c:v>151</c:v>
                </c:pt>
                <c:pt idx="1208">
                  <c:v>151.125</c:v>
                </c:pt>
                <c:pt idx="1209">
                  <c:v>151.25</c:v>
                </c:pt>
                <c:pt idx="1210">
                  <c:v>151.375</c:v>
                </c:pt>
                <c:pt idx="1211">
                  <c:v>151.5</c:v>
                </c:pt>
                <c:pt idx="1212">
                  <c:v>151.625</c:v>
                </c:pt>
                <c:pt idx="1213">
                  <c:v>151.75</c:v>
                </c:pt>
                <c:pt idx="1214">
                  <c:v>151.875</c:v>
                </c:pt>
                <c:pt idx="1215">
                  <c:v>152</c:v>
                </c:pt>
                <c:pt idx="1216">
                  <c:v>152.125</c:v>
                </c:pt>
                <c:pt idx="1217">
                  <c:v>152.25</c:v>
                </c:pt>
                <c:pt idx="1218">
                  <c:v>152.375</c:v>
                </c:pt>
                <c:pt idx="1219">
                  <c:v>152.5</c:v>
                </c:pt>
                <c:pt idx="1220">
                  <c:v>152.625</c:v>
                </c:pt>
                <c:pt idx="1221">
                  <c:v>152.75</c:v>
                </c:pt>
                <c:pt idx="1222">
                  <c:v>152.875</c:v>
                </c:pt>
                <c:pt idx="1223">
                  <c:v>153</c:v>
                </c:pt>
                <c:pt idx="1224">
                  <c:v>153.125</c:v>
                </c:pt>
                <c:pt idx="1225">
                  <c:v>153.25</c:v>
                </c:pt>
                <c:pt idx="1226">
                  <c:v>153.375</c:v>
                </c:pt>
                <c:pt idx="1227">
                  <c:v>153.5</c:v>
                </c:pt>
                <c:pt idx="1228">
                  <c:v>153.625</c:v>
                </c:pt>
                <c:pt idx="1229">
                  <c:v>153.75</c:v>
                </c:pt>
                <c:pt idx="1230">
                  <c:v>153.875</c:v>
                </c:pt>
                <c:pt idx="1231">
                  <c:v>154</c:v>
                </c:pt>
                <c:pt idx="1232">
                  <c:v>154.125</c:v>
                </c:pt>
                <c:pt idx="1233">
                  <c:v>154.25</c:v>
                </c:pt>
                <c:pt idx="1234">
                  <c:v>154.375</c:v>
                </c:pt>
                <c:pt idx="1235">
                  <c:v>154.5</c:v>
                </c:pt>
                <c:pt idx="1236">
                  <c:v>154.625</c:v>
                </c:pt>
                <c:pt idx="1237">
                  <c:v>154.75</c:v>
                </c:pt>
                <c:pt idx="1238">
                  <c:v>154.875</c:v>
                </c:pt>
                <c:pt idx="1239">
                  <c:v>155</c:v>
                </c:pt>
                <c:pt idx="1240">
                  <c:v>155.125</c:v>
                </c:pt>
                <c:pt idx="1241">
                  <c:v>155.25</c:v>
                </c:pt>
                <c:pt idx="1242">
                  <c:v>155.375</c:v>
                </c:pt>
                <c:pt idx="1243">
                  <c:v>155.5</c:v>
                </c:pt>
                <c:pt idx="1244">
                  <c:v>155.625</c:v>
                </c:pt>
                <c:pt idx="1245">
                  <c:v>155.75</c:v>
                </c:pt>
                <c:pt idx="1246">
                  <c:v>155.875</c:v>
                </c:pt>
                <c:pt idx="1247">
                  <c:v>156</c:v>
                </c:pt>
                <c:pt idx="1248">
                  <c:v>156.125</c:v>
                </c:pt>
                <c:pt idx="1249">
                  <c:v>156.25</c:v>
                </c:pt>
                <c:pt idx="1250">
                  <c:v>156.375</c:v>
                </c:pt>
                <c:pt idx="1251">
                  <c:v>156.5</c:v>
                </c:pt>
                <c:pt idx="1252">
                  <c:v>156.625</c:v>
                </c:pt>
                <c:pt idx="1253">
                  <c:v>156.75</c:v>
                </c:pt>
                <c:pt idx="1254">
                  <c:v>156.875</c:v>
                </c:pt>
                <c:pt idx="1255">
                  <c:v>157</c:v>
                </c:pt>
                <c:pt idx="1256">
                  <c:v>157.125</c:v>
                </c:pt>
                <c:pt idx="1257">
                  <c:v>157.25</c:v>
                </c:pt>
                <c:pt idx="1258">
                  <c:v>157.375</c:v>
                </c:pt>
                <c:pt idx="1259">
                  <c:v>157.5</c:v>
                </c:pt>
                <c:pt idx="1260">
                  <c:v>157.625</c:v>
                </c:pt>
                <c:pt idx="1261">
                  <c:v>157.75</c:v>
                </c:pt>
                <c:pt idx="1262">
                  <c:v>157.875</c:v>
                </c:pt>
                <c:pt idx="1263">
                  <c:v>158</c:v>
                </c:pt>
                <c:pt idx="1264">
                  <c:v>158.125</c:v>
                </c:pt>
                <c:pt idx="1265">
                  <c:v>158.25</c:v>
                </c:pt>
                <c:pt idx="1266">
                  <c:v>158.375</c:v>
                </c:pt>
                <c:pt idx="1267">
                  <c:v>158.5</c:v>
                </c:pt>
                <c:pt idx="1268">
                  <c:v>158.625</c:v>
                </c:pt>
                <c:pt idx="1269">
                  <c:v>158.75</c:v>
                </c:pt>
                <c:pt idx="1270">
                  <c:v>158.875</c:v>
                </c:pt>
                <c:pt idx="1271">
                  <c:v>159</c:v>
                </c:pt>
                <c:pt idx="1272">
                  <c:v>159.125</c:v>
                </c:pt>
                <c:pt idx="1273">
                  <c:v>159.25</c:v>
                </c:pt>
                <c:pt idx="1274">
                  <c:v>159.375</c:v>
                </c:pt>
                <c:pt idx="1275">
                  <c:v>159.5</c:v>
                </c:pt>
                <c:pt idx="1276">
                  <c:v>159.625</c:v>
                </c:pt>
                <c:pt idx="1277">
                  <c:v>159.75</c:v>
                </c:pt>
                <c:pt idx="1278">
                  <c:v>159.875</c:v>
                </c:pt>
                <c:pt idx="1279">
                  <c:v>160</c:v>
                </c:pt>
                <c:pt idx="1280">
                  <c:v>160.125</c:v>
                </c:pt>
                <c:pt idx="1281">
                  <c:v>160.25</c:v>
                </c:pt>
                <c:pt idx="1282">
                  <c:v>160.375</c:v>
                </c:pt>
                <c:pt idx="1283">
                  <c:v>160.5</c:v>
                </c:pt>
                <c:pt idx="1284">
                  <c:v>160.625</c:v>
                </c:pt>
                <c:pt idx="1285">
                  <c:v>160.75</c:v>
                </c:pt>
                <c:pt idx="1286">
                  <c:v>160.875</c:v>
                </c:pt>
                <c:pt idx="1287">
                  <c:v>161</c:v>
                </c:pt>
                <c:pt idx="1288">
                  <c:v>161.125</c:v>
                </c:pt>
                <c:pt idx="1289">
                  <c:v>161.25</c:v>
                </c:pt>
                <c:pt idx="1290">
                  <c:v>161.375</c:v>
                </c:pt>
                <c:pt idx="1291">
                  <c:v>161.5</c:v>
                </c:pt>
                <c:pt idx="1292">
                  <c:v>161.625</c:v>
                </c:pt>
                <c:pt idx="1293">
                  <c:v>161.75</c:v>
                </c:pt>
                <c:pt idx="1294">
                  <c:v>161.875</c:v>
                </c:pt>
                <c:pt idx="1295">
                  <c:v>162</c:v>
                </c:pt>
                <c:pt idx="1296">
                  <c:v>162.125</c:v>
                </c:pt>
                <c:pt idx="1297">
                  <c:v>162.25</c:v>
                </c:pt>
                <c:pt idx="1298">
                  <c:v>162.375</c:v>
                </c:pt>
                <c:pt idx="1299">
                  <c:v>162.5</c:v>
                </c:pt>
                <c:pt idx="1300">
                  <c:v>162.625</c:v>
                </c:pt>
                <c:pt idx="1301">
                  <c:v>162.75</c:v>
                </c:pt>
                <c:pt idx="1302">
                  <c:v>162.875</c:v>
                </c:pt>
                <c:pt idx="1303">
                  <c:v>163</c:v>
                </c:pt>
                <c:pt idx="1304">
                  <c:v>163.125</c:v>
                </c:pt>
                <c:pt idx="1305">
                  <c:v>163.25</c:v>
                </c:pt>
                <c:pt idx="1306">
                  <c:v>163.375</c:v>
                </c:pt>
                <c:pt idx="1307">
                  <c:v>163.5</c:v>
                </c:pt>
                <c:pt idx="1308">
                  <c:v>163.625</c:v>
                </c:pt>
                <c:pt idx="1309">
                  <c:v>163.75</c:v>
                </c:pt>
                <c:pt idx="1310">
                  <c:v>163.875</c:v>
                </c:pt>
                <c:pt idx="1311">
                  <c:v>164</c:v>
                </c:pt>
                <c:pt idx="1312">
                  <c:v>164.125</c:v>
                </c:pt>
                <c:pt idx="1313">
                  <c:v>164.25</c:v>
                </c:pt>
                <c:pt idx="1314">
                  <c:v>164.375</c:v>
                </c:pt>
                <c:pt idx="1315">
                  <c:v>164.5</c:v>
                </c:pt>
                <c:pt idx="1316">
                  <c:v>164.625</c:v>
                </c:pt>
                <c:pt idx="1317">
                  <c:v>164.75</c:v>
                </c:pt>
                <c:pt idx="1318">
                  <c:v>164.875</c:v>
                </c:pt>
                <c:pt idx="1319">
                  <c:v>165</c:v>
                </c:pt>
                <c:pt idx="1320">
                  <c:v>165.125</c:v>
                </c:pt>
                <c:pt idx="1321">
                  <c:v>165.25</c:v>
                </c:pt>
                <c:pt idx="1322">
                  <c:v>165.375</c:v>
                </c:pt>
                <c:pt idx="1323">
                  <c:v>165.5</c:v>
                </c:pt>
                <c:pt idx="1324">
                  <c:v>165.625</c:v>
                </c:pt>
                <c:pt idx="1325">
                  <c:v>165.75</c:v>
                </c:pt>
                <c:pt idx="1326">
                  <c:v>165.875</c:v>
                </c:pt>
                <c:pt idx="1327">
                  <c:v>166</c:v>
                </c:pt>
                <c:pt idx="1328">
                  <c:v>166.125</c:v>
                </c:pt>
                <c:pt idx="1329">
                  <c:v>166.25</c:v>
                </c:pt>
                <c:pt idx="1330">
                  <c:v>166.375</c:v>
                </c:pt>
                <c:pt idx="1331">
                  <c:v>166.5</c:v>
                </c:pt>
                <c:pt idx="1332">
                  <c:v>166.625</c:v>
                </c:pt>
                <c:pt idx="1333">
                  <c:v>166.75</c:v>
                </c:pt>
                <c:pt idx="1334">
                  <c:v>166.875</c:v>
                </c:pt>
                <c:pt idx="1335">
                  <c:v>167</c:v>
                </c:pt>
                <c:pt idx="1336">
                  <c:v>167.125</c:v>
                </c:pt>
                <c:pt idx="1337">
                  <c:v>167.25</c:v>
                </c:pt>
                <c:pt idx="1338">
                  <c:v>167.375</c:v>
                </c:pt>
                <c:pt idx="1339">
                  <c:v>167.5</c:v>
                </c:pt>
                <c:pt idx="1340">
                  <c:v>167.625</c:v>
                </c:pt>
                <c:pt idx="1341">
                  <c:v>167.75</c:v>
                </c:pt>
                <c:pt idx="1342">
                  <c:v>167.875</c:v>
                </c:pt>
                <c:pt idx="1343">
                  <c:v>168</c:v>
                </c:pt>
                <c:pt idx="1344">
                  <c:v>168.125</c:v>
                </c:pt>
                <c:pt idx="1345">
                  <c:v>168.25</c:v>
                </c:pt>
                <c:pt idx="1346">
                  <c:v>168.375</c:v>
                </c:pt>
                <c:pt idx="1347">
                  <c:v>168.5</c:v>
                </c:pt>
                <c:pt idx="1348">
                  <c:v>168.625</c:v>
                </c:pt>
                <c:pt idx="1349">
                  <c:v>168.75</c:v>
                </c:pt>
                <c:pt idx="1350">
                  <c:v>168.875</c:v>
                </c:pt>
                <c:pt idx="1351">
                  <c:v>169</c:v>
                </c:pt>
                <c:pt idx="1352">
                  <c:v>169.125</c:v>
                </c:pt>
                <c:pt idx="1353">
                  <c:v>169.25</c:v>
                </c:pt>
                <c:pt idx="1354">
                  <c:v>169.375</c:v>
                </c:pt>
                <c:pt idx="1355">
                  <c:v>169.5</c:v>
                </c:pt>
                <c:pt idx="1356">
                  <c:v>169.625</c:v>
                </c:pt>
                <c:pt idx="1357">
                  <c:v>169.75</c:v>
                </c:pt>
                <c:pt idx="1358">
                  <c:v>169.875</c:v>
                </c:pt>
                <c:pt idx="1359">
                  <c:v>170</c:v>
                </c:pt>
                <c:pt idx="1360">
                  <c:v>170.125</c:v>
                </c:pt>
                <c:pt idx="1361">
                  <c:v>170.25</c:v>
                </c:pt>
                <c:pt idx="1362">
                  <c:v>170.375</c:v>
                </c:pt>
                <c:pt idx="1363">
                  <c:v>170.5</c:v>
                </c:pt>
                <c:pt idx="1364">
                  <c:v>170.625</c:v>
                </c:pt>
                <c:pt idx="1365">
                  <c:v>170.75</c:v>
                </c:pt>
                <c:pt idx="1366">
                  <c:v>170.875</c:v>
                </c:pt>
                <c:pt idx="1367">
                  <c:v>171</c:v>
                </c:pt>
                <c:pt idx="1368">
                  <c:v>171.125</c:v>
                </c:pt>
                <c:pt idx="1369">
                  <c:v>171.25</c:v>
                </c:pt>
                <c:pt idx="1370">
                  <c:v>171.375</c:v>
                </c:pt>
                <c:pt idx="1371">
                  <c:v>171.5</c:v>
                </c:pt>
                <c:pt idx="1372">
                  <c:v>171.625</c:v>
                </c:pt>
                <c:pt idx="1373">
                  <c:v>171.75</c:v>
                </c:pt>
                <c:pt idx="1374">
                  <c:v>171.875</c:v>
                </c:pt>
                <c:pt idx="1375">
                  <c:v>172</c:v>
                </c:pt>
                <c:pt idx="1376">
                  <c:v>172.125</c:v>
                </c:pt>
                <c:pt idx="1377">
                  <c:v>172.25</c:v>
                </c:pt>
                <c:pt idx="1378">
                  <c:v>172.375</c:v>
                </c:pt>
                <c:pt idx="1379">
                  <c:v>172.5</c:v>
                </c:pt>
                <c:pt idx="1380">
                  <c:v>172.625</c:v>
                </c:pt>
                <c:pt idx="1381">
                  <c:v>172.75</c:v>
                </c:pt>
                <c:pt idx="1382">
                  <c:v>172.875</c:v>
                </c:pt>
                <c:pt idx="1383">
                  <c:v>173</c:v>
                </c:pt>
                <c:pt idx="1384">
                  <c:v>173.125</c:v>
                </c:pt>
                <c:pt idx="1385">
                  <c:v>173.25</c:v>
                </c:pt>
                <c:pt idx="1386">
                  <c:v>173.375</c:v>
                </c:pt>
                <c:pt idx="1387">
                  <c:v>173.5</c:v>
                </c:pt>
                <c:pt idx="1388">
                  <c:v>173.625</c:v>
                </c:pt>
                <c:pt idx="1389">
                  <c:v>173.75</c:v>
                </c:pt>
                <c:pt idx="1390">
                  <c:v>173.875</c:v>
                </c:pt>
                <c:pt idx="1391">
                  <c:v>174</c:v>
                </c:pt>
                <c:pt idx="1392">
                  <c:v>174.125</c:v>
                </c:pt>
                <c:pt idx="1393">
                  <c:v>174.25</c:v>
                </c:pt>
                <c:pt idx="1394">
                  <c:v>174.375</c:v>
                </c:pt>
                <c:pt idx="1395">
                  <c:v>174.5</c:v>
                </c:pt>
                <c:pt idx="1396">
                  <c:v>174.625</c:v>
                </c:pt>
                <c:pt idx="1397">
                  <c:v>174.75</c:v>
                </c:pt>
                <c:pt idx="1398">
                  <c:v>174.875</c:v>
                </c:pt>
                <c:pt idx="1399">
                  <c:v>175</c:v>
                </c:pt>
                <c:pt idx="1400">
                  <c:v>175.125</c:v>
                </c:pt>
                <c:pt idx="1401">
                  <c:v>175.25</c:v>
                </c:pt>
                <c:pt idx="1402">
                  <c:v>175.375</c:v>
                </c:pt>
                <c:pt idx="1403">
                  <c:v>175.5</c:v>
                </c:pt>
                <c:pt idx="1404">
                  <c:v>175.625</c:v>
                </c:pt>
                <c:pt idx="1405">
                  <c:v>175.75</c:v>
                </c:pt>
                <c:pt idx="1406">
                  <c:v>175.875</c:v>
                </c:pt>
                <c:pt idx="1407">
                  <c:v>176</c:v>
                </c:pt>
                <c:pt idx="1408">
                  <c:v>176.125</c:v>
                </c:pt>
                <c:pt idx="1409">
                  <c:v>176.25</c:v>
                </c:pt>
                <c:pt idx="1410">
                  <c:v>176.375</c:v>
                </c:pt>
                <c:pt idx="1411">
                  <c:v>176.5</c:v>
                </c:pt>
                <c:pt idx="1412">
                  <c:v>176.625</c:v>
                </c:pt>
                <c:pt idx="1413">
                  <c:v>176.75</c:v>
                </c:pt>
                <c:pt idx="1414">
                  <c:v>176.875</c:v>
                </c:pt>
                <c:pt idx="1415">
                  <c:v>177</c:v>
                </c:pt>
                <c:pt idx="1416">
                  <c:v>177.125</c:v>
                </c:pt>
                <c:pt idx="1417">
                  <c:v>177.25</c:v>
                </c:pt>
                <c:pt idx="1418">
                  <c:v>177.375</c:v>
                </c:pt>
                <c:pt idx="1419">
                  <c:v>177.5</c:v>
                </c:pt>
                <c:pt idx="1420">
                  <c:v>177.625</c:v>
                </c:pt>
                <c:pt idx="1421">
                  <c:v>177.75</c:v>
                </c:pt>
                <c:pt idx="1422">
                  <c:v>177.875</c:v>
                </c:pt>
                <c:pt idx="1423">
                  <c:v>178</c:v>
                </c:pt>
                <c:pt idx="1424">
                  <c:v>178.125</c:v>
                </c:pt>
                <c:pt idx="1425">
                  <c:v>178.25</c:v>
                </c:pt>
                <c:pt idx="1426">
                  <c:v>178.375</c:v>
                </c:pt>
                <c:pt idx="1427">
                  <c:v>178.5</c:v>
                </c:pt>
                <c:pt idx="1428">
                  <c:v>178.625</c:v>
                </c:pt>
                <c:pt idx="1429">
                  <c:v>178.75</c:v>
                </c:pt>
                <c:pt idx="1430">
                  <c:v>178.875</c:v>
                </c:pt>
                <c:pt idx="1431">
                  <c:v>179</c:v>
                </c:pt>
                <c:pt idx="1432">
                  <c:v>179.125</c:v>
                </c:pt>
                <c:pt idx="1433">
                  <c:v>179.25</c:v>
                </c:pt>
                <c:pt idx="1434">
                  <c:v>179.375</c:v>
                </c:pt>
                <c:pt idx="1435">
                  <c:v>179.5</c:v>
                </c:pt>
                <c:pt idx="1436">
                  <c:v>179.625</c:v>
                </c:pt>
                <c:pt idx="1437">
                  <c:v>179.75</c:v>
                </c:pt>
                <c:pt idx="1438">
                  <c:v>179.875</c:v>
                </c:pt>
                <c:pt idx="1439">
                  <c:v>180</c:v>
                </c:pt>
                <c:pt idx="1440">
                  <c:v>180.125</c:v>
                </c:pt>
                <c:pt idx="1441">
                  <c:v>180.25</c:v>
                </c:pt>
                <c:pt idx="1442">
                  <c:v>180.375</c:v>
                </c:pt>
                <c:pt idx="1443">
                  <c:v>180.5</c:v>
                </c:pt>
                <c:pt idx="1444">
                  <c:v>180.625</c:v>
                </c:pt>
                <c:pt idx="1445">
                  <c:v>180.75</c:v>
                </c:pt>
                <c:pt idx="1446">
                  <c:v>180.875</c:v>
                </c:pt>
                <c:pt idx="1447">
                  <c:v>181</c:v>
                </c:pt>
                <c:pt idx="1448">
                  <c:v>181.125</c:v>
                </c:pt>
                <c:pt idx="1449">
                  <c:v>181.25</c:v>
                </c:pt>
                <c:pt idx="1450">
                  <c:v>181.375</c:v>
                </c:pt>
                <c:pt idx="1451">
                  <c:v>181.5</c:v>
                </c:pt>
                <c:pt idx="1452">
                  <c:v>181.625</c:v>
                </c:pt>
                <c:pt idx="1453">
                  <c:v>181.75</c:v>
                </c:pt>
                <c:pt idx="1454">
                  <c:v>181.875</c:v>
                </c:pt>
                <c:pt idx="1455">
                  <c:v>182</c:v>
                </c:pt>
                <c:pt idx="1456">
                  <c:v>182.125</c:v>
                </c:pt>
                <c:pt idx="1457">
                  <c:v>182.25</c:v>
                </c:pt>
                <c:pt idx="1458">
                  <c:v>182.375</c:v>
                </c:pt>
                <c:pt idx="1459">
                  <c:v>182.5</c:v>
                </c:pt>
                <c:pt idx="1460">
                  <c:v>182.625</c:v>
                </c:pt>
                <c:pt idx="1461">
                  <c:v>182.75</c:v>
                </c:pt>
                <c:pt idx="1462">
                  <c:v>182.875</c:v>
                </c:pt>
                <c:pt idx="1463">
                  <c:v>183</c:v>
                </c:pt>
                <c:pt idx="1464">
                  <c:v>183.125</c:v>
                </c:pt>
                <c:pt idx="1465">
                  <c:v>183.25</c:v>
                </c:pt>
                <c:pt idx="1466">
                  <c:v>183.375</c:v>
                </c:pt>
                <c:pt idx="1467">
                  <c:v>183.5</c:v>
                </c:pt>
                <c:pt idx="1468">
                  <c:v>183.625</c:v>
                </c:pt>
                <c:pt idx="1469">
                  <c:v>183.75</c:v>
                </c:pt>
                <c:pt idx="1470">
                  <c:v>183.875</c:v>
                </c:pt>
                <c:pt idx="1471">
                  <c:v>184</c:v>
                </c:pt>
                <c:pt idx="1472">
                  <c:v>184.125</c:v>
                </c:pt>
                <c:pt idx="1473">
                  <c:v>184.25</c:v>
                </c:pt>
                <c:pt idx="1474">
                  <c:v>184.375</c:v>
                </c:pt>
                <c:pt idx="1475">
                  <c:v>184.5</c:v>
                </c:pt>
                <c:pt idx="1476">
                  <c:v>184.625</c:v>
                </c:pt>
                <c:pt idx="1477">
                  <c:v>184.75</c:v>
                </c:pt>
                <c:pt idx="1478">
                  <c:v>184.875</c:v>
                </c:pt>
                <c:pt idx="1479">
                  <c:v>185</c:v>
                </c:pt>
                <c:pt idx="1480">
                  <c:v>185.125</c:v>
                </c:pt>
                <c:pt idx="1481">
                  <c:v>185.25</c:v>
                </c:pt>
                <c:pt idx="1482">
                  <c:v>185.375</c:v>
                </c:pt>
                <c:pt idx="1483">
                  <c:v>185.5</c:v>
                </c:pt>
                <c:pt idx="1484">
                  <c:v>185.625</c:v>
                </c:pt>
                <c:pt idx="1485">
                  <c:v>185.75</c:v>
                </c:pt>
                <c:pt idx="1486">
                  <c:v>185.875</c:v>
                </c:pt>
                <c:pt idx="1487">
                  <c:v>186</c:v>
                </c:pt>
                <c:pt idx="1488">
                  <c:v>186.125</c:v>
                </c:pt>
                <c:pt idx="1489">
                  <c:v>186.25</c:v>
                </c:pt>
                <c:pt idx="1490">
                  <c:v>186.375</c:v>
                </c:pt>
                <c:pt idx="1491">
                  <c:v>186.5</c:v>
                </c:pt>
                <c:pt idx="1492">
                  <c:v>186.625</c:v>
                </c:pt>
                <c:pt idx="1493">
                  <c:v>186.75</c:v>
                </c:pt>
                <c:pt idx="1494">
                  <c:v>186.875</c:v>
                </c:pt>
                <c:pt idx="1495">
                  <c:v>187</c:v>
                </c:pt>
                <c:pt idx="1496">
                  <c:v>187.125</c:v>
                </c:pt>
                <c:pt idx="1497">
                  <c:v>187.25</c:v>
                </c:pt>
                <c:pt idx="1498">
                  <c:v>187.375</c:v>
                </c:pt>
                <c:pt idx="1499">
                  <c:v>187.5</c:v>
                </c:pt>
                <c:pt idx="1500">
                  <c:v>187.625</c:v>
                </c:pt>
                <c:pt idx="1501">
                  <c:v>187.75</c:v>
                </c:pt>
                <c:pt idx="1502">
                  <c:v>187.875</c:v>
                </c:pt>
                <c:pt idx="1503">
                  <c:v>188</c:v>
                </c:pt>
                <c:pt idx="1504">
                  <c:v>188.125</c:v>
                </c:pt>
                <c:pt idx="1505">
                  <c:v>188.25</c:v>
                </c:pt>
                <c:pt idx="1506">
                  <c:v>188.375</c:v>
                </c:pt>
                <c:pt idx="1507">
                  <c:v>188.5</c:v>
                </c:pt>
                <c:pt idx="1508">
                  <c:v>188.625</c:v>
                </c:pt>
                <c:pt idx="1509">
                  <c:v>188.75</c:v>
                </c:pt>
                <c:pt idx="1510">
                  <c:v>188.875</c:v>
                </c:pt>
                <c:pt idx="1511">
                  <c:v>189</c:v>
                </c:pt>
                <c:pt idx="1512">
                  <c:v>189.125</c:v>
                </c:pt>
                <c:pt idx="1513">
                  <c:v>189.25</c:v>
                </c:pt>
                <c:pt idx="1514">
                  <c:v>189.375</c:v>
                </c:pt>
                <c:pt idx="1515">
                  <c:v>189.5</c:v>
                </c:pt>
                <c:pt idx="1516">
                  <c:v>189.625</c:v>
                </c:pt>
                <c:pt idx="1517">
                  <c:v>189.75</c:v>
                </c:pt>
                <c:pt idx="1518">
                  <c:v>189.875</c:v>
                </c:pt>
                <c:pt idx="1519">
                  <c:v>190</c:v>
                </c:pt>
                <c:pt idx="1520">
                  <c:v>190.125</c:v>
                </c:pt>
                <c:pt idx="1521">
                  <c:v>190.25</c:v>
                </c:pt>
                <c:pt idx="1522">
                  <c:v>190.375</c:v>
                </c:pt>
                <c:pt idx="1523">
                  <c:v>190.5</c:v>
                </c:pt>
                <c:pt idx="1524">
                  <c:v>190.625</c:v>
                </c:pt>
                <c:pt idx="1525">
                  <c:v>190.75</c:v>
                </c:pt>
                <c:pt idx="1526">
                  <c:v>190.875</c:v>
                </c:pt>
                <c:pt idx="1527">
                  <c:v>191</c:v>
                </c:pt>
                <c:pt idx="1528">
                  <c:v>191.125</c:v>
                </c:pt>
                <c:pt idx="1529">
                  <c:v>191.25</c:v>
                </c:pt>
                <c:pt idx="1530">
                  <c:v>191.375</c:v>
                </c:pt>
                <c:pt idx="1531">
                  <c:v>191.5</c:v>
                </c:pt>
                <c:pt idx="1532">
                  <c:v>191.625</c:v>
                </c:pt>
                <c:pt idx="1533">
                  <c:v>191.75</c:v>
                </c:pt>
                <c:pt idx="1534">
                  <c:v>191.875</c:v>
                </c:pt>
                <c:pt idx="1535">
                  <c:v>192</c:v>
                </c:pt>
                <c:pt idx="1536">
                  <c:v>192.125</c:v>
                </c:pt>
                <c:pt idx="1537">
                  <c:v>192.25</c:v>
                </c:pt>
                <c:pt idx="1538">
                  <c:v>192.375</c:v>
                </c:pt>
                <c:pt idx="1539">
                  <c:v>192.5</c:v>
                </c:pt>
                <c:pt idx="1540">
                  <c:v>192.625</c:v>
                </c:pt>
                <c:pt idx="1541">
                  <c:v>192.75</c:v>
                </c:pt>
                <c:pt idx="1542">
                  <c:v>192.875</c:v>
                </c:pt>
                <c:pt idx="1543">
                  <c:v>193</c:v>
                </c:pt>
                <c:pt idx="1544">
                  <c:v>193.125</c:v>
                </c:pt>
                <c:pt idx="1545">
                  <c:v>193.25</c:v>
                </c:pt>
                <c:pt idx="1546">
                  <c:v>193.375</c:v>
                </c:pt>
                <c:pt idx="1547">
                  <c:v>193.5</c:v>
                </c:pt>
                <c:pt idx="1548">
                  <c:v>193.625</c:v>
                </c:pt>
                <c:pt idx="1549">
                  <c:v>193.75</c:v>
                </c:pt>
                <c:pt idx="1550">
                  <c:v>193.875</c:v>
                </c:pt>
                <c:pt idx="1551">
                  <c:v>194</c:v>
                </c:pt>
                <c:pt idx="1552">
                  <c:v>194.125</c:v>
                </c:pt>
                <c:pt idx="1553">
                  <c:v>194.25</c:v>
                </c:pt>
                <c:pt idx="1554">
                  <c:v>194.375</c:v>
                </c:pt>
                <c:pt idx="1555">
                  <c:v>194.5</c:v>
                </c:pt>
                <c:pt idx="1556">
                  <c:v>194.625</c:v>
                </c:pt>
                <c:pt idx="1557">
                  <c:v>194.75</c:v>
                </c:pt>
                <c:pt idx="1558">
                  <c:v>194.875</c:v>
                </c:pt>
                <c:pt idx="1559">
                  <c:v>195</c:v>
                </c:pt>
                <c:pt idx="1560">
                  <c:v>195.125</c:v>
                </c:pt>
                <c:pt idx="1561">
                  <c:v>195.25</c:v>
                </c:pt>
                <c:pt idx="1562">
                  <c:v>195.375</c:v>
                </c:pt>
                <c:pt idx="1563">
                  <c:v>195.5</c:v>
                </c:pt>
                <c:pt idx="1564">
                  <c:v>195.625</c:v>
                </c:pt>
                <c:pt idx="1565">
                  <c:v>195.75</c:v>
                </c:pt>
                <c:pt idx="1566">
                  <c:v>195.875</c:v>
                </c:pt>
                <c:pt idx="1567">
                  <c:v>196</c:v>
                </c:pt>
                <c:pt idx="1568">
                  <c:v>196.125</c:v>
                </c:pt>
                <c:pt idx="1569">
                  <c:v>196.25</c:v>
                </c:pt>
                <c:pt idx="1570">
                  <c:v>196.375</c:v>
                </c:pt>
                <c:pt idx="1571">
                  <c:v>196.5</c:v>
                </c:pt>
                <c:pt idx="1572">
                  <c:v>196.625</c:v>
                </c:pt>
                <c:pt idx="1573">
                  <c:v>196.75</c:v>
                </c:pt>
                <c:pt idx="1574">
                  <c:v>196.875</c:v>
                </c:pt>
                <c:pt idx="1575">
                  <c:v>197</c:v>
                </c:pt>
                <c:pt idx="1576">
                  <c:v>197.125</c:v>
                </c:pt>
                <c:pt idx="1577">
                  <c:v>197.25</c:v>
                </c:pt>
                <c:pt idx="1578">
                  <c:v>197.375</c:v>
                </c:pt>
                <c:pt idx="1579">
                  <c:v>197.5</c:v>
                </c:pt>
                <c:pt idx="1580">
                  <c:v>197.625</c:v>
                </c:pt>
                <c:pt idx="1581">
                  <c:v>197.75</c:v>
                </c:pt>
                <c:pt idx="1582">
                  <c:v>197.875</c:v>
                </c:pt>
                <c:pt idx="1583">
                  <c:v>198</c:v>
                </c:pt>
                <c:pt idx="1584">
                  <c:v>198.125</c:v>
                </c:pt>
                <c:pt idx="1585">
                  <c:v>198.25</c:v>
                </c:pt>
                <c:pt idx="1586">
                  <c:v>198.375</c:v>
                </c:pt>
                <c:pt idx="1587">
                  <c:v>198.5</c:v>
                </c:pt>
                <c:pt idx="1588">
                  <c:v>198.625</c:v>
                </c:pt>
                <c:pt idx="1589">
                  <c:v>198.75</c:v>
                </c:pt>
                <c:pt idx="1590">
                  <c:v>198.875</c:v>
                </c:pt>
                <c:pt idx="1591">
                  <c:v>199</c:v>
                </c:pt>
                <c:pt idx="1592">
                  <c:v>199.125</c:v>
                </c:pt>
                <c:pt idx="1593">
                  <c:v>199.25</c:v>
                </c:pt>
                <c:pt idx="1594">
                  <c:v>199.375</c:v>
                </c:pt>
                <c:pt idx="1595">
                  <c:v>199.5</c:v>
                </c:pt>
                <c:pt idx="1596">
                  <c:v>199.625</c:v>
                </c:pt>
                <c:pt idx="1597">
                  <c:v>199.75</c:v>
                </c:pt>
                <c:pt idx="1598">
                  <c:v>199.875</c:v>
                </c:pt>
                <c:pt idx="1599">
                  <c:v>200</c:v>
                </c:pt>
                <c:pt idx="1600">
                  <c:v>200.125</c:v>
                </c:pt>
                <c:pt idx="1601">
                  <c:v>200.25</c:v>
                </c:pt>
                <c:pt idx="1602">
                  <c:v>200.375</c:v>
                </c:pt>
                <c:pt idx="1603">
                  <c:v>200.5</c:v>
                </c:pt>
                <c:pt idx="1604">
                  <c:v>200.625</c:v>
                </c:pt>
                <c:pt idx="1605">
                  <c:v>200.75</c:v>
                </c:pt>
                <c:pt idx="1606">
                  <c:v>200.875</c:v>
                </c:pt>
                <c:pt idx="1607">
                  <c:v>201</c:v>
                </c:pt>
                <c:pt idx="1608">
                  <c:v>201.125</c:v>
                </c:pt>
                <c:pt idx="1609">
                  <c:v>201.25</c:v>
                </c:pt>
                <c:pt idx="1610">
                  <c:v>201.375</c:v>
                </c:pt>
                <c:pt idx="1611">
                  <c:v>201.5</c:v>
                </c:pt>
                <c:pt idx="1612">
                  <c:v>201.625</c:v>
                </c:pt>
                <c:pt idx="1613">
                  <c:v>201.75</c:v>
                </c:pt>
                <c:pt idx="1614">
                  <c:v>201.875</c:v>
                </c:pt>
                <c:pt idx="1615">
                  <c:v>202</c:v>
                </c:pt>
                <c:pt idx="1616">
                  <c:v>202.125</c:v>
                </c:pt>
                <c:pt idx="1617">
                  <c:v>202.25</c:v>
                </c:pt>
                <c:pt idx="1618">
                  <c:v>202.375</c:v>
                </c:pt>
                <c:pt idx="1619">
                  <c:v>202.5</c:v>
                </c:pt>
                <c:pt idx="1620">
                  <c:v>202.625</c:v>
                </c:pt>
                <c:pt idx="1621">
                  <c:v>202.75</c:v>
                </c:pt>
                <c:pt idx="1622">
                  <c:v>202.875</c:v>
                </c:pt>
                <c:pt idx="1623">
                  <c:v>203</c:v>
                </c:pt>
                <c:pt idx="1624">
                  <c:v>203.125</c:v>
                </c:pt>
                <c:pt idx="1625">
                  <c:v>203.25</c:v>
                </c:pt>
                <c:pt idx="1626">
                  <c:v>203.375</c:v>
                </c:pt>
                <c:pt idx="1627">
                  <c:v>203.5</c:v>
                </c:pt>
                <c:pt idx="1628">
                  <c:v>203.625</c:v>
                </c:pt>
                <c:pt idx="1629">
                  <c:v>203.75</c:v>
                </c:pt>
                <c:pt idx="1630">
                  <c:v>203.875</c:v>
                </c:pt>
                <c:pt idx="1631">
                  <c:v>204</c:v>
                </c:pt>
                <c:pt idx="1632">
                  <c:v>204.125</c:v>
                </c:pt>
                <c:pt idx="1633">
                  <c:v>204.25</c:v>
                </c:pt>
                <c:pt idx="1634">
                  <c:v>204.375</c:v>
                </c:pt>
                <c:pt idx="1635">
                  <c:v>204.5</c:v>
                </c:pt>
                <c:pt idx="1636">
                  <c:v>204.625</c:v>
                </c:pt>
                <c:pt idx="1637">
                  <c:v>204.75</c:v>
                </c:pt>
                <c:pt idx="1638">
                  <c:v>204.875</c:v>
                </c:pt>
                <c:pt idx="1639">
                  <c:v>205</c:v>
                </c:pt>
                <c:pt idx="1640">
                  <c:v>205.125</c:v>
                </c:pt>
                <c:pt idx="1641">
                  <c:v>205.25</c:v>
                </c:pt>
                <c:pt idx="1642">
                  <c:v>205.375</c:v>
                </c:pt>
                <c:pt idx="1643">
                  <c:v>205.5</c:v>
                </c:pt>
                <c:pt idx="1644">
                  <c:v>205.625</c:v>
                </c:pt>
                <c:pt idx="1645">
                  <c:v>205.75</c:v>
                </c:pt>
                <c:pt idx="1646">
                  <c:v>205.875</c:v>
                </c:pt>
                <c:pt idx="1647">
                  <c:v>206</c:v>
                </c:pt>
                <c:pt idx="1648">
                  <c:v>206.125</c:v>
                </c:pt>
                <c:pt idx="1649">
                  <c:v>206.25</c:v>
                </c:pt>
                <c:pt idx="1650">
                  <c:v>206.375</c:v>
                </c:pt>
                <c:pt idx="1651">
                  <c:v>206.5</c:v>
                </c:pt>
                <c:pt idx="1652">
                  <c:v>206.625</c:v>
                </c:pt>
                <c:pt idx="1653">
                  <c:v>206.75</c:v>
                </c:pt>
                <c:pt idx="1654">
                  <c:v>206.875</c:v>
                </c:pt>
                <c:pt idx="1655">
                  <c:v>207</c:v>
                </c:pt>
                <c:pt idx="1656">
                  <c:v>207.125</c:v>
                </c:pt>
                <c:pt idx="1657">
                  <c:v>207.25</c:v>
                </c:pt>
                <c:pt idx="1658">
                  <c:v>207.375</c:v>
                </c:pt>
                <c:pt idx="1659">
                  <c:v>207.5</c:v>
                </c:pt>
                <c:pt idx="1660">
                  <c:v>207.625</c:v>
                </c:pt>
                <c:pt idx="1661">
                  <c:v>207.75</c:v>
                </c:pt>
                <c:pt idx="1662">
                  <c:v>207.875</c:v>
                </c:pt>
                <c:pt idx="1663">
                  <c:v>208</c:v>
                </c:pt>
                <c:pt idx="1664">
                  <c:v>208.125</c:v>
                </c:pt>
                <c:pt idx="1665">
                  <c:v>208.25</c:v>
                </c:pt>
                <c:pt idx="1666">
                  <c:v>208.375</c:v>
                </c:pt>
                <c:pt idx="1667">
                  <c:v>208.5</c:v>
                </c:pt>
                <c:pt idx="1668">
                  <c:v>208.625</c:v>
                </c:pt>
                <c:pt idx="1669">
                  <c:v>208.75</c:v>
                </c:pt>
                <c:pt idx="1670">
                  <c:v>208.875</c:v>
                </c:pt>
                <c:pt idx="1671">
                  <c:v>209</c:v>
                </c:pt>
                <c:pt idx="1672">
                  <c:v>209.125</c:v>
                </c:pt>
                <c:pt idx="1673">
                  <c:v>209.25</c:v>
                </c:pt>
                <c:pt idx="1674">
                  <c:v>209.375</c:v>
                </c:pt>
                <c:pt idx="1675">
                  <c:v>209.5</c:v>
                </c:pt>
                <c:pt idx="1676">
                  <c:v>209.625</c:v>
                </c:pt>
                <c:pt idx="1677">
                  <c:v>209.75</c:v>
                </c:pt>
                <c:pt idx="1678">
                  <c:v>209.875</c:v>
                </c:pt>
                <c:pt idx="1679">
                  <c:v>210</c:v>
                </c:pt>
                <c:pt idx="1680">
                  <c:v>210.125</c:v>
                </c:pt>
                <c:pt idx="1681">
                  <c:v>210.25</c:v>
                </c:pt>
                <c:pt idx="1682">
                  <c:v>210.375</c:v>
                </c:pt>
                <c:pt idx="1683">
                  <c:v>210.5</c:v>
                </c:pt>
                <c:pt idx="1684">
                  <c:v>210.625</c:v>
                </c:pt>
                <c:pt idx="1685">
                  <c:v>210.75</c:v>
                </c:pt>
                <c:pt idx="1686">
                  <c:v>210.875</c:v>
                </c:pt>
                <c:pt idx="1687">
                  <c:v>211</c:v>
                </c:pt>
                <c:pt idx="1688">
                  <c:v>211.125</c:v>
                </c:pt>
                <c:pt idx="1689">
                  <c:v>211.25</c:v>
                </c:pt>
                <c:pt idx="1690">
                  <c:v>211.375</c:v>
                </c:pt>
                <c:pt idx="1691">
                  <c:v>211.5</c:v>
                </c:pt>
                <c:pt idx="1692">
                  <c:v>211.625</c:v>
                </c:pt>
                <c:pt idx="1693">
                  <c:v>211.75</c:v>
                </c:pt>
                <c:pt idx="1694">
                  <c:v>211.875</c:v>
                </c:pt>
                <c:pt idx="1695">
                  <c:v>212</c:v>
                </c:pt>
                <c:pt idx="1696">
                  <c:v>212.125</c:v>
                </c:pt>
                <c:pt idx="1697">
                  <c:v>212.25</c:v>
                </c:pt>
                <c:pt idx="1698">
                  <c:v>212.375</c:v>
                </c:pt>
                <c:pt idx="1699">
                  <c:v>212.5</c:v>
                </c:pt>
                <c:pt idx="1700">
                  <c:v>212.625</c:v>
                </c:pt>
                <c:pt idx="1701">
                  <c:v>212.75</c:v>
                </c:pt>
                <c:pt idx="1702">
                  <c:v>212.875</c:v>
                </c:pt>
                <c:pt idx="1703">
                  <c:v>213</c:v>
                </c:pt>
                <c:pt idx="1704">
                  <c:v>213.125</c:v>
                </c:pt>
                <c:pt idx="1705">
                  <c:v>213.25</c:v>
                </c:pt>
                <c:pt idx="1706">
                  <c:v>213.375</c:v>
                </c:pt>
                <c:pt idx="1707">
                  <c:v>213.5</c:v>
                </c:pt>
                <c:pt idx="1708">
                  <c:v>213.625</c:v>
                </c:pt>
                <c:pt idx="1709">
                  <c:v>213.75</c:v>
                </c:pt>
                <c:pt idx="1710">
                  <c:v>213.875</c:v>
                </c:pt>
                <c:pt idx="1711">
                  <c:v>214</c:v>
                </c:pt>
                <c:pt idx="1712">
                  <c:v>214.125</c:v>
                </c:pt>
                <c:pt idx="1713">
                  <c:v>214.25</c:v>
                </c:pt>
                <c:pt idx="1714">
                  <c:v>214.375</c:v>
                </c:pt>
                <c:pt idx="1715">
                  <c:v>214.5</c:v>
                </c:pt>
                <c:pt idx="1716">
                  <c:v>214.625</c:v>
                </c:pt>
                <c:pt idx="1717">
                  <c:v>214.75</c:v>
                </c:pt>
                <c:pt idx="1718">
                  <c:v>214.875</c:v>
                </c:pt>
                <c:pt idx="1719">
                  <c:v>215</c:v>
                </c:pt>
                <c:pt idx="1720">
                  <c:v>215.125</c:v>
                </c:pt>
                <c:pt idx="1721">
                  <c:v>215.25</c:v>
                </c:pt>
                <c:pt idx="1722">
                  <c:v>215.375</c:v>
                </c:pt>
                <c:pt idx="1723">
                  <c:v>215.5</c:v>
                </c:pt>
                <c:pt idx="1724">
                  <c:v>215.625</c:v>
                </c:pt>
                <c:pt idx="1725">
                  <c:v>215.75</c:v>
                </c:pt>
                <c:pt idx="1726">
                  <c:v>215.875</c:v>
                </c:pt>
                <c:pt idx="1727">
                  <c:v>216</c:v>
                </c:pt>
                <c:pt idx="1728">
                  <c:v>216.125</c:v>
                </c:pt>
                <c:pt idx="1729">
                  <c:v>216.25</c:v>
                </c:pt>
                <c:pt idx="1730">
                  <c:v>216.375</c:v>
                </c:pt>
                <c:pt idx="1731">
                  <c:v>216.5</c:v>
                </c:pt>
                <c:pt idx="1732">
                  <c:v>216.625</c:v>
                </c:pt>
                <c:pt idx="1733">
                  <c:v>216.75</c:v>
                </c:pt>
                <c:pt idx="1734">
                  <c:v>216.875</c:v>
                </c:pt>
                <c:pt idx="1735">
                  <c:v>217</c:v>
                </c:pt>
                <c:pt idx="1736">
                  <c:v>217.125</c:v>
                </c:pt>
                <c:pt idx="1737">
                  <c:v>217.25</c:v>
                </c:pt>
                <c:pt idx="1738">
                  <c:v>217.375</c:v>
                </c:pt>
                <c:pt idx="1739">
                  <c:v>217.5</c:v>
                </c:pt>
                <c:pt idx="1740">
                  <c:v>217.625</c:v>
                </c:pt>
                <c:pt idx="1741">
                  <c:v>217.75</c:v>
                </c:pt>
                <c:pt idx="1742">
                  <c:v>217.875</c:v>
                </c:pt>
                <c:pt idx="1743">
                  <c:v>218</c:v>
                </c:pt>
                <c:pt idx="1744">
                  <c:v>218.125</c:v>
                </c:pt>
                <c:pt idx="1745">
                  <c:v>218.25</c:v>
                </c:pt>
                <c:pt idx="1746">
                  <c:v>218.375</c:v>
                </c:pt>
                <c:pt idx="1747">
                  <c:v>218.5</c:v>
                </c:pt>
                <c:pt idx="1748">
                  <c:v>218.625</c:v>
                </c:pt>
                <c:pt idx="1749">
                  <c:v>218.75</c:v>
                </c:pt>
                <c:pt idx="1750">
                  <c:v>218.875</c:v>
                </c:pt>
                <c:pt idx="1751">
                  <c:v>219</c:v>
                </c:pt>
                <c:pt idx="1752">
                  <c:v>219.125</c:v>
                </c:pt>
                <c:pt idx="1753">
                  <c:v>219.25</c:v>
                </c:pt>
                <c:pt idx="1754">
                  <c:v>219.375</c:v>
                </c:pt>
                <c:pt idx="1755">
                  <c:v>219.5</c:v>
                </c:pt>
                <c:pt idx="1756">
                  <c:v>219.625</c:v>
                </c:pt>
                <c:pt idx="1757">
                  <c:v>219.75</c:v>
                </c:pt>
                <c:pt idx="1758">
                  <c:v>219.875</c:v>
                </c:pt>
                <c:pt idx="1759">
                  <c:v>220</c:v>
                </c:pt>
                <c:pt idx="1760">
                  <c:v>220.125</c:v>
                </c:pt>
                <c:pt idx="1761">
                  <c:v>220.25</c:v>
                </c:pt>
                <c:pt idx="1762">
                  <c:v>220.375</c:v>
                </c:pt>
                <c:pt idx="1763">
                  <c:v>220.5</c:v>
                </c:pt>
                <c:pt idx="1764">
                  <c:v>220.625</c:v>
                </c:pt>
                <c:pt idx="1765">
                  <c:v>220.75</c:v>
                </c:pt>
                <c:pt idx="1766">
                  <c:v>220.875</c:v>
                </c:pt>
                <c:pt idx="1767">
                  <c:v>221</c:v>
                </c:pt>
                <c:pt idx="1768">
                  <c:v>221.125</c:v>
                </c:pt>
                <c:pt idx="1769">
                  <c:v>221.25</c:v>
                </c:pt>
                <c:pt idx="1770">
                  <c:v>221.375</c:v>
                </c:pt>
                <c:pt idx="1771">
                  <c:v>221.5</c:v>
                </c:pt>
                <c:pt idx="1772">
                  <c:v>221.625</c:v>
                </c:pt>
                <c:pt idx="1773">
                  <c:v>221.75</c:v>
                </c:pt>
                <c:pt idx="1774">
                  <c:v>221.875</c:v>
                </c:pt>
                <c:pt idx="1775">
                  <c:v>222</c:v>
                </c:pt>
                <c:pt idx="1776">
                  <c:v>222.125</c:v>
                </c:pt>
                <c:pt idx="1777">
                  <c:v>222.25</c:v>
                </c:pt>
                <c:pt idx="1778">
                  <c:v>222.375</c:v>
                </c:pt>
                <c:pt idx="1779">
                  <c:v>222.5</c:v>
                </c:pt>
                <c:pt idx="1780">
                  <c:v>222.625</c:v>
                </c:pt>
                <c:pt idx="1781">
                  <c:v>222.75</c:v>
                </c:pt>
                <c:pt idx="1782">
                  <c:v>222.875</c:v>
                </c:pt>
                <c:pt idx="1783">
                  <c:v>223</c:v>
                </c:pt>
                <c:pt idx="1784">
                  <c:v>223.125</c:v>
                </c:pt>
                <c:pt idx="1785">
                  <c:v>223.25</c:v>
                </c:pt>
                <c:pt idx="1786">
                  <c:v>223.375</c:v>
                </c:pt>
                <c:pt idx="1787">
                  <c:v>223.5</c:v>
                </c:pt>
                <c:pt idx="1788">
                  <c:v>223.625</c:v>
                </c:pt>
                <c:pt idx="1789">
                  <c:v>223.75</c:v>
                </c:pt>
                <c:pt idx="1790">
                  <c:v>223.875</c:v>
                </c:pt>
                <c:pt idx="1791">
                  <c:v>224</c:v>
                </c:pt>
                <c:pt idx="1792">
                  <c:v>224.125</c:v>
                </c:pt>
                <c:pt idx="1793">
                  <c:v>224.25</c:v>
                </c:pt>
                <c:pt idx="1794">
                  <c:v>224.375</c:v>
                </c:pt>
                <c:pt idx="1795">
                  <c:v>224.5</c:v>
                </c:pt>
                <c:pt idx="1796">
                  <c:v>224.625</c:v>
                </c:pt>
                <c:pt idx="1797">
                  <c:v>224.75</c:v>
                </c:pt>
                <c:pt idx="1798">
                  <c:v>224.875</c:v>
                </c:pt>
                <c:pt idx="1799">
                  <c:v>225</c:v>
                </c:pt>
                <c:pt idx="1800">
                  <c:v>225.125</c:v>
                </c:pt>
                <c:pt idx="1801">
                  <c:v>225.25</c:v>
                </c:pt>
                <c:pt idx="1802">
                  <c:v>225.375</c:v>
                </c:pt>
                <c:pt idx="1803">
                  <c:v>225.5</c:v>
                </c:pt>
                <c:pt idx="1804">
                  <c:v>225.625</c:v>
                </c:pt>
                <c:pt idx="1805">
                  <c:v>225.75</c:v>
                </c:pt>
                <c:pt idx="1806">
                  <c:v>225.875</c:v>
                </c:pt>
                <c:pt idx="1807">
                  <c:v>226</c:v>
                </c:pt>
                <c:pt idx="1808">
                  <c:v>226.125</c:v>
                </c:pt>
                <c:pt idx="1809">
                  <c:v>226.25</c:v>
                </c:pt>
                <c:pt idx="1810">
                  <c:v>226.375</c:v>
                </c:pt>
                <c:pt idx="1811">
                  <c:v>226.5</c:v>
                </c:pt>
                <c:pt idx="1812">
                  <c:v>226.625</c:v>
                </c:pt>
                <c:pt idx="1813">
                  <c:v>226.75</c:v>
                </c:pt>
                <c:pt idx="1814">
                  <c:v>226.875</c:v>
                </c:pt>
                <c:pt idx="1815">
                  <c:v>227</c:v>
                </c:pt>
                <c:pt idx="1816">
                  <c:v>227.125</c:v>
                </c:pt>
                <c:pt idx="1817">
                  <c:v>227.25</c:v>
                </c:pt>
                <c:pt idx="1818">
                  <c:v>227.375</c:v>
                </c:pt>
                <c:pt idx="1819">
                  <c:v>227.5</c:v>
                </c:pt>
                <c:pt idx="1820">
                  <c:v>227.625</c:v>
                </c:pt>
                <c:pt idx="1821">
                  <c:v>227.75</c:v>
                </c:pt>
                <c:pt idx="1822">
                  <c:v>227.875</c:v>
                </c:pt>
                <c:pt idx="1823">
                  <c:v>228</c:v>
                </c:pt>
                <c:pt idx="1824">
                  <c:v>228.125</c:v>
                </c:pt>
                <c:pt idx="1825">
                  <c:v>228.25</c:v>
                </c:pt>
                <c:pt idx="1826">
                  <c:v>228.375</c:v>
                </c:pt>
                <c:pt idx="1827">
                  <c:v>228.5</c:v>
                </c:pt>
                <c:pt idx="1828">
                  <c:v>228.625</c:v>
                </c:pt>
                <c:pt idx="1829">
                  <c:v>228.75</c:v>
                </c:pt>
                <c:pt idx="1830">
                  <c:v>228.875</c:v>
                </c:pt>
                <c:pt idx="1831">
                  <c:v>229</c:v>
                </c:pt>
                <c:pt idx="1832">
                  <c:v>229.125</c:v>
                </c:pt>
                <c:pt idx="1833">
                  <c:v>229.25</c:v>
                </c:pt>
                <c:pt idx="1834">
                  <c:v>229.375</c:v>
                </c:pt>
                <c:pt idx="1835">
                  <c:v>229.5</c:v>
                </c:pt>
                <c:pt idx="1836">
                  <c:v>229.625</c:v>
                </c:pt>
                <c:pt idx="1837">
                  <c:v>229.75</c:v>
                </c:pt>
                <c:pt idx="1838">
                  <c:v>229.875</c:v>
                </c:pt>
                <c:pt idx="1839">
                  <c:v>230</c:v>
                </c:pt>
                <c:pt idx="1840">
                  <c:v>230.125</c:v>
                </c:pt>
                <c:pt idx="1841">
                  <c:v>230.25</c:v>
                </c:pt>
                <c:pt idx="1842">
                  <c:v>230.375</c:v>
                </c:pt>
                <c:pt idx="1843">
                  <c:v>230.5</c:v>
                </c:pt>
                <c:pt idx="1844">
                  <c:v>230.625</c:v>
                </c:pt>
                <c:pt idx="1845">
                  <c:v>230.75</c:v>
                </c:pt>
                <c:pt idx="1846">
                  <c:v>230.875</c:v>
                </c:pt>
                <c:pt idx="1847">
                  <c:v>231</c:v>
                </c:pt>
                <c:pt idx="1848">
                  <c:v>231.125</c:v>
                </c:pt>
                <c:pt idx="1849">
                  <c:v>231.25</c:v>
                </c:pt>
                <c:pt idx="1850">
                  <c:v>231.375</c:v>
                </c:pt>
                <c:pt idx="1851">
                  <c:v>231.5</c:v>
                </c:pt>
                <c:pt idx="1852">
                  <c:v>231.625</c:v>
                </c:pt>
                <c:pt idx="1853">
                  <c:v>231.75</c:v>
                </c:pt>
                <c:pt idx="1854">
                  <c:v>231.875</c:v>
                </c:pt>
                <c:pt idx="1855">
                  <c:v>232</c:v>
                </c:pt>
                <c:pt idx="1856">
                  <c:v>232.125</c:v>
                </c:pt>
                <c:pt idx="1857">
                  <c:v>232.25</c:v>
                </c:pt>
                <c:pt idx="1858">
                  <c:v>232.375</c:v>
                </c:pt>
                <c:pt idx="1859">
                  <c:v>232.5</c:v>
                </c:pt>
                <c:pt idx="1860">
                  <c:v>232.625</c:v>
                </c:pt>
                <c:pt idx="1861">
                  <c:v>232.75</c:v>
                </c:pt>
                <c:pt idx="1862">
                  <c:v>232.875</c:v>
                </c:pt>
                <c:pt idx="1863">
                  <c:v>233</c:v>
                </c:pt>
                <c:pt idx="1864">
                  <c:v>233.125</c:v>
                </c:pt>
                <c:pt idx="1865">
                  <c:v>233.25</c:v>
                </c:pt>
                <c:pt idx="1866">
                  <c:v>233.375</c:v>
                </c:pt>
                <c:pt idx="1867">
                  <c:v>233.5</c:v>
                </c:pt>
                <c:pt idx="1868">
                  <c:v>233.625</c:v>
                </c:pt>
                <c:pt idx="1869">
                  <c:v>233.75</c:v>
                </c:pt>
                <c:pt idx="1870">
                  <c:v>233.875</c:v>
                </c:pt>
                <c:pt idx="1871">
                  <c:v>234</c:v>
                </c:pt>
                <c:pt idx="1872">
                  <c:v>234.125</c:v>
                </c:pt>
                <c:pt idx="1873">
                  <c:v>234.25</c:v>
                </c:pt>
                <c:pt idx="1874">
                  <c:v>234.375</c:v>
                </c:pt>
                <c:pt idx="1875">
                  <c:v>234.5</c:v>
                </c:pt>
                <c:pt idx="1876">
                  <c:v>234.625</c:v>
                </c:pt>
                <c:pt idx="1877">
                  <c:v>234.75</c:v>
                </c:pt>
                <c:pt idx="1878">
                  <c:v>234.875</c:v>
                </c:pt>
                <c:pt idx="1879">
                  <c:v>235</c:v>
                </c:pt>
                <c:pt idx="1880">
                  <c:v>235.125</c:v>
                </c:pt>
                <c:pt idx="1881">
                  <c:v>235.25</c:v>
                </c:pt>
                <c:pt idx="1882">
                  <c:v>235.375</c:v>
                </c:pt>
                <c:pt idx="1883">
                  <c:v>235.5</c:v>
                </c:pt>
                <c:pt idx="1884">
                  <c:v>235.625</c:v>
                </c:pt>
                <c:pt idx="1885">
                  <c:v>235.75</c:v>
                </c:pt>
                <c:pt idx="1886">
                  <c:v>235.875</c:v>
                </c:pt>
                <c:pt idx="1887">
                  <c:v>236</c:v>
                </c:pt>
                <c:pt idx="1888">
                  <c:v>236.125</c:v>
                </c:pt>
                <c:pt idx="1889">
                  <c:v>236.25</c:v>
                </c:pt>
                <c:pt idx="1890">
                  <c:v>236.375</c:v>
                </c:pt>
                <c:pt idx="1891">
                  <c:v>236.5</c:v>
                </c:pt>
                <c:pt idx="1892">
                  <c:v>236.625</c:v>
                </c:pt>
                <c:pt idx="1893">
                  <c:v>236.75</c:v>
                </c:pt>
                <c:pt idx="1894">
                  <c:v>236.875</c:v>
                </c:pt>
                <c:pt idx="1895">
                  <c:v>237</c:v>
                </c:pt>
                <c:pt idx="1896">
                  <c:v>237.125</c:v>
                </c:pt>
                <c:pt idx="1897">
                  <c:v>237.25</c:v>
                </c:pt>
                <c:pt idx="1898">
                  <c:v>237.375</c:v>
                </c:pt>
                <c:pt idx="1899">
                  <c:v>237.5</c:v>
                </c:pt>
                <c:pt idx="1900">
                  <c:v>237.625</c:v>
                </c:pt>
                <c:pt idx="1901">
                  <c:v>237.75</c:v>
                </c:pt>
                <c:pt idx="1902">
                  <c:v>237.875</c:v>
                </c:pt>
                <c:pt idx="1903">
                  <c:v>238</c:v>
                </c:pt>
                <c:pt idx="1904">
                  <c:v>238.125</c:v>
                </c:pt>
                <c:pt idx="1905">
                  <c:v>238.25</c:v>
                </c:pt>
                <c:pt idx="1906">
                  <c:v>238.375</c:v>
                </c:pt>
                <c:pt idx="1907">
                  <c:v>238.5</c:v>
                </c:pt>
                <c:pt idx="1908">
                  <c:v>238.625</c:v>
                </c:pt>
                <c:pt idx="1909">
                  <c:v>238.75</c:v>
                </c:pt>
                <c:pt idx="1910">
                  <c:v>238.875</c:v>
                </c:pt>
                <c:pt idx="1911">
                  <c:v>239</c:v>
                </c:pt>
                <c:pt idx="1912">
                  <c:v>239.125</c:v>
                </c:pt>
                <c:pt idx="1913">
                  <c:v>239.25</c:v>
                </c:pt>
                <c:pt idx="1914">
                  <c:v>239.375</c:v>
                </c:pt>
                <c:pt idx="1915">
                  <c:v>239.5</c:v>
                </c:pt>
                <c:pt idx="1916">
                  <c:v>239.625</c:v>
                </c:pt>
                <c:pt idx="1917">
                  <c:v>239.75</c:v>
                </c:pt>
                <c:pt idx="1918">
                  <c:v>239.875</c:v>
                </c:pt>
                <c:pt idx="1919">
                  <c:v>240</c:v>
                </c:pt>
                <c:pt idx="1920">
                  <c:v>240.125</c:v>
                </c:pt>
                <c:pt idx="1921">
                  <c:v>240.25</c:v>
                </c:pt>
                <c:pt idx="1922">
                  <c:v>240.375</c:v>
                </c:pt>
                <c:pt idx="1923">
                  <c:v>240.5</c:v>
                </c:pt>
                <c:pt idx="1924">
                  <c:v>240.625</c:v>
                </c:pt>
                <c:pt idx="1925">
                  <c:v>240.75</c:v>
                </c:pt>
                <c:pt idx="1926">
                  <c:v>240.875</c:v>
                </c:pt>
                <c:pt idx="1927">
                  <c:v>241</c:v>
                </c:pt>
                <c:pt idx="1928">
                  <c:v>241.125</c:v>
                </c:pt>
                <c:pt idx="1929">
                  <c:v>241.25</c:v>
                </c:pt>
                <c:pt idx="1930">
                  <c:v>241.375</c:v>
                </c:pt>
                <c:pt idx="1931">
                  <c:v>241.5</c:v>
                </c:pt>
                <c:pt idx="1932">
                  <c:v>241.625</c:v>
                </c:pt>
                <c:pt idx="1933">
                  <c:v>241.75</c:v>
                </c:pt>
                <c:pt idx="1934">
                  <c:v>241.875</c:v>
                </c:pt>
                <c:pt idx="1935">
                  <c:v>242</c:v>
                </c:pt>
                <c:pt idx="1936">
                  <c:v>242.125</c:v>
                </c:pt>
                <c:pt idx="1937">
                  <c:v>242.25</c:v>
                </c:pt>
                <c:pt idx="1938">
                  <c:v>242.375</c:v>
                </c:pt>
                <c:pt idx="1939">
                  <c:v>242.5</c:v>
                </c:pt>
                <c:pt idx="1940">
                  <c:v>242.625</c:v>
                </c:pt>
                <c:pt idx="1941">
                  <c:v>242.75</c:v>
                </c:pt>
                <c:pt idx="1942">
                  <c:v>242.875</c:v>
                </c:pt>
                <c:pt idx="1943">
                  <c:v>243</c:v>
                </c:pt>
                <c:pt idx="1944">
                  <c:v>243.125</c:v>
                </c:pt>
                <c:pt idx="1945">
                  <c:v>243.25</c:v>
                </c:pt>
                <c:pt idx="1946">
                  <c:v>243.375</c:v>
                </c:pt>
                <c:pt idx="1947">
                  <c:v>243.5</c:v>
                </c:pt>
                <c:pt idx="1948">
                  <c:v>243.625</c:v>
                </c:pt>
                <c:pt idx="1949">
                  <c:v>243.75</c:v>
                </c:pt>
                <c:pt idx="1950">
                  <c:v>243.875</c:v>
                </c:pt>
                <c:pt idx="1951">
                  <c:v>244</c:v>
                </c:pt>
                <c:pt idx="1952">
                  <c:v>244.125</c:v>
                </c:pt>
                <c:pt idx="1953">
                  <c:v>244.25</c:v>
                </c:pt>
                <c:pt idx="1954">
                  <c:v>244.375</c:v>
                </c:pt>
                <c:pt idx="1955">
                  <c:v>244.5</c:v>
                </c:pt>
                <c:pt idx="1956">
                  <c:v>244.625</c:v>
                </c:pt>
                <c:pt idx="1957">
                  <c:v>244.75</c:v>
                </c:pt>
                <c:pt idx="1958">
                  <c:v>244.875</c:v>
                </c:pt>
                <c:pt idx="1959">
                  <c:v>245</c:v>
                </c:pt>
                <c:pt idx="1960">
                  <c:v>245.125</c:v>
                </c:pt>
                <c:pt idx="1961">
                  <c:v>245.25</c:v>
                </c:pt>
                <c:pt idx="1962">
                  <c:v>245.375</c:v>
                </c:pt>
                <c:pt idx="1963">
                  <c:v>245.5</c:v>
                </c:pt>
                <c:pt idx="1964">
                  <c:v>245.625</c:v>
                </c:pt>
                <c:pt idx="1965">
                  <c:v>245.75</c:v>
                </c:pt>
                <c:pt idx="1966">
                  <c:v>245.875</c:v>
                </c:pt>
                <c:pt idx="1967">
                  <c:v>246</c:v>
                </c:pt>
                <c:pt idx="1968">
                  <c:v>246.125</c:v>
                </c:pt>
                <c:pt idx="1969">
                  <c:v>246.25</c:v>
                </c:pt>
                <c:pt idx="1970">
                  <c:v>246.375</c:v>
                </c:pt>
                <c:pt idx="1971">
                  <c:v>246.5</c:v>
                </c:pt>
                <c:pt idx="1972">
                  <c:v>246.625</c:v>
                </c:pt>
                <c:pt idx="1973">
                  <c:v>246.75</c:v>
                </c:pt>
                <c:pt idx="1974">
                  <c:v>246.875</c:v>
                </c:pt>
                <c:pt idx="1975">
                  <c:v>247</c:v>
                </c:pt>
                <c:pt idx="1976">
                  <c:v>247.125</c:v>
                </c:pt>
                <c:pt idx="1977">
                  <c:v>247.25</c:v>
                </c:pt>
                <c:pt idx="1978">
                  <c:v>247.375</c:v>
                </c:pt>
                <c:pt idx="1979">
                  <c:v>247.5</c:v>
                </c:pt>
                <c:pt idx="1980">
                  <c:v>247.625</c:v>
                </c:pt>
                <c:pt idx="1981">
                  <c:v>247.75</c:v>
                </c:pt>
                <c:pt idx="1982">
                  <c:v>247.875</c:v>
                </c:pt>
                <c:pt idx="1983">
                  <c:v>248</c:v>
                </c:pt>
                <c:pt idx="1984">
                  <c:v>248.125</c:v>
                </c:pt>
                <c:pt idx="1985">
                  <c:v>248.25</c:v>
                </c:pt>
                <c:pt idx="1986">
                  <c:v>248.375</c:v>
                </c:pt>
                <c:pt idx="1987">
                  <c:v>248.5</c:v>
                </c:pt>
                <c:pt idx="1988">
                  <c:v>248.625</c:v>
                </c:pt>
                <c:pt idx="1989">
                  <c:v>248.75</c:v>
                </c:pt>
                <c:pt idx="1990">
                  <c:v>248.875</c:v>
                </c:pt>
                <c:pt idx="1991">
                  <c:v>249</c:v>
                </c:pt>
                <c:pt idx="1992">
                  <c:v>249.125</c:v>
                </c:pt>
                <c:pt idx="1993">
                  <c:v>249.25</c:v>
                </c:pt>
                <c:pt idx="1994">
                  <c:v>249.375</c:v>
                </c:pt>
                <c:pt idx="1995">
                  <c:v>249.5</c:v>
                </c:pt>
                <c:pt idx="1996">
                  <c:v>249.625</c:v>
                </c:pt>
                <c:pt idx="1997">
                  <c:v>249.75</c:v>
                </c:pt>
                <c:pt idx="1998">
                  <c:v>249.875</c:v>
                </c:pt>
                <c:pt idx="1999">
                  <c:v>250</c:v>
                </c:pt>
                <c:pt idx="2000">
                  <c:v>250.125</c:v>
                </c:pt>
                <c:pt idx="2001">
                  <c:v>250.25</c:v>
                </c:pt>
                <c:pt idx="2002">
                  <c:v>250.375</c:v>
                </c:pt>
                <c:pt idx="2003">
                  <c:v>250.5</c:v>
                </c:pt>
                <c:pt idx="2004">
                  <c:v>250.625</c:v>
                </c:pt>
                <c:pt idx="2005">
                  <c:v>250.75</c:v>
                </c:pt>
                <c:pt idx="2006">
                  <c:v>250.875</c:v>
                </c:pt>
                <c:pt idx="2007">
                  <c:v>251</c:v>
                </c:pt>
                <c:pt idx="2008">
                  <c:v>251.125</c:v>
                </c:pt>
                <c:pt idx="2009">
                  <c:v>251.25</c:v>
                </c:pt>
                <c:pt idx="2010">
                  <c:v>251.375</c:v>
                </c:pt>
                <c:pt idx="2011">
                  <c:v>251.5</c:v>
                </c:pt>
                <c:pt idx="2012">
                  <c:v>251.625</c:v>
                </c:pt>
                <c:pt idx="2013">
                  <c:v>251.75</c:v>
                </c:pt>
                <c:pt idx="2014">
                  <c:v>251.875</c:v>
                </c:pt>
                <c:pt idx="2015">
                  <c:v>252</c:v>
                </c:pt>
                <c:pt idx="2016">
                  <c:v>252.125</c:v>
                </c:pt>
                <c:pt idx="2017">
                  <c:v>252.25</c:v>
                </c:pt>
                <c:pt idx="2018">
                  <c:v>252.375</c:v>
                </c:pt>
                <c:pt idx="2019">
                  <c:v>252.5</c:v>
                </c:pt>
                <c:pt idx="2020">
                  <c:v>252.625</c:v>
                </c:pt>
                <c:pt idx="2021">
                  <c:v>252.75</c:v>
                </c:pt>
                <c:pt idx="2022">
                  <c:v>252.875</c:v>
                </c:pt>
                <c:pt idx="2023">
                  <c:v>253</c:v>
                </c:pt>
                <c:pt idx="2024">
                  <c:v>253.125</c:v>
                </c:pt>
                <c:pt idx="2025">
                  <c:v>253.25</c:v>
                </c:pt>
                <c:pt idx="2026">
                  <c:v>253.375</c:v>
                </c:pt>
                <c:pt idx="2027">
                  <c:v>253.5</c:v>
                </c:pt>
                <c:pt idx="2028">
                  <c:v>253.625</c:v>
                </c:pt>
                <c:pt idx="2029">
                  <c:v>253.75</c:v>
                </c:pt>
                <c:pt idx="2030">
                  <c:v>253.875</c:v>
                </c:pt>
                <c:pt idx="2031">
                  <c:v>254</c:v>
                </c:pt>
                <c:pt idx="2032">
                  <c:v>254.125</c:v>
                </c:pt>
                <c:pt idx="2033">
                  <c:v>254.25</c:v>
                </c:pt>
                <c:pt idx="2034">
                  <c:v>254.375</c:v>
                </c:pt>
                <c:pt idx="2035">
                  <c:v>254.5</c:v>
                </c:pt>
                <c:pt idx="2036">
                  <c:v>254.625</c:v>
                </c:pt>
                <c:pt idx="2037">
                  <c:v>254.75</c:v>
                </c:pt>
                <c:pt idx="2038">
                  <c:v>254.875</c:v>
                </c:pt>
                <c:pt idx="2039">
                  <c:v>255</c:v>
                </c:pt>
                <c:pt idx="2040">
                  <c:v>255.125</c:v>
                </c:pt>
                <c:pt idx="2041">
                  <c:v>255.25</c:v>
                </c:pt>
                <c:pt idx="2042">
                  <c:v>255.375</c:v>
                </c:pt>
                <c:pt idx="2043">
                  <c:v>255.5</c:v>
                </c:pt>
                <c:pt idx="2044">
                  <c:v>255.625</c:v>
                </c:pt>
                <c:pt idx="2045">
                  <c:v>255.75</c:v>
                </c:pt>
                <c:pt idx="2046">
                  <c:v>255.875</c:v>
                </c:pt>
                <c:pt idx="2047">
                  <c:v>256</c:v>
                </c:pt>
                <c:pt idx="2048">
                  <c:v>256.125</c:v>
                </c:pt>
                <c:pt idx="2049">
                  <c:v>256.25</c:v>
                </c:pt>
                <c:pt idx="2050">
                  <c:v>256.375</c:v>
                </c:pt>
                <c:pt idx="2051">
                  <c:v>256.5</c:v>
                </c:pt>
                <c:pt idx="2052">
                  <c:v>256.625</c:v>
                </c:pt>
                <c:pt idx="2053">
                  <c:v>256.75</c:v>
                </c:pt>
                <c:pt idx="2054">
                  <c:v>256.875</c:v>
                </c:pt>
                <c:pt idx="2055">
                  <c:v>257</c:v>
                </c:pt>
                <c:pt idx="2056">
                  <c:v>257.125</c:v>
                </c:pt>
                <c:pt idx="2057">
                  <c:v>257.25</c:v>
                </c:pt>
                <c:pt idx="2058">
                  <c:v>257.375</c:v>
                </c:pt>
                <c:pt idx="2059">
                  <c:v>257.5</c:v>
                </c:pt>
                <c:pt idx="2060">
                  <c:v>257.625</c:v>
                </c:pt>
                <c:pt idx="2061">
                  <c:v>257.75</c:v>
                </c:pt>
                <c:pt idx="2062">
                  <c:v>257.875</c:v>
                </c:pt>
                <c:pt idx="2063">
                  <c:v>258</c:v>
                </c:pt>
                <c:pt idx="2064">
                  <c:v>258.125</c:v>
                </c:pt>
                <c:pt idx="2065">
                  <c:v>258.25</c:v>
                </c:pt>
                <c:pt idx="2066">
                  <c:v>258.375</c:v>
                </c:pt>
                <c:pt idx="2067">
                  <c:v>258.5</c:v>
                </c:pt>
                <c:pt idx="2068">
                  <c:v>258.625</c:v>
                </c:pt>
                <c:pt idx="2069">
                  <c:v>258.75</c:v>
                </c:pt>
                <c:pt idx="2070">
                  <c:v>258.875</c:v>
                </c:pt>
                <c:pt idx="2071">
                  <c:v>259</c:v>
                </c:pt>
                <c:pt idx="2072">
                  <c:v>259.125</c:v>
                </c:pt>
                <c:pt idx="2073">
                  <c:v>259.25</c:v>
                </c:pt>
                <c:pt idx="2074">
                  <c:v>259.375</c:v>
                </c:pt>
                <c:pt idx="2075">
                  <c:v>259.5</c:v>
                </c:pt>
                <c:pt idx="2076">
                  <c:v>259.625</c:v>
                </c:pt>
                <c:pt idx="2077">
                  <c:v>259.75</c:v>
                </c:pt>
                <c:pt idx="2078">
                  <c:v>259.875</c:v>
                </c:pt>
                <c:pt idx="2079">
                  <c:v>260</c:v>
                </c:pt>
                <c:pt idx="2080">
                  <c:v>260.125</c:v>
                </c:pt>
                <c:pt idx="2081">
                  <c:v>260.25</c:v>
                </c:pt>
                <c:pt idx="2082">
                  <c:v>260.375</c:v>
                </c:pt>
                <c:pt idx="2083">
                  <c:v>260.5</c:v>
                </c:pt>
                <c:pt idx="2084">
                  <c:v>260.625</c:v>
                </c:pt>
                <c:pt idx="2085">
                  <c:v>260.75</c:v>
                </c:pt>
                <c:pt idx="2086">
                  <c:v>260.875</c:v>
                </c:pt>
                <c:pt idx="2087">
                  <c:v>261</c:v>
                </c:pt>
                <c:pt idx="2088">
                  <c:v>261.125</c:v>
                </c:pt>
                <c:pt idx="2089">
                  <c:v>261.25</c:v>
                </c:pt>
                <c:pt idx="2090">
                  <c:v>261.375</c:v>
                </c:pt>
                <c:pt idx="2091">
                  <c:v>261.5</c:v>
                </c:pt>
                <c:pt idx="2092">
                  <c:v>261.625</c:v>
                </c:pt>
                <c:pt idx="2093">
                  <c:v>261.75</c:v>
                </c:pt>
                <c:pt idx="2094">
                  <c:v>261.875</c:v>
                </c:pt>
                <c:pt idx="2095">
                  <c:v>262</c:v>
                </c:pt>
                <c:pt idx="2096">
                  <c:v>262.125</c:v>
                </c:pt>
                <c:pt idx="2097">
                  <c:v>262.25</c:v>
                </c:pt>
                <c:pt idx="2098">
                  <c:v>262.375</c:v>
                </c:pt>
                <c:pt idx="2099">
                  <c:v>262.5</c:v>
                </c:pt>
                <c:pt idx="2100">
                  <c:v>262.625</c:v>
                </c:pt>
                <c:pt idx="2101">
                  <c:v>262.75</c:v>
                </c:pt>
                <c:pt idx="2102">
                  <c:v>262.875</c:v>
                </c:pt>
                <c:pt idx="2103">
                  <c:v>263</c:v>
                </c:pt>
                <c:pt idx="2104">
                  <c:v>263.125</c:v>
                </c:pt>
                <c:pt idx="2105">
                  <c:v>263.25</c:v>
                </c:pt>
                <c:pt idx="2106">
                  <c:v>263.375</c:v>
                </c:pt>
                <c:pt idx="2107">
                  <c:v>263.5</c:v>
                </c:pt>
                <c:pt idx="2108">
                  <c:v>263.625</c:v>
                </c:pt>
                <c:pt idx="2109">
                  <c:v>263.75</c:v>
                </c:pt>
                <c:pt idx="2110">
                  <c:v>263.875</c:v>
                </c:pt>
                <c:pt idx="2111">
                  <c:v>264</c:v>
                </c:pt>
                <c:pt idx="2112">
                  <c:v>264.125</c:v>
                </c:pt>
                <c:pt idx="2113">
                  <c:v>264.25</c:v>
                </c:pt>
                <c:pt idx="2114">
                  <c:v>264.375</c:v>
                </c:pt>
                <c:pt idx="2115">
                  <c:v>264.5</c:v>
                </c:pt>
                <c:pt idx="2116">
                  <c:v>264.625</c:v>
                </c:pt>
                <c:pt idx="2117">
                  <c:v>264.75</c:v>
                </c:pt>
                <c:pt idx="2118">
                  <c:v>264.875</c:v>
                </c:pt>
                <c:pt idx="2119">
                  <c:v>265</c:v>
                </c:pt>
                <c:pt idx="2120">
                  <c:v>265.125</c:v>
                </c:pt>
                <c:pt idx="2121">
                  <c:v>265.25</c:v>
                </c:pt>
                <c:pt idx="2122">
                  <c:v>265.375</c:v>
                </c:pt>
                <c:pt idx="2123">
                  <c:v>265.5</c:v>
                </c:pt>
                <c:pt idx="2124">
                  <c:v>265.625</c:v>
                </c:pt>
                <c:pt idx="2125">
                  <c:v>265.75</c:v>
                </c:pt>
                <c:pt idx="2126">
                  <c:v>265.875</c:v>
                </c:pt>
                <c:pt idx="2127">
                  <c:v>266</c:v>
                </c:pt>
                <c:pt idx="2128">
                  <c:v>266.125</c:v>
                </c:pt>
                <c:pt idx="2129">
                  <c:v>266.25</c:v>
                </c:pt>
                <c:pt idx="2130">
                  <c:v>266.375</c:v>
                </c:pt>
                <c:pt idx="2131">
                  <c:v>266.5</c:v>
                </c:pt>
                <c:pt idx="2132">
                  <c:v>266.625</c:v>
                </c:pt>
                <c:pt idx="2133">
                  <c:v>266.75</c:v>
                </c:pt>
                <c:pt idx="2134">
                  <c:v>266.875</c:v>
                </c:pt>
                <c:pt idx="2135">
                  <c:v>267</c:v>
                </c:pt>
                <c:pt idx="2136">
                  <c:v>267.125</c:v>
                </c:pt>
                <c:pt idx="2137">
                  <c:v>267.25</c:v>
                </c:pt>
                <c:pt idx="2138">
                  <c:v>267.375</c:v>
                </c:pt>
                <c:pt idx="2139">
                  <c:v>267.5</c:v>
                </c:pt>
                <c:pt idx="2140">
                  <c:v>267.625</c:v>
                </c:pt>
                <c:pt idx="2141">
                  <c:v>267.75</c:v>
                </c:pt>
                <c:pt idx="2142">
                  <c:v>267.875</c:v>
                </c:pt>
                <c:pt idx="2143">
                  <c:v>268</c:v>
                </c:pt>
                <c:pt idx="2144">
                  <c:v>268.125</c:v>
                </c:pt>
                <c:pt idx="2145">
                  <c:v>268.25</c:v>
                </c:pt>
                <c:pt idx="2146">
                  <c:v>268.375</c:v>
                </c:pt>
                <c:pt idx="2147">
                  <c:v>268.5</c:v>
                </c:pt>
                <c:pt idx="2148">
                  <c:v>268.625</c:v>
                </c:pt>
                <c:pt idx="2149">
                  <c:v>268.75</c:v>
                </c:pt>
                <c:pt idx="2150">
                  <c:v>268.875</c:v>
                </c:pt>
                <c:pt idx="2151">
                  <c:v>269</c:v>
                </c:pt>
                <c:pt idx="2152">
                  <c:v>269.125</c:v>
                </c:pt>
                <c:pt idx="2153">
                  <c:v>269.25</c:v>
                </c:pt>
                <c:pt idx="2154">
                  <c:v>269.375</c:v>
                </c:pt>
                <c:pt idx="2155">
                  <c:v>269.5</c:v>
                </c:pt>
                <c:pt idx="2156">
                  <c:v>269.625</c:v>
                </c:pt>
                <c:pt idx="2157">
                  <c:v>269.75</c:v>
                </c:pt>
                <c:pt idx="2158">
                  <c:v>269.875</c:v>
                </c:pt>
                <c:pt idx="2159">
                  <c:v>270</c:v>
                </c:pt>
                <c:pt idx="2160">
                  <c:v>270.125</c:v>
                </c:pt>
                <c:pt idx="2161">
                  <c:v>270.25</c:v>
                </c:pt>
                <c:pt idx="2162">
                  <c:v>270.375</c:v>
                </c:pt>
                <c:pt idx="2163">
                  <c:v>270.5</c:v>
                </c:pt>
                <c:pt idx="2164">
                  <c:v>270.625</c:v>
                </c:pt>
                <c:pt idx="2165">
                  <c:v>270.75</c:v>
                </c:pt>
                <c:pt idx="2166">
                  <c:v>270.875</c:v>
                </c:pt>
                <c:pt idx="2167">
                  <c:v>271</c:v>
                </c:pt>
                <c:pt idx="2168">
                  <c:v>271.125</c:v>
                </c:pt>
                <c:pt idx="2169">
                  <c:v>271.25</c:v>
                </c:pt>
                <c:pt idx="2170">
                  <c:v>271.375</c:v>
                </c:pt>
                <c:pt idx="2171">
                  <c:v>271.5</c:v>
                </c:pt>
                <c:pt idx="2172">
                  <c:v>271.625</c:v>
                </c:pt>
                <c:pt idx="2173">
                  <c:v>271.75</c:v>
                </c:pt>
                <c:pt idx="2174">
                  <c:v>271.875</c:v>
                </c:pt>
                <c:pt idx="2175">
                  <c:v>272</c:v>
                </c:pt>
                <c:pt idx="2176">
                  <c:v>272.125</c:v>
                </c:pt>
                <c:pt idx="2177">
                  <c:v>272.25</c:v>
                </c:pt>
                <c:pt idx="2178">
                  <c:v>272.375</c:v>
                </c:pt>
                <c:pt idx="2179">
                  <c:v>272.5</c:v>
                </c:pt>
                <c:pt idx="2180">
                  <c:v>272.625</c:v>
                </c:pt>
                <c:pt idx="2181">
                  <c:v>272.75</c:v>
                </c:pt>
                <c:pt idx="2182">
                  <c:v>272.875</c:v>
                </c:pt>
                <c:pt idx="2183">
                  <c:v>273</c:v>
                </c:pt>
                <c:pt idx="2184">
                  <c:v>273.125</c:v>
                </c:pt>
                <c:pt idx="2185">
                  <c:v>273.25</c:v>
                </c:pt>
                <c:pt idx="2186">
                  <c:v>273.375</c:v>
                </c:pt>
                <c:pt idx="2187">
                  <c:v>273.5</c:v>
                </c:pt>
                <c:pt idx="2188">
                  <c:v>273.625</c:v>
                </c:pt>
                <c:pt idx="2189">
                  <c:v>273.75</c:v>
                </c:pt>
                <c:pt idx="2190">
                  <c:v>273.875</c:v>
                </c:pt>
                <c:pt idx="2191">
                  <c:v>274</c:v>
                </c:pt>
                <c:pt idx="2192">
                  <c:v>274.125</c:v>
                </c:pt>
                <c:pt idx="2193">
                  <c:v>274.25</c:v>
                </c:pt>
                <c:pt idx="2194">
                  <c:v>274.375</c:v>
                </c:pt>
                <c:pt idx="2195">
                  <c:v>274.5</c:v>
                </c:pt>
                <c:pt idx="2196">
                  <c:v>274.625</c:v>
                </c:pt>
                <c:pt idx="2197">
                  <c:v>274.75</c:v>
                </c:pt>
                <c:pt idx="2198">
                  <c:v>274.875</c:v>
                </c:pt>
                <c:pt idx="2199">
                  <c:v>275</c:v>
                </c:pt>
                <c:pt idx="2200">
                  <c:v>275.125</c:v>
                </c:pt>
                <c:pt idx="2201">
                  <c:v>275.25</c:v>
                </c:pt>
                <c:pt idx="2202">
                  <c:v>275.375</c:v>
                </c:pt>
                <c:pt idx="2203">
                  <c:v>275.5</c:v>
                </c:pt>
                <c:pt idx="2204">
                  <c:v>275.625</c:v>
                </c:pt>
                <c:pt idx="2205">
                  <c:v>275.75</c:v>
                </c:pt>
                <c:pt idx="2206">
                  <c:v>275.875</c:v>
                </c:pt>
                <c:pt idx="2207">
                  <c:v>276</c:v>
                </c:pt>
                <c:pt idx="2208">
                  <c:v>276.125</c:v>
                </c:pt>
                <c:pt idx="2209">
                  <c:v>276.25</c:v>
                </c:pt>
                <c:pt idx="2210">
                  <c:v>276.375</c:v>
                </c:pt>
                <c:pt idx="2211">
                  <c:v>276.5</c:v>
                </c:pt>
                <c:pt idx="2212">
                  <c:v>276.625</c:v>
                </c:pt>
                <c:pt idx="2213">
                  <c:v>276.75</c:v>
                </c:pt>
                <c:pt idx="2214">
                  <c:v>276.875</c:v>
                </c:pt>
                <c:pt idx="2215">
                  <c:v>277</c:v>
                </c:pt>
                <c:pt idx="2216">
                  <c:v>277.125</c:v>
                </c:pt>
                <c:pt idx="2217">
                  <c:v>277.25</c:v>
                </c:pt>
                <c:pt idx="2218">
                  <c:v>277.375</c:v>
                </c:pt>
                <c:pt idx="2219">
                  <c:v>277.5</c:v>
                </c:pt>
                <c:pt idx="2220">
                  <c:v>277.625</c:v>
                </c:pt>
                <c:pt idx="2221">
                  <c:v>277.75</c:v>
                </c:pt>
                <c:pt idx="2222">
                  <c:v>277.875</c:v>
                </c:pt>
                <c:pt idx="2223">
                  <c:v>278</c:v>
                </c:pt>
                <c:pt idx="2224">
                  <c:v>278.125</c:v>
                </c:pt>
                <c:pt idx="2225">
                  <c:v>278.25</c:v>
                </c:pt>
                <c:pt idx="2226">
                  <c:v>278.375</c:v>
                </c:pt>
                <c:pt idx="2227">
                  <c:v>278.5</c:v>
                </c:pt>
                <c:pt idx="2228">
                  <c:v>278.625</c:v>
                </c:pt>
                <c:pt idx="2229">
                  <c:v>278.75</c:v>
                </c:pt>
                <c:pt idx="2230">
                  <c:v>278.875</c:v>
                </c:pt>
                <c:pt idx="2231">
                  <c:v>279</c:v>
                </c:pt>
                <c:pt idx="2232">
                  <c:v>279.125</c:v>
                </c:pt>
                <c:pt idx="2233">
                  <c:v>279.25</c:v>
                </c:pt>
                <c:pt idx="2234">
                  <c:v>279.375</c:v>
                </c:pt>
                <c:pt idx="2235">
                  <c:v>279.5</c:v>
                </c:pt>
                <c:pt idx="2236">
                  <c:v>279.625</c:v>
                </c:pt>
                <c:pt idx="2237">
                  <c:v>279.75</c:v>
                </c:pt>
                <c:pt idx="2238">
                  <c:v>279.875</c:v>
                </c:pt>
                <c:pt idx="2239">
                  <c:v>280</c:v>
                </c:pt>
                <c:pt idx="2240">
                  <c:v>280.125</c:v>
                </c:pt>
                <c:pt idx="2241">
                  <c:v>280.25</c:v>
                </c:pt>
                <c:pt idx="2242">
                  <c:v>280.375</c:v>
                </c:pt>
                <c:pt idx="2243">
                  <c:v>280.5</c:v>
                </c:pt>
                <c:pt idx="2244">
                  <c:v>280.625</c:v>
                </c:pt>
                <c:pt idx="2245">
                  <c:v>280.75</c:v>
                </c:pt>
                <c:pt idx="2246">
                  <c:v>280.875</c:v>
                </c:pt>
                <c:pt idx="2247">
                  <c:v>281</c:v>
                </c:pt>
                <c:pt idx="2248">
                  <c:v>281.125</c:v>
                </c:pt>
                <c:pt idx="2249">
                  <c:v>281.25</c:v>
                </c:pt>
                <c:pt idx="2250">
                  <c:v>281.375</c:v>
                </c:pt>
                <c:pt idx="2251">
                  <c:v>281.5</c:v>
                </c:pt>
                <c:pt idx="2252">
                  <c:v>281.625</c:v>
                </c:pt>
                <c:pt idx="2253">
                  <c:v>281.75</c:v>
                </c:pt>
                <c:pt idx="2254">
                  <c:v>281.875</c:v>
                </c:pt>
                <c:pt idx="2255">
                  <c:v>282</c:v>
                </c:pt>
                <c:pt idx="2256">
                  <c:v>282.125</c:v>
                </c:pt>
                <c:pt idx="2257">
                  <c:v>282.25</c:v>
                </c:pt>
                <c:pt idx="2258">
                  <c:v>282.375</c:v>
                </c:pt>
                <c:pt idx="2259">
                  <c:v>282.5</c:v>
                </c:pt>
                <c:pt idx="2260">
                  <c:v>282.625</c:v>
                </c:pt>
                <c:pt idx="2261">
                  <c:v>282.75</c:v>
                </c:pt>
                <c:pt idx="2262">
                  <c:v>282.875</c:v>
                </c:pt>
                <c:pt idx="2263">
                  <c:v>283</c:v>
                </c:pt>
                <c:pt idx="2264">
                  <c:v>283.125</c:v>
                </c:pt>
                <c:pt idx="2265">
                  <c:v>283.25</c:v>
                </c:pt>
                <c:pt idx="2266">
                  <c:v>283.375</c:v>
                </c:pt>
                <c:pt idx="2267">
                  <c:v>283.5</c:v>
                </c:pt>
                <c:pt idx="2268">
                  <c:v>283.625</c:v>
                </c:pt>
                <c:pt idx="2269">
                  <c:v>283.75</c:v>
                </c:pt>
                <c:pt idx="2270">
                  <c:v>283.875</c:v>
                </c:pt>
                <c:pt idx="2271">
                  <c:v>284</c:v>
                </c:pt>
                <c:pt idx="2272">
                  <c:v>284.125</c:v>
                </c:pt>
                <c:pt idx="2273">
                  <c:v>284.25</c:v>
                </c:pt>
                <c:pt idx="2274">
                  <c:v>284.375</c:v>
                </c:pt>
                <c:pt idx="2275">
                  <c:v>284.5</c:v>
                </c:pt>
                <c:pt idx="2276">
                  <c:v>284.625</c:v>
                </c:pt>
                <c:pt idx="2277">
                  <c:v>284.75</c:v>
                </c:pt>
                <c:pt idx="2278">
                  <c:v>284.875</c:v>
                </c:pt>
                <c:pt idx="2279">
                  <c:v>285</c:v>
                </c:pt>
                <c:pt idx="2280">
                  <c:v>285.125</c:v>
                </c:pt>
                <c:pt idx="2281">
                  <c:v>285.25</c:v>
                </c:pt>
                <c:pt idx="2282">
                  <c:v>285.375</c:v>
                </c:pt>
                <c:pt idx="2283">
                  <c:v>285.5</c:v>
                </c:pt>
                <c:pt idx="2284">
                  <c:v>285.625</c:v>
                </c:pt>
                <c:pt idx="2285">
                  <c:v>285.75</c:v>
                </c:pt>
                <c:pt idx="2286">
                  <c:v>285.875</c:v>
                </c:pt>
                <c:pt idx="2287">
                  <c:v>286</c:v>
                </c:pt>
                <c:pt idx="2288">
                  <c:v>286.125</c:v>
                </c:pt>
                <c:pt idx="2289">
                  <c:v>286.25</c:v>
                </c:pt>
                <c:pt idx="2290">
                  <c:v>286.375</c:v>
                </c:pt>
                <c:pt idx="2291">
                  <c:v>286.5</c:v>
                </c:pt>
                <c:pt idx="2292">
                  <c:v>286.625</c:v>
                </c:pt>
                <c:pt idx="2293">
                  <c:v>286.75</c:v>
                </c:pt>
                <c:pt idx="2294">
                  <c:v>286.875</c:v>
                </c:pt>
                <c:pt idx="2295">
                  <c:v>287</c:v>
                </c:pt>
                <c:pt idx="2296">
                  <c:v>287.125</c:v>
                </c:pt>
                <c:pt idx="2297">
                  <c:v>287.25</c:v>
                </c:pt>
                <c:pt idx="2298">
                  <c:v>287.375</c:v>
                </c:pt>
                <c:pt idx="2299">
                  <c:v>287.5</c:v>
                </c:pt>
                <c:pt idx="2300">
                  <c:v>287.625</c:v>
                </c:pt>
                <c:pt idx="2301">
                  <c:v>287.75</c:v>
                </c:pt>
                <c:pt idx="2302">
                  <c:v>287.875</c:v>
                </c:pt>
                <c:pt idx="2303">
                  <c:v>288</c:v>
                </c:pt>
                <c:pt idx="2304">
                  <c:v>288.125</c:v>
                </c:pt>
                <c:pt idx="2305">
                  <c:v>288.25</c:v>
                </c:pt>
                <c:pt idx="2306">
                  <c:v>288.375</c:v>
                </c:pt>
                <c:pt idx="2307">
                  <c:v>288.5</c:v>
                </c:pt>
                <c:pt idx="2308">
                  <c:v>288.625</c:v>
                </c:pt>
                <c:pt idx="2309">
                  <c:v>288.75</c:v>
                </c:pt>
                <c:pt idx="2310">
                  <c:v>288.875</c:v>
                </c:pt>
                <c:pt idx="2311">
                  <c:v>289</c:v>
                </c:pt>
                <c:pt idx="2312">
                  <c:v>289.125</c:v>
                </c:pt>
                <c:pt idx="2313">
                  <c:v>289.25</c:v>
                </c:pt>
                <c:pt idx="2314">
                  <c:v>289.375</c:v>
                </c:pt>
                <c:pt idx="2315">
                  <c:v>289.5</c:v>
                </c:pt>
                <c:pt idx="2316">
                  <c:v>289.625</c:v>
                </c:pt>
                <c:pt idx="2317">
                  <c:v>289.75</c:v>
                </c:pt>
                <c:pt idx="2318">
                  <c:v>289.875</c:v>
                </c:pt>
                <c:pt idx="2319">
                  <c:v>290</c:v>
                </c:pt>
                <c:pt idx="2320">
                  <c:v>290.125</c:v>
                </c:pt>
                <c:pt idx="2321">
                  <c:v>290.25</c:v>
                </c:pt>
                <c:pt idx="2322">
                  <c:v>290.375</c:v>
                </c:pt>
                <c:pt idx="2323">
                  <c:v>290.5</c:v>
                </c:pt>
                <c:pt idx="2324">
                  <c:v>290.625</c:v>
                </c:pt>
                <c:pt idx="2325">
                  <c:v>290.75</c:v>
                </c:pt>
                <c:pt idx="2326">
                  <c:v>290.875</c:v>
                </c:pt>
                <c:pt idx="2327">
                  <c:v>291</c:v>
                </c:pt>
                <c:pt idx="2328">
                  <c:v>291.125</c:v>
                </c:pt>
                <c:pt idx="2329">
                  <c:v>291.25</c:v>
                </c:pt>
                <c:pt idx="2330">
                  <c:v>291.375</c:v>
                </c:pt>
                <c:pt idx="2331">
                  <c:v>291.5</c:v>
                </c:pt>
                <c:pt idx="2332">
                  <c:v>291.625</c:v>
                </c:pt>
                <c:pt idx="2333">
                  <c:v>291.75</c:v>
                </c:pt>
                <c:pt idx="2334">
                  <c:v>291.875</c:v>
                </c:pt>
                <c:pt idx="2335">
                  <c:v>292</c:v>
                </c:pt>
                <c:pt idx="2336">
                  <c:v>292.125</c:v>
                </c:pt>
                <c:pt idx="2337">
                  <c:v>292.25</c:v>
                </c:pt>
                <c:pt idx="2338">
                  <c:v>292.375</c:v>
                </c:pt>
                <c:pt idx="2339">
                  <c:v>292.5</c:v>
                </c:pt>
                <c:pt idx="2340">
                  <c:v>292.625</c:v>
                </c:pt>
                <c:pt idx="2341">
                  <c:v>292.75</c:v>
                </c:pt>
                <c:pt idx="2342">
                  <c:v>292.875</c:v>
                </c:pt>
                <c:pt idx="2343">
                  <c:v>293</c:v>
                </c:pt>
                <c:pt idx="2344">
                  <c:v>293.125</c:v>
                </c:pt>
                <c:pt idx="2345">
                  <c:v>293.25</c:v>
                </c:pt>
                <c:pt idx="2346">
                  <c:v>293.375</c:v>
                </c:pt>
                <c:pt idx="2347">
                  <c:v>293.5</c:v>
                </c:pt>
                <c:pt idx="2348">
                  <c:v>293.625</c:v>
                </c:pt>
                <c:pt idx="2349">
                  <c:v>293.75</c:v>
                </c:pt>
                <c:pt idx="2350">
                  <c:v>293.875</c:v>
                </c:pt>
                <c:pt idx="2351">
                  <c:v>294</c:v>
                </c:pt>
                <c:pt idx="2352">
                  <c:v>294.125</c:v>
                </c:pt>
                <c:pt idx="2353">
                  <c:v>294.25</c:v>
                </c:pt>
                <c:pt idx="2354">
                  <c:v>294.375</c:v>
                </c:pt>
                <c:pt idx="2355">
                  <c:v>294.5</c:v>
                </c:pt>
                <c:pt idx="2356">
                  <c:v>294.625</c:v>
                </c:pt>
                <c:pt idx="2357">
                  <c:v>294.75</c:v>
                </c:pt>
                <c:pt idx="2358">
                  <c:v>294.875</c:v>
                </c:pt>
                <c:pt idx="2359">
                  <c:v>295</c:v>
                </c:pt>
                <c:pt idx="2360">
                  <c:v>295.125</c:v>
                </c:pt>
                <c:pt idx="2361">
                  <c:v>295.25</c:v>
                </c:pt>
                <c:pt idx="2362">
                  <c:v>295.375</c:v>
                </c:pt>
                <c:pt idx="2363">
                  <c:v>295.5</c:v>
                </c:pt>
                <c:pt idx="2364">
                  <c:v>295.625</c:v>
                </c:pt>
                <c:pt idx="2365">
                  <c:v>295.75</c:v>
                </c:pt>
                <c:pt idx="2366">
                  <c:v>295.875</c:v>
                </c:pt>
                <c:pt idx="2367">
                  <c:v>296</c:v>
                </c:pt>
                <c:pt idx="2368">
                  <c:v>296.125</c:v>
                </c:pt>
                <c:pt idx="2369">
                  <c:v>296.25</c:v>
                </c:pt>
                <c:pt idx="2370">
                  <c:v>296.375</c:v>
                </c:pt>
                <c:pt idx="2371">
                  <c:v>296.5</c:v>
                </c:pt>
                <c:pt idx="2372">
                  <c:v>296.625</c:v>
                </c:pt>
                <c:pt idx="2373">
                  <c:v>296.75</c:v>
                </c:pt>
                <c:pt idx="2374">
                  <c:v>296.875</c:v>
                </c:pt>
                <c:pt idx="2375">
                  <c:v>297</c:v>
                </c:pt>
                <c:pt idx="2376">
                  <c:v>297.125</c:v>
                </c:pt>
                <c:pt idx="2377">
                  <c:v>297.25</c:v>
                </c:pt>
                <c:pt idx="2378">
                  <c:v>297.375</c:v>
                </c:pt>
                <c:pt idx="2379">
                  <c:v>297.5</c:v>
                </c:pt>
                <c:pt idx="2380">
                  <c:v>297.625</c:v>
                </c:pt>
                <c:pt idx="2381">
                  <c:v>297.75</c:v>
                </c:pt>
                <c:pt idx="2382">
                  <c:v>297.875</c:v>
                </c:pt>
                <c:pt idx="2383">
                  <c:v>298</c:v>
                </c:pt>
                <c:pt idx="2384">
                  <c:v>298.125</c:v>
                </c:pt>
                <c:pt idx="2385">
                  <c:v>298.25</c:v>
                </c:pt>
                <c:pt idx="2386">
                  <c:v>298.375</c:v>
                </c:pt>
                <c:pt idx="2387">
                  <c:v>298.5</c:v>
                </c:pt>
                <c:pt idx="2388">
                  <c:v>298.625</c:v>
                </c:pt>
                <c:pt idx="2389">
                  <c:v>298.75</c:v>
                </c:pt>
                <c:pt idx="2390">
                  <c:v>298.875</c:v>
                </c:pt>
                <c:pt idx="2391">
                  <c:v>299</c:v>
                </c:pt>
                <c:pt idx="2392">
                  <c:v>299.125</c:v>
                </c:pt>
                <c:pt idx="2393">
                  <c:v>299.25</c:v>
                </c:pt>
                <c:pt idx="2394">
                  <c:v>299.375</c:v>
                </c:pt>
                <c:pt idx="2395">
                  <c:v>299.5</c:v>
                </c:pt>
                <c:pt idx="2396">
                  <c:v>299.625</c:v>
                </c:pt>
                <c:pt idx="2397">
                  <c:v>299.75</c:v>
                </c:pt>
                <c:pt idx="2398">
                  <c:v>299.875</c:v>
                </c:pt>
                <c:pt idx="2399">
                  <c:v>300</c:v>
                </c:pt>
                <c:pt idx="2400">
                  <c:v>300.125</c:v>
                </c:pt>
                <c:pt idx="2401">
                  <c:v>300.25</c:v>
                </c:pt>
                <c:pt idx="2402">
                  <c:v>300.375</c:v>
                </c:pt>
                <c:pt idx="2403">
                  <c:v>300.5</c:v>
                </c:pt>
                <c:pt idx="2404">
                  <c:v>300.625</c:v>
                </c:pt>
                <c:pt idx="2405">
                  <c:v>300.75</c:v>
                </c:pt>
                <c:pt idx="2406">
                  <c:v>300.875</c:v>
                </c:pt>
                <c:pt idx="2407">
                  <c:v>301</c:v>
                </c:pt>
                <c:pt idx="2408">
                  <c:v>301.125</c:v>
                </c:pt>
                <c:pt idx="2409">
                  <c:v>301.25</c:v>
                </c:pt>
                <c:pt idx="2410">
                  <c:v>301.375</c:v>
                </c:pt>
                <c:pt idx="2411">
                  <c:v>301.5</c:v>
                </c:pt>
                <c:pt idx="2412">
                  <c:v>301.625</c:v>
                </c:pt>
                <c:pt idx="2413">
                  <c:v>301.75</c:v>
                </c:pt>
                <c:pt idx="2414">
                  <c:v>301.875</c:v>
                </c:pt>
                <c:pt idx="2415">
                  <c:v>302</c:v>
                </c:pt>
                <c:pt idx="2416">
                  <c:v>302.125</c:v>
                </c:pt>
                <c:pt idx="2417">
                  <c:v>302.25</c:v>
                </c:pt>
                <c:pt idx="2418">
                  <c:v>302.375</c:v>
                </c:pt>
                <c:pt idx="2419">
                  <c:v>302.5</c:v>
                </c:pt>
                <c:pt idx="2420">
                  <c:v>302.625</c:v>
                </c:pt>
                <c:pt idx="2421">
                  <c:v>302.75</c:v>
                </c:pt>
                <c:pt idx="2422">
                  <c:v>302.875</c:v>
                </c:pt>
                <c:pt idx="2423">
                  <c:v>303</c:v>
                </c:pt>
                <c:pt idx="2424">
                  <c:v>303.125</c:v>
                </c:pt>
                <c:pt idx="2425">
                  <c:v>303.25</c:v>
                </c:pt>
                <c:pt idx="2426">
                  <c:v>303.375</c:v>
                </c:pt>
                <c:pt idx="2427">
                  <c:v>303.5</c:v>
                </c:pt>
                <c:pt idx="2428">
                  <c:v>303.625</c:v>
                </c:pt>
                <c:pt idx="2429">
                  <c:v>303.75</c:v>
                </c:pt>
                <c:pt idx="2430">
                  <c:v>303.875</c:v>
                </c:pt>
                <c:pt idx="2431">
                  <c:v>304</c:v>
                </c:pt>
                <c:pt idx="2432">
                  <c:v>304.125</c:v>
                </c:pt>
                <c:pt idx="2433">
                  <c:v>304.25</c:v>
                </c:pt>
                <c:pt idx="2434">
                  <c:v>304.375</c:v>
                </c:pt>
                <c:pt idx="2435">
                  <c:v>304.5</c:v>
                </c:pt>
                <c:pt idx="2436">
                  <c:v>304.625</c:v>
                </c:pt>
                <c:pt idx="2437">
                  <c:v>304.75</c:v>
                </c:pt>
                <c:pt idx="2438">
                  <c:v>304.875</c:v>
                </c:pt>
                <c:pt idx="2439">
                  <c:v>305</c:v>
                </c:pt>
                <c:pt idx="2440">
                  <c:v>305.125</c:v>
                </c:pt>
                <c:pt idx="2441">
                  <c:v>305.25</c:v>
                </c:pt>
                <c:pt idx="2442">
                  <c:v>305.375</c:v>
                </c:pt>
                <c:pt idx="2443">
                  <c:v>305.5</c:v>
                </c:pt>
                <c:pt idx="2444">
                  <c:v>305.625</c:v>
                </c:pt>
                <c:pt idx="2445">
                  <c:v>305.75</c:v>
                </c:pt>
                <c:pt idx="2446">
                  <c:v>305.875</c:v>
                </c:pt>
                <c:pt idx="2447">
                  <c:v>306</c:v>
                </c:pt>
                <c:pt idx="2448">
                  <c:v>306.125</c:v>
                </c:pt>
                <c:pt idx="2449">
                  <c:v>306.25</c:v>
                </c:pt>
                <c:pt idx="2450">
                  <c:v>306.375</c:v>
                </c:pt>
                <c:pt idx="2451">
                  <c:v>306.5</c:v>
                </c:pt>
                <c:pt idx="2452">
                  <c:v>306.625</c:v>
                </c:pt>
                <c:pt idx="2453">
                  <c:v>306.75</c:v>
                </c:pt>
                <c:pt idx="2454">
                  <c:v>306.875</c:v>
                </c:pt>
                <c:pt idx="2455">
                  <c:v>307</c:v>
                </c:pt>
                <c:pt idx="2456">
                  <c:v>307.125</c:v>
                </c:pt>
                <c:pt idx="2457">
                  <c:v>307.25</c:v>
                </c:pt>
                <c:pt idx="2458">
                  <c:v>307.375</c:v>
                </c:pt>
                <c:pt idx="2459">
                  <c:v>307.5</c:v>
                </c:pt>
                <c:pt idx="2460">
                  <c:v>307.625</c:v>
                </c:pt>
                <c:pt idx="2461">
                  <c:v>307.75</c:v>
                </c:pt>
                <c:pt idx="2462">
                  <c:v>307.875</c:v>
                </c:pt>
                <c:pt idx="2463">
                  <c:v>308</c:v>
                </c:pt>
                <c:pt idx="2464">
                  <c:v>308.125</c:v>
                </c:pt>
                <c:pt idx="2465">
                  <c:v>308.25</c:v>
                </c:pt>
                <c:pt idx="2466">
                  <c:v>308.375</c:v>
                </c:pt>
                <c:pt idx="2467">
                  <c:v>308.5</c:v>
                </c:pt>
                <c:pt idx="2468">
                  <c:v>308.625</c:v>
                </c:pt>
                <c:pt idx="2469">
                  <c:v>308.75</c:v>
                </c:pt>
                <c:pt idx="2470">
                  <c:v>308.875</c:v>
                </c:pt>
                <c:pt idx="2471">
                  <c:v>309</c:v>
                </c:pt>
                <c:pt idx="2472">
                  <c:v>309.125</c:v>
                </c:pt>
                <c:pt idx="2473">
                  <c:v>309.25</c:v>
                </c:pt>
                <c:pt idx="2474">
                  <c:v>309.375</c:v>
                </c:pt>
                <c:pt idx="2475">
                  <c:v>309.5</c:v>
                </c:pt>
                <c:pt idx="2476">
                  <c:v>309.625</c:v>
                </c:pt>
                <c:pt idx="2477">
                  <c:v>309.75</c:v>
                </c:pt>
                <c:pt idx="2478">
                  <c:v>309.875</c:v>
                </c:pt>
                <c:pt idx="2479">
                  <c:v>310</c:v>
                </c:pt>
                <c:pt idx="2480">
                  <c:v>310.125</c:v>
                </c:pt>
                <c:pt idx="2481">
                  <c:v>310.25</c:v>
                </c:pt>
                <c:pt idx="2482">
                  <c:v>310.375</c:v>
                </c:pt>
                <c:pt idx="2483">
                  <c:v>310.5</c:v>
                </c:pt>
                <c:pt idx="2484">
                  <c:v>310.625</c:v>
                </c:pt>
                <c:pt idx="2485">
                  <c:v>310.75</c:v>
                </c:pt>
                <c:pt idx="2486">
                  <c:v>310.875</c:v>
                </c:pt>
                <c:pt idx="2487">
                  <c:v>311</c:v>
                </c:pt>
                <c:pt idx="2488">
                  <c:v>311.125</c:v>
                </c:pt>
                <c:pt idx="2489">
                  <c:v>311.25</c:v>
                </c:pt>
                <c:pt idx="2490">
                  <c:v>311.375</c:v>
                </c:pt>
                <c:pt idx="2491">
                  <c:v>311.5</c:v>
                </c:pt>
                <c:pt idx="2492">
                  <c:v>311.625</c:v>
                </c:pt>
                <c:pt idx="2493">
                  <c:v>311.75</c:v>
                </c:pt>
                <c:pt idx="2494">
                  <c:v>311.875</c:v>
                </c:pt>
                <c:pt idx="2495">
                  <c:v>312</c:v>
                </c:pt>
                <c:pt idx="2496">
                  <c:v>312.125</c:v>
                </c:pt>
                <c:pt idx="2497">
                  <c:v>312.25</c:v>
                </c:pt>
                <c:pt idx="2498">
                  <c:v>312.375</c:v>
                </c:pt>
                <c:pt idx="2499">
                  <c:v>312.5</c:v>
                </c:pt>
                <c:pt idx="2500">
                  <c:v>312.625</c:v>
                </c:pt>
                <c:pt idx="2501">
                  <c:v>312.75</c:v>
                </c:pt>
                <c:pt idx="2502">
                  <c:v>312.875</c:v>
                </c:pt>
                <c:pt idx="2503">
                  <c:v>313</c:v>
                </c:pt>
                <c:pt idx="2504">
                  <c:v>313.125</c:v>
                </c:pt>
                <c:pt idx="2505">
                  <c:v>313.25</c:v>
                </c:pt>
                <c:pt idx="2506">
                  <c:v>313.375</c:v>
                </c:pt>
                <c:pt idx="2507">
                  <c:v>313.5</c:v>
                </c:pt>
                <c:pt idx="2508">
                  <c:v>313.625</c:v>
                </c:pt>
                <c:pt idx="2509">
                  <c:v>313.75</c:v>
                </c:pt>
                <c:pt idx="2510">
                  <c:v>313.875</c:v>
                </c:pt>
                <c:pt idx="2511">
                  <c:v>314</c:v>
                </c:pt>
                <c:pt idx="2512">
                  <c:v>314.125</c:v>
                </c:pt>
                <c:pt idx="2513">
                  <c:v>314.25</c:v>
                </c:pt>
                <c:pt idx="2514">
                  <c:v>314.375</c:v>
                </c:pt>
                <c:pt idx="2515">
                  <c:v>314.5</c:v>
                </c:pt>
                <c:pt idx="2516">
                  <c:v>314.625</c:v>
                </c:pt>
                <c:pt idx="2517">
                  <c:v>314.75</c:v>
                </c:pt>
                <c:pt idx="2518">
                  <c:v>314.875</c:v>
                </c:pt>
                <c:pt idx="2519">
                  <c:v>315</c:v>
                </c:pt>
                <c:pt idx="2520">
                  <c:v>315.125</c:v>
                </c:pt>
                <c:pt idx="2521">
                  <c:v>315.25</c:v>
                </c:pt>
                <c:pt idx="2522">
                  <c:v>315.375</c:v>
                </c:pt>
                <c:pt idx="2523">
                  <c:v>315.5</c:v>
                </c:pt>
                <c:pt idx="2524">
                  <c:v>315.625</c:v>
                </c:pt>
                <c:pt idx="2525">
                  <c:v>315.75</c:v>
                </c:pt>
                <c:pt idx="2526">
                  <c:v>315.875</c:v>
                </c:pt>
                <c:pt idx="2527">
                  <c:v>316</c:v>
                </c:pt>
                <c:pt idx="2528">
                  <c:v>316.125</c:v>
                </c:pt>
                <c:pt idx="2529">
                  <c:v>316.25</c:v>
                </c:pt>
                <c:pt idx="2530">
                  <c:v>316.375</c:v>
                </c:pt>
                <c:pt idx="2531">
                  <c:v>316.5</c:v>
                </c:pt>
                <c:pt idx="2532">
                  <c:v>316.625</c:v>
                </c:pt>
                <c:pt idx="2533">
                  <c:v>316.75</c:v>
                </c:pt>
                <c:pt idx="2534">
                  <c:v>316.875</c:v>
                </c:pt>
                <c:pt idx="2535">
                  <c:v>317</c:v>
                </c:pt>
                <c:pt idx="2536">
                  <c:v>317.125</c:v>
                </c:pt>
                <c:pt idx="2537">
                  <c:v>317.25</c:v>
                </c:pt>
                <c:pt idx="2538">
                  <c:v>317.375</c:v>
                </c:pt>
                <c:pt idx="2539">
                  <c:v>317.5</c:v>
                </c:pt>
                <c:pt idx="2540">
                  <c:v>317.625</c:v>
                </c:pt>
                <c:pt idx="2541">
                  <c:v>317.75</c:v>
                </c:pt>
                <c:pt idx="2542">
                  <c:v>317.875</c:v>
                </c:pt>
                <c:pt idx="2543">
                  <c:v>318</c:v>
                </c:pt>
                <c:pt idx="2544">
                  <c:v>318.125</c:v>
                </c:pt>
                <c:pt idx="2545">
                  <c:v>318.25</c:v>
                </c:pt>
                <c:pt idx="2546">
                  <c:v>318.375</c:v>
                </c:pt>
                <c:pt idx="2547">
                  <c:v>318.5</c:v>
                </c:pt>
                <c:pt idx="2548">
                  <c:v>318.625</c:v>
                </c:pt>
                <c:pt idx="2549">
                  <c:v>318.75</c:v>
                </c:pt>
                <c:pt idx="2550">
                  <c:v>318.875</c:v>
                </c:pt>
                <c:pt idx="2551">
                  <c:v>319</c:v>
                </c:pt>
                <c:pt idx="2552">
                  <c:v>319.125</c:v>
                </c:pt>
                <c:pt idx="2553">
                  <c:v>319.25</c:v>
                </c:pt>
                <c:pt idx="2554">
                  <c:v>319.375</c:v>
                </c:pt>
                <c:pt idx="2555">
                  <c:v>319.5</c:v>
                </c:pt>
                <c:pt idx="2556">
                  <c:v>319.625</c:v>
                </c:pt>
                <c:pt idx="2557">
                  <c:v>319.75</c:v>
                </c:pt>
                <c:pt idx="2558">
                  <c:v>319.875</c:v>
                </c:pt>
                <c:pt idx="2559">
                  <c:v>320</c:v>
                </c:pt>
                <c:pt idx="2560">
                  <c:v>320.125</c:v>
                </c:pt>
                <c:pt idx="2561">
                  <c:v>320.25</c:v>
                </c:pt>
                <c:pt idx="2562">
                  <c:v>320.375</c:v>
                </c:pt>
                <c:pt idx="2563">
                  <c:v>320.5</c:v>
                </c:pt>
                <c:pt idx="2564">
                  <c:v>320.625</c:v>
                </c:pt>
                <c:pt idx="2565">
                  <c:v>320.75</c:v>
                </c:pt>
                <c:pt idx="2566">
                  <c:v>320.875</c:v>
                </c:pt>
                <c:pt idx="2567">
                  <c:v>321</c:v>
                </c:pt>
                <c:pt idx="2568">
                  <c:v>321.125</c:v>
                </c:pt>
                <c:pt idx="2569">
                  <c:v>321.25</c:v>
                </c:pt>
                <c:pt idx="2570">
                  <c:v>321.375</c:v>
                </c:pt>
                <c:pt idx="2571">
                  <c:v>321.5</c:v>
                </c:pt>
                <c:pt idx="2572">
                  <c:v>321.625</c:v>
                </c:pt>
                <c:pt idx="2573">
                  <c:v>321.75</c:v>
                </c:pt>
                <c:pt idx="2574">
                  <c:v>321.875</c:v>
                </c:pt>
                <c:pt idx="2575">
                  <c:v>322</c:v>
                </c:pt>
                <c:pt idx="2576">
                  <c:v>322.125</c:v>
                </c:pt>
                <c:pt idx="2577">
                  <c:v>322.25</c:v>
                </c:pt>
                <c:pt idx="2578">
                  <c:v>322.375</c:v>
                </c:pt>
                <c:pt idx="2579">
                  <c:v>322.5</c:v>
                </c:pt>
                <c:pt idx="2580">
                  <c:v>322.625</c:v>
                </c:pt>
                <c:pt idx="2581">
                  <c:v>322.75</c:v>
                </c:pt>
                <c:pt idx="2582">
                  <c:v>322.875</c:v>
                </c:pt>
                <c:pt idx="2583">
                  <c:v>323</c:v>
                </c:pt>
                <c:pt idx="2584">
                  <c:v>323.125</c:v>
                </c:pt>
                <c:pt idx="2585">
                  <c:v>323.25</c:v>
                </c:pt>
                <c:pt idx="2586">
                  <c:v>323.375</c:v>
                </c:pt>
                <c:pt idx="2587">
                  <c:v>323.5</c:v>
                </c:pt>
                <c:pt idx="2588">
                  <c:v>323.625</c:v>
                </c:pt>
                <c:pt idx="2589">
                  <c:v>323.75</c:v>
                </c:pt>
                <c:pt idx="2590">
                  <c:v>323.875</c:v>
                </c:pt>
                <c:pt idx="2591">
                  <c:v>324</c:v>
                </c:pt>
                <c:pt idx="2592">
                  <c:v>324.125</c:v>
                </c:pt>
                <c:pt idx="2593">
                  <c:v>324.25</c:v>
                </c:pt>
                <c:pt idx="2594">
                  <c:v>324.375</c:v>
                </c:pt>
                <c:pt idx="2595">
                  <c:v>324.5</c:v>
                </c:pt>
                <c:pt idx="2596">
                  <c:v>324.625</c:v>
                </c:pt>
                <c:pt idx="2597">
                  <c:v>324.75</c:v>
                </c:pt>
                <c:pt idx="2598">
                  <c:v>324.875</c:v>
                </c:pt>
                <c:pt idx="2599">
                  <c:v>325</c:v>
                </c:pt>
                <c:pt idx="2600">
                  <c:v>325.125</c:v>
                </c:pt>
                <c:pt idx="2601">
                  <c:v>325.25</c:v>
                </c:pt>
                <c:pt idx="2602">
                  <c:v>325.375</c:v>
                </c:pt>
                <c:pt idx="2603">
                  <c:v>325.5</c:v>
                </c:pt>
                <c:pt idx="2604">
                  <c:v>325.625</c:v>
                </c:pt>
                <c:pt idx="2605">
                  <c:v>325.75</c:v>
                </c:pt>
                <c:pt idx="2606">
                  <c:v>325.875</c:v>
                </c:pt>
                <c:pt idx="2607">
                  <c:v>326</c:v>
                </c:pt>
                <c:pt idx="2608">
                  <c:v>326.125</c:v>
                </c:pt>
                <c:pt idx="2609">
                  <c:v>326.25</c:v>
                </c:pt>
                <c:pt idx="2610">
                  <c:v>326.375</c:v>
                </c:pt>
                <c:pt idx="2611">
                  <c:v>326.5</c:v>
                </c:pt>
                <c:pt idx="2612">
                  <c:v>326.625</c:v>
                </c:pt>
                <c:pt idx="2613">
                  <c:v>326.75</c:v>
                </c:pt>
                <c:pt idx="2614">
                  <c:v>326.875</c:v>
                </c:pt>
                <c:pt idx="2615">
                  <c:v>327</c:v>
                </c:pt>
                <c:pt idx="2616">
                  <c:v>327.125</c:v>
                </c:pt>
                <c:pt idx="2617">
                  <c:v>327.25</c:v>
                </c:pt>
                <c:pt idx="2618">
                  <c:v>327.375</c:v>
                </c:pt>
                <c:pt idx="2619">
                  <c:v>327.5</c:v>
                </c:pt>
                <c:pt idx="2620">
                  <c:v>327.625</c:v>
                </c:pt>
                <c:pt idx="2621">
                  <c:v>327.75</c:v>
                </c:pt>
                <c:pt idx="2622">
                  <c:v>327.875</c:v>
                </c:pt>
                <c:pt idx="2623">
                  <c:v>328</c:v>
                </c:pt>
                <c:pt idx="2624">
                  <c:v>328.125</c:v>
                </c:pt>
                <c:pt idx="2625">
                  <c:v>328.25</c:v>
                </c:pt>
                <c:pt idx="2626">
                  <c:v>328.375</c:v>
                </c:pt>
                <c:pt idx="2627">
                  <c:v>328.5</c:v>
                </c:pt>
                <c:pt idx="2628">
                  <c:v>328.625</c:v>
                </c:pt>
                <c:pt idx="2629">
                  <c:v>328.75</c:v>
                </c:pt>
                <c:pt idx="2630">
                  <c:v>328.875</c:v>
                </c:pt>
                <c:pt idx="2631">
                  <c:v>329</c:v>
                </c:pt>
                <c:pt idx="2632">
                  <c:v>329.125</c:v>
                </c:pt>
                <c:pt idx="2633">
                  <c:v>329.25</c:v>
                </c:pt>
                <c:pt idx="2634">
                  <c:v>329.375</c:v>
                </c:pt>
                <c:pt idx="2635">
                  <c:v>329.5</c:v>
                </c:pt>
                <c:pt idx="2636">
                  <c:v>329.625</c:v>
                </c:pt>
                <c:pt idx="2637">
                  <c:v>329.75</c:v>
                </c:pt>
                <c:pt idx="2638">
                  <c:v>329.875</c:v>
                </c:pt>
                <c:pt idx="2639">
                  <c:v>330</c:v>
                </c:pt>
                <c:pt idx="2640">
                  <c:v>330.125</c:v>
                </c:pt>
                <c:pt idx="2641">
                  <c:v>330.25</c:v>
                </c:pt>
                <c:pt idx="2642">
                  <c:v>330.375</c:v>
                </c:pt>
                <c:pt idx="2643">
                  <c:v>330.5</c:v>
                </c:pt>
                <c:pt idx="2644">
                  <c:v>330.625</c:v>
                </c:pt>
                <c:pt idx="2645">
                  <c:v>330.75</c:v>
                </c:pt>
                <c:pt idx="2646">
                  <c:v>330.875</c:v>
                </c:pt>
                <c:pt idx="2647">
                  <c:v>331</c:v>
                </c:pt>
                <c:pt idx="2648">
                  <c:v>331.125</c:v>
                </c:pt>
                <c:pt idx="2649">
                  <c:v>331.25</c:v>
                </c:pt>
                <c:pt idx="2650">
                  <c:v>331.375</c:v>
                </c:pt>
                <c:pt idx="2651">
                  <c:v>331.5</c:v>
                </c:pt>
                <c:pt idx="2652">
                  <c:v>331.625</c:v>
                </c:pt>
                <c:pt idx="2653">
                  <c:v>331.75</c:v>
                </c:pt>
                <c:pt idx="2654">
                  <c:v>331.875</c:v>
                </c:pt>
                <c:pt idx="2655">
                  <c:v>332</c:v>
                </c:pt>
                <c:pt idx="2656">
                  <c:v>332.125</c:v>
                </c:pt>
                <c:pt idx="2657">
                  <c:v>332.25</c:v>
                </c:pt>
                <c:pt idx="2658">
                  <c:v>332.375</c:v>
                </c:pt>
                <c:pt idx="2659">
                  <c:v>332.5</c:v>
                </c:pt>
                <c:pt idx="2660">
                  <c:v>332.625</c:v>
                </c:pt>
                <c:pt idx="2661">
                  <c:v>332.75</c:v>
                </c:pt>
                <c:pt idx="2662">
                  <c:v>332.875</c:v>
                </c:pt>
                <c:pt idx="2663">
                  <c:v>333</c:v>
                </c:pt>
                <c:pt idx="2664">
                  <c:v>333.125</c:v>
                </c:pt>
                <c:pt idx="2665">
                  <c:v>333.25</c:v>
                </c:pt>
                <c:pt idx="2666">
                  <c:v>333.375</c:v>
                </c:pt>
                <c:pt idx="2667">
                  <c:v>333.5</c:v>
                </c:pt>
                <c:pt idx="2668">
                  <c:v>333.625</c:v>
                </c:pt>
                <c:pt idx="2669">
                  <c:v>333.75</c:v>
                </c:pt>
                <c:pt idx="2670">
                  <c:v>333.875</c:v>
                </c:pt>
                <c:pt idx="2671">
                  <c:v>334</c:v>
                </c:pt>
                <c:pt idx="2672">
                  <c:v>334.125</c:v>
                </c:pt>
                <c:pt idx="2673">
                  <c:v>334.25</c:v>
                </c:pt>
                <c:pt idx="2674">
                  <c:v>334.375</c:v>
                </c:pt>
                <c:pt idx="2675">
                  <c:v>334.5</c:v>
                </c:pt>
                <c:pt idx="2676">
                  <c:v>334.625</c:v>
                </c:pt>
                <c:pt idx="2677">
                  <c:v>334.75</c:v>
                </c:pt>
                <c:pt idx="2678">
                  <c:v>334.875</c:v>
                </c:pt>
                <c:pt idx="2679">
                  <c:v>335</c:v>
                </c:pt>
                <c:pt idx="2680">
                  <c:v>335.125</c:v>
                </c:pt>
                <c:pt idx="2681">
                  <c:v>335.25</c:v>
                </c:pt>
                <c:pt idx="2682">
                  <c:v>335.375</c:v>
                </c:pt>
                <c:pt idx="2683">
                  <c:v>335.5</c:v>
                </c:pt>
                <c:pt idx="2684">
                  <c:v>335.625</c:v>
                </c:pt>
                <c:pt idx="2685">
                  <c:v>335.75</c:v>
                </c:pt>
                <c:pt idx="2686">
                  <c:v>335.875</c:v>
                </c:pt>
                <c:pt idx="2687">
                  <c:v>336</c:v>
                </c:pt>
                <c:pt idx="2688">
                  <c:v>336.125</c:v>
                </c:pt>
                <c:pt idx="2689">
                  <c:v>336.25</c:v>
                </c:pt>
                <c:pt idx="2690">
                  <c:v>336.375</c:v>
                </c:pt>
                <c:pt idx="2691">
                  <c:v>336.5</c:v>
                </c:pt>
                <c:pt idx="2692">
                  <c:v>336.625</c:v>
                </c:pt>
                <c:pt idx="2693">
                  <c:v>336.75</c:v>
                </c:pt>
                <c:pt idx="2694">
                  <c:v>336.875</c:v>
                </c:pt>
                <c:pt idx="2695">
                  <c:v>337</c:v>
                </c:pt>
                <c:pt idx="2696">
                  <c:v>337.125</c:v>
                </c:pt>
                <c:pt idx="2697">
                  <c:v>337.25</c:v>
                </c:pt>
                <c:pt idx="2698">
                  <c:v>337.375</c:v>
                </c:pt>
                <c:pt idx="2699">
                  <c:v>337.5</c:v>
                </c:pt>
                <c:pt idx="2700">
                  <c:v>337.625</c:v>
                </c:pt>
                <c:pt idx="2701">
                  <c:v>337.75</c:v>
                </c:pt>
                <c:pt idx="2702">
                  <c:v>337.875</c:v>
                </c:pt>
                <c:pt idx="2703">
                  <c:v>338</c:v>
                </c:pt>
                <c:pt idx="2704">
                  <c:v>338.125</c:v>
                </c:pt>
                <c:pt idx="2705">
                  <c:v>338.25</c:v>
                </c:pt>
                <c:pt idx="2706">
                  <c:v>338.375</c:v>
                </c:pt>
                <c:pt idx="2707">
                  <c:v>338.5</c:v>
                </c:pt>
                <c:pt idx="2708">
                  <c:v>338.625</c:v>
                </c:pt>
                <c:pt idx="2709">
                  <c:v>338.75</c:v>
                </c:pt>
                <c:pt idx="2710">
                  <c:v>338.875</c:v>
                </c:pt>
                <c:pt idx="2711">
                  <c:v>339</c:v>
                </c:pt>
                <c:pt idx="2712">
                  <c:v>339.125</c:v>
                </c:pt>
                <c:pt idx="2713">
                  <c:v>339.25</c:v>
                </c:pt>
                <c:pt idx="2714">
                  <c:v>339.375</c:v>
                </c:pt>
                <c:pt idx="2715">
                  <c:v>339.5</c:v>
                </c:pt>
                <c:pt idx="2716">
                  <c:v>339.625</c:v>
                </c:pt>
                <c:pt idx="2717">
                  <c:v>339.75</c:v>
                </c:pt>
                <c:pt idx="2718">
                  <c:v>339.875</c:v>
                </c:pt>
                <c:pt idx="2719">
                  <c:v>340</c:v>
                </c:pt>
                <c:pt idx="2720">
                  <c:v>340.125</c:v>
                </c:pt>
                <c:pt idx="2721">
                  <c:v>340.25</c:v>
                </c:pt>
                <c:pt idx="2722">
                  <c:v>340.375</c:v>
                </c:pt>
                <c:pt idx="2723">
                  <c:v>340.5</c:v>
                </c:pt>
                <c:pt idx="2724">
                  <c:v>340.625</c:v>
                </c:pt>
                <c:pt idx="2725">
                  <c:v>340.75</c:v>
                </c:pt>
                <c:pt idx="2726">
                  <c:v>340.875</c:v>
                </c:pt>
                <c:pt idx="2727">
                  <c:v>341</c:v>
                </c:pt>
                <c:pt idx="2728">
                  <c:v>341.125</c:v>
                </c:pt>
                <c:pt idx="2729">
                  <c:v>341.25</c:v>
                </c:pt>
                <c:pt idx="2730">
                  <c:v>341.375</c:v>
                </c:pt>
                <c:pt idx="2731">
                  <c:v>341.5</c:v>
                </c:pt>
                <c:pt idx="2732">
                  <c:v>341.625</c:v>
                </c:pt>
                <c:pt idx="2733">
                  <c:v>341.75</c:v>
                </c:pt>
                <c:pt idx="2734">
                  <c:v>341.875</c:v>
                </c:pt>
                <c:pt idx="2735">
                  <c:v>342</c:v>
                </c:pt>
                <c:pt idx="2736">
                  <c:v>342.125</c:v>
                </c:pt>
                <c:pt idx="2737">
                  <c:v>342.25</c:v>
                </c:pt>
                <c:pt idx="2738">
                  <c:v>342.375</c:v>
                </c:pt>
                <c:pt idx="2739">
                  <c:v>342.5</c:v>
                </c:pt>
                <c:pt idx="2740">
                  <c:v>342.625</c:v>
                </c:pt>
                <c:pt idx="2741">
                  <c:v>342.75</c:v>
                </c:pt>
                <c:pt idx="2742">
                  <c:v>342.875</c:v>
                </c:pt>
                <c:pt idx="2743">
                  <c:v>343</c:v>
                </c:pt>
                <c:pt idx="2744">
                  <c:v>343.125</c:v>
                </c:pt>
                <c:pt idx="2745">
                  <c:v>343.25</c:v>
                </c:pt>
                <c:pt idx="2746">
                  <c:v>343.375</c:v>
                </c:pt>
                <c:pt idx="2747">
                  <c:v>343.5</c:v>
                </c:pt>
                <c:pt idx="2748">
                  <c:v>343.625</c:v>
                </c:pt>
                <c:pt idx="2749">
                  <c:v>343.75</c:v>
                </c:pt>
                <c:pt idx="2750">
                  <c:v>343.875</c:v>
                </c:pt>
                <c:pt idx="2751">
                  <c:v>344</c:v>
                </c:pt>
                <c:pt idx="2752">
                  <c:v>344.125</c:v>
                </c:pt>
                <c:pt idx="2753">
                  <c:v>344.25</c:v>
                </c:pt>
                <c:pt idx="2754">
                  <c:v>344.375</c:v>
                </c:pt>
                <c:pt idx="2755">
                  <c:v>344.5</c:v>
                </c:pt>
                <c:pt idx="2756">
                  <c:v>344.625</c:v>
                </c:pt>
                <c:pt idx="2757">
                  <c:v>344.75</c:v>
                </c:pt>
                <c:pt idx="2758">
                  <c:v>344.875</c:v>
                </c:pt>
                <c:pt idx="2759">
                  <c:v>345</c:v>
                </c:pt>
                <c:pt idx="2760">
                  <c:v>345.125</c:v>
                </c:pt>
                <c:pt idx="2761">
                  <c:v>345.25</c:v>
                </c:pt>
                <c:pt idx="2762">
                  <c:v>345.375</c:v>
                </c:pt>
                <c:pt idx="2763">
                  <c:v>345.5</c:v>
                </c:pt>
                <c:pt idx="2764">
                  <c:v>345.625</c:v>
                </c:pt>
                <c:pt idx="2765">
                  <c:v>345.75</c:v>
                </c:pt>
                <c:pt idx="2766">
                  <c:v>345.875</c:v>
                </c:pt>
                <c:pt idx="2767">
                  <c:v>346</c:v>
                </c:pt>
                <c:pt idx="2768">
                  <c:v>346.125</c:v>
                </c:pt>
                <c:pt idx="2769">
                  <c:v>346.25</c:v>
                </c:pt>
                <c:pt idx="2770">
                  <c:v>346.375</c:v>
                </c:pt>
                <c:pt idx="2771">
                  <c:v>346.5</c:v>
                </c:pt>
                <c:pt idx="2772">
                  <c:v>346.625</c:v>
                </c:pt>
                <c:pt idx="2773">
                  <c:v>346.75</c:v>
                </c:pt>
                <c:pt idx="2774">
                  <c:v>346.875</c:v>
                </c:pt>
                <c:pt idx="2775">
                  <c:v>347</c:v>
                </c:pt>
                <c:pt idx="2776">
                  <c:v>347.125</c:v>
                </c:pt>
                <c:pt idx="2777">
                  <c:v>347.25</c:v>
                </c:pt>
                <c:pt idx="2778">
                  <c:v>347.375</c:v>
                </c:pt>
                <c:pt idx="2779">
                  <c:v>347.5</c:v>
                </c:pt>
                <c:pt idx="2780">
                  <c:v>347.625</c:v>
                </c:pt>
                <c:pt idx="2781">
                  <c:v>347.75</c:v>
                </c:pt>
                <c:pt idx="2782">
                  <c:v>347.875</c:v>
                </c:pt>
                <c:pt idx="2783">
                  <c:v>348</c:v>
                </c:pt>
                <c:pt idx="2784">
                  <c:v>348.125</c:v>
                </c:pt>
                <c:pt idx="2785">
                  <c:v>348.25</c:v>
                </c:pt>
                <c:pt idx="2786">
                  <c:v>348.375</c:v>
                </c:pt>
                <c:pt idx="2787">
                  <c:v>348.5</c:v>
                </c:pt>
                <c:pt idx="2788">
                  <c:v>348.625</c:v>
                </c:pt>
                <c:pt idx="2789">
                  <c:v>348.75</c:v>
                </c:pt>
                <c:pt idx="2790">
                  <c:v>348.875</c:v>
                </c:pt>
                <c:pt idx="2791">
                  <c:v>349</c:v>
                </c:pt>
                <c:pt idx="2792">
                  <c:v>349.125</c:v>
                </c:pt>
                <c:pt idx="2793">
                  <c:v>349.25</c:v>
                </c:pt>
                <c:pt idx="2794">
                  <c:v>349.375</c:v>
                </c:pt>
                <c:pt idx="2795">
                  <c:v>349.5</c:v>
                </c:pt>
                <c:pt idx="2796">
                  <c:v>349.625</c:v>
                </c:pt>
                <c:pt idx="2797">
                  <c:v>349.75</c:v>
                </c:pt>
                <c:pt idx="2798">
                  <c:v>349.875</c:v>
                </c:pt>
                <c:pt idx="2799">
                  <c:v>350</c:v>
                </c:pt>
                <c:pt idx="2800">
                  <c:v>350.125</c:v>
                </c:pt>
                <c:pt idx="2801">
                  <c:v>350.25</c:v>
                </c:pt>
                <c:pt idx="2802">
                  <c:v>350.375</c:v>
                </c:pt>
                <c:pt idx="2803">
                  <c:v>350.5</c:v>
                </c:pt>
                <c:pt idx="2804">
                  <c:v>350.625</c:v>
                </c:pt>
                <c:pt idx="2805">
                  <c:v>350.75</c:v>
                </c:pt>
                <c:pt idx="2806">
                  <c:v>350.875</c:v>
                </c:pt>
                <c:pt idx="2807">
                  <c:v>351</c:v>
                </c:pt>
                <c:pt idx="2808">
                  <c:v>351.125</c:v>
                </c:pt>
                <c:pt idx="2809">
                  <c:v>351.25</c:v>
                </c:pt>
                <c:pt idx="2810">
                  <c:v>351.375</c:v>
                </c:pt>
                <c:pt idx="2811">
                  <c:v>351.5</c:v>
                </c:pt>
                <c:pt idx="2812">
                  <c:v>351.625</c:v>
                </c:pt>
                <c:pt idx="2813">
                  <c:v>351.75</c:v>
                </c:pt>
                <c:pt idx="2814">
                  <c:v>351.875</c:v>
                </c:pt>
                <c:pt idx="2815">
                  <c:v>352</c:v>
                </c:pt>
                <c:pt idx="2816">
                  <c:v>352.125</c:v>
                </c:pt>
                <c:pt idx="2817">
                  <c:v>352.25</c:v>
                </c:pt>
                <c:pt idx="2818">
                  <c:v>352.375</c:v>
                </c:pt>
                <c:pt idx="2819">
                  <c:v>352.5</c:v>
                </c:pt>
                <c:pt idx="2820">
                  <c:v>352.625</c:v>
                </c:pt>
                <c:pt idx="2821">
                  <c:v>352.75</c:v>
                </c:pt>
                <c:pt idx="2822">
                  <c:v>352.875</c:v>
                </c:pt>
                <c:pt idx="2823">
                  <c:v>353</c:v>
                </c:pt>
                <c:pt idx="2824">
                  <c:v>353.125</c:v>
                </c:pt>
                <c:pt idx="2825">
                  <c:v>353.25</c:v>
                </c:pt>
                <c:pt idx="2826">
                  <c:v>353.375</c:v>
                </c:pt>
                <c:pt idx="2827">
                  <c:v>353.5</c:v>
                </c:pt>
                <c:pt idx="2828">
                  <c:v>353.625</c:v>
                </c:pt>
                <c:pt idx="2829">
                  <c:v>353.75</c:v>
                </c:pt>
                <c:pt idx="2830">
                  <c:v>353.875</c:v>
                </c:pt>
                <c:pt idx="2831">
                  <c:v>354</c:v>
                </c:pt>
                <c:pt idx="2832">
                  <c:v>354.125</c:v>
                </c:pt>
                <c:pt idx="2833">
                  <c:v>354.25</c:v>
                </c:pt>
                <c:pt idx="2834">
                  <c:v>354.375</c:v>
                </c:pt>
                <c:pt idx="2835">
                  <c:v>354.5</c:v>
                </c:pt>
                <c:pt idx="2836">
                  <c:v>354.625</c:v>
                </c:pt>
                <c:pt idx="2837">
                  <c:v>354.75</c:v>
                </c:pt>
                <c:pt idx="2838">
                  <c:v>354.875</c:v>
                </c:pt>
                <c:pt idx="2839">
                  <c:v>355</c:v>
                </c:pt>
                <c:pt idx="2840">
                  <c:v>355.125</c:v>
                </c:pt>
                <c:pt idx="2841">
                  <c:v>355.25</c:v>
                </c:pt>
                <c:pt idx="2842">
                  <c:v>355.375</c:v>
                </c:pt>
                <c:pt idx="2843">
                  <c:v>355.5</c:v>
                </c:pt>
                <c:pt idx="2844">
                  <c:v>355.625</c:v>
                </c:pt>
                <c:pt idx="2845">
                  <c:v>355.75</c:v>
                </c:pt>
                <c:pt idx="2846">
                  <c:v>355.875</c:v>
                </c:pt>
                <c:pt idx="2847">
                  <c:v>356</c:v>
                </c:pt>
                <c:pt idx="2848">
                  <c:v>356.125</c:v>
                </c:pt>
                <c:pt idx="2849">
                  <c:v>356.25</c:v>
                </c:pt>
                <c:pt idx="2850">
                  <c:v>356.375</c:v>
                </c:pt>
                <c:pt idx="2851">
                  <c:v>356.5</c:v>
                </c:pt>
                <c:pt idx="2852">
                  <c:v>356.625</c:v>
                </c:pt>
                <c:pt idx="2853">
                  <c:v>356.75</c:v>
                </c:pt>
                <c:pt idx="2854">
                  <c:v>356.875</c:v>
                </c:pt>
                <c:pt idx="2855">
                  <c:v>357</c:v>
                </c:pt>
                <c:pt idx="2856">
                  <c:v>357.125</c:v>
                </c:pt>
                <c:pt idx="2857">
                  <c:v>357.25</c:v>
                </c:pt>
                <c:pt idx="2858">
                  <c:v>357.375</c:v>
                </c:pt>
                <c:pt idx="2859">
                  <c:v>357.5</c:v>
                </c:pt>
                <c:pt idx="2860">
                  <c:v>357.625</c:v>
                </c:pt>
                <c:pt idx="2861">
                  <c:v>357.75</c:v>
                </c:pt>
                <c:pt idx="2862">
                  <c:v>357.875</c:v>
                </c:pt>
                <c:pt idx="2863">
                  <c:v>358</c:v>
                </c:pt>
                <c:pt idx="2864">
                  <c:v>358.125</c:v>
                </c:pt>
                <c:pt idx="2865">
                  <c:v>358.25</c:v>
                </c:pt>
                <c:pt idx="2866">
                  <c:v>358.375</c:v>
                </c:pt>
                <c:pt idx="2867">
                  <c:v>358.5</c:v>
                </c:pt>
                <c:pt idx="2868">
                  <c:v>358.625</c:v>
                </c:pt>
                <c:pt idx="2869">
                  <c:v>358.75</c:v>
                </c:pt>
                <c:pt idx="2870">
                  <c:v>358.875</c:v>
                </c:pt>
                <c:pt idx="2871">
                  <c:v>359</c:v>
                </c:pt>
                <c:pt idx="2872">
                  <c:v>359.125</c:v>
                </c:pt>
                <c:pt idx="2873">
                  <c:v>359.25</c:v>
                </c:pt>
                <c:pt idx="2874">
                  <c:v>359.375</c:v>
                </c:pt>
                <c:pt idx="2875">
                  <c:v>359.5</c:v>
                </c:pt>
                <c:pt idx="2876">
                  <c:v>359.625</c:v>
                </c:pt>
                <c:pt idx="2877">
                  <c:v>359.75</c:v>
                </c:pt>
                <c:pt idx="2878">
                  <c:v>359.875</c:v>
                </c:pt>
                <c:pt idx="2879">
                  <c:v>360</c:v>
                </c:pt>
                <c:pt idx="2880">
                  <c:v>360.125</c:v>
                </c:pt>
                <c:pt idx="2881">
                  <c:v>360.25</c:v>
                </c:pt>
                <c:pt idx="2882">
                  <c:v>360.375</c:v>
                </c:pt>
                <c:pt idx="2883">
                  <c:v>360.5</c:v>
                </c:pt>
                <c:pt idx="2884">
                  <c:v>360.625</c:v>
                </c:pt>
                <c:pt idx="2885">
                  <c:v>360.75</c:v>
                </c:pt>
                <c:pt idx="2886">
                  <c:v>360.875</c:v>
                </c:pt>
                <c:pt idx="2887">
                  <c:v>361</c:v>
                </c:pt>
                <c:pt idx="2888">
                  <c:v>361.125</c:v>
                </c:pt>
                <c:pt idx="2889">
                  <c:v>361.25</c:v>
                </c:pt>
                <c:pt idx="2890">
                  <c:v>361.375</c:v>
                </c:pt>
                <c:pt idx="2891">
                  <c:v>361.5</c:v>
                </c:pt>
                <c:pt idx="2892">
                  <c:v>361.625</c:v>
                </c:pt>
                <c:pt idx="2893">
                  <c:v>361.75</c:v>
                </c:pt>
                <c:pt idx="2894">
                  <c:v>361.875</c:v>
                </c:pt>
                <c:pt idx="2895">
                  <c:v>362</c:v>
                </c:pt>
                <c:pt idx="2896">
                  <c:v>362.125</c:v>
                </c:pt>
                <c:pt idx="2897">
                  <c:v>362.25</c:v>
                </c:pt>
                <c:pt idx="2898">
                  <c:v>362.375</c:v>
                </c:pt>
                <c:pt idx="2899">
                  <c:v>362.5</c:v>
                </c:pt>
                <c:pt idx="2900">
                  <c:v>362.625</c:v>
                </c:pt>
                <c:pt idx="2901">
                  <c:v>362.75</c:v>
                </c:pt>
                <c:pt idx="2902">
                  <c:v>362.875</c:v>
                </c:pt>
                <c:pt idx="2903">
                  <c:v>363</c:v>
                </c:pt>
                <c:pt idx="2904">
                  <c:v>363.125</c:v>
                </c:pt>
                <c:pt idx="2905">
                  <c:v>363.25</c:v>
                </c:pt>
                <c:pt idx="2906">
                  <c:v>363.375</c:v>
                </c:pt>
                <c:pt idx="2907">
                  <c:v>363.5</c:v>
                </c:pt>
                <c:pt idx="2908">
                  <c:v>363.625</c:v>
                </c:pt>
                <c:pt idx="2909">
                  <c:v>363.75</c:v>
                </c:pt>
                <c:pt idx="2910">
                  <c:v>363.875</c:v>
                </c:pt>
                <c:pt idx="2911">
                  <c:v>364</c:v>
                </c:pt>
                <c:pt idx="2912">
                  <c:v>364.125</c:v>
                </c:pt>
                <c:pt idx="2913">
                  <c:v>364.25</c:v>
                </c:pt>
                <c:pt idx="2914">
                  <c:v>364.375</c:v>
                </c:pt>
                <c:pt idx="2915">
                  <c:v>364.5</c:v>
                </c:pt>
                <c:pt idx="2916">
                  <c:v>364.625</c:v>
                </c:pt>
                <c:pt idx="2917">
                  <c:v>364.75</c:v>
                </c:pt>
                <c:pt idx="2918">
                  <c:v>364.875</c:v>
                </c:pt>
                <c:pt idx="2919">
                  <c:v>365</c:v>
                </c:pt>
                <c:pt idx="2920">
                  <c:v>365.125</c:v>
                </c:pt>
                <c:pt idx="2921">
                  <c:v>365.25</c:v>
                </c:pt>
                <c:pt idx="2922">
                  <c:v>365.375</c:v>
                </c:pt>
                <c:pt idx="2923">
                  <c:v>365.5</c:v>
                </c:pt>
                <c:pt idx="2924">
                  <c:v>365.625</c:v>
                </c:pt>
                <c:pt idx="2925">
                  <c:v>365.75</c:v>
                </c:pt>
                <c:pt idx="2926">
                  <c:v>365.875</c:v>
                </c:pt>
                <c:pt idx="2927">
                  <c:v>366</c:v>
                </c:pt>
                <c:pt idx="2928">
                  <c:v>366.125</c:v>
                </c:pt>
                <c:pt idx="2929">
                  <c:v>366.25</c:v>
                </c:pt>
                <c:pt idx="2930">
                  <c:v>366.375</c:v>
                </c:pt>
                <c:pt idx="2931">
                  <c:v>366.5</c:v>
                </c:pt>
                <c:pt idx="2932">
                  <c:v>366.625</c:v>
                </c:pt>
                <c:pt idx="2933">
                  <c:v>366.75</c:v>
                </c:pt>
                <c:pt idx="2934">
                  <c:v>366.875</c:v>
                </c:pt>
                <c:pt idx="2935">
                  <c:v>367</c:v>
                </c:pt>
                <c:pt idx="2936">
                  <c:v>367.125</c:v>
                </c:pt>
                <c:pt idx="2937">
                  <c:v>367.25</c:v>
                </c:pt>
                <c:pt idx="2938">
                  <c:v>367.375</c:v>
                </c:pt>
                <c:pt idx="2939">
                  <c:v>367.5</c:v>
                </c:pt>
                <c:pt idx="2940">
                  <c:v>367.625</c:v>
                </c:pt>
                <c:pt idx="2941">
                  <c:v>367.75</c:v>
                </c:pt>
                <c:pt idx="2942">
                  <c:v>367.875</c:v>
                </c:pt>
                <c:pt idx="2943">
                  <c:v>368</c:v>
                </c:pt>
                <c:pt idx="2944">
                  <c:v>368.125</c:v>
                </c:pt>
                <c:pt idx="2945">
                  <c:v>368.25</c:v>
                </c:pt>
                <c:pt idx="2946">
                  <c:v>368.375</c:v>
                </c:pt>
                <c:pt idx="2947">
                  <c:v>368.5</c:v>
                </c:pt>
                <c:pt idx="2948">
                  <c:v>368.625</c:v>
                </c:pt>
                <c:pt idx="2949">
                  <c:v>368.75</c:v>
                </c:pt>
                <c:pt idx="2950">
                  <c:v>368.875</c:v>
                </c:pt>
                <c:pt idx="2951">
                  <c:v>369</c:v>
                </c:pt>
                <c:pt idx="2952">
                  <c:v>369.125</c:v>
                </c:pt>
                <c:pt idx="2953">
                  <c:v>369.25</c:v>
                </c:pt>
                <c:pt idx="2954">
                  <c:v>369.375</c:v>
                </c:pt>
                <c:pt idx="2955">
                  <c:v>369.5</c:v>
                </c:pt>
                <c:pt idx="2956">
                  <c:v>369.625</c:v>
                </c:pt>
                <c:pt idx="2957">
                  <c:v>369.75</c:v>
                </c:pt>
                <c:pt idx="2958">
                  <c:v>369.875</c:v>
                </c:pt>
                <c:pt idx="2959">
                  <c:v>370</c:v>
                </c:pt>
                <c:pt idx="2960">
                  <c:v>370.125</c:v>
                </c:pt>
                <c:pt idx="2961">
                  <c:v>370.25</c:v>
                </c:pt>
                <c:pt idx="2962">
                  <c:v>370.375</c:v>
                </c:pt>
                <c:pt idx="2963">
                  <c:v>370.5</c:v>
                </c:pt>
                <c:pt idx="2964">
                  <c:v>370.625</c:v>
                </c:pt>
                <c:pt idx="2965">
                  <c:v>370.75</c:v>
                </c:pt>
                <c:pt idx="2966">
                  <c:v>370.875</c:v>
                </c:pt>
                <c:pt idx="2967">
                  <c:v>371</c:v>
                </c:pt>
                <c:pt idx="2968">
                  <c:v>371.125</c:v>
                </c:pt>
                <c:pt idx="2969">
                  <c:v>371.25</c:v>
                </c:pt>
                <c:pt idx="2970">
                  <c:v>371.375</c:v>
                </c:pt>
                <c:pt idx="2971">
                  <c:v>371.5</c:v>
                </c:pt>
                <c:pt idx="2972">
                  <c:v>371.625</c:v>
                </c:pt>
                <c:pt idx="2973">
                  <c:v>371.75</c:v>
                </c:pt>
                <c:pt idx="2974">
                  <c:v>371.875</c:v>
                </c:pt>
                <c:pt idx="2975">
                  <c:v>372</c:v>
                </c:pt>
                <c:pt idx="2976">
                  <c:v>372.125</c:v>
                </c:pt>
                <c:pt idx="2977">
                  <c:v>372.25</c:v>
                </c:pt>
                <c:pt idx="2978">
                  <c:v>372.375</c:v>
                </c:pt>
                <c:pt idx="2979">
                  <c:v>372.5</c:v>
                </c:pt>
                <c:pt idx="2980">
                  <c:v>372.625</c:v>
                </c:pt>
                <c:pt idx="2981">
                  <c:v>372.75</c:v>
                </c:pt>
                <c:pt idx="2982">
                  <c:v>372.875</c:v>
                </c:pt>
                <c:pt idx="2983">
                  <c:v>373</c:v>
                </c:pt>
                <c:pt idx="2984">
                  <c:v>373.125</c:v>
                </c:pt>
                <c:pt idx="2985">
                  <c:v>373.25</c:v>
                </c:pt>
                <c:pt idx="2986">
                  <c:v>373.375</c:v>
                </c:pt>
                <c:pt idx="2987">
                  <c:v>373.5</c:v>
                </c:pt>
                <c:pt idx="2988">
                  <c:v>373.625</c:v>
                </c:pt>
                <c:pt idx="2989">
                  <c:v>373.75</c:v>
                </c:pt>
                <c:pt idx="2990">
                  <c:v>373.875</c:v>
                </c:pt>
                <c:pt idx="2991">
                  <c:v>374</c:v>
                </c:pt>
                <c:pt idx="2992">
                  <c:v>374.125</c:v>
                </c:pt>
                <c:pt idx="2993">
                  <c:v>374.25</c:v>
                </c:pt>
                <c:pt idx="2994">
                  <c:v>374.375</c:v>
                </c:pt>
                <c:pt idx="2995">
                  <c:v>374.5</c:v>
                </c:pt>
                <c:pt idx="2996">
                  <c:v>374.625</c:v>
                </c:pt>
                <c:pt idx="2997">
                  <c:v>374.75</c:v>
                </c:pt>
                <c:pt idx="2998">
                  <c:v>374.875</c:v>
                </c:pt>
                <c:pt idx="2999">
                  <c:v>375</c:v>
                </c:pt>
                <c:pt idx="3000">
                  <c:v>375.125</c:v>
                </c:pt>
                <c:pt idx="3001">
                  <c:v>375.25</c:v>
                </c:pt>
                <c:pt idx="3002">
                  <c:v>375.375</c:v>
                </c:pt>
                <c:pt idx="3003">
                  <c:v>375.5</c:v>
                </c:pt>
                <c:pt idx="3004">
                  <c:v>375.625</c:v>
                </c:pt>
                <c:pt idx="3005">
                  <c:v>375.75</c:v>
                </c:pt>
                <c:pt idx="3006">
                  <c:v>375.875</c:v>
                </c:pt>
                <c:pt idx="3007">
                  <c:v>376</c:v>
                </c:pt>
                <c:pt idx="3008">
                  <c:v>376.125</c:v>
                </c:pt>
                <c:pt idx="3009">
                  <c:v>376.25</c:v>
                </c:pt>
                <c:pt idx="3010">
                  <c:v>376.375</c:v>
                </c:pt>
                <c:pt idx="3011">
                  <c:v>376.5</c:v>
                </c:pt>
                <c:pt idx="3012">
                  <c:v>376.625</c:v>
                </c:pt>
                <c:pt idx="3013">
                  <c:v>376.75</c:v>
                </c:pt>
                <c:pt idx="3014">
                  <c:v>376.875</c:v>
                </c:pt>
                <c:pt idx="3015">
                  <c:v>377</c:v>
                </c:pt>
                <c:pt idx="3016">
                  <c:v>377.125</c:v>
                </c:pt>
                <c:pt idx="3017">
                  <c:v>377.25</c:v>
                </c:pt>
                <c:pt idx="3018">
                  <c:v>377.375</c:v>
                </c:pt>
                <c:pt idx="3019">
                  <c:v>377.5</c:v>
                </c:pt>
                <c:pt idx="3020">
                  <c:v>377.625</c:v>
                </c:pt>
                <c:pt idx="3021">
                  <c:v>377.75</c:v>
                </c:pt>
                <c:pt idx="3022">
                  <c:v>377.875</c:v>
                </c:pt>
                <c:pt idx="3023">
                  <c:v>378</c:v>
                </c:pt>
                <c:pt idx="3024">
                  <c:v>378.125</c:v>
                </c:pt>
                <c:pt idx="3025">
                  <c:v>378.25</c:v>
                </c:pt>
                <c:pt idx="3026">
                  <c:v>378.375</c:v>
                </c:pt>
                <c:pt idx="3027">
                  <c:v>378.5</c:v>
                </c:pt>
                <c:pt idx="3028">
                  <c:v>378.625</c:v>
                </c:pt>
                <c:pt idx="3029">
                  <c:v>378.75</c:v>
                </c:pt>
                <c:pt idx="3030">
                  <c:v>378.875</c:v>
                </c:pt>
                <c:pt idx="3031">
                  <c:v>379</c:v>
                </c:pt>
                <c:pt idx="3032">
                  <c:v>379.125</c:v>
                </c:pt>
                <c:pt idx="3033">
                  <c:v>379.25</c:v>
                </c:pt>
                <c:pt idx="3034">
                  <c:v>379.375</c:v>
                </c:pt>
                <c:pt idx="3035">
                  <c:v>379.5</c:v>
                </c:pt>
                <c:pt idx="3036">
                  <c:v>379.625</c:v>
                </c:pt>
                <c:pt idx="3037">
                  <c:v>379.75</c:v>
                </c:pt>
                <c:pt idx="3038">
                  <c:v>379.875</c:v>
                </c:pt>
                <c:pt idx="3039">
                  <c:v>380</c:v>
                </c:pt>
                <c:pt idx="3040">
                  <c:v>380.125</c:v>
                </c:pt>
                <c:pt idx="3041">
                  <c:v>380.25</c:v>
                </c:pt>
                <c:pt idx="3042">
                  <c:v>380.375</c:v>
                </c:pt>
                <c:pt idx="3043">
                  <c:v>380.5</c:v>
                </c:pt>
                <c:pt idx="3044">
                  <c:v>380.625</c:v>
                </c:pt>
                <c:pt idx="3045">
                  <c:v>380.75</c:v>
                </c:pt>
                <c:pt idx="3046">
                  <c:v>380.875</c:v>
                </c:pt>
                <c:pt idx="3047">
                  <c:v>381</c:v>
                </c:pt>
                <c:pt idx="3048">
                  <c:v>381.125</c:v>
                </c:pt>
                <c:pt idx="3049">
                  <c:v>381.25</c:v>
                </c:pt>
                <c:pt idx="3050">
                  <c:v>381.375</c:v>
                </c:pt>
                <c:pt idx="3051">
                  <c:v>381.5</c:v>
                </c:pt>
                <c:pt idx="3052">
                  <c:v>381.625</c:v>
                </c:pt>
                <c:pt idx="3053">
                  <c:v>381.75</c:v>
                </c:pt>
                <c:pt idx="3054">
                  <c:v>381.875</c:v>
                </c:pt>
                <c:pt idx="3055">
                  <c:v>382</c:v>
                </c:pt>
                <c:pt idx="3056">
                  <c:v>382.125</c:v>
                </c:pt>
                <c:pt idx="3057">
                  <c:v>382.25</c:v>
                </c:pt>
                <c:pt idx="3058">
                  <c:v>382.375</c:v>
                </c:pt>
                <c:pt idx="3059">
                  <c:v>382.5</c:v>
                </c:pt>
                <c:pt idx="3060">
                  <c:v>382.625</c:v>
                </c:pt>
                <c:pt idx="3061">
                  <c:v>382.75</c:v>
                </c:pt>
                <c:pt idx="3062">
                  <c:v>382.875</c:v>
                </c:pt>
                <c:pt idx="3063">
                  <c:v>383</c:v>
                </c:pt>
                <c:pt idx="3064">
                  <c:v>383.125</c:v>
                </c:pt>
                <c:pt idx="3065">
                  <c:v>383.25</c:v>
                </c:pt>
                <c:pt idx="3066">
                  <c:v>383.375</c:v>
                </c:pt>
                <c:pt idx="3067">
                  <c:v>383.5</c:v>
                </c:pt>
                <c:pt idx="3068">
                  <c:v>383.625</c:v>
                </c:pt>
                <c:pt idx="3069">
                  <c:v>383.75</c:v>
                </c:pt>
                <c:pt idx="3070">
                  <c:v>383.875</c:v>
                </c:pt>
                <c:pt idx="3071">
                  <c:v>384</c:v>
                </c:pt>
                <c:pt idx="3072">
                  <c:v>384.125</c:v>
                </c:pt>
                <c:pt idx="3073">
                  <c:v>384.25</c:v>
                </c:pt>
                <c:pt idx="3074">
                  <c:v>384.375</c:v>
                </c:pt>
                <c:pt idx="3075">
                  <c:v>384.5</c:v>
                </c:pt>
                <c:pt idx="3076">
                  <c:v>384.625</c:v>
                </c:pt>
                <c:pt idx="3077">
                  <c:v>384.75</c:v>
                </c:pt>
                <c:pt idx="3078">
                  <c:v>384.875</c:v>
                </c:pt>
                <c:pt idx="3079">
                  <c:v>385</c:v>
                </c:pt>
                <c:pt idx="3080">
                  <c:v>385.125</c:v>
                </c:pt>
                <c:pt idx="3081">
                  <c:v>385.25</c:v>
                </c:pt>
                <c:pt idx="3082">
                  <c:v>385.375</c:v>
                </c:pt>
                <c:pt idx="3083">
                  <c:v>385.5</c:v>
                </c:pt>
                <c:pt idx="3084">
                  <c:v>385.625</c:v>
                </c:pt>
                <c:pt idx="3085">
                  <c:v>385.75</c:v>
                </c:pt>
                <c:pt idx="3086">
                  <c:v>385.875</c:v>
                </c:pt>
                <c:pt idx="3087">
                  <c:v>386</c:v>
                </c:pt>
                <c:pt idx="3088">
                  <c:v>386.125</c:v>
                </c:pt>
                <c:pt idx="3089">
                  <c:v>386.25</c:v>
                </c:pt>
                <c:pt idx="3090">
                  <c:v>386.375</c:v>
                </c:pt>
                <c:pt idx="3091">
                  <c:v>386.5</c:v>
                </c:pt>
                <c:pt idx="3092">
                  <c:v>386.625</c:v>
                </c:pt>
                <c:pt idx="3093">
                  <c:v>386.75</c:v>
                </c:pt>
                <c:pt idx="3094">
                  <c:v>386.875</c:v>
                </c:pt>
                <c:pt idx="3095">
                  <c:v>387</c:v>
                </c:pt>
                <c:pt idx="3096">
                  <c:v>387.125</c:v>
                </c:pt>
                <c:pt idx="3097">
                  <c:v>387.25</c:v>
                </c:pt>
                <c:pt idx="3098">
                  <c:v>387.375</c:v>
                </c:pt>
                <c:pt idx="3099">
                  <c:v>387.5</c:v>
                </c:pt>
                <c:pt idx="3100">
                  <c:v>387.625</c:v>
                </c:pt>
                <c:pt idx="3101">
                  <c:v>387.75</c:v>
                </c:pt>
                <c:pt idx="3102">
                  <c:v>387.875</c:v>
                </c:pt>
                <c:pt idx="3103">
                  <c:v>388</c:v>
                </c:pt>
                <c:pt idx="3104">
                  <c:v>388.125</c:v>
                </c:pt>
                <c:pt idx="3105">
                  <c:v>388.25</c:v>
                </c:pt>
                <c:pt idx="3106">
                  <c:v>388.375</c:v>
                </c:pt>
                <c:pt idx="3107">
                  <c:v>388.5</c:v>
                </c:pt>
                <c:pt idx="3108">
                  <c:v>388.625</c:v>
                </c:pt>
                <c:pt idx="3109">
                  <c:v>388.75</c:v>
                </c:pt>
                <c:pt idx="3110">
                  <c:v>388.875</c:v>
                </c:pt>
                <c:pt idx="3111">
                  <c:v>389</c:v>
                </c:pt>
                <c:pt idx="3112">
                  <c:v>389.125</c:v>
                </c:pt>
                <c:pt idx="3113">
                  <c:v>389.25</c:v>
                </c:pt>
                <c:pt idx="3114">
                  <c:v>389.375</c:v>
                </c:pt>
                <c:pt idx="3115">
                  <c:v>389.5</c:v>
                </c:pt>
                <c:pt idx="3116">
                  <c:v>389.625</c:v>
                </c:pt>
                <c:pt idx="3117">
                  <c:v>389.75</c:v>
                </c:pt>
                <c:pt idx="3118">
                  <c:v>389.875</c:v>
                </c:pt>
                <c:pt idx="3119">
                  <c:v>390</c:v>
                </c:pt>
                <c:pt idx="3120">
                  <c:v>390.125</c:v>
                </c:pt>
                <c:pt idx="3121">
                  <c:v>390.25</c:v>
                </c:pt>
                <c:pt idx="3122">
                  <c:v>390.375</c:v>
                </c:pt>
                <c:pt idx="3123">
                  <c:v>390.5</c:v>
                </c:pt>
                <c:pt idx="3124">
                  <c:v>390.625</c:v>
                </c:pt>
                <c:pt idx="3125">
                  <c:v>390.75</c:v>
                </c:pt>
                <c:pt idx="3126">
                  <c:v>390.875</c:v>
                </c:pt>
                <c:pt idx="3127">
                  <c:v>391</c:v>
                </c:pt>
                <c:pt idx="3128">
                  <c:v>391.125</c:v>
                </c:pt>
                <c:pt idx="3129">
                  <c:v>391.25</c:v>
                </c:pt>
                <c:pt idx="3130">
                  <c:v>391.375</c:v>
                </c:pt>
                <c:pt idx="3131">
                  <c:v>391.5</c:v>
                </c:pt>
                <c:pt idx="3132">
                  <c:v>391.625</c:v>
                </c:pt>
                <c:pt idx="3133">
                  <c:v>391.75</c:v>
                </c:pt>
                <c:pt idx="3134">
                  <c:v>391.875</c:v>
                </c:pt>
                <c:pt idx="3135">
                  <c:v>392</c:v>
                </c:pt>
                <c:pt idx="3136">
                  <c:v>392.125</c:v>
                </c:pt>
                <c:pt idx="3137">
                  <c:v>392.25</c:v>
                </c:pt>
                <c:pt idx="3138">
                  <c:v>392.375</c:v>
                </c:pt>
                <c:pt idx="3139">
                  <c:v>392.5</c:v>
                </c:pt>
                <c:pt idx="3140">
                  <c:v>392.625</c:v>
                </c:pt>
                <c:pt idx="3141">
                  <c:v>392.75</c:v>
                </c:pt>
                <c:pt idx="3142">
                  <c:v>392.875</c:v>
                </c:pt>
                <c:pt idx="3143">
                  <c:v>393</c:v>
                </c:pt>
                <c:pt idx="3144">
                  <c:v>393.125</c:v>
                </c:pt>
                <c:pt idx="3145">
                  <c:v>393.25</c:v>
                </c:pt>
                <c:pt idx="3146">
                  <c:v>393.375</c:v>
                </c:pt>
                <c:pt idx="3147">
                  <c:v>393.5</c:v>
                </c:pt>
                <c:pt idx="3148">
                  <c:v>393.625</c:v>
                </c:pt>
                <c:pt idx="3149">
                  <c:v>393.75</c:v>
                </c:pt>
                <c:pt idx="3150">
                  <c:v>393.875</c:v>
                </c:pt>
                <c:pt idx="3151">
                  <c:v>394</c:v>
                </c:pt>
                <c:pt idx="3152">
                  <c:v>394.125</c:v>
                </c:pt>
                <c:pt idx="3153">
                  <c:v>394.25</c:v>
                </c:pt>
                <c:pt idx="3154">
                  <c:v>394.375</c:v>
                </c:pt>
                <c:pt idx="3155">
                  <c:v>394.5</c:v>
                </c:pt>
                <c:pt idx="3156">
                  <c:v>394.625</c:v>
                </c:pt>
                <c:pt idx="3157">
                  <c:v>394.75</c:v>
                </c:pt>
                <c:pt idx="3158">
                  <c:v>394.875</c:v>
                </c:pt>
                <c:pt idx="3159">
                  <c:v>395</c:v>
                </c:pt>
                <c:pt idx="3160">
                  <c:v>395.125</c:v>
                </c:pt>
                <c:pt idx="3161">
                  <c:v>395.25</c:v>
                </c:pt>
                <c:pt idx="3162">
                  <c:v>395.375</c:v>
                </c:pt>
                <c:pt idx="3163">
                  <c:v>395.5</c:v>
                </c:pt>
                <c:pt idx="3164">
                  <c:v>395.625</c:v>
                </c:pt>
                <c:pt idx="3165">
                  <c:v>395.75</c:v>
                </c:pt>
                <c:pt idx="3166">
                  <c:v>395.875</c:v>
                </c:pt>
                <c:pt idx="3167">
                  <c:v>396</c:v>
                </c:pt>
                <c:pt idx="3168">
                  <c:v>396.125</c:v>
                </c:pt>
                <c:pt idx="3169">
                  <c:v>396.25</c:v>
                </c:pt>
                <c:pt idx="3170">
                  <c:v>396.375</c:v>
                </c:pt>
                <c:pt idx="3171">
                  <c:v>396.5</c:v>
                </c:pt>
                <c:pt idx="3172">
                  <c:v>396.625</c:v>
                </c:pt>
                <c:pt idx="3173">
                  <c:v>396.75</c:v>
                </c:pt>
                <c:pt idx="3174">
                  <c:v>396.875</c:v>
                </c:pt>
                <c:pt idx="3175">
                  <c:v>397</c:v>
                </c:pt>
                <c:pt idx="3176">
                  <c:v>397.125</c:v>
                </c:pt>
                <c:pt idx="3177">
                  <c:v>397.25</c:v>
                </c:pt>
                <c:pt idx="3178">
                  <c:v>397.375</c:v>
                </c:pt>
                <c:pt idx="3179">
                  <c:v>397.5</c:v>
                </c:pt>
                <c:pt idx="3180">
                  <c:v>397.625</c:v>
                </c:pt>
                <c:pt idx="3181">
                  <c:v>397.75</c:v>
                </c:pt>
                <c:pt idx="3182">
                  <c:v>397.875</c:v>
                </c:pt>
                <c:pt idx="3183">
                  <c:v>398</c:v>
                </c:pt>
                <c:pt idx="3184">
                  <c:v>398.125</c:v>
                </c:pt>
                <c:pt idx="3185">
                  <c:v>398.25</c:v>
                </c:pt>
                <c:pt idx="3186">
                  <c:v>398.375</c:v>
                </c:pt>
                <c:pt idx="3187">
                  <c:v>398.5</c:v>
                </c:pt>
                <c:pt idx="3188">
                  <c:v>398.625</c:v>
                </c:pt>
                <c:pt idx="3189">
                  <c:v>398.75</c:v>
                </c:pt>
                <c:pt idx="3190">
                  <c:v>398.875</c:v>
                </c:pt>
                <c:pt idx="3191">
                  <c:v>399</c:v>
                </c:pt>
                <c:pt idx="3192">
                  <c:v>399.125</c:v>
                </c:pt>
                <c:pt idx="3193">
                  <c:v>399.25</c:v>
                </c:pt>
                <c:pt idx="3194">
                  <c:v>399.375</c:v>
                </c:pt>
                <c:pt idx="3195">
                  <c:v>399.5</c:v>
                </c:pt>
                <c:pt idx="3196">
                  <c:v>399.625</c:v>
                </c:pt>
                <c:pt idx="3197">
                  <c:v>399.75</c:v>
                </c:pt>
                <c:pt idx="3198">
                  <c:v>399.875</c:v>
                </c:pt>
                <c:pt idx="3199">
                  <c:v>400</c:v>
                </c:pt>
              </c:numCache>
            </c:numRef>
          </c:xVal>
          <c:yVal>
            <c:numRef>
              <c:f>TF!$G$2:$G$3201</c:f>
              <c:numCache>
                <c:formatCode>0.00E+00</c:formatCode>
                <c:ptCount val="3200"/>
                <c:pt idx="0">
                  <c:v>0.32917441386127211</c:v>
                </c:pt>
                <c:pt idx="1">
                  <c:v>1.0718651827515899</c:v>
                </c:pt>
                <c:pt idx="2">
                  <c:v>1.2614037697511107</c:v>
                </c:pt>
                <c:pt idx="3">
                  <c:v>2.0718661503160556</c:v>
                </c:pt>
                <c:pt idx="4">
                  <c:v>2.5198141786810604</c:v>
                </c:pt>
                <c:pt idx="5">
                  <c:v>3.9731963176212073</c:v>
                </c:pt>
                <c:pt idx="6">
                  <c:v>3.6372309889906189</c:v>
                </c:pt>
                <c:pt idx="7">
                  <c:v>3.9426941200000001</c:v>
                </c:pt>
                <c:pt idx="8">
                  <c:v>3.086658999780477</c:v>
                </c:pt>
                <c:pt idx="9">
                  <c:v>2.2241990078642684</c:v>
                </c:pt>
                <c:pt idx="10">
                  <c:v>1.2942890885911156</c:v>
                </c:pt>
                <c:pt idx="11">
                  <c:v>0.76123801801929258</c:v>
                </c:pt>
                <c:pt idx="12">
                  <c:v>0.54413476095077584</c:v>
                </c:pt>
                <c:pt idx="13">
                  <c:v>0.37676293979414682</c:v>
                </c:pt>
                <c:pt idx="14">
                  <c:v>0.23955475376517604</c:v>
                </c:pt>
                <c:pt idx="15">
                  <c:v>0.26862266206231877</c:v>
                </c:pt>
                <c:pt idx="16">
                  <c:v>0.18122655420087827</c:v>
                </c:pt>
                <c:pt idx="17">
                  <c:v>0.14427037965177392</c:v>
                </c:pt>
                <c:pt idx="18">
                  <c:v>0.1400296433726852</c:v>
                </c:pt>
                <c:pt idx="19">
                  <c:v>0.1384004817120883</c:v>
                </c:pt>
                <c:pt idx="20">
                  <c:v>0.10730809054683207</c:v>
                </c:pt>
                <c:pt idx="21">
                  <c:v>8.955730014440258E-2</c:v>
                </c:pt>
                <c:pt idx="22">
                  <c:v>0.10229060027268139</c:v>
                </c:pt>
                <c:pt idx="23">
                  <c:v>7.0430018381049814E-2</c:v>
                </c:pt>
                <c:pt idx="24">
                  <c:v>7.5372294257394681E-2</c:v>
                </c:pt>
                <c:pt idx="25">
                  <c:v>8.363583062548563E-2</c:v>
                </c:pt>
                <c:pt idx="26">
                  <c:v>7.7109323538496768E-2</c:v>
                </c:pt>
                <c:pt idx="27">
                  <c:v>8.5621464941477682E-2</c:v>
                </c:pt>
                <c:pt idx="28">
                  <c:v>6.370506452469693E-2</c:v>
                </c:pt>
                <c:pt idx="29">
                  <c:v>5.4654091278991339E-2</c:v>
                </c:pt>
                <c:pt idx="30">
                  <c:v>6.1654126978262822E-2</c:v>
                </c:pt>
                <c:pt idx="31">
                  <c:v>6.7882342870749263E-2</c:v>
                </c:pt>
                <c:pt idx="32">
                  <c:v>7.1521768496999483E-2</c:v>
                </c:pt>
                <c:pt idx="33">
                  <c:v>7.0466045156742485E-2</c:v>
                </c:pt>
                <c:pt idx="34">
                  <c:v>5.868525455309459E-2</c:v>
                </c:pt>
                <c:pt idx="35">
                  <c:v>5.9303914970957175E-2</c:v>
                </c:pt>
                <c:pt idx="36">
                  <c:v>4.8054358585752605E-2</c:v>
                </c:pt>
                <c:pt idx="37">
                  <c:v>5.2225012130980769E-2</c:v>
                </c:pt>
                <c:pt idx="38">
                  <c:v>5.4159029917255574E-2</c:v>
                </c:pt>
                <c:pt idx="39">
                  <c:v>4.5045180787287822E-2</c:v>
                </c:pt>
                <c:pt idx="40">
                  <c:v>4.5548182974230224E-2</c:v>
                </c:pt>
                <c:pt idx="41">
                  <c:v>4.8798897087373956E-2</c:v>
                </c:pt>
                <c:pt idx="42">
                  <c:v>5.3107534755768362E-2</c:v>
                </c:pt>
                <c:pt idx="43">
                  <c:v>5.5254147557075126E-2</c:v>
                </c:pt>
                <c:pt idx="44">
                  <c:v>4.614635782882192E-2</c:v>
                </c:pt>
                <c:pt idx="45">
                  <c:v>4.9681114008592694E-2</c:v>
                </c:pt>
                <c:pt idx="46">
                  <c:v>4.8235305308391166E-2</c:v>
                </c:pt>
                <c:pt idx="47">
                  <c:v>4.406976756372228E-2</c:v>
                </c:pt>
                <c:pt idx="48">
                  <c:v>6.3091081651364872E-2</c:v>
                </c:pt>
                <c:pt idx="49">
                  <c:v>6.5266267578135126E-2</c:v>
                </c:pt>
                <c:pt idx="50">
                  <c:v>5.21081472545116E-2</c:v>
                </c:pt>
                <c:pt idx="51">
                  <c:v>7.1479360142525594E-2</c:v>
                </c:pt>
                <c:pt idx="52">
                  <c:v>5.5277356125575446E-2</c:v>
                </c:pt>
                <c:pt idx="53">
                  <c:v>6.3309141820765857E-2</c:v>
                </c:pt>
                <c:pt idx="54">
                  <c:v>5.4989003350539196E-2</c:v>
                </c:pt>
                <c:pt idx="55">
                  <c:v>5.4328171047420215E-2</c:v>
                </c:pt>
                <c:pt idx="56">
                  <c:v>6.2317494112877264E-2</c:v>
                </c:pt>
                <c:pt idx="57">
                  <c:v>6.5048580354083008E-2</c:v>
                </c:pt>
                <c:pt idx="58">
                  <c:v>5.7278430616182728E-2</c:v>
                </c:pt>
                <c:pt idx="59">
                  <c:v>8.3106074108444311E-2</c:v>
                </c:pt>
                <c:pt idx="60">
                  <c:v>7.476230402928985E-2</c:v>
                </c:pt>
                <c:pt idx="61">
                  <c:v>0.10845386062499325</c:v>
                </c:pt>
                <c:pt idx="62">
                  <c:v>0.10588015784834406</c:v>
                </c:pt>
                <c:pt idx="63">
                  <c:v>0.13375191431772868</c:v>
                </c:pt>
                <c:pt idx="64">
                  <c:v>0.13250572787410386</c:v>
                </c:pt>
                <c:pt idx="65">
                  <c:v>0.13999607719697527</c:v>
                </c:pt>
                <c:pt idx="66">
                  <c:v>0.11449516802664184</c:v>
                </c:pt>
                <c:pt idx="67">
                  <c:v>0.12131510301844879</c:v>
                </c:pt>
                <c:pt idx="68">
                  <c:v>0.1259455814794046</c:v>
                </c:pt>
                <c:pt idx="69">
                  <c:v>0.14373344783674258</c:v>
                </c:pt>
                <c:pt idx="70">
                  <c:v>0.124177954102332</c:v>
                </c:pt>
                <c:pt idx="71">
                  <c:v>0.1051369448932645</c:v>
                </c:pt>
                <c:pt idx="72">
                  <c:v>0.10379937617975415</c:v>
                </c:pt>
                <c:pt idx="73">
                  <c:v>0.11068473033622919</c:v>
                </c:pt>
                <c:pt idx="74">
                  <c:v>0.12504689498834956</c:v>
                </c:pt>
                <c:pt idx="75">
                  <c:v>0.10487517123004417</c:v>
                </c:pt>
                <c:pt idx="76">
                  <c:v>0.1024352888149193</c:v>
                </c:pt>
                <c:pt idx="77">
                  <c:v>0.1173108369642643</c:v>
                </c:pt>
                <c:pt idx="78">
                  <c:v>0.10617645258479023</c:v>
                </c:pt>
                <c:pt idx="79">
                  <c:v>0.11042295335950013</c:v>
                </c:pt>
                <c:pt idx="80">
                  <c:v>0.1242399046702824</c:v>
                </c:pt>
                <c:pt idx="81">
                  <c:v>0.15198062855522845</c:v>
                </c:pt>
                <c:pt idx="82">
                  <c:v>0.21013584826501278</c:v>
                </c:pt>
                <c:pt idx="83">
                  <c:v>0.15983000032957584</c:v>
                </c:pt>
                <c:pt idx="84">
                  <c:v>0.18668091808580092</c:v>
                </c:pt>
                <c:pt idx="85">
                  <c:v>0.16157370026837165</c:v>
                </c:pt>
                <c:pt idx="86">
                  <c:v>0.16309897366046183</c:v>
                </c:pt>
                <c:pt idx="87">
                  <c:v>0.11233891168165842</c:v>
                </c:pt>
                <c:pt idx="88">
                  <c:v>0.11302842825522974</c:v>
                </c:pt>
                <c:pt idx="89">
                  <c:v>9.3394711266221286E-2</c:v>
                </c:pt>
                <c:pt idx="90">
                  <c:v>7.1877328239393343E-2</c:v>
                </c:pt>
                <c:pt idx="91">
                  <c:v>7.3232360245092817E-2</c:v>
                </c:pt>
                <c:pt idx="92">
                  <c:v>7.3257414738013629E-2</c:v>
                </c:pt>
                <c:pt idx="93">
                  <c:v>0.1283023696738326</c:v>
                </c:pt>
                <c:pt idx="94">
                  <c:v>0.24904337927200601</c:v>
                </c:pt>
                <c:pt idx="95">
                  <c:v>0.18907626995855373</c:v>
                </c:pt>
                <c:pt idx="96">
                  <c:v>0.13459129790167546</c:v>
                </c:pt>
                <c:pt idx="97">
                  <c:v>0.11645286881148885</c:v>
                </c:pt>
                <c:pt idx="98">
                  <c:v>8.2709506952800008E-2</c:v>
                </c:pt>
                <c:pt idx="99">
                  <c:v>7.431715462804217E-2</c:v>
                </c:pt>
                <c:pt idx="100">
                  <c:v>7.6242312905703297E-2</c:v>
                </c:pt>
                <c:pt idx="101">
                  <c:v>7.2881263727037238E-2</c:v>
                </c:pt>
                <c:pt idx="102">
                  <c:v>7.188571943285163E-2</c:v>
                </c:pt>
                <c:pt idx="103">
                  <c:v>7.846196776884129E-2</c:v>
                </c:pt>
                <c:pt idx="104">
                  <c:v>7.6259463003288647E-2</c:v>
                </c:pt>
                <c:pt idx="105">
                  <c:v>7.1990893974978792E-2</c:v>
                </c:pt>
                <c:pt idx="106">
                  <c:v>6.8697958094175865E-2</c:v>
                </c:pt>
                <c:pt idx="107">
                  <c:v>6.988409465181894E-2</c:v>
                </c:pt>
                <c:pt idx="108">
                  <c:v>7.3578842446263157E-2</c:v>
                </c:pt>
                <c:pt idx="109">
                  <c:v>6.6047180224641899E-2</c:v>
                </c:pt>
                <c:pt idx="110">
                  <c:v>7.736844183854745E-2</c:v>
                </c:pt>
                <c:pt idx="111">
                  <c:v>8.6769784440538678E-2</c:v>
                </c:pt>
                <c:pt idx="112">
                  <c:v>9.9199399152906473E-2</c:v>
                </c:pt>
                <c:pt idx="113">
                  <c:v>0.14771941683405021</c:v>
                </c:pt>
                <c:pt idx="114">
                  <c:v>0.13432103185689334</c:v>
                </c:pt>
                <c:pt idx="115">
                  <c:v>0.1016932876644123</c:v>
                </c:pt>
                <c:pt idx="116">
                  <c:v>0.1001973851208238</c:v>
                </c:pt>
                <c:pt idx="117">
                  <c:v>9.7050224904172394E-2</c:v>
                </c:pt>
                <c:pt idx="118">
                  <c:v>0.11114983982082785</c:v>
                </c:pt>
                <c:pt idx="119">
                  <c:v>0.13268150161163356</c:v>
                </c:pt>
                <c:pt idx="120">
                  <c:v>0.25351614949354573</c:v>
                </c:pt>
                <c:pt idx="121">
                  <c:v>0.65306197963020685</c:v>
                </c:pt>
                <c:pt idx="122">
                  <c:v>0.58925049950056707</c:v>
                </c:pt>
                <c:pt idx="123">
                  <c:v>0.29577475815073456</c:v>
                </c:pt>
                <c:pt idx="124">
                  <c:v>7.9859883694347766E-2</c:v>
                </c:pt>
                <c:pt idx="125">
                  <c:v>9.2043983524896858E-2</c:v>
                </c:pt>
                <c:pt idx="126">
                  <c:v>0.24745245050319858</c:v>
                </c:pt>
                <c:pt idx="127">
                  <c:v>0.28148970383486005</c:v>
                </c:pt>
                <c:pt idx="128">
                  <c:v>5.8486090189986212E-2</c:v>
                </c:pt>
                <c:pt idx="129">
                  <c:v>3.3160497141400132E-2</c:v>
                </c:pt>
                <c:pt idx="130">
                  <c:v>3.6836880820373771E-2</c:v>
                </c:pt>
                <c:pt idx="131">
                  <c:v>4.903463697374718E-2</c:v>
                </c:pt>
                <c:pt idx="132">
                  <c:v>7.6397556007945969E-2</c:v>
                </c:pt>
                <c:pt idx="133">
                  <c:v>6.2596922977480776E-2</c:v>
                </c:pt>
                <c:pt idx="134">
                  <c:v>7.1215514361145468E-2</c:v>
                </c:pt>
                <c:pt idx="135">
                  <c:v>7.9550974964631455E-2</c:v>
                </c:pt>
                <c:pt idx="136">
                  <c:v>0.14300869609982794</c:v>
                </c:pt>
                <c:pt idx="137">
                  <c:v>0.15480273175755108</c:v>
                </c:pt>
                <c:pt idx="138">
                  <c:v>9.4001924112260535E-2</c:v>
                </c:pt>
                <c:pt idx="139">
                  <c:v>0.1253403252113085</c:v>
                </c:pt>
                <c:pt idx="140">
                  <c:v>0.16233195550598983</c:v>
                </c:pt>
                <c:pt idx="141">
                  <c:v>0.2019351870387166</c:v>
                </c:pt>
                <c:pt idx="142">
                  <c:v>0.22933006813006651</c:v>
                </c:pt>
                <c:pt idx="143">
                  <c:v>0.24063919310959206</c:v>
                </c:pt>
                <c:pt idx="144">
                  <c:v>0.47204790369851823</c:v>
                </c:pt>
                <c:pt idx="145">
                  <c:v>0.40188096047427246</c:v>
                </c:pt>
                <c:pt idx="146">
                  <c:v>0.44090172251389259</c:v>
                </c:pt>
                <c:pt idx="147">
                  <c:v>0.57918684609896554</c:v>
                </c:pt>
                <c:pt idx="148">
                  <c:v>0.28992669307712149</c:v>
                </c:pt>
                <c:pt idx="149">
                  <c:v>0.25172545395329399</c:v>
                </c:pt>
                <c:pt idx="150">
                  <c:v>0.24343567014125386</c:v>
                </c:pt>
                <c:pt idx="151">
                  <c:v>0.24102516900328538</c:v>
                </c:pt>
                <c:pt idx="152">
                  <c:v>0.23980476570018341</c:v>
                </c:pt>
                <c:pt idx="153">
                  <c:v>0.25118027160625178</c:v>
                </c:pt>
                <c:pt idx="154">
                  <c:v>0.27187607423446375</c:v>
                </c:pt>
                <c:pt idx="155">
                  <c:v>0.29530089430198275</c:v>
                </c:pt>
                <c:pt idx="156">
                  <c:v>0.31688958308173965</c:v>
                </c:pt>
                <c:pt idx="157">
                  <c:v>0.35103476009240997</c:v>
                </c:pt>
                <c:pt idx="158">
                  <c:v>0.38225375104552667</c:v>
                </c:pt>
                <c:pt idx="159">
                  <c:v>0.38517397203576453</c:v>
                </c:pt>
                <c:pt idx="160">
                  <c:v>0.40274384591040613</c:v>
                </c:pt>
                <c:pt idx="161">
                  <c:v>0.35824175317750767</c:v>
                </c:pt>
                <c:pt idx="162">
                  <c:v>0.27719787597827239</c:v>
                </c:pt>
                <c:pt idx="163">
                  <c:v>0.24345905600088008</c:v>
                </c:pt>
                <c:pt idx="164">
                  <c:v>0.24734818737236647</c:v>
                </c:pt>
                <c:pt idx="165">
                  <c:v>0.20603029687891075</c:v>
                </c:pt>
                <c:pt idx="166">
                  <c:v>0.17842000071816053</c:v>
                </c:pt>
                <c:pt idx="167">
                  <c:v>0.19053698538645666</c:v>
                </c:pt>
                <c:pt idx="168">
                  <c:v>0.13914407501825346</c:v>
                </c:pt>
                <c:pt idx="169">
                  <c:v>0.12533513405748609</c:v>
                </c:pt>
                <c:pt idx="170">
                  <c:v>0.11353934116977281</c:v>
                </c:pt>
                <c:pt idx="171">
                  <c:v>0.10754511792697918</c:v>
                </c:pt>
                <c:pt idx="172">
                  <c:v>0.10334665794112584</c:v>
                </c:pt>
                <c:pt idx="173">
                  <c:v>9.8612076902541979E-2</c:v>
                </c:pt>
                <c:pt idx="174">
                  <c:v>9.6256869819291505E-2</c:v>
                </c:pt>
                <c:pt idx="175">
                  <c:v>8.9842660144401801E-2</c:v>
                </c:pt>
                <c:pt idx="176">
                  <c:v>8.3072021180882819E-2</c:v>
                </c:pt>
                <c:pt idx="177">
                  <c:v>8.8921278370992535E-2</c:v>
                </c:pt>
                <c:pt idx="178">
                  <c:v>8.9094076307937808E-2</c:v>
                </c:pt>
                <c:pt idx="179">
                  <c:v>8.6995415141150931E-2</c:v>
                </c:pt>
                <c:pt idx="180">
                  <c:v>8.6627294620779061E-2</c:v>
                </c:pt>
                <c:pt idx="181">
                  <c:v>8.461155353567737E-2</c:v>
                </c:pt>
                <c:pt idx="182">
                  <c:v>8.3489334572240254E-2</c:v>
                </c:pt>
                <c:pt idx="183">
                  <c:v>8.0831256158301404E-2</c:v>
                </c:pt>
                <c:pt idx="184">
                  <c:v>8.2821815424775513E-2</c:v>
                </c:pt>
                <c:pt idx="185">
                  <c:v>8.3205966107817247E-2</c:v>
                </c:pt>
                <c:pt idx="186">
                  <c:v>8.1941401348867168E-2</c:v>
                </c:pt>
                <c:pt idx="187">
                  <c:v>8.2524326208037915E-2</c:v>
                </c:pt>
                <c:pt idx="188">
                  <c:v>8.5181253949318803E-2</c:v>
                </c:pt>
                <c:pt idx="189">
                  <c:v>8.5514325558133583E-2</c:v>
                </c:pt>
                <c:pt idx="190">
                  <c:v>8.8525003592177631E-2</c:v>
                </c:pt>
                <c:pt idx="191">
                  <c:v>9.5704017050639856E-2</c:v>
                </c:pt>
                <c:pt idx="192">
                  <c:v>9.6787624318661877E-2</c:v>
                </c:pt>
                <c:pt idx="193">
                  <c:v>0.10314398254044489</c:v>
                </c:pt>
                <c:pt idx="194">
                  <c:v>0.11321533956226014</c:v>
                </c:pt>
                <c:pt idx="195">
                  <c:v>0.12066171154909984</c:v>
                </c:pt>
                <c:pt idx="196">
                  <c:v>0.13697066358429902</c:v>
                </c:pt>
                <c:pt idx="197">
                  <c:v>0.14579999419906273</c:v>
                </c:pt>
                <c:pt idx="198">
                  <c:v>0.16321628405217115</c:v>
                </c:pt>
                <c:pt idx="199">
                  <c:v>0.17745581669057947</c:v>
                </c:pt>
                <c:pt idx="200">
                  <c:v>0.18772513000167196</c:v>
                </c:pt>
                <c:pt idx="201">
                  <c:v>0.21144101006806343</c:v>
                </c:pt>
                <c:pt idx="202">
                  <c:v>0.24722592915149011</c:v>
                </c:pt>
                <c:pt idx="203">
                  <c:v>0.30090477111151764</c:v>
                </c:pt>
                <c:pt idx="204">
                  <c:v>0.33704667913270125</c:v>
                </c:pt>
                <c:pt idx="205">
                  <c:v>0.40722406662998445</c:v>
                </c:pt>
                <c:pt idx="206">
                  <c:v>0.50991417606016887</c:v>
                </c:pt>
                <c:pt idx="207">
                  <c:v>0.71216056839451181</c:v>
                </c:pt>
                <c:pt idx="208">
                  <c:v>1.0296604774874101</c:v>
                </c:pt>
                <c:pt idx="209">
                  <c:v>1.2818957464189775</c:v>
                </c:pt>
                <c:pt idx="210">
                  <c:v>1.1040482604179207</c:v>
                </c:pt>
                <c:pt idx="211">
                  <c:v>0.77095941282814651</c:v>
                </c:pt>
                <c:pt idx="212">
                  <c:v>0.70645418387427883</c:v>
                </c:pt>
                <c:pt idx="213">
                  <c:v>0.51534565525766829</c:v>
                </c:pt>
                <c:pt idx="214">
                  <c:v>0.37791255441511534</c:v>
                </c:pt>
                <c:pt idx="215">
                  <c:v>0.33647676054413916</c:v>
                </c:pt>
                <c:pt idx="216">
                  <c:v>0.30677433110712415</c:v>
                </c:pt>
                <c:pt idx="217">
                  <c:v>0.27744339413764113</c:v>
                </c:pt>
                <c:pt idx="218">
                  <c:v>0.25540548767797061</c:v>
                </c:pt>
                <c:pt idx="219">
                  <c:v>0.24050858358084837</c:v>
                </c:pt>
                <c:pt idx="220">
                  <c:v>0.24322650742495364</c:v>
                </c:pt>
                <c:pt idx="221">
                  <c:v>0.20580594036556898</c:v>
                </c:pt>
                <c:pt idx="222">
                  <c:v>0.18554068251776604</c:v>
                </c:pt>
                <c:pt idx="223">
                  <c:v>0.1720303665082932</c:v>
                </c:pt>
                <c:pt idx="224">
                  <c:v>0.15327771970780946</c:v>
                </c:pt>
                <c:pt idx="225">
                  <c:v>0.13920483235619224</c:v>
                </c:pt>
                <c:pt idx="226">
                  <c:v>0.13465267439811349</c:v>
                </c:pt>
                <c:pt idx="227">
                  <c:v>0.13006563666266024</c:v>
                </c:pt>
                <c:pt idx="228">
                  <c:v>0.1206880223534335</c:v>
                </c:pt>
                <c:pt idx="229">
                  <c:v>0.11975949874097241</c:v>
                </c:pt>
                <c:pt idx="230">
                  <c:v>0.11198253112183212</c:v>
                </c:pt>
                <c:pt idx="231">
                  <c:v>0.11027912690771548</c:v>
                </c:pt>
                <c:pt idx="232">
                  <c:v>0.10467635646548124</c:v>
                </c:pt>
                <c:pt idx="233">
                  <c:v>0.10549268121819121</c:v>
                </c:pt>
                <c:pt idx="234">
                  <c:v>0.10237205751228684</c:v>
                </c:pt>
                <c:pt idx="235">
                  <c:v>9.7583044704023E-2</c:v>
                </c:pt>
                <c:pt idx="236">
                  <c:v>0.10032925252139352</c:v>
                </c:pt>
                <c:pt idx="237">
                  <c:v>9.2987961886516909E-2</c:v>
                </c:pt>
                <c:pt idx="238">
                  <c:v>9.0616249748699168E-2</c:v>
                </c:pt>
                <c:pt idx="239">
                  <c:v>8.8881933264569266E-2</c:v>
                </c:pt>
                <c:pt idx="240">
                  <c:v>9.5914333994520123E-2</c:v>
                </c:pt>
                <c:pt idx="241">
                  <c:v>9.6778762252574813E-2</c:v>
                </c:pt>
                <c:pt idx="242">
                  <c:v>9.596434823310121E-2</c:v>
                </c:pt>
                <c:pt idx="243">
                  <c:v>8.3545803340305452E-2</c:v>
                </c:pt>
                <c:pt idx="244">
                  <c:v>7.3217387044191021E-2</c:v>
                </c:pt>
                <c:pt idx="245">
                  <c:v>7.0935614016148882E-2</c:v>
                </c:pt>
                <c:pt idx="246">
                  <c:v>6.4267144943590621E-2</c:v>
                </c:pt>
                <c:pt idx="247">
                  <c:v>6.3782048513667575E-2</c:v>
                </c:pt>
                <c:pt idx="248">
                  <c:v>5.8570825774373385E-2</c:v>
                </c:pt>
                <c:pt idx="249">
                  <c:v>6.2534461564075133E-2</c:v>
                </c:pt>
                <c:pt idx="250">
                  <c:v>8.183181995830438E-2</c:v>
                </c:pt>
                <c:pt idx="251">
                  <c:v>0.11552424903143356</c:v>
                </c:pt>
                <c:pt idx="252">
                  <c:v>0.11933469178738318</c:v>
                </c:pt>
                <c:pt idx="253">
                  <c:v>0.10483350334966426</c:v>
                </c:pt>
                <c:pt idx="254">
                  <c:v>0.13512416975786815</c:v>
                </c:pt>
                <c:pt idx="255">
                  <c:v>0.13847717020162434</c:v>
                </c:pt>
                <c:pt idx="256">
                  <c:v>9.450871241156622E-2</c:v>
                </c:pt>
                <c:pt idx="257">
                  <c:v>9.5745629163161775E-2</c:v>
                </c:pt>
                <c:pt idx="258">
                  <c:v>9.9307284740023066E-2</c:v>
                </c:pt>
                <c:pt idx="259">
                  <c:v>9.4692500094613746E-2</c:v>
                </c:pt>
                <c:pt idx="260">
                  <c:v>9.9251154231999872E-2</c:v>
                </c:pt>
                <c:pt idx="261">
                  <c:v>9.4019121564014208E-2</c:v>
                </c:pt>
                <c:pt idx="262">
                  <c:v>8.9933839109947233E-2</c:v>
                </c:pt>
                <c:pt idx="263">
                  <c:v>9.0740468066915714E-2</c:v>
                </c:pt>
                <c:pt idx="264">
                  <c:v>8.4729150919727617E-2</c:v>
                </c:pt>
                <c:pt idx="265">
                  <c:v>9.22200482975047E-2</c:v>
                </c:pt>
                <c:pt idx="266">
                  <c:v>8.8417846795648028E-2</c:v>
                </c:pt>
                <c:pt idx="267">
                  <c:v>9.0363500566410668E-2</c:v>
                </c:pt>
                <c:pt idx="268">
                  <c:v>8.2640703201004861E-2</c:v>
                </c:pt>
                <c:pt idx="269">
                  <c:v>8.5520901374476613E-2</c:v>
                </c:pt>
                <c:pt idx="270">
                  <c:v>0.10444875361439297</c:v>
                </c:pt>
                <c:pt idx="271">
                  <c:v>8.9587494333072504E-2</c:v>
                </c:pt>
                <c:pt idx="272">
                  <c:v>8.2500878535153602E-2</c:v>
                </c:pt>
                <c:pt idx="273">
                  <c:v>8.617592737275763E-2</c:v>
                </c:pt>
                <c:pt idx="274">
                  <c:v>8.7306752857995565E-2</c:v>
                </c:pt>
                <c:pt idx="275">
                  <c:v>7.8527805965853084E-2</c:v>
                </c:pt>
                <c:pt idx="276">
                  <c:v>8.585768041785817E-2</c:v>
                </c:pt>
                <c:pt idx="277">
                  <c:v>8.3809529189792786E-2</c:v>
                </c:pt>
                <c:pt idx="278">
                  <c:v>0.11178795091604102</c:v>
                </c:pt>
                <c:pt idx="279">
                  <c:v>9.2966150174153689E-2</c:v>
                </c:pt>
                <c:pt idx="280">
                  <c:v>9.0050302797506379E-2</c:v>
                </c:pt>
                <c:pt idx="281">
                  <c:v>7.2987866460890422E-2</c:v>
                </c:pt>
                <c:pt idx="282">
                  <c:v>7.2892864307402508E-2</c:v>
                </c:pt>
                <c:pt idx="283">
                  <c:v>8.1530740961456682E-2</c:v>
                </c:pt>
                <c:pt idx="284">
                  <c:v>7.7430058091181017E-2</c:v>
                </c:pt>
                <c:pt idx="285">
                  <c:v>9.0616287015849645E-2</c:v>
                </c:pt>
                <c:pt idx="286">
                  <c:v>9.5168838080387161E-2</c:v>
                </c:pt>
                <c:pt idx="287">
                  <c:v>0.106007918469938</c:v>
                </c:pt>
                <c:pt idx="288">
                  <c:v>0.10161621657649508</c:v>
                </c:pt>
                <c:pt idx="289">
                  <c:v>8.4980209417213043E-2</c:v>
                </c:pt>
                <c:pt idx="290">
                  <c:v>8.8493409657481079E-2</c:v>
                </c:pt>
                <c:pt idx="291">
                  <c:v>8.2947990957736806E-2</c:v>
                </c:pt>
                <c:pt idx="292">
                  <c:v>8.078055622141489E-2</c:v>
                </c:pt>
                <c:pt idx="293">
                  <c:v>8.1465422920328032E-2</c:v>
                </c:pt>
                <c:pt idx="294">
                  <c:v>8.4124901936961899E-2</c:v>
                </c:pt>
                <c:pt idx="295">
                  <c:v>7.1208790432724586E-2</c:v>
                </c:pt>
                <c:pt idx="296">
                  <c:v>7.1057455570520858E-2</c:v>
                </c:pt>
                <c:pt idx="297">
                  <c:v>6.7263481284851587E-2</c:v>
                </c:pt>
                <c:pt idx="298">
                  <c:v>7.5523678654099077E-2</c:v>
                </c:pt>
                <c:pt idx="299">
                  <c:v>9.1631298733820504E-2</c:v>
                </c:pt>
                <c:pt idx="300">
                  <c:v>9.5537377605779114E-2</c:v>
                </c:pt>
                <c:pt idx="301">
                  <c:v>8.3636974391452762E-2</c:v>
                </c:pt>
                <c:pt idx="302">
                  <c:v>8.1622375587615106E-2</c:v>
                </c:pt>
                <c:pt idx="303">
                  <c:v>9.1844756251761292E-2</c:v>
                </c:pt>
                <c:pt idx="304">
                  <c:v>8.763467044851786E-2</c:v>
                </c:pt>
                <c:pt idx="305">
                  <c:v>8.1636551790183656E-2</c:v>
                </c:pt>
                <c:pt idx="306">
                  <c:v>8.3564370936823382E-2</c:v>
                </c:pt>
                <c:pt idx="307">
                  <c:v>8.7809400979996732E-2</c:v>
                </c:pt>
                <c:pt idx="308">
                  <c:v>9.0446939308102284E-2</c:v>
                </c:pt>
                <c:pt idx="309">
                  <c:v>9.0784899003566122E-2</c:v>
                </c:pt>
                <c:pt idx="310">
                  <c:v>8.955585457567701E-2</c:v>
                </c:pt>
                <c:pt idx="311">
                  <c:v>9.2420728105249747E-2</c:v>
                </c:pt>
                <c:pt idx="312">
                  <c:v>8.6622779888976098E-2</c:v>
                </c:pt>
                <c:pt idx="313">
                  <c:v>8.406947617006634E-2</c:v>
                </c:pt>
                <c:pt idx="314">
                  <c:v>8.6957979887451589E-2</c:v>
                </c:pt>
                <c:pt idx="315">
                  <c:v>9.1606742476349812E-2</c:v>
                </c:pt>
                <c:pt idx="316">
                  <c:v>9.6684682941457531E-2</c:v>
                </c:pt>
                <c:pt idx="317">
                  <c:v>0.10724734510127372</c:v>
                </c:pt>
                <c:pt idx="318">
                  <c:v>0.10130367697652294</c:v>
                </c:pt>
                <c:pt idx="319">
                  <c:v>7.9829763417237215E-2</c:v>
                </c:pt>
                <c:pt idx="320">
                  <c:v>9.6099325489521173E-2</c:v>
                </c:pt>
                <c:pt idx="321">
                  <c:v>0.10801637928023533</c:v>
                </c:pt>
                <c:pt idx="322">
                  <c:v>0.11572567018718756</c:v>
                </c:pt>
                <c:pt idx="323">
                  <c:v>0.12160184933308851</c:v>
                </c:pt>
                <c:pt idx="324">
                  <c:v>0.11371155835075789</c:v>
                </c:pt>
                <c:pt idx="325">
                  <c:v>0.12390187183054706</c:v>
                </c:pt>
                <c:pt idx="326">
                  <c:v>0.1325471460221346</c:v>
                </c:pt>
                <c:pt idx="327">
                  <c:v>0.14767507423857951</c:v>
                </c:pt>
                <c:pt idx="328">
                  <c:v>0.17940843101948364</c:v>
                </c:pt>
                <c:pt idx="329">
                  <c:v>0.15214330422833411</c:v>
                </c:pt>
                <c:pt idx="330">
                  <c:v>0.17095444191576961</c:v>
                </c:pt>
                <c:pt idx="331">
                  <c:v>0.16542697944049456</c:v>
                </c:pt>
                <c:pt idx="332">
                  <c:v>0.16646561226664613</c:v>
                </c:pt>
                <c:pt idx="333">
                  <c:v>0.15999625940242437</c:v>
                </c:pt>
                <c:pt idx="334">
                  <c:v>0.13549027244374243</c:v>
                </c:pt>
                <c:pt idx="335">
                  <c:v>0.13053583576628588</c:v>
                </c:pt>
                <c:pt idx="336">
                  <c:v>0.12125540422955981</c:v>
                </c:pt>
                <c:pt idx="337">
                  <c:v>0.10287096919903581</c:v>
                </c:pt>
                <c:pt idx="338">
                  <c:v>8.2600464493001291E-2</c:v>
                </c:pt>
                <c:pt idx="339">
                  <c:v>6.301872146112994E-2</c:v>
                </c:pt>
                <c:pt idx="340">
                  <c:v>5.7980033735094257E-2</c:v>
                </c:pt>
                <c:pt idx="341">
                  <c:v>5.6457133741905953E-2</c:v>
                </c:pt>
                <c:pt idx="342">
                  <c:v>4.5336692466094584E-2</c:v>
                </c:pt>
                <c:pt idx="343">
                  <c:v>4.7760053868409057E-2</c:v>
                </c:pt>
                <c:pt idx="344">
                  <c:v>4.1906958286260183E-2</c:v>
                </c:pt>
                <c:pt idx="345">
                  <c:v>5.2256392653524532E-2</c:v>
                </c:pt>
                <c:pt idx="346">
                  <c:v>5.2050564589574584E-2</c:v>
                </c:pt>
                <c:pt idx="347">
                  <c:v>5.2724201956763792E-2</c:v>
                </c:pt>
                <c:pt idx="348">
                  <c:v>5.1986037383230092E-2</c:v>
                </c:pt>
                <c:pt idx="349">
                  <c:v>4.9811039655182882E-2</c:v>
                </c:pt>
                <c:pt idx="350">
                  <c:v>5.0379657651925092E-2</c:v>
                </c:pt>
                <c:pt idx="351">
                  <c:v>5.3444972985917889E-2</c:v>
                </c:pt>
                <c:pt idx="352">
                  <c:v>4.8527041855484704E-2</c:v>
                </c:pt>
                <c:pt idx="353">
                  <c:v>5.243075588688325E-2</c:v>
                </c:pt>
                <c:pt idx="354">
                  <c:v>6.048554738283593E-2</c:v>
                </c:pt>
                <c:pt idx="355">
                  <c:v>5.8637639809009226E-2</c:v>
                </c:pt>
                <c:pt idx="356">
                  <c:v>6.4592868384431582E-2</c:v>
                </c:pt>
                <c:pt idx="357">
                  <c:v>7.8285644199389742E-2</c:v>
                </c:pt>
                <c:pt idx="358">
                  <c:v>7.9890794605705431E-2</c:v>
                </c:pt>
                <c:pt idx="359">
                  <c:v>8.224416306273187E-2</c:v>
                </c:pt>
                <c:pt idx="360">
                  <c:v>8.8800768714453304E-2</c:v>
                </c:pt>
                <c:pt idx="361">
                  <c:v>9.3301878972063351E-2</c:v>
                </c:pt>
                <c:pt idx="362">
                  <c:v>8.4787381639055512E-2</c:v>
                </c:pt>
                <c:pt idx="363">
                  <c:v>9.1249654685079326E-2</c:v>
                </c:pt>
                <c:pt idx="364">
                  <c:v>7.6920341348383103E-2</c:v>
                </c:pt>
                <c:pt idx="365">
                  <c:v>8.1806563300840032E-2</c:v>
                </c:pt>
                <c:pt idx="366">
                  <c:v>9.7774109002010751E-2</c:v>
                </c:pt>
                <c:pt idx="367">
                  <c:v>9.3737167740863173E-2</c:v>
                </c:pt>
                <c:pt idx="368">
                  <c:v>9.0942367468286475E-2</c:v>
                </c:pt>
                <c:pt idx="369">
                  <c:v>0.10786231060605678</c:v>
                </c:pt>
                <c:pt idx="370">
                  <c:v>0.10288238756919811</c:v>
                </c:pt>
                <c:pt idx="371">
                  <c:v>9.1098456799307934E-2</c:v>
                </c:pt>
                <c:pt idx="372">
                  <c:v>9.9359625676978092E-2</c:v>
                </c:pt>
                <c:pt idx="373">
                  <c:v>0.10520326892660832</c:v>
                </c:pt>
                <c:pt idx="374">
                  <c:v>0.10478342255053424</c:v>
                </c:pt>
                <c:pt idx="375">
                  <c:v>0.10207027428107028</c:v>
                </c:pt>
                <c:pt idx="376">
                  <c:v>0.11326924162327902</c:v>
                </c:pt>
                <c:pt idx="377">
                  <c:v>0.11409602195317214</c:v>
                </c:pt>
                <c:pt idx="378">
                  <c:v>0.11704577262971066</c:v>
                </c:pt>
                <c:pt idx="379">
                  <c:v>0.13894815336763761</c:v>
                </c:pt>
                <c:pt idx="380">
                  <c:v>0.10761533453290857</c:v>
                </c:pt>
                <c:pt idx="381">
                  <c:v>0.11807558752592527</c:v>
                </c:pt>
                <c:pt idx="382">
                  <c:v>0.10675841155194481</c:v>
                </c:pt>
                <c:pt idx="383">
                  <c:v>0.10579788245396123</c:v>
                </c:pt>
                <c:pt idx="384">
                  <c:v>0.1077839931635628</c:v>
                </c:pt>
                <c:pt idx="385">
                  <c:v>0.10986171131930082</c:v>
                </c:pt>
                <c:pt idx="386">
                  <c:v>0.11434931500597406</c:v>
                </c:pt>
                <c:pt idx="387">
                  <c:v>9.8466678726430043E-2</c:v>
                </c:pt>
                <c:pt idx="388">
                  <c:v>0.10094236233313635</c:v>
                </c:pt>
                <c:pt idx="389">
                  <c:v>8.5839906434686669E-2</c:v>
                </c:pt>
                <c:pt idx="390">
                  <c:v>6.915863986922019E-2</c:v>
                </c:pt>
                <c:pt idx="391">
                  <c:v>6.4335684714661362E-2</c:v>
                </c:pt>
                <c:pt idx="392">
                  <c:v>3.4318817196016337E-2</c:v>
                </c:pt>
                <c:pt idx="393">
                  <c:v>3.5514254794037518E-2</c:v>
                </c:pt>
                <c:pt idx="394">
                  <c:v>0.11318499292376881</c:v>
                </c:pt>
                <c:pt idx="395">
                  <c:v>0.14503703284155409</c:v>
                </c:pt>
                <c:pt idx="396">
                  <c:v>0.15346926083802176</c:v>
                </c:pt>
                <c:pt idx="397">
                  <c:v>0.11234524496513858</c:v>
                </c:pt>
                <c:pt idx="398">
                  <c:v>0.14389749205975649</c:v>
                </c:pt>
                <c:pt idx="399">
                  <c:v>0.27454064213034163</c:v>
                </c:pt>
                <c:pt idx="400">
                  <c:v>0.19766082599520327</c:v>
                </c:pt>
                <c:pt idx="401">
                  <c:v>0.15329587700856209</c:v>
                </c:pt>
                <c:pt idx="402">
                  <c:v>0.17789306274089822</c:v>
                </c:pt>
                <c:pt idx="403">
                  <c:v>0.13606936587213675</c:v>
                </c:pt>
                <c:pt idx="404">
                  <c:v>0.10800096588422299</c:v>
                </c:pt>
                <c:pt idx="405">
                  <c:v>0.14771975560842746</c:v>
                </c:pt>
                <c:pt idx="406">
                  <c:v>0.15808384103995446</c:v>
                </c:pt>
                <c:pt idx="407">
                  <c:v>0.19710984512227467</c:v>
                </c:pt>
                <c:pt idx="408">
                  <c:v>0.20630199981301348</c:v>
                </c:pt>
                <c:pt idx="409">
                  <c:v>0.19649318112920883</c:v>
                </c:pt>
                <c:pt idx="410">
                  <c:v>0.20718627520924018</c:v>
                </c:pt>
                <c:pt idx="411">
                  <c:v>0.13936937416383777</c:v>
                </c:pt>
                <c:pt idx="412">
                  <c:v>0.13901966483056036</c:v>
                </c:pt>
                <c:pt idx="413">
                  <c:v>0.13777491959004859</c:v>
                </c:pt>
                <c:pt idx="414">
                  <c:v>0.16490091245175562</c:v>
                </c:pt>
                <c:pt idx="415">
                  <c:v>0.14171558625760386</c:v>
                </c:pt>
                <c:pt idx="416">
                  <c:v>0.11914565188543434</c:v>
                </c:pt>
                <c:pt idx="417">
                  <c:v>0.10483804948527312</c:v>
                </c:pt>
                <c:pt idx="418">
                  <c:v>0.13066864772308567</c:v>
                </c:pt>
                <c:pt idx="419">
                  <c:v>0.10968347283672125</c:v>
                </c:pt>
                <c:pt idx="420">
                  <c:v>0.12135645193063364</c:v>
                </c:pt>
                <c:pt idx="421">
                  <c:v>0.1041395610426917</c:v>
                </c:pt>
                <c:pt idx="422">
                  <c:v>9.334711711388384E-2</c:v>
                </c:pt>
                <c:pt idx="423">
                  <c:v>9.1409742968537072E-2</c:v>
                </c:pt>
                <c:pt idx="424">
                  <c:v>8.2941251102714011E-2</c:v>
                </c:pt>
                <c:pt idx="425">
                  <c:v>8.050446800830352E-2</c:v>
                </c:pt>
                <c:pt idx="426">
                  <c:v>8.4054156144747372E-2</c:v>
                </c:pt>
                <c:pt idx="427">
                  <c:v>8.4033080613811983E-2</c:v>
                </c:pt>
                <c:pt idx="428">
                  <c:v>6.3832001951416098E-2</c:v>
                </c:pt>
                <c:pt idx="429">
                  <c:v>7.0096872925831735E-2</c:v>
                </c:pt>
                <c:pt idx="430">
                  <c:v>5.9088415232185616E-2</c:v>
                </c:pt>
                <c:pt idx="431">
                  <c:v>6.3511628534807837E-2</c:v>
                </c:pt>
                <c:pt idx="432">
                  <c:v>6.8933459251582133E-2</c:v>
                </c:pt>
                <c:pt idx="433">
                  <c:v>5.5670799107455031E-2</c:v>
                </c:pt>
                <c:pt idx="434">
                  <c:v>5.7486966205935602E-2</c:v>
                </c:pt>
                <c:pt idx="435">
                  <c:v>5.5916800744356572E-2</c:v>
                </c:pt>
                <c:pt idx="436">
                  <c:v>5.337184249025044E-2</c:v>
                </c:pt>
                <c:pt idx="437">
                  <c:v>6.3848630536361126E-2</c:v>
                </c:pt>
                <c:pt idx="438">
                  <c:v>5.8699950020807384E-2</c:v>
                </c:pt>
                <c:pt idx="439">
                  <c:v>5.7948025818121508E-2</c:v>
                </c:pt>
                <c:pt idx="440">
                  <c:v>6.3081447277568536E-2</c:v>
                </c:pt>
                <c:pt idx="441">
                  <c:v>4.9263197739727128E-2</c:v>
                </c:pt>
                <c:pt idx="442">
                  <c:v>6.9132292006025289E-2</c:v>
                </c:pt>
                <c:pt idx="443">
                  <c:v>6.2887271545719658E-2</c:v>
                </c:pt>
                <c:pt idx="444">
                  <c:v>5.5342733195199313E-2</c:v>
                </c:pt>
                <c:pt idx="445">
                  <c:v>6.2379621560851146E-2</c:v>
                </c:pt>
                <c:pt idx="446">
                  <c:v>6.1403628599330934E-2</c:v>
                </c:pt>
                <c:pt idx="447">
                  <c:v>5.8861912169677434E-2</c:v>
                </c:pt>
                <c:pt idx="448">
                  <c:v>5.5762324836034473E-2</c:v>
                </c:pt>
                <c:pt idx="449">
                  <c:v>5.2015110471473856E-2</c:v>
                </c:pt>
                <c:pt idx="450">
                  <c:v>5.3384633503455604E-2</c:v>
                </c:pt>
                <c:pt idx="451">
                  <c:v>4.7746789956798354E-2</c:v>
                </c:pt>
                <c:pt idx="452">
                  <c:v>4.272245116695237E-2</c:v>
                </c:pt>
                <c:pt idx="453">
                  <c:v>4.5517000302256645E-2</c:v>
                </c:pt>
                <c:pt idx="454">
                  <c:v>4.0966115961860103E-2</c:v>
                </c:pt>
                <c:pt idx="455">
                  <c:v>4.2809760295620468E-2</c:v>
                </c:pt>
                <c:pt idx="456">
                  <c:v>3.919353248894316E-2</c:v>
                </c:pt>
                <c:pt idx="457">
                  <c:v>3.6360662478951547E-2</c:v>
                </c:pt>
                <c:pt idx="458">
                  <c:v>3.5542088843438804E-2</c:v>
                </c:pt>
                <c:pt idx="459">
                  <c:v>4.1450463480176815E-2</c:v>
                </c:pt>
                <c:pt idx="460">
                  <c:v>4.8896199129676979E-2</c:v>
                </c:pt>
                <c:pt idx="461">
                  <c:v>3.7817167953603716E-2</c:v>
                </c:pt>
                <c:pt idx="462">
                  <c:v>4.021092517404936E-2</c:v>
                </c:pt>
                <c:pt idx="463">
                  <c:v>3.6552329504960276E-2</c:v>
                </c:pt>
                <c:pt idx="464">
                  <c:v>4.5579724696150042E-2</c:v>
                </c:pt>
                <c:pt idx="465">
                  <c:v>4.4734063883356004E-2</c:v>
                </c:pt>
                <c:pt idx="466">
                  <c:v>4.1807129559541772E-2</c:v>
                </c:pt>
                <c:pt idx="467">
                  <c:v>3.5078527386579725E-2</c:v>
                </c:pt>
                <c:pt idx="468">
                  <c:v>4.6431357417391107E-2</c:v>
                </c:pt>
                <c:pt idx="469">
                  <c:v>4.2957745704218744E-2</c:v>
                </c:pt>
                <c:pt idx="470">
                  <c:v>3.552170231096341E-2</c:v>
                </c:pt>
                <c:pt idx="471">
                  <c:v>3.3590316325201916E-2</c:v>
                </c:pt>
                <c:pt idx="472">
                  <c:v>4.2799983611392457E-2</c:v>
                </c:pt>
                <c:pt idx="473">
                  <c:v>3.8483252470204753E-2</c:v>
                </c:pt>
                <c:pt idx="474">
                  <c:v>4.4891957324885788E-2</c:v>
                </c:pt>
                <c:pt idx="475">
                  <c:v>5.5885447556354453E-2</c:v>
                </c:pt>
                <c:pt idx="476">
                  <c:v>5.3688690255754942E-2</c:v>
                </c:pt>
                <c:pt idx="477">
                  <c:v>4.9490621759023953E-2</c:v>
                </c:pt>
                <c:pt idx="478">
                  <c:v>4.4125572144865358E-2</c:v>
                </c:pt>
                <c:pt idx="479">
                  <c:v>4.308622650345937E-2</c:v>
                </c:pt>
                <c:pt idx="480">
                  <c:v>4.6740860203017293E-2</c:v>
                </c:pt>
                <c:pt idx="481">
                  <c:v>4.4317734485012021E-2</c:v>
                </c:pt>
                <c:pt idx="482">
                  <c:v>4.216792644944934E-2</c:v>
                </c:pt>
                <c:pt idx="483">
                  <c:v>4.7751946277439165E-2</c:v>
                </c:pt>
                <c:pt idx="484">
                  <c:v>5.6372413666428874E-2</c:v>
                </c:pt>
                <c:pt idx="485">
                  <c:v>6.4050978494648608E-2</c:v>
                </c:pt>
                <c:pt idx="486">
                  <c:v>5.114492348749259E-2</c:v>
                </c:pt>
                <c:pt idx="487">
                  <c:v>5.9662450485462128E-2</c:v>
                </c:pt>
                <c:pt idx="488">
                  <c:v>6.047227826207268E-2</c:v>
                </c:pt>
                <c:pt idx="489">
                  <c:v>6.7076963161899927E-2</c:v>
                </c:pt>
                <c:pt idx="490">
                  <c:v>6.3712287869400266E-2</c:v>
                </c:pt>
                <c:pt idx="491">
                  <c:v>6.396403494731584E-2</c:v>
                </c:pt>
                <c:pt idx="492">
                  <c:v>6.022651723177256E-2</c:v>
                </c:pt>
                <c:pt idx="493">
                  <c:v>5.4445637349134761E-2</c:v>
                </c:pt>
                <c:pt idx="494">
                  <c:v>7.3285557010482921E-2</c:v>
                </c:pt>
                <c:pt idx="495">
                  <c:v>6.3464807829005487E-2</c:v>
                </c:pt>
                <c:pt idx="496">
                  <c:v>6.3342577426635294E-2</c:v>
                </c:pt>
                <c:pt idx="497">
                  <c:v>4.8871720058917767E-2</c:v>
                </c:pt>
                <c:pt idx="498">
                  <c:v>5.0468901073520096E-2</c:v>
                </c:pt>
                <c:pt idx="499">
                  <c:v>4.6880025756204931E-2</c:v>
                </c:pt>
                <c:pt idx="500">
                  <c:v>4.2501939212946427E-2</c:v>
                </c:pt>
                <c:pt idx="501">
                  <c:v>4.0170061292819664E-2</c:v>
                </c:pt>
                <c:pt idx="502">
                  <c:v>4.2395675462646339E-2</c:v>
                </c:pt>
                <c:pt idx="503">
                  <c:v>4.5229718814619714E-2</c:v>
                </c:pt>
                <c:pt idx="504">
                  <c:v>4.4010740319759802E-2</c:v>
                </c:pt>
                <c:pt idx="505">
                  <c:v>4.0963431464743488E-2</c:v>
                </c:pt>
                <c:pt idx="506">
                  <c:v>3.3780011721247116E-2</c:v>
                </c:pt>
                <c:pt idx="507">
                  <c:v>3.0933744159680556E-2</c:v>
                </c:pt>
                <c:pt idx="508">
                  <c:v>3.2352851086001361E-2</c:v>
                </c:pt>
                <c:pt idx="509">
                  <c:v>2.2564837055805399E-2</c:v>
                </c:pt>
                <c:pt idx="510">
                  <c:v>1.9555255534131115E-2</c:v>
                </c:pt>
                <c:pt idx="511">
                  <c:v>1.8129190270059246E-2</c:v>
                </c:pt>
                <c:pt idx="512">
                  <c:v>1.6953616024340618E-2</c:v>
                </c:pt>
                <c:pt idx="513">
                  <c:v>1.5083224949194398E-2</c:v>
                </c:pt>
                <c:pt idx="514">
                  <c:v>1.3106065050983452E-2</c:v>
                </c:pt>
                <c:pt idx="515">
                  <c:v>1.0474868406294781E-2</c:v>
                </c:pt>
                <c:pt idx="516">
                  <c:v>8.0092386445157655E-3</c:v>
                </c:pt>
                <c:pt idx="517">
                  <c:v>8.6440626760005846E-3</c:v>
                </c:pt>
                <c:pt idx="518">
                  <c:v>1.1849391219897611E-2</c:v>
                </c:pt>
                <c:pt idx="519">
                  <c:v>1.1188511996389519E-2</c:v>
                </c:pt>
                <c:pt idx="520">
                  <c:v>1.1916250281105928E-2</c:v>
                </c:pt>
                <c:pt idx="521">
                  <c:v>1.2346616936881754E-2</c:v>
                </c:pt>
                <c:pt idx="522">
                  <c:v>1.2229448257170676E-2</c:v>
                </c:pt>
                <c:pt idx="523">
                  <c:v>1.2451998622155479E-2</c:v>
                </c:pt>
                <c:pt idx="524">
                  <c:v>1.233118982298477E-2</c:v>
                </c:pt>
                <c:pt idx="525">
                  <c:v>1.2501222578892E-2</c:v>
                </c:pt>
                <c:pt idx="526">
                  <c:v>1.1838822457166815E-2</c:v>
                </c:pt>
                <c:pt idx="527">
                  <c:v>1.0401794469187875E-2</c:v>
                </c:pt>
                <c:pt idx="528">
                  <c:v>1.0830768910506968E-2</c:v>
                </c:pt>
                <c:pt idx="529">
                  <c:v>1.0735258468493646E-2</c:v>
                </c:pt>
                <c:pt idx="530">
                  <c:v>1.0707519269907347E-2</c:v>
                </c:pt>
                <c:pt idx="531">
                  <c:v>1.1149285064521411E-2</c:v>
                </c:pt>
                <c:pt idx="532">
                  <c:v>1.118220998256216E-2</c:v>
                </c:pt>
                <c:pt idx="533">
                  <c:v>1.1200569175706351E-2</c:v>
                </c:pt>
                <c:pt idx="534">
                  <c:v>1.1460056759448906E-2</c:v>
                </c:pt>
                <c:pt idx="535">
                  <c:v>1.1145285563307154E-2</c:v>
                </c:pt>
                <c:pt idx="536">
                  <c:v>1.0969835409808981E-2</c:v>
                </c:pt>
                <c:pt idx="537">
                  <c:v>1.1318373701505102E-2</c:v>
                </c:pt>
                <c:pt idx="538">
                  <c:v>1.1411254534035985E-2</c:v>
                </c:pt>
                <c:pt idx="539">
                  <c:v>1.1523805110335433E-2</c:v>
                </c:pt>
                <c:pt idx="540">
                  <c:v>1.167350905692446E-2</c:v>
                </c:pt>
                <c:pt idx="541">
                  <c:v>1.2215081723501995E-2</c:v>
                </c:pt>
                <c:pt idx="542">
                  <c:v>1.265525296182945E-2</c:v>
                </c:pt>
                <c:pt idx="543">
                  <c:v>1.311330587748348E-2</c:v>
                </c:pt>
                <c:pt idx="544">
                  <c:v>1.3781716684283804E-2</c:v>
                </c:pt>
                <c:pt idx="545">
                  <c:v>1.3919720068422676E-2</c:v>
                </c:pt>
                <c:pt idx="546">
                  <c:v>1.4397076208423884E-2</c:v>
                </c:pt>
                <c:pt idx="547">
                  <c:v>1.4993495693837783E-2</c:v>
                </c:pt>
                <c:pt idx="548">
                  <c:v>1.5829099931010667E-2</c:v>
                </c:pt>
                <c:pt idx="549">
                  <c:v>1.5280133088258128E-2</c:v>
                </c:pt>
                <c:pt idx="550">
                  <c:v>1.4812258595117573E-2</c:v>
                </c:pt>
                <c:pt idx="551">
                  <c:v>1.6731822789357403E-2</c:v>
                </c:pt>
                <c:pt idx="552">
                  <c:v>1.6743853638192887E-2</c:v>
                </c:pt>
                <c:pt idx="553">
                  <c:v>1.7285950079988628E-2</c:v>
                </c:pt>
                <c:pt idx="554">
                  <c:v>1.6582541953362E-2</c:v>
                </c:pt>
                <c:pt idx="555">
                  <c:v>1.7479412685104247E-2</c:v>
                </c:pt>
                <c:pt idx="556">
                  <c:v>1.7394667782934397E-2</c:v>
                </c:pt>
                <c:pt idx="557">
                  <c:v>1.7654790507891264E-2</c:v>
                </c:pt>
                <c:pt idx="558">
                  <c:v>1.8967029703647362E-2</c:v>
                </c:pt>
                <c:pt idx="559">
                  <c:v>1.8937480644682043E-2</c:v>
                </c:pt>
                <c:pt idx="560">
                  <c:v>2.0153677110668521E-2</c:v>
                </c:pt>
                <c:pt idx="561">
                  <c:v>2.3814161909156206E-2</c:v>
                </c:pt>
                <c:pt idx="562">
                  <c:v>2.2162018122135384E-2</c:v>
                </c:pt>
                <c:pt idx="563">
                  <c:v>2.203176025387334E-2</c:v>
                </c:pt>
                <c:pt idx="564">
                  <c:v>2.3217957126515296E-2</c:v>
                </c:pt>
                <c:pt idx="565">
                  <c:v>2.4872486885866772E-2</c:v>
                </c:pt>
                <c:pt idx="566">
                  <c:v>2.78203329803638E-2</c:v>
                </c:pt>
                <c:pt idx="567">
                  <c:v>3.1450180113321916E-2</c:v>
                </c:pt>
                <c:pt idx="568">
                  <c:v>2.8369113397575012E-2</c:v>
                </c:pt>
                <c:pt idx="569">
                  <c:v>2.3512196170939179E-2</c:v>
                </c:pt>
                <c:pt idx="570">
                  <c:v>2.5146494922635543E-2</c:v>
                </c:pt>
                <c:pt idx="571">
                  <c:v>2.55707013298089E-2</c:v>
                </c:pt>
                <c:pt idx="572">
                  <c:v>2.680643963346269E-2</c:v>
                </c:pt>
                <c:pt idx="573">
                  <c:v>2.6682963109741102E-2</c:v>
                </c:pt>
                <c:pt idx="574">
                  <c:v>3.235964053437046E-2</c:v>
                </c:pt>
                <c:pt idx="575">
                  <c:v>3.1703590443876821E-2</c:v>
                </c:pt>
                <c:pt idx="576">
                  <c:v>3.5332737897819544E-2</c:v>
                </c:pt>
                <c:pt idx="577">
                  <c:v>3.1963124080381475E-2</c:v>
                </c:pt>
                <c:pt idx="578">
                  <c:v>3.3821451679529276E-2</c:v>
                </c:pt>
                <c:pt idx="579">
                  <c:v>3.167615798038198E-2</c:v>
                </c:pt>
                <c:pt idx="580">
                  <c:v>3.0052136280402899E-2</c:v>
                </c:pt>
                <c:pt idx="581">
                  <c:v>2.9790150760693284E-2</c:v>
                </c:pt>
                <c:pt idx="582">
                  <c:v>2.6680732922471227E-2</c:v>
                </c:pt>
                <c:pt idx="583">
                  <c:v>2.709636982003882E-2</c:v>
                </c:pt>
                <c:pt idx="584">
                  <c:v>2.6155563472470635E-2</c:v>
                </c:pt>
                <c:pt idx="585">
                  <c:v>2.2819169270138863E-2</c:v>
                </c:pt>
                <c:pt idx="586">
                  <c:v>1.7688052450481918E-2</c:v>
                </c:pt>
                <c:pt idx="587">
                  <c:v>1.6728031000242404E-2</c:v>
                </c:pt>
                <c:pt idx="588">
                  <c:v>1.478263449688629E-2</c:v>
                </c:pt>
                <c:pt idx="589">
                  <c:v>1.3843668692664167E-2</c:v>
                </c:pt>
                <c:pt idx="590">
                  <c:v>1.5718224767952666E-2</c:v>
                </c:pt>
                <c:pt idx="591">
                  <c:v>1.3462653377513486E-2</c:v>
                </c:pt>
                <c:pt idx="592">
                  <c:v>1.4804832789544073E-2</c:v>
                </c:pt>
                <c:pt idx="593">
                  <c:v>1.5296158570499648E-2</c:v>
                </c:pt>
                <c:pt idx="594">
                  <c:v>1.6026629669246468E-2</c:v>
                </c:pt>
                <c:pt idx="595">
                  <c:v>1.5601864093009447E-2</c:v>
                </c:pt>
                <c:pt idx="596">
                  <c:v>1.6261866799645565E-2</c:v>
                </c:pt>
                <c:pt idx="597">
                  <c:v>1.5512853694649557E-2</c:v>
                </c:pt>
                <c:pt idx="598">
                  <c:v>1.6304709012566681E-2</c:v>
                </c:pt>
                <c:pt idx="599">
                  <c:v>1.7139201798588861E-2</c:v>
                </c:pt>
                <c:pt idx="600">
                  <c:v>1.6018908514236381E-2</c:v>
                </c:pt>
                <c:pt idx="601">
                  <c:v>1.6510393693281326E-2</c:v>
                </c:pt>
                <c:pt idx="602">
                  <c:v>1.7243215568992623E-2</c:v>
                </c:pt>
                <c:pt idx="603">
                  <c:v>1.8410007173023324E-2</c:v>
                </c:pt>
                <c:pt idx="604">
                  <c:v>2.2222765942462523E-2</c:v>
                </c:pt>
                <c:pt idx="605">
                  <c:v>2.2460765650862149E-2</c:v>
                </c:pt>
                <c:pt idx="606">
                  <c:v>2.2559809228733817E-2</c:v>
                </c:pt>
                <c:pt idx="607">
                  <c:v>2.3711046306804717E-2</c:v>
                </c:pt>
                <c:pt idx="608">
                  <c:v>2.1996257195275901E-2</c:v>
                </c:pt>
                <c:pt idx="609">
                  <c:v>2.2249579106424201E-2</c:v>
                </c:pt>
                <c:pt idx="610">
                  <c:v>2.4640495488399805E-2</c:v>
                </c:pt>
                <c:pt idx="611">
                  <c:v>2.3218911324374602E-2</c:v>
                </c:pt>
                <c:pt idx="612">
                  <c:v>2.2444741739086425E-2</c:v>
                </c:pt>
                <c:pt idx="613">
                  <c:v>2.5021467685485587E-2</c:v>
                </c:pt>
                <c:pt idx="614">
                  <c:v>2.6450446206656437E-2</c:v>
                </c:pt>
                <c:pt idx="615">
                  <c:v>2.5119393945420187E-2</c:v>
                </c:pt>
                <c:pt idx="616">
                  <c:v>2.8581454801354527E-2</c:v>
                </c:pt>
                <c:pt idx="617">
                  <c:v>3.111620005568223E-2</c:v>
                </c:pt>
                <c:pt idx="618">
                  <c:v>2.7186307756744632E-2</c:v>
                </c:pt>
                <c:pt idx="619">
                  <c:v>2.3347745694969755E-2</c:v>
                </c:pt>
                <c:pt idx="620">
                  <c:v>1.6678272919758461E-2</c:v>
                </c:pt>
                <c:pt idx="621">
                  <c:v>1.3735945311127146E-2</c:v>
                </c:pt>
                <c:pt idx="622">
                  <c:v>1.5344214928313393E-2</c:v>
                </c:pt>
                <c:pt idx="623">
                  <c:v>1.7688014176841845E-2</c:v>
                </c:pt>
                <c:pt idx="624">
                  <c:v>2.0694614573269335E-2</c:v>
                </c:pt>
                <c:pt idx="625">
                  <c:v>2.4818395629001632E-2</c:v>
                </c:pt>
                <c:pt idx="626">
                  <c:v>2.8192785474472456E-2</c:v>
                </c:pt>
                <c:pt idx="627">
                  <c:v>3.0220136987682212E-2</c:v>
                </c:pt>
                <c:pt idx="628">
                  <c:v>3.0812958547481353E-2</c:v>
                </c:pt>
                <c:pt idx="629">
                  <c:v>3.2899680673889424E-2</c:v>
                </c:pt>
                <c:pt idx="630">
                  <c:v>3.4556340910832609E-2</c:v>
                </c:pt>
                <c:pt idx="631">
                  <c:v>3.7418806669940768E-2</c:v>
                </c:pt>
                <c:pt idx="632">
                  <c:v>3.796682414322964E-2</c:v>
                </c:pt>
                <c:pt idx="633">
                  <c:v>5.5288287314572679E-2</c:v>
                </c:pt>
                <c:pt idx="634">
                  <c:v>5.640879223692459E-2</c:v>
                </c:pt>
                <c:pt idx="635">
                  <c:v>7.0860375769697698E-2</c:v>
                </c:pt>
                <c:pt idx="636">
                  <c:v>6.4164597898991912E-2</c:v>
                </c:pt>
                <c:pt idx="637">
                  <c:v>4.7196973676724076E-2</c:v>
                </c:pt>
                <c:pt idx="638">
                  <c:v>4.7828695476190189E-2</c:v>
                </c:pt>
                <c:pt idx="639">
                  <c:v>3.6471245577687002E-2</c:v>
                </c:pt>
                <c:pt idx="640">
                  <c:v>3.4083209746299949E-2</c:v>
                </c:pt>
                <c:pt idx="641">
                  <c:v>3.3342271340972687E-2</c:v>
                </c:pt>
                <c:pt idx="642">
                  <c:v>2.9106528047890233E-2</c:v>
                </c:pt>
                <c:pt idx="643">
                  <c:v>3.0601955098779526E-2</c:v>
                </c:pt>
                <c:pt idx="644">
                  <c:v>3.342001993301353E-2</c:v>
                </c:pt>
                <c:pt idx="645">
                  <c:v>3.5429207946401968E-2</c:v>
                </c:pt>
                <c:pt idx="646">
                  <c:v>3.1267807697233099E-2</c:v>
                </c:pt>
                <c:pt idx="647">
                  <c:v>2.5825969474232532E-2</c:v>
                </c:pt>
                <c:pt idx="648">
                  <c:v>2.6777455300096849E-2</c:v>
                </c:pt>
                <c:pt idx="649">
                  <c:v>2.7285657920616036E-2</c:v>
                </c:pt>
                <c:pt idx="650">
                  <c:v>2.4401177449289518E-2</c:v>
                </c:pt>
                <c:pt idx="651">
                  <c:v>2.6585088187725283E-2</c:v>
                </c:pt>
                <c:pt idx="652">
                  <c:v>2.860739167502092E-2</c:v>
                </c:pt>
                <c:pt idx="653">
                  <c:v>2.7978467159223443E-2</c:v>
                </c:pt>
                <c:pt idx="654">
                  <c:v>2.4850275606362014E-2</c:v>
                </c:pt>
                <c:pt idx="655">
                  <c:v>2.2067363778922659E-2</c:v>
                </c:pt>
                <c:pt idx="656">
                  <c:v>2.7463917375169136E-2</c:v>
                </c:pt>
                <c:pt idx="657">
                  <c:v>3.3026175183878535E-2</c:v>
                </c:pt>
                <c:pt idx="658">
                  <c:v>2.8221829264502014E-2</c:v>
                </c:pt>
                <c:pt idx="659">
                  <c:v>3.2103295279725053E-2</c:v>
                </c:pt>
                <c:pt idx="660">
                  <c:v>3.2609809994750633E-2</c:v>
                </c:pt>
                <c:pt idx="661">
                  <c:v>3.1757228249923525E-2</c:v>
                </c:pt>
                <c:pt idx="662">
                  <c:v>3.1718826204949611E-2</c:v>
                </c:pt>
                <c:pt idx="663">
                  <c:v>3.1015056619527602E-2</c:v>
                </c:pt>
                <c:pt idx="664">
                  <c:v>3.6316429026248577E-2</c:v>
                </c:pt>
                <c:pt idx="665">
                  <c:v>3.2476480659918636E-2</c:v>
                </c:pt>
                <c:pt idx="666">
                  <c:v>3.9633444070375383E-2</c:v>
                </c:pt>
                <c:pt idx="667">
                  <c:v>3.6192373458346506E-2</c:v>
                </c:pt>
                <c:pt idx="668">
                  <c:v>3.1850578632955914E-2</c:v>
                </c:pt>
                <c:pt idx="669">
                  <c:v>4.3700905245387882E-2</c:v>
                </c:pt>
                <c:pt idx="670">
                  <c:v>2.6895022169318328E-2</c:v>
                </c:pt>
                <c:pt idx="671">
                  <c:v>3.1559586361733255E-2</c:v>
                </c:pt>
                <c:pt idx="672">
                  <c:v>3.6040118267619901E-2</c:v>
                </c:pt>
                <c:pt idx="673">
                  <c:v>3.0130312510866182E-2</c:v>
                </c:pt>
                <c:pt idx="674">
                  <c:v>3.2786020902919995E-2</c:v>
                </c:pt>
                <c:pt idx="675">
                  <c:v>2.5427245534853433E-2</c:v>
                </c:pt>
                <c:pt idx="676">
                  <c:v>2.6624710555205395E-2</c:v>
                </c:pt>
                <c:pt idx="677">
                  <c:v>2.6629200112193677E-2</c:v>
                </c:pt>
                <c:pt idx="678">
                  <c:v>2.9192536351684818E-2</c:v>
                </c:pt>
                <c:pt idx="679">
                  <c:v>2.8845056210384658E-2</c:v>
                </c:pt>
                <c:pt idx="680">
                  <c:v>3.3638339835615989E-2</c:v>
                </c:pt>
                <c:pt idx="681">
                  <c:v>2.6644401790841082E-2</c:v>
                </c:pt>
                <c:pt idx="682">
                  <c:v>2.3585258827554446E-2</c:v>
                </c:pt>
                <c:pt idx="683">
                  <c:v>2.232282267022577E-2</c:v>
                </c:pt>
                <c:pt idx="684">
                  <c:v>3.1562811039122028E-2</c:v>
                </c:pt>
                <c:pt idx="685">
                  <c:v>2.7093137258476369E-2</c:v>
                </c:pt>
                <c:pt idx="686">
                  <c:v>2.6503390477912378E-2</c:v>
                </c:pt>
                <c:pt idx="687">
                  <c:v>2.9905652764106488E-2</c:v>
                </c:pt>
                <c:pt idx="688">
                  <c:v>2.7136006681311681E-2</c:v>
                </c:pt>
                <c:pt idx="689">
                  <c:v>3.2784574752300441E-2</c:v>
                </c:pt>
                <c:pt idx="690">
                  <c:v>3.4709048610367457E-2</c:v>
                </c:pt>
                <c:pt idx="691">
                  <c:v>3.0409228320192518E-2</c:v>
                </c:pt>
                <c:pt idx="692">
                  <c:v>2.6269740898350335E-2</c:v>
                </c:pt>
                <c:pt idx="693">
                  <c:v>2.2244193684410891E-2</c:v>
                </c:pt>
                <c:pt idx="694">
                  <c:v>2.4852134798395306E-2</c:v>
                </c:pt>
                <c:pt idx="695">
                  <c:v>2.227202177957124E-2</c:v>
                </c:pt>
                <c:pt idx="696">
                  <c:v>2.2071686638767823E-2</c:v>
                </c:pt>
                <c:pt idx="697">
                  <c:v>2.071001170584888E-2</c:v>
                </c:pt>
                <c:pt idx="698">
                  <c:v>2.4157809251316567E-2</c:v>
                </c:pt>
                <c:pt idx="699">
                  <c:v>2.2592545192293218E-2</c:v>
                </c:pt>
                <c:pt idx="700">
                  <c:v>2.152656625008309E-2</c:v>
                </c:pt>
                <c:pt idx="701">
                  <c:v>2.4072227246701067E-2</c:v>
                </c:pt>
                <c:pt idx="702">
                  <c:v>2.0536622544949073E-2</c:v>
                </c:pt>
                <c:pt idx="703">
                  <c:v>2.4623266770644515E-2</c:v>
                </c:pt>
                <c:pt idx="704">
                  <c:v>2.6057035969589332E-2</c:v>
                </c:pt>
                <c:pt idx="705">
                  <c:v>2.7016525519977398E-2</c:v>
                </c:pt>
                <c:pt idx="706">
                  <c:v>2.7345720178209094E-2</c:v>
                </c:pt>
                <c:pt idx="707">
                  <c:v>2.5641564414402632E-2</c:v>
                </c:pt>
                <c:pt idx="708">
                  <c:v>2.2443467905332172E-2</c:v>
                </c:pt>
                <c:pt idx="709">
                  <c:v>2.3579870840675265E-2</c:v>
                </c:pt>
                <c:pt idx="710">
                  <c:v>2.4967232855184634E-2</c:v>
                </c:pt>
                <c:pt idx="711">
                  <c:v>2.9329367927321572E-2</c:v>
                </c:pt>
                <c:pt idx="712">
                  <c:v>3.0035797928855999E-2</c:v>
                </c:pt>
                <c:pt idx="713">
                  <c:v>3.1254402178358592E-2</c:v>
                </c:pt>
                <c:pt idx="714">
                  <c:v>3.2103204026796769E-2</c:v>
                </c:pt>
                <c:pt idx="715">
                  <c:v>3.5193876587623463E-2</c:v>
                </c:pt>
                <c:pt idx="716">
                  <c:v>3.8791952004077132E-2</c:v>
                </c:pt>
                <c:pt idx="717">
                  <c:v>3.2779376497417731E-2</c:v>
                </c:pt>
                <c:pt idx="718">
                  <c:v>2.8091560821592483E-2</c:v>
                </c:pt>
                <c:pt idx="719">
                  <c:v>3.0267499386592116E-2</c:v>
                </c:pt>
                <c:pt idx="720">
                  <c:v>2.783008922203167E-2</c:v>
                </c:pt>
                <c:pt idx="721">
                  <c:v>2.3716321425260842E-2</c:v>
                </c:pt>
                <c:pt idx="722">
                  <c:v>2.5555137367478387E-2</c:v>
                </c:pt>
                <c:pt idx="723">
                  <c:v>2.2524112508563884E-2</c:v>
                </c:pt>
                <c:pt idx="724">
                  <c:v>2.0345608612660677E-2</c:v>
                </c:pt>
                <c:pt idx="725">
                  <c:v>2.248785819696146E-2</c:v>
                </c:pt>
                <c:pt idx="726">
                  <c:v>2.2702540434592355E-2</c:v>
                </c:pt>
                <c:pt idx="727">
                  <c:v>2.8360951446261096E-2</c:v>
                </c:pt>
                <c:pt idx="728">
                  <c:v>2.9251726026117957E-2</c:v>
                </c:pt>
                <c:pt idx="729">
                  <c:v>3.4970563514039044E-2</c:v>
                </c:pt>
                <c:pt idx="730">
                  <c:v>3.5199971175128068E-2</c:v>
                </c:pt>
                <c:pt idx="731">
                  <c:v>4.1579755170896245E-2</c:v>
                </c:pt>
                <c:pt idx="732">
                  <c:v>4.1322774320379854E-2</c:v>
                </c:pt>
                <c:pt idx="733">
                  <c:v>4.1247430538785317E-2</c:v>
                </c:pt>
                <c:pt idx="734">
                  <c:v>4.3173782070510515E-2</c:v>
                </c:pt>
                <c:pt idx="735">
                  <c:v>3.9302047309625193E-2</c:v>
                </c:pt>
                <c:pt idx="736">
                  <c:v>3.7461491266157165E-2</c:v>
                </c:pt>
                <c:pt idx="737">
                  <c:v>4.3825528354412384E-2</c:v>
                </c:pt>
                <c:pt idx="738">
                  <c:v>3.8236944540667388E-2</c:v>
                </c:pt>
                <c:pt idx="739">
                  <c:v>3.3080815608907993E-2</c:v>
                </c:pt>
                <c:pt idx="740">
                  <c:v>3.4640914812948592E-2</c:v>
                </c:pt>
                <c:pt idx="741">
                  <c:v>3.246551449613027E-2</c:v>
                </c:pt>
                <c:pt idx="742">
                  <c:v>4.0354505694369082E-2</c:v>
                </c:pt>
                <c:pt idx="743">
                  <c:v>3.7719198174294352E-2</c:v>
                </c:pt>
                <c:pt idx="744">
                  <c:v>4.6188353100244668E-2</c:v>
                </c:pt>
                <c:pt idx="745">
                  <c:v>5.2193503122225801E-2</c:v>
                </c:pt>
                <c:pt idx="746">
                  <c:v>4.8064449386643476E-2</c:v>
                </c:pt>
                <c:pt idx="747">
                  <c:v>5.0858023715057862E-2</c:v>
                </c:pt>
                <c:pt idx="748">
                  <c:v>5.9806665853388605E-2</c:v>
                </c:pt>
                <c:pt idx="749">
                  <c:v>5.8694459515413404E-2</c:v>
                </c:pt>
                <c:pt idx="750">
                  <c:v>6.1510564095508466E-2</c:v>
                </c:pt>
                <c:pt idx="751">
                  <c:v>7.0974673810996078E-2</c:v>
                </c:pt>
                <c:pt idx="752">
                  <c:v>6.9506757719110995E-2</c:v>
                </c:pt>
                <c:pt idx="753">
                  <c:v>7.5385716651248033E-2</c:v>
                </c:pt>
                <c:pt idx="754">
                  <c:v>8.2660213538102947E-2</c:v>
                </c:pt>
                <c:pt idx="755">
                  <c:v>7.5472822001877743E-2</c:v>
                </c:pt>
                <c:pt idx="756">
                  <c:v>7.0162845463950144E-2</c:v>
                </c:pt>
                <c:pt idx="757">
                  <c:v>6.2161463404708281E-2</c:v>
                </c:pt>
                <c:pt idx="758">
                  <c:v>5.3500786909271097E-2</c:v>
                </c:pt>
                <c:pt idx="759">
                  <c:v>5.510806193590042E-2</c:v>
                </c:pt>
                <c:pt idx="760">
                  <c:v>5.8742461835968408E-2</c:v>
                </c:pt>
                <c:pt idx="761">
                  <c:v>5.7797720344167525E-2</c:v>
                </c:pt>
                <c:pt idx="762">
                  <c:v>6.2769980249675963E-2</c:v>
                </c:pt>
                <c:pt idx="763">
                  <c:v>5.0883524659167768E-2</c:v>
                </c:pt>
                <c:pt idx="764">
                  <c:v>5.070372290858001E-2</c:v>
                </c:pt>
                <c:pt idx="765">
                  <c:v>6.358523182355133E-2</c:v>
                </c:pt>
                <c:pt idx="766">
                  <c:v>6.4592730368347617E-2</c:v>
                </c:pt>
                <c:pt idx="767">
                  <c:v>6.7042962940274953E-2</c:v>
                </c:pt>
                <c:pt idx="768">
                  <c:v>6.5884904466706182E-2</c:v>
                </c:pt>
                <c:pt idx="769">
                  <c:v>5.8584008936145633E-2</c:v>
                </c:pt>
                <c:pt idx="770">
                  <c:v>6.6521837760316505E-2</c:v>
                </c:pt>
                <c:pt idx="771">
                  <c:v>8.2597216730412967E-2</c:v>
                </c:pt>
                <c:pt idx="772">
                  <c:v>9.3991265383630881E-2</c:v>
                </c:pt>
                <c:pt idx="773">
                  <c:v>0.13123909000489281</c:v>
                </c:pt>
                <c:pt idx="774">
                  <c:v>0.15783999380996436</c:v>
                </c:pt>
                <c:pt idx="775">
                  <c:v>0.17653176746954197</c:v>
                </c:pt>
                <c:pt idx="776">
                  <c:v>0.18030118458483621</c:v>
                </c:pt>
                <c:pt idx="777">
                  <c:v>0.16549552238851642</c:v>
                </c:pt>
                <c:pt idx="778">
                  <c:v>0.16963584950186628</c:v>
                </c:pt>
                <c:pt idx="779">
                  <c:v>0.18382759824135894</c:v>
                </c:pt>
                <c:pt idx="780">
                  <c:v>0.15820458484074548</c:v>
                </c:pt>
                <c:pt idx="781">
                  <c:v>0.12325476129562689</c:v>
                </c:pt>
                <c:pt idx="782">
                  <c:v>0.12627785428118257</c:v>
                </c:pt>
                <c:pt idx="783">
                  <c:v>0.11910323106164764</c:v>
                </c:pt>
                <c:pt idx="784">
                  <c:v>0.10200481372762277</c:v>
                </c:pt>
                <c:pt idx="785">
                  <c:v>0.12364425805868361</c:v>
                </c:pt>
                <c:pt idx="786">
                  <c:v>0.13542682230278452</c:v>
                </c:pt>
                <c:pt idx="787">
                  <c:v>0.11560521979829995</c:v>
                </c:pt>
                <c:pt idx="788">
                  <c:v>0.10835142008841497</c:v>
                </c:pt>
                <c:pt idx="789">
                  <c:v>0.10051768796663466</c:v>
                </c:pt>
                <c:pt idx="790">
                  <c:v>0.13553779281412548</c:v>
                </c:pt>
                <c:pt idx="791">
                  <c:v>0.11609455581645473</c:v>
                </c:pt>
                <c:pt idx="792">
                  <c:v>0.13272339251193849</c:v>
                </c:pt>
                <c:pt idx="793">
                  <c:v>0.12938005667987387</c:v>
                </c:pt>
                <c:pt idx="794">
                  <c:v>0.1069071967014124</c:v>
                </c:pt>
                <c:pt idx="795">
                  <c:v>9.6923079574566404E-2</c:v>
                </c:pt>
                <c:pt idx="796">
                  <c:v>0.10104112543855331</c:v>
                </c:pt>
                <c:pt idx="797">
                  <c:v>9.6149561950293436E-2</c:v>
                </c:pt>
                <c:pt idx="798">
                  <c:v>0.12958420688195679</c:v>
                </c:pt>
                <c:pt idx="799">
                  <c:v>0.12927635278099131</c:v>
                </c:pt>
                <c:pt idx="800">
                  <c:v>0.12051448883584005</c:v>
                </c:pt>
                <c:pt idx="801">
                  <c:v>9.8430152499462506E-2</c:v>
                </c:pt>
                <c:pt idx="802">
                  <c:v>8.2622220831647997E-2</c:v>
                </c:pt>
                <c:pt idx="803">
                  <c:v>8.5930208721173199E-2</c:v>
                </c:pt>
                <c:pt idx="804">
                  <c:v>8.5982002514732758E-2</c:v>
                </c:pt>
                <c:pt idx="805">
                  <c:v>9.2597638991627429E-2</c:v>
                </c:pt>
                <c:pt idx="806">
                  <c:v>9.3284009056663841E-2</c:v>
                </c:pt>
                <c:pt idx="807">
                  <c:v>9.5697832413251457E-2</c:v>
                </c:pt>
                <c:pt idx="808">
                  <c:v>0.11301666960878383</c:v>
                </c:pt>
                <c:pt idx="809">
                  <c:v>0.12892762261187007</c:v>
                </c:pt>
                <c:pt idx="810">
                  <c:v>0.10272143165411729</c:v>
                </c:pt>
                <c:pt idx="811">
                  <c:v>9.5254672096269213E-2</c:v>
                </c:pt>
                <c:pt idx="812">
                  <c:v>9.6946533592587383E-2</c:v>
                </c:pt>
                <c:pt idx="813">
                  <c:v>7.907571036752728E-2</c:v>
                </c:pt>
                <c:pt idx="814">
                  <c:v>7.6702070768543185E-2</c:v>
                </c:pt>
                <c:pt idx="815">
                  <c:v>8.948103250367051E-2</c:v>
                </c:pt>
                <c:pt idx="816">
                  <c:v>9.893086903664304E-2</c:v>
                </c:pt>
                <c:pt idx="817">
                  <c:v>6.5574226914329653E-2</c:v>
                </c:pt>
                <c:pt idx="818">
                  <c:v>7.5559747440317362E-2</c:v>
                </c:pt>
                <c:pt idx="819">
                  <c:v>7.6609188583179916E-2</c:v>
                </c:pt>
                <c:pt idx="820">
                  <c:v>7.2063267682731219E-2</c:v>
                </c:pt>
                <c:pt idx="821">
                  <c:v>6.7062075108298688E-2</c:v>
                </c:pt>
                <c:pt idx="822">
                  <c:v>6.3461706271384186E-2</c:v>
                </c:pt>
                <c:pt idx="823">
                  <c:v>5.408913193428861E-2</c:v>
                </c:pt>
                <c:pt idx="824">
                  <c:v>5.8712179168423022E-2</c:v>
                </c:pt>
                <c:pt idx="825">
                  <c:v>4.9733517313683702E-2</c:v>
                </c:pt>
                <c:pt idx="826">
                  <c:v>5.3345044640767676E-2</c:v>
                </c:pt>
                <c:pt idx="827">
                  <c:v>6.3220318951072593E-2</c:v>
                </c:pt>
                <c:pt idx="828">
                  <c:v>4.9133158832153315E-2</c:v>
                </c:pt>
                <c:pt idx="829">
                  <c:v>4.5764275844996781E-2</c:v>
                </c:pt>
                <c:pt idx="830">
                  <c:v>4.259601921031695E-2</c:v>
                </c:pt>
                <c:pt idx="831">
                  <c:v>4.4890689805365994E-2</c:v>
                </c:pt>
                <c:pt idx="832">
                  <c:v>3.8682140612052045E-2</c:v>
                </c:pt>
                <c:pt idx="833">
                  <c:v>4.0108967679202315E-2</c:v>
                </c:pt>
                <c:pt idx="834">
                  <c:v>4.6347403096968991E-2</c:v>
                </c:pt>
                <c:pt idx="835">
                  <c:v>5.6562856485514748E-2</c:v>
                </c:pt>
                <c:pt idx="836">
                  <c:v>6.1583824030396674E-2</c:v>
                </c:pt>
                <c:pt idx="837">
                  <c:v>5.0589883591058267E-2</c:v>
                </c:pt>
                <c:pt idx="838">
                  <c:v>6.058034401620379E-2</c:v>
                </c:pt>
                <c:pt idx="839">
                  <c:v>5.2002949012482917E-2</c:v>
                </c:pt>
                <c:pt idx="840">
                  <c:v>5.5000537581414946E-2</c:v>
                </c:pt>
                <c:pt idx="841">
                  <c:v>5.2652116578015863E-2</c:v>
                </c:pt>
                <c:pt idx="842">
                  <c:v>5.5661291327191144E-2</c:v>
                </c:pt>
                <c:pt idx="843">
                  <c:v>4.8630727735532855E-2</c:v>
                </c:pt>
                <c:pt idx="844">
                  <c:v>4.2839831558923069E-2</c:v>
                </c:pt>
                <c:pt idx="845">
                  <c:v>4.4834474881437915E-2</c:v>
                </c:pt>
                <c:pt idx="846">
                  <c:v>4.5561965691413388E-2</c:v>
                </c:pt>
                <c:pt idx="847">
                  <c:v>4.4006597411840487E-2</c:v>
                </c:pt>
                <c:pt idx="848">
                  <c:v>5.6220049159814656E-2</c:v>
                </c:pt>
                <c:pt idx="849">
                  <c:v>5.2491951684858582E-2</c:v>
                </c:pt>
                <c:pt idx="850">
                  <c:v>6.0064591073839164E-2</c:v>
                </c:pt>
                <c:pt idx="851">
                  <c:v>5.828236002426871E-2</c:v>
                </c:pt>
                <c:pt idx="852">
                  <c:v>5.0685525752772256E-2</c:v>
                </c:pt>
                <c:pt idx="853">
                  <c:v>4.8274989503143857E-2</c:v>
                </c:pt>
                <c:pt idx="854">
                  <c:v>6.8478659059606622E-2</c:v>
                </c:pt>
                <c:pt idx="855">
                  <c:v>5.2675540666756164E-2</c:v>
                </c:pt>
                <c:pt idx="856">
                  <c:v>4.7250623140626183E-2</c:v>
                </c:pt>
                <c:pt idx="857">
                  <c:v>4.1647662979516976E-2</c:v>
                </c:pt>
                <c:pt idx="858">
                  <c:v>3.6798589973423917E-2</c:v>
                </c:pt>
                <c:pt idx="859">
                  <c:v>3.5211708731831541E-2</c:v>
                </c:pt>
                <c:pt idx="860">
                  <c:v>3.939545846563268E-2</c:v>
                </c:pt>
                <c:pt idx="861">
                  <c:v>3.8852058776713411E-2</c:v>
                </c:pt>
                <c:pt idx="862">
                  <c:v>2.5548981076671379E-2</c:v>
                </c:pt>
                <c:pt idx="863">
                  <c:v>2.6278934269569475E-2</c:v>
                </c:pt>
                <c:pt idx="864">
                  <c:v>2.7304195271454147E-2</c:v>
                </c:pt>
                <c:pt idx="865">
                  <c:v>2.2916985281499047E-2</c:v>
                </c:pt>
                <c:pt idx="866">
                  <c:v>2.3379942491552827E-2</c:v>
                </c:pt>
                <c:pt idx="867">
                  <c:v>1.9215771136209422E-2</c:v>
                </c:pt>
                <c:pt idx="868">
                  <c:v>2.459302847359781E-2</c:v>
                </c:pt>
                <c:pt idx="869">
                  <c:v>3.4269991279770172E-2</c:v>
                </c:pt>
                <c:pt idx="870">
                  <c:v>3.5664724517401929E-2</c:v>
                </c:pt>
                <c:pt idx="871">
                  <c:v>3.2447495837595493E-2</c:v>
                </c:pt>
                <c:pt idx="872">
                  <c:v>4.461778483605492E-2</c:v>
                </c:pt>
                <c:pt idx="873">
                  <c:v>4.4321853213770308E-2</c:v>
                </c:pt>
                <c:pt idx="874">
                  <c:v>4.6724575463625351E-2</c:v>
                </c:pt>
                <c:pt idx="875">
                  <c:v>5.0618202031239748E-2</c:v>
                </c:pt>
                <c:pt idx="876">
                  <c:v>5.5447758924740374E-2</c:v>
                </c:pt>
                <c:pt idx="877">
                  <c:v>6.172701523753478E-2</c:v>
                </c:pt>
                <c:pt idx="878">
                  <c:v>8.0970476712684522E-2</c:v>
                </c:pt>
                <c:pt idx="879">
                  <c:v>5.361450877589926E-2</c:v>
                </c:pt>
                <c:pt idx="880">
                  <c:v>4.6394932366584499E-2</c:v>
                </c:pt>
                <c:pt idx="881">
                  <c:v>5.0198206709218464E-2</c:v>
                </c:pt>
                <c:pt idx="882">
                  <c:v>3.9850985585053962E-2</c:v>
                </c:pt>
                <c:pt idx="883">
                  <c:v>4.4771800126708554E-2</c:v>
                </c:pt>
                <c:pt idx="884">
                  <c:v>4.718380954280077E-2</c:v>
                </c:pt>
                <c:pt idx="885">
                  <c:v>3.5858051091251834E-2</c:v>
                </c:pt>
                <c:pt idx="886">
                  <c:v>4.301339129776674E-2</c:v>
                </c:pt>
                <c:pt idx="887">
                  <c:v>2.8449636705541185E-2</c:v>
                </c:pt>
                <c:pt idx="888">
                  <c:v>2.6829698059552074E-2</c:v>
                </c:pt>
                <c:pt idx="889">
                  <c:v>2.4227637447287273E-2</c:v>
                </c:pt>
                <c:pt idx="890">
                  <c:v>2.4036122678502504E-2</c:v>
                </c:pt>
                <c:pt idx="891">
                  <c:v>2.4187930758581288E-2</c:v>
                </c:pt>
                <c:pt idx="892">
                  <c:v>3.049268003831555E-2</c:v>
                </c:pt>
                <c:pt idx="893">
                  <c:v>2.8494196203281297E-2</c:v>
                </c:pt>
                <c:pt idx="894">
                  <c:v>2.1726602704179847E-2</c:v>
                </c:pt>
                <c:pt idx="895">
                  <c:v>3.3810931558911864E-2</c:v>
                </c:pt>
                <c:pt idx="896">
                  <c:v>1.9010171504989092E-2</c:v>
                </c:pt>
                <c:pt idx="897">
                  <c:v>1.7173281489283716E-2</c:v>
                </c:pt>
                <c:pt idx="898">
                  <c:v>2.0867141926386876E-2</c:v>
                </c:pt>
                <c:pt idx="899">
                  <c:v>1.778430236180813E-2</c:v>
                </c:pt>
                <c:pt idx="900">
                  <c:v>1.8048606465207565E-2</c:v>
                </c:pt>
                <c:pt idx="901">
                  <c:v>1.7474592101931714E-2</c:v>
                </c:pt>
                <c:pt idx="902">
                  <c:v>1.9124821246937113E-2</c:v>
                </c:pt>
                <c:pt idx="903">
                  <c:v>2.6551608013361636E-2</c:v>
                </c:pt>
                <c:pt idx="904">
                  <c:v>2.3932447123867918E-2</c:v>
                </c:pt>
                <c:pt idx="905">
                  <c:v>2.2949570078080718E-2</c:v>
                </c:pt>
                <c:pt idx="906">
                  <c:v>2.8219238017083179E-2</c:v>
                </c:pt>
                <c:pt idx="907">
                  <c:v>2.3746307147674336E-2</c:v>
                </c:pt>
                <c:pt idx="908">
                  <c:v>2.3858744143601139E-2</c:v>
                </c:pt>
                <c:pt idx="909">
                  <c:v>3.1310850207345239E-2</c:v>
                </c:pt>
                <c:pt idx="910">
                  <c:v>3.4201275926477537E-2</c:v>
                </c:pt>
                <c:pt idx="911">
                  <c:v>3.3887990991002266E-2</c:v>
                </c:pt>
                <c:pt idx="912">
                  <c:v>4.9284963337964297E-2</c:v>
                </c:pt>
                <c:pt idx="913">
                  <c:v>5.6874089958441509E-2</c:v>
                </c:pt>
                <c:pt idx="914">
                  <c:v>6.2689137894676561E-2</c:v>
                </c:pt>
                <c:pt idx="915">
                  <c:v>4.0459684627792314E-2</c:v>
                </c:pt>
                <c:pt idx="916">
                  <c:v>3.6759052698398992E-2</c:v>
                </c:pt>
                <c:pt idx="917">
                  <c:v>2.4906807146020154E-2</c:v>
                </c:pt>
                <c:pt idx="918">
                  <c:v>2.3406383708384416E-2</c:v>
                </c:pt>
                <c:pt idx="919">
                  <c:v>1.8848196133758495E-2</c:v>
                </c:pt>
                <c:pt idx="920">
                  <c:v>2.580210491169763E-2</c:v>
                </c:pt>
                <c:pt idx="921">
                  <c:v>3.6439398495353735E-2</c:v>
                </c:pt>
                <c:pt idx="922">
                  <c:v>4.2979303139089028E-2</c:v>
                </c:pt>
                <c:pt idx="923">
                  <c:v>4.6877130791857437E-2</c:v>
                </c:pt>
                <c:pt idx="924">
                  <c:v>4.3645581673779764E-2</c:v>
                </c:pt>
                <c:pt idx="925">
                  <c:v>4.7387407183558758E-2</c:v>
                </c:pt>
                <c:pt idx="926">
                  <c:v>5.3344940128680511E-2</c:v>
                </c:pt>
                <c:pt idx="927">
                  <c:v>5.7449783143372499E-2</c:v>
                </c:pt>
                <c:pt idx="928">
                  <c:v>6.3510144532396326E-2</c:v>
                </c:pt>
                <c:pt idx="929">
                  <c:v>3.8881763805923557E-2</c:v>
                </c:pt>
                <c:pt idx="930">
                  <c:v>3.9013761628321687E-2</c:v>
                </c:pt>
                <c:pt idx="931">
                  <c:v>3.9055993268646137E-2</c:v>
                </c:pt>
                <c:pt idx="932">
                  <c:v>3.7903043574781491E-2</c:v>
                </c:pt>
                <c:pt idx="933">
                  <c:v>3.3349041969671096E-2</c:v>
                </c:pt>
                <c:pt idx="934">
                  <c:v>4.0963175291066981E-2</c:v>
                </c:pt>
                <c:pt idx="935">
                  <c:v>4.1749187783443296E-2</c:v>
                </c:pt>
                <c:pt idx="936">
                  <c:v>2.8755498508698397E-2</c:v>
                </c:pt>
                <c:pt idx="937">
                  <c:v>2.6068230662197187E-2</c:v>
                </c:pt>
                <c:pt idx="938">
                  <c:v>2.6005517970301758E-2</c:v>
                </c:pt>
                <c:pt idx="939">
                  <c:v>3.635655587100059E-2</c:v>
                </c:pt>
                <c:pt idx="940">
                  <c:v>4.4614948779153882E-2</c:v>
                </c:pt>
                <c:pt idx="941">
                  <c:v>3.7561121331043439E-2</c:v>
                </c:pt>
                <c:pt idx="942">
                  <c:v>3.6551115429364261E-2</c:v>
                </c:pt>
                <c:pt idx="943">
                  <c:v>3.917013472189692E-2</c:v>
                </c:pt>
                <c:pt idx="944">
                  <c:v>4.4298873897223971E-2</c:v>
                </c:pt>
                <c:pt idx="945">
                  <c:v>4.3848498033695546E-2</c:v>
                </c:pt>
                <c:pt idx="946">
                  <c:v>3.5982549460165138E-2</c:v>
                </c:pt>
                <c:pt idx="947">
                  <c:v>3.3616640292662418E-2</c:v>
                </c:pt>
                <c:pt idx="948">
                  <c:v>3.2413911511661092E-2</c:v>
                </c:pt>
                <c:pt idx="949">
                  <c:v>2.4228269575028712E-2</c:v>
                </c:pt>
                <c:pt idx="950">
                  <c:v>2.8611169908667158E-2</c:v>
                </c:pt>
                <c:pt idx="951">
                  <c:v>2.2396372148255034E-2</c:v>
                </c:pt>
                <c:pt idx="952">
                  <c:v>2.5400127929200066E-2</c:v>
                </c:pt>
                <c:pt idx="953">
                  <c:v>2.4770315190374443E-2</c:v>
                </c:pt>
                <c:pt idx="954">
                  <c:v>2.2496234077898372E-2</c:v>
                </c:pt>
                <c:pt idx="955">
                  <c:v>2.0292622160629197E-2</c:v>
                </c:pt>
                <c:pt idx="956">
                  <c:v>2.2355706711019663E-2</c:v>
                </c:pt>
                <c:pt idx="957">
                  <c:v>1.8471568823461255E-2</c:v>
                </c:pt>
                <c:pt idx="958">
                  <c:v>2.0307896808360204E-2</c:v>
                </c:pt>
                <c:pt idx="959">
                  <c:v>2.4244100926635176E-2</c:v>
                </c:pt>
                <c:pt idx="960">
                  <c:v>2.6322851685344099E-2</c:v>
                </c:pt>
                <c:pt idx="961">
                  <c:v>2.3987734974487824E-2</c:v>
                </c:pt>
                <c:pt idx="962">
                  <c:v>3.1241768353013798E-2</c:v>
                </c:pt>
                <c:pt idx="963">
                  <c:v>3.8908284721683749E-2</c:v>
                </c:pt>
                <c:pt idx="964">
                  <c:v>4.3002850735143962E-2</c:v>
                </c:pt>
                <c:pt idx="965">
                  <c:v>3.5552873020865211E-2</c:v>
                </c:pt>
                <c:pt idx="966">
                  <c:v>3.8907822450388513E-2</c:v>
                </c:pt>
                <c:pt idx="967">
                  <c:v>4.0656185071488132E-2</c:v>
                </c:pt>
                <c:pt idx="968">
                  <c:v>4.5587039845395062E-2</c:v>
                </c:pt>
                <c:pt idx="969">
                  <c:v>4.4014281494096627E-2</c:v>
                </c:pt>
                <c:pt idx="970">
                  <c:v>5.9239108972187531E-2</c:v>
                </c:pt>
                <c:pt idx="971">
                  <c:v>6.1894985392099644E-2</c:v>
                </c:pt>
                <c:pt idx="972">
                  <c:v>7.8900321928199693E-2</c:v>
                </c:pt>
                <c:pt idx="973">
                  <c:v>9.7218354343030555E-2</c:v>
                </c:pt>
                <c:pt idx="974">
                  <c:v>0.10007894744212546</c:v>
                </c:pt>
                <c:pt idx="975">
                  <c:v>0.10166923787357791</c:v>
                </c:pt>
                <c:pt idx="976">
                  <c:v>7.771317437001142E-2</c:v>
                </c:pt>
                <c:pt idx="977">
                  <c:v>8.1992037111263613E-2</c:v>
                </c:pt>
                <c:pt idx="978">
                  <c:v>7.0511978209008341E-2</c:v>
                </c:pt>
                <c:pt idx="979">
                  <c:v>9.7553781724378161E-2</c:v>
                </c:pt>
                <c:pt idx="980">
                  <c:v>0.11694447322067404</c:v>
                </c:pt>
                <c:pt idx="981">
                  <c:v>7.5492660847625598E-2</c:v>
                </c:pt>
                <c:pt idx="982">
                  <c:v>5.2189631115480237E-2</c:v>
                </c:pt>
                <c:pt idx="983">
                  <c:v>4.6176732937561013E-2</c:v>
                </c:pt>
                <c:pt idx="984">
                  <c:v>4.2561680623139017E-2</c:v>
                </c:pt>
                <c:pt idx="985">
                  <c:v>3.6225888569337734E-2</c:v>
                </c:pt>
                <c:pt idx="986">
                  <c:v>3.008152215342429E-2</c:v>
                </c:pt>
                <c:pt idx="987">
                  <c:v>2.2791205683446267E-2</c:v>
                </c:pt>
                <c:pt idx="988">
                  <c:v>1.9352956501214044E-2</c:v>
                </c:pt>
                <c:pt idx="989">
                  <c:v>2.7349686308537506E-2</c:v>
                </c:pt>
                <c:pt idx="990">
                  <c:v>1.9832534792244661E-2</c:v>
                </c:pt>
                <c:pt idx="991">
                  <c:v>2.0206268577284095E-2</c:v>
                </c:pt>
                <c:pt idx="992">
                  <c:v>2.2383831535586925E-2</c:v>
                </c:pt>
                <c:pt idx="993">
                  <c:v>2.5414358477139059E-2</c:v>
                </c:pt>
                <c:pt idx="994">
                  <c:v>1.7446037821581811E-2</c:v>
                </c:pt>
                <c:pt idx="995">
                  <c:v>1.7669742761904264E-2</c:v>
                </c:pt>
                <c:pt idx="996">
                  <c:v>2.5260222920048366E-2</c:v>
                </c:pt>
                <c:pt idx="997">
                  <c:v>2.8927995749272593E-2</c:v>
                </c:pt>
                <c:pt idx="998">
                  <c:v>3.1807376416686302E-2</c:v>
                </c:pt>
                <c:pt idx="999">
                  <c:v>3.3686425139091127E-2</c:v>
                </c:pt>
                <c:pt idx="1000">
                  <c:v>3.8813420250376242E-2</c:v>
                </c:pt>
                <c:pt idx="1001">
                  <c:v>3.731143367359839E-2</c:v>
                </c:pt>
                <c:pt idx="1002">
                  <c:v>4.0344760516370572E-2</c:v>
                </c:pt>
                <c:pt idx="1003">
                  <c:v>3.7217934952934816E-2</c:v>
                </c:pt>
                <c:pt idx="1004">
                  <c:v>3.2840975087294354E-2</c:v>
                </c:pt>
                <c:pt idx="1005">
                  <c:v>5.6795544861514981E-2</c:v>
                </c:pt>
                <c:pt idx="1006">
                  <c:v>2.9451545451114572E-2</c:v>
                </c:pt>
                <c:pt idx="1007">
                  <c:v>2.927452124777306E-2</c:v>
                </c:pt>
                <c:pt idx="1008">
                  <c:v>2.4515168373453623E-2</c:v>
                </c:pt>
                <c:pt idx="1009">
                  <c:v>2.902279191185108E-2</c:v>
                </c:pt>
                <c:pt idx="1010">
                  <c:v>2.697732632458438E-2</c:v>
                </c:pt>
                <c:pt idx="1011">
                  <c:v>2.3414347316694516E-2</c:v>
                </c:pt>
                <c:pt idx="1012">
                  <c:v>2.1610219954577299E-2</c:v>
                </c:pt>
                <c:pt idx="1013">
                  <c:v>2.0273257583880835E-2</c:v>
                </c:pt>
                <c:pt idx="1014">
                  <c:v>2.2019837344860203E-2</c:v>
                </c:pt>
                <c:pt idx="1015">
                  <c:v>3.0188063974879008E-2</c:v>
                </c:pt>
                <c:pt idx="1016">
                  <c:v>2.9077656712919061E-2</c:v>
                </c:pt>
                <c:pt idx="1017">
                  <c:v>2.2072517733296396E-2</c:v>
                </c:pt>
                <c:pt idx="1018">
                  <c:v>2.4354975758275735E-2</c:v>
                </c:pt>
                <c:pt idx="1019">
                  <c:v>3.4910180760486603E-2</c:v>
                </c:pt>
                <c:pt idx="1020">
                  <c:v>2.9568616829841833E-2</c:v>
                </c:pt>
                <c:pt idx="1021">
                  <c:v>2.7797254982101151E-2</c:v>
                </c:pt>
                <c:pt idx="1022">
                  <c:v>2.7536884266805974E-2</c:v>
                </c:pt>
                <c:pt idx="1023">
                  <c:v>2.3289641765408483E-2</c:v>
                </c:pt>
                <c:pt idx="1024">
                  <c:v>2.3494388108872066E-2</c:v>
                </c:pt>
                <c:pt idx="1025">
                  <c:v>1.8630332154414241E-2</c:v>
                </c:pt>
                <c:pt idx="1026">
                  <c:v>1.7463980040067339E-2</c:v>
                </c:pt>
                <c:pt idx="1027">
                  <c:v>1.9176921940524113E-2</c:v>
                </c:pt>
                <c:pt idx="1028">
                  <c:v>1.550990994687919E-2</c:v>
                </c:pt>
                <c:pt idx="1029">
                  <c:v>1.7814527369670752E-2</c:v>
                </c:pt>
                <c:pt idx="1030">
                  <c:v>1.514629189972249E-2</c:v>
                </c:pt>
                <c:pt idx="1031">
                  <c:v>1.5582632397311034E-2</c:v>
                </c:pt>
                <c:pt idx="1032">
                  <c:v>1.3991721588160162E-2</c:v>
                </c:pt>
                <c:pt idx="1033">
                  <c:v>1.2444060650560605E-2</c:v>
                </c:pt>
                <c:pt idx="1034">
                  <c:v>1.0069642717558338E-2</c:v>
                </c:pt>
                <c:pt idx="1035">
                  <c:v>1.155866589719803E-2</c:v>
                </c:pt>
                <c:pt idx="1036">
                  <c:v>1.027660592109211E-2</c:v>
                </c:pt>
                <c:pt idx="1037">
                  <c:v>9.7608305939470199E-3</c:v>
                </c:pt>
                <c:pt idx="1038">
                  <c:v>1.1430309547835013E-2</c:v>
                </c:pt>
                <c:pt idx="1039">
                  <c:v>1.1103227560888072E-2</c:v>
                </c:pt>
                <c:pt idx="1040">
                  <c:v>1.3948704683932519E-2</c:v>
                </c:pt>
                <c:pt idx="1041">
                  <c:v>1.6199737446764551E-2</c:v>
                </c:pt>
                <c:pt idx="1042">
                  <c:v>1.4952016064718191E-2</c:v>
                </c:pt>
                <c:pt idx="1043">
                  <c:v>2.2963788293995303E-2</c:v>
                </c:pt>
                <c:pt idx="1044">
                  <c:v>2.7673471583707754E-2</c:v>
                </c:pt>
                <c:pt idx="1045">
                  <c:v>2.2227971378780628E-2</c:v>
                </c:pt>
                <c:pt idx="1046">
                  <c:v>1.6508391182133365E-2</c:v>
                </c:pt>
                <c:pt idx="1047">
                  <c:v>1.4849990772000277E-2</c:v>
                </c:pt>
                <c:pt idx="1048">
                  <c:v>1.6065813774257597E-2</c:v>
                </c:pt>
                <c:pt idx="1049">
                  <c:v>1.8205763826934285E-2</c:v>
                </c:pt>
                <c:pt idx="1050">
                  <c:v>2.1425728278998045E-2</c:v>
                </c:pt>
                <c:pt idx="1051">
                  <c:v>2.3759114485722377E-2</c:v>
                </c:pt>
                <c:pt idx="1052">
                  <c:v>2.7287835075777971E-2</c:v>
                </c:pt>
                <c:pt idx="1053">
                  <c:v>3.8052563826225745E-2</c:v>
                </c:pt>
                <c:pt idx="1054">
                  <c:v>4.2018011940787699E-2</c:v>
                </c:pt>
                <c:pt idx="1055">
                  <c:v>4.0718794978789358E-2</c:v>
                </c:pt>
                <c:pt idx="1056">
                  <c:v>4.2499021514244319E-2</c:v>
                </c:pt>
                <c:pt idx="1057">
                  <c:v>3.8133180573034463E-2</c:v>
                </c:pt>
                <c:pt idx="1058">
                  <c:v>4.266637802767765E-2</c:v>
                </c:pt>
                <c:pt idx="1059">
                  <c:v>5.4514812114558803E-2</c:v>
                </c:pt>
                <c:pt idx="1060">
                  <c:v>5.8185916058214153E-2</c:v>
                </c:pt>
                <c:pt idx="1061">
                  <c:v>6.4530130191015597E-2</c:v>
                </c:pt>
                <c:pt idx="1062">
                  <c:v>5.7431634363528085E-2</c:v>
                </c:pt>
                <c:pt idx="1063">
                  <c:v>6.7224967907614078E-2</c:v>
                </c:pt>
                <c:pt idx="1064">
                  <c:v>6.6532183157450797E-2</c:v>
                </c:pt>
                <c:pt idx="1065">
                  <c:v>6.5895713182252527E-2</c:v>
                </c:pt>
                <c:pt idx="1066">
                  <c:v>5.903204055495985E-2</c:v>
                </c:pt>
                <c:pt idx="1067">
                  <c:v>7.3827713451175295E-2</c:v>
                </c:pt>
                <c:pt idx="1068">
                  <c:v>8.3659552215888291E-2</c:v>
                </c:pt>
                <c:pt idx="1069">
                  <c:v>7.5098886288356509E-2</c:v>
                </c:pt>
                <c:pt idx="1070">
                  <c:v>5.1142303811780893E-2</c:v>
                </c:pt>
                <c:pt idx="1071">
                  <c:v>3.5102529222375459E-2</c:v>
                </c:pt>
                <c:pt idx="1072">
                  <c:v>2.7291656656410607E-2</c:v>
                </c:pt>
                <c:pt idx="1073">
                  <c:v>2.6911176208544871E-2</c:v>
                </c:pt>
                <c:pt idx="1074">
                  <c:v>3.4253582249767371E-2</c:v>
                </c:pt>
                <c:pt idx="1075">
                  <c:v>3.9088173719821859E-2</c:v>
                </c:pt>
                <c:pt idx="1076">
                  <c:v>4.0606660238829022E-2</c:v>
                </c:pt>
                <c:pt idx="1077">
                  <c:v>3.4801313743551304E-2</c:v>
                </c:pt>
                <c:pt idx="1078">
                  <c:v>2.3718087702729464E-2</c:v>
                </c:pt>
                <c:pt idx="1079">
                  <c:v>1.6844713194615911E-2</c:v>
                </c:pt>
                <c:pt idx="1080">
                  <c:v>1.2227915473227048E-2</c:v>
                </c:pt>
                <c:pt idx="1081">
                  <c:v>1.2218534142975244E-2</c:v>
                </c:pt>
                <c:pt idx="1082">
                  <c:v>1.3437468519541708E-2</c:v>
                </c:pt>
                <c:pt idx="1083">
                  <c:v>1.1001622361341421E-2</c:v>
                </c:pt>
                <c:pt idx="1084">
                  <c:v>1.1906123462133683E-2</c:v>
                </c:pt>
                <c:pt idx="1085">
                  <c:v>7.2773905632005824E-3</c:v>
                </c:pt>
                <c:pt idx="1086">
                  <c:v>8.2131786494899564E-3</c:v>
                </c:pt>
                <c:pt idx="1087">
                  <c:v>7.9032151495512654E-3</c:v>
                </c:pt>
                <c:pt idx="1088">
                  <c:v>6.7285003858615798E-3</c:v>
                </c:pt>
                <c:pt idx="1089">
                  <c:v>7.9171194895345156E-3</c:v>
                </c:pt>
                <c:pt idx="1090">
                  <c:v>6.8197421328000506E-3</c:v>
                </c:pt>
                <c:pt idx="1091">
                  <c:v>7.5188565586009242E-3</c:v>
                </c:pt>
                <c:pt idx="1092">
                  <c:v>6.7540125617881509E-3</c:v>
                </c:pt>
                <c:pt idx="1093">
                  <c:v>6.2497275009673336E-3</c:v>
                </c:pt>
                <c:pt idx="1094">
                  <c:v>7.004962067016748E-3</c:v>
                </c:pt>
                <c:pt idx="1095">
                  <c:v>6.4889239960442997E-3</c:v>
                </c:pt>
                <c:pt idx="1096">
                  <c:v>6.7399437615097198E-3</c:v>
                </c:pt>
                <c:pt idx="1097">
                  <c:v>7.7221547556656066E-3</c:v>
                </c:pt>
                <c:pt idx="1098">
                  <c:v>7.2780469282826164E-3</c:v>
                </c:pt>
                <c:pt idx="1099">
                  <c:v>5.8843781689807409E-3</c:v>
                </c:pt>
                <c:pt idx="1100">
                  <c:v>6.2439766959546663E-3</c:v>
                </c:pt>
                <c:pt idx="1101">
                  <c:v>6.7831481327186105E-3</c:v>
                </c:pt>
                <c:pt idx="1102">
                  <c:v>7.199918281502995E-3</c:v>
                </c:pt>
                <c:pt idx="1103">
                  <c:v>7.9332372725246722E-3</c:v>
                </c:pt>
                <c:pt idx="1104">
                  <c:v>9.3748297188486294E-3</c:v>
                </c:pt>
                <c:pt idx="1105">
                  <c:v>1.1204616162559099E-2</c:v>
                </c:pt>
                <c:pt idx="1106">
                  <c:v>1.2693230884850438E-2</c:v>
                </c:pt>
                <c:pt idx="1107">
                  <c:v>1.4072228090709083E-2</c:v>
                </c:pt>
                <c:pt idx="1108">
                  <c:v>1.3072206708451863E-2</c:v>
                </c:pt>
                <c:pt idx="1109">
                  <c:v>1.298796098021008E-2</c:v>
                </c:pt>
                <c:pt idx="1110">
                  <c:v>1.2114205938691929E-2</c:v>
                </c:pt>
                <c:pt idx="1111">
                  <c:v>1.1932422776746977E-2</c:v>
                </c:pt>
                <c:pt idx="1112">
                  <c:v>1.148996548404395E-2</c:v>
                </c:pt>
                <c:pt idx="1113">
                  <c:v>1.0371535639099918E-2</c:v>
                </c:pt>
                <c:pt idx="1114">
                  <c:v>1.2422859599098082E-2</c:v>
                </c:pt>
                <c:pt idx="1115">
                  <c:v>9.3245932888082021E-3</c:v>
                </c:pt>
                <c:pt idx="1116">
                  <c:v>1.1077533681887452E-2</c:v>
                </c:pt>
                <c:pt idx="1117">
                  <c:v>1.1281212554967376E-2</c:v>
                </c:pt>
                <c:pt idx="1118">
                  <c:v>1.1701779431071696E-2</c:v>
                </c:pt>
                <c:pt idx="1119">
                  <c:v>1.3708057531925676E-2</c:v>
                </c:pt>
                <c:pt idx="1120">
                  <c:v>1.3258031872614311E-2</c:v>
                </c:pt>
                <c:pt idx="1121">
                  <c:v>1.2372177608191797E-2</c:v>
                </c:pt>
                <c:pt idx="1122">
                  <c:v>1.1171704948687876E-2</c:v>
                </c:pt>
                <c:pt idx="1123">
                  <c:v>1.0194456142918133E-2</c:v>
                </c:pt>
                <c:pt idx="1124">
                  <c:v>1.3134625680946236E-2</c:v>
                </c:pt>
                <c:pt idx="1125">
                  <c:v>1.3214779837223673E-2</c:v>
                </c:pt>
                <c:pt idx="1126">
                  <c:v>1.4942761876561341E-2</c:v>
                </c:pt>
                <c:pt idx="1127">
                  <c:v>1.0686493831168346E-2</c:v>
                </c:pt>
                <c:pt idx="1128">
                  <c:v>1.4088001201453032E-2</c:v>
                </c:pt>
                <c:pt idx="1129">
                  <c:v>1.0211404285578237E-2</c:v>
                </c:pt>
                <c:pt idx="1130">
                  <c:v>1.0095152393052679E-2</c:v>
                </c:pt>
                <c:pt idx="1131">
                  <c:v>9.5769052800219034E-3</c:v>
                </c:pt>
                <c:pt idx="1132">
                  <c:v>8.7506933632474446E-3</c:v>
                </c:pt>
                <c:pt idx="1133">
                  <c:v>9.7018025276763131E-3</c:v>
                </c:pt>
                <c:pt idx="1134">
                  <c:v>7.3395047963186197E-3</c:v>
                </c:pt>
                <c:pt idx="1135">
                  <c:v>7.2264101141426788E-3</c:v>
                </c:pt>
                <c:pt idx="1136">
                  <c:v>7.6075217192956134E-3</c:v>
                </c:pt>
                <c:pt idx="1137">
                  <c:v>7.2761580731348224E-3</c:v>
                </c:pt>
                <c:pt idx="1138">
                  <c:v>8.0522223674659391E-3</c:v>
                </c:pt>
                <c:pt idx="1139">
                  <c:v>6.6719867274822077E-3</c:v>
                </c:pt>
                <c:pt idx="1140">
                  <c:v>7.3095980888374665E-3</c:v>
                </c:pt>
                <c:pt idx="1141">
                  <c:v>8.3367370407028806E-3</c:v>
                </c:pt>
                <c:pt idx="1142">
                  <c:v>8.3182556513385214E-3</c:v>
                </c:pt>
                <c:pt idx="1143">
                  <c:v>8.9977036704001687E-3</c:v>
                </c:pt>
                <c:pt idx="1144">
                  <c:v>1.1054825040124928E-2</c:v>
                </c:pt>
                <c:pt idx="1145">
                  <c:v>1.0282620127290126E-2</c:v>
                </c:pt>
                <c:pt idx="1146">
                  <c:v>1.0133270942270406E-2</c:v>
                </c:pt>
                <c:pt idx="1147">
                  <c:v>1.0754641533130041E-2</c:v>
                </c:pt>
                <c:pt idx="1148">
                  <c:v>1.2622200164230355E-2</c:v>
                </c:pt>
                <c:pt idx="1149">
                  <c:v>1.0627233971735426E-2</c:v>
                </c:pt>
                <c:pt idx="1150">
                  <c:v>1.2838436653678122E-2</c:v>
                </c:pt>
                <c:pt idx="1151">
                  <c:v>1.4193676316822319E-2</c:v>
                </c:pt>
                <c:pt idx="1152">
                  <c:v>1.22502714510715E-2</c:v>
                </c:pt>
                <c:pt idx="1153">
                  <c:v>1.7063239243803211E-2</c:v>
                </c:pt>
                <c:pt idx="1154">
                  <c:v>1.7937772905986735E-2</c:v>
                </c:pt>
                <c:pt idx="1155">
                  <c:v>1.6982587755624959E-2</c:v>
                </c:pt>
                <c:pt idx="1156">
                  <c:v>1.9836822482611642E-2</c:v>
                </c:pt>
                <c:pt idx="1157">
                  <c:v>1.7405936539831763E-2</c:v>
                </c:pt>
                <c:pt idx="1158">
                  <c:v>1.5850005478017425E-2</c:v>
                </c:pt>
                <c:pt idx="1159">
                  <c:v>1.7150196776985135E-2</c:v>
                </c:pt>
                <c:pt idx="1160">
                  <c:v>2.7435562936391912E-2</c:v>
                </c:pt>
                <c:pt idx="1161">
                  <c:v>2.8229675676446776E-2</c:v>
                </c:pt>
                <c:pt idx="1162">
                  <c:v>2.6075968218262191E-2</c:v>
                </c:pt>
                <c:pt idx="1163">
                  <c:v>3.3393228422579031E-2</c:v>
                </c:pt>
                <c:pt idx="1164">
                  <c:v>2.7333051790520743E-2</c:v>
                </c:pt>
                <c:pt idx="1165">
                  <c:v>2.7771233550223186E-2</c:v>
                </c:pt>
                <c:pt idx="1166">
                  <c:v>2.6317487232593775E-2</c:v>
                </c:pt>
                <c:pt idx="1167">
                  <c:v>2.3613511284910949E-2</c:v>
                </c:pt>
                <c:pt idx="1168">
                  <c:v>2.4558875983576967E-2</c:v>
                </c:pt>
                <c:pt idx="1169">
                  <c:v>2.5349559332934368E-2</c:v>
                </c:pt>
                <c:pt idx="1170">
                  <c:v>2.5318424993404851E-2</c:v>
                </c:pt>
                <c:pt idx="1171">
                  <c:v>2.8097057712163972E-2</c:v>
                </c:pt>
                <c:pt idx="1172">
                  <c:v>2.9285422724830194E-2</c:v>
                </c:pt>
                <c:pt idx="1173">
                  <c:v>2.0284219247442486E-2</c:v>
                </c:pt>
                <c:pt idx="1174">
                  <c:v>2.2269095490815728E-2</c:v>
                </c:pt>
                <c:pt idx="1175">
                  <c:v>2.1350166760536502E-2</c:v>
                </c:pt>
                <c:pt idx="1176">
                  <c:v>2.5676139600785398E-2</c:v>
                </c:pt>
                <c:pt idx="1177">
                  <c:v>2.8082175262565651E-2</c:v>
                </c:pt>
                <c:pt idx="1178">
                  <c:v>2.7562747889373362E-2</c:v>
                </c:pt>
                <c:pt idx="1179">
                  <c:v>2.5086940913372231E-2</c:v>
                </c:pt>
                <c:pt idx="1180">
                  <c:v>3.3705201320895911E-2</c:v>
                </c:pt>
                <c:pt idx="1181">
                  <c:v>3.0255193732143311E-2</c:v>
                </c:pt>
                <c:pt idx="1182">
                  <c:v>2.5463229537726614E-2</c:v>
                </c:pt>
                <c:pt idx="1183">
                  <c:v>2.952447008673912E-2</c:v>
                </c:pt>
                <c:pt idx="1184">
                  <c:v>2.97894433125441E-2</c:v>
                </c:pt>
                <c:pt idx="1185">
                  <c:v>2.8242220783451632E-2</c:v>
                </c:pt>
                <c:pt idx="1186">
                  <c:v>3.1921733268554388E-2</c:v>
                </c:pt>
                <c:pt idx="1187">
                  <c:v>2.9673683617781599E-2</c:v>
                </c:pt>
                <c:pt idx="1188">
                  <c:v>2.8941074690471764E-2</c:v>
                </c:pt>
                <c:pt idx="1189">
                  <c:v>3.2651320219980427E-2</c:v>
                </c:pt>
                <c:pt idx="1190">
                  <c:v>3.2700477410241194E-2</c:v>
                </c:pt>
                <c:pt idx="1191">
                  <c:v>3.528854454679646E-2</c:v>
                </c:pt>
                <c:pt idx="1192">
                  <c:v>2.7090776492260413E-2</c:v>
                </c:pt>
                <c:pt idx="1193">
                  <c:v>2.3944711678067544E-2</c:v>
                </c:pt>
                <c:pt idx="1194">
                  <c:v>2.2167009103786609E-2</c:v>
                </c:pt>
                <c:pt idx="1195">
                  <c:v>1.7899292582837675E-2</c:v>
                </c:pt>
                <c:pt idx="1196">
                  <c:v>1.5717474425094479E-2</c:v>
                </c:pt>
                <c:pt idx="1197">
                  <c:v>1.4144588517486879E-2</c:v>
                </c:pt>
                <c:pt idx="1198">
                  <c:v>2.0443585664171302E-2</c:v>
                </c:pt>
                <c:pt idx="1199">
                  <c:v>1.6684390957541814E-2</c:v>
                </c:pt>
                <c:pt idx="1200">
                  <c:v>1.8309530913989056E-2</c:v>
                </c:pt>
                <c:pt idx="1201">
                  <c:v>2.3759396280978843E-2</c:v>
                </c:pt>
                <c:pt idx="1202">
                  <c:v>3.0101708725980496E-2</c:v>
                </c:pt>
                <c:pt idx="1203">
                  <c:v>3.2712125678626199E-2</c:v>
                </c:pt>
                <c:pt idx="1204">
                  <c:v>2.9721329104278479E-2</c:v>
                </c:pt>
                <c:pt idx="1205">
                  <c:v>3.1994932346109534E-2</c:v>
                </c:pt>
                <c:pt idx="1206">
                  <c:v>4.0551257658530723E-2</c:v>
                </c:pt>
                <c:pt idx="1207">
                  <c:v>4.217842884802523E-2</c:v>
                </c:pt>
                <c:pt idx="1208">
                  <c:v>5.2908919488884015E-2</c:v>
                </c:pt>
                <c:pt idx="1209">
                  <c:v>4.3079647565150314E-2</c:v>
                </c:pt>
                <c:pt idx="1210">
                  <c:v>4.9420922267714024E-2</c:v>
                </c:pt>
                <c:pt idx="1211">
                  <c:v>5.370455838868466E-2</c:v>
                </c:pt>
                <c:pt idx="1212">
                  <c:v>5.3713984185096333E-2</c:v>
                </c:pt>
                <c:pt idx="1213">
                  <c:v>5.3509543907992257E-2</c:v>
                </c:pt>
                <c:pt idx="1214">
                  <c:v>5.7207626085217018E-2</c:v>
                </c:pt>
                <c:pt idx="1215">
                  <c:v>5.2124852955222629E-2</c:v>
                </c:pt>
                <c:pt idx="1216">
                  <c:v>4.8866249663938877E-2</c:v>
                </c:pt>
                <c:pt idx="1217">
                  <c:v>5.6912026376998812E-2</c:v>
                </c:pt>
                <c:pt idx="1218">
                  <c:v>5.4938991466663208E-2</c:v>
                </c:pt>
                <c:pt idx="1219">
                  <c:v>6.9224444443512528E-2</c:v>
                </c:pt>
                <c:pt idx="1220">
                  <c:v>5.3432887018506882E-2</c:v>
                </c:pt>
                <c:pt idx="1221">
                  <c:v>4.5992739953997143E-2</c:v>
                </c:pt>
                <c:pt idx="1222">
                  <c:v>4.3411995731843414E-2</c:v>
                </c:pt>
                <c:pt idx="1223">
                  <c:v>3.9856614644665722E-2</c:v>
                </c:pt>
                <c:pt idx="1224">
                  <c:v>4.0935778918535559E-2</c:v>
                </c:pt>
                <c:pt idx="1225">
                  <c:v>3.8081631013744899E-2</c:v>
                </c:pt>
                <c:pt idx="1226">
                  <c:v>3.9930959531641178E-2</c:v>
                </c:pt>
                <c:pt idx="1227">
                  <c:v>4.8237459079260997E-2</c:v>
                </c:pt>
                <c:pt idx="1228">
                  <c:v>4.2066268208334333E-2</c:v>
                </c:pt>
                <c:pt idx="1229">
                  <c:v>5.2634742134512642E-2</c:v>
                </c:pt>
                <c:pt idx="1230">
                  <c:v>6.0519721536265975E-2</c:v>
                </c:pt>
                <c:pt idx="1231">
                  <c:v>5.1942055520006462E-2</c:v>
                </c:pt>
                <c:pt idx="1232">
                  <c:v>6.0010531196580501E-2</c:v>
                </c:pt>
                <c:pt idx="1233">
                  <c:v>5.665198390344453E-2</c:v>
                </c:pt>
                <c:pt idx="1234">
                  <c:v>6.3700790569484134E-2</c:v>
                </c:pt>
                <c:pt idx="1235">
                  <c:v>6.3029883698303701E-2</c:v>
                </c:pt>
                <c:pt idx="1236">
                  <c:v>3.9001759506456027E-2</c:v>
                </c:pt>
                <c:pt idx="1237">
                  <c:v>5.2472228946017122E-2</c:v>
                </c:pt>
                <c:pt idx="1238">
                  <c:v>5.8032799368827347E-2</c:v>
                </c:pt>
                <c:pt idx="1239">
                  <c:v>5.4456895589983269E-2</c:v>
                </c:pt>
                <c:pt idx="1240">
                  <c:v>6.143494839635931E-2</c:v>
                </c:pt>
                <c:pt idx="1241">
                  <c:v>5.2851891221833945E-2</c:v>
                </c:pt>
                <c:pt idx="1242">
                  <c:v>5.7920192135780986E-2</c:v>
                </c:pt>
                <c:pt idx="1243">
                  <c:v>5.5426299057815161E-2</c:v>
                </c:pt>
                <c:pt idx="1244">
                  <c:v>5.0665495426890757E-2</c:v>
                </c:pt>
                <c:pt idx="1245">
                  <c:v>6.6980375612510773E-2</c:v>
                </c:pt>
                <c:pt idx="1246">
                  <c:v>6.7398339796037918E-2</c:v>
                </c:pt>
                <c:pt idx="1247">
                  <c:v>5.2306558447090243E-2</c:v>
                </c:pt>
                <c:pt idx="1248">
                  <c:v>5.3692980103963645E-2</c:v>
                </c:pt>
                <c:pt idx="1249">
                  <c:v>5.2963947995031541E-2</c:v>
                </c:pt>
                <c:pt idx="1250">
                  <c:v>4.6992305533255938E-2</c:v>
                </c:pt>
                <c:pt idx="1251">
                  <c:v>3.9086557568006552E-2</c:v>
                </c:pt>
                <c:pt idx="1252">
                  <c:v>4.6577805047141305E-2</c:v>
                </c:pt>
                <c:pt idx="1253">
                  <c:v>5.7424722786480406E-2</c:v>
                </c:pt>
                <c:pt idx="1254">
                  <c:v>6.5913131382186338E-2</c:v>
                </c:pt>
                <c:pt idx="1255">
                  <c:v>6.0081304490107096E-2</c:v>
                </c:pt>
                <c:pt idx="1256">
                  <c:v>5.5523608293608882E-2</c:v>
                </c:pt>
                <c:pt idx="1257">
                  <c:v>5.6594492754589533E-2</c:v>
                </c:pt>
                <c:pt idx="1258">
                  <c:v>6.4771089664152917E-2</c:v>
                </c:pt>
                <c:pt idx="1259">
                  <c:v>7.9373984265467407E-2</c:v>
                </c:pt>
                <c:pt idx="1260">
                  <c:v>7.362471783477624E-2</c:v>
                </c:pt>
                <c:pt idx="1261">
                  <c:v>7.4911162516408614E-2</c:v>
                </c:pt>
                <c:pt idx="1262">
                  <c:v>7.9840765652035323E-2</c:v>
                </c:pt>
                <c:pt idx="1263">
                  <c:v>0.10113566258824526</c:v>
                </c:pt>
                <c:pt idx="1264">
                  <c:v>8.3445131833748604E-2</c:v>
                </c:pt>
                <c:pt idx="1265">
                  <c:v>0.11511075697053598</c:v>
                </c:pt>
                <c:pt idx="1266">
                  <c:v>9.9012962636873564E-2</c:v>
                </c:pt>
                <c:pt idx="1267">
                  <c:v>9.138563725106956E-2</c:v>
                </c:pt>
                <c:pt idx="1268">
                  <c:v>9.8715567677604685E-2</c:v>
                </c:pt>
                <c:pt idx="1269">
                  <c:v>9.7863365858095699E-2</c:v>
                </c:pt>
                <c:pt idx="1270">
                  <c:v>8.3649252335671373E-2</c:v>
                </c:pt>
                <c:pt idx="1271">
                  <c:v>8.2710475335976669E-2</c:v>
                </c:pt>
                <c:pt idx="1272">
                  <c:v>9.3149181539916331E-2</c:v>
                </c:pt>
                <c:pt idx="1273">
                  <c:v>8.2532469679937562E-2</c:v>
                </c:pt>
                <c:pt idx="1274">
                  <c:v>7.5798780614214717E-2</c:v>
                </c:pt>
                <c:pt idx="1275">
                  <c:v>8.1535142748622086E-2</c:v>
                </c:pt>
                <c:pt idx="1276">
                  <c:v>7.5194685863634619E-2</c:v>
                </c:pt>
                <c:pt idx="1277">
                  <c:v>7.7442883882957947E-2</c:v>
                </c:pt>
                <c:pt idx="1278">
                  <c:v>6.5314524357105219E-2</c:v>
                </c:pt>
                <c:pt idx="1279">
                  <c:v>7.4111423768812648E-2</c:v>
                </c:pt>
                <c:pt idx="1280">
                  <c:v>9.0044687416300145E-2</c:v>
                </c:pt>
                <c:pt idx="1281">
                  <c:v>9.5122853742270655E-2</c:v>
                </c:pt>
                <c:pt idx="1282">
                  <c:v>9.0135266505399741E-2</c:v>
                </c:pt>
                <c:pt idx="1283">
                  <c:v>9.3613105238137193E-2</c:v>
                </c:pt>
                <c:pt idx="1284">
                  <c:v>9.3779026711153429E-2</c:v>
                </c:pt>
                <c:pt idx="1285">
                  <c:v>0.10498927062606071</c:v>
                </c:pt>
                <c:pt idx="1286">
                  <c:v>0.11574231759341973</c:v>
                </c:pt>
                <c:pt idx="1287">
                  <c:v>0.10705525588036285</c:v>
                </c:pt>
                <c:pt idx="1288">
                  <c:v>0.12022767436712774</c:v>
                </c:pt>
                <c:pt idx="1289">
                  <c:v>0.1558715107773338</c:v>
                </c:pt>
                <c:pt idx="1290">
                  <c:v>0.13005886481180637</c:v>
                </c:pt>
                <c:pt idx="1291">
                  <c:v>0.12478068431087451</c:v>
                </c:pt>
                <c:pt idx="1292">
                  <c:v>0.13647370806711295</c:v>
                </c:pt>
                <c:pt idx="1293">
                  <c:v>0.11300695283724323</c:v>
                </c:pt>
                <c:pt idx="1294">
                  <c:v>0.13512096909273771</c:v>
                </c:pt>
                <c:pt idx="1295">
                  <c:v>0.12714695776755378</c:v>
                </c:pt>
                <c:pt idx="1296">
                  <c:v>0.1018369563148402</c:v>
                </c:pt>
                <c:pt idx="1297">
                  <c:v>0.10742016097014895</c:v>
                </c:pt>
                <c:pt idx="1298">
                  <c:v>8.4993484091862387E-2</c:v>
                </c:pt>
                <c:pt idx="1299">
                  <c:v>9.9144582949027657E-2</c:v>
                </c:pt>
                <c:pt idx="1300">
                  <c:v>0.1129659793651427</c:v>
                </c:pt>
                <c:pt idx="1301">
                  <c:v>7.5653614440933797E-2</c:v>
                </c:pt>
                <c:pt idx="1302">
                  <c:v>9.0460789152166945E-2</c:v>
                </c:pt>
                <c:pt idx="1303">
                  <c:v>9.7891172223239786E-2</c:v>
                </c:pt>
                <c:pt idx="1304">
                  <c:v>7.1105920625708169E-2</c:v>
                </c:pt>
                <c:pt idx="1305">
                  <c:v>7.5261290261625216E-2</c:v>
                </c:pt>
                <c:pt idx="1306">
                  <c:v>6.6806060220491917E-2</c:v>
                </c:pt>
                <c:pt idx="1307">
                  <c:v>7.0829560300511768E-2</c:v>
                </c:pt>
                <c:pt idx="1308">
                  <c:v>7.3600303007099493E-2</c:v>
                </c:pt>
                <c:pt idx="1309">
                  <c:v>5.3142891165986077E-2</c:v>
                </c:pt>
                <c:pt idx="1310">
                  <c:v>5.9250146322122263E-2</c:v>
                </c:pt>
                <c:pt idx="1311">
                  <c:v>6.3691467478831823E-2</c:v>
                </c:pt>
                <c:pt idx="1312">
                  <c:v>6.629729450776195E-2</c:v>
                </c:pt>
                <c:pt idx="1313">
                  <c:v>7.7501874720206976E-2</c:v>
                </c:pt>
                <c:pt idx="1314">
                  <c:v>7.1794353621564361E-2</c:v>
                </c:pt>
                <c:pt idx="1315">
                  <c:v>8.9102926410816019E-2</c:v>
                </c:pt>
                <c:pt idx="1316">
                  <c:v>0.10081206752660457</c:v>
                </c:pt>
                <c:pt idx="1317">
                  <c:v>0.10645508525089548</c:v>
                </c:pt>
                <c:pt idx="1318">
                  <c:v>9.6441192872501622E-2</c:v>
                </c:pt>
                <c:pt idx="1319">
                  <c:v>0.11192789865791584</c:v>
                </c:pt>
                <c:pt idx="1320">
                  <c:v>0.10438271525877686</c:v>
                </c:pt>
                <c:pt idx="1321">
                  <c:v>0.10293234980094337</c:v>
                </c:pt>
                <c:pt idx="1322">
                  <c:v>0.13055524780346928</c:v>
                </c:pt>
                <c:pt idx="1323">
                  <c:v>0.10457678598694885</c:v>
                </c:pt>
                <c:pt idx="1324">
                  <c:v>0.11923680826885893</c:v>
                </c:pt>
                <c:pt idx="1325">
                  <c:v>0.13421043764850998</c:v>
                </c:pt>
                <c:pt idx="1326">
                  <c:v>9.8335983159182738E-2</c:v>
                </c:pt>
                <c:pt idx="1327">
                  <c:v>0.1221509800059609</c:v>
                </c:pt>
                <c:pt idx="1328">
                  <c:v>0.11890811648696646</c:v>
                </c:pt>
                <c:pt idx="1329">
                  <c:v>0.10468118540155227</c:v>
                </c:pt>
                <c:pt idx="1330">
                  <c:v>9.57894757665647E-2</c:v>
                </c:pt>
                <c:pt idx="1331">
                  <c:v>0.12058327187323906</c:v>
                </c:pt>
                <c:pt idx="1332">
                  <c:v>0.11203380961735245</c:v>
                </c:pt>
                <c:pt idx="1333">
                  <c:v>0.11374523894274786</c:v>
                </c:pt>
                <c:pt idx="1334">
                  <c:v>0.14205714382677306</c:v>
                </c:pt>
                <c:pt idx="1335">
                  <c:v>0.13592434366169023</c:v>
                </c:pt>
                <c:pt idx="1336">
                  <c:v>0.15924706590124665</c:v>
                </c:pt>
                <c:pt idx="1337">
                  <c:v>0.14003749204413826</c:v>
                </c:pt>
                <c:pt idx="1338">
                  <c:v>0.12894195130978486</c:v>
                </c:pt>
                <c:pt idx="1339">
                  <c:v>0.17915036026083045</c:v>
                </c:pt>
                <c:pt idx="1340">
                  <c:v>0.15446694118608495</c:v>
                </c:pt>
                <c:pt idx="1341">
                  <c:v>0.13742192975064257</c:v>
                </c:pt>
                <c:pt idx="1342">
                  <c:v>0.12912974903747237</c:v>
                </c:pt>
                <c:pt idx="1343">
                  <c:v>0.10638818490326218</c:v>
                </c:pt>
                <c:pt idx="1344">
                  <c:v>7.5637151164218638E-2</c:v>
                </c:pt>
                <c:pt idx="1345">
                  <c:v>7.4627796768893459E-2</c:v>
                </c:pt>
                <c:pt idx="1346">
                  <c:v>7.9400845324520963E-2</c:v>
                </c:pt>
                <c:pt idx="1347">
                  <c:v>6.310927065793491E-2</c:v>
                </c:pt>
                <c:pt idx="1348">
                  <c:v>6.0851438722510177E-2</c:v>
                </c:pt>
                <c:pt idx="1349">
                  <c:v>5.6463920168648221E-2</c:v>
                </c:pt>
                <c:pt idx="1350">
                  <c:v>5.6103459753736762E-2</c:v>
                </c:pt>
                <c:pt idx="1351">
                  <c:v>4.74660552684937E-2</c:v>
                </c:pt>
                <c:pt idx="1352">
                  <c:v>4.444033286317834E-2</c:v>
                </c:pt>
                <c:pt idx="1353">
                  <c:v>4.4982663306394E-2</c:v>
                </c:pt>
                <c:pt idx="1354">
                  <c:v>4.2100199739801995E-2</c:v>
                </c:pt>
                <c:pt idx="1355">
                  <c:v>4.9162941108457474E-2</c:v>
                </c:pt>
                <c:pt idx="1356">
                  <c:v>4.6032449594338082E-2</c:v>
                </c:pt>
                <c:pt idx="1357">
                  <c:v>4.9713980448891269E-2</c:v>
                </c:pt>
                <c:pt idx="1358">
                  <c:v>7.7769244721003161E-2</c:v>
                </c:pt>
                <c:pt idx="1359">
                  <c:v>9.628382607054628E-2</c:v>
                </c:pt>
                <c:pt idx="1360">
                  <c:v>7.6676564359512672E-2</c:v>
                </c:pt>
                <c:pt idx="1361">
                  <c:v>7.465963786257121E-2</c:v>
                </c:pt>
                <c:pt idx="1362">
                  <c:v>9.6371718996071512E-2</c:v>
                </c:pt>
                <c:pt idx="1363">
                  <c:v>9.5490406834855324E-2</c:v>
                </c:pt>
                <c:pt idx="1364">
                  <c:v>0.11316521570839422</c:v>
                </c:pt>
                <c:pt idx="1365">
                  <c:v>0.12511589639867485</c:v>
                </c:pt>
                <c:pt idx="1366">
                  <c:v>0.1171778760346741</c:v>
                </c:pt>
                <c:pt idx="1367">
                  <c:v>0.12696597602736051</c:v>
                </c:pt>
                <c:pt idx="1368">
                  <c:v>0.10740587760594915</c:v>
                </c:pt>
                <c:pt idx="1369">
                  <c:v>8.4368195784140579E-2</c:v>
                </c:pt>
                <c:pt idx="1370">
                  <c:v>9.4149804125082864E-2</c:v>
                </c:pt>
                <c:pt idx="1371">
                  <c:v>9.6602043342679259E-2</c:v>
                </c:pt>
                <c:pt idx="1372">
                  <c:v>7.0405724394985283E-2</c:v>
                </c:pt>
                <c:pt idx="1373">
                  <c:v>6.8866251884075955E-2</c:v>
                </c:pt>
                <c:pt idx="1374">
                  <c:v>5.8371248752607713E-2</c:v>
                </c:pt>
                <c:pt idx="1375">
                  <c:v>5.9700950562424783E-2</c:v>
                </c:pt>
                <c:pt idx="1376">
                  <c:v>5.5403337244710117E-2</c:v>
                </c:pt>
                <c:pt idx="1377">
                  <c:v>4.8979159937396523E-2</c:v>
                </c:pt>
                <c:pt idx="1378">
                  <c:v>4.3815575555621225E-2</c:v>
                </c:pt>
                <c:pt idx="1379">
                  <c:v>5.2798261401290035E-2</c:v>
                </c:pt>
                <c:pt idx="1380">
                  <c:v>5.2830583481725778E-2</c:v>
                </c:pt>
                <c:pt idx="1381">
                  <c:v>5.9982102098841625E-2</c:v>
                </c:pt>
                <c:pt idx="1382">
                  <c:v>5.2987725252086317E-2</c:v>
                </c:pt>
                <c:pt idx="1383">
                  <c:v>5.2362297617527635E-2</c:v>
                </c:pt>
                <c:pt idx="1384">
                  <c:v>6.0471440009034205E-2</c:v>
                </c:pt>
                <c:pt idx="1385">
                  <c:v>5.0594260908721239E-2</c:v>
                </c:pt>
                <c:pt idx="1386">
                  <c:v>5.9122981663515491E-2</c:v>
                </c:pt>
                <c:pt idx="1387">
                  <c:v>6.2847110409698578E-2</c:v>
                </c:pt>
                <c:pt idx="1388">
                  <c:v>7.3659707632810503E-2</c:v>
                </c:pt>
                <c:pt idx="1389">
                  <c:v>6.7215631583572993E-2</c:v>
                </c:pt>
                <c:pt idx="1390">
                  <c:v>6.9433471086204929E-2</c:v>
                </c:pt>
                <c:pt idx="1391">
                  <c:v>6.1530461023298351E-2</c:v>
                </c:pt>
                <c:pt idx="1392">
                  <c:v>8.2880757530116547E-2</c:v>
                </c:pt>
                <c:pt idx="1393">
                  <c:v>8.799667815235504E-2</c:v>
                </c:pt>
                <c:pt idx="1394">
                  <c:v>8.7952807614853662E-2</c:v>
                </c:pt>
                <c:pt idx="1395">
                  <c:v>9.0693804518208493E-2</c:v>
                </c:pt>
                <c:pt idx="1396">
                  <c:v>7.5135047200904914E-2</c:v>
                </c:pt>
                <c:pt idx="1397">
                  <c:v>7.6541251065210925E-2</c:v>
                </c:pt>
                <c:pt idx="1398">
                  <c:v>9.1830129133734159E-2</c:v>
                </c:pt>
                <c:pt idx="1399">
                  <c:v>7.8334452314448896E-2</c:v>
                </c:pt>
                <c:pt idx="1400">
                  <c:v>9.0160383593152454E-2</c:v>
                </c:pt>
                <c:pt idx="1401">
                  <c:v>9.8287051967818478E-2</c:v>
                </c:pt>
                <c:pt idx="1402">
                  <c:v>0.11906556253395928</c:v>
                </c:pt>
                <c:pt idx="1403">
                  <c:v>9.5465180324230459E-2</c:v>
                </c:pt>
                <c:pt idx="1404">
                  <c:v>0.10346549759657937</c:v>
                </c:pt>
                <c:pt idx="1405">
                  <c:v>9.8148722816790282E-2</c:v>
                </c:pt>
                <c:pt idx="1406">
                  <c:v>9.0221689709981942E-2</c:v>
                </c:pt>
                <c:pt idx="1407">
                  <c:v>0.10578362474867938</c:v>
                </c:pt>
                <c:pt idx="1408">
                  <c:v>0.10517375009877943</c:v>
                </c:pt>
                <c:pt idx="1409">
                  <c:v>0.12667034329065768</c:v>
                </c:pt>
                <c:pt idx="1410">
                  <c:v>0.11191194339757843</c:v>
                </c:pt>
                <c:pt idx="1411">
                  <c:v>9.5862382308979172E-2</c:v>
                </c:pt>
                <c:pt idx="1412">
                  <c:v>7.4208552494557448E-2</c:v>
                </c:pt>
                <c:pt idx="1413">
                  <c:v>0.10173341066217162</c:v>
                </c:pt>
                <c:pt idx="1414">
                  <c:v>0.1086105400158104</c:v>
                </c:pt>
                <c:pt idx="1415">
                  <c:v>0.10056890375228159</c:v>
                </c:pt>
                <c:pt idx="1416">
                  <c:v>0.10293148459135536</c:v>
                </c:pt>
                <c:pt idx="1417">
                  <c:v>8.9666625848886378E-2</c:v>
                </c:pt>
                <c:pt idx="1418">
                  <c:v>9.9481702581671647E-2</c:v>
                </c:pt>
                <c:pt idx="1419">
                  <c:v>0.12863348587126436</c:v>
                </c:pt>
                <c:pt idx="1420">
                  <c:v>9.8077534489762919E-2</c:v>
                </c:pt>
                <c:pt idx="1421">
                  <c:v>8.7527091839233601E-2</c:v>
                </c:pt>
                <c:pt idx="1422">
                  <c:v>9.4242976323916941E-2</c:v>
                </c:pt>
                <c:pt idx="1423">
                  <c:v>9.3152284447095599E-2</c:v>
                </c:pt>
                <c:pt idx="1424">
                  <c:v>8.7878316097270232E-2</c:v>
                </c:pt>
                <c:pt idx="1425">
                  <c:v>8.8107650760057166E-2</c:v>
                </c:pt>
                <c:pt idx="1426">
                  <c:v>8.7859423915330262E-2</c:v>
                </c:pt>
                <c:pt idx="1427">
                  <c:v>7.8999717590468629E-2</c:v>
                </c:pt>
                <c:pt idx="1428">
                  <c:v>0.10122272871546127</c:v>
                </c:pt>
                <c:pt idx="1429">
                  <c:v>0.10452867328505511</c:v>
                </c:pt>
                <c:pt idx="1430">
                  <c:v>8.4567262688803754E-2</c:v>
                </c:pt>
                <c:pt idx="1431">
                  <c:v>9.770283120628169E-2</c:v>
                </c:pt>
                <c:pt idx="1432">
                  <c:v>8.7366353542048691E-2</c:v>
                </c:pt>
                <c:pt idx="1433">
                  <c:v>8.3519334058090269E-2</c:v>
                </c:pt>
                <c:pt idx="1434">
                  <c:v>7.5232187564405639E-2</c:v>
                </c:pt>
                <c:pt idx="1435">
                  <c:v>7.2967135727199289E-2</c:v>
                </c:pt>
                <c:pt idx="1436">
                  <c:v>6.9487512874396737E-2</c:v>
                </c:pt>
                <c:pt idx="1437">
                  <c:v>7.5145010901968429E-2</c:v>
                </c:pt>
                <c:pt idx="1438">
                  <c:v>6.6089579374207313E-2</c:v>
                </c:pt>
                <c:pt idx="1439">
                  <c:v>5.6629762262565352E-2</c:v>
                </c:pt>
                <c:pt idx="1440">
                  <c:v>5.7316240556449655E-2</c:v>
                </c:pt>
                <c:pt idx="1441">
                  <c:v>6.1887930042363724E-2</c:v>
                </c:pt>
                <c:pt idx="1442">
                  <c:v>5.4790306050554634E-2</c:v>
                </c:pt>
                <c:pt idx="1443">
                  <c:v>6.6601414409734203E-2</c:v>
                </c:pt>
                <c:pt idx="1444">
                  <c:v>6.2754815106358192E-2</c:v>
                </c:pt>
                <c:pt idx="1445">
                  <c:v>4.6601380109482914E-2</c:v>
                </c:pt>
                <c:pt idx="1446">
                  <c:v>4.4343991044403959E-2</c:v>
                </c:pt>
                <c:pt idx="1447">
                  <c:v>3.4600258936556438E-2</c:v>
                </c:pt>
                <c:pt idx="1448">
                  <c:v>5.0385409811932708E-2</c:v>
                </c:pt>
                <c:pt idx="1449">
                  <c:v>3.9052785974307599E-2</c:v>
                </c:pt>
                <c:pt idx="1450">
                  <c:v>6.1607083795511983E-2</c:v>
                </c:pt>
                <c:pt idx="1451">
                  <c:v>6.3446740016415357E-2</c:v>
                </c:pt>
                <c:pt idx="1452">
                  <c:v>7.1173976077810119E-2</c:v>
                </c:pt>
                <c:pt idx="1453">
                  <c:v>5.0928111957197916E-2</c:v>
                </c:pt>
                <c:pt idx="1454">
                  <c:v>5.3623478972939856E-2</c:v>
                </c:pt>
                <c:pt idx="1455">
                  <c:v>5.9948216951990332E-2</c:v>
                </c:pt>
                <c:pt idx="1456">
                  <c:v>5.6472078262366408E-2</c:v>
                </c:pt>
                <c:pt idx="1457">
                  <c:v>6.0462327903557538E-2</c:v>
                </c:pt>
                <c:pt idx="1458">
                  <c:v>6.9808058028981712E-2</c:v>
                </c:pt>
                <c:pt idx="1459">
                  <c:v>6.7123727760700191E-2</c:v>
                </c:pt>
                <c:pt idx="1460">
                  <c:v>7.9551408170080537E-2</c:v>
                </c:pt>
                <c:pt idx="1461">
                  <c:v>9.0016348313719213E-2</c:v>
                </c:pt>
                <c:pt idx="1462">
                  <c:v>7.7379666884805534E-2</c:v>
                </c:pt>
                <c:pt idx="1463">
                  <c:v>9.1904266423241968E-2</c:v>
                </c:pt>
                <c:pt idx="1464">
                  <c:v>0.10229037992926729</c:v>
                </c:pt>
                <c:pt idx="1465">
                  <c:v>0.10475948818217116</c:v>
                </c:pt>
                <c:pt idx="1466">
                  <c:v>0.11157988321892413</c:v>
                </c:pt>
                <c:pt idx="1467">
                  <c:v>0.10485085882447205</c:v>
                </c:pt>
                <c:pt idx="1468">
                  <c:v>0.11771101072207246</c:v>
                </c:pt>
                <c:pt idx="1469">
                  <c:v>0.12638402995690989</c:v>
                </c:pt>
                <c:pt idx="1470">
                  <c:v>0.12552782846813546</c:v>
                </c:pt>
                <c:pt idx="1471">
                  <c:v>0.12083765615716187</c:v>
                </c:pt>
                <c:pt idx="1472">
                  <c:v>0.1457443841252607</c:v>
                </c:pt>
                <c:pt idx="1473">
                  <c:v>0.1562733754296633</c:v>
                </c:pt>
                <c:pt idx="1474">
                  <c:v>0.18503810001557397</c:v>
                </c:pt>
                <c:pt idx="1475">
                  <c:v>0.25513600552535431</c:v>
                </c:pt>
                <c:pt idx="1476">
                  <c:v>0.21699439805356907</c:v>
                </c:pt>
                <c:pt idx="1477">
                  <c:v>0.20981849149919002</c:v>
                </c:pt>
                <c:pt idx="1478">
                  <c:v>0.24396101930439709</c:v>
                </c:pt>
                <c:pt idx="1479">
                  <c:v>0.23872254237066456</c:v>
                </c:pt>
                <c:pt idx="1480">
                  <c:v>0.27978673699849899</c:v>
                </c:pt>
                <c:pt idx="1481">
                  <c:v>0.30637076862816393</c:v>
                </c:pt>
                <c:pt idx="1482">
                  <c:v>0.28300512329243255</c:v>
                </c:pt>
                <c:pt idx="1483">
                  <c:v>0.3040500737381745</c:v>
                </c:pt>
                <c:pt idx="1484">
                  <c:v>0.31963690192106342</c:v>
                </c:pt>
                <c:pt idx="1485">
                  <c:v>0.32425010396770482</c:v>
                </c:pt>
                <c:pt idx="1486">
                  <c:v>0.30455293259607941</c:v>
                </c:pt>
                <c:pt idx="1487">
                  <c:v>0.33690011526933056</c:v>
                </c:pt>
                <c:pt idx="1488">
                  <c:v>0.35339266295688565</c:v>
                </c:pt>
                <c:pt idx="1489">
                  <c:v>0.282638839098596</c:v>
                </c:pt>
                <c:pt idx="1490">
                  <c:v>0.28396643458973669</c:v>
                </c:pt>
                <c:pt idx="1491">
                  <c:v>0.33342757308491416</c:v>
                </c:pt>
                <c:pt idx="1492">
                  <c:v>0.31913024991543759</c:v>
                </c:pt>
                <c:pt idx="1493">
                  <c:v>0.3135597240844733</c:v>
                </c:pt>
                <c:pt idx="1494">
                  <c:v>0.30788407657202493</c:v>
                </c:pt>
                <c:pt idx="1495">
                  <c:v>0.30604220149886091</c:v>
                </c:pt>
                <c:pt idx="1496">
                  <c:v>0.39545795520649601</c:v>
                </c:pt>
                <c:pt idx="1497">
                  <c:v>0.37308076194360096</c:v>
                </c:pt>
                <c:pt idx="1498">
                  <c:v>0.31458836780405469</c:v>
                </c:pt>
                <c:pt idx="1499">
                  <c:v>0.2932568724611696</c:v>
                </c:pt>
                <c:pt idx="1500">
                  <c:v>0.27452080633824205</c:v>
                </c:pt>
                <c:pt idx="1501">
                  <c:v>0.24136376817375499</c:v>
                </c:pt>
                <c:pt idx="1502">
                  <c:v>0.24595628913874037</c:v>
                </c:pt>
                <c:pt idx="1503">
                  <c:v>0.23811818502376236</c:v>
                </c:pt>
                <c:pt idx="1504">
                  <c:v>0.22177654660805932</c:v>
                </c:pt>
                <c:pt idx="1505">
                  <c:v>0.23466291391916708</c:v>
                </c:pt>
                <c:pt idx="1506">
                  <c:v>0.23277701164852801</c:v>
                </c:pt>
                <c:pt idx="1507">
                  <c:v>0.20843103028474655</c:v>
                </c:pt>
                <c:pt idx="1508">
                  <c:v>0.20367306412553296</c:v>
                </c:pt>
                <c:pt idx="1509">
                  <c:v>0.21180045819465323</c:v>
                </c:pt>
                <c:pt idx="1510">
                  <c:v>0.23114389499984025</c:v>
                </c:pt>
                <c:pt idx="1511">
                  <c:v>0.20983482007879914</c:v>
                </c:pt>
                <c:pt idx="1512">
                  <c:v>0.19648693539793549</c:v>
                </c:pt>
                <c:pt idx="1513">
                  <c:v>0.19737144384889058</c:v>
                </c:pt>
                <c:pt idx="1514">
                  <c:v>0.21873967466692917</c:v>
                </c:pt>
                <c:pt idx="1515">
                  <c:v>0.21284034531345369</c:v>
                </c:pt>
                <c:pt idx="1516">
                  <c:v>0.20644680644179736</c:v>
                </c:pt>
                <c:pt idx="1517">
                  <c:v>0.20506046653649485</c:v>
                </c:pt>
                <c:pt idx="1518">
                  <c:v>0.21689180942015224</c:v>
                </c:pt>
                <c:pt idx="1519">
                  <c:v>0.18205691322423098</c:v>
                </c:pt>
                <c:pt idx="1520">
                  <c:v>0.22548376988319618</c:v>
                </c:pt>
                <c:pt idx="1521">
                  <c:v>0.17981184090898575</c:v>
                </c:pt>
                <c:pt idx="1522">
                  <c:v>0.15961765039244347</c:v>
                </c:pt>
                <c:pt idx="1523">
                  <c:v>0.16082033720528102</c:v>
                </c:pt>
                <c:pt idx="1524">
                  <c:v>0.15584136876561652</c:v>
                </c:pt>
                <c:pt idx="1525">
                  <c:v>0.13259271270510609</c:v>
                </c:pt>
                <c:pt idx="1526">
                  <c:v>0.12324405069295644</c:v>
                </c:pt>
                <c:pt idx="1527">
                  <c:v>0.14351526975773674</c:v>
                </c:pt>
                <c:pt idx="1528">
                  <c:v>0.10828068499954908</c:v>
                </c:pt>
                <c:pt idx="1529">
                  <c:v>0.11174370589715051</c:v>
                </c:pt>
                <c:pt idx="1530">
                  <c:v>9.8045039237114273E-2</c:v>
                </c:pt>
                <c:pt idx="1531">
                  <c:v>9.7486566940042499E-2</c:v>
                </c:pt>
                <c:pt idx="1532">
                  <c:v>0.1287698183095321</c:v>
                </c:pt>
                <c:pt idx="1533">
                  <c:v>0.10763658266618749</c:v>
                </c:pt>
                <c:pt idx="1534">
                  <c:v>9.6896519925716476E-2</c:v>
                </c:pt>
                <c:pt idx="1535">
                  <c:v>8.9348249309955566E-2</c:v>
                </c:pt>
                <c:pt idx="1536">
                  <c:v>0.12398904753746434</c:v>
                </c:pt>
                <c:pt idx="1537">
                  <c:v>0.11692166604440168</c:v>
                </c:pt>
                <c:pt idx="1538">
                  <c:v>8.8048841121933216E-2</c:v>
                </c:pt>
                <c:pt idx="1539">
                  <c:v>8.5219499474805976E-2</c:v>
                </c:pt>
                <c:pt idx="1540">
                  <c:v>8.8595032815407357E-2</c:v>
                </c:pt>
                <c:pt idx="1541">
                  <c:v>0.10605968878069297</c:v>
                </c:pt>
                <c:pt idx="1542">
                  <c:v>0.10249497285572857</c:v>
                </c:pt>
                <c:pt idx="1543">
                  <c:v>0.12010375197283711</c:v>
                </c:pt>
                <c:pt idx="1544">
                  <c:v>0.10672018088379322</c:v>
                </c:pt>
                <c:pt idx="1545">
                  <c:v>9.1724029730011605E-2</c:v>
                </c:pt>
                <c:pt idx="1546">
                  <c:v>0.11596819192651779</c:v>
                </c:pt>
                <c:pt idx="1547">
                  <c:v>0.1241566883104277</c:v>
                </c:pt>
                <c:pt idx="1548">
                  <c:v>0.1404774835758191</c:v>
                </c:pt>
                <c:pt idx="1549">
                  <c:v>8.6762197907894717E-2</c:v>
                </c:pt>
                <c:pt idx="1550">
                  <c:v>9.332507701121899E-2</c:v>
                </c:pt>
                <c:pt idx="1551">
                  <c:v>0.12630628690360393</c:v>
                </c:pt>
                <c:pt idx="1552">
                  <c:v>0.14240055461139248</c:v>
                </c:pt>
                <c:pt idx="1553">
                  <c:v>0.11697272330294357</c:v>
                </c:pt>
                <c:pt idx="1554">
                  <c:v>0.11066407466196625</c:v>
                </c:pt>
                <c:pt idx="1555">
                  <c:v>0.11849106707394981</c:v>
                </c:pt>
                <c:pt idx="1556">
                  <c:v>0.15801625335302039</c:v>
                </c:pt>
                <c:pt idx="1557">
                  <c:v>0.12527783961102784</c:v>
                </c:pt>
                <c:pt idx="1558">
                  <c:v>0.10839154417248423</c:v>
                </c:pt>
                <c:pt idx="1559">
                  <c:v>0.12003755507017681</c:v>
                </c:pt>
                <c:pt idx="1560">
                  <c:v>0.14071052043084947</c:v>
                </c:pt>
                <c:pt idx="1561">
                  <c:v>0.11704724832214979</c:v>
                </c:pt>
                <c:pt idx="1562">
                  <c:v>0.12727349720992048</c:v>
                </c:pt>
                <c:pt idx="1563">
                  <c:v>0.15006774507479317</c:v>
                </c:pt>
                <c:pt idx="1564">
                  <c:v>0.12153074580332571</c:v>
                </c:pt>
                <c:pt idx="1565">
                  <c:v>0.12534520015408779</c:v>
                </c:pt>
                <c:pt idx="1566">
                  <c:v>0.14824788007091388</c:v>
                </c:pt>
                <c:pt idx="1567">
                  <c:v>0.1487599445605613</c:v>
                </c:pt>
                <c:pt idx="1568">
                  <c:v>0.12067530016512236</c:v>
                </c:pt>
                <c:pt idx="1569">
                  <c:v>0.12540743765819984</c:v>
                </c:pt>
                <c:pt idx="1570">
                  <c:v>0.1121263513273128</c:v>
                </c:pt>
                <c:pt idx="1571">
                  <c:v>0.14625599984220777</c:v>
                </c:pt>
                <c:pt idx="1572">
                  <c:v>0.14929212370971603</c:v>
                </c:pt>
                <c:pt idx="1573">
                  <c:v>0.12963878670212148</c:v>
                </c:pt>
                <c:pt idx="1574">
                  <c:v>0.11297213366361007</c:v>
                </c:pt>
                <c:pt idx="1575">
                  <c:v>0.1043532449087906</c:v>
                </c:pt>
                <c:pt idx="1576">
                  <c:v>0.10564579278536508</c:v>
                </c:pt>
                <c:pt idx="1577">
                  <c:v>0.12144443752677235</c:v>
                </c:pt>
                <c:pt idx="1578">
                  <c:v>0.13008803923791232</c:v>
                </c:pt>
                <c:pt idx="1579">
                  <c:v>0.12121949522404668</c:v>
                </c:pt>
                <c:pt idx="1580">
                  <c:v>0.11702515239276888</c:v>
                </c:pt>
                <c:pt idx="1581">
                  <c:v>0.1998209933842936</c:v>
                </c:pt>
                <c:pt idx="1582">
                  <c:v>0.16167561240201028</c:v>
                </c:pt>
                <c:pt idx="1583">
                  <c:v>0.17653021612318717</c:v>
                </c:pt>
                <c:pt idx="1584">
                  <c:v>0.1149449800720371</c:v>
                </c:pt>
                <c:pt idx="1585">
                  <c:v>0.13331481157467445</c:v>
                </c:pt>
                <c:pt idx="1586">
                  <c:v>0.12488048963804274</c:v>
                </c:pt>
                <c:pt idx="1587">
                  <c:v>0.11514009108372385</c:v>
                </c:pt>
                <c:pt idx="1588">
                  <c:v>0.10925735442116351</c:v>
                </c:pt>
                <c:pt idx="1589">
                  <c:v>9.9869548072830133E-2</c:v>
                </c:pt>
                <c:pt idx="1590">
                  <c:v>8.85366248257793E-2</c:v>
                </c:pt>
                <c:pt idx="1591">
                  <c:v>0.10293094697775465</c:v>
                </c:pt>
                <c:pt idx="1592">
                  <c:v>0.11201343567965234</c:v>
                </c:pt>
                <c:pt idx="1593">
                  <c:v>0.13721064015808138</c:v>
                </c:pt>
                <c:pt idx="1594">
                  <c:v>0.13095321479448091</c:v>
                </c:pt>
                <c:pt idx="1595">
                  <c:v>0.15074604663678501</c:v>
                </c:pt>
                <c:pt idx="1596">
                  <c:v>0.16363705899393532</c:v>
                </c:pt>
                <c:pt idx="1597">
                  <c:v>0.21876634397992598</c:v>
                </c:pt>
                <c:pt idx="1598">
                  <c:v>0.42647075878915169</c:v>
                </c:pt>
                <c:pt idx="1599">
                  <c:v>0.5896820290145609</c:v>
                </c:pt>
                <c:pt idx="1600">
                  <c:v>0.25993424150494931</c:v>
                </c:pt>
                <c:pt idx="1601">
                  <c:v>0.15721597919573885</c:v>
                </c:pt>
                <c:pt idx="1602">
                  <c:v>0.18855091542190058</c:v>
                </c:pt>
                <c:pt idx="1603">
                  <c:v>0.16849591191909408</c:v>
                </c:pt>
                <c:pt idx="1604">
                  <c:v>0.17491407576695739</c:v>
                </c:pt>
                <c:pt idx="1605">
                  <c:v>0.18965420697693519</c:v>
                </c:pt>
                <c:pt idx="1606">
                  <c:v>0.21213430388667787</c:v>
                </c:pt>
                <c:pt idx="1607">
                  <c:v>0.19572037626693953</c:v>
                </c:pt>
                <c:pt idx="1608">
                  <c:v>0.29711802686115901</c:v>
                </c:pt>
                <c:pt idx="1609">
                  <c:v>0.25011180524908827</c:v>
                </c:pt>
                <c:pt idx="1610">
                  <c:v>0.24744332913918207</c:v>
                </c:pt>
                <c:pt idx="1611">
                  <c:v>0.30062322173129891</c:v>
                </c:pt>
                <c:pt idx="1612">
                  <c:v>0.30262041282619928</c:v>
                </c:pt>
                <c:pt idx="1613">
                  <c:v>0.29635523923211354</c:v>
                </c:pt>
                <c:pt idx="1614">
                  <c:v>0.29163706831901792</c:v>
                </c:pt>
                <c:pt idx="1615">
                  <c:v>0.3160954976286604</c:v>
                </c:pt>
                <c:pt idx="1616">
                  <c:v>0.24763627387325418</c:v>
                </c:pt>
                <c:pt idx="1617">
                  <c:v>0.27702862126900046</c:v>
                </c:pt>
                <c:pt idx="1618">
                  <c:v>0.27513261323735611</c:v>
                </c:pt>
                <c:pt idx="1619">
                  <c:v>0.28144835905113319</c:v>
                </c:pt>
                <c:pt idx="1620">
                  <c:v>0.35665831099029083</c:v>
                </c:pt>
                <c:pt idx="1621">
                  <c:v>0.36777303874612005</c:v>
                </c:pt>
                <c:pt idx="1622">
                  <c:v>0.32362331833332314</c:v>
                </c:pt>
                <c:pt idx="1623">
                  <c:v>0.36833895796074423</c:v>
                </c:pt>
                <c:pt idx="1624">
                  <c:v>0.41192378597370694</c:v>
                </c:pt>
                <c:pt idx="1625">
                  <c:v>0.41409735950049598</c:v>
                </c:pt>
                <c:pt idx="1626">
                  <c:v>0.47789049810138995</c:v>
                </c:pt>
                <c:pt idx="1627">
                  <c:v>0.52437432893744929</c:v>
                </c:pt>
                <c:pt idx="1628">
                  <c:v>0.46066950699734699</c:v>
                </c:pt>
                <c:pt idx="1629">
                  <c:v>0.50313787965172352</c:v>
                </c:pt>
                <c:pt idx="1630">
                  <c:v>0.56429178570614991</c:v>
                </c:pt>
                <c:pt idx="1631">
                  <c:v>0.50208469389115207</c:v>
                </c:pt>
                <c:pt idx="1632">
                  <c:v>0.6322925198213466</c:v>
                </c:pt>
                <c:pt idx="1633">
                  <c:v>0.58584734343226541</c:v>
                </c:pt>
                <c:pt idx="1634">
                  <c:v>0.57432695331092731</c:v>
                </c:pt>
                <c:pt idx="1635">
                  <c:v>0.6157684430667989</c:v>
                </c:pt>
                <c:pt idx="1636">
                  <c:v>0.71152342480572384</c:v>
                </c:pt>
                <c:pt idx="1637">
                  <c:v>0.47883958233876622</c:v>
                </c:pt>
                <c:pt idx="1638">
                  <c:v>0.50459901004643948</c:v>
                </c:pt>
                <c:pt idx="1639">
                  <c:v>0.58184861044044611</c:v>
                </c:pt>
                <c:pt idx="1640">
                  <c:v>0.67666241266721894</c:v>
                </c:pt>
                <c:pt idx="1641">
                  <c:v>0.59043862695351801</c:v>
                </c:pt>
                <c:pt idx="1642">
                  <c:v>0.63625418013194535</c:v>
                </c:pt>
                <c:pt idx="1643">
                  <c:v>0.81785675451056139</c:v>
                </c:pt>
                <c:pt idx="1644">
                  <c:v>0.78572727309542101</c:v>
                </c:pt>
                <c:pt idx="1645">
                  <c:v>0.63383905224370085</c:v>
                </c:pt>
                <c:pt idx="1646">
                  <c:v>0.77837324616344328</c:v>
                </c:pt>
                <c:pt idx="1647">
                  <c:v>0.76069205868368683</c:v>
                </c:pt>
                <c:pt idx="1648">
                  <c:v>0.56525002748606279</c:v>
                </c:pt>
                <c:pt idx="1649">
                  <c:v>0.64402755961803271</c:v>
                </c:pt>
                <c:pt idx="1650">
                  <c:v>0.6400242234773823</c:v>
                </c:pt>
                <c:pt idx="1651">
                  <c:v>0.69517692467433445</c:v>
                </c:pt>
                <c:pt idx="1652">
                  <c:v>0.9051961201791614</c:v>
                </c:pt>
                <c:pt idx="1653">
                  <c:v>0.9391226685599583</c:v>
                </c:pt>
                <c:pt idx="1654">
                  <c:v>0.93029241003778762</c:v>
                </c:pt>
                <c:pt idx="1655">
                  <c:v>1.086388671326024</c:v>
                </c:pt>
                <c:pt idx="1656">
                  <c:v>0.92974730097306346</c:v>
                </c:pt>
                <c:pt idx="1657">
                  <c:v>0.94280863865906972</c:v>
                </c:pt>
                <c:pt idx="1658">
                  <c:v>0.98198234532225293</c:v>
                </c:pt>
                <c:pt idx="1659">
                  <c:v>1.1379584971969041</c:v>
                </c:pt>
                <c:pt idx="1660">
                  <c:v>1.2806791760912879</c:v>
                </c:pt>
                <c:pt idx="1661">
                  <c:v>1.4624772033481346</c:v>
                </c:pt>
                <c:pt idx="1662">
                  <c:v>1.5520325581807497</c:v>
                </c:pt>
                <c:pt idx="1663">
                  <c:v>1.3327703646065601</c:v>
                </c:pt>
                <c:pt idx="1664">
                  <c:v>1.5329564980508839</c:v>
                </c:pt>
                <c:pt idx="1665">
                  <c:v>1.4085273588238296</c:v>
                </c:pt>
                <c:pt idx="1666">
                  <c:v>1.5350476573118659</c:v>
                </c:pt>
                <c:pt idx="1667">
                  <c:v>1.5343888442783478</c:v>
                </c:pt>
                <c:pt idx="1668">
                  <c:v>2.1151678989739553</c:v>
                </c:pt>
                <c:pt idx="1669">
                  <c:v>2.3338072690677043</c:v>
                </c:pt>
                <c:pt idx="1670">
                  <c:v>1.8521606124439396</c:v>
                </c:pt>
                <c:pt idx="1671">
                  <c:v>1.7722892586985344</c:v>
                </c:pt>
                <c:pt idx="1672">
                  <c:v>1.2911527896596555</c:v>
                </c:pt>
                <c:pt idx="1673">
                  <c:v>1.0718564366525702</c:v>
                </c:pt>
                <c:pt idx="1674">
                  <c:v>1.1376512139391011</c:v>
                </c:pt>
                <c:pt idx="1675">
                  <c:v>1.2941760742742126</c:v>
                </c:pt>
                <c:pt idx="1676">
                  <c:v>0.94152757732751202</c:v>
                </c:pt>
                <c:pt idx="1677">
                  <c:v>0.90329382739135711</c:v>
                </c:pt>
                <c:pt idx="1678">
                  <c:v>0.92105437496385034</c:v>
                </c:pt>
                <c:pt idx="1679">
                  <c:v>0.82257105941319431</c:v>
                </c:pt>
                <c:pt idx="1680">
                  <c:v>0.89454689836697399</c:v>
                </c:pt>
                <c:pt idx="1681">
                  <c:v>1.2464563931800461</c:v>
                </c:pt>
                <c:pt idx="1682">
                  <c:v>1.2338401806674404</c:v>
                </c:pt>
                <c:pt idx="1683">
                  <c:v>1.8954648955412796</c:v>
                </c:pt>
                <c:pt idx="1684">
                  <c:v>2.5218918317558328</c:v>
                </c:pt>
                <c:pt idx="1685">
                  <c:v>1.3220947806993593</c:v>
                </c:pt>
                <c:pt idx="1686">
                  <c:v>1.7717441703763261</c:v>
                </c:pt>
                <c:pt idx="1687">
                  <c:v>2.0609217635067436</c:v>
                </c:pt>
                <c:pt idx="1688">
                  <c:v>2.0396001930207412</c:v>
                </c:pt>
                <c:pt idx="1689">
                  <c:v>1.9465210152702839</c:v>
                </c:pt>
                <c:pt idx="1690">
                  <c:v>2.417096821293812</c:v>
                </c:pt>
                <c:pt idx="1691">
                  <c:v>2.929568911269437</c:v>
                </c:pt>
                <c:pt idx="1692">
                  <c:v>2.261013081289128</c:v>
                </c:pt>
                <c:pt idx="1693">
                  <c:v>2.9181105644426375</c:v>
                </c:pt>
                <c:pt idx="1694">
                  <c:v>2.549379040087687</c:v>
                </c:pt>
                <c:pt idx="1695">
                  <c:v>2.8305553963413246</c:v>
                </c:pt>
                <c:pt idx="1696">
                  <c:v>2.7917858487037472</c:v>
                </c:pt>
                <c:pt idx="1697">
                  <c:v>2.5623458195379594</c:v>
                </c:pt>
                <c:pt idx="1698">
                  <c:v>2.4572754840169875</c:v>
                </c:pt>
                <c:pt idx="1699">
                  <c:v>2.6516081089221815</c:v>
                </c:pt>
                <c:pt idx="1700">
                  <c:v>2.6370369050376996</c:v>
                </c:pt>
                <c:pt idx="1701">
                  <c:v>2.7741117320185262</c:v>
                </c:pt>
                <c:pt idx="1702">
                  <c:v>2.2880393053773309</c:v>
                </c:pt>
                <c:pt idx="1703">
                  <c:v>2.8776300079456449</c:v>
                </c:pt>
                <c:pt idx="1704">
                  <c:v>2.6552479052551976</c:v>
                </c:pt>
                <c:pt idx="1705">
                  <c:v>2.7682439022829137</c:v>
                </c:pt>
                <c:pt idx="1706">
                  <c:v>2.4068495788867379</c:v>
                </c:pt>
                <c:pt idx="1707">
                  <c:v>2.2377910131154009</c:v>
                </c:pt>
                <c:pt idx="1708">
                  <c:v>1.7161594689129498</c:v>
                </c:pt>
                <c:pt idx="1709">
                  <c:v>1.7392810996066412</c:v>
                </c:pt>
                <c:pt idx="1710">
                  <c:v>1.331821266070256</c:v>
                </c:pt>
                <c:pt idx="1711">
                  <c:v>1.8535738638103785</c:v>
                </c:pt>
                <c:pt idx="1712">
                  <c:v>1.4770768407406965</c:v>
                </c:pt>
                <c:pt idx="1713">
                  <c:v>1.457618944775551</c:v>
                </c:pt>
                <c:pt idx="1714">
                  <c:v>1.815966517300357</c:v>
                </c:pt>
                <c:pt idx="1715">
                  <c:v>2.0002193238368835</c:v>
                </c:pt>
                <c:pt idx="1716">
                  <c:v>2.5209468258636116</c:v>
                </c:pt>
                <c:pt idx="1717">
                  <c:v>2.3645192484759163</c:v>
                </c:pt>
                <c:pt idx="1718">
                  <c:v>2.3062587917604547</c:v>
                </c:pt>
                <c:pt idx="1719">
                  <c:v>1.8625186829494502</c:v>
                </c:pt>
                <c:pt idx="1720">
                  <c:v>2.0459705214120318</c:v>
                </c:pt>
                <c:pt idx="1721">
                  <c:v>2.0246513740074281</c:v>
                </c:pt>
                <c:pt idx="1722">
                  <c:v>2.3179732900945784</c:v>
                </c:pt>
                <c:pt idx="1723">
                  <c:v>2.4104136727329339</c:v>
                </c:pt>
                <c:pt idx="1724">
                  <c:v>2.2766721420145037</c:v>
                </c:pt>
                <c:pt idx="1725">
                  <c:v>2.3890087422888473</c:v>
                </c:pt>
                <c:pt idx="1726">
                  <c:v>2.7227720248512308</c:v>
                </c:pt>
                <c:pt idx="1727">
                  <c:v>2.5646410286839498</c:v>
                </c:pt>
                <c:pt idx="1728">
                  <c:v>2.165226470899976</c:v>
                </c:pt>
                <c:pt idx="1729">
                  <c:v>2.3369134275984504</c:v>
                </c:pt>
                <c:pt idx="1730">
                  <c:v>2.2307300361649784</c:v>
                </c:pt>
                <c:pt idx="1731">
                  <c:v>3.1321396362706029</c:v>
                </c:pt>
                <c:pt idx="1732">
                  <c:v>1.7835436003619292</c:v>
                </c:pt>
                <c:pt idx="1733">
                  <c:v>2.0290437596786566</c:v>
                </c:pt>
                <c:pt idx="1734">
                  <c:v>2.2718337470488534</c:v>
                </c:pt>
                <c:pt idx="1735">
                  <c:v>1.96877939124945</c:v>
                </c:pt>
                <c:pt idx="1736">
                  <c:v>2.5405963985912168</c:v>
                </c:pt>
                <c:pt idx="1737">
                  <c:v>2.4811085368608468</c:v>
                </c:pt>
                <c:pt idx="1738">
                  <c:v>3.4835016320227292</c:v>
                </c:pt>
                <c:pt idx="1739">
                  <c:v>3.3083503620537442</c:v>
                </c:pt>
                <c:pt idx="1740">
                  <c:v>5.4519891092863588</c:v>
                </c:pt>
                <c:pt idx="1741">
                  <c:v>4.5756942926024529</c:v>
                </c:pt>
                <c:pt idx="1742">
                  <c:v>4.0431841462686231</c:v>
                </c:pt>
                <c:pt idx="1743">
                  <c:v>4.4671269642944775</c:v>
                </c:pt>
                <c:pt idx="1744">
                  <c:v>4.3993843247048945</c:v>
                </c:pt>
                <c:pt idx="1745">
                  <c:v>4.4313810460246454</c:v>
                </c:pt>
                <c:pt idx="1746">
                  <c:v>4.4499242814419455</c:v>
                </c:pt>
                <c:pt idx="1747">
                  <c:v>4.0335062505280215</c:v>
                </c:pt>
                <c:pt idx="1748">
                  <c:v>3.9183309322883813</c:v>
                </c:pt>
                <c:pt idx="1749">
                  <c:v>4.2682668072976169</c:v>
                </c:pt>
                <c:pt idx="1750">
                  <c:v>4.4252058985176079</c:v>
                </c:pt>
                <c:pt idx="1751">
                  <c:v>3.2774119969226221</c:v>
                </c:pt>
                <c:pt idx="1752">
                  <c:v>2.8216038224501609</c:v>
                </c:pt>
                <c:pt idx="1753">
                  <c:v>2.3500244377090018</c:v>
                </c:pt>
                <c:pt idx="1754">
                  <c:v>1.6597938031302029</c:v>
                </c:pt>
                <c:pt idx="1755">
                  <c:v>1.158552412840508</c:v>
                </c:pt>
                <c:pt idx="1756">
                  <c:v>1.0520024081902208</c:v>
                </c:pt>
                <c:pt idx="1757">
                  <c:v>1.4358697768844255</c:v>
                </c:pt>
                <c:pt idx="1758">
                  <c:v>2.2296528353303118</c:v>
                </c:pt>
                <c:pt idx="1759">
                  <c:v>2.4116147495039248</c:v>
                </c:pt>
                <c:pt idx="1760">
                  <c:v>2.2170168160451245</c:v>
                </c:pt>
                <c:pt idx="1761">
                  <c:v>2.7387610036701222</c:v>
                </c:pt>
                <c:pt idx="1762">
                  <c:v>2.7197778418564895</c:v>
                </c:pt>
                <c:pt idx="1763">
                  <c:v>2.6896017609079608</c:v>
                </c:pt>
                <c:pt idx="1764">
                  <c:v>2.1378450054241322</c:v>
                </c:pt>
                <c:pt idx="1765">
                  <c:v>1.7574356701912626</c:v>
                </c:pt>
                <c:pt idx="1766">
                  <c:v>1.8482902407734163</c:v>
                </c:pt>
                <c:pt idx="1767">
                  <c:v>1.46254473562068</c:v>
                </c:pt>
                <c:pt idx="1768">
                  <c:v>1.5073713713323367</c:v>
                </c:pt>
                <c:pt idx="1769">
                  <c:v>1.4032734655381343</c:v>
                </c:pt>
                <c:pt idx="1770">
                  <c:v>1.7705661177794862</c:v>
                </c:pt>
                <c:pt idx="1771">
                  <c:v>1.3565243713790127</c:v>
                </c:pt>
                <c:pt idx="1772">
                  <c:v>1.4832428999017733</c:v>
                </c:pt>
                <c:pt idx="1773">
                  <c:v>2.3621795313974441</c:v>
                </c:pt>
                <c:pt idx="1774">
                  <c:v>2.2889619220204347</c:v>
                </c:pt>
                <c:pt idx="1775">
                  <c:v>2.4442873820774924</c:v>
                </c:pt>
                <c:pt idx="1776">
                  <c:v>2.7975801936138978</c:v>
                </c:pt>
                <c:pt idx="1777">
                  <c:v>3.9748296755658608</c:v>
                </c:pt>
                <c:pt idx="1778">
                  <c:v>5.6674048131395693</c:v>
                </c:pt>
                <c:pt idx="1779">
                  <c:v>4.1332297764822288</c:v>
                </c:pt>
                <c:pt idx="1780">
                  <c:v>1.9617825704311025</c:v>
                </c:pt>
                <c:pt idx="1781">
                  <c:v>1.3008575256680666</c:v>
                </c:pt>
                <c:pt idx="1782">
                  <c:v>1.4000801693825122</c:v>
                </c:pt>
                <c:pt idx="1783">
                  <c:v>1.433244312675843</c:v>
                </c:pt>
                <c:pt idx="1784">
                  <c:v>1.4115981333512884</c:v>
                </c:pt>
                <c:pt idx="1785">
                  <c:v>1.6867889074458771</c:v>
                </c:pt>
                <c:pt idx="1786">
                  <c:v>1.419365327426255</c:v>
                </c:pt>
                <c:pt idx="1787">
                  <c:v>1.3631368862663915</c:v>
                </c:pt>
                <c:pt idx="1788">
                  <c:v>1.1491616483930387</c:v>
                </c:pt>
                <c:pt idx="1789">
                  <c:v>1.624896190401304</c:v>
                </c:pt>
                <c:pt idx="1790">
                  <c:v>1.2681912622276235</c:v>
                </c:pt>
                <c:pt idx="1791">
                  <c:v>1.0942296714067501</c:v>
                </c:pt>
                <c:pt idx="1792">
                  <c:v>1.0907420293708097</c:v>
                </c:pt>
                <c:pt idx="1793">
                  <c:v>1.0117413530980612</c:v>
                </c:pt>
                <c:pt idx="1794">
                  <c:v>0.76895831179450846</c:v>
                </c:pt>
                <c:pt idx="1795">
                  <c:v>0.73181603233072789</c:v>
                </c:pt>
                <c:pt idx="1796">
                  <c:v>0.87425479041918075</c:v>
                </c:pt>
                <c:pt idx="1797">
                  <c:v>0.71990365970276537</c:v>
                </c:pt>
                <c:pt idx="1798">
                  <c:v>0.60079107795099584</c:v>
                </c:pt>
                <c:pt idx="1799">
                  <c:v>0.74130003606481387</c:v>
                </c:pt>
                <c:pt idx="1800">
                  <c:v>1.3726775246487266</c:v>
                </c:pt>
                <c:pt idx="1801">
                  <c:v>1.7117022767433001</c:v>
                </c:pt>
                <c:pt idx="1802">
                  <c:v>0.99096688473710459</c:v>
                </c:pt>
                <c:pt idx="1803">
                  <c:v>0.63921212000965033</c:v>
                </c:pt>
                <c:pt idx="1804">
                  <c:v>0.5005645512268575</c:v>
                </c:pt>
                <c:pt idx="1805">
                  <c:v>0.40725276381156211</c:v>
                </c:pt>
                <c:pt idx="1806">
                  <c:v>0.46692567038716448</c:v>
                </c:pt>
                <c:pt idx="1807">
                  <c:v>0.41723790360224638</c:v>
                </c:pt>
                <c:pt idx="1808">
                  <c:v>0.37283224046113489</c:v>
                </c:pt>
                <c:pt idx="1809">
                  <c:v>0.24864946797418919</c:v>
                </c:pt>
                <c:pt idx="1810">
                  <c:v>0.20034966538908872</c:v>
                </c:pt>
                <c:pt idx="1811">
                  <c:v>0.26448114465052219</c:v>
                </c:pt>
                <c:pt idx="1812">
                  <c:v>0.23270200728252083</c:v>
                </c:pt>
                <c:pt idx="1813">
                  <c:v>0.23437677556493205</c:v>
                </c:pt>
                <c:pt idx="1814">
                  <c:v>0.24580885414699963</c:v>
                </c:pt>
                <c:pt idx="1815">
                  <c:v>0.24331669108341808</c:v>
                </c:pt>
                <c:pt idx="1816">
                  <c:v>0.22687180050105246</c:v>
                </c:pt>
                <c:pt idx="1817">
                  <c:v>0.24726862152480331</c:v>
                </c:pt>
                <c:pt idx="1818">
                  <c:v>0.24113160203587641</c:v>
                </c:pt>
                <c:pt idx="1819">
                  <c:v>0.20958663882624692</c:v>
                </c:pt>
                <c:pt idx="1820">
                  <c:v>0.18257082121920767</c:v>
                </c:pt>
                <c:pt idx="1821">
                  <c:v>0.16951230933497757</c:v>
                </c:pt>
                <c:pt idx="1822">
                  <c:v>0.19664384091011569</c:v>
                </c:pt>
                <c:pt idx="1823">
                  <c:v>0.20337941287666988</c:v>
                </c:pt>
                <c:pt idx="1824">
                  <c:v>0.16254246776502382</c:v>
                </c:pt>
                <c:pt idx="1825">
                  <c:v>0.11406575054999483</c:v>
                </c:pt>
                <c:pt idx="1826">
                  <c:v>0.11687305865664774</c:v>
                </c:pt>
                <c:pt idx="1827">
                  <c:v>0.10626993661609951</c:v>
                </c:pt>
                <c:pt idx="1828">
                  <c:v>0.1019477892325317</c:v>
                </c:pt>
                <c:pt idx="1829">
                  <c:v>9.7677930722993855E-2</c:v>
                </c:pt>
                <c:pt idx="1830">
                  <c:v>9.9093133884644274E-2</c:v>
                </c:pt>
                <c:pt idx="1831">
                  <c:v>9.8972950692543527E-2</c:v>
                </c:pt>
                <c:pt idx="1832">
                  <c:v>0.11829470659553686</c:v>
                </c:pt>
                <c:pt idx="1833">
                  <c:v>0.14686707038210639</c:v>
                </c:pt>
                <c:pt idx="1834">
                  <c:v>0.11655146492522804</c:v>
                </c:pt>
                <c:pt idx="1835">
                  <c:v>0.12479882084302479</c:v>
                </c:pt>
                <c:pt idx="1836">
                  <c:v>9.4206128527782595E-2</c:v>
                </c:pt>
                <c:pt idx="1837">
                  <c:v>9.7989833076729677E-2</c:v>
                </c:pt>
                <c:pt idx="1838">
                  <c:v>9.7969259516745219E-2</c:v>
                </c:pt>
                <c:pt idx="1839">
                  <c:v>0.10215241417825249</c:v>
                </c:pt>
                <c:pt idx="1840">
                  <c:v>0.11123411524964553</c:v>
                </c:pt>
                <c:pt idx="1841">
                  <c:v>0.13247431740624252</c:v>
                </c:pt>
                <c:pt idx="1842">
                  <c:v>8.7659783619873824E-2</c:v>
                </c:pt>
                <c:pt idx="1843">
                  <c:v>8.4243194737830152E-2</c:v>
                </c:pt>
                <c:pt idx="1844">
                  <c:v>8.74431486745334E-2</c:v>
                </c:pt>
                <c:pt idx="1845">
                  <c:v>8.8042651972420519E-2</c:v>
                </c:pt>
                <c:pt idx="1846">
                  <c:v>8.6463536720003883E-2</c:v>
                </c:pt>
                <c:pt idx="1847">
                  <c:v>8.6576938963440944E-2</c:v>
                </c:pt>
                <c:pt idx="1848">
                  <c:v>7.8810401930437285E-2</c:v>
                </c:pt>
                <c:pt idx="1849">
                  <c:v>6.1845533253424158E-2</c:v>
                </c:pt>
                <c:pt idx="1850">
                  <c:v>6.1585582229128404E-2</c:v>
                </c:pt>
                <c:pt idx="1851">
                  <c:v>6.3936647856521756E-2</c:v>
                </c:pt>
                <c:pt idx="1852">
                  <c:v>6.1614075867305072E-2</c:v>
                </c:pt>
                <c:pt idx="1853">
                  <c:v>6.8690562089483112E-2</c:v>
                </c:pt>
                <c:pt idx="1854">
                  <c:v>6.6254283340412307E-2</c:v>
                </c:pt>
                <c:pt idx="1855">
                  <c:v>6.1913439836498448E-2</c:v>
                </c:pt>
                <c:pt idx="1856">
                  <c:v>5.1547159961196395E-2</c:v>
                </c:pt>
                <c:pt idx="1857">
                  <c:v>5.8831151274906776E-2</c:v>
                </c:pt>
                <c:pt idx="1858">
                  <c:v>6.237973143114469E-2</c:v>
                </c:pt>
                <c:pt idx="1859">
                  <c:v>6.5069283521426005E-2</c:v>
                </c:pt>
                <c:pt idx="1860">
                  <c:v>8.0487624464338978E-2</c:v>
                </c:pt>
                <c:pt idx="1861">
                  <c:v>7.8417781190027278E-2</c:v>
                </c:pt>
                <c:pt idx="1862">
                  <c:v>6.6073642205251651E-2</c:v>
                </c:pt>
                <c:pt idx="1863">
                  <c:v>6.2899691339645764E-2</c:v>
                </c:pt>
                <c:pt idx="1864">
                  <c:v>7.1237500285736347E-2</c:v>
                </c:pt>
                <c:pt idx="1865">
                  <c:v>7.0878215178291487E-2</c:v>
                </c:pt>
                <c:pt idx="1866">
                  <c:v>8.2165640518556377E-2</c:v>
                </c:pt>
                <c:pt idx="1867">
                  <c:v>8.5859030588768509E-2</c:v>
                </c:pt>
                <c:pt idx="1868">
                  <c:v>8.2241328057390553E-2</c:v>
                </c:pt>
                <c:pt idx="1869">
                  <c:v>8.2167589117298268E-2</c:v>
                </c:pt>
                <c:pt idx="1870">
                  <c:v>7.7219644831632281E-2</c:v>
                </c:pt>
                <c:pt idx="1871">
                  <c:v>5.8576408235558833E-2</c:v>
                </c:pt>
                <c:pt idx="1872">
                  <c:v>6.5446127807801069E-2</c:v>
                </c:pt>
                <c:pt idx="1873">
                  <c:v>8.9409629829178106E-2</c:v>
                </c:pt>
                <c:pt idx="1874">
                  <c:v>7.8271735731003073E-2</c:v>
                </c:pt>
                <c:pt idx="1875">
                  <c:v>7.7934050423925164E-2</c:v>
                </c:pt>
                <c:pt idx="1876">
                  <c:v>0.11479027484360277</c:v>
                </c:pt>
                <c:pt idx="1877">
                  <c:v>9.8663340375710437E-2</c:v>
                </c:pt>
                <c:pt idx="1878">
                  <c:v>8.834922187846983E-2</c:v>
                </c:pt>
                <c:pt idx="1879">
                  <c:v>0.13386259651571106</c:v>
                </c:pt>
                <c:pt idx="1880">
                  <c:v>9.2428009697878025E-2</c:v>
                </c:pt>
                <c:pt idx="1881">
                  <c:v>0.10307220488584923</c:v>
                </c:pt>
                <c:pt idx="1882">
                  <c:v>8.324225066538897E-2</c:v>
                </c:pt>
                <c:pt idx="1883">
                  <c:v>7.7563902943028645E-2</c:v>
                </c:pt>
                <c:pt idx="1884">
                  <c:v>8.7878161531246696E-2</c:v>
                </c:pt>
                <c:pt idx="1885">
                  <c:v>0.10244988931464734</c:v>
                </c:pt>
                <c:pt idx="1886">
                  <c:v>8.2230868190424522E-2</c:v>
                </c:pt>
                <c:pt idx="1887">
                  <c:v>6.4835332885512173E-2</c:v>
                </c:pt>
                <c:pt idx="1888">
                  <c:v>7.1955665706279884E-2</c:v>
                </c:pt>
                <c:pt idx="1889">
                  <c:v>7.4671542870603347E-2</c:v>
                </c:pt>
                <c:pt idx="1890">
                  <c:v>6.2420441020860203E-2</c:v>
                </c:pt>
                <c:pt idx="1891">
                  <c:v>5.8324097611911166E-2</c:v>
                </c:pt>
                <c:pt idx="1892">
                  <c:v>6.1678154746625212E-2</c:v>
                </c:pt>
                <c:pt idx="1893">
                  <c:v>6.2821252457947216E-2</c:v>
                </c:pt>
                <c:pt idx="1894">
                  <c:v>6.4579790474807691E-2</c:v>
                </c:pt>
                <c:pt idx="1895">
                  <c:v>5.0607916244155227E-2</c:v>
                </c:pt>
                <c:pt idx="1896">
                  <c:v>5.1067329360717409E-2</c:v>
                </c:pt>
                <c:pt idx="1897">
                  <c:v>4.7833161717316754E-2</c:v>
                </c:pt>
                <c:pt idx="1898">
                  <c:v>3.3903824853407906E-2</c:v>
                </c:pt>
                <c:pt idx="1899">
                  <c:v>3.8943423656961157E-2</c:v>
                </c:pt>
                <c:pt idx="1900">
                  <c:v>3.2523057311992752E-2</c:v>
                </c:pt>
                <c:pt idx="1901">
                  <c:v>3.5084825631930598E-2</c:v>
                </c:pt>
                <c:pt idx="1902">
                  <c:v>4.0473146504699256E-2</c:v>
                </c:pt>
                <c:pt idx="1903">
                  <c:v>3.5704364658737962E-2</c:v>
                </c:pt>
                <c:pt idx="1904">
                  <c:v>3.6062071621618487E-2</c:v>
                </c:pt>
                <c:pt idx="1905">
                  <c:v>3.2242241946877595E-2</c:v>
                </c:pt>
                <c:pt idx="1906">
                  <c:v>3.5683409496172755E-2</c:v>
                </c:pt>
                <c:pt idx="1907">
                  <c:v>4.2555097663340369E-2</c:v>
                </c:pt>
                <c:pt idx="1908">
                  <c:v>4.5983131924352307E-2</c:v>
                </c:pt>
                <c:pt idx="1909">
                  <c:v>4.6672472931296456E-2</c:v>
                </c:pt>
                <c:pt idx="1910">
                  <c:v>6.1629473614473677E-2</c:v>
                </c:pt>
                <c:pt idx="1911">
                  <c:v>4.2415691506025456E-2</c:v>
                </c:pt>
                <c:pt idx="1912">
                  <c:v>4.1661669692388589E-2</c:v>
                </c:pt>
                <c:pt idx="1913">
                  <c:v>4.6756150687139973E-2</c:v>
                </c:pt>
                <c:pt idx="1914">
                  <c:v>5.6484242284937917E-2</c:v>
                </c:pt>
                <c:pt idx="1915">
                  <c:v>5.4815230403134532E-2</c:v>
                </c:pt>
                <c:pt idx="1916">
                  <c:v>5.8471044699614699E-2</c:v>
                </c:pt>
                <c:pt idx="1917">
                  <c:v>4.3412777338120954E-2</c:v>
                </c:pt>
                <c:pt idx="1918">
                  <c:v>5.2257894143964569E-2</c:v>
                </c:pt>
                <c:pt idx="1919">
                  <c:v>6.4668994368749871E-2</c:v>
                </c:pt>
                <c:pt idx="1920">
                  <c:v>6.5138908335775139E-2</c:v>
                </c:pt>
                <c:pt idx="1921">
                  <c:v>6.8842483481669298E-2</c:v>
                </c:pt>
                <c:pt idx="1922">
                  <c:v>6.3754655390569154E-2</c:v>
                </c:pt>
                <c:pt idx="1923">
                  <c:v>6.4431683455846031E-2</c:v>
                </c:pt>
                <c:pt idx="1924">
                  <c:v>6.4046211785840287E-2</c:v>
                </c:pt>
                <c:pt idx="1925">
                  <c:v>7.6088252459709793E-2</c:v>
                </c:pt>
                <c:pt idx="1926">
                  <c:v>8.2996352616100666E-2</c:v>
                </c:pt>
                <c:pt idx="1927">
                  <c:v>6.3726572958364799E-2</c:v>
                </c:pt>
                <c:pt idx="1928">
                  <c:v>7.1266221548050318E-2</c:v>
                </c:pt>
                <c:pt idx="1929">
                  <c:v>5.9163300668733647E-2</c:v>
                </c:pt>
                <c:pt idx="1930">
                  <c:v>4.686721158953875E-2</c:v>
                </c:pt>
                <c:pt idx="1931">
                  <c:v>4.7684464643920156E-2</c:v>
                </c:pt>
                <c:pt idx="1932">
                  <c:v>6.1804874893563087E-2</c:v>
                </c:pt>
                <c:pt idx="1933">
                  <c:v>5.6068752083276947E-2</c:v>
                </c:pt>
                <c:pt idx="1934">
                  <c:v>4.3240974569770989E-2</c:v>
                </c:pt>
                <c:pt idx="1935">
                  <c:v>2.6477796344039087E-2</c:v>
                </c:pt>
                <c:pt idx="1936">
                  <c:v>2.8788063057129373E-2</c:v>
                </c:pt>
                <c:pt idx="1937">
                  <c:v>2.2054248316449632E-2</c:v>
                </c:pt>
                <c:pt idx="1938">
                  <c:v>2.2303899804285068E-2</c:v>
                </c:pt>
                <c:pt idx="1939">
                  <c:v>2.6984752440407444E-2</c:v>
                </c:pt>
                <c:pt idx="1940">
                  <c:v>2.8716931798348114E-2</c:v>
                </c:pt>
                <c:pt idx="1941">
                  <c:v>3.8012980326813925E-2</c:v>
                </c:pt>
                <c:pt idx="1942">
                  <c:v>5.056865729099437E-2</c:v>
                </c:pt>
                <c:pt idx="1943">
                  <c:v>3.9470363346043286E-2</c:v>
                </c:pt>
                <c:pt idx="1944">
                  <c:v>3.7465845015257029E-2</c:v>
                </c:pt>
                <c:pt idx="1945">
                  <c:v>4.2669794039648809E-2</c:v>
                </c:pt>
                <c:pt idx="1946">
                  <c:v>3.5720034630372738E-2</c:v>
                </c:pt>
                <c:pt idx="1947">
                  <c:v>3.8280397591911632E-2</c:v>
                </c:pt>
                <c:pt idx="1948">
                  <c:v>3.0010797385470838E-2</c:v>
                </c:pt>
                <c:pt idx="1949">
                  <c:v>3.182610994517731E-2</c:v>
                </c:pt>
                <c:pt idx="1950">
                  <c:v>3.7633256543396297E-2</c:v>
                </c:pt>
                <c:pt idx="1951">
                  <c:v>3.7047931298403031E-2</c:v>
                </c:pt>
                <c:pt idx="1952">
                  <c:v>4.6540876422735106E-2</c:v>
                </c:pt>
                <c:pt idx="1953">
                  <c:v>4.8983586254109021E-2</c:v>
                </c:pt>
                <c:pt idx="1954">
                  <c:v>5.0441589379797334E-2</c:v>
                </c:pt>
                <c:pt idx="1955">
                  <c:v>5.6850467515573669E-2</c:v>
                </c:pt>
                <c:pt idx="1956">
                  <c:v>5.6810531379311885E-2</c:v>
                </c:pt>
                <c:pt idx="1957">
                  <c:v>6.3572092651086598E-2</c:v>
                </c:pt>
                <c:pt idx="1958">
                  <c:v>7.293533823153095E-2</c:v>
                </c:pt>
                <c:pt idx="1959">
                  <c:v>6.6402097806613908E-2</c:v>
                </c:pt>
                <c:pt idx="1960">
                  <c:v>7.8543148980589575E-2</c:v>
                </c:pt>
                <c:pt idx="1961">
                  <c:v>7.9454328976825445E-2</c:v>
                </c:pt>
                <c:pt idx="1962">
                  <c:v>6.9906561304471149E-2</c:v>
                </c:pt>
                <c:pt idx="1963">
                  <c:v>6.3826174636499394E-2</c:v>
                </c:pt>
                <c:pt idx="1964">
                  <c:v>6.6173093304398509E-2</c:v>
                </c:pt>
                <c:pt idx="1965">
                  <c:v>6.1312797115109056E-2</c:v>
                </c:pt>
                <c:pt idx="1966">
                  <c:v>4.2459972245396577E-2</c:v>
                </c:pt>
                <c:pt idx="1967">
                  <c:v>5.3376783447070045E-2</c:v>
                </c:pt>
                <c:pt idx="1968">
                  <c:v>6.1465876725143365E-2</c:v>
                </c:pt>
                <c:pt idx="1969">
                  <c:v>5.8850281421564822E-2</c:v>
                </c:pt>
                <c:pt idx="1970">
                  <c:v>6.0846177012706816E-2</c:v>
                </c:pt>
                <c:pt idx="1971">
                  <c:v>5.3788234209699123E-2</c:v>
                </c:pt>
                <c:pt idx="1972">
                  <c:v>4.8605192972894763E-2</c:v>
                </c:pt>
                <c:pt idx="1973">
                  <c:v>5.6918516397605388E-2</c:v>
                </c:pt>
                <c:pt idx="1974">
                  <c:v>5.2868798399298172E-2</c:v>
                </c:pt>
                <c:pt idx="1975">
                  <c:v>6.5729338270644186E-2</c:v>
                </c:pt>
                <c:pt idx="1976">
                  <c:v>4.4558504828770801E-2</c:v>
                </c:pt>
                <c:pt idx="1977">
                  <c:v>4.6493873275066315E-2</c:v>
                </c:pt>
                <c:pt idx="1978">
                  <c:v>3.5017577678134529E-2</c:v>
                </c:pt>
                <c:pt idx="1979">
                  <c:v>2.2153400020010029E-2</c:v>
                </c:pt>
                <c:pt idx="1980">
                  <c:v>2.5198813026321151E-2</c:v>
                </c:pt>
                <c:pt idx="1981">
                  <c:v>4.8209323481059121E-2</c:v>
                </c:pt>
                <c:pt idx="1982">
                  <c:v>5.2516326353967691E-2</c:v>
                </c:pt>
                <c:pt idx="1983">
                  <c:v>4.368011335590366E-2</c:v>
                </c:pt>
                <c:pt idx="1984">
                  <c:v>5.5309651049786315E-2</c:v>
                </c:pt>
                <c:pt idx="1985">
                  <c:v>6.1935265356011591E-2</c:v>
                </c:pt>
                <c:pt idx="1986">
                  <c:v>6.1353301203168835E-2</c:v>
                </c:pt>
                <c:pt idx="1987">
                  <c:v>5.4260120484205268E-2</c:v>
                </c:pt>
                <c:pt idx="1988">
                  <c:v>5.3682048417634097E-2</c:v>
                </c:pt>
                <c:pt idx="1989">
                  <c:v>6.0501203413437531E-2</c:v>
                </c:pt>
                <c:pt idx="1990">
                  <c:v>5.4399049109586213E-2</c:v>
                </c:pt>
                <c:pt idx="1991">
                  <c:v>6.1782374329946557E-2</c:v>
                </c:pt>
                <c:pt idx="1992">
                  <c:v>5.2240810018320517E-2</c:v>
                </c:pt>
                <c:pt idx="1993">
                  <c:v>5.7744408285614168E-2</c:v>
                </c:pt>
                <c:pt idx="1994">
                  <c:v>5.9243417514927267E-2</c:v>
                </c:pt>
                <c:pt idx="1995">
                  <c:v>4.619421829968217E-2</c:v>
                </c:pt>
                <c:pt idx="1996">
                  <c:v>5.097012829571923E-2</c:v>
                </c:pt>
                <c:pt idx="1997">
                  <c:v>5.0109947180954573E-2</c:v>
                </c:pt>
                <c:pt idx="1998">
                  <c:v>4.8612938115105801E-2</c:v>
                </c:pt>
                <c:pt idx="1999">
                  <c:v>5.7744804840704426E-2</c:v>
                </c:pt>
                <c:pt idx="2000">
                  <c:v>6.9710598254155307E-2</c:v>
                </c:pt>
                <c:pt idx="2001">
                  <c:v>6.7909492163042567E-2</c:v>
                </c:pt>
                <c:pt idx="2002">
                  <c:v>6.5362067426140383E-2</c:v>
                </c:pt>
                <c:pt idx="2003">
                  <c:v>6.1826897336184378E-2</c:v>
                </c:pt>
                <c:pt idx="2004">
                  <c:v>7.8138720985408264E-2</c:v>
                </c:pt>
                <c:pt idx="2005">
                  <c:v>6.4128469241328756E-2</c:v>
                </c:pt>
                <c:pt idx="2006">
                  <c:v>6.8590750603707479E-2</c:v>
                </c:pt>
                <c:pt idx="2007">
                  <c:v>6.6602924317311643E-2</c:v>
                </c:pt>
                <c:pt idx="2008">
                  <c:v>6.4205269579409599E-2</c:v>
                </c:pt>
                <c:pt idx="2009">
                  <c:v>6.7292504728827945E-2</c:v>
                </c:pt>
                <c:pt idx="2010">
                  <c:v>5.5426543452884072E-2</c:v>
                </c:pt>
                <c:pt idx="2011">
                  <c:v>5.3019459540195719E-2</c:v>
                </c:pt>
                <c:pt idx="2012">
                  <c:v>4.737499939751412E-2</c:v>
                </c:pt>
                <c:pt idx="2013">
                  <c:v>4.5276786197273475E-2</c:v>
                </c:pt>
                <c:pt idx="2014">
                  <c:v>5.3779005384816239E-2</c:v>
                </c:pt>
                <c:pt idx="2015">
                  <c:v>4.7482490443667126E-2</c:v>
                </c:pt>
                <c:pt idx="2016">
                  <c:v>5.8753454991794046E-2</c:v>
                </c:pt>
                <c:pt idx="2017">
                  <c:v>7.67219001818404E-2</c:v>
                </c:pt>
                <c:pt idx="2018">
                  <c:v>6.5228140238431459E-2</c:v>
                </c:pt>
                <c:pt idx="2019">
                  <c:v>8.4598327322442948E-2</c:v>
                </c:pt>
                <c:pt idx="2020">
                  <c:v>0.10083231315759686</c:v>
                </c:pt>
                <c:pt idx="2021">
                  <c:v>8.0755935266758186E-2</c:v>
                </c:pt>
                <c:pt idx="2022">
                  <c:v>0.10863595248408935</c:v>
                </c:pt>
                <c:pt idx="2023">
                  <c:v>9.2955633768480095E-2</c:v>
                </c:pt>
                <c:pt idx="2024">
                  <c:v>8.0393545235907804E-2</c:v>
                </c:pt>
                <c:pt idx="2025">
                  <c:v>9.0704522253006015E-2</c:v>
                </c:pt>
                <c:pt idx="2026">
                  <c:v>0.10253463227339164</c:v>
                </c:pt>
                <c:pt idx="2027">
                  <c:v>8.858700733890508E-2</c:v>
                </c:pt>
                <c:pt idx="2028">
                  <c:v>8.4332015658499251E-2</c:v>
                </c:pt>
                <c:pt idx="2029">
                  <c:v>6.8997135293261597E-2</c:v>
                </c:pt>
                <c:pt idx="2030">
                  <c:v>6.6547077064390711E-2</c:v>
                </c:pt>
                <c:pt idx="2031">
                  <c:v>7.5118328291944814E-2</c:v>
                </c:pt>
                <c:pt idx="2032">
                  <c:v>8.7955314023753492E-2</c:v>
                </c:pt>
                <c:pt idx="2033">
                  <c:v>9.1201132189449793E-2</c:v>
                </c:pt>
                <c:pt idx="2034">
                  <c:v>8.9022748038990906E-2</c:v>
                </c:pt>
                <c:pt idx="2035">
                  <c:v>0.10336907944456666</c:v>
                </c:pt>
                <c:pt idx="2036">
                  <c:v>0.13581658109080993</c:v>
                </c:pt>
                <c:pt idx="2037">
                  <c:v>9.3976460459862854E-2</c:v>
                </c:pt>
                <c:pt idx="2038">
                  <c:v>9.4003947877463273E-2</c:v>
                </c:pt>
                <c:pt idx="2039">
                  <c:v>7.9865876191691679E-2</c:v>
                </c:pt>
                <c:pt idx="2040">
                  <c:v>8.1020025904031762E-2</c:v>
                </c:pt>
                <c:pt idx="2041">
                  <c:v>9.0031534047283576E-2</c:v>
                </c:pt>
                <c:pt idx="2042">
                  <c:v>0.10350691840426673</c:v>
                </c:pt>
                <c:pt idx="2043">
                  <c:v>0.10268445682465269</c:v>
                </c:pt>
                <c:pt idx="2044">
                  <c:v>8.5239402202630613E-2</c:v>
                </c:pt>
                <c:pt idx="2045">
                  <c:v>8.7794952515829E-2</c:v>
                </c:pt>
                <c:pt idx="2046">
                  <c:v>8.6938543079650266E-2</c:v>
                </c:pt>
                <c:pt idx="2047">
                  <c:v>0.10407398528733576</c:v>
                </c:pt>
                <c:pt idx="2048">
                  <c:v>0.12509732221999223</c:v>
                </c:pt>
                <c:pt idx="2049">
                  <c:v>0.14454988914944431</c:v>
                </c:pt>
                <c:pt idx="2050">
                  <c:v>0.14025413771531656</c:v>
                </c:pt>
                <c:pt idx="2051">
                  <c:v>0.14643446354734566</c:v>
                </c:pt>
                <c:pt idx="2052">
                  <c:v>0.17112348772289684</c:v>
                </c:pt>
                <c:pt idx="2053">
                  <c:v>0.18945316086996469</c:v>
                </c:pt>
                <c:pt idx="2054">
                  <c:v>0.17611719096398565</c:v>
                </c:pt>
                <c:pt idx="2055">
                  <c:v>0.17792366251405031</c:v>
                </c:pt>
                <c:pt idx="2056">
                  <c:v>0.20884247851603185</c:v>
                </c:pt>
                <c:pt idx="2057">
                  <c:v>0.22519109531143178</c:v>
                </c:pt>
                <c:pt idx="2058">
                  <c:v>0.18088571891011079</c:v>
                </c:pt>
                <c:pt idx="2059">
                  <c:v>0.23857346337115296</c:v>
                </c:pt>
                <c:pt idx="2060">
                  <c:v>0.1694200073444003</c:v>
                </c:pt>
                <c:pt idx="2061">
                  <c:v>0.16213247577733084</c:v>
                </c:pt>
                <c:pt idx="2062">
                  <c:v>0.15127400537705807</c:v>
                </c:pt>
                <c:pt idx="2063">
                  <c:v>0.13799686863931016</c:v>
                </c:pt>
                <c:pt idx="2064">
                  <c:v>0.10271489270872257</c:v>
                </c:pt>
                <c:pt idx="2065">
                  <c:v>0.10860864141438088</c:v>
                </c:pt>
                <c:pt idx="2066">
                  <c:v>0.14509970587235074</c:v>
                </c:pt>
                <c:pt idx="2067">
                  <c:v>0.13941351358048623</c:v>
                </c:pt>
                <c:pt idx="2068">
                  <c:v>0.12631691538573014</c:v>
                </c:pt>
                <c:pt idx="2069">
                  <c:v>0.13601878606042814</c:v>
                </c:pt>
                <c:pt idx="2070">
                  <c:v>0.16467619920383331</c:v>
                </c:pt>
                <c:pt idx="2071">
                  <c:v>0.14266290617944985</c:v>
                </c:pt>
                <c:pt idx="2072">
                  <c:v>0.14067046989260226</c:v>
                </c:pt>
                <c:pt idx="2073">
                  <c:v>0.16969770295761463</c:v>
                </c:pt>
                <c:pt idx="2074">
                  <c:v>0.14155296352135582</c:v>
                </c:pt>
                <c:pt idx="2075">
                  <c:v>0.17280917422337838</c:v>
                </c:pt>
                <c:pt idx="2076">
                  <c:v>0.18257449642801579</c:v>
                </c:pt>
                <c:pt idx="2077">
                  <c:v>0.21960087558238009</c:v>
                </c:pt>
                <c:pt idx="2078">
                  <c:v>0.20971310791368097</c:v>
                </c:pt>
                <c:pt idx="2079">
                  <c:v>0.19214411678268808</c:v>
                </c:pt>
                <c:pt idx="2080">
                  <c:v>0.16286261808066693</c:v>
                </c:pt>
                <c:pt idx="2081">
                  <c:v>0.20039437913457933</c:v>
                </c:pt>
                <c:pt idx="2082">
                  <c:v>0.20791098625617596</c:v>
                </c:pt>
                <c:pt idx="2083">
                  <c:v>0.21714545492943549</c:v>
                </c:pt>
                <c:pt idx="2084">
                  <c:v>0.23797580617678984</c:v>
                </c:pt>
                <c:pt idx="2085">
                  <c:v>0.1841022640467837</c:v>
                </c:pt>
                <c:pt idx="2086">
                  <c:v>0.22535845451673622</c:v>
                </c:pt>
                <c:pt idx="2087">
                  <c:v>0.24126582319482731</c:v>
                </c:pt>
                <c:pt idx="2088">
                  <c:v>0.18103471621878395</c:v>
                </c:pt>
                <c:pt idx="2089">
                  <c:v>0.19849332319002502</c:v>
                </c:pt>
                <c:pt idx="2090">
                  <c:v>0.17840304358792447</c:v>
                </c:pt>
                <c:pt idx="2091">
                  <c:v>0.17699574478588409</c:v>
                </c:pt>
                <c:pt idx="2092">
                  <c:v>0.21106265768777072</c:v>
                </c:pt>
                <c:pt idx="2093">
                  <c:v>0.29804885838508421</c:v>
                </c:pt>
                <c:pt idx="2094">
                  <c:v>0.35111571388128887</c:v>
                </c:pt>
                <c:pt idx="2095">
                  <c:v>0.34137190266658812</c:v>
                </c:pt>
                <c:pt idx="2096">
                  <c:v>0.48348990160847544</c:v>
                </c:pt>
                <c:pt idx="2097">
                  <c:v>0.40781165999625824</c:v>
                </c:pt>
                <c:pt idx="2098">
                  <c:v>0.47668376045694794</c:v>
                </c:pt>
                <c:pt idx="2099">
                  <c:v>0.40420904481468367</c:v>
                </c:pt>
                <c:pt idx="2100">
                  <c:v>0.38679049409370697</c:v>
                </c:pt>
                <c:pt idx="2101">
                  <c:v>0.34532887911288412</c:v>
                </c:pt>
                <c:pt idx="2102">
                  <c:v>0.3025542878533159</c:v>
                </c:pt>
                <c:pt idx="2103">
                  <c:v>0.3675187414582089</c:v>
                </c:pt>
                <c:pt idx="2104">
                  <c:v>0.3118251011124985</c:v>
                </c:pt>
                <c:pt idx="2105">
                  <c:v>0.44343932567881295</c:v>
                </c:pt>
                <c:pt idx="2106">
                  <c:v>0.29648342427437607</c:v>
                </c:pt>
                <c:pt idx="2107">
                  <c:v>0.32852723213814333</c:v>
                </c:pt>
                <c:pt idx="2108">
                  <c:v>0.41944086091818783</c:v>
                </c:pt>
                <c:pt idx="2109">
                  <c:v>0.36067817972150074</c:v>
                </c:pt>
                <c:pt idx="2110">
                  <c:v>0.44043253225891166</c:v>
                </c:pt>
                <c:pt idx="2111">
                  <c:v>0.37213468480796508</c:v>
                </c:pt>
                <c:pt idx="2112">
                  <c:v>0.5799454111825677</c:v>
                </c:pt>
                <c:pt idx="2113">
                  <c:v>0.49361424941162924</c:v>
                </c:pt>
                <c:pt idx="2114">
                  <c:v>0.47117767296458324</c:v>
                </c:pt>
                <c:pt idx="2115">
                  <c:v>0.5714097847891989</c:v>
                </c:pt>
                <c:pt idx="2116">
                  <c:v>0.60120541878370171</c:v>
                </c:pt>
                <c:pt idx="2117">
                  <c:v>0.63235642332489539</c:v>
                </c:pt>
                <c:pt idx="2118">
                  <c:v>0.75498408275750351</c:v>
                </c:pt>
                <c:pt idx="2119">
                  <c:v>0.71982952800528532</c:v>
                </c:pt>
                <c:pt idx="2120">
                  <c:v>0.83067501127934018</c:v>
                </c:pt>
                <c:pt idx="2121">
                  <c:v>0.912498767283075</c:v>
                </c:pt>
                <c:pt idx="2122">
                  <c:v>1.0420794790538626</c:v>
                </c:pt>
                <c:pt idx="2123">
                  <c:v>1.1107209627683796</c:v>
                </c:pt>
                <c:pt idx="2124">
                  <c:v>1.1341285858083441</c:v>
                </c:pt>
                <c:pt idx="2125">
                  <c:v>1.0743048520980354</c:v>
                </c:pt>
                <c:pt idx="2126">
                  <c:v>0.99657032982999771</c:v>
                </c:pt>
                <c:pt idx="2127">
                  <c:v>1.1155180357321011</c:v>
                </c:pt>
                <c:pt idx="2128">
                  <c:v>1.2110922469360574</c:v>
                </c:pt>
                <c:pt idx="2129">
                  <c:v>0.81562946544467374</c:v>
                </c:pt>
                <c:pt idx="2130">
                  <c:v>0.80208540133523842</c:v>
                </c:pt>
                <c:pt idx="2131">
                  <c:v>0.76663481125566724</c:v>
                </c:pt>
                <c:pt idx="2132">
                  <c:v>0.79721395144209239</c:v>
                </c:pt>
                <c:pt idx="2133">
                  <c:v>0.70743921874276239</c:v>
                </c:pt>
                <c:pt idx="2134">
                  <c:v>0.52502306985960023</c:v>
                </c:pt>
                <c:pt idx="2135">
                  <c:v>0.65134287927587475</c:v>
                </c:pt>
                <c:pt idx="2136">
                  <c:v>0.90713131058583485</c:v>
                </c:pt>
                <c:pt idx="2137">
                  <c:v>0.85382271977182811</c:v>
                </c:pt>
                <c:pt idx="2138">
                  <c:v>0.70068359964553861</c:v>
                </c:pt>
                <c:pt idx="2139">
                  <c:v>0.55297470211152377</c:v>
                </c:pt>
                <c:pt idx="2140">
                  <c:v>0.66948456211309781</c:v>
                </c:pt>
                <c:pt idx="2141">
                  <c:v>0.68787949106888602</c:v>
                </c:pt>
                <c:pt idx="2142">
                  <c:v>0.53338878119291966</c:v>
                </c:pt>
                <c:pt idx="2143">
                  <c:v>0.4549710424375602</c:v>
                </c:pt>
                <c:pt idx="2144">
                  <c:v>0.35433343927793332</c:v>
                </c:pt>
                <c:pt idx="2145">
                  <c:v>0.32707367308841279</c:v>
                </c:pt>
                <c:pt idx="2146">
                  <c:v>0.28527631161998723</c:v>
                </c:pt>
                <c:pt idx="2147">
                  <c:v>0.30309493249773117</c:v>
                </c:pt>
                <c:pt idx="2148">
                  <c:v>0.32445137752230779</c:v>
                </c:pt>
                <c:pt idx="2149">
                  <c:v>0.29954504589966297</c:v>
                </c:pt>
                <c:pt idx="2150">
                  <c:v>0.29481855015641451</c:v>
                </c:pt>
                <c:pt idx="2151">
                  <c:v>0.33745553775151899</c:v>
                </c:pt>
                <c:pt idx="2152">
                  <c:v>0.30216556916020171</c:v>
                </c:pt>
                <c:pt idx="2153">
                  <c:v>0.35507219066178514</c:v>
                </c:pt>
                <c:pt idx="2154">
                  <c:v>0.30510640494240976</c:v>
                </c:pt>
                <c:pt idx="2155">
                  <c:v>0.27707179706017865</c:v>
                </c:pt>
                <c:pt idx="2156">
                  <c:v>0.26779987959029078</c:v>
                </c:pt>
                <c:pt idx="2157">
                  <c:v>0.25597817383727584</c:v>
                </c:pt>
                <c:pt idx="2158">
                  <c:v>0.29927470676108586</c:v>
                </c:pt>
                <c:pt idx="2159">
                  <c:v>0.25834967560451455</c:v>
                </c:pt>
                <c:pt idx="2160">
                  <c:v>0.29602762227926099</c:v>
                </c:pt>
                <c:pt idx="2161">
                  <c:v>0.2314337845872142</c:v>
                </c:pt>
                <c:pt idx="2162">
                  <c:v>0.25785971030779653</c:v>
                </c:pt>
                <c:pt idx="2163">
                  <c:v>0.25315706264794563</c:v>
                </c:pt>
                <c:pt idx="2164">
                  <c:v>0.21006387859037809</c:v>
                </c:pt>
                <c:pt idx="2165">
                  <c:v>0.22748615861678823</c:v>
                </c:pt>
                <c:pt idx="2166">
                  <c:v>0.19153934601967718</c:v>
                </c:pt>
                <c:pt idx="2167">
                  <c:v>0.19755369202158954</c:v>
                </c:pt>
                <c:pt idx="2168">
                  <c:v>0.23903576007728655</c:v>
                </c:pt>
                <c:pt idx="2169">
                  <c:v>0.2343821556447841</c:v>
                </c:pt>
                <c:pt idx="2170">
                  <c:v>0.25873215900352214</c:v>
                </c:pt>
                <c:pt idx="2171">
                  <c:v>0.21941761510747246</c:v>
                </c:pt>
                <c:pt idx="2172">
                  <c:v>0.24889650959793649</c:v>
                </c:pt>
                <c:pt idx="2173">
                  <c:v>0.2460428771154656</c:v>
                </c:pt>
                <c:pt idx="2174">
                  <c:v>0.25463318193314666</c:v>
                </c:pt>
                <c:pt idx="2175">
                  <c:v>0.22313135242333651</c:v>
                </c:pt>
                <c:pt idx="2176">
                  <c:v>0.18607968545160952</c:v>
                </c:pt>
                <c:pt idx="2177">
                  <c:v>0.22815916626466143</c:v>
                </c:pt>
                <c:pt idx="2178">
                  <c:v>0.20578385500597876</c:v>
                </c:pt>
                <c:pt idx="2179">
                  <c:v>0.20625678642750228</c:v>
                </c:pt>
                <c:pt idx="2180">
                  <c:v>0.19501182333318298</c:v>
                </c:pt>
                <c:pt idx="2181">
                  <c:v>0.26247269183595257</c:v>
                </c:pt>
                <c:pt idx="2182">
                  <c:v>0.17721060829562238</c:v>
                </c:pt>
                <c:pt idx="2183">
                  <c:v>0.17883291876336882</c:v>
                </c:pt>
                <c:pt idx="2184">
                  <c:v>0.17919421352421869</c:v>
                </c:pt>
                <c:pt idx="2185">
                  <c:v>0.21836577474438712</c:v>
                </c:pt>
                <c:pt idx="2186">
                  <c:v>0.18723074238680931</c:v>
                </c:pt>
                <c:pt idx="2187">
                  <c:v>0.17656334032817997</c:v>
                </c:pt>
                <c:pt idx="2188">
                  <c:v>0.12049564835059322</c:v>
                </c:pt>
                <c:pt idx="2189">
                  <c:v>0.12006840018105762</c:v>
                </c:pt>
                <c:pt idx="2190">
                  <c:v>0.10409311685134166</c:v>
                </c:pt>
                <c:pt idx="2191">
                  <c:v>0.10921003872683827</c:v>
                </c:pt>
                <c:pt idx="2192">
                  <c:v>0.11249259990986341</c:v>
                </c:pt>
                <c:pt idx="2193">
                  <c:v>0.13556016806905119</c:v>
                </c:pt>
                <c:pt idx="2194">
                  <c:v>0.11616964940477838</c:v>
                </c:pt>
                <c:pt idx="2195">
                  <c:v>0.12852194829967997</c:v>
                </c:pt>
                <c:pt idx="2196">
                  <c:v>0.13150562227497575</c:v>
                </c:pt>
                <c:pt idx="2197">
                  <c:v>0.13795906919681714</c:v>
                </c:pt>
                <c:pt idx="2198">
                  <c:v>0.13785361499262488</c:v>
                </c:pt>
                <c:pt idx="2199">
                  <c:v>0.14680860234927551</c:v>
                </c:pt>
                <c:pt idx="2200">
                  <c:v>0.12147947380259214</c:v>
                </c:pt>
                <c:pt idx="2201">
                  <c:v>0.13154246893229882</c:v>
                </c:pt>
                <c:pt idx="2202">
                  <c:v>0.14126001280016209</c:v>
                </c:pt>
                <c:pt idx="2203">
                  <c:v>0.12757798498522577</c:v>
                </c:pt>
                <c:pt idx="2204">
                  <c:v>0.12042618607770941</c:v>
                </c:pt>
                <c:pt idx="2205">
                  <c:v>0.12940431929183388</c:v>
                </c:pt>
                <c:pt idx="2206">
                  <c:v>0.14459487227715145</c:v>
                </c:pt>
                <c:pt idx="2207">
                  <c:v>0.13601432868136407</c:v>
                </c:pt>
                <c:pt idx="2208">
                  <c:v>0.11680261534513352</c:v>
                </c:pt>
                <c:pt idx="2209">
                  <c:v>0.10635927348159409</c:v>
                </c:pt>
                <c:pt idx="2210">
                  <c:v>9.5772000077776767E-2</c:v>
                </c:pt>
                <c:pt idx="2211">
                  <c:v>0.10140087190548389</c:v>
                </c:pt>
                <c:pt idx="2212">
                  <c:v>8.8615038208372326E-2</c:v>
                </c:pt>
                <c:pt idx="2213">
                  <c:v>7.7099841572361091E-2</c:v>
                </c:pt>
                <c:pt idx="2214">
                  <c:v>7.4340175919855533E-2</c:v>
                </c:pt>
                <c:pt idx="2215">
                  <c:v>7.2102566826147199E-2</c:v>
                </c:pt>
                <c:pt idx="2216">
                  <c:v>7.166157333658231E-2</c:v>
                </c:pt>
                <c:pt idx="2217">
                  <c:v>6.025129499713746E-2</c:v>
                </c:pt>
                <c:pt idx="2218">
                  <c:v>5.6747936455452078E-2</c:v>
                </c:pt>
                <c:pt idx="2219">
                  <c:v>5.7873511939664862E-2</c:v>
                </c:pt>
                <c:pt idx="2220">
                  <c:v>6.4966083165274122E-2</c:v>
                </c:pt>
                <c:pt idx="2221">
                  <c:v>7.5116582363184248E-2</c:v>
                </c:pt>
                <c:pt idx="2222">
                  <c:v>8.2999771701044056E-2</c:v>
                </c:pt>
                <c:pt idx="2223">
                  <c:v>8.2923702999083262E-2</c:v>
                </c:pt>
                <c:pt idx="2224">
                  <c:v>8.2117016676012594E-2</c:v>
                </c:pt>
                <c:pt idx="2225">
                  <c:v>8.9797300516854528E-2</c:v>
                </c:pt>
                <c:pt idx="2226">
                  <c:v>8.2882376028671906E-2</c:v>
                </c:pt>
                <c:pt idx="2227">
                  <c:v>9.3076161735794541E-2</c:v>
                </c:pt>
                <c:pt idx="2228">
                  <c:v>9.4331619461300698E-2</c:v>
                </c:pt>
                <c:pt idx="2229">
                  <c:v>8.9587357927666103E-2</c:v>
                </c:pt>
                <c:pt idx="2230">
                  <c:v>8.0596008318964268E-2</c:v>
                </c:pt>
                <c:pt idx="2231">
                  <c:v>8.8801566198143375E-2</c:v>
                </c:pt>
                <c:pt idx="2232">
                  <c:v>0.11636066299223073</c:v>
                </c:pt>
                <c:pt idx="2233">
                  <c:v>9.5980541465598257E-2</c:v>
                </c:pt>
                <c:pt idx="2234">
                  <c:v>8.7139128389390419E-2</c:v>
                </c:pt>
                <c:pt idx="2235">
                  <c:v>9.2191713897383232E-2</c:v>
                </c:pt>
                <c:pt idx="2236">
                  <c:v>0.11210347847348508</c:v>
                </c:pt>
                <c:pt idx="2237">
                  <c:v>9.2958662844623827E-2</c:v>
                </c:pt>
                <c:pt idx="2238">
                  <c:v>0.11864923440220572</c:v>
                </c:pt>
                <c:pt idx="2239">
                  <c:v>0.10979874796136538</c:v>
                </c:pt>
                <c:pt idx="2240">
                  <c:v>0.11810772719522011</c:v>
                </c:pt>
                <c:pt idx="2241">
                  <c:v>0.12721990256321219</c:v>
                </c:pt>
                <c:pt idx="2242">
                  <c:v>0.13399571913994957</c:v>
                </c:pt>
                <c:pt idx="2243">
                  <c:v>0.17285296277897066</c:v>
                </c:pt>
                <c:pt idx="2244">
                  <c:v>0.17595976524246834</c:v>
                </c:pt>
                <c:pt idx="2245">
                  <c:v>9.6547751930463374E-2</c:v>
                </c:pt>
                <c:pt idx="2246">
                  <c:v>9.6826405530419754E-2</c:v>
                </c:pt>
                <c:pt idx="2247">
                  <c:v>7.4570759619903629E-2</c:v>
                </c:pt>
                <c:pt idx="2248">
                  <c:v>7.1023001741644887E-2</c:v>
                </c:pt>
                <c:pt idx="2249">
                  <c:v>7.6978245654142088E-2</c:v>
                </c:pt>
                <c:pt idx="2250">
                  <c:v>7.1275315120509067E-2</c:v>
                </c:pt>
                <c:pt idx="2251">
                  <c:v>6.6646501977285E-2</c:v>
                </c:pt>
                <c:pt idx="2252">
                  <c:v>5.4438203624735913E-2</c:v>
                </c:pt>
                <c:pt idx="2253">
                  <c:v>6.1793288434774565E-2</c:v>
                </c:pt>
                <c:pt idx="2254">
                  <c:v>6.8223957412942571E-2</c:v>
                </c:pt>
                <c:pt idx="2255">
                  <c:v>7.2582655997637774E-2</c:v>
                </c:pt>
                <c:pt idx="2256">
                  <c:v>6.5412445622629392E-2</c:v>
                </c:pt>
                <c:pt idx="2257">
                  <c:v>5.6809593471303509E-2</c:v>
                </c:pt>
                <c:pt idx="2258">
                  <c:v>5.9646529675290702E-2</c:v>
                </c:pt>
                <c:pt idx="2259">
                  <c:v>5.1525041802010098E-2</c:v>
                </c:pt>
                <c:pt idx="2260">
                  <c:v>5.6486469089584698E-2</c:v>
                </c:pt>
                <c:pt idx="2261">
                  <c:v>5.6914716740623275E-2</c:v>
                </c:pt>
                <c:pt idx="2262">
                  <c:v>5.3219781440539633E-2</c:v>
                </c:pt>
                <c:pt idx="2263">
                  <c:v>5.6359758734965799E-2</c:v>
                </c:pt>
                <c:pt idx="2264">
                  <c:v>5.9402722806253777E-2</c:v>
                </c:pt>
                <c:pt idx="2265">
                  <c:v>5.1934945858065087E-2</c:v>
                </c:pt>
                <c:pt idx="2266">
                  <c:v>4.9089663306568922E-2</c:v>
                </c:pt>
                <c:pt idx="2267">
                  <c:v>4.7818657646964982E-2</c:v>
                </c:pt>
                <c:pt idx="2268">
                  <c:v>5.0100766159295679E-2</c:v>
                </c:pt>
                <c:pt idx="2269">
                  <c:v>5.1040409466855806E-2</c:v>
                </c:pt>
                <c:pt idx="2270">
                  <c:v>4.4587460879928237E-2</c:v>
                </c:pt>
                <c:pt idx="2271">
                  <c:v>4.5445114663694698E-2</c:v>
                </c:pt>
                <c:pt idx="2272">
                  <c:v>5.6659323675189291E-2</c:v>
                </c:pt>
                <c:pt idx="2273">
                  <c:v>8.152241235540067E-2</c:v>
                </c:pt>
                <c:pt idx="2274">
                  <c:v>5.0020852503126732E-2</c:v>
                </c:pt>
                <c:pt idx="2275">
                  <c:v>3.9016929463687816E-2</c:v>
                </c:pt>
                <c:pt idx="2276">
                  <c:v>5.0428497619564569E-2</c:v>
                </c:pt>
                <c:pt idx="2277">
                  <c:v>4.6322694114913604E-2</c:v>
                </c:pt>
                <c:pt idx="2278">
                  <c:v>4.3997914931832208E-2</c:v>
                </c:pt>
                <c:pt idx="2279">
                  <c:v>4.0715769045612776E-2</c:v>
                </c:pt>
                <c:pt idx="2280">
                  <c:v>3.2904048836256784E-2</c:v>
                </c:pt>
                <c:pt idx="2281">
                  <c:v>2.9099429053164629E-2</c:v>
                </c:pt>
                <c:pt idx="2282">
                  <c:v>2.8848307402828476E-2</c:v>
                </c:pt>
                <c:pt idx="2283">
                  <c:v>3.4125354952972989E-2</c:v>
                </c:pt>
                <c:pt idx="2284">
                  <c:v>3.5903683429205843E-2</c:v>
                </c:pt>
                <c:pt idx="2285">
                  <c:v>3.4461321213622449E-2</c:v>
                </c:pt>
                <c:pt idx="2286">
                  <c:v>2.8178489429803007E-2</c:v>
                </c:pt>
                <c:pt idx="2287">
                  <c:v>3.2948239804614976E-2</c:v>
                </c:pt>
                <c:pt idx="2288">
                  <c:v>3.1999702852214457E-2</c:v>
                </c:pt>
                <c:pt idx="2289">
                  <c:v>3.6273894280642448E-2</c:v>
                </c:pt>
                <c:pt idx="2290">
                  <c:v>3.6610931721469536E-2</c:v>
                </c:pt>
                <c:pt idx="2291">
                  <c:v>2.8562426190046362E-2</c:v>
                </c:pt>
                <c:pt idx="2292">
                  <c:v>3.3094251332123306E-2</c:v>
                </c:pt>
                <c:pt idx="2293">
                  <c:v>3.6599047290897434E-2</c:v>
                </c:pt>
                <c:pt idx="2294">
                  <c:v>3.1075298172268638E-2</c:v>
                </c:pt>
                <c:pt idx="2295">
                  <c:v>3.929581403993096E-2</c:v>
                </c:pt>
                <c:pt idx="2296">
                  <c:v>4.3902524076599551E-2</c:v>
                </c:pt>
                <c:pt idx="2297">
                  <c:v>4.4379961574014561E-2</c:v>
                </c:pt>
                <c:pt idx="2298">
                  <c:v>5.0442676900710172E-2</c:v>
                </c:pt>
                <c:pt idx="2299">
                  <c:v>5.0108210485846398E-2</c:v>
                </c:pt>
                <c:pt idx="2300">
                  <c:v>4.6082435283510866E-2</c:v>
                </c:pt>
                <c:pt idx="2301">
                  <c:v>4.7069851167930048E-2</c:v>
                </c:pt>
                <c:pt idx="2302">
                  <c:v>4.4638645779394741E-2</c:v>
                </c:pt>
                <c:pt idx="2303">
                  <c:v>4.6461165982216862E-2</c:v>
                </c:pt>
                <c:pt idx="2304">
                  <c:v>4.3949334990221738E-2</c:v>
                </c:pt>
                <c:pt idx="2305">
                  <c:v>4.5740389102567822E-2</c:v>
                </c:pt>
                <c:pt idx="2306">
                  <c:v>6.0282923610140031E-2</c:v>
                </c:pt>
                <c:pt idx="2307">
                  <c:v>7.5501725430586253E-2</c:v>
                </c:pt>
                <c:pt idx="2308">
                  <c:v>7.9528451446468418E-2</c:v>
                </c:pt>
                <c:pt idx="2309">
                  <c:v>6.5507881251513286E-2</c:v>
                </c:pt>
                <c:pt idx="2310">
                  <c:v>7.3320709803780762E-2</c:v>
                </c:pt>
                <c:pt idx="2311">
                  <c:v>6.3392284549780478E-2</c:v>
                </c:pt>
                <c:pt idx="2312">
                  <c:v>6.0146008043392138E-2</c:v>
                </c:pt>
                <c:pt idx="2313">
                  <c:v>6.1096936792624602E-2</c:v>
                </c:pt>
                <c:pt idx="2314">
                  <c:v>5.0096012482707356E-2</c:v>
                </c:pt>
                <c:pt idx="2315">
                  <c:v>3.7926272112613159E-2</c:v>
                </c:pt>
                <c:pt idx="2316">
                  <c:v>3.3306875943213111E-2</c:v>
                </c:pt>
                <c:pt idx="2317">
                  <c:v>3.1516644521306425E-2</c:v>
                </c:pt>
                <c:pt idx="2318">
                  <c:v>3.9314603361636884E-2</c:v>
                </c:pt>
                <c:pt idx="2319">
                  <c:v>3.6721911177208605E-2</c:v>
                </c:pt>
                <c:pt idx="2320">
                  <c:v>3.3626103569225234E-2</c:v>
                </c:pt>
                <c:pt idx="2321">
                  <c:v>3.0170218419991485E-2</c:v>
                </c:pt>
                <c:pt idx="2322">
                  <c:v>2.8652293919911212E-2</c:v>
                </c:pt>
                <c:pt idx="2323">
                  <c:v>2.8322556637670592E-2</c:v>
                </c:pt>
                <c:pt idx="2324">
                  <c:v>3.0605794057946792E-2</c:v>
                </c:pt>
                <c:pt idx="2325">
                  <c:v>2.585294630281575E-2</c:v>
                </c:pt>
                <c:pt idx="2326">
                  <c:v>2.3040484983421303E-2</c:v>
                </c:pt>
                <c:pt idx="2327">
                  <c:v>3.0766465417054065E-2</c:v>
                </c:pt>
                <c:pt idx="2328">
                  <c:v>3.3981042278770378E-2</c:v>
                </c:pt>
                <c:pt idx="2329">
                  <c:v>3.0979028348438225E-2</c:v>
                </c:pt>
                <c:pt idx="2330">
                  <c:v>3.1770229977347089E-2</c:v>
                </c:pt>
                <c:pt idx="2331">
                  <c:v>4.0655532469247295E-2</c:v>
                </c:pt>
                <c:pt idx="2332">
                  <c:v>4.5090062495747291E-2</c:v>
                </c:pt>
                <c:pt idx="2333">
                  <c:v>4.1854185782049087E-2</c:v>
                </c:pt>
                <c:pt idx="2334">
                  <c:v>5.3923606527114212E-2</c:v>
                </c:pt>
                <c:pt idx="2335">
                  <c:v>6.13894468748779E-2</c:v>
                </c:pt>
                <c:pt idx="2336">
                  <c:v>8.090699644153003E-2</c:v>
                </c:pt>
                <c:pt idx="2337">
                  <c:v>8.0234224211735275E-2</c:v>
                </c:pt>
                <c:pt idx="2338">
                  <c:v>7.9880674506338428E-2</c:v>
                </c:pt>
                <c:pt idx="2339">
                  <c:v>8.193628161460173E-2</c:v>
                </c:pt>
                <c:pt idx="2340">
                  <c:v>7.9956445566604403E-2</c:v>
                </c:pt>
                <c:pt idx="2341">
                  <c:v>6.752856031467934E-2</c:v>
                </c:pt>
                <c:pt idx="2342">
                  <c:v>6.0041859970776587E-2</c:v>
                </c:pt>
                <c:pt idx="2343">
                  <c:v>3.9338709005241133E-2</c:v>
                </c:pt>
                <c:pt idx="2344">
                  <c:v>3.5636559469241817E-2</c:v>
                </c:pt>
                <c:pt idx="2345">
                  <c:v>4.1488287785428048E-2</c:v>
                </c:pt>
                <c:pt idx="2346">
                  <c:v>5.2835683183502395E-2</c:v>
                </c:pt>
                <c:pt idx="2347">
                  <c:v>5.6846702383342718E-2</c:v>
                </c:pt>
                <c:pt idx="2348">
                  <c:v>4.7942765754182437E-2</c:v>
                </c:pt>
                <c:pt idx="2349">
                  <c:v>5.690935907924919E-2</c:v>
                </c:pt>
                <c:pt idx="2350">
                  <c:v>8.155014192549169E-2</c:v>
                </c:pt>
                <c:pt idx="2351">
                  <c:v>6.0426384271273323E-2</c:v>
                </c:pt>
                <c:pt idx="2352">
                  <c:v>5.8060212998761337E-2</c:v>
                </c:pt>
                <c:pt idx="2353">
                  <c:v>5.6030662117267607E-2</c:v>
                </c:pt>
                <c:pt idx="2354">
                  <c:v>5.1847386605350661E-2</c:v>
                </c:pt>
                <c:pt idx="2355">
                  <c:v>6.4447325634960029E-2</c:v>
                </c:pt>
                <c:pt idx="2356">
                  <c:v>6.7032953340271401E-2</c:v>
                </c:pt>
                <c:pt idx="2357">
                  <c:v>7.7635015618250799E-2</c:v>
                </c:pt>
                <c:pt idx="2358">
                  <c:v>6.9577874276280649E-2</c:v>
                </c:pt>
                <c:pt idx="2359">
                  <c:v>5.5548828098395668E-2</c:v>
                </c:pt>
                <c:pt idx="2360">
                  <c:v>4.9327833307805193E-2</c:v>
                </c:pt>
                <c:pt idx="2361">
                  <c:v>4.9312744443783543E-2</c:v>
                </c:pt>
                <c:pt idx="2362">
                  <c:v>5.6348233208384751E-2</c:v>
                </c:pt>
                <c:pt idx="2363">
                  <c:v>6.9099886148603462E-2</c:v>
                </c:pt>
                <c:pt idx="2364">
                  <c:v>4.8453910414424609E-2</c:v>
                </c:pt>
                <c:pt idx="2365">
                  <c:v>4.4507504149619292E-2</c:v>
                </c:pt>
                <c:pt idx="2366">
                  <c:v>5.5263378258876929E-2</c:v>
                </c:pt>
                <c:pt idx="2367">
                  <c:v>5.6987351267695337E-2</c:v>
                </c:pt>
                <c:pt idx="2368">
                  <c:v>5.8035524930207395E-2</c:v>
                </c:pt>
                <c:pt idx="2369">
                  <c:v>6.2555473790291305E-2</c:v>
                </c:pt>
                <c:pt idx="2370">
                  <c:v>7.2924704662434739E-2</c:v>
                </c:pt>
                <c:pt idx="2371">
                  <c:v>9.3107284293132031E-2</c:v>
                </c:pt>
                <c:pt idx="2372">
                  <c:v>6.519208597871351E-2</c:v>
                </c:pt>
                <c:pt idx="2373">
                  <c:v>6.2401570402648827E-2</c:v>
                </c:pt>
                <c:pt idx="2374">
                  <c:v>6.6116694908994689E-2</c:v>
                </c:pt>
                <c:pt idx="2375">
                  <c:v>0.10049214705400045</c:v>
                </c:pt>
                <c:pt idx="2376">
                  <c:v>7.5041963687656449E-2</c:v>
                </c:pt>
                <c:pt idx="2377">
                  <c:v>6.8369184159902743E-2</c:v>
                </c:pt>
                <c:pt idx="2378">
                  <c:v>6.2341059442100867E-2</c:v>
                </c:pt>
                <c:pt idx="2379">
                  <c:v>5.9620263177911123E-2</c:v>
                </c:pt>
                <c:pt idx="2380">
                  <c:v>5.7689597732403654E-2</c:v>
                </c:pt>
                <c:pt idx="2381">
                  <c:v>3.8503489174219932E-2</c:v>
                </c:pt>
                <c:pt idx="2382">
                  <c:v>3.487699337203707E-2</c:v>
                </c:pt>
                <c:pt idx="2383">
                  <c:v>5.800717557340513E-2</c:v>
                </c:pt>
                <c:pt idx="2384">
                  <c:v>3.9915056106133898E-2</c:v>
                </c:pt>
                <c:pt idx="2385">
                  <c:v>3.6785740527901664E-2</c:v>
                </c:pt>
                <c:pt idx="2386">
                  <c:v>3.9982045310225284E-2</c:v>
                </c:pt>
                <c:pt idx="2387">
                  <c:v>4.23359317645833E-2</c:v>
                </c:pt>
                <c:pt idx="2388">
                  <c:v>4.2379519812789174E-2</c:v>
                </c:pt>
                <c:pt idx="2389">
                  <c:v>4.0017741153104781E-2</c:v>
                </c:pt>
                <c:pt idx="2390">
                  <c:v>4.6202675974343091E-2</c:v>
                </c:pt>
                <c:pt idx="2391">
                  <c:v>4.3075667016120568E-2</c:v>
                </c:pt>
                <c:pt idx="2392">
                  <c:v>4.4122362524627159E-2</c:v>
                </c:pt>
                <c:pt idx="2393">
                  <c:v>3.4980773906686996E-2</c:v>
                </c:pt>
                <c:pt idx="2394">
                  <c:v>3.1331862050713602E-2</c:v>
                </c:pt>
                <c:pt idx="2395">
                  <c:v>4.0076014509094447E-2</c:v>
                </c:pt>
                <c:pt idx="2396">
                  <c:v>4.203093606277554E-2</c:v>
                </c:pt>
                <c:pt idx="2397">
                  <c:v>4.5616001886647405E-2</c:v>
                </c:pt>
                <c:pt idx="2398">
                  <c:v>4.0729952500591173E-2</c:v>
                </c:pt>
                <c:pt idx="2399">
                  <c:v>3.9643855102151328E-2</c:v>
                </c:pt>
                <c:pt idx="2400">
                  <c:v>3.9339707623789702E-2</c:v>
                </c:pt>
                <c:pt idx="2401">
                  <c:v>5.532800134640499E-2</c:v>
                </c:pt>
                <c:pt idx="2402">
                  <c:v>4.4124463265435274E-2</c:v>
                </c:pt>
                <c:pt idx="2403">
                  <c:v>4.3243588149473489E-2</c:v>
                </c:pt>
                <c:pt idx="2404">
                  <c:v>3.9880583926761186E-2</c:v>
                </c:pt>
                <c:pt idx="2405">
                  <c:v>4.3041063621781082E-2</c:v>
                </c:pt>
                <c:pt idx="2406">
                  <c:v>3.8764290706717122E-2</c:v>
                </c:pt>
                <c:pt idx="2407">
                  <c:v>2.9192079271494316E-2</c:v>
                </c:pt>
                <c:pt idx="2408">
                  <c:v>4.1759855489096831E-2</c:v>
                </c:pt>
                <c:pt idx="2409">
                  <c:v>3.7407587559813486E-2</c:v>
                </c:pt>
                <c:pt idx="2410">
                  <c:v>3.2250443603765236E-2</c:v>
                </c:pt>
                <c:pt idx="2411">
                  <c:v>3.1006279539664366E-2</c:v>
                </c:pt>
                <c:pt idx="2412">
                  <c:v>3.0197347216712588E-2</c:v>
                </c:pt>
                <c:pt idx="2413">
                  <c:v>2.9541491590118481E-2</c:v>
                </c:pt>
                <c:pt idx="2414">
                  <c:v>2.8010682442204025E-2</c:v>
                </c:pt>
                <c:pt idx="2415">
                  <c:v>2.603923410369733E-2</c:v>
                </c:pt>
                <c:pt idx="2416">
                  <c:v>2.3713443242159411E-2</c:v>
                </c:pt>
                <c:pt idx="2417">
                  <c:v>2.5525241058071236E-2</c:v>
                </c:pt>
                <c:pt idx="2418">
                  <c:v>2.5929696704923174E-2</c:v>
                </c:pt>
                <c:pt idx="2419">
                  <c:v>2.9999744447449395E-2</c:v>
                </c:pt>
                <c:pt idx="2420">
                  <c:v>2.3312330421819859E-2</c:v>
                </c:pt>
                <c:pt idx="2421">
                  <c:v>2.5308776360186323E-2</c:v>
                </c:pt>
                <c:pt idx="2422">
                  <c:v>2.3747934160004806E-2</c:v>
                </c:pt>
                <c:pt idx="2423">
                  <c:v>2.5762648618635673E-2</c:v>
                </c:pt>
                <c:pt idx="2424">
                  <c:v>2.6794394122155587E-2</c:v>
                </c:pt>
                <c:pt idx="2425">
                  <c:v>2.2304825421019164E-2</c:v>
                </c:pt>
                <c:pt idx="2426">
                  <c:v>2.6309925862171121E-2</c:v>
                </c:pt>
                <c:pt idx="2427">
                  <c:v>2.186196573255102E-2</c:v>
                </c:pt>
                <c:pt idx="2428">
                  <c:v>2.0748609553837921E-2</c:v>
                </c:pt>
                <c:pt idx="2429">
                  <c:v>2.0657096850403688E-2</c:v>
                </c:pt>
                <c:pt idx="2430">
                  <c:v>2.0220861475934829E-2</c:v>
                </c:pt>
                <c:pt idx="2431">
                  <c:v>2.4320589250877114E-2</c:v>
                </c:pt>
                <c:pt idx="2432">
                  <c:v>2.2751092932427955E-2</c:v>
                </c:pt>
                <c:pt idx="2433">
                  <c:v>2.000420033394627E-2</c:v>
                </c:pt>
                <c:pt idx="2434">
                  <c:v>1.8950295713990869E-2</c:v>
                </c:pt>
                <c:pt idx="2435">
                  <c:v>2.2814672812220309E-2</c:v>
                </c:pt>
                <c:pt idx="2436">
                  <c:v>2.2116284470023808E-2</c:v>
                </c:pt>
                <c:pt idx="2437">
                  <c:v>2.1914906497429304E-2</c:v>
                </c:pt>
                <c:pt idx="2438">
                  <c:v>2.3736434916176975E-2</c:v>
                </c:pt>
                <c:pt idx="2439">
                  <c:v>2.2520139731279195E-2</c:v>
                </c:pt>
                <c:pt idx="2440">
                  <c:v>2.9180578761487184E-2</c:v>
                </c:pt>
                <c:pt idx="2441">
                  <c:v>2.9114000072306009E-2</c:v>
                </c:pt>
                <c:pt idx="2442">
                  <c:v>3.0883369498233362E-2</c:v>
                </c:pt>
                <c:pt idx="2443">
                  <c:v>2.7684121453544857E-2</c:v>
                </c:pt>
                <c:pt idx="2444">
                  <c:v>3.0545401599300998E-2</c:v>
                </c:pt>
                <c:pt idx="2445">
                  <c:v>3.2349521585389687E-2</c:v>
                </c:pt>
                <c:pt idx="2446">
                  <c:v>2.524618222593045E-2</c:v>
                </c:pt>
                <c:pt idx="2447">
                  <c:v>2.5057346221730687E-2</c:v>
                </c:pt>
                <c:pt idx="2448">
                  <c:v>1.9418903790921944E-2</c:v>
                </c:pt>
                <c:pt idx="2449">
                  <c:v>1.6890375340461249E-2</c:v>
                </c:pt>
                <c:pt idx="2450">
                  <c:v>1.7646929269674223E-2</c:v>
                </c:pt>
                <c:pt idx="2451">
                  <c:v>1.5571298677878471E-2</c:v>
                </c:pt>
                <c:pt idx="2452">
                  <c:v>1.9366935017111783E-2</c:v>
                </c:pt>
                <c:pt idx="2453">
                  <c:v>1.7126325984447823E-2</c:v>
                </c:pt>
                <c:pt idx="2454">
                  <c:v>1.7078344382612874E-2</c:v>
                </c:pt>
                <c:pt idx="2455">
                  <c:v>2.1811723912846522E-2</c:v>
                </c:pt>
                <c:pt idx="2456">
                  <c:v>2.1621151547419712E-2</c:v>
                </c:pt>
                <c:pt idx="2457">
                  <c:v>1.6901343498290818E-2</c:v>
                </c:pt>
                <c:pt idx="2458">
                  <c:v>1.3267134892000369E-2</c:v>
                </c:pt>
                <c:pt idx="2459">
                  <c:v>1.2890274193753522E-2</c:v>
                </c:pt>
                <c:pt idx="2460">
                  <c:v>1.3498377692158506E-2</c:v>
                </c:pt>
                <c:pt idx="2461">
                  <c:v>1.4346650811332556E-2</c:v>
                </c:pt>
                <c:pt idx="2462">
                  <c:v>1.1878039626549399E-2</c:v>
                </c:pt>
                <c:pt idx="2463">
                  <c:v>1.1222702993696433E-2</c:v>
                </c:pt>
                <c:pt idx="2464">
                  <c:v>1.123223821597581E-2</c:v>
                </c:pt>
                <c:pt idx="2465">
                  <c:v>1.2250711028135908E-2</c:v>
                </c:pt>
                <c:pt idx="2466">
                  <c:v>1.3734496318715114E-2</c:v>
                </c:pt>
                <c:pt idx="2467">
                  <c:v>1.1478007569184944E-2</c:v>
                </c:pt>
                <c:pt idx="2468">
                  <c:v>1.0799702398581322E-2</c:v>
                </c:pt>
                <c:pt idx="2469">
                  <c:v>1.1818348403441096E-2</c:v>
                </c:pt>
                <c:pt idx="2470">
                  <c:v>1.3615270982838166E-2</c:v>
                </c:pt>
                <c:pt idx="2471">
                  <c:v>1.5449436534018078E-2</c:v>
                </c:pt>
                <c:pt idx="2472">
                  <c:v>1.5658203725717201E-2</c:v>
                </c:pt>
                <c:pt idx="2473">
                  <c:v>1.8854250443345599E-2</c:v>
                </c:pt>
                <c:pt idx="2474">
                  <c:v>1.9350081259770478E-2</c:v>
                </c:pt>
                <c:pt idx="2475">
                  <c:v>2.2226370908345235E-2</c:v>
                </c:pt>
                <c:pt idx="2476">
                  <c:v>2.5380846696792917E-2</c:v>
                </c:pt>
                <c:pt idx="2477">
                  <c:v>2.9042365161207118E-2</c:v>
                </c:pt>
                <c:pt idx="2478">
                  <c:v>2.6736947768767522E-2</c:v>
                </c:pt>
                <c:pt idx="2479">
                  <c:v>2.9078870361863036E-2</c:v>
                </c:pt>
                <c:pt idx="2480">
                  <c:v>3.009608356838105E-2</c:v>
                </c:pt>
                <c:pt idx="2481">
                  <c:v>3.1622150753621452E-2</c:v>
                </c:pt>
                <c:pt idx="2482">
                  <c:v>3.3378828530525567E-2</c:v>
                </c:pt>
                <c:pt idx="2483">
                  <c:v>4.0762906604113899E-2</c:v>
                </c:pt>
                <c:pt idx="2484">
                  <c:v>3.8100129136812821E-2</c:v>
                </c:pt>
                <c:pt idx="2485">
                  <c:v>3.4297576214750082E-2</c:v>
                </c:pt>
                <c:pt idx="2486">
                  <c:v>3.7253813324618759E-2</c:v>
                </c:pt>
                <c:pt idx="2487">
                  <c:v>2.8048635966340853E-2</c:v>
                </c:pt>
                <c:pt idx="2488">
                  <c:v>2.9588883494128925E-2</c:v>
                </c:pt>
                <c:pt idx="2489">
                  <c:v>2.8446471725122408E-2</c:v>
                </c:pt>
                <c:pt idx="2490">
                  <c:v>2.7438885798794735E-2</c:v>
                </c:pt>
                <c:pt idx="2491">
                  <c:v>2.3098020273867936E-2</c:v>
                </c:pt>
                <c:pt idx="2492">
                  <c:v>2.5125625549349148E-2</c:v>
                </c:pt>
                <c:pt idx="2493">
                  <c:v>2.0465186716636351E-2</c:v>
                </c:pt>
                <c:pt idx="2494">
                  <c:v>2.4124562325400264E-2</c:v>
                </c:pt>
                <c:pt idx="2495">
                  <c:v>3.0896299191843529E-2</c:v>
                </c:pt>
                <c:pt idx="2496">
                  <c:v>3.7013817563165109E-2</c:v>
                </c:pt>
                <c:pt idx="2497">
                  <c:v>2.6090222114691933E-2</c:v>
                </c:pt>
                <c:pt idx="2498">
                  <c:v>3.2498271109372548E-2</c:v>
                </c:pt>
                <c:pt idx="2499">
                  <c:v>2.2030346266130037E-2</c:v>
                </c:pt>
                <c:pt idx="2500">
                  <c:v>2.1263158968599323E-2</c:v>
                </c:pt>
                <c:pt idx="2501">
                  <c:v>1.8529603858410779E-2</c:v>
                </c:pt>
                <c:pt idx="2502">
                  <c:v>1.726347404970693E-2</c:v>
                </c:pt>
                <c:pt idx="2503">
                  <c:v>1.750793336278756E-2</c:v>
                </c:pt>
                <c:pt idx="2504">
                  <c:v>1.6954784598897116E-2</c:v>
                </c:pt>
                <c:pt idx="2505">
                  <c:v>1.7423168862363159E-2</c:v>
                </c:pt>
                <c:pt idx="2506">
                  <c:v>1.736674353964214E-2</c:v>
                </c:pt>
                <c:pt idx="2507">
                  <c:v>1.8202153133652307E-2</c:v>
                </c:pt>
                <c:pt idx="2508">
                  <c:v>1.9423177093109097E-2</c:v>
                </c:pt>
                <c:pt idx="2509">
                  <c:v>1.6612394700932658E-2</c:v>
                </c:pt>
                <c:pt idx="2510">
                  <c:v>2.2193847145788499E-2</c:v>
                </c:pt>
                <c:pt idx="2511">
                  <c:v>2.3560810407193999E-2</c:v>
                </c:pt>
                <c:pt idx="2512">
                  <c:v>2.3148140612183208E-2</c:v>
                </c:pt>
                <c:pt idx="2513">
                  <c:v>2.5728713239747784E-2</c:v>
                </c:pt>
                <c:pt idx="2514">
                  <c:v>3.2037536891575104E-2</c:v>
                </c:pt>
                <c:pt idx="2515">
                  <c:v>3.7262607541957468E-2</c:v>
                </c:pt>
                <c:pt idx="2516">
                  <c:v>4.283654470094355E-2</c:v>
                </c:pt>
                <c:pt idx="2517">
                  <c:v>4.1981653008561277E-2</c:v>
                </c:pt>
                <c:pt idx="2518">
                  <c:v>4.5079004648095437E-2</c:v>
                </c:pt>
                <c:pt idx="2519">
                  <c:v>5.6369381080306036E-2</c:v>
                </c:pt>
                <c:pt idx="2520">
                  <c:v>5.8136703962017408E-2</c:v>
                </c:pt>
                <c:pt idx="2521">
                  <c:v>5.3611531357503128E-2</c:v>
                </c:pt>
                <c:pt idx="2522">
                  <c:v>5.2847889883209639E-2</c:v>
                </c:pt>
                <c:pt idx="2523">
                  <c:v>6.2297718544330631E-2</c:v>
                </c:pt>
                <c:pt idx="2524">
                  <c:v>7.2143136527470147E-2</c:v>
                </c:pt>
                <c:pt idx="2525">
                  <c:v>6.4007654150705015E-2</c:v>
                </c:pt>
                <c:pt idx="2526">
                  <c:v>5.6353660314003573E-2</c:v>
                </c:pt>
                <c:pt idx="2527">
                  <c:v>4.0071294257903553E-2</c:v>
                </c:pt>
                <c:pt idx="2528">
                  <c:v>4.4165323715428445E-2</c:v>
                </c:pt>
                <c:pt idx="2529">
                  <c:v>4.7174228703460726E-2</c:v>
                </c:pt>
                <c:pt idx="2530">
                  <c:v>5.1782099085572693E-2</c:v>
                </c:pt>
                <c:pt idx="2531">
                  <c:v>4.8341770409575359E-2</c:v>
                </c:pt>
                <c:pt idx="2532">
                  <c:v>4.3818745453655467E-2</c:v>
                </c:pt>
                <c:pt idx="2533">
                  <c:v>5.052509057050121E-2</c:v>
                </c:pt>
                <c:pt idx="2534">
                  <c:v>4.379992607393593E-2</c:v>
                </c:pt>
                <c:pt idx="2535">
                  <c:v>5.6277820730275818E-2</c:v>
                </c:pt>
                <c:pt idx="2536">
                  <c:v>6.4170533081630884E-2</c:v>
                </c:pt>
                <c:pt idx="2537">
                  <c:v>5.7939388827733987E-2</c:v>
                </c:pt>
                <c:pt idx="2538">
                  <c:v>5.7130042572149181E-2</c:v>
                </c:pt>
                <c:pt idx="2539">
                  <c:v>4.7411034843904645E-2</c:v>
                </c:pt>
                <c:pt idx="2540">
                  <c:v>4.9145792100921376E-2</c:v>
                </c:pt>
                <c:pt idx="2541">
                  <c:v>6.3900331245373865E-2</c:v>
                </c:pt>
                <c:pt idx="2542">
                  <c:v>5.0628917449774213E-2</c:v>
                </c:pt>
                <c:pt idx="2543">
                  <c:v>4.5414257220399309E-2</c:v>
                </c:pt>
                <c:pt idx="2544">
                  <c:v>4.0995690451550035E-2</c:v>
                </c:pt>
                <c:pt idx="2545">
                  <c:v>4.6937506573152682E-2</c:v>
                </c:pt>
                <c:pt idx="2546">
                  <c:v>3.7287445869018457E-2</c:v>
                </c:pt>
                <c:pt idx="2547">
                  <c:v>3.9194447960794902E-2</c:v>
                </c:pt>
                <c:pt idx="2548">
                  <c:v>3.8020955632553699E-2</c:v>
                </c:pt>
                <c:pt idx="2549">
                  <c:v>4.7556679317529806E-2</c:v>
                </c:pt>
                <c:pt idx="2550">
                  <c:v>5.1170496928125635E-2</c:v>
                </c:pt>
                <c:pt idx="2551">
                  <c:v>4.6256452895621088E-2</c:v>
                </c:pt>
                <c:pt idx="2552">
                  <c:v>3.6962231255799324E-2</c:v>
                </c:pt>
                <c:pt idx="2553">
                  <c:v>3.6173472381735142E-2</c:v>
                </c:pt>
                <c:pt idx="2554">
                  <c:v>3.6317296318385664E-2</c:v>
                </c:pt>
                <c:pt idx="2555">
                  <c:v>3.136228104308595E-2</c:v>
                </c:pt>
                <c:pt idx="2556">
                  <c:v>3.5825600921128353E-2</c:v>
                </c:pt>
                <c:pt idx="2557">
                  <c:v>3.4371156748218758E-2</c:v>
                </c:pt>
                <c:pt idx="2558">
                  <c:v>4.1826729944134958E-2</c:v>
                </c:pt>
                <c:pt idx="2559">
                  <c:v>5.6728074867326381E-2</c:v>
                </c:pt>
                <c:pt idx="2560">
                  <c:v>4.9970350463422415E-2</c:v>
                </c:pt>
                <c:pt idx="2561">
                  <c:v>5.3274866351305801E-2</c:v>
                </c:pt>
                <c:pt idx="2562">
                  <c:v>5.4831772558799972E-2</c:v>
                </c:pt>
                <c:pt idx="2563">
                  <c:v>7.395416875243023E-2</c:v>
                </c:pt>
                <c:pt idx="2564">
                  <c:v>6.2739101115316498E-2</c:v>
                </c:pt>
                <c:pt idx="2565">
                  <c:v>7.1121084530437056E-2</c:v>
                </c:pt>
                <c:pt idx="2566">
                  <c:v>8.7312472156246851E-2</c:v>
                </c:pt>
                <c:pt idx="2567">
                  <c:v>6.7946682004721107E-2</c:v>
                </c:pt>
                <c:pt idx="2568">
                  <c:v>9.0328611753810073E-2</c:v>
                </c:pt>
                <c:pt idx="2569">
                  <c:v>8.4801011820546709E-2</c:v>
                </c:pt>
                <c:pt idx="2570">
                  <c:v>9.9870703291988772E-2</c:v>
                </c:pt>
                <c:pt idx="2571">
                  <c:v>8.5227071869239238E-2</c:v>
                </c:pt>
                <c:pt idx="2572">
                  <c:v>9.2709789192135794E-2</c:v>
                </c:pt>
                <c:pt idx="2573">
                  <c:v>0.10211629948644613</c:v>
                </c:pt>
                <c:pt idx="2574">
                  <c:v>9.7727776642122996E-2</c:v>
                </c:pt>
                <c:pt idx="2575">
                  <c:v>0.11621299170728178</c:v>
                </c:pt>
                <c:pt idx="2576">
                  <c:v>0.15598018405275943</c:v>
                </c:pt>
                <c:pt idx="2577">
                  <c:v>0.1448410434877215</c:v>
                </c:pt>
                <c:pt idx="2578">
                  <c:v>0.13650764483763883</c:v>
                </c:pt>
                <c:pt idx="2579">
                  <c:v>0.16654266984672192</c:v>
                </c:pt>
                <c:pt idx="2580">
                  <c:v>0.12766258519572563</c:v>
                </c:pt>
                <c:pt idx="2581">
                  <c:v>0.14670910361379677</c:v>
                </c:pt>
                <c:pt idx="2582">
                  <c:v>0.13231164644813717</c:v>
                </c:pt>
                <c:pt idx="2583">
                  <c:v>0.11130929026106859</c:v>
                </c:pt>
                <c:pt idx="2584">
                  <c:v>9.361514494208785E-2</c:v>
                </c:pt>
                <c:pt idx="2585">
                  <c:v>0.10248251121056556</c:v>
                </c:pt>
                <c:pt idx="2586">
                  <c:v>8.5823059410398528E-2</c:v>
                </c:pt>
                <c:pt idx="2587">
                  <c:v>7.2095491602721731E-2</c:v>
                </c:pt>
                <c:pt idx="2588">
                  <c:v>6.2083651843629635E-2</c:v>
                </c:pt>
                <c:pt idx="2589">
                  <c:v>5.7775374538604082E-2</c:v>
                </c:pt>
                <c:pt idx="2590">
                  <c:v>6.7553607462276122E-2</c:v>
                </c:pt>
                <c:pt idx="2591">
                  <c:v>8.3939202094311272E-2</c:v>
                </c:pt>
                <c:pt idx="2592">
                  <c:v>0.10341240969844985</c:v>
                </c:pt>
                <c:pt idx="2593">
                  <c:v>0.1205361533595693</c:v>
                </c:pt>
                <c:pt idx="2594">
                  <c:v>8.7646118313413637E-2</c:v>
                </c:pt>
                <c:pt idx="2595">
                  <c:v>0.11133081404083504</c:v>
                </c:pt>
                <c:pt idx="2596">
                  <c:v>8.9223712842878847E-2</c:v>
                </c:pt>
                <c:pt idx="2597">
                  <c:v>7.8836262948027369E-2</c:v>
                </c:pt>
                <c:pt idx="2598">
                  <c:v>9.5946614366183597E-2</c:v>
                </c:pt>
                <c:pt idx="2599">
                  <c:v>8.9614245662538644E-2</c:v>
                </c:pt>
                <c:pt idx="2600">
                  <c:v>7.8620993542378864E-2</c:v>
                </c:pt>
                <c:pt idx="2601">
                  <c:v>7.1529786508633883E-2</c:v>
                </c:pt>
                <c:pt idx="2602">
                  <c:v>7.0803101604971455E-2</c:v>
                </c:pt>
                <c:pt idx="2603">
                  <c:v>7.3929700295096268E-2</c:v>
                </c:pt>
                <c:pt idx="2604">
                  <c:v>7.3572865431752413E-2</c:v>
                </c:pt>
                <c:pt idx="2605">
                  <c:v>6.7391395881725991E-2</c:v>
                </c:pt>
                <c:pt idx="2606">
                  <c:v>5.9769789108665677E-2</c:v>
                </c:pt>
                <c:pt idx="2607">
                  <c:v>7.5119426538694939E-2</c:v>
                </c:pt>
                <c:pt idx="2608">
                  <c:v>8.3096560863989172E-2</c:v>
                </c:pt>
                <c:pt idx="2609">
                  <c:v>8.0349484579265676E-2</c:v>
                </c:pt>
                <c:pt idx="2610">
                  <c:v>5.7145894136170036E-2</c:v>
                </c:pt>
                <c:pt idx="2611">
                  <c:v>4.8063292702840592E-2</c:v>
                </c:pt>
                <c:pt idx="2612">
                  <c:v>6.9148790258048182E-2</c:v>
                </c:pt>
                <c:pt idx="2613">
                  <c:v>7.2035795685262485E-2</c:v>
                </c:pt>
                <c:pt idx="2614">
                  <c:v>7.2340964296768631E-2</c:v>
                </c:pt>
                <c:pt idx="2615">
                  <c:v>7.0862782147949513E-2</c:v>
                </c:pt>
                <c:pt idx="2616">
                  <c:v>7.1693088900974616E-2</c:v>
                </c:pt>
                <c:pt idx="2617">
                  <c:v>8.2543810407661497E-2</c:v>
                </c:pt>
                <c:pt idx="2618">
                  <c:v>8.054834331778532E-2</c:v>
                </c:pt>
                <c:pt idx="2619">
                  <c:v>5.9159799507934534E-2</c:v>
                </c:pt>
                <c:pt idx="2620">
                  <c:v>5.4736015701293397E-2</c:v>
                </c:pt>
                <c:pt idx="2621">
                  <c:v>5.835571976052082E-2</c:v>
                </c:pt>
                <c:pt idx="2622">
                  <c:v>6.3600135637968527E-2</c:v>
                </c:pt>
                <c:pt idx="2623">
                  <c:v>4.954730985375172E-2</c:v>
                </c:pt>
                <c:pt idx="2624">
                  <c:v>6.1475621501032481E-2</c:v>
                </c:pt>
                <c:pt idx="2625">
                  <c:v>5.9865335385814622E-2</c:v>
                </c:pt>
                <c:pt idx="2626">
                  <c:v>6.8242028548627265E-2</c:v>
                </c:pt>
                <c:pt idx="2627">
                  <c:v>5.8724806224522044E-2</c:v>
                </c:pt>
                <c:pt idx="2628">
                  <c:v>6.3438266359011869E-2</c:v>
                </c:pt>
                <c:pt idx="2629">
                  <c:v>5.6424991649787502E-2</c:v>
                </c:pt>
                <c:pt idx="2630">
                  <c:v>6.1080764186662778E-2</c:v>
                </c:pt>
                <c:pt idx="2631">
                  <c:v>6.2543200241718083E-2</c:v>
                </c:pt>
                <c:pt idx="2632">
                  <c:v>7.8069229599987633E-2</c:v>
                </c:pt>
                <c:pt idx="2633">
                  <c:v>7.5096847857492655E-2</c:v>
                </c:pt>
                <c:pt idx="2634">
                  <c:v>5.917955706954188E-2</c:v>
                </c:pt>
                <c:pt idx="2635">
                  <c:v>6.2164605396125783E-2</c:v>
                </c:pt>
                <c:pt idx="2636">
                  <c:v>5.6640340644216226E-2</c:v>
                </c:pt>
                <c:pt idx="2637">
                  <c:v>5.1915184753629162E-2</c:v>
                </c:pt>
                <c:pt idx="2638">
                  <c:v>6.8000984610861417E-2</c:v>
                </c:pt>
                <c:pt idx="2639">
                  <c:v>6.9095615252597886E-2</c:v>
                </c:pt>
                <c:pt idx="2640">
                  <c:v>4.4894871930162325E-2</c:v>
                </c:pt>
                <c:pt idx="2641">
                  <c:v>5.2180615050172331E-2</c:v>
                </c:pt>
                <c:pt idx="2642">
                  <c:v>6.103303369486144E-2</c:v>
                </c:pt>
                <c:pt idx="2643">
                  <c:v>5.8485092953797155E-2</c:v>
                </c:pt>
                <c:pt idx="2644">
                  <c:v>5.7510590462813198E-2</c:v>
                </c:pt>
                <c:pt idx="2645">
                  <c:v>4.952900171766713E-2</c:v>
                </c:pt>
                <c:pt idx="2646">
                  <c:v>4.8015845775631151E-2</c:v>
                </c:pt>
                <c:pt idx="2647">
                  <c:v>5.7132421182520564E-2</c:v>
                </c:pt>
                <c:pt idx="2648">
                  <c:v>5.431894020210995E-2</c:v>
                </c:pt>
                <c:pt idx="2649">
                  <c:v>4.2277321997639158E-2</c:v>
                </c:pt>
                <c:pt idx="2650">
                  <c:v>4.9824726899691932E-2</c:v>
                </c:pt>
                <c:pt idx="2651">
                  <c:v>5.5119484261466248E-2</c:v>
                </c:pt>
                <c:pt idx="2652">
                  <c:v>4.2708855711092529E-2</c:v>
                </c:pt>
                <c:pt idx="2653">
                  <c:v>4.6019613898909302E-2</c:v>
                </c:pt>
                <c:pt idx="2654">
                  <c:v>5.9439814930462694E-2</c:v>
                </c:pt>
                <c:pt idx="2655">
                  <c:v>4.8723226599339337E-2</c:v>
                </c:pt>
                <c:pt idx="2656">
                  <c:v>5.4069177862952275E-2</c:v>
                </c:pt>
                <c:pt idx="2657">
                  <c:v>5.0138422880178835E-2</c:v>
                </c:pt>
                <c:pt idx="2658">
                  <c:v>4.8988996387468814E-2</c:v>
                </c:pt>
                <c:pt idx="2659">
                  <c:v>4.8849178854057748E-2</c:v>
                </c:pt>
                <c:pt idx="2660">
                  <c:v>4.8641835716410654E-2</c:v>
                </c:pt>
                <c:pt idx="2661">
                  <c:v>5.050420032761932E-2</c:v>
                </c:pt>
                <c:pt idx="2662">
                  <c:v>4.9749520290553649E-2</c:v>
                </c:pt>
                <c:pt idx="2663">
                  <c:v>6.4471685557430977E-2</c:v>
                </c:pt>
                <c:pt idx="2664">
                  <c:v>6.1087015020219383E-2</c:v>
                </c:pt>
                <c:pt idx="2665">
                  <c:v>4.9071756612539971E-2</c:v>
                </c:pt>
                <c:pt idx="2666">
                  <c:v>5.3589494756954077E-2</c:v>
                </c:pt>
                <c:pt idx="2667">
                  <c:v>5.7756571805370714E-2</c:v>
                </c:pt>
                <c:pt idx="2668">
                  <c:v>4.3081163023982329E-2</c:v>
                </c:pt>
                <c:pt idx="2669">
                  <c:v>4.7120076420074299E-2</c:v>
                </c:pt>
                <c:pt idx="2670">
                  <c:v>4.7527306797064725E-2</c:v>
                </c:pt>
                <c:pt idx="2671">
                  <c:v>4.8815329000505399E-2</c:v>
                </c:pt>
                <c:pt idx="2672">
                  <c:v>3.7516615282795061E-2</c:v>
                </c:pt>
                <c:pt idx="2673">
                  <c:v>3.7610292269302445E-2</c:v>
                </c:pt>
                <c:pt idx="2674">
                  <c:v>2.954820268358831E-2</c:v>
                </c:pt>
                <c:pt idx="2675">
                  <c:v>3.1734462606298586E-2</c:v>
                </c:pt>
                <c:pt idx="2676">
                  <c:v>3.2297220772571161E-2</c:v>
                </c:pt>
                <c:pt idx="2677">
                  <c:v>2.6782747007443024E-2</c:v>
                </c:pt>
                <c:pt idx="2678">
                  <c:v>2.6850151901488643E-2</c:v>
                </c:pt>
                <c:pt idx="2679">
                  <c:v>2.5261827083422124E-2</c:v>
                </c:pt>
                <c:pt idx="2680">
                  <c:v>2.1214014683059015E-2</c:v>
                </c:pt>
                <c:pt idx="2681">
                  <c:v>2.104499366947777E-2</c:v>
                </c:pt>
                <c:pt idx="2682">
                  <c:v>1.7387803386633909E-2</c:v>
                </c:pt>
                <c:pt idx="2683">
                  <c:v>1.7933238074369192E-2</c:v>
                </c:pt>
                <c:pt idx="2684">
                  <c:v>1.8502974446257828E-2</c:v>
                </c:pt>
                <c:pt idx="2685">
                  <c:v>1.6321372948181784E-2</c:v>
                </c:pt>
                <c:pt idx="2686">
                  <c:v>2.0371615172327821E-2</c:v>
                </c:pt>
                <c:pt idx="2687">
                  <c:v>2.1538388702946578E-2</c:v>
                </c:pt>
                <c:pt idx="2688">
                  <c:v>1.6795990067748411E-2</c:v>
                </c:pt>
                <c:pt idx="2689">
                  <c:v>1.8897112183979624E-2</c:v>
                </c:pt>
                <c:pt idx="2690">
                  <c:v>1.8560437762066364E-2</c:v>
                </c:pt>
                <c:pt idx="2691">
                  <c:v>2.1502658108644362E-2</c:v>
                </c:pt>
                <c:pt idx="2692">
                  <c:v>1.9444242969233319E-2</c:v>
                </c:pt>
                <c:pt idx="2693">
                  <c:v>2.6526622497886985E-2</c:v>
                </c:pt>
                <c:pt idx="2694">
                  <c:v>2.2364140608572339E-2</c:v>
                </c:pt>
                <c:pt idx="2695">
                  <c:v>2.345097200252071E-2</c:v>
                </c:pt>
                <c:pt idx="2696">
                  <c:v>2.4280569688589292E-2</c:v>
                </c:pt>
                <c:pt idx="2697">
                  <c:v>2.463534566410017E-2</c:v>
                </c:pt>
                <c:pt idx="2698">
                  <c:v>2.542333204669666E-2</c:v>
                </c:pt>
                <c:pt idx="2699">
                  <c:v>2.5458535546483269E-2</c:v>
                </c:pt>
                <c:pt idx="2700">
                  <c:v>2.0304275360223497E-2</c:v>
                </c:pt>
                <c:pt idx="2701">
                  <c:v>1.8812140995623422E-2</c:v>
                </c:pt>
                <c:pt idx="2702">
                  <c:v>1.4944592880184539E-2</c:v>
                </c:pt>
                <c:pt idx="2703">
                  <c:v>1.8500463230965991E-2</c:v>
                </c:pt>
                <c:pt idx="2704">
                  <c:v>2.6372091638614384E-2</c:v>
                </c:pt>
                <c:pt idx="2705">
                  <c:v>2.5019773110365781E-2</c:v>
                </c:pt>
                <c:pt idx="2706">
                  <c:v>2.1035200366855876E-2</c:v>
                </c:pt>
                <c:pt idx="2707">
                  <c:v>1.9863462995534896E-2</c:v>
                </c:pt>
                <c:pt idx="2708">
                  <c:v>2.0639647307117499E-2</c:v>
                </c:pt>
                <c:pt idx="2709">
                  <c:v>2.0834388181341042E-2</c:v>
                </c:pt>
                <c:pt idx="2710">
                  <c:v>1.897100638459814E-2</c:v>
                </c:pt>
                <c:pt idx="2711">
                  <c:v>2.3843545043778381E-2</c:v>
                </c:pt>
                <c:pt idx="2712">
                  <c:v>2.9484024378429435E-2</c:v>
                </c:pt>
                <c:pt idx="2713">
                  <c:v>2.3337767156554001E-2</c:v>
                </c:pt>
                <c:pt idx="2714">
                  <c:v>2.2062914212535284E-2</c:v>
                </c:pt>
                <c:pt idx="2715">
                  <c:v>2.4423254225892446E-2</c:v>
                </c:pt>
                <c:pt idx="2716">
                  <c:v>2.3740830620426763E-2</c:v>
                </c:pt>
                <c:pt idx="2717">
                  <c:v>2.1585403951672012E-2</c:v>
                </c:pt>
                <c:pt idx="2718">
                  <c:v>2.2474378339637769E-2</c:v>
                </c:pt>
                <c:pt idx="2719">
                  <c:v>2.8406881589063834E-2</c:v>
                </c:pt>
                <c:pt idx="2720">
                  <c:v>1.6819888845607891E-2</c:v>
                </c:pt>
                <c:pt idx="2721">
                  <c:v>1.4378357790459177E-2</c:v>
                </c:pt>
                <c:pt idx="2722">
                  <c:v>1.4211325781291756E-2</c:v>
                </c:pt>
                <c:pt idx="2723">
                  <c:v>1.5186879092817813E-2</c:v>
                </c:pt>
                <c:pt idx="2724">
                  <c:v>1.3039546079175799E-2</c:v>
                </c:pt>
                <c:pt idx="2725">
                  <c:v>1.3971803321832109E-2</c:v>
                </c:pt>
                <c:pt idx="2726">
                  <c:v>1.726403629601083E-2</c:v>
                </c:pt>
                <c:pt idx="2727">
                  <c:v>1.3739400175669832E-2</c:v>
                </c:pt>
                <c:pt idx="2728">
                  <c:v>1.5487155515666635E-2</c:v>
                </c:pt>
                <c:pt idx="2729">
                  <c:v>1.6599751497743721E-2</c:v>
                </c:pt>
                <c:pt idx="2730">
                  <c:v>1.6288051795942997E-2</c:v>
                </c:pt>
                <c:pt idx="2731">
                  <c:v>1.7573030068327208E-2</c:v>
                </c:pt>
                <c:pt idx="2732">
                  <c:v>1.5526053341818887E-2</c:v>
                </c:pt>
                <c:pt idx="2733">
                  <c:v>1.6645615450040216E-2</c:v>
                </c:pt>
                <c:pt idx="2734">
                  <c:v>2.0895428168053336E-2</c:v>
                </c:pt>
                <c:pt idx="2735">
                  <c:v>2.5232873835499426E-2</c:v>
                </c:pt>
                <c:pt idx="2736">
                  <c:v>1.8026871385922461E-2</c:v>
                </c:pt>
                <c:pt idx="2737">
                  <c:v>2.238843557923564E-2</c:v>
                </c:pt>
                <c:pt idx="2738">
                  <c:v>2.1430079827866981E-2</c:v>
                </c:pt>
                <c:pt idx="2739">
                  <c:v>2.5451830740302661E-2</c:v>
                </c:pt>
                <c:pt idx="2740">
                  <c:v>2.6709784876368301E-2</c:v>
                </c:pt>
                <c:pt idx="2741">
                  <c:v>2.6125204993472321E-2</c:v>
                </c:pt>
                <c:pt idx="2742">
                  <c:v>2.473463067394158E-2</c:v>
                </c:pt>
                <c:pt idx="2743">
                  <c:v>2.1871509919685242E-2</c:v>
                </c:pt>
                <c:pt idx="2744">
                  <c:v>2.4140524259243425E-2</c:v>
                </c:pt>
                <c:pt idx="2745">
                  <c:v>2.1194713209573151E-2</c:v>
                </c:pt>
                <c:pt idx="2746">
                  <c:v>2.4271271302579178E-2</c:v>
                </c:pt>
                <c:pt idx="2747">
                  <c:v>2.500986169973932E-2</c:v>
                </c:pt>
                <c:pt idx="2748">
                  <c:v>2.275804980611236E-2</c:v>
                </c:pt>
                <c:pt idx="2749">
                  <c:v>2.0395457666020609E-2</c:v>
                </c:pt>
                <c:pt idx="2750">
                  <c:v>2.0732963703209564E-2</c:v>
                </c:pt>
                <c:pt idx="2751">
                  <c:v>2.2694892798518114E-2</c:v>
                </c:pt>
                <c:pt idx="2752">
                  <c:v>1.8498893399923149E-2</c:v>
                </c:pt>
                <c:pt idx="2753">
                  <c:v>1.7519902256250164E-2</c:v>
                </c:pt>
                <c:pt idx="2754">
                  <c:v>1.6239908266061975E-2</c:v>
                </c:pt>
                <c:pt idx="2755">
                  <c:v>1.4081377520002466E-2</c:v>
                </c:pt>
                <c:pt idx="2756">
                  <c:v>2.0448312263936681E-2</c:v>
                </c:pt>
                <c:pt idx="2757">
                  <c:v>1.5841910677634588E-2</c:v>
                </c:pt>
                <c:pt idx="2758">
                  <c:v>1.8231585005631646E-2</c:v>
                </c:pt>
                <c:pt idx="2759">
                  <c:v>1.6651243686880826E-2</c:v>
                </c:pt>
                <c:pt idx="2760">
                  <c:v>1.741513033026253E-2</c:v>
                </c:pt>
                <c:pt idx="2761">
                  <c:v>1.898662851852323E-2</c:v>
                </c:pt>
                <c:pt idx="2762">
                  <c:v>2.2256281357618611E-2</c:v>
                </c:pt>
                <c:pt idx="2763">
                  <c:v>1.7060766247354864E-2</c:v>
                </c:pt>
                <c:pt idx="2764">
                  <c:v>1.9223594248485538E-2</c:v>
                </c:pt>
                <c:pt idx="2765">
                  <c:v>2.0183681707769099E-2</c:v>
                </c:pt>
                <c:pt idx="2766">
                  <c:v>2.4689173325012904E-2</c:v>
                </c:pt>
                <c:pt idx="2767">
                  <c:v>1.9900093016429678E-2</c:v>
                </c:pt>
                <c:pt idx="2768">
                  <c:v>1.7771580501899076E-2</c:v>
                </c:pt>
                <c:pt idx="2769">
                  <c:v>1.7020348673579919E-2</c:v>
                </c:pt>
                <c:pt idx="2770">
                  <c:v>1.5804272251855433E-2</c:v>
                </c:pt>
                <c:pt idx="2771">
                  <c:v>1.3806004916672714E-2</c:v>
                </c:pt>
                <c:pt idx="2772">
                  <c:v>1.5375037989051247E-2</c:v>
                </c:pt>
                <c:pt idx="2773">
                  <c:v>1.6142656245892364E-2</c:v>
                </c:pt>
                <c:pt idx="2774">
                  <c:v>1.2896229844275783E-2</c:v>
                </c:pt>
                <c:pt idx="2775">
                  <c:v>1.411716256069771E-2</c:v>
                </c:pt>
                <c:pt idx="2776">
                  <c:v>1.3631388116952508E-2</c:v>
                </c:pt>
                <c:pt idx="2777">
                  <c:v>1.155699834755629E-2</c:v>
                </c:pt>
                <c:pt idx="2778">
                  <c:v>1.2418942156516059E-2</c:v>
                </c:pt>
                <c:pt idx="2779">
                  <c:v>1.7211525906427411E-2</c:v>
                </c:pt>
                <c:pt idx="2780">
                  <c:v>1.9182215989302205E-2</c:v>
                </c:pt>
                <c:pt idx="2781">
                  <c:v>1.6200725915148741E-2</c:v>
                </c:pt>
                <c:pt idx="2782">
                  <c:v>1.7452691268371387E-2</c:v>
                </c:pt>
                <c:pt idx="2783">
                  <c:v>1.6325180270488716E-2</c:v>
                </c:pt>
                <c:pt idx="2784">
                  <c:v>1.7249756394304191E-2</c:v>
                </c:pt>
                <c:pt idx="2785">
                  <c:v>1.6004068426301189E-2</c:v>
                </c:pt>
                <c:pt idx="2786">
                  <c:v>1.3035733252477174E-2</c:v>
                </c:pt>
                <c:pt idx="2787">
                  <c:v>1.6552298321995527E-2</c:v>
                </c:pt>
                <c:pt idx="2788">
                  <c:v>2.1057897247800501E-2</c:v>
                </c:pt>
                <c:pt idx="2789">
                  <c:v>2.3435782066248568E-2</c:v>
                </c:pt>
                <c:pt idx="2790">
                  <c:v>2.1648890246367555E-2</c:v>
                </c:pt>
                <c:pt idx="2791">
                  <c:v>2.7089924915147817E-2</c:v>
                </c:pt>
                <c:pt idx="2792">
                  <c:v>2.5359335296214921E-2</c:v>
                </c:pt>
                <c:pt idx="2793">
                  <c:v>2.5195041688148734E-2</c:v>
                </c:pt>
                <c:pt idx="2794">
                  <c:v>2.6480533416183689E-2</c:v>
                </c:pt>
                <c:pt idx="2795">
                  <c:v>2.4131922268802074E-2</c:v>
                </c:pt>
                <c:pt idx="2796">
                  <c:v>2.4033692962309609E-2</c:v>
                </c:pt>
                <c:pt idx="2797">
                  <c:v>2.1696837325687418E-2</c:v>
                </c:pt>
                <c:pt idx="2798">
                  <c:v>1.6381193135699051E-2</c:v>
                </c:pt>
                <c:pt idx="2799">
                  <c:v>1.4185011862485421E-2</c:v>
                </c:pt>
                <c:pt idx="2800">
                  <c:v>1.7563588522202099E-2</c:v>
                </c:pt>
                <c:pt idx="2801">
                  <c:v>2.0381613230046652E-2</c:v>
                </c:pt>
                <c:pt idx="2802">
                  <c:v>1.6792844687481535E-2</c:v>
                </c:pt>
                <c:pt idx="2803">
                  <c:v>1.4163956319585809E-2</c:v>
                </c:pt>
                <c:pt idx="2804">
                  <c:v>1.1907769745211983E-2</c:v>
                </c:pt>
                <c:pt idx="2805">
                  <c:v>1.4039475361630744E-2</c:v>
                </c:pt>
                <c:pt idx="2806">
                  <c:v>1.5370345825713984E-2</c:v>
                </c:pt>
                <c:pt idx="2807">
                  <c:v>1.2531952334390809E-2</c:v>
                </c:pt>
                <c:pt idx="2808">
                  <c:v>1.2177813942239032E-2</c:v>
                </c:pt>
                <c:pt idx="2809">
                  <c:v>1.0419965456112588E-2</c:v>
                </c:pt>
                <c:pt idx="2810">
                  <c:v>6.7878354057122866E-3</c:v>
                </c:pt>
                <c:pt idx="2811">
                  <c:v>8.9641504729954333E-3</c:v>
                </c:pt>
                <c:pt idx="2812">
                  <c:v>1.0900295629842323E-2</c:v>
                </c:pt>
                <c:pt idx="2813">
                  <c:v>1.1788038992597881E-2</c:v>
                </c:pt>
                <c:pt idx="2814">
                  <c:v>1.2661190027855852E-2</c:v>
                </c:pt>
                <c:pt idx="2815">
                  <c:v>1.3057648309388306E-2</c:v>
                </c:pt>
                <c:pt idx="2816">
                  <c:v>1.4018455417429276E-2</c:v>
                </c:pt>
                <c:pt idx="2817">
                  <c:v>1.7599075281706171E-2</c:v>
                </c:pt>
                <c:pt idx="2818">
                  <c:v>2.0494217821664704E-2</c:v>
                </c:pt>
                <c:pt idx="2819">
                  <c:v>2.2701922117663226E-2</c:v>
                </c:pt>
                <c:pt idx="2820">
                  <c:v>1.7870261429741335E-2</c:v>
                </c:pt>
                <c:pt idx="2821">
                  <c:v>1.4829008990807174E-2</c:v>
                </c:pt>
                <c:pt idx="2822">
                  <c:v>1.2731784758046495E-2</c:v>
                </c:pt>
                <c:pt idx="2823">
                  <c:v>1.1125752973330454E-2</c:v>
                </c:pt>
                <c:pt idx="2824">
                  <c:v>1.2200236155850102E-2</c:v>
                </c:pt>
                <c:pt idx="2825">
                  <c:v>9.711552936906653E-3</c:v>
                </c:pt>
                <c:pt idx="2826">
                  <c:v>9.8305145738748316E-3</c:v>
                </c:pt>
                <c:pt idx="2827">
                  <c:v>8.4993066274277277E-3</c:v>
                </c:pt>
                <c:pt idx="2828">
                  <c:v>9.7719281097952849E-3</c:v>
                </c:pt>
                <c:pt idx="2829">
                  <c:v>8.5866316989843712E-3</c:v>
                </c:pt>
                <c:pt idx="2830">
                  <c:v>8.6556980889366201E-3</c:v>
                </c:pt>
                <c:pt idx="2831">
                  <c:v>9.6495498609386384E-3</c:v>
                </c:pt>
                <c:pt idx="2832">
                  <c:v>1.1439318187446364E-2</c:v>
                </c:pt>
                <c:pt idx="2833">
                  <c:v>1.10818226929292E-2</c:v>
                </c:pt>
                <c:pt idx="2834">
                  <c:v>9.7670787128235452E-3</c:v>
                </c:pt>
                <c:pt idx="2835">
                  <c:v>1.0065737942232018E-2</c:v>
                </c:pt>
                <c:pt idx="2836">
                  <c:v>9.5182470959146465E-3</c:v>
                </c:pt>
                <c:pt idx="2837">
                  <c:v>1.1512214396984379E-2</c:v>
                </c:pt>
                <c:pt idx="2838">
                  <c:v>1.2119745443208544E-2</c:v>
                </c:pt>
                <c:pt idx="2839">
                  <c:v>1.3579778085111568E-2</c:v>
                </c:pt>
                <c:pt idx="2840">
                  <c:v>1.4965760616373669E-2</c:v>
                </c:pt>
                <c:pt idx="2841">
                  <c:v>1.3627866674769524E-2</c:v>
                </c:pt>
                <c:pt idx="2842">
                  <c:v>1.6309801747893583E-2</c:v>
                </c:pt>
                <c:pt idx="2843">
                  <c:v>1.3071052125712378E-2</c:v>
                </c:pt>
                <c:pt idx="2844">
                  <c:v>1.6950036148783952E-2</c:v>
                </c:pt>
                <c:pt idx="2845">
                  <c:v>2.4137617482937211E-2</c:v>
                </c:pt>
                <c:pt idx="2846">
                  <c:v>2.1632263270070024E-2</c:v>
                </c:pt>
                <c:pt idx="2847">
                  <c:v>1.9874509483628022E-2</c:v>
                </c:pt>
                <c:pt idx="2848">
                  <c:v>1.7900593891649837E-2</c:v>
                </c:pt>
                <c:pt idx="2849">
                  <c:v>1.8177571874954591E-2</c:v>
                </c:pt>
                <c:pt idx="2850">
                  <c:v>1.7510133288537084E-2</c:v>
                </c:pt>
                <c:pt idx="2851">
                  <c:v>2.2585507080275825E-2</c:v>
                </c:pt>
                <c:pt idx="2852">
                  <c:v>1.8221028400978029E-2</c:v>
                </c:pt>
                <c:pt idx="2853">
                  <c:v>1.665245719757133E-2</c:v>
                </c:pt>
                <c:pt idx="2854">
                  <c:v>1.5728998344200516E-2</c:v>
                </c:pt>
                <c:pt idx="2855">
                  <c:v>1.439240089654676E-2</c:v>
                </c:pt>
                <c:pt idx="2856">
                  <c:v>1.5718846664446978E-2</c:v>
                </c:pt>
                <c:pt idx="2857">
                  <c:v>1.6238805797079568E-2</c:v>
                </c:pt>
                <c:pt idx="2858">
                  <c:v>1.7895501825506754E-2</c:v>
                </c:pt>
                <c:pt idx="2859">
                  <c:v>1.4936380474347442E-2</c:v>
                </c:pt>
                <c:pt idx="2860">
                  <c:v>1.235751770539862E-2</c:v>
                </c:pt>
                <c:pt idx="2861">
                  <c:v>1.5525144394690949E-2</c:v>
                </c:pt>
                <c:pt idx="2862">
                  <c:v>1.2077070591687479E-2</c:v>
                </c:pt>
                <c:pt idx="2863">
                  <c:v>1.1538472047198536E-2</c:v>
                </c:pt>
                <c:pt idx="2864">
                  <c:v>9.0883594171570683E-3</c:v>
                </c:pt>
                <c:pt idx="2865">
                  <c:v>1.1298778229402361E-2</c:v>
                </c:pt>
                <c:pt idx="2866">
                  <c:v>1.0569023958826765E-2</c:v>
                </c:pt>
                <c:pt idx="2867">
                  <c:v>1.1878952743893815E-2</c:v>
                </c:pt>
                <c:pt idx="2868">
                  <c:v>1.1159225745785161E-2</c:v>
                </c:pt>
                <c:pt idx="2869">
                  <c:v>1.2429190866374746E-2</c:v>
                </c:pt>
                <c:pt idx="2870">
                  <c:v>1.3866866077012093E-2</c:v>
                </c:pt>
                <c:pt idx="2871">
                  <c:v>1.8301784214021045E-2</c:v>
                </c:pt>
                <c:pt idx="2872">
                  <c:v>1.7914648818757626E-2</c:v>
                </c:pt>
                <c:pt idx="2873">
                  <c:v>1.5592121307481072E-2</c:v>
                </c:pt>
                <c:pt idx="2874">
                  <c:v>1.4615405155964455E-2</c:v>
                </c:pt>
                <c:pt idx="2875">
                  <c:v>1.3842081381843537E-2</c:v>
                </c:pt>
                <c:pt idx="2876">
                  <c:v>1.2476757492339131E-2</c:v>
                </c:pt>
                <c:pt idx="2877">
                  <c:v>1.3100529100717854E-2</c:v>
                </c:pt>
                <c:pt idx="2878">
                  <c:v>1.2406516878754327E-2</c:v>
                </c:pt>
                <c:pt idx="2879">
                  <c:v>1.2853765773289999E-2</c:v>
                </c:pt>
                <c:pt idx="2880">
                  <c:v>1.2688953883012718E-2</c:v>
                </c:pt>
                <c:pt idx="2881">
                  <c:v>1.3370344834385815E-2</c:v>
                </c:pt>
                <c:pt idx="2882">
                  <c:v>1.2776958380523165E-2</c:v>
                </c:pt>
                <c:pt idx="2883">
                  <c:v>1.2305814571734217E-2</c:v>
                </c:pt>
                <c:pt idx="2884">
                  <c:v>1.0511407594493087E-2</c:v>
                </c:pt>
                <c:pt idx="2885">
                  <c:v>1.0883581740097802E-2</c:v>
                </c:pt>
                <c:pt idx="2886">
                  <c:v>8.5093944018483827E-3</c:v>
                </c:pt>
                <c:pt idx="2887">
                  <c:v>1.0901595890775802E-2</c:v>
                </c:pt>
                <c:pt idx="2888">
                  <c:v>1.2902725276198337E-2</c:v>
                </c:pt>
                <c:pt idx="2889">
                  <c:v>1.1451448655589289E-2</c:v>
                </c:pt>
                <c:pt idx="2890">
                  <c:v>1.0312898974073196E-2</c:v>
                </c:pt>
                <c:pt idx="2891">
                  <c:v>9.7008714917381257E-3</c:v>
                </c:pt>
                <c:pt idx="2892">
                  <c:v>9.0784722077761476E-3</c:v>
                </c:pt>
                <c:pt idx="2893">
                  <c:v>9.2356308407683316E-3</c:v>
                </c:pt>
                <c:pt idx="2894">
                  <c:v>9.5379883025834503E-3</c:v>
                </c:pt>
                <c:pt idx="2895">
                  <c:v>9.8111245591305414E-3</c:v>
                </c:pt>
                <c:pt idx="2896">
                  <c:v>7.4160674348702615E-3</c:v>
                </c:pt>
                <c:pt idx="2897">
                  <c:v>9.753040112327728E-3</c:v>
                </c:pt>
                <c:pt idx="2898">
                  <c:v>1.1626531486505689E-2</c:v>
                </c:pt>
                <c:pt idx="2899">
                  <c:v>1.5070456463332226E-2</c:v>
                </c:pt>
                <c:pt idx="2900">
                  <c:v>1.0271200097804203E-2</c:v>
                </c:pt>
                <c:pt idx="2901">
                  <c:v>1.293818462858504E-2</c:v>
                </c:pt>
                <c:pt idx="2902">
                  <c:v>1.1546361891545769E-2</c:v>
                </c:pt>
                <c:pt idx="2903">
                  <c:v>1.4060211959578243E-2</c:v>
                </c:pt>
                <c:pt idx="2904">
                  <c:v>1.6358455599624552E-2</c:v>
                </c:pt>
                <c:pt idx="2905">
                  <c:v>1.4697893577440729E-2</c:v>
                </c:pt>
                <c:pt idx="2906">
                  <c:v>1.4710359907886725E-2</c:v>
                </c:pt>
                <c:pt idx="2907">
                  <c:v>1.3860662605711902E-2</c:v>
                </c:pt>
                <c:pt idx="2908">
                  <c:v>1.0968834405650746E-2</c:v>
                </c:pt>
                <c:pt idx="2909">
                  <c:v>8.7813461146934741E-3</c:v>
                </c:pt>
                <c:pt idx="2910">
                  <c:v>9.1008934743047679E-3</c:v>
                </c:pt>
                <c:pt idx="2911">
                  <c:v>1.0045913225242571E-2</c:v>
                </c:pt>
                <c:pt idx="2912">
                  <c:v>1.0124368200636214E-2</c:v>
                </c:pt>
                <c:pt idx="2913">
                  <c:v>6.878423822670305E-3</c:v>
                </c:pt>
                <c:pt idx="2914">
                  <c:v>8.2965900023778214E-3</c:v>
                </c:pt>
                <c:pt idx="2915">
                  <c:v>7.7520904135791489E-3</c:v>
                </c:pt>
                <c:pt idx="2916">
                  <c:v>8.3948166192965665E-3</c:v>
                </c:pt>
                <c:pt idx="2917">
                  <c:v>8.1714038856695714E-3</c:v>
                </c:pt>
                <c:pt idx="2918">
                  <c:v>8.8669813850597093E-3</c:v>
                </c:pt>
                <c:pt idx="2919">
                  <c:v>1.0272814211211134E-2</c:v>
                </c:pt>
                <c:pt idx="2920">
                  <c:v>1.0377600682113856E-2</c:v>
                </c:pt>
                <c:pt idx="2921">
                  <c:v>9.3883195661925035E-3</c:v>
                </c:pt>
                <c:pt idx="2922">
                  <c:v>8.6342575485448079E-3</c:v>
                </c:pt>
                <c:pt idx="2923">
                  <c:v>1.0785351201419975E-2</c:v>
                </c:pt>
                <c:pt idx="2924">
                  <c:v>1.5112568583493012E-2</c:v>
                </c:pt>
                <c:pt idx="2925">
                  <c:v>1.3186829294394525E-2</c:v>
                </c:pt>
                <c:pt idx="2926">
                  <c:v>1.0335009725060898E-2</c:v>
                </c:pt>
                <c:pt idx="2927">
                  <c:v>6.9053109722761437E-3</c:v>
                </c:pt>
                <c:pt idx="2928">
                  <c:v>6.2397147643601719E-3</c:v>
                </c:pt>
                <c:pt idx="2929">
                  <c:v>7.8603028028255435E-3</c:v>
                </c:pt>
                <c:pt idx="2930">
                  <c:v>5.0501742978628457E-3</c:v>
                </c:pt>
                <c:pt idx="2931">
                  <c:v>5.2475346541180764E-3</c:v>
                </c:pt>
                <c:pt idx="2932">
                  <c:v>5.8796419335138206E-3</c:v>
                </c:pt>
                <c:pt idx="2933">
                  <c:v>7.0792685422281379E-3</c:v>
                </c:pt>
                <c:pt idx="2934">
                  <c:v>9.465309528152754E-3</c:v>
                </c:pt>
                <c:pt idx="2935">
                  <c:v>1.4713032505467568E-2</c:v>
                </c:pt>
                <c:pt idx="2936">
                  <c:v>1.0130351055206056E-2</c:v>
                </c:pt>
                <c:pt idx="2937">
                  <c:v>1.2593081278439239E-2</c:v>
                </c:pt>
                <c:pt idx="2938">
                  <c:v>1.4692817314839438E-2</c:v>
                </c:pt>
                <c:pt idx="2939">
                  <c:v>1.3896436298757623E-2</c:v>
                </c:pt>
                <c:pt idx="2940">
                  <c:v>1.1248322568675594E-2</c:v>
                </c:pt>
                <c:pt idx="2941">
                  <c:v>1.2692424302486349E-2</c:v>
                </c:pt>
                <c:pt idx="2942">
                  <c:v>1.3937599433087563E-2</c:v>
                </c:pt>
                <c:pt idx="2943">
                  <c:v>1.6131781188743761E-2</c:v>
                </c:pt>
                <c:pt idx="2944">
                  <c:v>1.0193581717888794E-2</c:v>
                </c:pt>
                <c:pt idx="2945">
                  <c:v>9.8108267020696402E-3</c:v>
                </c:pt>
                <c:pt idx="2946">
                  <c:v>1.1108122435795216E-2</c:v>
                </c:pt>
                <c:pt idx="2947">
                  <c:v>1.050543270158198E-2</c:v>
                </c:pt>
                <c:pt idx="2948">
                  <c:v>9.2667966599485081E-3</c:v>
                </c:pt>
                <c:pt idx="2949">
                  <c:v>1.1119503377643546E-2</c:v>
                </c:pt>
                <c:pt idx="2950">
                  <c:v>1.0307777113270272E-2</c:v>
                </c:pt>
                <c:pt idx="2951">
                  <c:v>1.337124705145515E-2</c:v>
                </c:pt>
                <c:pt idx="2952">
                  <c:v>9.8589782185319434E-3</c:v>
                </c:pt>
                <c:pt idx="2953">
                  <c:v>1.1003257981202108E-2</c:v>
                </c:pt>
                <c:pt idx="2954">
                  <c:v>1.1089237921330399E-2</c:v>
                </c:pt>
                <c:pt idx="2955">
                  <c:v>9.1109639672640116E-3</c:v>
                </c:pt>
                <c:pt idx="2956">
                  <c:v>9.7561339692141865E-3</c:v>
                </c:pt>
                <c:pt idx="2957">
                  <c:v>9.2586713774934788E-3</c:v>
                </c:pt>
                <c:pt idx="2958">
                  <c:v>7.0554189296761164E-3</c:v>
                </c:pt>
                <c:pt idx="2959">
                  <c:v>7.7618939428873591E-3</c:v>
                </c:pt>
                <c:pt idx="2960">
                  <c:v>7.0254086834907262E-3</c:v>
                </c:pt>
                <c:pt idx="2961">
                  <c:v>7.1683406568891442E-3</c:v>
                </c:pt>
                <c:pt idx="2962">
                  <c:v>6.3401322136208676E-3</c:v>
                </c:pt>
                <c:pt idx="2963">
                  <c:v>9.3224513653366019E-3</c:v>
                </c:pt>
                <c:pt idx="2964">
                  <c:v>8.3245763454112675E-3</c:v>
                </c:pt>
                <c:pt idx="2965">
                  <c:v>9.7116868910873781E-3</c:v>
                </c:pt>
                <c:pt idx="2966">
                  <c:v>1.0067061519198813E-2</c:v>
                </c:pt>
                <c:pt idx="2967">
                  <c:v>1.0341870294127132E-2</c:v>
                </c:pt>
                <c:pt idx="2968">
                  <c:v>1.187379613366699E-2</c:v>
                </c:pt>
                <c:pt idx="2969">
                  <c:v>1.3595406755425895E-2</c:v>
                </c:pt>
                <c:pt idx="2970">
                  <c:v>1.2012419150191696E-2</c:v>
                </c:pt>
                <c:pt idx="2971">
                  <c:v>1.007064746286554E-2</c:v>
                </c:pt>
                <c:pt idx="2972">
                  <c:v>8.3678317500636996E-3</c:v>
                </c:pt>
                <c:pt idx="2973">
                  <c:v>9.0627047479999723E-3</c:v>
                </c:pt>
                <c:pt idx="2974">
                  <c:v>7.5149651308564856E-3</c:v>
                </c:pt>
                <c:pt idx="2975">
                  <c:v>6.6505681487990407E-3</c:v>
                </c:pt>
                <c:pt idx="2976">
                  <c:v>6.8350615307597E-3</c:v>
                </c:pt>
                <c:pt idx="2977">
                  <c:v>9.0381880497667436E-3</c:v>
                </c:pt>
                <c:pt idx="2978">
                  <c:v>7.7223051450357504E-3</c:v>
                </c:pt>
                <c:pt idx="2979">
                  <c:v>7.2983007746123627E-3</c:v>
                </c:pt>
                <c:pt idx="2980">
                  <c:v>6.5977409991112871E-3</c:v>
                </c:pt>
                <c:pt idx="2981">
                  <c:v>6.4572228368843807E-3</c:v>
                </c:pt>
                <c:pt idx="2982">
                  <c:v>6.4727275439677122E-3</c:v>
                </c:pt>
                <c:pt idx="2983">
                  <c:v>6.4697922468150886E-3</c:v>
                </c:pt>
                <c:pt idx="2984">
                  <c:v>8.819913009106695E-3</c:v>
                </c:pt>
                <c:pt idx="2985">
                  <c:v>1.0348811696600365E-2</c:v>
                </c:pt>
                <c:pt idx="2986">
                  <c:v>1.1018941756273123E-2</c:v>
                </c:pt>
                <c:pt idx="2987">
                  <c:v>7.9513972948428487E-3</c:v>
                </c:pt>
                <c:pt idx="2988">
                  <c:v>7.7540866858219135E-3</c:v>
                </c:pt>
                <c:pt idx="2989">
                  <c:v>7.705211022050561E-3</c:v>
                </c:pt>
                <c:pt idx="2990">
                  <c:v>8.3509799272651671E-3</c:v>
                </c:pt>
                <c:pt idx="2991">
                  <c:v>8.9269629636274175E-3</c:v>
                </c:pt>
                <c:pt idx="2992">
                  <c:v>9.4390256739515961E-3</c:v>
                </c:pt>
                <c:pt idx="2993">
                  <c:v>8.8053499256417027E-3</c:v>
                </c:pt>
                <c:pt idx="2994">
                  <c:v>7.1005970699504588E-3</c:v>
                </c:pt>
                <c:pt idx="2995">
                  <c:v>6.8908283410637284E-3</c:v>
                </c:pt>
                <c:pt idx="2996">
                  <c:v>8.7526550007672715E-3</c:v>
                </c:pt>
                <c:pt idx="2997">
                  <c:v>8.1499963355869762E-3</c:v>
                </c:pt>
                <c:pt idx="2998">
                  <c:v>8.6607566473065785E-3</c:v>
                </c:pt>
                <c:pt idx="2999">
                  <c:v>7.1321524608507761E-3</c:v>
                </c:pt>
                <c:pt idx="3000">
                  <c:v>6.4191642233912671E-3</c:v>
                </c:pt>
                <c:pt idx="3001">
                  <c:v>7.7542238884938759E-3</c:v>
                </c:pt>
                <c:pt idx="3002">
                  <c:v>5.7144137449266349E-3</c:v>
                </c:pt>
                <c:pt idx="3003">
                  <c:v>6.3623508099686834E-3</c:v>
                </c:pt>
                <c:pt idx="3004">
                  <c:v>5.4640629407885959E-3</c:v>
                </c:pt>
                <c:pt idx="3005">
                  <c:v>6.1898143938114315E-3</c:v>
                </c:pt>
                <c:pt idx="3006">
                  <c:v>7.495623646446503E-3</c:v>
                </c:pt>
                <c:pt idx="3007">
                  <c:v>6.1777357708027751E-3</c:v>
                </c:pt>
                <c:pt idx="3008">
                  <c:v>5.9709773702063193E-3</c:v>
                </c:pt>
                <c:pt idx="3009">
                  <c:v>5.9059571043370172E-3</c:v>
                </c:pt>
                <c:pt idx="3010">
                  <c:v>5.1781423326101739E-3</c:v>
                </c:pt>
                <c:pt idx="3011">
                  <c:v>5.6036033767726647E-3</c:v>
                </c:pt>
                <c:pt idx="3012">
                  <c:v>5.8380165141234258E-3</c:v>
                </c:pt>
                <c:pt idx="3013">
                  <c:v>7.4113326672440244E-3</c:v>
                </c:pt>
                <c:pt idx="3014">
                  <c:v>8.3053906942939376E-3</c:v>
                </c:pt>
                <c:pt idx="3015">
                  <c:v>9.1355077752781743E-3</c:v>
                </c:pt>
                <c:pt idx="3016">
                  <c:v>7.0859055704032151E-3</c:v>
                </c:pt>
                <c:pt idx="3017">
                  <c:v>5.7345855539062988E-3</c:v>
                </c:pt>
                <c:pt idx="3018">
                  <c:v>6.1619144116232087E-3</c:v>
                </c:pt>
                <c:pt idx="3019">
                  <c:v>7.2199879976572404E-3</c:v>
                </c:pt>
                <c:pt idx="3020">
                  <c:v>6.4441166802967822E-3</c:v>
                </c:pt>
                <c:pt idx="3021">
                  <c:v>5.6102017664844605E-3</c:v>
                </c:pt>
                <c:pt idx="3022">
                  <c:v>4.6225387114498286E-3</c:v>
                </c:pt>
                <c:pt idx="3023">
                  <c:v>4.8420458006410054E-3</c:v>
                </c:pt>
                <c:pt idx="3024">
                  <c:v>5.7312905349868413E-3</c:v>
                </c:pt>
                <c:pt idx="3025">
                  <c:v>7.0109906341547694E-3</c:v>
                </c:pt>
                <c:pt idx="3026">
                  <c:v>8.1577730941035202E-3</c:v>
                </c:pt>
                <c:pt idx="3027">
                  <c:v>6.5588577281016488E-3</c:v>
                </c:pt>
                <c:pt idx="3028">
                  <c:v>9.6847642889851399E-3</c:v>
                </c:pt>
                <c:pt idx="3029">
                  <c:v>7.7081140800405743E-3</c:v>
                </c:pt>
                <c:pt idx="3030">
                  <c:v>9.5967579729637278E-3</c:v>
                </c:pt>
                <c:pt idx="3031">
                  <c:v>9.2786700370454511E-3</c:v>
                </c:pt>
                <c:pt idx="3032">
                  <c:v>1.0875423423008648E-2</c:v>
                </c:pt>
                <c:pt idx="3033">
                  <c:v>1.1433029591411013E-2</c:v>
                </c:pt>
                <c:pt idx="3034">
                  <c:v>8.2370440964525896E-3</c:v>
                </c:pt>
                <c:pt idx="3035">
                  <c:v>9.6762194564961063E-3</c:v>
                </c:pt>
                <c:pt idx="3036">
                  <c:v>9.5063763016508349E-3</c:v>
                </c:pt>
                <c:pt idx="3037">
                  <c:v>9.738118076613211E-3</c:v>
                </c:pt>
                <c:pt idx="3038">
                  <c:v>1.1047148453009768E-2</c:v>
                </c:pt>
                <c:pt idx="3039">
                  <c:v>1.1824075249706431E-2</c:v>
                </c:pt>
                <c:pt idx="3040">
                  <c:v>9.3772975919870008E-3</c:v>
                </c:pt>
                <c:pt idx="3041">
                  <c:v>1.1349345553681745E-2</c:v>
                </c:pt>
                <c:pt idx="3042">
                  <c:v>1.0341254821027024E-2</c:v>
                </c:pt>
                <c:pt idx="3043">
                  <c:v>9.4204913865281754E-3</c:v>
                </c:pt>
                <c:pt idx="3044">
                  <c:v>1.1881566368058207E-2</c:v>
                </c:pt>
                <c:pt idx="3045">
                  <c:v>9.1638650872565269E-3</c:v>
                </c:pt>
                <c:pt idx="3046">
                  <c:v>1.0969590247428929E-2</c:v>
                </c:pt>
                <c:pt idx="3047">
                  <c:v>1.1082700252950505E-2</c:v>
                </c:pt>
                <c:pt idx="3048">
                  <c:v>9.6030186560714451E-3</c:v>
                </c:pt>
                <c:pt idx="3049">
                  <c:v>1.1863395253534281E-2</c:v>
                </c:pt>
                <c:pt idx="3050">
                  <c:v>1.2620729949655818E-2</c:v>
                </c:pt>
                <c:pt idx="3051">
                  <c:v>1.0711972719022671E-2</c:v>
                </c:pt>
                <c:pt idx="3052">
                  <c:v>1.0495730157898604E-2</c:v>
                </c:pt>
                <c:pt idx="3053">
                  <c:v>8.7830899792369806E-3</c:v>
                </c:pt>
                <c:pt idx="3054">
                  <c:v>8.7684725103333947E-3</c:v>
                </c:pt>
                <c:pt idx="3055">
                  <c:v>7.8190256943530267E-3</c:v>
                </c:pt>
                <c:pt idx="3056">
                  <c:v>7.4276767814787405E-3</c:v>
                </c:pt>
                <c:pt idx="3057">
                  <c:v>7.2626259855594648E-3</c:v>
                </c:pt>
                <c:pt idx="3058">
                  <c:v>6.573471641895836E-3</c:v>
                </c:pt>
                <c:pt idx="3059">
                  <c:v>7.2125126477695341E-3</c:v>
                </c:pt>
                <c:pt idx="3060">
                  <c:v>9.1407746068495992E-3</c:v>
                </c:pt>
                <c:pt idx="3061">
                  <c:v>6.4301464867668554E-3</c:v>
                </c:pt>
                <c:pt idx="3062">
                  <c:v>6.356825034689464E-3</c:v>
                </c:pt>
                <c:pt idx="3063">
                  <c:v>7.8261452532064294E-3</c:v>
                </c:pt>
                <c:pt idx="3064">
                  <c:v>1.0219292204502286E-2</c:v>
                </c:pt>
                <c:pt idx="3065">
                  <c:v>1.0426591890143829E-2</c:v>
                </c:pt>
                <c:pt idx="3066">
                  <c:v>8.7929240181269103E-3</c:v>
                </c:pt>
                <c:pt idx="3067">
                  <c:v>9.8285601286892919E-3</c:v>
                </c:pt>
                <c:pt idx="3068">
                  <c:v>9.7123877467413973E-3</c:v>
                </c:pt>
                <c:pt idx="3069">
                  <c:v>1.0120139849545193E-2</c:v>
                </c:pt>
                <c:pt idx="3070">
                  <c:v>8.8317325007416549E-3</c:v>
                </c:pt>
                <c:pt idx="3071">
                  <c:v>6.8587594364834178E-3</c:v>
                </c:pt>
                <c:pt idx="3072">
                  <c:v>6.9341382346947552E-3</c:v>
                </c:pt>
                <c:pt idx="3073">
                  <c:v>6.9516129533794286E-3</c:v>
                </c:pt>
                <c:pt idx="3074">
                  <c:v>6.6350143381390357E-3</c:v>
                </c:pt>
                <c:pt idx="3075">
                  <c:v>6.9884477272863189E-3</c:v>
                </c:pt>
                <c:pt idx="3076">
                  <c:v>8.4655489494271721E-3</c:v>
                </c:pt>
                <c:pt idx="3077">
                  <c:v>1.0080470980639021E-2</c:v>
                </c:pt>
                <c:pt idx="3078">
                  <c:v>8.9189858287450803E-3</c:v>
                </c:pt>
                <c:pt idx="3079">
                  <c:v>9.36615071889315E-3</c:v>
                </c:pt>
                <c:pt idx="3080">
                  <c:v>1.1495613877172623E-2</c:v>
                </c:pt>
                <c:pt idx="3081">
                  <c:v>1.131754157644933E-2</c:v>
                </c:pt>
                <c:pt idx="3082">
                  <c:v>1.2309220439566639E-2</c:v>
                </c:pt>
                <c:pt idx="3083">
                  <c:v>1.3137898984620732E-2</c:v>
                </c:pt>
                <c:pt idx="3084">
                  <c:v>1.2681334740923549E-2</c:v>
                </c:pt>
                <c:pt idx="3085">
                  <c:v>1.3910955189792651E-2</c:v>
                </c:pt>
                <c:pt idx="3086">
                  <c:v>9.2883061961840114E-3</c:v>
                </c:pt>
                <c:pt idx="3087">
                  <c:v>1.0038861600255028E-2</c:v>
                </c:pt>
                <c:pt idx="3088">
                  <c:v>1.028326521854893E-2</c:v>
                </c:pt>
                <c:pt idx="3089">
                  <c:v>1.1214752662158843E-2</c:v>
                </c:pt>
                <c:pt idx="3090">
                  <c:v>9.6025330816441237E-3</c:v>
                </c:pt>
                <c:pt idx="3091">
                  <c:v>1.0689475502888639E-2</c:v>
                </c:pt>
                <c:pt idx="3092">
                  <c:v>1.2981325938304847E-2</c:v>
                </c:pt>
                <c:pt idx="3093">
                  <c:v>1.440719348096091E-2</c:v>
                </c:pt>
                <c:pt idx="3094">
                  <c:v>1.3512312219626704E-2</c:v>
                </c:pt>
                <c:pt idx="3095">
                  <c:v>1.1829763328729684E-2</c:v>
                </c:pt>
                <c:pt idx="3096">
                  <c:v>1.3177560813245214E-2</c:v>
                </c:pt>
                <c:pt idx="3097">
                  <c:v>1.1890579926229846E-2</c:v>
                </c:pt>
                <c:pt idx="3098">
                  <c:v>1.9167435982410091E-2</c:v>
                </c:pt>
                <c:pt idx="3099">
                  <c:v>2.1057840565320153E-2</c:v>
                </c:pt>
                <c:pt idx="3100">
                  <c:v>2.0009182411232306E-2</c:v>
                </c:pt>
                <c:pt idx="3101">
                  <c:v>1.3689363673633244E-2</c:v>
                </c:pt>
                <c:pt idx="3102">
                  <c:v>1.12739862888174E-2</c:v>
                </c:pt>
                <c:pt idx="3103">
                  <c:v>8.5937424298478809E-3</c:v>
                </c:pt>
                <c:pt idx="3104">
                  <c:v>1.0176320906786513E-2</c:v>
                </c:pt>
                <c:pt idx="3105">
                  <c:v>8.6581000620234196E-3</c:v>
                </c:pt>
                <c:pt idx="3106">
                  <c:v>8.4352264622600207E-3</c:v>
                </c:pt>
                <c:pt idx="3107">
                  <c:v>8.383824472884556E-3</c:v>
                </c:pt>
                <c:pt idx="3108">
                  <c:v>7.4743705119935094E-3</c:v>
                </c:pt>
                <c:pt idx="3109">
                  <c:v>8.7272774562062068E-3</c:v>
                </c:pt>
                <c:pt idx="3110">
                  <c:v>7.1586887322968142E-3</c:v>
                </c:pt>
                <c:pt idx="3111">
                  <c:v>1.0968520082776078E-2</c:v>
                </c:pt>
                <c:pt idx="3112">
                  <c:v>1.1905376824555471E-2</c:v>
                </c:pt>
                <c:pt idx="3113">
                  <c:v>8.2157930578183741E-3</c:v>
                </c:pt>
                <c:pt idx="3114">
                  <c:v>8.5134378991547945E-3</c:v>
                </c:pt>
                <c:pt idx="3115">
                  <c:v>7.8380429562544159E-3</c:v>
                </c:pt>
                <c:pt idx="3116">
                  <c:v>6.427335155568638E-3</c:v>
                </c:pt>
                <c:pt idx="3117">
                  <c:v>5.5239386462247351E-3</c:v>
                </c:pt>
                <c:pt idx="3118">
                  <c:v>6.0515366261639E-3</c:v>
                </c:pt>
                <c:pt idx="3119">
                  <c:v>7.104872712801788E-3</c:v>
                </c:pt>
                <c:pt idx="3120">
                  <c:v>4.5247160226160685E-3</c:v>
                </c:pt>
                <c:pt idx="3121">
                  <c:v>5.3167212274974861E-3</c:v>
                </c:pt>
                <c:pt idx="3122">
                  <c:v>5.7101655681326153E-3</c:v>
                </c:pt>
                <c:pt idx="3123">
                  <c:v>4.8084515775074473E-3</c:v>
                </c:pt>
                <c:pt idx="3124">
                  <c:v>3.7763966892428442E-3</c:v>
                </c:pt>
                <c:pt idx="3125">
                  <c:v>7.1100053668471516E-3</c:v>
                </c:pt>
                <c:pt idx="3126">
                  <c:v>7.4862976007587043E-3</c:v>
                </c:pt>
                <c:pt idx="3127">
                  <c:v>5.6154658043976345E-3</c:v>
                </c:pt>
                <c:pt idx="3128">
                  <c:v>5.1799170522223758E-3</c:v>
                </c:pt>
                <c:pt idx="3129">
                  <c:v>7.7424310843383186E-3</c:v>
                </c:pt>
                <c:pt idx="3130">
                  <c:v>7.0198251670925121E-3</c:v>
                </c:pt>
                <c:pt idx="3131">
                  <c:v>6.2861331968947576E-3</c:v>
                </c:pt>
                <c:pt idx="3132">
                  <c:v>7.5231965238494493E-3</c:v>
                </c:pt>
                <c:pt idx="3133">
                  <c:v>6.9219124786388617E-3</c:v>
                </c:pt>
                <c:pt idx="3134">
                  <c:v>8.1216483191988119E-3</c:v>
                </c:pt>
                <c:pt idx="3135">
                  <c:v>5.5271174823141398E-3</c:v>
                </c:pt>
                <c:pt idx="3136">
                  <c:v>6.1769400852338474E-3</c:v>
                </c:pt>
                <c:pt idx="3137">
                  <c:v>6.7460167668750718E-3</c:v>
                </c:pt>
                <c:pt idx="3138">
                  <c:v>7.6898816998514771E-3</c:v>
                </c:pt>
                <c:pt idx="3139">
                  <c:v>9.0165265534344896E-3</c:v>
                </c:pt>
                <c:pt idx="3140">
                  <c:v>1.1468535752795272E-2</c:v>
                </c:pt>
                <c:pt idx="3141">
                  <c:v>1.2622591428477393E-2</c:v>
                </c:pt>
                <c:pt idx="3142">
                  <c:v>1.2812362833184252E-2</c:v>
                </c:pt>
                <c:pt idx="3143">
                  <c:v>1.1446811441655306E-2</c:v>
                </c:pt>
                <c:pt idx="3144">
                  <c:v>9.4761758460211905E-3</c:v>
                </c:pt>
                <c:pt idx="3145">
                  <c:v>6.0877798944303013E-3</c:v>
                </c:pt>
                <c:pt idx="3146">
                  <c:v>7.8162710172037866E-3</c:v>
                </c:pt>
                <c:pt idx="3147">
                  <c:v>6.22353117177518E-3</c:v>
                </c:pt>
                <c:pt idx="3148">
                  <c:v>5.2911459766220564E-3</c:v>
                </c:pt>
                <c:pt idx="3149">
                  <c:v>7.0092285454282834E-3</c:v>
                </c:pt>
                <c:pt idx="3150">
                  <c:v>6.641256567906006E-3</c:v>
                </c:pt>
                <c:pt idx="3151">
                  <c:v>5.9737919729412709E-3</c:v>
                </c:pt>
                <c:pt idx="3152">
                  <c:v>5.5421658206209765E-3</c:v>
                </c:pt>
                <c:pt idx="3153">
                  <c:v>6.4628076271912504E-3</c:v>
                </c:pt>
                <c:pt idx="3154">
                  <c:v>5.8907661110423216E-3</c:v>
                </c:pt>
                <c:pt idx="3155">
                  <c:v>6.7908728093917471E-3</c:v>
                </c:pt>
                <c:pt idx="3156">
                  <c:v>5.3676153583912646E-3</c:v>
                </c:pt>
                <c:pt idx="3157">
                  <c:v>5.3811869746637373E-3</c:v>
                </c:pt>
                <c:pt idx="3158">
                  <c:v>7.1826385648287444E-3</c:v>
                </c:pt>
                <c:pt idx="3159">
                  <c:v>7.9705405557201486E-3</c:v>
                </c:pt>
                <c:pt idx="3160">
                  <c:v>1.0364123404151533E-2</c:v>
                </c:pt>
                <c:pt idx="3161">
                  <c:v>1.0031839602786962E-2</c:v>
                </c:pt>
                <c:pt idx="3162">
                  <c:v>8.8149158936741499E-3</c:v>
                </c:pt>
                <c:pt idx="3163">
                  <c:v>9.2085295584446256E-3</c:v>
                </c:pt>
                <c:pt idx="3164">
                  <c:v>8.8919614161251277E-3</c:v>
                </c:pt>
                <c:pt idx="3165">
                  <c:v>7.4943007219744704E-3</c:v>
                </c:pt>
                <c:pt idx="3166">
                  <c:v>9.8164459798563732E-3</c:v>
                </c:pt>
                <c:pt idx="3167">
                  <c:v>9.9632809814637988E-3</c:v>
                </c:pt>
                <c:pt idx="3168">
                  <c:v>8.3444319771430724E-3</c:v>
                </c:pt>
                <c:pt idx="3169">
                  <c:v>8.3310133245889234E-3</c:v>
                </c:pt>
                <c:pt idx="3170">
                  <c:v>8.0406652776783428E-3</c:v>
                </c:pt>
                <c:pt idx="3171">
                  <c:v>6.5825902232189148E-3</c:v>
                </c:pt>
                <c:pt idx="3172">
                  <c:v>5.683091569968767E-3</c:v>
                </c:pt>
                <c:pt idx="3173">
                  <c:v>4.9434443181345126E-3</c:v>
                </c:pt>
                <c:pt idx="3174">
                  <c:v>5.3811644273108247E-3</c:v>
                </c:pt>
                <c:pt idx="3175">
                  <c:v>5.1647017267176928E-3</c:v>
                </c:pt>
                <c:pt idx="3176">
                  <c:v>4.6497904645942147E-3</c:v>
                </c:pt>
                <c:pt idx="3177">
                  <c:v>6.0117925780454433E-3</c:v>
                </c:pt>
                <c:pt idx="3178">
                  <c:v>6.2517539584900795E-3</c:v>
                </c:pt>
                <c:pt idx="3179">
                  <c:v>6.3242373650213395E-3</c:v>
                </c:pt>
                <c:pt idx="3180">
                  <c:v>7.8559687463632729E-3</c:v>
                </c:pt>
                <c:pt idx="3181">
                  <c:v>5.5908164756295082E-3</c:v>
                </c:pt>
                <c:pt idx="3182">
                  <c:v>4.4995580808537697E-3</c:v>
                </c:pt>
                <c:pt idx="3183">
                  <c:v>5.9028626000853695E-3</c:v>
                </c:pt>
                <c:pt idx="3184">
                  <c:v>5.932397239576415E-3</c:v>
                </c:pt>
                <c:pt idx="3185">
                  <c:v>4.0554023565803387E-3</c:v>
                </c:pt>
                <c:pt idx="3186">
                  <c:v>3.9043139922604457E-3</c:v>
                </c:pt>
                <c:pt idx="3187">
                  <c:v>3.9442758265091542E-3</c:v>
                </c:pt>
                <c:pt idx="3188">
                  <c:v>4.0544656195819311E-3</c:v>
                </c:pt>
                <c:pt idx="3189">
                  <c:v>4.1914979328581134E-3</c:v>
                </c:pt>
                <c:pt idx="3190">
                  <c:v>5.1588665859700735E-3</c:v>
                </c:pt>
                <c:pt idx="3191">
                  <c:v>5.6318223583396235E-3</c:v>
                </c:pt>
                <c:pt idx="3192">
                  <c:v>4.5180387629948741E-3</c:v>
                </c:pt>
                <c:pt idx="3193">
                  <c:v>3.7186094417766494E-3</c:v>
                </c:pt>
                <c:pt idx="3194">
                  <c:v>3.79589312931517E-3</c:v>
                </c:pt>
                <c:pt idx="3195">
                  <c:v>3.5775750457859436E-3</c:v>
                </c:pt>
                <c:pt idx="3196">
                  <c:v>4.1689415110720083E-3</c:v>
                </c:pt>
                <c:pt idx="3197">
                  <c:v>5.8418776038519559E-3</c:v>
                </c:pt>
                <c:pt idx="3198">
                  <c:v>1.1023882205001676E-2</c:v>
                </c:pt>
                <c:pt idx="3199">
                  <c:v>1.3973324111901412E-2</c:v>
                </c:pt>
              </c:numCache>
            </c:numRef>
          </c:yVal>
          <c:smooth val="0"/>
        </c:ser>
        <c:ser>
          <c:idx val="1"/>
          <c:order val="3"/>
          <c:tx>
            <c:strRef>
              <c:f>TF!$H$1</c:f>
              <c:strCache>
                <c:ptCount val="1"/>
                <c:pt idx="0">
                  <c:v>Q2_TT_V</c:v>
                </c:pt>
              </c:strCache>
            </c:strRef>
          </c:tx>
          <c:spPr>
            <a:ln w="19050" cap="rnd">
              <a:solidFill>
                <a:schemeClr val="accent2"/>
              </a:solidFill>
              <a:round/>
            </a:ln>
            <a:effectLst/>
          </c:spPr>
          <c:marker>
            <c:symbol val="none"/>
          </c:marker>
          <c:xVal>
            <c:numRef>
              <c:f>TF!$A$2:$A$3201</c:f>
              <c:numCache>
                <c:formatCode>0.000</c:formatCode>
                <c:ptCount val="3200"/>
                <c:pt idx="0">
                  <c:v>0.125</c:v>
                </c:pt>
                <c:pt idx="1">
                  <c:v>0.25</c:v>
                </c:pt>
                <c:pt idx="2">
                  <c:v>0.375</c:v>
                </c:pt>
                <c:pt idx="3">
                  <c:v>0.5</c:v>
                </c:pt>
                <c:pt idx="4">
                  <c:v>0.625</c:v>
                </c:pt>
                <c:pt idx="5">
                  <c:v>0.75</c:v>
                </c:pt>
                <c:pt idx="6">
                  <c:v>0.875</c:v>
                </c:pt>
                <c:pt idx="7">
                  <c:v>1</c:v>
                </c:pt>
                <c:pt idx="8">
                  <c:v>1.125</c:v>
                </c:pt>
                <c:pt idx="9">
                  <c:v>1.25</c:v>
                </c:pt>
                <c:pt idx="10">
                  <c:v>1.375</c:v>
                </c:pt>
                <c:pt idx="11">
                  <c:v>1.5</c:v>
                </c:pt>
                <c:pt idx="12">
                  <c:v>1.625</c:v>
                </c:pt>
                <c:pt idx="13">
                  <c:v>1.75</c:v>
                </c:pt>
                <c:pt idx="14">
                  <c:v>1.875</c:v>
                </c:pt>
                <c:pt idx="15">
                  <c:v>2</c:v>
                </c:pt>
                <c:pt idx="16">
                  <c:v>2.125</c:v>
                </c:pt>
                <c:pt idx="17">
                  <c:v>2.25</c:v>
                </c:pt>
                <c:pt idx="18">
                  <c:v>2.375</c:v>
                </c:pt>
                <c:pt idx="19">
                  <c:v>2.5</c:v>
                </c:pt>
                <c:pt idx="20">
                  <c:v>2.625</c:v>
                </c:pt>
                <c:pt idx="21">
                  <c:v>2.75</c:v>
                </c:pt>
                <c:pt idx="22">
                  <c:v>2.875</c:v>
                </c:pt>
                <c:pt idx="23">
                  <c:v>3</c:v>
                </c:pt>
                <c:pt idx="24">
                  <c:v>3.125</c:v>
                </c:pt>
                <c:pt idx="25">
                  <c:v>3.25</c:v>
                </c:pt>
                <c:pt idx="26">
                  <c:v>3.375</c:v>
                </c:pt>
                <c:pt idx="27">
                  <c:v>3.5</c:v>
                </c:pt>
                <c:pt idx="28">
                  <c:v>3.625</c:v>
                </c:pt>
                <c:pt idx="29">
                  <c:v>3.75</c:v>
                </c:pt>
                <c:pt idx="30">
                  <c:v>3.875</c:v>
                </c:pt>
                <c:pt idx="31">
                  <c:v>4</c:v>
                </c:pt>
                <c:pt idx="32">
                  <c:v>4.125</c:v>
                </c:pt>
                <c:pt idx="33">
                  <c:v>4.25</c:v>
                </c:pt>
                <c:pt idx="34">
                  <c:v>4.375</c:v>
                </c:pt>
                <c:pt idx="35">
                  <c:v>4.5</c:v>
                </c:pt>
                <c:pt idx="36">
                  <c:v>4.625</c:v>
                </c:pt>
                <c:pt idx="37">
                  <c:v>4.75</c:v>
                </c:pt>
                <c:pt idx="38">
                  <c:v>4.875</c:v>
                </c:pt>
                <c:pt idx="39">
                  <c:v>5</c:v>
                </c:pt>
                <c:pt idx="40">
                  <c:v>5.125</c:v>
                </c:pt>
                <c:pt idx="41">
                  <c:v>5.25</c:v>
                </c:pt>
                <c:pt idx="42">
                  <c:v>5.375</c:v>
                </c:pt>
                <c:pt idx="43">
                  <c:v>5.5</c:v>
                </c:pt>
                <c:pt idx="44">
                  <c:v>5.625</c:v>
                </c:pt>
                <c:pt idx="45">
                  <c:v>5.75</c:v>
                </c:pt>
                <c:pt idx="46">
                  <c:v>5.875</c:v>
                </c:pt>
                <c:pt idx="47">
                  <c:v>6</c:v>
                </c:pt>
                <c:pt idx="48">
                  <c:v>6.125</c:v>
                </c:pt>
                <c:pt idx="49">
                  <c:v>6.25</c:v>
                </c:pt>
                <c:pt idx="50">
                  <c:v>6.375</c:v>
                </c:pt>
                <c:pt idx="51">
                  <c:v>6.5</c:v>
                </c:pt>
                <c:pt idx="52">
                  <c:v>6.625</c:v>
                </c:pt>
                <c:pt idx="53">
                  <c:v>6.75</c:v>
                </c:pt>
                <c:pt idx="54">
                  <c:v>6.875</c:v>
                </c:pt>
                <c:pt idx="55">
                  <c:v>7</c:v>
                </c:pt>
                <c:pt idx="56">
                  <c:v>7.125</c:v>
                </c:pt>
                <c:pt idx="57">
                  <c:v>7.25</c:v>
                </c:pt>
                <c:pt idx="58">
                  <c:v>7.375</c:v>
                </c:pt>
                <c:pt idx="59">
                  <c:v>7.5</c:v>
                </c:pt>
                <c:pt idx="60">
                  <c:v>7.625</c:v>
                </c:pt>
                <c:pt idx="61">
                  <c:v>7.75</c:v>
                </c:pt>
                <c:pt idx="62">
                  <c:v>7.875</c:v>
                </c:pt>
                <c:pt idx="63">
                  <c:v>8</c:v>
                </c:pt>
                <c:pt idx="64">
                  <c:v>8.125</c:v>
                </c:pt>
                <c:pt idx="65">
                  <c:v>8.25</c:v>
                </c:pt>
                <c:pt idx="66">
                  <c:v>8.375</c:v>
                </c:pt>
                <c:pt idx="67">
                  <c:v>8.5</c:v>
                </c:pt>
                <c:pt idx="68">
                  <c:v>8.625</c:v>
                </c:pt>
                <c:pt idx="69">
                  <c:v>8.75</c:v>
                </c:pt>
                <c:pt idx="70">
                  <c:v>8.875</c:v>
                </c:pt>
                <c:pt idx="71">
                  <c:v>9</c:v>
                </c:pt>
                <c:pt idx="72">
                  <c:v>9.125</c:v>
                </c:pt>
                <c:pt idx="73">
                  <c:v>9.25</c:v>
                </c:pt>
                <c:pt idx="74">
                  <c:v>9.375</c:v>
                </c:pt>
                <c:pt idx="75">
                  <c:v>9.5</c:v>
                </c:pt>
                <c:pt idx="76">
                  <c:v>9.625</c:v>
                </c:pt>
                <c:pt idx="77">
                  <c:v>9.75</c:v>
                </c:pt>
                <c:pt idx="78">
                  <c:v>9.875</c:v>
                </c:pt>
                <c:pt idx="79">
                  <c:v>10</c:v>
                </c:pt>
                <c:pt idx="80">
                  <c:v>10.125</c:v>
                </c:pt>
                <c:pt idx="81">
                  <c:v>10.25</c:v>
                </c:pt>
                <c:pt idx="82">
                  <c:v>10.375</c:v>
                </c:pt>
                <c:pt idx="83">
                  <c:v>10.5</c:v>
                </c:pt>
                <c:pt idx="84">
                  <c:v>10.625</c:v>
                </c:pt>
                <c:pt idx="85">
                  <c:v>10.75</c:v>
                </c:pt>
                <c:pt idx="86">
                  <c:v>10.875</c:v>
                </c:pt>
                <c:pt idx="87">
                  <c:v>11</c:v>
                </c:pt>
                <c:pt idx="88">
                  <c:v>11.125</c:v>
                </c:pt>
                <c:pt idx="89">
                  <c:v>11.25</c:v>
                </c:pt>
                <c:pt idx="90">
                  <c:v>11.375</c:v>
                </c:pt>
                <c:pt idx="91">
                  <c:v>11.5</c:v>
                </c:pt>
                <c:pt idx="92">
                  <c:v>11.625</c:v>
                </c:pt>
                <c:pt idx="93">
                  <c:v>11.75</c:v>
                </c:pt>
                <c:pt idx="94">
                  <c:v>11.875</c:v>
                </c:pt>
                <c:pt idx="95">
                  <c:v>12</c:v>
                </c:pt>
                <c:pt idx="96">
                  <c:v>12.125</c:v>
                </c:pt>
                <c:pt idx="97">
                  <c:v>12.25</c:v>
                </c:pt>
                <c:pt idx="98">
                  <c:v>12.375</c:v>
                </c:pt>
                <c:pt idx="99">
                  <c:v>12.5</c:v>
                </c:pt>
                <c:pt idx="100">
                  <c:v>12.625</c:v>
                </c:pt>
                <c:pt idx="101">
                  <c:v>12.75</c:v>
                </c:pt>
                <c:pt idx="102">
                  <c:v>12.875</c:v>
                </c:pt>
                <c:pt idx="103">
                  <c:v>13</c:v>
                </c:pt>
                <c:pt idx="104">
                  <c:v>13.125</c:v>
                </c:pt>
                <c:pt idx="105">
                  <c:v>13.25</c:v>
                </c:pt>
                <c:pt idx="106">
                  <c:v>13.375</c:v>
                </c:pt>
                <c:pt idx="107">
                  <c:v>13.5</c:v>
                </c:pt>
                <c:pt idx="108">
                  <c:v>13.625</c:v>
                </c:pt>
                <c:pt idx="109">
                  <c:v>13.75</c:v>
                </c:pt>
                <c:pt idx="110">
                  <c:v>13.875</c:v>
                </c:pt>
                <c:pt idx="111">
                  <c:v>14</c:v>
                </c:pt>
                <c:pt idx="112">
                  <c:v>14.125</c:v>
                </c:pt>
                <c:pt idx="113">
                  <c:v>14.25</c:v>
                </c:pt>
                <c:pt idx="114">
                  <c:v>14.375</c:v>
                </c:pt>
                <c:pt idx="115">
                  <c:v>14.5</c:v>
                </c:pt>
                <c:pt idx="116">
                  <c:v>14.625</c:v>
                </c:pt>
                <c:pt idx="117">
                  <c:v>14.75</c:v>
                </c:pt>
                <c:pt idx="118">
                  <c:v>14.875</c:v>
                </c:pt>
                <c:pt idx="119">
                  <c:v>15</c:v>
                </c:pt>
                <c:pt idx="120">
                  <c:v>15.125</c:v>
                </c:pt>
                <c:pt idx="121">
                  <c:v>15.25</c:v>
                </c:pt>
                <c:pt idx="122">
                  <c:v>15.375</c:v>
                </c:pt>
                <c:pt idx="123">
                  <c:v>15.5</c:v>
                </c:pt>
                <c:pt idx="124">
                  <c:v>15.625</c:v>
                </c:pt>
                <c:pt idx="125">
                  <c:v>15.75</c:v>
                </c:pt>
                <c:pt idx="126">
                  <c:v>15.875</c:v>
                </c:pt>
                <c:pt idx="127">
                  <c:v>16</c:v>
                </c:pt>
                <c:pt idx="128">
                  <c:v>16.125</c:v>
                </c:pt>
                <c:pt idx="129">
                  <c:v>16.25</c:v>
                </c:pt>
                <c:pt idx="130">
                  <c:v>16.375</c:v>
                </c:pt>
                <c:pt idx="131">
                  <c:v>16.5</c:v>
                </c:pt>
                <c:pt idx="132">
                  <c:v>16.625</c:v>
                </c:pt>
                <c:pt idx="133">
                  <c:v>16.75</c:v>
                </c:pt>
                <c:pt idx="134">
                  <c:v>16.875</c:v>
                </c:pt>
                <c:pt idx="135">
                  <c:v>17</c:v>
                </c:pt>
                <c:pt idx="136">
                  <c:v>17.125</c:v>
                </c:pt>
                <c:pt idx="137">
                  <c:v>17.25</c:v>
                </c:pt>
                <c:pt idx="138">
                  <c:v>17.375</c:v>
                </c:pt>
                <c:pt idx="139">
                  <c:v>17.5</c:v>
                </c:pt>
                <c:pt idx="140">
                  <c:v>17.625</c:v>
                </c:pt>
                <c:pt idx="141">
                  <c:v>17.75</c:v>
                </c:pt>
                <c:pt idx="142">
                  <c:v>17.875</c:v>
                </c:pt>
                <c:pt idx="143">
                  <c:v>18</c:v>
                </c:pt>
                <c:pt idx="144">
                  <c:v>18.125</c:v>
                </c:pt>
                <c:pt idx="145">
                  <c:v>18.25</c:v>
                </c:pt>
                <c:pt idx="146">
                  <c:v>18.375</c:v>
                </c:pt>
                <c:pt idx="147">
                  <c:v>18.5</c:v>
                </c:pt>
                <c:pt idx="148">
                  <c:v>18.625</c:v>
                </c:pt>
                <c:pt idx="149">
                  <c:v>18.75</c:v>
                </c:pt>
                <c:pt idx="150">
                  <c:v>18.875</c:v>
                </c:pt>
                <c:pt idx="151">
                  <c:v>19</c:v>
                </c:pt>
                <c:pt idx="152">
                  <c:v>19.125</c:v>
                </c:pt>
                <c:pt idx="153">
                  <c:v>19.25</c:v>
                </c:pt>
                <c:pt idx="154">
                  <c:v>19.375</c:v>
                </c:pt>
                <c:pt idx="155">
                  <c:v>19.5</c:v>
                </c:pt>
                <c:pt idx="156">
                  <c:v>19.625</c:v>
                </c:pt>
                <c:pt idx="157">
                  <c:v>19.75</c:v>
                </c:pt>
                <c:pt idx="158">
                  <c:v>19.875</c:v>
                </c:pt>
                <c:pt idx="159">
                  <c:v>20</c:v>
                </c:pt>
                <c:pt idx="160">
                  <c:v>20.125</c:v>
                </c:pt>
                <c:pt idx="161">
                  <c:v>20.25</c:v>
                </c:pt>
                <c:pt idx="162">
                  <c:v>20.375</c:v>
                </c:pt>
                <c:pt idx="163">
                  <c:v>20.5</c:v>
                </c:pt>
                <c:pt idx="164">
                  <c:v>20.625</c:v>
                </c:pt>
                <c:pt idx="165">
                  <c:v>20.75</c:v>
                </c:pt>
                <c:pt idx="166">
                  <c:v>20.875</c:v>
                </c:pt>
                <c:pt idx="167">
                  <c:v>21</c:v>
                </c:pt>
                <c:pt idx="168">
                  <c:v>21.125</c:v>
                </c:pt>
                <c:pt idx="169">
                  <c:v>21.25</c:v>
                </c:pt>
                <c:pt idx="170">
                  <c:v>21.375</c:v>
                </c:pt>
                <c:pt idx="171">
                  <c:v>21.5</c:v>
                </c:pt>
                <c:pt idx="172">
                  <c:v>21.625</c:v>
                </c:pt>
                <c:pt idx="173">
                  <c:v>21.75</c:v>
                </c:pt>
                <c:pt idx="174">
                  <c:v>21.875</c:v>
                </c:pt>
                <c:pt idx="175">
                  <c:v>22</c:v>
                </c:pt>
                <c:pt idx="176">
                  <c:v>22.125</c:v>
                </c:pt>
                <c:pt idx="177">
                  <c:v>22.25</c:v>
                </c:pt>
                <c:pt idx="178">
                  <c:v>22.375</c:v>
                </c:pt>
                <c:pt idx="179">
                  <c:v>22.5</c:v>
                </c:pt>
                <c:pt idx="180">
                  <c:v>22.625</c:v>
                </c:pt>
                <c:pt idx="181">
                  <c:v>22.75</c:v>
                </c:pt>
                <c:pt idx="182">
                  <c:v>22.875</c:v>
                </c:pt>
                <c:pt idx="183">
                  <c:v>23</c:v>
                </c:pt>
                <c:pt idx="184">
                  <c:v>23.125</c:v>
                </c:pt>
                <c:pt idx="185">
                  <c:v>23.25</c:v>
                </c:pt>
                <c:pt idx="186">
                  <c:v>23.375</c:v>
                </c:pt>
                <c:pt idx="187">
                  <c:v>23.5</c:v>
                </c:pt>
                <c:pt idx="188">
                  <c:v>23.625</c:v>
                </c:pt>
                <c:pt idx="189">
                  <c:v>23.75</c:v>
                </c:pt>
                <c:pt idx="190">
                  <c:v>23.875</c:v>
                </c:pt>
                <c:pt idx="191">
                  <c:v>24</c:v>
                </c:pt>
                <c:pt idx="192">
                  <c:v>24.125</c:v>
                </c:pt>
                <c:pt idx="193">
                  <c:v>24.25</c:v>
                </c:pt>
                <c:pt idx="194">
                  <c:v>24.375</c:v>
                </c:pt>
                <c:pt idx="195">
                  <c:v>24.5</c:v>
                </c:pt>
                <c:pt idx="196">
                  <c:v>24.625</c:v>
                </c:pt>
                <c:pt idx="197">
                  <c:v>24.75</c:v>
                </c:pt>
                <c:pt idx="198">
                  <c:v>24.875</c:v>
                </c:pt>
                <c:pt idx="199">
                  <c:v>25</c:v>
                </c:pt>
                <c:pt idx="200">
                  <c:v>25.125</c:v>
                </c:pt>
                <c:pt idx="201">
                  <c:v>25.25</c:v>
                </c:pt>
                <c:pt idx="202">
                  <c:v>25.375</c:v>
                </c:pt>
                <c:pt idx="203">
                  <c:v>25.5</c:v>
                </c:pt>
                <c:pt idx="204">
                  <c:v>25.625</c:v>
                </c:pt>
                <c:pt idx="205">
                  <c:v>25.75</c:v>
                </c:pt>
                <c:pt idx="206">
                  <c:v>25.875</c:v>
                </c:pt>
                <c:pt idx="207">
                  <c:v>26</c:v>
                </c:pt>
                <c:pt idx="208">
                  <c:v>26.125</c:v>
                </c:pt>
                <c:pt idx="209">
                  <c:v>26.25</c:v>
                </c:pt>
                <c:pt idx="210">
                  <c:v>26.375</c:v>
                </c:pt>
                <c:pt idx="211">
                  <c:v>26.5</c:v>
                </c:pt>
                <c:pt idx="212">
                  <c:v>26.625</c:v>
                </c:pt>
                <c:pt idx="213">
                  <c:v>26.75</c:v>
                </c:pt>
                <c:pt idx="214">
                  <c:v>26.875</c:v>
                </c:pt>
                <c:pt idx="215">
                  <c:v>27</c:v>
                </c:pt>
                <c:pt idx="216">
                  <c:v>27.125</c:v>
                </c:pt>
                <c:pt idx="217">
                  <c:v>27.25</c:v>
                </c:pt>
                <c:pt idx="218">
                  <c:v>27.375</c:v>
                </c:pt>
                <c:pt idx="219">
                  <c:v>27.5</c:v>
                </c:pt>
                <c:pt idx="220">
                  <c:v>27.625</c:v>
                </c:pt>
                <c:pt idx="221">
                  <c:v>27.75</c:v>
                </c:pt>
                <c:pt idx="222">
                  <c:v>27.875</c:v>
                </c:pt>
                <c:pt idx="223">
                  <c:v>28</c:v>
                </c:pt>
                <c:pt idx="224">
                  <c:v>28.125</c:v>
                </c:pt>
                <c:pt idx="225">
                  <c:v>28.25</c:v>
                </c:pt>
                <c:pt idx="226">
                  <c:v>28.375</c:v>
                </c:pt>
                <c:pt idx="227">
                  <c:v>28.5</c:v>
                </c:pt>
                <c:pt idx="228">
                  <c:v>28.625</c:v>
                </c:pt>
                <c:pt idx="229">
                  <c:v>28.75</c:v>
                </c:pt>
                <c:pt idx="230">
                  <c:v>28.875</c:v>
                </c:pt>
                <c:pt idx="231">
                  <c:v>29</c:v>
                </c:pt>
                <c:pt idx="232">
                  <c:v>29.125</c:v>
                </c:pt>
                <c:pt idx="233">
                  <c:v>29.25</c:v>
                </c:pt>
                <c:pt idx="234">
                  <c:v>29.375</c:v>
                </c:pt>
                <c:pt idx="235">
                  <c:v>29.5</c:v>
                </c:pt>
                <c:pt idx="236">
                  <c:v>29.625</c:v>
                </c:pt>
                <c:pt idx="237">
                  <c:v>29.75</c:v>
                </c:pt>
                <c:pt idx="238">
                  <c:v>29.875</c:v>
                </c:pt>
                <c:pt idx="239">
                  <c:v>30</c:v>
                </c:pt>
                <c:pt idx="240">
                  <c:v>30.125</c:v>
                </c:pt>
                <c:pt idx="241">
                  <c:v>30.25</c:v>
                </c:pt>
                <c:pt idx="242">
                  <c:v>30.375</c:v>
                </c:pt>
                <c:pt idx="243">
                  <c:v>30.5</c:v>
                </c:pt>
                <c:pt idx="244">
                  <c:v>30.625</c:v>
                </c:pt>
                <c:pt idx="245">
                  <c:v>30.75</c:v>
                </c:pt>
                <c:pt idx="246">
                  <c:v>30.875</c:v>
                </c:pt>
                <c:pt idx="247">
                  <c:v>31</c:v>
                </c:pt>
                <c:pt idx="248">
                  <c:v>31.125</c:v>
                </c:pt>
                <c:pt idx="249">
                  <c:v>31.25</c:v>
                </c:pt>
                <c:pt idx="250">
                  <c:v>31.375</c:v>
                </c:pt>
                <c:pt idx="251">
                  <c:v>31.5</c:v>
                </c:pt>
                <c:pt idx="252">
                  <c:v>31.625</c:v>
                </c:pt>
                <c:pt idx="253">
                  <c:v>31.75</c:v>
                </c:pt>
                <c:pt idx="254">
                  <c:v>31.875</c:v>
                </c:pt>
                <c:pt idx="255">
                  <c:v>32</c:v>
                </c:pt>
                <c:pt idx="256">
                  <c:v>32.125</c:v>
                </c:pt>
                <c:pt idx="257">
                  <c:v>32.25</c:v>
                </c:pt>
                <c:pt idx="258">
                  <c:v>32.375</c:v>
                </c:pt>
                <c:pt idx="259">
                  <c:v>32.5</c:v>
                </c:pt>
                <c:pt idx="260">
                  <c:v>32.625</c:v>
                </c:pt>
                <c:pt idx="261">
                  <c:v>32.75</c:v>
                </c:pt>
                <c:pt idx="262">
                  <c:v>32.875</c:v>
                </c:pt>
                <c:pt idx="263">
                  <c:v>33</c:v>
                </c:pt>
                <c:pt idx="264">
                  <c:v>33.125</c:v>
                </c:pt>
                <c:pt idx="265">
                  <c:v>33.25</c:v>
                </c:pt>
                <c:pt idx="266">
                  <c:v>33.375</c:v>
                </c:pt>
                <c:pt idx="267">
                  <c:v>33.5</c:v>
                </c:pt>
                <c:pt idx="268">
                  <c:v>33.625</c:v>
                </c:pt>
                <c:pt idx="269">
                  <c:v>33.75</c:v>
                </c:pt>
                <c:pt idx="270">
                  <c:v>33.875</c:v>
                </c:pt>
                <c:pt idx="271">
                  <c:v>34</c:v>
                </c:pt>
                <c:pt idx="272">
                  <c:v>34.125</c:v>
                </c:pt>
                <c:pt idx="273">
                  <c:v>34.25</c:v>
                </c:pt>
                <c:pt idx="274">
                  <c:v>34.375</c:v>
                </c:pt>
                <c:pt idx="275">
                  <c:v>34.5</c:v>
                </c:pt>
                <c:pt idx="276">
                  <c:v>34.625</c:v>
                </c:pt>
                <c:pt idx="277">
                  <c:v>34.75</c:v>
                </c:pt>
                <c:pt idx="278">
                  <c:v>34.875</c:v>
                </c:pt>
                <c:pt idx="279">
                  <c:v>35</c:v>
                </c:pt>
                <c:pt idx="280">
                  <c:v>35.125</c:v>
                </c:pt>
                <c:pt idx="281">
                  <c:v>35.25</c:v>
                </c:pt>
                <c:pt idx="282">
                  <c:v>35.375</c:v>
                </c:pt>
                <c:pt idx="283">
                  <c:v>35.5</c:v>
                </c:pt>
                <c:pt idx="284">
                  <c:v>35.625</c:v>
                </c:pt>
                <c:pt idx="285">
                  <c:v>35.75</c:v>
                </c:pt>
                <c:pt idx="286">
                  <c:v>35.875</c:v>
                </c:pt>
                <c:pt idx="287">
                  <c:v>36</c:v>
                </c:pt>
                <c:pt idx="288">
                  <c:v>36.125</c:v>
                </c:pt>
                <c:pt idx="289">
                  <c:v>36.25</c:v>
                </c:pt>
                <c:pt idx="290">
                  <c:v>36.375</c:v>
                </c:pt>
                <c:pt idx="291">
                  <c:v>36.5</c:v>
                </c:pt>
                <c:pt idx="292">
                  <c:v>36.625</c:v>
                </c:pt>
                <c:pt idx="293">
                  <c:v>36.75</c:v>
                </c:pt>
                <c:pt idx="294">
                  <c:v>36.875</c:v>
                </c:pt>
                <c:pt idx="295">
                  <c:v>37</c:v>
                </c:pt>
                <c:pt idx="296">
                  <c:v>37.125</c:v>
                </c:pt>
                <c:pt idx="297">
                  <c:v>37.25</c:v>
                </c:pt>
                <c:pt idx="298">
                  <c:v>37.375</c:v>
                </c:pt>
                <c:pt idx="299">
                  <c:v>37.5</c:v>
                </c:pt>
                <c:pt idx="300">
                  <c:v>37.625</c:v>
                </c:pt>
                <c:pt idx="301">
                  <c:v>37.75</c:v>
                </c:pt>
                <c:pt idx="302">
                  <c:v>37.875</c:v>
                </c:pt>
                <c:pt idx="303">
                  <c:v>38</c:v>
                </c:pt>
                <c:pt idx="304">
                  <c:v>38.125</c:v>
                </c:pt>
                <c:pt idx="305">
                  <c:v>38.25</c:v>
                </c:pt>
                <c:pt idx="306">
                  <c:v>38.375</c:v>
                </c:pt>
                <c:pt idx="307">
                  <c:v>38.5</c:v>
                </c:pt>
                <c:pt idx="308">
                  <c:v>38.625</c:v>
                </c:pt>
                <c:pt idx="309">
                  <c:v>38.75</c:v>
                </c:pt>
                <c:pt idx="310">
                  <c:v>38.875</c:v>
                </c:pt>
                <c:pt idx="311">
                  <c:v>39</c:v>
                </c:pt>
                <c:pt idx="312">
                  <c:v>39.125</c:v>
                </c:pt>
                <c:pt idx="313">
                  <c:v>39.25</c:v>
                </c:pt>
                <c:pt idx="314">
                  <c:v>39.375</c:v>
                </c:pt>
                <c:pt idx="315">
                  <c:v>39.5</c:v>
                </c:pt>
                <c:pt idx="316">
                  <c:v>39.625</c:v>
                </c:pt>
                <c:pt idx="317">
                  <c:v>39.75</c:v>
                </c:pt>
                <c:pt idx="318">
                  <c:v>39.875</c:v>
                </c:pt>
                <c:pt idx="319">
                  <c:v>40</c:v>
                </c:pt>
                <c:pt idx="320">
                  <c:v>40.125</c:v>
                </c:pt>
                <c:pt idx="321">
                  <c:v>40.25</c:v>
                </c:pt>
                <c:pt idx="322">
                  <c:v>40.375</c:v>
                </c:pt>
                <c:pt idx="323">
                  <c:v>40.5</c:v>
                </c:pt>
                <c:pt idx="324">
                  <c:v>40.625</c:v>
                </c:pt>
                <c:pt idx="325">
                  <c:v>40.75</c:v>
                </c:pt>
                <c:pt idx="326">
                  <c:v>40.875</c:v>
                </c:pt>
                <c:pt idx="327">
                  <c:v>41</c:v>
                </c:pt>
                <c:pt idx="328">
                  <c:v>41.125</c:v>
                </c:pt>
                <c:pt idx="329">
                  <c:v>41.25</c:v>
                </c:pt>
                <c:pt idx="330">
                  <c:v>41.375</c:v>
                </c:pt>
                <c:pt idx="331">
                  <c:v>41.5</c:v>
                </c:pt>
                <c:pt idx="332">
                  <c:v>41.625</c:v>
                </c:pt>
                <c:pt idx="333">
                  <c:v>41.75</c:v>
                </c:pt>
                <c:pt idx="334">
                  <c:v>41.875</c:v>
                </c:pt>
                <c:pt idx="335">
                  <c:v>42</c:v>
                </c:pt>
                <c:pt idx="336">
                  <c:v>42.125</c:v>
                </c:pt>
                <c:pt idx="337">
                  <c:v>42.25</c:v>
                </c:pt>
                <c:pt idx="338">
                  <c:v>42.375</c:v>
                </c:pt>
                <c:pt idx="339">
                  <c:v>42.5</c:v>
                </c:pt>
                <c:pt idx="340">
                  <c:v>42.625</c:v>
                </c:pt>
                <c:pt idx="341">
                  <c:v>42.75</c:v>
                </c:pt>
                <c:pt idx="342">
                  <c:v>42.875</c:v>
                </c:pt>
                <c:pt idx="343">
                  <c:v>43</c:v>
                </c:pt>
                <c:pt idx="344">
                  <c:v>43.125</c:v>
                </c:pt>
                <c:pt idx="345">
                  <c:v>43.25</c:v>
                </c:pt>
                <c:pt idx="346">
                  <c:v>43.375</c:v>
                </c:pt>
                <c:pt idx="347">
                  <c:v>43.5</c:v>
                </c:pt>
                <c:pt idx="348">
                  <c:v>43.625</c:v>
                </c:pt>
                <c:pt idx="349">
                  <c:v>43.75</c:v>
                </c:pt>
                <c:pt idx="350">
                  <c:v>43.875</c:v>
                </c:pt>
                <c:pt idx="351">
                  <c:v>44</c:v>
                </c:pt>
                <c:pt idx="352">
                  <c:v>44.125</c:v>
                </c:pt>
                <c:pt idx="353">
                  <c:v>44.25</c:v>
                </c:pt>
                <c:pt idx="354">
                  <c:v>44.375</c:v>
                </c:pt>
                <c:pt idx="355">
                  <c:v>44.5</c:v>
                </c:pt>
                <c:pt idx="356">
                  <c:v>44.625</c:v>
                </c:pt>
                <c:pt idx="357">
                  <c:v>44.75</c:v>
                </c:pt>
                <c:pt idx="358">
                  <c:v>44.875</c:v>
                </c:pt>
                <c:pt idx="359">
                  <c:v>45</c:v>
                </c:pt>
                <c:pt idx="360">
                  <c:v>45.125</c:v>
                </c:pt>
                <c:pt idx="361">
                  <c:v>45.25</c:v>
                </c:pt>
                <c:pt idx="362">
                  <c:v>45.375</c:v>
                </c:pt>
                <c:pt idx="363">
                  <c:v>45.5</c:v>
                </c:pt>
                <c:pt idx="364">
                  <c:v>45.625</c:v>
                </c:pt>
                <c:pt idx="365">
                  <c:v>45.75</c:v>
                </c:pt>
                <c:pt idx="366">
                  <c:v>45.875</c:v>
                </c:pt>
                <c:pt idx="367">
                  <c:v>46</c:v>
                </c:pt>
                <c:pt idx="368">
                  <c:v>46.125</c:v>
                </c:pt>
                <c:pt idx="369">
                  <c:v>46.25</c:v>
                </c:pt>
                <c:pt idx="370">
                  <c:v>46.375</c:v>
                </c:pt>
                <c:pt idx="371">
                  <c:v>46.5</c:v>
                </c:pt>
                <c:pt idx="372">
                  <c:v>46.625</c:v>
                </c:pt>
                <c:pt idx="373">
                  <c:v>46.75</c:v>
                </c:pt>
                <c:pt idx="374">
                  <c:v>46.875</c:v>
                </c:pt>
                <c:pt idx="375">
                  <c:v>47</c:v>
                </c:pt>
                <c:pt idx="376">
                  <c:v>47.125</c:v>
                </c:pt>
                <c:pt idx="377">
                  <c:v>47.25</c:v>
                </c:pt>
                <c:pt idx="378">
                  <c:v>47.375</c:v>
                </c:pt>
                <c:pt idx="379">
                  <c:v>47.5</c:v>
                </c:pt>
                <c:pt idx="380">
                  <c:v>47.625</c:v>
                </c:pt>
                <c:pt idx="381">
                  <c:v>47.75</c:v>
                </c:pt>
                <c:pt idx="382">
                  <c:v>47.875</c:v>
                </c:pt>
                <c:pt idx="383">
                  <c:v>48</c:v>
                </c:pt>
                <c:pt idx="384">
                  <c:v>48.125</c:v>
                </c:pt>
                <c:pt idx="385">
                  <c:v>48.25</c:v>
                </c:pt>
                <c:pt idx="386">
                  <c:v>48.375</c:v>
                </c:pt>
                <c:pt idx="387">
                  <c:v>48.5</c:v>
                </c:pt>
                <c:pt idx="388">
                  <c:v>48.625</c:v>
                </c:pt>
                <c:pt idx="389">
                  <c:v>48.75</c:v>
                </c:pt>
                <c:pt idx="390">
                  <c:v>48.875</c:v>
                </c:pt>
                <c:pt idx="391">
                  <c:v>49</c:v>
                </c:pt>
                <c:pt idx="392">
                  <c:v>49.125</c:v>
                </c:pt>
                <c:pt idx="393">
                  <c:v>49.25</c:v>
                </c:pt>
                <c:pt idx="394">
                  <c:v>49.375</c:v>
                </c:pt>
                <c:pt idx="395">
                  <c:v>49.5</c:v>
                </c:pt>
                <c:pt idx="396">
                  <c:v>49.625</c:v>
                </c:pt>
                <c:pt idx="397">
                  <c:v>49.75</c:v>
                </c:pt>
                <c:pt idx="398">
                  <c:v>49.875</c:v>
                </c:pt>
                <c:pt idx="399">
                  <c:v>50</c:v>
                </c:pt>
                <c:pt idx="400">
                  <c:v>50.125</c:v>
                </c:pt>
                <c:pt idx="401">
                  <c:v>50.25</c:v>
                </c:pt>
                <c:pt idx="402">
                  <c:v>50.375</c:v>
                </c:pt>
                <c:pt idx="403">
                  <c:v>50.5</c:v>
                </c:pt>
                <c:pt idx="404">
                  <c:v>50.625</c:v>
                </c:pt>
                <c:pt idx="405">
                  <c:v>50.75</c:v>
                </c:pt>
                <c:pt idx="406">
                  <c:v>50.875</c:v>
                </c:pt>
                <c:pt idx="407">
                  <c:v>51</c:v>
                </c:pt>
                <c:pt idx="408">
                  <c:v>51.125</c:v>
                </c:pt>
                <c:pt idx="409">
                  <c:v>51.25</c:v>
                </c:pt>
                <c:pt idx="410">
                  <c:v>51.375</c:v>
                </c:pt>
                <c:pt idx="411">
                  <c:v>51.5</c:v>
                </c:pt>
                <c:pt idx="412">
                  <c:v>51.625</c:v>
                </c:pt>
                <c:pt idx="413">
                  <c:v>51.75</c:v>
                </c:pt>
                <c:pt idx="414">
                  <c:v>51.875</c:v>
                </c:pt>
                <c:pt idx="415">
                  <c:v>52</c:v>
                </c:pt>
                <c:pt idx="416">
                  <c:v>52.125</c:v>
                </c:pt>
                <c:pt idx="417">
                  <c:v>52.25</c:v>
                </c:pt>
                <c:pt idx="418">
                  <c:v>52.375</c:v>
                </c:pt>
                <c:pt idx="419">
                  <c:v>52.5</c:v>
                </c:pt>
                <c:pt idx="420">
                  <c:v>52.625</c:v>
                </c:pt>
                <c:pt idx="421">
                  <c:v>52.75</c:v>
                </c:pt>
                <c:pt idx="422">
                  <c:v>52.875</c:v>
                </c:pt>
                <c:pt idx="423">
                  <c:v>53</c:v>
                </c:pt>
                <c:pt idx="424">
                  <c:v>53.125</c:v>
                </c:pt>
                <c:pt idx="425">
                  <c:v>53.25</c:v>
                </c:pt>
                <c:pt idx="426">
                  <c:v>53.375</c:v>
                </c:pt>
                <c:pt idx="427">
                  <c:v>53.5</c:v>
                </c:pt>
                <c:pt idx="428">
                  <c:v>53.625</c:v>
                </c:pt>
                <c:pt idx="429">
                  <c:v>53.75</c:v>
                </c:pt>
                <c:pt idx="430">
                  <c:v>53.875</c:v>
                </c:pt>
                <c:pt idx="431">
                  <c:v>54</c:v>
                </c:pt>
                <c:pt idx="432">
                  <c:v>54.125</c:v>
                </c:pt>
                <c:pt idx="433">
                  <c:v>54.25</c:v>
                </c:pt>
                <c:pt idx="434">
                  <c:v>54.375</c:v>
                </c:pt>
                <c:pt idx="435">
                  <c:v>54.5</c:v>
                </c:pt>
                <c:pt idx="436">
                  <c:v>54.625</c:v>
                </c:pt>
                <c:pt idx="437">
                  <c:v>54.75</c:v>
                </c:pt>
                <c:pt idx="438">
                  <c:v>54.875</c:v>
                </c:pt>
                <c:pt idx="439">
                  <c:v>55</c:v>
                </c:pt>
                <c:pt idx="440">
                  <c:v>55.125</c:v>
                </c:pt>
                <c:pt idx="441">
                  <c:v>55.25</c:v>
                </c:pt>
                <c:pt idx="442">
                  <c:v>55.375</c:v>
                </c:pt>
                <c:pt idx="443">
                  <c:v>55.5</c:v>
                </c:pt>
                <c:pt idx="444">
                  <c:v>55.625</c:v>
                </c:pt>
                <c:pt idx="445">
                  <c:v>55.75</c:v>
                </c:pt>
                <c:pt idx="446">
                  <c:v>55.875</c:v>
                </c:pt>
                <c:pt idx="447">
                  <c:v>56</c:v>
                </c:pt>
                <c:pt idx="448">
                  <c:v>56.125</c:v>
                </c:pt>
                <c:pt idx="449">
                  <c:v>56.25</c:v>
                </c:pt>
                <c:pt idx="450">
                  <c:v>56.375</c:v>
                </c:pt>
                <c:pt idx="451">
                  <c:v>56.5</c:v>
                </c:pt>
                <c:pt idx="452">
                  <c:v>56.625</c:v>
                </c:pt>
                <c:pt idx="453">
                  <c:v>56.75</c:v>
                </c:pt>
                <c:pt idx="454">
                  <c:v>56.875</c:v>
                </c:pt>
                <c:pt idx="455">
                  <c:v>57</c:v>
                </c:pt>
                <c:pt idx="456">
                  <c:v>57.125</c:v>
                </c:pt>
                <c:pt idx="457">
                  <c:v>57.25</c:v>
                </c:pt>
                <c:pt idx="458">
                  <c:v>57.375</c:v>
                </c:pt>
                <c:pt idx="459">
                  <c:v>57.5</c:v>
                </c:pt>
                <c:pt idx="460">
                  <c:v>57.625</c:v>
                </c:pt>
                <c:pt idx="461">
                  <c:v>57.75</c:v>
                </c:pt>
                <c:pt idx="462">
                  <c:v>57.875</c:v>
                </c:pt>
                <c:pt idx="463">
                  <c:v>58</c:v>
                </c:pt>
                <c:pt idx="464">
                  <c:v>58.125</c:v>
                </c:pt>
                <c:pt idx="465">
                  <c:v>58.25</c:v>
                </c:pt>
                <c:pt idx="466">
                  <c:v>58.375</c:v>
                </c:pt>
                <c:pt idx="467">
                  <c:v>58.5</c:v>
                </c:pt>
                <c:pt idx="468">
                  <c:v>58.625</c:v>
                </c:pt>
                <c:pt idx="469">
                  <c:v>58.75</c:v>
                </c:pt>
                <c:pt idx="470">
                  <c:v>58.875</c:v>
                </c:pt>
                <c:pt idx="471">
                  <c:v>59</c:v>
                </c:pt>
                <c:pt idx="472">
                  <c:v>59.125</c:v>
                </c:pt>
                <c:pt idx="473">
                  <c:v>59.25</c:v>
                </c:pt>
                <c:pt idx="474">
                  <c:v>59.375</c:v>
                </c:pt>
                <c:pt idx="475">
                  <c:v>59.5</c:v>
                </c:pt>
                <c:pt idx="476">
                  <c:v>59.625</c:v>
                </c:pt>
                <c:pt idx="477">
                  <c:v>59.75</c:v>
                </c:pt>
                <c:pt idx="478">
                  <c:v>59.875</c:v>
                </c:pt>
                <c:pt idx="479">
                  <c:v>60</c:v>
                </c:pt>
                <c:pt idx="480">
                  <c:v>60.125</c:v>
                </c:pt>
                <c:pt idx="481">
                  <c:v>60.25</c:v>
                </c:pt>
                <c:pt idx="482">
                  <c:v>60.375</c:v>
                </c:pt>
                <c:pt idx="483">
                  <c:v>60.5</c:v>
                </c:pt>
                <c:pt idx="484">
                  <c:v>60.625</c:v>
                </c:pt>
                <c:pt idx="485">
                  <c:v>60.75</c:v>
                </c:pt>
                <c:pt idx="486">
                  <c:v>60.875</c:v>
                </c:pt>
                <c:pt idx="487">
                  <c:v>61</c:v>
                </c:pt>
                <c:pt idx="488">
                  <c:v>61.125</c:v>
                </c:pt>
                <c:pt idx="489">
                  <c:v>61.25</c:v>
                </c:pt>
                <c:pt idx="490">
                  <c:v>61.375</c:v>
                </c:pt>
                <c:pt idx="491">
                  <c:v>61.5</c:v>
                </c:pt>
                <c:pt idx="492">
                  <c:v>61.625</c:v>
                </c:pt>
                <c:pt idx="493">
                  <c:v>61.75</c:v>
                </c:pt>
                <c:pt idx="494">
                  <c:v>61.875</c:v>
                </c:pt>
                <c:pt idx="495">
                  <c:v>62</c:v>
                </c:pt>
                <c:pt idx="496">
                  <c:v>62.125</c:v>
                </c:pt>
                <c:pt idx="497">
                  <c:v>62.25</c:v>
                </c:pt>
                <c:pt idx="498">
                  <c:v>62.375</c:v>
                </c:pt>
                <c:pt idx="499">
                  <c:v>62.5</c:v>
                </c:pt>
                <c:pt idx="500">
                  <c:v>62.625</c:v>
                </c:pt>
                <c:pt idx="501">
                  <c:v>62.75</c:v>
                </c:pt>
                <c:pt idx="502">
                  <c:v>62.875</c:v>
                </c:pt>
                <c:pt idx="503">
                  <c:v>63</c:v>
                </c:pt>
                <c:pt idx="504">
                  <c:v>63.125</c:v>
                </c:pt>
                <c:pt idx="505">
                  <c:v>63.25</c:v>
                </c:pt>
                <c:pt idx="506">
                  <c:v>63.375</c:v>
                </c:pt>
                <c:pt idx="507">
                  <c:v>63.5</c:v>
                </c:pt>
                <c:pt idx="508">
                  <c:v>63.625</c:v>
                </c:pt>
                <c:pt idx="509">
                  <c:v>63.75</c:v>
                </c:pt>
                <c:pt idx="510">
                  <c:v>63.875</c:v>
                </c:pt>
                <c:pt idx="511">
                  <c:v>64</c:v>
                </c:pt>
                <c:pt idx="512">
                  <c:v>64.125</c:v>
                </c:pt>
                <c:pt idx="513">
                  <c:v>64.25</c:v>
                </c:pt>
                <c:pt idx="514">
                  <c:v>64.375</c:v>
                </c:pt>
                <c:pt idx="515">
                  <c:v>64.5</c:v>
                </c:pt>
                <c:pt idx="516">
                  <c:v>64.625</c:v>
                </c:pt>
                <c:pt idx="517">
                  <c:v>64.75</c:v>
                </c:pt>
                <c:pt idx="518">
                  <c:v>64.875</c:v>
                </c:pt>
                <c:pt idx="519">
                  <c:v>65</c:v>
                </c:pt>
                <c:pt idx="520">
                  <c:v>65.125</c:v>
                </c:pt>
                <c:pt idx="521">
                  <c:v>65.25</c:v>
                </c:pt>
                <c:pt idx="522">
                  <c:v>65.375</c:v>
                </c:pt>
                <c:pt idx="523">
                  <c:v>65.5</c:v>
                </c:pt>
                <c:pt idx="524">
                  <c:v>65.625</c:v>
                </c:pt>
                <c:pt idx="525">
                  <c:v>65.75</c:v>
                </c:pt>
                <c:pt idx="526">
                  <c:v>65.875</c:v>
                </c:pt>
                <c:pt idx="527">
                  <c:v>66</c:v>
                </c:pt>
                <c:pt idx="528">
                  <c:v>66.125</c:v>
                </c:pt>
                <c:pt idx="529">
                  <c:v>66.25</c:v>
                </c:pt>
                <c:pt idx="530">
                  <c:v>66.375</c:v>
                </c:pt>
                <c:pt idx="531">
                  <c:v>66.5</c:v>
                </c:pt>
                <c:pt idx="532">
                  <c:v>66.625</c:v>
                </c:pt>
                <c:pt idx="533">
                  <c:v>66.75</c:v>
                </c:pt>
                <c:pt idx="534">
                  <c:v>66.875</c:v>
                </c:pt>
                <c:pt idx="535">
                  <c:v>67</c:v>
                </c:pt>
                <c:pt idx="536">
                  <c:v>67.125</c:v>
                </c:pt>
                <c:pt idx="537">
                  <c:v>67.25</c:v>
                </c:pt>
                <c:pt idx="538">
                  <c:v>67.375</c:v>
                </c:pt>
                <c:pt idx="539">
                  <c:v>67.5</c:v>
                </c:pt>
                <c:pt idx="540">
                  <c:v>67.625</c:v>
                </c:pt>
                <c:pt idx="541">
                  <c:v>67.75</c:v>
                </c:pt>
                <c:pt idx="542">
                  <c:v>67.875</c:v>
                </c:pt>
                <c:pt idx="543">
                  <c:v>68</c:v>
                </c:pt>
                <c:pt idx="544">
                  <c:v>68.125</c:v>
                </c:pt>
                <c:pt idx="545">
                  <c:v>68.25</c:v>
                </c:pt>
                <c:pt idx="546">
                  <c:v>68.375</c:v>
                </c:pt>
                <c:pt idx="547">
                  <c:v>68.5</c:v>
                </c:pt>
                <c:pt idx="548">
                  <c:v>68.625</c:v>
                </c:pt>
                <c:pt idx="549">
                  <c:v>68.75</c:v>
                </c:pt>
                <c:pt idx="550">
                  <c:v>68.875</c:v>
                </c:pt>
                <c:pt idx="551">
                  <c:v>69</c:v>
                </c:pt>
                <c:pt idx="552">
                  <c:v>69.125</c:v>
                </c:pt>
                <c:pt idx="553">
                  <c:v>69.25</c:v>
                </c:pt>
                <c:pt idx="554">
                  <c:v>69.375</c:v>
                </c:pt>
                <c:pt idx="555">
                  <c:v>69.5</c:v>
                </c:pt>
                <c:pt idx="556">
                  <c:v>69.625</c:v>
                </c:pt>
                <c:pt idx="557">
                  <c:v>69.75</c:v>
                </c:pt>
                <c:pt idx="558">
                  <c:v>69.875</c:v>
                </c:pt>
                <c:pt idx="559">
                  <c:v>70</c:v>
                </c:pt>
                <c:pt idx="560">
                  <c:v>70.125</c:v>
                </c:pt>
                <c:pt idx="561">
                  <c:v>70.25</c:v>
                </c:pt>
                <c:pt idx="562">
                  <c:v>70.375</c:v>
                </c:pt>
                <c:pt idx="563">
                  <c:v>70.5</c:v>
                </c:pt>
                <c:pt idx="564">
                  <c:v>70.625</c:v>
                </c:pt>
                <c:pt idx="565">
                  <c:v>70.75</c:v>
                </c:pt>
                <c:pt idx="566">
                  <c:v>70.875</c:v>
                </c:pt>
                <c:pt idx="567">
                  <c:v>71</c:v>
                </c:pt>
                <c:pt idx="568">
                  <c:v>71.125</c:v>
                </c:pt>
                <c:pt idx="569">
                  <c:v>71.25</c:v>
                </c:pt>
                <c:pt idx="570">
                  <c:v>71.375</c:v>
                </c:pt>
                <c:pt idx="571">
                  <c:v>71.5</c:v>
                </c:pt>
                <c:pt idx="572">
                  <c:v>71.625</c:v>
                </c:pt>
                <c:pt idx="573">
                  <c:v>71.75</c:v>
                </c:pt>
                <c:pt idx="574">
                  <c:v>71.875</c:v>
                </c:pt>
                <c:pt idx="575">
                  <c:v>72</c:v>
                </c:pt>
                <c:pt idx="576">
                  <c:v>72.125</c:v>
                </c:pt>
                <c:pt idx="577">
                  <c:v>72.25</c:v>
                </c:pt>
                <c:pt idx="578">
                  <c:v>72.375</c:v>
                </c:pt>
                <c:pt idx="579">
                  <c:v>72.5</c:v>
                </c:pt>
                <c:pt idx="580">
                  <c:v>72.625</c:v>
                </c:pt>
                <c:pt idx="581">
                  <c:v>72.75</c:v>
                </c:pt>
                <c:pt idx="582">
                  <c:v>72.875</c:v>
                </c:pt>
                <c:pt idx="583">
                  <c:v>73</c:v>
                </c:pt>
                <c:pt idx="584">
                  <c:v>73.125</c:v>
                </c:pt>
                <c:pt idx="585">
                  <c:v>73.25</c:v>
                </c:pt>
                <c:pt idx="586">
                  <c:v>73.375</c:v>
                </c:pt>
                <c:pt idx="587">
                  <c:v>73.5</c:v>
                </c:pt>
                <c:pt idx="588">
                  <c:v>73.625</c:v>
                </c:pt>
                <c:pt idx="589">
                  <c:v>73.75</c:v>
                </c:pt>
                <c:pt idx="590">
                  <c:v>73.875</c:v>
                </c:pt>
                <c:pt idx="591">
                  <c:v>74</c:v>
                </c:pt>
                <c:pt idx="592">
                  <c:v>74.125</c:v>
                </c:pt>
                <c:pt idx="593">
                  <c:v>74.25</c:v>
                </c:pt>
                <c:pt idx="594">
                  <c:v>74.375</c:v>
                </c:pt>
                <c:pt idx="595">
                  <c:v>74.5</c:v>
                </c:pt>
                <c:pt idx="596">
                  <c:v>74.625</c:v>
                </c:pt>
                <c:pt idx="597">
                  <c:v>74.75</c:v>
                </c:pt>
                <c:pt idx="598">
                  <c:v>74.875</c:v>
                </c:pt>
                <c:pt idx="599">
                  <c:v>75</c:v>
                </c:pt>
                <c:pt idx="600">
                  <c:v>75.125</c:v>
                </c:pt>
                <c:pt idx="601">
                  <c:v>75.25</c:v>
                </c:pt>
                <c:pt idx="602">
                  <c:v>75.375</c:v>
                </c:pt>
                <c:pt idx="603">
                  <c:v>75.5</c:v>
                </c:pt>
                <c:pt idx="604">
                  <c:v>75.625</c:v>
                </c:pt>
                <c:pt idx="605">
                  <c:v>75.75</c:v>
                </c:pt>
                <c:pt idx="606">
                  <c:v>75.875</c:v>
                </c:pt>
                <c:pt idx="607">
                  <c:v>76</c:v>
                </c:pt>
                <c:pt idx="608">
                  <c:v>76.125</c:v>
                </c:pt>
                <c:pt idx="609">
                  <c:v>76.25</c:v>
                </c:pt>
                <c:pt idx="610">
                  <c:v>76.375</c:v>
                </c:pt>
                <c:pt idx="611">
                  <c:v>76.5</c:v>
                </c:pt>
                <c:pt idx="612">
                  <c:v>76.625</c:v>
                </c:pt>
                <c:pt idx="613">
                  <c:v>76.75</c:v>
                </c:pt>
                <c:pt idx="614">
                  <c:v>76.875</c:v>
                </c:pt>
                <c:pt idx="615">
                  <c:v>77</c:v>
                </c:pt>
                <c:pt idx="616">
                  <c:v>77.125</c:v>
                </c:pt>
                <c:pt idx="617">
                  <c:v>77.25</c:v>
                </c:pt>
                <c:pt idx="618">
                  <c:v>77.375</c:v>
                </c:pt>
                <c:pt idx="619">
                  <c:v>77.5</c:v>
                </c:pt>
                <c:pt idx="620">
                  <c:v>77.625</c:v>
                </c:pt>
                <c:pt idx="621">
                  <c:v>77.75</c:v>
                </c:pt>
                <c:pt idx="622">
                  <c:v>77.875</c:v>
                </c:pt>
                <c:pt idx="623">
                  <c:v>78</c:v>
                </c:pt>
                <c:pt idx="624">
                  <c:v>78.125</c:v>
                </c:pt>
                <c:pt idx="625">
                  <c:v>78.25</c:v>
                </c:pt>
                <c:pt idx="626">
                  <c:v>78.375</c:v>
                </c:pt>
                <c:pt idx="627">
                  <c:v>78.5</c:v>
                </c:pt>
                <c:pt idx="628">
                  <c:v>78.625</c:v>
                </c:pt>
                <c:pt idx="629">
                  <c:v>78.75</c:v>
                </c:pt>
                <c:pt idx="630">
                  <c:v>78.875</c:v>
                </c:pt>
                <c:pt idx="631">
                  <c:v>79</c:v>
                </c:pt>
                <c:pt idx="632">
                  <c:v>79.125</c:v>
                </c:pt>
                <c:pt idx="633">
                  <c:v>79.25</c:v>
                </c:pt>
                <c:pt idx="634">
                  <c:v>79.375</c:v>
                </c:pt>
                <c:pt idx="635">
                  <c:v>79.5</c:v>
                </c:pt>
                <c:pt idx="636">
                  <c:v>79.625</c:v>
                </c:pt>
                <c:pt idx="637">
                  <c:v>79.75</c:v>
                </c:pt>
                <c:pt idx="638">
                  <c:v>79.875</c:v>
                </c:pt>
                <c:pt idx="639">
                  <c:v>80</c:v>
                </c:pt>
                <c:pt idx="640">
                  <c:v>80.125</c:v>
                </c:pt>
                <c:pt idx="641">
                  <c:v>80.25</c:v>
                </c:pt>
                <c:pt idx="642">
                  <c:v>80.375</c:v>
                </c:pt>
                <c:pt idx="643">
                  <c:v>80.5</c:v>
                </c:pt>
                <c:pt idx="644">
                  <c:v>80.625</c:v>
                </c:pt>
                <c:pt idx="645">
                  <c:v>80.75</c:v>
                </c:pt>
                <c:pt idx="646">
                  <c:v>80.875</c:v>
                </c:pt>
                <c:pt idx="647">
                  <c:v>81</c:v>
                </c:pt>
                <c:pt idx="648">
                  <c:v>81.125</c:v>
                </c:pt>
                <c:pt idx="649">
                  <c:v>81.25</c:v>
                </c:pt>
                <c:pt idx="650">
                  <c:v>81.375</c:v>
                </c:pt>
                <c:pt idx="651">
                  <c:v>81.5</c:v>
                </c:pt>
                <c:pt idx="652">
                  <c:v>81.625</c:v>
                </c:pt>
                <c:pt idx="653">
                  <c:v>81.75</c:v>
                </c:pt>
                <c:pt idx="654">
                  <c:v>81.875</c:v>
                </c:pt>
                <c:pt idx="655">
                  <c:v>82</c:v>
                </c:pt>
                <c:pt idx="656">
                  <c:v>82.125</c:v>
                </c:pt>
                <c:pt idx="657">
                  <c:v>82.25</c:v>
                </c:pt>
                <c:pt idx="658">
                  <c:v>82.375</c:v>
                </c:pt>
                <c:pt idx="659">
                  <c:v>82.5</c:v>
                </c:pt>
                <c:pt idx="660">
                  <c:v>82.625</c:v>
                </c:pt>
                <c:pt idx="661">
                  <c:v>82.75</c:v>
                </c:pt>
                <c:pt idx="662">
                  <c:v>82.875</c:v>
                </c:pt>
                <c:pt idx="663">
                  <c:v>83</c:v>
                </c:pt>
                <c:pt idx="664">
                  <c:v>83.125</c:v>
                </c:pt>
                <c:pt idx="665">
                  <c:v>83.25</c:v>
                </c:pt>
                <c:pt idx="666">
                  <c:v>83.375</c:v>
                </c:pt>
                <c:pt idx="667">
                  <c:v>83.5</c:v>
                </c:pt>
                <c:pt idx="668">
                  <c:v>83.625</c:v>
                </c:pt>
                <c:pt idx="669">
                  <c:v>83.75</c:v>
                </c:pt>
                <c:pt idx="670">
                  <c:v>83.875</c:v>
                </c:pt>
                <c:pt idx="671">
                  <c:v>84</c:v>
                </c:pt>
                <c:pt idx="672">
                  <c:v>84.125</c:v>
                </c:pt>
                <c:pt idx="673">
                  <c:v>84.25</c:v>
                </c:pt>
                <c:pt idx="674">
                  <c:v>84.375</c:v>
                </c:pt>
                <c:pt idx="675">
                  <c:v>84.5</c:v>
                </c:pt>
                <c:pt idx="676">
                  <c:v>84.625</c:v>
                </c:pt>
                <c:pt idx="677">
                  <c:v>84.75</c:v>
                </c:pt>
                <c:pt idx="678">
                  <c:v>84.875</c:v>
                </c:pt>
                <c:pt idx="679">
                  <c:v>85</c:v>
                </c:pt>
                <c:pt idx="680">
                  <c:v>85.125</c:v>
                </c:pt>
                <c:pt idx="681">
                  <c:v>85.25</c:v>
                </c:pt>
                <c:pt idx="682">
                  <c:v>85.375</c:v>
                </c:pt>
                <c:pt idx="683">
                  <c:v>85.5</c:v>
                </c:pt>
                <c:pt idx="684">
                  <c:v>85.625</c:v>
                </c:pt>
                <c:pt idx="685">
                  <c:v>85.75</c:v>
                </c:pt>
                <c:pt idx="686">
                  <c:v>85.875</c:v>
                </c:pt>
                <c:pt idx="687">
                  <c:v>86</c:v>
                </c:pt>
                <c:pt idx="688">
                  <c:v>86.125</c:v>
                </c:pt>
                <c:pt idx="689">
                  <c:v>86.25</c:v>
                </c:pt>
                <c:pt idx="690">
                  <c:v>86.375</c:v>
                </c:pt>
                <c:pt idx="691">
                  <c:v>86.5</c:v>
                </c:pt>
                <c:pt idx="692">
                  <c:v>86.625</c:v>
                </c:pt>
                <c:pt idx="693">
                  <c:v>86.75</c:v>
                </c:pt>
                <c:pt idx="694">
                  <c:v>86.875</c:v>
                </c:pt>
                <c:pt idx="695">
                  <c:v>87</c:v>
                </c:pt>
                <c:pt idx="696">
                  <c:v>87.125</c:v>
                </c:pt>
                <c:pt idx="697">
                  <c:v>87.25</c:v>
                </c:pt>
                <c:pt idx="698">
                  <c:v>87.375</c:v>
                </c:pt>
                <c:pt idx="699">
                  <c:v>87.5</c:v>
                </c:pt>
                <c:pt idx="700">
                  <c:v>87.625</c:v>
                </c:pt>
                <c:pt idx="701">
                  <c:v>87.75</c:v>
                </c:pt>
                <c:pt idx="702">
                  <c:v>87.875</c:v>
                </c:pt>
                <c:pt idx="703">
                  <c:v>88</c:v>
                </c:pt>
                <c:pt idx="704">
                  <c:v>88.125</c:v>
                </c:pt>
                <c:pt idx="705">
                  <c:v>88.25</c:v>
                </c:pt>
                <c:pt idx="706">
                  <c:v>88.375</c:v>
                </c:pt>
                <c:pt idx="707">
                  <c:v>88.5</c:v>
                </c:pt>
                <c:pt idx="708">
                  <c:v>88.625</c:v>
                </c:pt>
                <c:pt idx="709">
                  <c:v>88.75</c:v>
                </c:pt>
                <c:pt idx="710">
                  <c:v>88.875</c:v>
                </c:pt>
                <c:pt idx="711">
                  <c:v>89</c:v>
                </c:pt>
                <c:pt idx="712">
                  <c:v>89.125</c:v>
                </c:pt>
                <c:pt idx="713">
                  <c:v>89.25</c:v>
                </c:pt>
                <c:pt idx="714">
                  <c:v>89.375</c:v>
                </c:pt>
                <c:pt idx="715">
                  <c:v>89.5</c:v>
                </c:pt>
                <c:pt idx="716">
                  <c:v>89.625</c:v>
                </c:pt>
                <c:pt idx="717">
                  <c:v>89.75</c:v>
                </c:pt>
                <c:pt idx="718">
                  <c:v>89.875</c:v>
                </c:pt>
                <c:pt idx="719">
                  <c:v>90</c:v>
                </c:pt>
                <c:pt idx="720">
                  <c:v>90.125</c:v>
                </c:pt>
                <c:pt idx="721">
                  <c:v>90.25</c:v>
                </c:pt>
                <c:pt idx="722">
                  <c:v>90.375</c:v>
                </c:pt>
                <c:pt idx="723">
                  <c:v>90.5</c:v>
                </c:pt>
                <c:pt idx="724">
                  <c:v>90.625</c:v>
                </c:pt>
                <c:pt idx="725">
                  <c:v>90.75</c:v>
                </c:pt>
                <c:pt idx="726">
                  <c:v>90.875</c:v>
                </c:pt>
                <c:pt idx="727">
                  <c:v>91</c:v>
                </c:pt>
                <c:pt idx="728">
                  <c:v>91.125</c:v>
                </c:pt>
                <c:pt idx="729">
                  <c:v>91.25</c:v>
                </c:pt>
                <c:pt idx="730">
                  <c:v>91.375</c:v>
                </c:pt>
                <c:pt idx="731">
                  <c:v>91.5</c:v>
                </c:pt>
                <c:pt idx="732">
                  <c:v>91.625</c:v>
                </c:pt>
                <c:pt idx="733">
                  <c:v>91.75</c:v>
                </c:pt>
                <c:pt idx="734">
                  <c:v>91.875</c:v>
                </c:pt>
                <c:pt idx="735">
                  <c:v>92</c:v>
                </c:pt>
                <c:pt idx="736">
                  <c:v>92.125</c:v>
                </c:pt>
                <c:pt idx="737">
                  <c:v>92.25</c:v>
                </c:pt>
                <c:pt idx="738">
                  <c:v>92.375</c:v>
                </c:pt>
                <c:pt idx="739">
                  <c:v>92.5</c:v>
                </c:pt>
                <c:pt idx="740">
                  <c:v>92.625</c:v>
                </c:pt>
                <c:pt idx="741">
                  <c:v>92.75</c:v>
                </c:pt>
                <c:pt idx="742">
                  <c:v>92.875</c:v>
                </c:pt>
                <c:pt idx="743">
                  <c:v>93</c:v>
                </c:pt>
                <c:pt idx="744">
                  <c:v>93.125</c:v>
                </c:pt>
                <c:pt idx="745">
                  <c:v>93.25</c:v>
                </c:pt>
                <c:pt idx="746">
                  <c:v>93.375</c:v>
                </c:pt>
                <c:pt idx="747">
                  <c:v>93.5</c:v>
                </c:pt>
                <c:pt idx="748">
                  <c:v>93.625</c:v>
                </c:pt>
                <c:pt idx="749">
                  <c:v>93.75</c:v>
                </c:pt>
                <c:pt idx="750">
                  <c:v>93.875</c:v>
                </c:pt>
                <c:pt idx="751">
                  <c:v>94</c:v>
                </c:pt>
                <c:pt idx="752">
                  <c:v>94.125</c:v>
                </c:pt>
                <c:pt idx="753">
                  <c:v>94.25</c:v>
                </c:pt>
                <c:pt idx="754">
                  <c:v>94.375</c:v>
                </c:pt>
                <c:pt idx="755">
                  <c:v>94.5</c:v>
                </c:pt>
                <c:pt idx="756">
                  <c:v>94.625</c:v>
                </c:pt>
                <c:pt idx="757">
                  <c:v>94.75</c:v>
                </c:pt>
                <c:pt idx="758">
                  <c:v>94.875</c:v>
                </c:pt>
                <c:pt idx="759">
                  <c:v>95</c:v>
                </c:pt>
                <c:pt idx="760">
                  <c:v>95.125</c:v>
                </c:pt>
                <c:pt idx="761">
                  <c:v>95.25</c:v>
                </c:pt>
                <c:pt idx="762">
                  <c:v>95.375</c:v>
                </c:pt>
                <c:pt idx="763">
                  <c:v>95.5</c:v>
                </c:pt>
                <c:pt idx="764">
                  <c:v>95.625</c:v>
                </c:pt>
                <c:pt idx="765">
                  <c:v>95.75</c:v>
                </c:pt>
                <c:pt idx="766">
                  <c:v>95.875</c:v>
                </c:pt>
                <c:pt idx="767">
                  <c:v>96</c:v>
                </c:pt>
                <c:pt idx="768">
                  <c:v>96.125</c:v>
                </c:pt>
                <c:pt idx="769">
                  <c:v>96.25</c:v>
                </c:pt>
                <c:pt idx="770">
                  <c:v>96.375</c:v>
                </c:pt>
                <c:pt idx="771">
                  <c:v>96.5</c:v>
                </c:pt>
                <c:pt idx="772">
                  <c:v>96.625</c:v>
                </c:pt>
                <c:pt idx="773">
                  <c:v>96.75</c:v>
                </c:pt>
                <c:pt idx="774">
                  <c:v>96.875</c:v>
                </c:pt>
                <c:pt idx="775">
                  <c:v>97</c:v>
                </c:pt>
                <c:pt idx="776">
                  <c:v>97.125</c:v>
                </c:pt>
                <c:pt idx="777">
                  <c:v>97.25</c:v>
                </c:pt>
                <c:pt idx="778">
                  <c:v>97.375</c:v>
                </c:pt>
                <c:pt idx="779">
                  <c:v>97.5</c:v>
                </c:pt>
                <c:pt idx="780">
                  <c:v>97.625</c:v>
                </c:pt>
                <c:pt idx="781">
                  <c:v>97.75</c:v>
                </c:pt>
                <c:pt idx="782">
                  <c:v>97.875</c:v>
                </c:pt>
                <c:pt idx="783">
                  <c:v>98</c:v>
                </c:pt>
                <c:pt idx="784">
                  <c:v>98.125</c:v>
                </c:pt>
                <c:pt idx="785">
                  <c:v>98.25</c:v>
                </c:pt>
                <c:pt idx="786">
                  <c:v>98.375</c:v>
                </c:pt>
                <c:pt idx="787">
                  <c:v>98.5</c:v>
                </c:pt>
                <c:pt idx="788">
                  <c:v>98.625</c:v>
                </c:pt>
                <c:pt idx="789">
                  <c:v>98.75</c:v>
                </c:pt>
                <c:pt idx="790">
                  <c:v>98.875</c:v>
                </c:pt>
                <c:pt idx="791">
                  <c:v>99</c:v>
                </c:pt>
                <c:pt idx="792">
                  <c:v>99.125</c:v>
                </c:pt>
                <c:pt idx="793">
                  <c:v>99.25</c:v>
                </c:pt>
                <c:pt idx="794">
                  <c:v>99.375</c:v>
                </c:pt>
                <c:pt idx="795">
                  <c:v>99.5</c:v>
                </c:pt>
                <c:pt idx="796">
                  <c:v>99.625</c:v>
                </c:pt>
                <c:pt idx="797">
                  <c:v>99.75</c:v>
                </c:pt>
                <c:pt idx="798">
                  <c:v>99.875</c:v>
                </c:pt>
                <c:pt idx="799">
                  <c:v>100</c:v>
                </c:pt>
                <c:pt idx="800">
                  <c:v>100.125</c:v>
                </c:pt>
                <c:pt idx="801">
                  <c:v>100.25</c:v>
                </c:pt>
                <c:pt idx="802">
                  <c:v>100.375</c:v>
                </c:pt>
                <c:pt idx="803">
                  <c:v>100.5</c:v>
                </c:pt>
                <c:pt idx="804">
                  <c:v>100.625</c:v>
                </c:pt>
                <c:pt idx="805">
                  <c:v>100.75</c:v>
                </c:pt>
                <c:pt idx="806">
                  <c:v>100.875</c:v>
                </c:pt>
                <c:pt idx="807">
                  <c:v>101</c:v>
                </c:pt>
                <c:pt idx="808">
                  <c:v>101.125</c:v>
                </c:pt>
                <c:pt idx="809">
                  <c:v>101.25</c:v>
                </c:pt>
                <c:pt idx="810">
                  <c:v>101.375</c:v>
                </c:pt>
                <c:pt idx="811">
                  <c:v>101.5</c:v>
                </c:pt>
                <c:pt idx="812">
                  <c:v>101.625</c:v>
                </c:pt>
                <c:pt idx="813">
                  <c:v>101.75</c:v>
                </c:pt>
                <c:pt idx="814">
                  <c:v>101.875</c:v>
                </c:pt>
                <c:pt idx="815">
                  <c:v>102</c:v>
                </c:pt>
                <c:pt idx="816">
                  <c:v>102.125</c:v>
                </c:pt>
                <c:pt idx="817">
                  <c:v>102.25</c:v>
                </c:pt>
                <c:pt idx="818">
                  <c:v>102.375</c:v>
                </c:pt>
                <c:pt idx="819">
                  <c:v>102.5</c:v>
                </c:pt>
                <c:pt idx="820">
                  <c:v>102.625</c:v>
                </c:pt>
                <c:pt idx="821">
                  <c:v>102.75</c:v>
                </c:pt>
                <c:pt idx="822">
                  <c:v>102.875</c:v>
                </c:pt>
                <c:pt idx="823">
                  <c:v>103</c:v>
                </c:pt>
                <c:pt idx="824">
                  <c:v>103.125</c:v>
                </c:pt>
                <c:pt idx="825">
                  <c:v>103.25</c:v>
                </c:pt>
                <c:pt idx="826">
                  <c:v>103.375</c:v>
                </c:pt>
                <c:pt idx="827">
                  <c:v>103.5</c:v>
                </c:pt>
                <c:pt idx="828">
                  <c:v>103.625</c:v>
                </c:pt>
                <c:pt idx="829">
                  <c:v>103.75</c:v>
                </c:pt>
                <c:pt idx="830">
                  <c:v>103.875</c:v>
                </c:pt>
                <c:pt idx="831">
                  <c:v>104</c:v>
                </c:pt>
                <c:pt idx="832">
                  <c:v>104.125</c:v>
                </c:pt>
                <c:pt idx="833">
                  <c:v>104.25</c:v>
                </c:pt>
                <c:pt idx="834">
                  <c:v>104.375</c:v>
                </c:pt>
                <c:pt idx="835">
                  <c:v>104.5</c:v>
                </c:pt>
                <c:pt idx="836">
                  <c:v>104.625</c:v>
                </c:pt>
                <c:pt idx="837">
                  <c:v>104.75</c:v>
                </c:pt>
                <c:pt idx="838">
                  <c:v>104.875</c:v>
                </c:pt>
                <c:pt idx="839">
                  <c:v>105</c:v>
                </c:pt>
                <c:pt idx="840">
                  <c:v>105.125</c:v>
                </c:pt>
                <c:pt idx="841">
                  <c:v>105.25</c:v>
                </c:pt>
                <c:pt idx="842">
                  <c:v>105.375</c:v>
                </c:pt>
                <c:pt idx="843">
                  <c:v>105.5</c:v>
                </c:pt>
                <c:pt idx="844">
                  <c:v>105.625</c:v>
                </c:pt>
                <c:pt idx="845">
                  <c:v>105.75</c:v>
                </c:pt>
                <c:pt idx="846">
                  <c:v>105.875</c:v>
                </c:pt>
                <c:pt idx="847">
                  <c:v>106</c:v>
                </c:pt>
                <c:pt idx="848">
                  <c:v>106.125</c:v>
                </c:pt>
                <c:pt idx="849">
                  <c:v>106.25</c:v>
                </c:pt>
                <c:pt idx="850">
                  <c:v>106.375</c:v>
                </c:pt>
                <c:pt idx="851">
                  <c:v>106.5</c:v>
                </c:pt>
                <c:pt idx="852">
                  <c:v>106.625</c:v>
                </c:pt>
                <c:pt idx="853">
                  <c:v>106.75</c:v>
                </c:pt>
                <c:pt idx="854">
                  <c:v>106.875</c:v>
                </c:pt>
                <c:pt idx="855">
                  <c:v>107</c:v>
                </c:pt>
                <c:pt idx="856">
                  <c:v>107.125</c:v>
                </c:pt>
                <c:pt idx="857">
                  <c:v>107.25</c:v>
                </c:pt>
                <c:pt idx="858">
                  <c:v>107.375</c:v>
                </c:pt>
                <c:pt idx="859">
                  <c:v>107.5</c:v>
                </c:pt>
                <c:pt idx="860">
                  <c:v>107.625</c:v>
                </c:pt>
                <c:pt idx="861">
                  <c:v>107.75</c:v>
                </c:pt>
                <c:pt idx="862">
                  <c:v>107.875</c:v>
                </c:pt>
                <c:pt idx="863">
                  <c:v>108</c:v>
                </c:pt>
                <c:pt idx="864">
                  <c:v>108.125</c:v>
                </c:pt>
                <c:pt idx="865">
                  <c:v>108.25</c:v>
                </c:pt>
                <c:pt idx="866">
                  <c:v>108.375</c:v>
                </c:pt>
                <c:pt idx="867">
                  <c:v>108.5</c:v>
                </c:pt>
                <c:pt idx="868">
                  <c:v>108.625</c:v>
                </c:pt>
                <c:pt idx="869">
                  <c:v>108.75</c:v>
                </c:pt>
                <c:pt idx="870">
                  <c:v>108.875</c:v>
                </c:pt>
                <c:pt idx="871">
                  <c:v>109</c:v>
                </c:pt>
                <c:pt idx="872">
                  <c:v>109.125</c:v>
                </c:pt>
                <c:pt idx="873">
                  <c:v>109.25</c:v>
                </c:pt>
                <c:pt idx="874">
                  <c:v>109.375</c:v>
                </c:pt>
                <c:pt idx="875">
                  <c:v>109.5</c:v>
                </c:pt>
                <c:pt idx="876">
                  <c:v>109.625</c:v>
                </c:pt>
                <c:pt idx="877">
                  <c:v>109.75</c:v>
                </c:pt>
                <c:pt idx="878">
                  <c:v>109.875</c:v>
                </c:pt>
                <c:pt idx="879">
                  <c:v>110</c:v>
                </c:pt>
                <c:pt idx="880">
                  <c:v>110.125</c:v>
                </c:pt>
                <c:pt idx="881">
                  <c:v>110.25</c:v>
                </c:pt>
                <c:pt idx="882">
                  <c:v>110.375</c:v>
                </c:pt>
                <c:pt idx="883">
                  <c:v>110.5</c:v>
                </c:pt>
                <c:pt idx="884">
                  <c:v>110.625</c:v>
                </c:pt>
                <c:pt idx="885">
                  <c:v>110.75</c:v>
                </c:pt>
                <c:pt idx="886">
                  <c:v>110.875</c:v>
                </c:pt>
                <c:pt idx="887">
                  <c:v>111</c:v>
                </c:pt>
                <c:pt idx="888">
                  <c:v>111.125</c:v>
                </c:pt>
                <c:pt idx="889">
                  <c:v>111.25</c:v>
                </c:pt>
                <c:pt idx="890">
                  <c:v>111.375</c:v>
                </c:pt>
                <c:pt idx="891">
                  <c:v>111.5</c:v>
                </c:pt>
                <c:pt idx="892">
                  <c:v>111.625</c:v>
                </c:pt>
                <c:pt idx="893">
                  <c:v>111.75</c:v>
                </c:pt>
                <c:pt idx="894">
                  <c:v>111.875</c:v>
                </c:pt>
                <c:pt idx="895">
                  <c:v>112</c:v>
                </c:pt>
                <c:pt idx="896">
                  <c:v>112.125</c:v>
                </c:pt>
                <c:pt idx="897">
                  <c:v>112.25</c:v>
                </c:pt>
                <c:pt idx="898">
                  <c:v>112.375</c:v>
                </c:pt>
                <c:pt idx="899">
                  <c:v>112.5</c:v>
                </c:pt>
                <c:pt idx="900">
                  <c:v>112.625</c:v>
                </c:pt>
                <c:pt idx="901">
                  <c:v>112.75</c:v>
                </c:pt>
                <c:pt idx="902">
                  <c:v>112.875</c:v>
                </c:pt>
                <c:pt idx="903">
                  <c:v>113</c:v>
                </c:pt>
                <c:pt idx="904">
                  <c:v>113.125</c:v>
                </c:pt>
                <c:pt idx="905">
                  <c:v>113.25</c:v>
                </c:pt>
                <c:pt idx="906">
                  <c:v>113.375</c:v>
                </c:pt>
                <c:pt idx="907">
                  <c:v>113.5</c:v>
                </c:pt>
                <c:pt idx="908">
                  <c:v>113.625</c:v>
                </c:pt>
                <c:pt idx="909">
                  <c:v>113.75</c:v>
                </c:pt>
                <c:pt idx="910">
                  <c:v>113.875</c:v>
                </c:pt>
                <c:pt idx="911">
                  <c:v>114</c:v>
                </c:pt>
                <c:pt idx="912">
                  <c:v>114.125</c:v>
                </c:pt>
                <c:pt idx="913">
                  <c:v>114.25</c:v>
                </c:pt>
                <c:pt idx="914">
                  <c:v>114.375</c:v>
                </c:pt>
                <c:pt idx="915">
                  <c:v>114.5</c:v>
                </c:pt>
                <c:pt idx="916">
                  <c:v>114.625</c:v>
                </c:pt>
                <c:pt idx="917">
                  <c:v>114.75</c:v>
                </c:pt>
                <c:pt idx="918">
                  <c:v>114.875</c:v>
                </c:pt>
                <c:pt idx="919">
                  <c:v>115</c:v>
                </c:pt>
                <c:pt idx="920">
                  <c:v>115.125</c:v>
                </c:pt>
                <c:pt idx="921">
                  <c:v>115.25</c:v>
                </c:pt>
                <c:pt idx="922">
                  <c:v>115.375</c:v>
                </c:pt>
                <c:pt idx="923">
                  <c:v>115.5</c:v>
                </c:pt>
                <c:pt idx="924">
                  <c:v>115.625</c:v>
                </c:pt>
                <c:pt idx="925">
                  <c:v>115.75</c:v>
                </c:pt>
                <c:pt idx="926">
                  <c:v>115.875</c:v>
                </c:pt>
                <c:pt idx="927">
                  <c:v>116</c:v>
                </c:pt>
                <c:pt idx="928">
                  <c:v>116.125</c:v>
                </c:pt>
                <c:pt idx="929">
                  <c:v>116.25</c:v>
                </c:pt>
                <c:pt idx="930">
                  <c:v>116.375</c:v>
                </c:pt>
                <c:pt idx="931">
                  <c:v>116.5</c:v>
                </c:pt>
                <c:pt idx="932">
                  <c:v>116.625</c:v>
                </c:pt>
                <c:pt idx="933">
                  <c:v>116.75</c:v>
                </c:pt>
                <c:pt idx="934">
                  <c:v>116.875</c:v>
                </c:pt>
                <c:pt idx="935">
                  <c:v>117</c:v>
                </c:pt>
                <c:pt idx="936">
                  <c:v>117.125</c:v>
                </c:pt>
                <c:pt idx="937">
                  <c:v>117.25</c:v>
                </c:pt>
                <c:pt idx="938">
                  <c:v>117.375</c:v>
                </c:pt>
                <c:pt idx="939">
                  <c:v>117.5</c:v>
                </c:pt>
                <c:pt idx="940">
                  <c:v>117.625</c:v>
                </c:pt>
                <c:pt idx="941">
                  <c:v>117.75</c:v>
                </c:pt>
                <c:pt idx="942">
                  <c:v>117.875</c:v>
                </c:pt>
                <c:pt idx="943">
                  <c:v>118</c:v>
                </c:pt>
                <c:pt idx="944">
                  <c:v>118.125</c:v>
                </c:pt>
                <c:pt idx="945">
                  <c:v>118.25</c:v>
                </c:pt>
                <c:pt idx="946">
                  <c:v>118.375</c:v>
                </c:pt>
                <c:pt idx="947">
                  <c:v>118.5</c:v>
                </c:pt>
                <c:pt idx="948">
                  <c:v>118.625</c:v>
                </c:pt>
                <c:pt idx="949">
                  <c:v>118.75</c:v>
                </c:pt>
                <c:pt idx="950">
                  <c:v>118.875</c:v>
                </c:pt>
                <c:pt idx="951">
                  <c:v>119</c:v>
                </c:pt>
                <c:pt idx="952">
                  <c:v>119.125</c:v>
                </c:pt>
                <c:pt idx="953">
                  <c:v>119.25</c:v>
                </c:pt>
                <c:pt idx="954">
                  <c:v>119.375</c:v>
                </c:pt>
                <c:pt idx="955">
                  <c:v>119.5</c:v>
                </c:pt>
                <c:pt idx="956">
                  <c:v>119.625</c:v>
                </c:pt>
                <c:pt idx="957">
                  <c:v>119.75</c:v>
                </c:pt>
                <c:pt idx="958">
                  <c:v>119.875</c:v>
                </c:pt>
                <c:pt idx="959">
                  <c:v>120</c:v>
                </c:pt>
                <c:pt idx="960">
                  <c:v>120.125</c:v>
                </c:pt>
                <c:pt idx="961">
                  <c:v>120.25</c:v>
                </c:pt>
                <c:pt idx="962">
                  <c:v>120.375</c:v>
                </c:pt>
                <c:pt idx="963">
                  <c:v>120.5</c:v>
                </c:pt>
                <c:pt idx="964">
                  <c:v>120.625</c:v>
                </c:pt>
                <c:pt idx="965">
                  <c:v>120.75</c:v>
                </c:pt>
                <c:pt idx="966">
                  <c:v>120.875</c:v>
                </c:pt>
                <c:pt idx="967">
                  <c:v>121</c:v>
                </c:pt>
                <c:pt idx="968">
                  <c:v>121.125</c:v>
                </c:pt>
                <c:pt idx="969">
                  <c:v>121.25</c:v>
                </c:pt>
                <c:pt idx="970">
                  <c:v>121.375</c:v>
                </c:pt>
                <c:pt idx="971">
                  <c:v>121.5</c:v>
                </c:pt>
                <c:pt idx="972">
                  <c:v>121.625</c:v>
                </c:pt>
                <c:pt idx="973">
                  <c:v>121.75</c:v>
                </c:pt>
                <c:pt idx="974">
                  <c:v>121.875</c:v>
                </c:pt>
                <c:pt idx="975">
                  <c:v>122</c:v>
                </c:pt>
                <c:pt idx="976">
                  <c:v>122.125</c:v>
                </c:pt>
                <c:pt idx="977">
                  <c:v>122.25</c:v>
                </c:pt>
                <c:pt idx="978">
                  <c:v>122.375</c:v>
                </c:pt>
                <c:pt idx="979">
                  <c:v>122.5</c:v>
                </c:pt>
                <c:pt idx="980">
                  <c:v>122.625</c:v>
                </c:pt>
                <c:pt idx="981">
                  <c:v>122.75</c:v>
                </c:pt>
                <c:pt idx="982">
                  <c:v>122.875</c:v>
                </c:pt>
                <c:pt idx="983">
                  <c:v>123</c:v>
                </c:pt>
                <c:pt idx="984">
                  <c:v>123.125</c:v>
                </c:pt>
                <c:pt idx="985">
                  <c:v>123.25</c:v>
                </c:pt>
                <c:pt idx="986">
                  <c:v>123.375</c:v>
                </c:pt>
                <c:pt idx="987">
                  <c:v>123.5</c:v>
                </c:pt>
                <c:pt idx="988">
                  <c:v>123.625</c:v>
                </c:pt>
                <c:pt idx="989">
                  <c:v>123.75</c:v>
                </c:pt>
                <c:pt idx="990">
                  <c:v>123.875</c:v>
                </c:pt>
                <c:pt idx="991">
                  <c:v>124</c:v>
                </c:pt>
                <c:pt idx="992">
                  <c:v>124.125</c:v>
                </c:pt>
                <c:pt idx="993">
                  <c:v>124.25</c:v>
                </c:pt>
                <c:pt idx="994">
                  <c:v>124.375</c:v>
                </c:pt>
                <c:pt idx="995">
                  <c:v>124.5</c:v>
                </c:pt>
                <c:pt idx="996">
                  <c:v>124.625</c:v>
                </c:pt>
                <c:pt idx="997">
                  <c:v>124.75</c:v>
                </c:pt>
                <c:pt idx="998">
                  <c:v>124.875</c:v>
                </c:pt>
                <c:pt idx="999">
                  <c:v>125</c:v>
                </c:pt>
                <c:pt idx="1000">
                  <c:v>125.125</c:v>
                </c:pt>
                <c:pt idx="1001">
                  <c:v>125.25</c:v>
                </c:pt>
                <c:pt idx="1002">
                  <c:v>125.375</c:v>
                </c:pt>
                <c:pt idx="1003">
                  <c:v>125.5</c:v>
                </c:pt>
                <c:pt idx="1004">
                  <c:v>125.625</c:v>
                </c:pt>
                <c:pt idx="1005">
                  <c:v>125.75</c:v>
                </c:pt>
                <c:pt idx="1006">
                  <c:v>125.875</c:v>
                </c:pt>
                <c:pt idx="1007">
                  <c:v>126</c:v>
                </c:pt>
                <c:pt idx="1008">
                  <c:v>126.125</c:v>
                </c:pt>
                <c:pt idx="1009">
                  <c:v>126.25</c:v>
                </c:pt>
                <c:pt idx="1010">
                  <c:v>126.375</c:v>
                </c:pt>
                <c:pt idx="1011">
                  <c:v>126.5</c:v>
                </c:pt>
                <c:pt idx="1012">
                  <c:v>126.625</c:v>
                </c:pt>
                <c:pt idx="1013">
                  <c:v>126.75</c:v>
                </c:pt>
                <c:pt idx="1014">
                  <c:v>126.875</c:v>
                </c:pt>
                <c:pt idx="1015">
                  <c:v>127</c:v>
                </c:pt>
                <c:pt idx="1016">
                  <c:v>127.125</c:v>
                </c:pt>
                <c:pt idx="1017">
                  <c:v>127.25</c:v>
                </c:pt>
                <c:pt idx="1018">
                  <c:v>127.375</c:v>
                </c:pt>
                <c:pt idx="1019">
                  <c:v>127.5</c:v>
                </c:pt>
                <c:pt idx="1020">
                  <c:v>127.625</c:v>
                </c:pt>
                <c:pt idx="1021">
                  <c:v>127.75</c:v>
                </c:pt>
                <c:pt idx="1022">
                  <c:v>127.875</c:v>
                </c:pt>
                <c:pt idx="1023">
                  <c:v>128</c:v>
                </c:pt>
                <c:pt idx="1024">
                  <c:v>128.125</c:v>
                </c:pt>
                <c:pt idx="1025">
                  <c:v>128.25</c:v>
                </c:pt>
                <c:pt idx="1026">
                  <c:v>128.375</c:v>
                </c:pt>
                <c:pt idx="1027">
                  <c:v>128.5</c:v>
                </c:pt>
                <c:pt idx="1028">
                  <c:v>128.625</c:v>
                </c:pt>
                <c:pt idx="1029">
                  <c:v>128.75</c:v>
                </c:pt>
                <c:pt idx="1030">
                  <c:v>128.875</c:v>
                </c:pt>
                <c:pt idx="1031">
                  <c:v>129</c:v>
                </c:pt>
                <c:pt idx="1032">
                  <c:v>129.125</c:v>
                </c:pt>
                <c:pt idx="1033">
                  <c:v>129.25</c:v>
                </c:pt>
                <c:pt idx="1034">
                  <c:v>129.375</c:v>
                </c:pt>
                <c:pt idx="1035">
                  <c:v>129.5</c:v>
                </c:pt>
                <c:pt idx="1036">
                  <c:v>129.625</c:v>
                </c:pt>
                <c:pt idx="1037">
                  <c:v>129.75</c:v>
                </c:pt>
                <c:pt idx="1038">
                  <c:v>129.875</c:v>
                </c:pt>
                <c:pt idx="1039">
                  <c:v>130</c:v>
                </c:pt>
                <c:pt idx="1040">
                  <c:v>130.125</c:v>
                </c:pt>
                <c:pt idx="1041">
                  <c:v>130.25</c:v>
                </c:pt>
                <c:pt idx="1042">
                  <c:v>130.375</c:v>
                </c:pt>
                <c:pt idx="1043">
                  <c:v>130.5</c:v>
                </c:pt>
                <c:pt idx="1044">
                  <c:v>130.625</c:v>
                </c:pt>
                <c:pt idx="1045">
                  <c:v>130.75</c:v>
                </c:pt>
                <c:pt idx="1046">
                  <c:v>130.875</c:v>
                </c:pt>
                <c:pt idx="1047">
                  <c:v>131</c:v>
                </c:pt>
                <c:pt idx="1048">
                  <c:v>131.125</c:v>
                </c:pt>
                <c:pt idx="1049">
                  <c:v>131.25</c:v>
                </c:pt>
                <c:pt idx="1050">
                  <c:v>131.375</c:v>
                </c:pt>
                <c:pt idx="1051">
                  <c:v>131.5</c:v>
                </c:pt>
                <c:pt idx="1052">
                  <c:v>131.625</c:v>
                </c:pt>
                <c:pt idx="1053">
                  <c:v>131.75</c:v>
                </c:pt>
                <c:pt idx="1054">
                  <c:v>131.875</c:v>
                </c:pt>
                <c:pt idx="1055">
                  <c:v>132</c:v>
                </c:pt>
                <c:pt idx="1056">
                  <c:v>132.125</c:v>
                </c:pt>
                <c:pt idx="1057">
                  <c:v>132.25</c:v>
                </c:pt>
                <c:pt idx="1058">
                  <c:v>132.375</c:v>
                </c:pt>
                <c:pt idx="1059">
                  <c:v>132.5</c:v>
                </c:pt>
                <c:pt idx="1060">
                  <c:v>132.625</c:v>
                </c:pt>
                <c:pt idx="1061">
                  <c:v>132.75</c:v>
                </c:pt>
                <c:pt idx="1062">
                  <c:v>132.875</c:v>
                </c:pt>
                <c:pt idx="1063">
                  <c:v>133</c:v>
                </c:pt>
                <c:pt idx="1064">
                  <c:v>133.125</c:v>
                </c:pt>
                <c:pt idx="1065">
                  <c:v>133.25</c:v>
                </c:pt>
                <c:pt idx="1066">
                  <c:v>133.375</c:v>
                </c:pt>
                <c:pt idx="1067">
                  <c:v>133.5</c:v>
                </c:pt>
                <c:pt idx="1068">
                  <c:v>133.625</c:v>
                </c:pt>
                <c:pt idx="1069">
                  <c:v>133.75</c:v>
                </c:pt>
                <c:pt idx="1070">
                  <c:v>133.875</c:v>
                </c:pt>
                <c:pt idx="1071">
                  <c:v>134</c:v>
                </c:pt>
                <c:pt idx="1072">
                  <c:v>134.125</c:v>
                </c:pt>
                <c:pt idx="1073">
                  <c:v>134.25</c:v>
                </c:pt>
                <c:pt idx="1074">
                  <c:v>134.375</c:v>
                </c:pt>
                <c:pt idx="1075">
                  <c:v>134.5</c:v>
                </c:pt>
                <c:pt idx="1076">
                  <c:v>134.625</c:v>
                </c:pt>
                <c:pt idx="1077">
                  <c:v>134.75</c:v>
                </c:pt>
                <c:pt idx="1078">
                  <c:v>134.875</c:v>
                </c:pt>
                <c:pt idx="1079">
                  <c:v>135</c:v>
                </c:pt>
                <c:pt idx="1080">
                  <c:v>135.125</c:v>
                </c:pt>
                <c:pt idx="1081">
                  <c:v>135.25</c:v>
                </c:pt>
                <c:pt idx="1082">
                  <c:v>135.375</c:v>
                </c:pt>
                <c:pt idx="1083">
                  <c:v>135.5</c:v>
                </c:pt>
                <c:pt idx="1084">
                  <c:v>135.625</c:v>
                </c:pt>
                <c:pt idx="1085">
                  <c:v>135.75</c:v>
                </c:pt>
                <c:pt idx="1086">
                  <c:v>135.875</c:v>
                </c:pt>
                <c:pt idx="1087">
                  <c:v>136</c:v>
                </c:pt>
                <c:pt idx="1088">
                  <c:v>136.125</c:v>
                </c:pt>
                <c:pt idx="1089">
                  <c:v>136.25</c:v>
                </c:pt>
                <c:pt idx="1090">
                  <c:v>136.375</c:v>
                </c:pt>
                <c:pt idx="1091">
                  <c:v>136.5</c:v>
                </c:pt>
                <c:pt idx="1092">
                  <c:v>136.625</c:v>
                </c:pt>
                <c:pt idx="1093">
                  <c:v>136.75</c:v>
                </c:pt>
                <c:pt idx="1094">
                  <c:v>136.875</c:v>
                </c:pt>
                <c:pt idx="1095">
                  <c:v>137</c:v>
                </c:pt>
                <c:pt idx="1096">
                  <c:v>137.125</c:v>
                </c:pt>
                <c:pt idx="1097">
                  <c:v>137.25</c:v>
                </c:pt>
                <c:pt idx="1098">
                  <c:v>137.375</c:v>
                </c:pt>
                <c:pt idx="1099">
                  <c:v>137.5</c:v>
                </c:pt>
                <c:pt idx="1100">
                  <c:v>137.625</c:v>
                </c:pt>
                <c:pt idx="1101">
                  <c:v>137.75</c:v>
                </c:pt>
                <c:pt idx="1102">
                  <c:v>137.875</c:v>
                </c:pt>
                <c:pt idx="1103">
                  <c:v>138</c:v>
                </c:pt>
                <c:pt idx="1104">
                  <c:v>138.125</c:v>
                </c:pt>
                <c:pt idx="1105">
                  <c:v>138.25</c:v>
                </c:pt>
                <c:pt idx="1106">
                  <c:v>138.375</c:v>
                </c:pt>
                <c:pt idx="1107">
                  <c:v>138.5</c:v>
                </c:pt>
                <c:pt idx="1108">
                  <c:v>138.625</c:v>
                </c:pt>
                <c:pt idx="1109">
                  <c:v>138.75</c:v>
                </c:pt>
                <c:pt idx="1110">
                  <c:v>138.875</c:v>
                </c:pt>
                <c:pt idx="1111">
                  <c:v>139</c:v>
                </c:pt>
                <c:pt idx="1112">
                  <c:v>139.125</c:v>
                </c:pt>
                <c:pt idx="1113">
                  <c:v>139.25</c:v>
                </c:pt>
                <c:pt idx="1114">
                  <c:v>139.375</c:v>
                </c:pt>
                <c:pt idx="1115">
                  <c:v>139.5</c:v>
                </c:pt>
                <c:pt idx="1116">
                  <c:v>139.625</c:v>
                </c:pt>
                <c:pt idx="1117">
                  <c:v>139.75</c:v>
                </c:pt>
                <c:pt idx="1118">
                  <c:v>139.875</c:v>
                </c:pt>
                <c:pt idx="1119">
                  <c:v>140</c:v>
                </c:pt>
                <c:pt idx="1120">
                  <c:v>140.125</c:v>
                </c:pt>
                <c:pt idx="1121">
                  <c:v>140.25</c:v>
                </c:pt>
                <c:pt idx="1122">
                  <c:v>140.375</c:v>
                </c:pt>
                <c:pt idx="1123">
                  <c:v>140.5</c:v>
                </c:pt>
                <c:pt idx="1124">
                  <c:v>140.625</c:v>
                </c:pt>
                <c:pt idx="1125">
                  <c:v>140.75</c:v>
                </c:pt>
                <c:pt idx="1126">
                  <c:v>140.875</c:v>
                </c:pt>
                <c:pt idx="1127">
                  <c:v>141</c:v>
                </c:pt>
                <c:pt idx="1128">
                  <c:v>141.125</c:v>
                </c:pt>
                <c:pt idx="1129">
                  <c:v>141.25</c:v>
                </c:pt>
                <c:pt idx="1130">
                  <c:v>141.375</c:v>
                </c:pt>
                <c:pt idx="1131">
                  <c:v>141.5</c:v>
                </c:pt>
                <c:pt idx="1132">
                  <c:v>141.625</c:v>
                </c:pt>
                <c:pt idx="1133">
                  <c:v>141.75</c:v>
                </c:pt>
                <c:pt idx="1134">
                  <c:v>141.875</c:v>
                </c:pt>
                <c:pt idx="1135">
                  <c:v>142</c:v>
                </c:pt>
                <c:pt idx="1136">
                  <c:v>142.125</c:v>
                </c:pt>
                <c:pt idx="1137">
                  <c:v>142.25</c:v>
                </c:pt>
                <c:pt idx="1138">
                  <c:v>142.375</c:v>
                </c:pt>
                <c:pt idx="1139">
                  <c:v>142.5</c:v>
                </c:pt>
                <c:pt idx="1140">
                  <c:v>142.625</c:v>
                </c:pt>
                <c:pt idx="1141">
                  <c:v>142.75</c:v>
                </c:pt>
                <c:pt idx="1142">
                  <c:v>142.875</c:v>
                </c:pt>
                <c:pt idx="1143">
                  <c:v>143</c:v>
                </c:pt>
                <c:pt idx="1144">
                  <c:v>143.125</c:v>
                </c:pt>
                <c:pt idx="1145">
                  <c:v>143.25</c:v>
                </c:pt>
                <c:pt idx="1146">
                  <c:v>143.375</c:v>
                </c:pt>
                <c:pt idx="1147">
                  <c:v>143.5</c:v>
                </c:pt>
                <c:pt idx="1148">
                  <c:v>143.625</c:v>
                </c:pt>
                <c:pt idx="1149">
                  <c:v>143.75</c:v>
                </c:pt>
                <c:pt idx="1150">
                  <c:v>143.875</c:v>
                </c:pt>
                <c:pt idx="1151">
                  <c:v>144</c:v>
                </c:pt>
                <c:pt idx="1152">
                  <c:v>144.125</c:v>
                </c:pt>
                <c:pt idx="1153">
                  <c:v>144.25</c:v>
                </c:pt>
                <c:pt idx="1154">
                  <c:v>144.375</c:v>
                </c:pt>
                <c:pt idx="1155">
                  <c:v>144.5</c:v>
                </c:pt>
                <c:pt idx="1156">
                  <c:v>144.625</c:v>
                </c:pt>
                <c:pt idx="1157">
                  <c:v>144.75</c:v>
                </c:pt>
                <c:pt idx="1158">
                  <c:v>144.875</c:v>
                </c:pt>
                <c:pt idx="1159">
                  <c:v>145</c:v>
                </c:pt>
                <c:pt idx="1160">
                  <c:v>145.125</c:v>
                </c:pt>
                <c:pt idx="1161">
                  <c:v>145.25</c:v>
                </c:pt>
                <c:pt idx="1162">
                  <c:v>145.375</c:v>
                </c:pt>
                <c:pt idx="1163">
                  <c:v>145.5</c:v>
                </c:pt>
                <c:pt idx="1164">
                  <c:v>145.625</c:v>
                </c:pt>
                <c:pt idx="1165">
                  <c:v>145.75</c:v>
                </c:pt>
                <c:pt idx="1166">
                  <c:v>145.875</c:v>
                </c:pt>
                <c:pt idx="1167">
                  <c:v>146</c:v>
                </c:pt>
                <c:pt idx="1168">
                  <c:v>146.125</c:v>
                </c:pt>
                <c:pt idx="1169">
                  <c:v>146.25</c:v>
                </c:pt>
                <c:pt idx="1170">
                  <c:v>146.375</c:v>
                </c:pt>
                <c:pt idx="1171">
                  <c:v>146.5</c:v>
                </c:pt>
                <c:pt idx="1172">
                  <c:v>146.625</c:v>
                </c:pt>
                <c:pt idx="1173">
                  <c:v>146.75</c:v>
                </c:pt>
                <c:pt idx="1174">
                  <c:v>146.875</c:v>
                </c:pt>
                <c:pt idx="1175">
                  <c:v>147</c:v>
                </c:pt>
                <c:pt idx="1176">
                  <c:v>147.125</c:v>
                </c:pt>
                <c:pt idx="1177">
                  <c:v>147.25</c:v>
                </c:pt>
                <c:pt idx="1178">
                  <c:v>147.375</c:v>
                </c:pt>
                <c:pt idx="1179">
                  <c:v>147.5</c:v>
                </c:pt>
                <c:pt idx="1180">
                  <c:v>147.625</c:v>
                </c:pt>
                <c:pt idx="1181">
                  <c:v>147.75</c:v>
                </c:pt>
                <c:pt idx="1182">
                  <c:v>147.875</c:v>
                </c:pt>
                <c:pt idx="1183">
                  <c:v>148</c:v>
                </c:pt>
                <c:pt idx="1184">
                  <c:v>148.125</c:v>
                </c:pt>
                <c:pt idx="1185">
                  <c:v>148.25</c:v>
                </c:pt>
                <c:pt idx="1186">
                  <c:v>148.375</c:v>
                </c:pt>
                <c:pt idx="1187">
                  <c:v>148.5</c:v>
                </c:pt>
                <c:pt idx="1188">
                  <c:v>148.625</c:v>
                </c:pt>
                <c:pt idx="1189">
                  <c:v>148.75</c:v>
                </c:pt>
                <c:pt idx="1190">
                  <c:v>148.875</c:v>
                </c:pt>
                <c:pt idx="1191">
                  <c:v>149</c:v>
                </c:pt>
                <c:pt idx="1192">
                  <c:v>149.125</c:v>
                </c:pt>
                <c:pt idx="1193">
                  <c:v>149.25</c:v>
                </c:pt>
                <c:pt idx="1194">
                  <c:v>149.375</c:v>
                </c:pt>
                <c:pt idx="1195">
                  <c:v>149.5</c:v>
                </c:pt>
                <c:pt idx="1196">
                  <c:v>149.625</c:v>
                </c:pt>
                <c:pt idx="1197">
                  <c:v>149.75</c:v>
                </c:pt>
                <c:pt idx="1198">
                  <c:v>149.875</c:v>
                </c:pt>
                <c:pt idx="1199">
                  <c:v>150</c:v>
                </c:pt>
                <c:pt idx="1200">
                  <c:v>150.125</c:v>
                </c:pt>
                <c:pt idx="1201">
                  <c:v>150.25</c:v>
                </c:pt>
                <c:pt idx="1202">
                  <c:v>150.375</c:v>
                </c:pt>
                <c:pt idx="1203">
                  <c:v>150.5</c:v>
                </c:pt>
                <c:pt idx="1204">
                  <c:v>150.625</c:v>
                </c:pt>
                <c:pt idx="1205">
                  <c:v>150.75</c:v>
                </c:pt>
                <c:pt idx="1206">
                  <c:v>150.875</c:v>
                </c:pt>
                <c:pt idx="1207">
                  <c:v>151</c:v>
                </c:pt>
                <c:pt idx="1208">
                  <c:v>151.125</c:v>
                </c:pt>
                <c:pt idx="1209">
                  <c:v>151.25</c:v>
                </c:pt>
                <c:pt idx="1210">
                  <c:v>151.375</c:v>
                </c:pt>
                <c:pt idx="1211">
                  <c:v>151.5</c:v>
                </c:pt>
                <c:pt idx="1212">
                  <c:v>151.625</c:v>
                </c:pt>
                <c:pt idx="1213">
                  <c:v>151.75</c:v>
                </c:pt>
                <c:pt idx="1214">
                  <c:v>151.875</c:v>
                </c:pt>
                <c:pt idx="1215">
                  <c:v>152</c:v>
                </c:pt>
                <c:pt idx="1216">
                  <c:v>152.125</c:v>
                </c:pt>
                <c:pt idx="1217">
                  <c:v>152.25</c:v>
                </c:pt>
                <c:pt idx="1218">
                  <c:v>152.375</c:v>
                </c:pt>
                <c:pt idx="1219">
                  <c:v>152.5</c:v>
                </c:pt>
                <c:pt idx="1220">
                  <c:v>152.625</c:v>
                </c:pt>
                <c:pt idx="1221">
                  <c:v>152.75</c:v>
                </c:pt>
                <c:pt idx="1222">
                  <c:v>152.875</c:v>
                </c:pt>
                <c:pt idx="1223">
                  <c:v>153</c:v>
                </c:pt>
                <c:pt idx="1224">
                  <c:v>153.125</c:v>
                </c:pt>
                <c:pt idx="1225">
                  <c:v>153.25</c:v>
                </c:pt>
                <c:pt idx="1226">
                  <c:v>153.375</c:v>
                </c:pt>
                <c:pt idx="1227">
                  <c:v>153.5</c:v>
                </c:pt>
                <c:pt idx="1228">
                  <c:v>153.625</c:v>
                </c:pt>
                <c:pt idx="1229">
                  <c:v>153.75</c:v>
                </c:pt>
                <c:pt idx="1230">
                  <c:v>153.875</c:v>
                </c:pt>
                <c:pt idx="1231">
                  <c:v>154</c:v>
                </c:pt>
                <c:pt idx="1232">
                  <c:v>154.125</c:v>
                </c:pt>
                <c:pt idx="1233">
                  <c:v>154.25</c:v>
                </c:pt>
                <c:pt idx="1234">
                  <c:v>154.375</c:v>
                </c:pt>
                <c:pt idx="1235">
                  <c:v>154.5</c:v>
                </c:pt>
                <c:pt idx="1236">
                  <c:v>154.625</c:v>
                </c:pt>
                <c:pt idx="1237">
                  <c:v>154.75</c:v>
                </c:pt>
                <c:pt idx="1238">
                  <c:v>154.875</c:v>
                </c:pt>
                <c:pt idx="1239">
                  <c:v>155</c:v>
                </c:pt>
                <c:pt idx="1240">
                  <c:v>155.125</c:v>
                </c:pt>
                <c:pt idx="1241">
                  <c:v>155.25</c:v>
                </c:pt>
                <c:pt idx="1242">
                  <c:v>155.375</c:v>
                </c:pt>
                <c:pt idx="1243">
                  <c:v>155.5</c:v>
                </c:pt>
                <c:pt idx="1244">
                  <c:v>155.625</c:v>
                </c:pt>
                <c:pt idx="1245">
                  <c:v>155.75</c:v>
                </c:pt>
                <c:pt idx="1246">
                  <c:v>155.875</c:v>
                </c:pt>
                <c:pt idx="1247">
                  <c:v>156</c:v>
                </c:pt>
                <c:pt idx="1248">
                  <c:v>156.125</c:v>
                </c:pt>
                <c:pt idx="1249">
                  <c:v>156.25</c:v>
                </c:pt>
                <c:pt idx="1250">
                  <c:v>156.375</c:v>
                </c:pt>
                <c:pt idx="1251">
                  <c:v>156.5</c:v>
                </c:pt>
                <c:pt idx="1252">
                  <c:v>156.625</c:v>
                </c:pt>
                <c:pt idx="1253">
                  <c:v>156.75</c:v>
                </c:pt>
                <c:pt idx="1254">
                  <c:v>156.875</c:v>
                </c:pt>
                <c:pt idx="1255">
                  <c:v>157</c:v>
                </c:pt>
                <c:pt idx="1256">
                  <c:v>157.125</c:v>
                </c:pt>
                <c:pt idx="1257">
                  <c:v>157.25</c:v>
                </c:pt>
                <c:pt idx="1258">
                  <c:v>157.375</c:v>
                </c:pt>
                <c:pt idx="1259">
                  <c:v>157.5</c:v>
                </c:pt>
                <c:pt idx="1260">
                  <c:v>157.625</c:v>
                </c:pt>
                <c:pt idx="1261">
                  <c:v>157.75</c:v>
                </c:pt>
                <c:pt idx="1262">
                  <c:v>157.875</c:v>
                </c:pt>
                <c:pt idx="1263">
                  <c:v>158</c:v>
                </c:pt>
                <c:pt idx="1264">
                  <c:v>158.125</c:v>
                </c:pt>
                <c:pt idx="1265">
                  <c:v>158.25</c:v>
                </c:pt>
                <c:pt idx="1266">
                  <c:v>158.375</c:v>
                </c:pt>
                <c:pt idx="1267">
                  <c:v>158.5</c:v>
                </c:pt>
                <c:pt idx="1268">
                  <c:v>158.625</c:v>
                </c:pt>
                <c:pt idx="1269">
                  <c:v>158.75</c:v>
                </c:pt>
                <c:pt idx="1270">
                  <c:v>158.875</c:v>
                </c:pt>
                <c:pt idx="1271">
                  <c:v>159</c:v>
                </c:pt>
                <c:pt idx="1272">
                  <c:v>159.125</c:v>
                </c:pt>
                <c:pt idx="1273">
                  <c:v>159.25</c:v>
                </c:pt>
                <c:pt idx="1274">
                  <c:v>159.375</c:v>
                </c:pt>
                <c:pt idx="1275">
                  <c:v>159.5</c:v>
                </c:pt>
                <c:pt idx="1276">
                  <c:v>159.625</c:v>
                </c:pt>
                <c:pt idx="1277">
                  <c:v>159.75</c:v>
                </c:pt>
                <c:pt idx="1278">
                  <c:v>159.875</c:v>
                </c:pt>
                <c:pt idx="1279">
                  <c:v>160</c:v>
                </c:pt>
                <c:pt idx="1280">
                  <c:v>160.125</c:v>
                </c:pt>
                <c:pt idx="1281">
                  <c:v>160.25</c:v>
                </c:pt>
                <c:pt idx="1282">
                  <c:v>160.375</c:v>
                </c:pt>
                <c:pt idx="1283">
                  <c:v>160.5</c:v>
                </c:pt>
                <c:pt idx="1284">
                  <c:v>160.625</c:v>
                </c:pt>
                <c:pt idx="1285">
                  <c:v>160.75</c:v>
                </c:pt>
                <c:pt idx="1286">
                  <c:v>160.875</c:v>
                </c:pt>
                <c:pt idx="1287">
                  <c:v>161</c:v>
                </c:pt>
                <c:pt idx="1288">
                  <c:v>161.125</c:v>
                </c:pt>
                <c:pt idx="1289">
                  <c:v>161.25</c:v>
                </c:pt>
                <c:pt idx="1290">
                  <c:v>161.375</c:v>
                </c:pt>
                <c:pt idx="1291">
                  <c:v>161.5</c:v>
                </c:pt>
                <c:pt idx="1292">
                  <c:v>161.625</c:v>
                </c:pt>
                <c:pt idx="1293">
                  <c:v>161.75</c:v>
                </c:pt>
                <c:pt idx="1294">
                  <c:v>161.875</c:v>
                </c:pt>
                <c:pt idx="1295">
                  <c:v>162</c:v>
                </c:pt>
                <c:pt idx="1296">
                  <c:v>162.125</c:v>
                </c:pt>
                <c:pt idx="1297">
                  <c:v>162.25</c:v>
                </c:pt>
                <c:pt idx="1298">
                  <c:v>162.375</c:v>
                </c:pt>
                <c:pt idx="1299">
                  <c:v>162.5</c:v>
                </c:pt>
                <c:pt idx="1300">
                  <c:v>162.625</c:v>
                </c:pt>
                <c:pt idx="1301">
                  <c:v>162.75</c:v>
                </c:pt>
                <c:pt idx="1302">
                  <c:v>162.875</c:v>
                </c:pt>
                <c:pt idx="1303">
                  <c:v>163</c:v>
                </c:pt>
                <c:pt idx="1304">
                  <c:v>163.125</c:v>
                </c:pt>
                <c:pt idx="1305">
                  <c:v>163.25</c:v>
                </c:pt>
                <c:pt idx="1306">
                  <c:v>163.375</c:v>
                </c:pt>
                <c:pt idx="1307">
                  <c:v>163.5</c:v>
                </c:pt>
                <c:pt idx="1308">
                  <c:v>163.625</c:v>
                </c:pt>
                <c:pt idx="1309">
                  <c:v>163.75</c:v>
                </c:pt>
                <c:pt idx="1310">
                  <c:v>163.875</c:v>
                </c:pt>
                <c:pt idx="1311">
                  <c:v>164</c:v>
                </c:pt>
                <c:pt idx="1312">
                  <c:v>164.125</c:v>
                </c:pt>
                <c:pt idx="1313">
                  <c:v>164.25</c:v>
                </c:pt>
                <c:pt idx="1314">
                  <c:v>164.375</c:v>
                </c:pt>
                <c:pt idx="1315">
                  <c:v>164.5</c:v>
                </c:pt>
                <c:pt idx="1316">
                  <c:v>164.625</c:v>
                </c:pt>
                <c:pt idx="1317">
                  <c:v>164.75</c:v>
                </c:pt>
                <c:pt idx="1318">
                  <c:v>164.875</c:v>
                </c:pt>
                <c:pt idx="1319">
                  <c:v>165</c:v>
                </c:pt>
                <c:pt idx="1320">
                  <c:v>165.125</c:v>
                </c:pt>
                <c:pt idx="1321">
                  <c:v>165.25</c:v>
                </c:pt>
                <c:pt idx="1322">
                  <c:v>165.375</c:v>
                </c:pt>
                <c:pt idx="1323">
                  <c:v>165.5</c:v>
                </c:pt>
                <c:pt idx="1324">
                  <c:v>165.625</c:v>
                </c:pt>
                <c:pt idx="1325">
                  <c:v>165.75</c:v>
                </c:pt>
                <c:pt idx="1326">
                  <c:v>165.875</c:v>
                </c:pt>
                <c:pt idx="1327">
                  <c:v>166</c:v>
                </c:pt>
                <c:pt idx="1328">
                  <c:v>166.125</c:v>
                </c:pt>
                <c:pt idx="1329">
                  <c:v>166.25</c:v>
                </c:pt>
                <c:pt idx="1330">
                  <c:v>166.375</c:v>
                </c:pt>
                <c:pt idx="1331">
                  <c:v>166.5</c:v>
                </c:pt>
                <c:pt idx="1332">
                  <c:v>166.625</c:v>
                </c:pt>
                <c:pt idx="1333">
                  <c:v>166.75</c:v>
                </c:pt>
                <c:pt idx="1334">
                  <c:v>166.875</c:v>
                </c:pt>
                <c:pt idx="1335">
                  <c:v>167</c:v>
                </c:pt>
                <c:pt idx="1336">
                  <c:v>167.125</c:v>
                </c:pt>
                <c:pt idx="1337">
                  <c:v>167.25</c:v>
                </c:pt>
                <c:pt idx="1338">
                  <c:v>167.375</c:v>
                </c:pt>
                <c:pt idx="1339">
                  <c:v>167.5</c:v>
                </c:pt>
                <c:pt idx="1340">
                  <c:v>167.625</c:v>
                </c:pt>
                <c:pt idx="1341">
                  <c:v>167.75</c:v>
                </c:pt>
                <c:pt idx="1342">
                  <c:v>167.875</c:v>
                </c:pt>
                <c:pt idx="1343">
                  <c:v>168</c:v>
                </c:pt>
                <c:pt idx="1344">
                  <c:v>168.125</c:v>
                </c:pt>
                <c:pt idx="1345">
                  <c:v>168.25</c:v>
                </c:pt>
                <c:pt idx="1346">
                  <c:v>168.375</c:v>
                </c:pt>
                <c:pt idx="1347">
                  <c:v>168.5</c:v>
                </c:pt>
                <c:pt idx="1348">
                  <c:v>168.625</c:v>
                </c:pt>
                <c:pt idx="1349">
                  <c:v>168.75</c:v>
                </c:pt>
                <c:pt idx="1350">
                  <c:v>168.875</c:v>
                </c:pt>
                <c:pt idx="1351">
                  <c:v>169</c:v>
                </c:pt>
                <c:pt idx="1352">
                  <c:v>169.125</c:v>
                </c:pt>
                <c:pt idx="1353">
                  <c:v>169.25</c:v>
                </c:pt>
                <c:pt idx="1354">
                  <c:v>169.375</c:v>
                </c:pt>
                <c:pt idx="1355">
                  <c:v>169.5</c:v>
                </c:pt>
                <c:pt idx="1356">
                  <c:v>169.625</c:v>
                </c:pt>
                <c:pt idx="1357">
                  <c:v>169.75</c:v>
                </c:pt>
                <c:pt idx="1358">
                  <c:v>169.875</c:v>
                </c:pt>
                <c:pt idx="1359">
                  <c:v>170</c:v>
                </c:pt>
                <c:pt idx="1360">
                  <c:v>170.125</c:v>
                </c:pt>
                <c:pt idx="1361">
                  <c:v>170.25</c:v>
                </c:pt>
                <c:pt idx="1362">
                  <c:v>170.375</c:v>
                </c:pt>
                <c:pt idx="1363">
                  <c:v>170.5</c:v>
                </c:pt>
                <c:pt idx="1364">
                  <c:v>170.625</c:v>
                </c:pt>
                <c:pt idx="1365">
                  <c:v>170.75</c:v>
                </c:pt>
                <c:pt idx="1366">
                  <c:v>170.875</c:v>
                </c:pt>
                <c:pt idx="1367">
                  <c:v>171</c:v>
                </c:pt>
                <c:pt idx="1368">
                  <c:v>171.125</c:v>
                </c:pt>
                <c:pt idx="1369">
                  <c:v>171.25</c:v>
                </c:pt>
                <c:pt idx="1370">
                  <c:v>171.375</c:v>
                </c:pt>
                <c:pt idx="1371">
                  <c:v>171.5</c:v>
                </c:pt>
                <c:pt idx="1372">
                  <c:v>171.625</c:v>
                </c:pt>
                <c:pt idx="1373">
                  <c:v>171.75</c:v>
                </c:pt>
                <c:pt idx="1374">
                  <c:v>171.875</c:v>
                </c:pt>
                <c:pt idx="1375">
                  <c:v>172</c:v>
                </c:pt>
                <c:pt idx="1376">
                  <c:v>172.125</c:v>
                </c:pt>
                <c:pt idx="1377">
                  <c:v>172.25</c:v>
                </c:pt>
                <c:pt idx="1378">
                  <c:v>172.375</c:v>
                </c:pt>
                <c:pt idx="1379">
                  <c:v>172.5</c:v>
                </c:pt>
                <c:pt idx="1380">
                  <c:v>172.625</c:v>
                </c:pt>
                <c:pt idx="1381">
                  <c:v>172.75</c:v>
                </c:pt>
                <c:pt idx="1382">
                  <c:v>172.875</c:v>
                </c:pt>
                <c:pt idx="1383">
                  <c:v>173</c:v>
                </c:pt>
                <c:pt idx="1384">
                  <c:v>173.125</c:v>
                </c:pt>
                <c:pt idx="1385">
                  <c:v>173.25</c:v>
                </c:pt>
                <c:pt idx="1386">
                  <c:v>173.375</c:v>
                </c:pt>
                <c:pt idx="1387">
                  <c:v>173.5</c:v>
                </c:pt>
                <c:pt idx="1388">
                  <c:v>173.625</c:v>
                </c:pt>
                <c:pt idx="1389">
                  <c:v>173.75</c:v>
                </c:pt>
                <c:pt idx="1390">
                  <c:v>173.875</c:v>
                </c:pt>
                <c:pt idx="1391">
                  <c:v>174</c:v>
                </c:pt>
                <c:pt idx="1392">
                  <c:v>174.125</c:v>
                </c:pt>
                <c:pt idx="1393">
                  <c:v>174.25</c:v>
                </c:pt>
                <c:pt idx="1394">
                  <c:v>174.375</c:v>
                </c:pt>
                <c:pt idx="1395">
                  <c:v>174.5</c:v>
                </c:pt>
                <c:pt idx="1396">
                  <c:v>174.625</c:v>
                </c:pt>
                <c:pt idx="1397">
                  <c:v>174.75</c:v>
                </c:pt>
                <c:pt idx="1398">
                  <c:v>174.875</c:v>
                </c:pt>
                <c:pt idx="1399">
                  <c:v>175</c:v>
                </c:pt>
                <c:pt idx="1400">
                  <c:v>175.125</c:v>
                </c:pt>
                <c:pt idx="1401">
                  <c:v>175.25</c:v>
                </c:pt>
                <c:pt idx="1402">
                  <c:v>175.375</c:v>
                </c:pt>
                <c:pt idx="1403">
                  <c:v>175.5</c:v>
                </c:pt>
                <c:pt idx="1404">
                  <c:v>175.625</c:v>
                </c:pt>
                <c:pt idx="1405">
                  <c:v>175.75</c:v>
                </c:pt>
                <c:pt idx="1406">
                  <c:v>175.875</c:v>
                </c:pt>
                <c:pt idx="1407">
                  <c:v>176</c:v>
                </c:pt>
                <c:pt idx="1408">
                  <c:v>176.125</c:v>
                </c:pt>
                <c:pt idx="1409">
                  <c:v>176.25</c:v>
                </c:pt>
                <c:pt idx="1410">
                  <c:v>176.375</c:v>
                </c:pt>
                <c:pt idx="1411">
                  <c:v>176.5</c:v>
                </c:pt>
                <c:pt idx="1412">
                  <c:v>176.625</c:v>
                </c:pt>
                <c:pt idx="1413">
                  <c:v>176.75</c:v>
                </c:pt>
                <c:pt idx="1414">
                  <c:v>176.875</c:v>
                </c:pt>
                <c:pt idx="1415">
                  <c:v>177</c:v>
                </c:pt>
                <c:pt idx="1416">
                  <c:v>177.125</c:v>
                </c:pt>
                <c:pt idx="1417">
                  <c:v>177.25</c:v>
                </c:pt>
                <c:pt idx="1418">
                  <c:v>177.375</c:v>
                </c:pt>
                <c:pt idx="1419">
                  <c:v>177.5</c:v>
                </c:pt>
                <c:pt idx="1420">
                  <c:v>177.625</c:v>
                </c:pt>
                <c:pt idx="1421">
                  <c:v>177.75</c:v>
                </c:pt>
                <c:pt idx="1422">
                  <c:v>177.875</c:v>
                </c:pt>
                <c:pt idx="1423">
                  <c:v>178</c:v>
                </c:pt>
                <c:pt idx="1424">
                  <c:v>178.125</c:v>
                </c:pt>
                <c:pt idx="1425">
                  <c:v>178.25</c:v>
                </c:pt>
                <c:pt idx="1426">
                  <c:v>178.375</c:v>
                </c:pt>
                <c:pt idx="1427">
                  <c:v>178.5</c:v>
                </c:pt>
                <c:pt idx="1428">
                  <c:v>178.625</c:v>
                </c:pt>
                <c:pt idx="1429">
                  <c:v>178.75</c:v>
                </c:pt>
                <c:pt idx="1430">
                  <c:v>178.875</c:v>
                </c:pt>
                <c:pt idx="1431">
                  <c:v>179</c:v>
                </c:pt>
                <c:pt idx="1432">
                  <c:v>179.125</c:v>
                </c:pt>
                <c:pt idx="1433">
                  <c:v>179.25</c:v>
                </c:pt>
                <c:pt idx="1434">
                  <c:v>179.375</c:v>
                </c:pt>
                <c:pt idx="1435">
                  <c:v>179.5</c:v>
                </c:pt>
                <c:pt idx="1436">
                  <c:v>179.625</c:v>
                </c:pt>
                <c:pt idx="1437">
                  <c:v>179.75</c:v>
                </c:pt>
                <c:pt idx="1438">
                  <c:v>179.875</c:v>
                </c:pt>
                <c:pt idx="1439">
                  <c:v>180</c:v>
                </c:pt>
                <c:pt idx="1440">
                  <c:v>180.125</c:v>
                </c:pt>
                <c:pt idx="1441">
                  <c:v>180.25</c:v>
                </c:pt>
                <c:pt idx="1442">
                  <c:v>180.375</c:v>
                </c:pt>
                <c:pt idx="1443">
                  <c:v>180.5</c:v>
                </c:pt>
                <c:pt idx="1444">
                  <c:v>180.625</c:v>
                </c:pt>
                <c:pt idx="1445">
                  <c:v>180.75</c:v>
                </c:pt>
                <c:pt idx="1446">
                  <c:v>180.875</c:v>
                </c:pt>
                <c:pt idx="1447">
                  <c:v>181</c:v>
                </c:pt>
                <c:pt idx="1448">
                  <c:v>181.125</c:v>
                </c:pt>
                <c:pt idx="1449">
                  <c:v>181.25</c:v>
                </c:pt>
                <c:pt idx="1450">
                  <c:v>181.375</c:v>
                </c:pt>
                <c:pt idx="1451">
                  <c:v>181.5</c:v>
                </c:pt>
                <c:pt idx="1452">
                  <c:v>181.625</c:v>
                </c:pt>
                <c:pt idx="1453">
                  <c:v>181.75</c:v>
                </c:pt>
                <c:pt idx="1454">
                  <c:v>181.875</c:v>
                </c:pt>
                <c:pt idx="1455">
                  <c:v>182</c:v>
                </c:pt>
                <c:pt idx="1456">
                  <c:v>182.125</c:v>
                </c:pt>
                <c:pt idx="1457">
                  <c:v>182.25</c:v>
                </c:pt>
                <c:pt idx="1458">
                  <c:v>182.375</c:v>
                </c:pt>
                <c:pt idx="1459">
                  <c:v>182.5</c:v>
                </c:pt>
                <c:pt idx="1460">
                  <c:v>182.625</c:v>
                </c:pt>
                <c:pt idx="1461">
                  <c:v>182.75</c:v>
                </c:pt>
                <c:pt idx="1462">
                  <c:v>182.875</c:v>
                </c:pt>
                <c:pt idx="1463">
                  <c:v>183</c:v>
                </c:pt>
                <c:pt idx="1464">
                  <c:v>183.125</c:v>
                </c:pt>
                <c:pt idx="1465">
                  <c:v>183.25</c:v>
                </c:pt>
                <c:pt idx="1466">
                  <c:v>183.375</c:v>
                </c:pt>
                <c:pt idx="1467">
                  <c:v>183.5</c:v>
                </c:pt>
                <c:pt idx="1468">
                  <c:v>183.625</c:v>
                </c:pt>
                <c:pt idx="1469">
                  <c:v>183.75</c:v>
                </c:pt>
                <c:pt idx="1470">
                  <c:v>183.875</c:v>
                </c:pt>
                <c:pt idx="1471">
                  <c:v>184</c:v>
                </c:pt>
                <c:pt idx="1472">
                  <c:v>184.125</c:v>
                </c:pt>
                <c:pt idx="1473">
                  <c:v>184.25</c:v>
                </c:pt>
                <c:pt idx="1474">
                  <c:v>184.375</c:v>
                </c:pt>
                <c:pt idx="1475">
                  <c:v>184.5</c:v>
                </c:pt>
                <c:pt idx="1476">
                  <c:v>184.625</c:v>
                </c:pt>
                <c:pt idx="1477">
                  <c:v>184.75</c:v>
                </c:pt>
                <c:pt idx="1478">
                  <c:v>184.875</c:v>
                </c:pt>
                <c:pt idx="1479">
                  <c:v>185</c:v>
                </c:pt>
                <c:pt idx="1480">
                  <c:v>185.125</c:v>
                </c:pt>
                <c:pt idx="1481">
                  <c:v>185.25</c:v>
                </c:pt>
                <c:pt idx="1482">
                  <c:v>185.375</c:v>
                </c:pt>
                <c:pt idx="1483">
                  <c:v>185.5</c:v>
                </c:pt>
                <c:pt idx="1484">
                  <c:v>185.625</c:v>
                </c:pt>
                <c:pt idx="1485">
                  <c:v>185.75</c:v>
                </c:pt>
                <c:pt idx="1486">
                  <c:v>185.875</c:v>
                </c:pt>
                <c:pt idx="1487">
                  <c:v>186</c:v>
                </c:pt>
                <c:pt idx="1488">
                  <c:v>186.125</c:v>
                </c:pt>
                <c:pt idx="1489">
                  <c:v>186.25</c:v>
                </c:pt>
                <c:pt idx="1490">
                  <c:v>186.375</c:v>
                </c:pt>
                <c:pt idx="1491">
                  <c:v>186.5</c:v>
                </c:pt>
                <c:pt idx="1492">
                  <c:v>186.625</c:v>
                </c:pt>
                <c:pt idx="1493">
                  <c:v>186.75</c:v>
                </c:pt>
                <c:pt idx="1494">
                  <c:v>186.875</c:v>
                </c:pt>
                <c:pt idx="1495">
                  <c:v>187</c:v>
                </c:pt>
                <c:pt idx="1496">
                  <c:v>187.125</c:v>
                </c:pt>
                <c:pt idx="1497">
                  <c:v>187.25</c:v>
                </c:pt>
                <c:pt idx="1498">
                  <c:v>187.375</c:v>
                </c:pt>
                <c:pt idx="1499">
                  <c:v>187.5</c:v>
                </c:pt>
                <c:pt idx="1500">
                  <c:v>187.625</c:v>
                </c:pt>
                <c:pt idx="1501">
                  <c:v>187.75</c:v>
                </c:pt>
                <c:pt idx="1502">
                  <c:v>187.875</c:v>
                </c:pt>
                <c:pt idx="1503">
                  <c:v>188</c:v>
                </c:pt>
                <c:pt idx="1504">
                  <c:v>188.125</c:v>
                </c:pt>
                <c:pt idx="1505">
                  <c:v>188.25</c:v>
                </c:pt>
                <c:pt idx="1506">
                  <c:v>188.375</c:v>
                </c:pt>
                <c:pt idx="1507">
                  <c:v>188.5</c:v>
                </c:pt>
                <c:pt idx="1508">
                  <c:v>188.625</c:v>
                </c:pt>
                <c:pt idx="1509">
                  <c:v>188.75</c:v>
                </c:pt>
                <c:pt idx="1510">
                  <c:v>188.875</c:v>
                </c:pt>
                <c:pt idx="1511">
                  <c:v>189</c:v>
                </c:pt>
                <c:pt idx="1512">
                  <c:v>189.125</c:v>
                </c:pt>
                <c:pt idx="1513">
                  <c:v>189.25</c:v>
                </c:pt>
                <c:pt idx="1514">
                  <c:v>189.375</c:v>
                </c:pt>
                <c:pt idx="1515">
                  <c:v>189.5</c:v>
                </c:pt>
                <c:pt idx="1516">
                  <c:v>189.625</c:v>
                </c:pt>
                <c:pt idx="1517">
                  <c:v>189.75</c:v>
                </c:pt>
                <c:pt idx="1518">
                  <c:v>189.875</c:v>
                </c:pt>
                <c:pt idx="1519">
                  <c:v>190</c:v>
                </c:pt>
                <c:pt idx="1520">
                  <c:v>190.125</c:v>
                </c:pt>
                <c:pt idx="1521">
                  <c:v>190.25</c:v>
                </c:pt>
                <c:pt idx="1522">
                  <c:v>190.375</c:v>
                </c:pt>
                <c:pt idx="1523">
                  <c:v>190.5</c:v>
                </c:pt>
                <c:pt idx="1524">
                  <c:v>190.625</c:v>
                </c:pt>
                <c:pt idx="1525">
                  <c:v>190.75</c:v>
                </c:pt>
                <c:pt idx="1526">
                  <c:v>190.875</c:v>
                </c:pt>
                <c:pt idx="1527">
                  <c:v>191</c:v>
                </c:pt>
                <c:pt idx="1528">
                  <c:v>191.125</c:v>
                </c:pt>
                <c:pt idx="1529">
                  <c:v>191.25</c:v>
                </c:pt>
                <c:pt idx="1530">
                  <c:v>191.375</c:v>
                </c:pt>
                <c:pt idx="1531">
                  <c:v>191.5</c:v>
                </c:pt>
                <c:pt idx="1532">
                  <c:v>191.625</c:v>
                </c:pt>
                <c:pt idx="1533">
                  <c:v>191.75</c:v>
                </c:pt>
                <c:pt idx="1534">
                  <c:v>191.875</c:v>
                </c:pt>
                <c:pt idx="1535">
                  <c:v>192</c:v>
                </c:pt>
                <c:pt idx="1536">
                  <c:v>192.125</c:v>
                </c:pt>
                <c:pt idx="1537">
                  <c:v>192.25</c:v>
                </c:pt>
                <c:pt idx="1538">
                  <c:v>192.375</c:v>
                </c:pt>
                <c:pt idx="1539">
                  <c:v>192.5</c:v>
                </c:pt>
                <c:pt idx="1540">
                  <c:v>192.625</c:v>
                </c:pt>
                <c:pt idx="1541">
                  <c:v>192.75</c:v>
                </c:pt>
                <c:pt idx="1542">
                  <c:v>192.875</c:v>
                </c:pt>
                <c:pt idx="1543">
                  <c:v>193</c:v>
                </c:pt>
                <c:pt idx="1544">
                  <c:v>193.125</c:v>
                </c:pt>
                <c:pt idx="1545">
                  <c:v>193.25</c:v>
                </c:pt>
                <c:pt idx="1546">
                  <c:v>193.375</c:v>
                </c:pt>
                <c:pt idx="1547">
                  <c:v>193.5</c:v>
                </c:pt>
                <c:pt idx="1548">
                  <c:v>193.625</c:v>
                </c:pt>
                <c:pt idx="1549">
                  <c:v>193.75</c:v>
                </c:pt>
                <c:pt idx="1550">
                  <c:v>193.875</c:v>
                </c:pt>
                <c:pt idx="1551">
                  <c:v>194</c:v>
                </c:pt>
                <c:pt idx="1552">
                  <c:v>194.125</c:v>
                </c:pt>
                <c:pt idx="1553">
                  <c:v>194.25</c:v>
                </c:pt>
                <c:pt idx="1554">
                  <c:v>194.375</c:v>
                </c:pt>
                <c:pt idx="1555">
                  <c:v>194.5</c:v>
                </c:pt>
                <c:pt idx="1556">
                  <c:v>194.625</c:v>
                </c:pt>
                <c:pt idx="1557">
                  <c:v>194.75</c:v>
                </c:pt>
                <c:pt idx="1558">
                  <c:v>194.875</c:v>
                </c:pt>
                <c:pt idx="1559">
                  <c:v>195</c:v>
                </c:pt>
                <c:pt idx="1560">
                  <c:v>195.125</c:v>
                </c:pt>
                <c:pt idx="1561">
                  <c:v>195.25</c:v>
                </c:pt>
                <c:pt idx="1562">
                  <c:v>195.375</c:v>
                </c:pt>
                <c:pt idx="1563">
                  <c:v>195.5</c:v>
                </c:pt>
                <c:pt idx="1564">
                  <c:v>195.625</c:v>
                </c:pt>
                <c:pt idx="1565">
                  <c:v>195.75</c:v>
                </c:pt>
                <c:pt idx="1566">
                  <c:v>195.875</c:v>
                </c:pt>
                <c:pt idx="1567">
                  <c:v>196</c:v>
                </c:pt>
                <c:pt idx="1568">
                  <c:v>196.125</c:v>
                </c:pt>
                <c:pt idx="1569">
                  <c:v>196.25</c:v>
                </c:pt>
                <c:pt idx="1570">
                  <c:v>196.375</c:v>
                </c:pt>
                <c:pt idx="1571">
                  <c:v>196.5</c:v>
                </c:pt>
                <c:pt idx="1572">
                  <c:v>196.625</c:v>
                </c:pt>
                <c:pt idx="1573">
                  <c:v>196.75</c:v>
                </c:pt>
                <c:pt idx="1574">
                  <c:v>196.875</c:v>
                </c:pt>
                <c:pt idx="1575">
                  <c:v>197</c:v>
                </c:pt>
                <c:pt idx="1576">
                  <c:v>197.125</c:v>
                </c:pt>
                <c:pt idx="1577">
                  <c:v>197.25</c:v>
                </c:pt>
                <c:pt idx="1578">
                  <c:v>197.375</c:v>
                </c:pt>
                <c:pt idx="1579">
                  <c:v>197.5</c:v>
                </c:pt>
                <c:pt idx="1580">
                  <c:v>197.625</c:v>
                </c:pt>
                <c:pt idx="1581">
                  <c:v>197.75</c:v>
                </c:pt>
                <c:pt idx="1582">
                  <c:v>197.875</c:v>
                </c:pt>
                <c:pt idx="1583">
                  <c:v>198</c:v>
                </c:pt>
                <c:pt idx="1584">
                  <c:v>198.125</c:v>
                </c:pt>
                <c:pt idx="1585">
                  <c:v>198.25</c:v>
                </c:pt>
                <c:pt idx="1586">
                  <c:v>198.375</c:v>
                </c:pt>
                <c:pt idx="1587">
                  <c:v>198.5</c:v>
                </c:pt>
                <c:pt idx="1588">
                  <c:v>198.625</c:v>
                </c:pt>
                <c:pt idx="1589">
                  <c:v>198.75</c:v>
                </c:pt>
                <c:pt idx="1590">
                  <c:v>198.875</c:v>
                </c:pt>
                <c:pt idx="1591">
                  <c:v>199</c:v>
                </c:pt>
                <c:pt idx="1592">
                  <c:v>199.125</c:v>
                </c:pt>
                <c:pt idx="1593">
                  <c:v>199.25</c:v>
                </c:pt>
                <c:pt idx="1594">
                  <c:v>199.375</c:v>
                </c:pt>
                <c:pt idx="1595">
                  <c:v>199.5</c:v>
                </c:pt>
                <c:pt idx="1596">
                  <c:v>199.625</c:v>
                </c:pt>
                <c:pt idx="1597">
                  <c:v>199.75</c:v>
                </c:pt>
                <c:pt idx="1598">
                  <c:v>199.875</c:v>
                </c:pt>
                <c:pt idx="1599">
                  <c:v>200</c:v>
                </c:pt>
                <c:pt idx="1600">
                  <c:v>200.125</c:v>
                </c:pt>
                <c:pt idx="1601">
                  <c:v>200.25</c:v>
                </c:pt>
                <c:pt idx="1602">
                  <c:v>200.375</c:v>
                </c:pt>
                <c:pt idx="1603">
                  <c:v>200.5</c:v>
                </c:pt>
                <c:pt idx="1604">
                  <c:v>200.625</c:v>
                </c:pt>
                <c:pt idx="1605">
                  <c:v>200.75</c:v>
                </c:pt>
                <c:pt idx="1606">
                  <c:v>200.875</c:v>
                </c:pt>
                <c:pt idx="1607">
                  <c:v>201</c:v>
                </c:pt>
                <c:pt idx="1608">
                  <c:v>201.125</c:v>
                </c:pt>
                <c:pt idx="1609">
                  <c:v>201.25</c:v>
                </c:pt>
                <c:pt idx="1610">
                  <c:v>201.375</c:v>
                </c:pt>
                <c:pt idx="1611">
                  <c:v>201.5</c:v>
                </c:pt>
                <c:pt idx="1612">
                  <c:v>201.625</c:v>
                </c:pt>
                <c:pt idx="1613">
                  <c:v>201.75</c:v>
                </c:pt>
                <c:pt idx="1614">
                  <c:v>201.875</c:v>
                </c:pt>
                <c:pt idx="1615">
                  <c:v>202</c:v>
                </c:pt>
                <c:pt idx="1616">
                  <c:v>202.125</c:v>
                </c:pt>
                <c:pt idx="1617">
                  <c:v>202.25</c:v>
                </c:pt>
                <c:pt idx="1618">
                  <c:v>202.375</c:v>
                </c:pt>
                <c:pt idx="1619">
                  <c:v>202.5</c:v>
                </c:pt>
                <c:pt idx="1620">
                  <c:v>202.625</c:v>
                </c:pt>
                <c:pt idx="1621">
                  <c:v>202.75</c:v>
                </c:pt>
                <c:pt idx="1622">
                  <c:v>202.875</c:v>
                </c:pt>
                <c:pt idx="1623">
                  <c:v>203</c:v>
                </c:pt>
                <c:pt idx="1624">
                  <c:v>203.125</c:v>
                </c:pt>
                <c:pt idx="1625">
                  <c:v>203.25</c:v>
                </c:pt>
                <c:pt idx="1626">
                  <c:v>203.375</c:v>
                </c:pt>
                <c:pt idx="1627">
                  <c:v>203.5</c:v>
                </c:pt>
                <c:pt idx="1628">
                  <c:v>203.625</c:v>
                </c:pt>
                <c:pt idx="1629">
                  <c:v>203.75</c:v>
                </c:pt>
                <c:pt idx="1630">
                  <c:v>203.875</c:v>
                </c:pt>
                <c:pt idx="1631">
                  <c:v>204</c:v>
                </c:pt>
                <c:pt idx="1632">
                  <c:v>204.125</c:v>
                </c:pt>
                <c:pt idx="1633">
                  <c:v>204.25</c:v>
                </c:pt>
                <c:pt idx="1634">
                  <c:v>204.375</c:v>
                </c:pt>
                <c:pt idx="1635">
                  <c:v>204.5</c:v>
                </c:pt>
                <c:pt idx="1636">
                  <c:v>204.625</c:v>
                </c:pt>
                <c:pt idx="1637">
                  <c:v>204.75</c:v>
                </c:pt>
                <c:pt idx="1638">
                  <c:v>204.875</c:v>
                </c:pt>
                <c:pt idx="1639">
                  <c:v>205</c:v>
                </c:pt>
                <c:pt idx="1640">
                  <c:v>205.125</c:v>
                </c:pt>
                <c:pt idx="1641">
                  <c:v>205.25</c:v>
                </c:pt>
                <c:pt idx="1642">
                  <c:v>205.375</c:v>
                </c:pt>
                <c:pt idx="1643">
                  <c:v>205.5</c:v>
                </c:pt>
                <c:pt idx="1644">
                  <c:v>205.625</c:v>
                </c:pt>
                <c:pt idx="1645">
                  <c:v>205.75</c:v>
                </c:pt>
                <c:pt idx="1646">
                  <c:v>205.875</c:v>
                </c:pt>
                <c:pt idx="1647">
                  <c:v>206</c:v>
                </c:pt>
                <c:pt idx="1648">
                  <c:v>206.125</c:v>
                </c:pt>
                <c:pt idx="1649">
                  <c:v>206.25</c:v>
                </c:pt>
                <c:pt idx="1650">
                  <c:v>206.375</c:v>
                </c:pt>
                <c:pt idx="1651">
                  <c:v>206.5</c:v>
                </c:pt>
                <c:pt idx="1652">
                  <c:v>206.625</c:v>
                </c:pt>
                <c:pt idx="1653">
                  <c:v>206.75</c:v>
                </c:pt>
                <c:pt idx="1654">
                  <c:v>206.875</c:v>
                </c:pt>
                <c:pt idx="1655">
                  <c:v>207</c:v>
                </c:pt>
                <c:pt idx="1656">
                  <c:v>207.125</c:v>
                </c:pt>
                <c:pt idx="1657">
                  <c:v>207.25</c:v>
                </c:pt>
                <c:pt idx="1658">
                  <c:v>207.375</c:v>
                </c:pt>
                <c:pt idx="1659">
                  <c:v>207.5</c:v>
                </c:pt>
                <c:pt idx="1660">
                  <c:v>207.625</c:v>
                </c:pt>
                <c:pt idx="1661">
                  <c:v>207.75</c:v>
                </c:pt>
                <c:pt idx="1662">
                  <c:v>207.875</c:v>
                </c:pt>
                <c:pt idx="1663">
                  <c:v>208</c:v>
                </c:pt>
                <c:pt idx="1664">
                  <c:v>208.125</c:v>
                </c:pt>
                <c:pt idx="1665">
                  <c:v>208.25</c:v>
                </c:pt>
                <c:pt idx="1666">
                  <c:v>208.375</c:v>
                </c:pt>
                <c:pt idx="1667">
                  <c:v>208.5</c:v>
                </c:pt>
                <c:pt idx="1668">
                  <c:v>208.625</c:v>
                </c:pt>
                <c:pt idx="1669">
                  <c:v>208.75</c:v>
                </c:pt>
                <c:pt idx="1670">
                  <c:v>208.875</c:v>
                </c:pt>
                <c:pt idx="1671">
                  <c:v>209</c:v>
                </c:pt>
                <c:pt idx="1672">
                  <c:v>209.125</c:v>
                </c:pt>
                <c:pt idx="1673">
                  <c:v>209.25</c:v>
                </c:pt>
                <c:pt idx="1674">
                  <c:v>209.375</c:v>
                </c:pt>
                <c:pt idx="1675">
                  <c:v>209.5</c:v>
                </c:pt>
                <c:pt idx="1676">
                  <c:v>209.625</c:v>
                </c:pt>
                <c:pt idx="1677">
                  <c:v>209.75</c:v>
                </c:pt>
                <c:pt idx="1678">
                  <c:v>209.875</c:v>
                </c:pt>
                <c:pt idx="1679">
                  <c:v>210</c:v>
                </c:pt>
                <c:pt idx="1680">
                  <c:v>210.125</c:v>
                </c:pt>
                <c:pt idx="1681">
                  <c:v>210.25</c:v>
                </c:pt>
                <c:pt idx="1682">
                  <c:v>210.375</c:v>
                </c:pt>
                <c:pt idx="1683">
                  <c:v>210.5</c:v>
                </c:pt>
                <c:pt idx="1684">
                  <c:v>210.625</c:v>
                </c:pt>
                <c:pt idx="1685">
                  <c:v>210.75</c:v>
                </c:pt>
                <c:pt idx="1686">
                  <c:v>210.875</c:v>
                </c:pt>
                <c:pt idx="1687">
                  <c:v>211</c:v>
                </c:pt>
                <c:pt idx="1688">
                  <c:v>211.125</c:v>
                </c:pt>
                <c:pt idx="1689">
                  <c:v>211.25</c:v>
                </c:pt>
                <c:pt idx="1690">
                  <c:v>211.375</c:v>
                </c:pt>
                <c:pt idx="1691">
                  <c:v>211.5</c:v>
                </c:pt>
                <c:pt idx="1692">
                  <c:v>211.625</c:v>
                </c:pt>
                <c:pt idx="1693">
                  <c:v>211.75</c:v>
                </c:pt>
                <c:pt idx="1694">
                  <c:v>211.875</c:v>
                </c:pt>
                <c:pt idx="1695">
                  <c:v>212</c:v>
                </c:pt>
                <c:pt idx="1696">
                  <c:v>212.125</c:v>
                </c:pt>
                <c:pt idx="1697">
                  <c:v>212.25</c:v>
                </c:pt>
                <c:pt idx="1698">
                  <c:v>212.375</c:v>
                </c:pt>
                <c:pt idx="1699">
                  <c:v>212.5</c:v>
                </c:pt>
                <c:pt idx="1700">
                  <c:v>212.625</c:v>
                </c:pt>
                <c:pt idx="1701">
                  <c:v>212.75</c:v>
                </c:pt>
                <c:pt idx="1702">
                  <c:v>212.875</c:v>
                </c:pt>
                <c:pt idx="1703">
                  <c:v>213</c:v>
                </c:pt>
                <c:pt idx="1704">
                  <c:v>213.125</c:v>
                </c:pt>
                <c:pt idx="1705">
                  <c:v>213.25</c:v>
                </c:pt>
                <c:pt idx="1706">
                  <c:v>213.375</c:v>
                </c:pt>
                <c:pt idx="1707">
                  <c:v>213.5</c:v>
                </c:pt>
                <c:pt idx="1708">
                  <c:v>213.625</c:v>
                </c:pt>
                <c:pt idx="1709">
                  <c:v>213.75</c:v>
                </c:pt>
                <c:pt idx="1710">
                  <c:v>213.875</c:v>
                </c:pt>
                <c:pt idx="1711">
                  <c:v>214</c:v>
                </c:pt>
                <c:pt idx="1712">
                  <c:v>214.125</c:v>
                </c:pt>
                <c:pt idx="1713">
                  <c:v>214.25</c:v>
                </c:pt>
                <c:pt idx="1714">
                  <c:v>214.375</c:v>
                </c:pt>
                <c:pt idx="1715">
                  <c:v>214.5</c:v>
                </c:pt>
                <c:pt idx="1716">
                  <c:v>214.625</c:v>
                </c:pt>
                <c:pt idx="1717">
                  <c:v>214.75</c:v>
                </c:pt>
                <c:pt idx="1718">
                  <c:v>214.875</c:v>
                </c:pt>
                <c:pt idx="1719">
                  <c:v>215</c:v>
                </c:pt>
                <c:pt idx="1720">
                  <c:v>215.125</c:v>
                </c:pt>
                <c:pt idx="1721">
                  <c:v>215.25</c:v>
                </c:pt>
                <c:pt idx="1722">
                  <c:v>215.375</c:v>
                </c:pt>
                <c:pt idx="1723">
                  <c:v>215.5</c:v>
                </c:pt>
                <c:pt idx="1724">
                  <c:v>215.625</c:v>
                </c:pt>
                <c:pt idx="1725">
                  <c:v>215.75</c:v>
                </c:pt>
                <c:pt idx="1726">
                  <c:v>215.875</c:v>
                </c:pt>
                <c:pt idx="1727">
                  <c:v>216</c:v>
                </c:pt>
                <c:pt idx="1728">
                  <c:v>216.125</c:v>
                </c:pt>
                <c:pt idx="1729">
                  <c:v>216.25</c:v>
                </c:pt>
                <c:pt idx="1730">
                  <c:v>216.375</c:v>
                </c:pt>
                <c:pt idx="1731">
                  <c:v>216.5</c:v>
                </c:pt>
                <c:pt idx="1732">
                  <c:v>216.625</c:v>
                </c:pt>
                <c:pt idx="1733">
                  <c:v>216.75</c:v>
                </c:pt>
                <c:pt idx="1734">
                  <c:v>216.875</c:v>
                </c:pt>
                <c:pt idx="1735">
                  <c:v>217</c:v>
                </c:pt>
                <c:pt idx="1736">
                  <c:v>217.125</c:v>
                </c:pt>
                <c:pt idx="1737">
                  <c:v>217.25</c:v>
                </c:pt>
                <c:pt idx="1738">
                  <c:v>217.375</c:v>
                </c:pt>
                <c:pt idx="1739">
                  <c:v>217.5</c:v>
                </c:pt>
                <c:pt idx="1740">
                  <c:v>217.625</c:v>
                </c:pt>
                <c:pt idx="1741">
                  <c:v>217.75</c:v>
                </c:pt>
                <c:pt idx="1742">
                  <c:v>217.875</c:v>
                </c:pt>
                <c:pt idx="1743">
                  <c:v>218</c:v>
                </c:pt>
                <c:pt idx="1744">
                  <c:v>218.125</c:v>
                </c:pt>
                <c:pt idx="1745">
                  <c:v>218.25</c:v>
                </c:pt>
                <c:pt idx="1746">
                  <c:v>218.375</c:v>
                </c:pt>
                <c:pt idx="1747">
                  <c:v>218.5</c:v>
                </c:pt>
                <c:pt idx="1748">
                  <c:v>218.625</c:v>
                </c:pt>
                <c:pt idx="1749">
                  <c:v>218.75</c:v>
                </c:pt>
                <c:pt idx="1750">
                  <c:v>218.875</c:v>
                </c:pt>
                <c:pt idx="1751">
                  <c:v>219</c:v>
                </c:pt>
                <c:pt idx="1752">
                  <c:v>219.125</c:v>
                </c:pt>
                <c:pt idx="1753">
                  <c:v>219.25</c:v>
                </c:pt>
                <c:pt idx="1754">
                  <c:v>219.375</c:v>
                </c:pt>
                <c:pt idx="1755">
                  <c:v>219.5</c:v>
                </c:pt>
                <c:pt idx="1756">
                  <c:v>219.625</c:v>
                </c:pt>
                <c:pt idx="1757">
                  <c:v>219.75</c:v>
                </c:pt>
                <c:pt idx="1758">
                  <c:v>219.875</c:v>
                </c:pt>
                <c:pt idx="1759">
                  <c:v>220</c:v>
                </c:pt>
                <c:pt idx="1760">
                  <c:v>220.125</c:v>
                </c:pt>
                <c:pt idx="1761">
                  <c:v>220.25</c:v>
                </c:pt>
                <c:pt idx="1762">
                  <c:v>220.375</c:v>
                </c:pt>
                <c:pt idx="1763">
                  <c:v>220.5</c:v>
                </c:pt>
                <c:pt idx="1764">
                  <c:v>220.625</c:v>
                </c:pt>
                <c:pt idx="1765">
                  <c:v>220.75</c:v>
                </c:pt>
                <c:pt idx="1766">
                  <c:v>220.875</c:v>
                </c:pt>
                <c:pt idx="1767">
                  <c:v>221</c:v>
                </c:pt>
                <c:pt idx="1768">
                  <c:v>221.125</c:v>
                </c:pt>
                <c:pt idx="1769">
                  <c:v>221.25</c:v>
                </c:pt>
                <c:pt idx="1770">
                  <c:v>221.375</c:v>
                </c:pt>
                <c:pt idx="1771">
                  <c:v>221.5</c:v>
                </c:pt>
                <c:pt idx="1772">
                  <c:v>221.625</c:v>
                </c:pt>
                <c:pt idx="1773">
                  <c:v>221.75</c:v>
                </c:pt>
                <c:pt idx="1774">
                  <c:v>221.875</c:v>
                </c:pt>
                <c:pt idx="1775">
                  <c:v>222</c:v>
                </c:pt>
                <c:pt idx="1776">
                  <c:v>222.125</c:v>
                </c:pt>
                <c:pt idx="1777">
                  <c:v>222.25</c:v>
                </c:pt>
                <c:pt idx="1778">
                  <c:v>222.375</c:v>
                </c:pt>
                <c:pt idx="1779">
                  <c:v>222.5</c:v>
                </c:pt>
                <c:pt idx="1780">
                  <c:v>222.625</c:v>
                </c:pt>
                <c:pt idx="1781">
                  <c:v>222.75</c:v>
                </c:pt>
                <c:pt idx="1782">
                  <c:v>222.875</c:v>
                </c:pt>
                <c:pt idx="1783">
                  <c:v>223</c:v>
                </c:pt>
                <c:pt idx="1784">
                  <c:v>223.125</c:v>
                </c:pt>
                <c:pt idx="1785">
                  <c:v>223.25</c:v>
                </c:pt>
                <c:pt idx="1786">
                  <c:v>223.375</c:v>
                </c:pt>
                <c:pt idx="1787">
                  <c:v>223.5</c:v>
                </c:pt>
                <c:pt idx="1788">
                  <c:v>223.625</c:v>
                </c:pt>
                <c:pt idx="1789">
                  <c:v>223.75</c:v>
                </c:pt>
                <c:pt idx="1790">
                  <c:v>223.875</c:v>
                </c:pt>
                <c:pt idx="1791">
                  <c:v>224</c:v>
                </c:pt>
                <c:pt idx="1792">
                  <c:v>224.125</c:v>
                </c:pt>
                <c:pt idx="1793">
                  <c:v>224.25</c:v>
                </c:pt>
                <c:pt idx="1794">
                  <c:v>224.375</c:v>
                </c:pt>
                <c:pt idx="1795">
                  <c:v>224.5</c:v>
                </c:pt>
                <c:pt idx="1796">
                  <c:v>224.625</c:v>
                </c:pt>
                <c:pt idx="1797">
                  <c:v>224.75</c:v>
                </c:pt>
                <c:pt idx="1798">
                  <c:v>224.875</c:v>
                </c:pt>
                <c:pt idx="1799">
                  <c:v>225</c:v>
                </c:pt>
                <c:pt idx="1800">
                  <c:v>225.125</c:v>
                </c:pt>
                <c:pt idx="1801">
                  <c:v>225.25</c:v>
                </c:pt>
                <c:pt idx="1802">
                  <c:v>225.375</c:v>
                </c:pt>
                <c:pt idx="1803">
                  <c:v>225.5</c:v>
                </c:pt>
                <c:pt idx="1804">
                  <c:v>225.625</c:v>
                </c:pt>
                <c:pt idx="1805">
                  <c:v>225.75</c:v>
                </c:pt>
                <c:pt idx="1806">
                  <c:v>225.875</c:v>
                </c:pt>
                <c:pt idx="1807">
                  <c:v>226</c:v>
                </c:pt>
                <c:pt idx="1808">
                  <c:v>226.125</c:v>
                </c:pt>
                <c:pt idx="1809">
                  <c:v>226.25</c:v>
                </c:pt>
                <c:pt idx="1810">
                  <c:v>226.375</c:v>
                </c:pt>
                <c:pt idx="1811">
                  <c:v>226.5</c:v>
                </c:pt>
                <c:pt idx="1812">
                  <c:v>226.625</c:v>
                </c:pt>
                <c:pt idx="1813">
                  <c:v>226.75</c:v>
                </c:pt>
                <c:pt idx="1814">
                  <c:v>226.875</c:v>
                </c:pt>
                <c:pt idx="1815">
                  <c:v>227</c:v>
                </c:pt>
                <c:pt idx="1816">
                  <c:v>227.125</c:v>
                </c:pt>
                <c:pt idx="1817">
                  <c:v>227.25</c:v>
                </c:pt>
                <c:pt idx="1818">
                  <c:v>227.375</c:v>
                </c:pt>
                <c:pt idx="1819">
                  <c:v>227.5</c:v>
                </c:pt>
                <c:pt idx="1820">
                  <c:v>227.625</c:v>
                </c:pt>
                <c:pt idx="1821">
                  <c:v>227.75</c:v>
                </c:pt>
                <c:pt idx="1822">
                  <c:v>227.875</c:v>
                </c:pt>
                <c:pt idx="1823">
                  <c:v>228</c:v>
                </c:pt>
                <c:pt idx="1824">
                  <c:v>228.125</c:v>
                </c:pt>
                <c:pt idx="1825">
                  <c:v>228.25</c:v>
                </c:pt>
                <c:pt idx="1826">
                  <c:v>228.375</c:v>
                </c:pt>
                <c:pt idx="1827">
                  <c:v>228.5</c:v>
                </c:pt>
                <c:pt idx="1828">
                  <c:v>228.625</c:v>
                </c:pt>
                <c:pt idx="1829">
                  <c:v>228.75</c:v>
                </c:pt>
                <c:pt idx="1830">
                  <c:v>228.875</c:v>
                </c:pt>
                <c:pt idx="1831">
                  <c:v>229</c:v>
                </c:pt>
                <c:pt idx="1832">
                  <c:v>229.125</c:v>
                </c:pt>
                <c:pt idx="1833">
                  <c:v>229.25</c:v>
                </c:pt>
                <c:pt idx="1834">
                  <c:v>229.375</c:v>
                </c:pt>
                <c:pt idx="1835">
                  <c:v>229.5</c:v>
                </c:pt>
                <c:pt idx="1836">
                  <c:v>229.625</c:v>
                </c:pt>
                <c:pt idx="1837">
                  <c:v>229.75</c:v>
                </c:pt>
                <c:pt idx="1838">
                  <c:v>229.875</c:v>
                </c:pt>
                <c:pt idx="1839">
                  <c:v>230</c:v>
                </c:pt>
                <c:pt idx="1840">
                  <c:v>230.125</c:v>
                </c:pt>
                <c:pt idx="1841">
                  <c:v>230.25</c:v>
                </c:pt>
                <c:pt idx="1842">
                  <c:v>230.375</c:v>
                </c:pt>
                <c:pt idx="1843">
                  <c:v>230.5</c:v>
                </c:pt>
                <c:pt idx="1844">
                  <c:v>230.625</c:v>
                </c:pt>
                <c:pt idx="1845">
                  <c:v>230.75</c:v>
                </c:pt>
                <c:pt idx="1846">
                  <c:v>230.875</c:v>
                </c:pt>
                <c:pt idx="1847">
                  <c:v>231</c:v>
                </c:pt>
                <c:pt idx="1848">
                  <c:v>231.125</c:v>
                </c:pt>
                <c:pt idx="1849">
                  <c:v>231.25</c:v>
                </c:pt>
                <c:pt idx="1850">
                  <c:v>231.375</c:v>
                </c:pt>
                <c:pt idx="1851">
                  <c:v>231.5</c:v>
                </c:pt>
                <c:pt idx="1852">
                  <c:v>231.625</c:v>
                </c:pt>
                <c:pt idx="1853">
                  <c:v>231.75</c:v>
                </c:pt>
                <c:pt idx="1854">
                  <c:v>231.875</c:v>
                </c:pt>
                <c:pt idx="1855">
                  <c:v>232</c:v>
                </c:pt>
                <c:pt idx="1856">
                  <c:v>232.125</c:v>
                </c:pt>
                <c:pt idx="1857">
                  <c:v>232.25</c:v>
                </c:pt>
                <c:pt idx="1858">
                  <c:v>232.375</c:v>
                </c:pt>
                <c:pt idx="1859">
                  <c:v>232.5</c:v>
                </c:pt>
                <c:pt idx="1860">
                  <c:v>232.625</c:v>
                </c:pt>
                <c:pt idx="1861">
                  <c:v>232.75</c:v>
                </c:pt>
                <c:pt idx="1862">
                  <c:v>232.875</c:v>
                </c:pt>
                <c:pt idx="1863">
                  <c:v>233</c:v>
                </c:pt>
                <c:pt idx="1864">
                  <c:v>233.125</c:v>
                </c:pt>
                <c:pt idx="1865">
                  <c:v>233.25</c:v>
                </c:pt>
                <c:pt idx="1866">
                  <c:v>233.375</c:v>
                </c:pt>
                <c:pt idx="1867">
                  <c:v>233.5</c:v>
                </c:pt>
                <c:pt idx="1868">
                  <c:v>233.625</c:v>
                </c:pt>
                <c:pt idx="1869">
                  <c:v>233.75</c:v>
                </c:pt>
                <c:pt idx="1870">
                  <c:v>233.875</c:v>
                </c:pt>
                <c:pt idx="1871">
                  <c:v>234</c:v>
                </c:pt>
                <c:pt idx="1872">
                  <c:v>234.125</c:v>
                </c:pt>
                <c:pt idx="1873">
                  <c:v>234.25</c:v>
                </c:pt>
                <c:pt idx="1874">
                  <c:v>234.375</c:v>
                </c:pt>
                <c:pt idx="1875">
                  <c:v>234.5</c:v>
                </c:pt>
                <c:pt idx="1876">
                  <c:v>234.625</c:v>
                </c:pt>
                <c:pt idx="1877">
                  <c:v>234.75</c:v>
                </c:pt>
                <c:pt idx="1878">
                  <c:v>234.875</c:v>
                </c:pt>
                <c:pt idx="1879">
                  <c:v>235</c:v>
                </c:pt>
                <c:pt idx="1880">
                  <c:v>235.125</c:v>
                </c:pt>
                <c:pt idx="1881">
                  <c:v>235.25</c:v>
                </c:pt>
                <c:pt idx="1882">
                  <c:v>235.375</c:v>
                </c:pt>
                <c:pt idx="1883">
                  <c:v>235.5</c:v>
                </c:pt>
                <c:pt idx="1884">
                  <c:v>235.625</c:v>
                </c:pt>
                <c:pt idx="1885">
                  <c:v>235.75</c:v>
                </c:pt>
                <c:pt idx="1886">
                  <c:v>235.875</c:v>
                </c:pt>
                <c:pt idx="1887">
                  <c:v>236</c:v>
                </c:pt>
                <c:pt idx="1888">
                  <c:v>236.125</c:v>
                </c:pt>
                <c:pt idx="1889">
                  <c:v>236.25</c:v>
                </c:pt>
                <c:pt idx="1890">
                  <c:v>236.375</c:v>
                </c:pt>
                <c:pt idx="1891">
                  <c:v>236.5</c:v>
                </c:pt>
                <c:pt idx="1892">
                  <c:v>236.625</c:v>
                </c:pt>
                <c:pt idx="1893">
                  <c:v>236.75</c:v>
                </c:pt>
                <c:pt idx="1894">
                  <c:v>236.875</c:v>
                </c:pt>
                <c:pt idx="1895">
                  <c:v>237</c:v>
                </c:pt>
                <c:pt idx="1896">
                  <c:v>237.125</c:v>
                </c:pt>
                <c:pt idx="1897">
                  <c:v>237.25</c:v>
                </c:pt>
                <c:pt idx="1898">
                  <c:v>237.375</c:v>
                </c:pt>
                <c:pt idx="1899">
                  <c:v>237.5</c:v>
                </c:pt>
                <c:pt idx="1900">
                  <c:v>237.625</c:v>
                </c:pt>
                <c:pt idx="1901">
                  <c:v>237.75</c:v>
                </c:pt>
                <c:pt idx="1902">
                  <c:v>237.875</c:v>
                </c:pt>
                <c:pt idx="1903">
                  <c:v>238</c:v>
                </c:pt>
                <c:pt idx="1904">
                  <c:v>238.125</c:v>
                </c:pt>
                <c:pt idx="1905">
                  <c:v>238.25</c:v>
                </c:pt>
                <c:pt idx="1906">
                  <c:v>238.375</c:v>
                </c:pt>
                <c:pt idx="1907">
                  <c:v>238.5</c:v>
                </c:pt>
                <c:pt idx="1908">
                  <c:v>238.625</c:v>
                </c:pt>
                <c:pt idx="1909">
                  <c:v>238.75</c:v>
                </c:pt>
                <c:pt idx="1910">
                  <c:v>238.875</c:v>
                </c:pt>
                <c:pt idx="1911">
                  <c:v>239</c:v>
                </c:pt>
                <c:pt idx="1912">
                  <c:v>239.125</c:v>
                </c:pt>
                <c:pt idx="1913">
                  <c:v>239.25</c:v>
                </c:pt>
                <c:pt idx="1914">
                  <c:v>239.375</c:v>
                </c:pt>
                <c:pt idx="1915">
                  <c:v>239.5</c:v>
                </c:pt>
                <c:pt idx="1916">
                  <c:v>239.625</c:v>
                </c:pt>
                <c:pt idx="1917">
                  <c:v>239.75</c:v>
                </c:pt>
                <c:pt idx="1918">
                  <c:v>239.875</c:v>
                </c:pt>
                <c:pt idx="1919">
                  <c:v>240</c:v>
                </c:pt>
                <c:pt idx="1920">
                  <c:v>240.125</c:v>
                </c:pt>
                <c:pt idx="1921">
                  <c:v>240.25</c:v>
                </c:pt>
                <c:pt idx="1922">
                  <c:v>240.375</c:v>
                </c:pt>
                <c:pt idx="1923">
                  <c:v>240.5</c:v>
                </c:pt>
                <c:pt idx="1924">
                  <c:v>240.625</c:v>
                </c:pt>
                <c:pt idx="1925">
                  <c:v>240.75</c:v>
                </c:pt>
                <c:pt idx="1926">
                  <c:v>240.875</c:v>
                </c:pt>
                <c:pt idx="1927">
                  <c:v>241</c:v>
                </c:pt>
                <c:pt idx="1928">
                  <c:v>241.125</c:v>
                </c:pt>
                <c:pt idx="1929">
                  <c:v>241.25</c:v>
                </c:pt>
                <c:pt idx="1930">
                  <c:v>241.375</c:v>
                </c:pt>
                <c:pt idx="1931">
                  <c:v>241.5</c:v>
                </c:pt>
                <c:pt idx="1932">
                  <c:v>241.625</c:v>
                </c:pt>
                <c:pt idx="1933">
                  <c:v>241.75</c:v>
                </c:pt>
                <c:pt idx="1934">
                  <c:v>241.875</c:v>
                </c:pt>
                <c:pt idx="1935">
                  <c:v>242</c:v>
                </c:pt>
                <c:pt idx="1936">
                  <c:v>242.125</c:v>
                </c:pt>
                <c:pt idx="1937">
                  <c:v>242.25</c:v>
                </c:pt>
                <c:pt idx="1938">
                  <c:v>242.375</c:v>
                </c:pt>
                <c:pt idx="1939">
                  <c:v>242.5</c:v>
                </c:pt>
                <c:pt idx="1940">
                  <c:v>242.625</c:v>
                </c:pt>
                <c:pt idx="1941">
                  <c:v>242.75</c:v>
                </c:pt>
                <c:pt idx="1942">
                  <c:v>242.875</c:v>
                </c:pt>
                <c:pt idx="1943">
                  <c:v>243</c:v>
                </c:pt>
                <c:pt idx="1944">
                  <c:v>243.125</c:v>
                </c:pt>
                <c:pt idx="1945">
                  <c:v>243.25</c:v>
                </c:pt>
                <c:pt idx="1946">
                  <c:v>243.375</c:v>
                </c:pt>
                <c:pt idx="1947">
                  <c:v>243.5</c:v>
                </c:pt>
                <c:pt idx="1948">
                  <c:v>243.625</c:v>
                </c:pt>
                <c:pt idx="1949">
                  <c:v>243.75</c:v>
                </c:pt>
                <c:pt idx="1950">
                  <c:v>243.875</c:v>
                </c:pt>
                <c:pt idx="1951">
                  <c:v>244</c:v>
                </c:pt>
                <c:pt idx="1952">
                  <c:v>244.125</c:v>
                </c:pt>
                <c:pt idx="1953">
                  <c:v>244.25</c:v>
                </c:pt>
                <c:pt idx="1954">
                  <c:v>244.375</c:v>
                </c:pt>
                <c:pt idx="1955">
                  <c:v>244.5</c:v>
                </c:pt>
                <c:pt idx="1956">
                  <c:v>244.625</c:v>
                </c:pt>
                <c:pt idx="1957">
                  <c:v>244.75</c:v>
                </c:pt>
                <c:pt idx="1958">
                  <c:v>244.875</c:v>
                </c:pt>
                <c:pt idx="1959">
                  <c:v>245</c:v>
                </c:pt>
                <c:pt idx="1960">
                  <c:v>245.125</c:v>
                </c:pt>
                <c:pt idx="1961">
                  <c:v>245.25</c:v>
                </c:pt>
                <c:pt idx="1962">
                  <c:v>245.375</c:v>
                </c:pt>
                <c:pt idx="1963">
                  <c:v>245.5</c:v>
                </c:pt>
                <c:pt idx="1964">
                  <c:v>245.625</c:v>
                </c:pt>
                <c:pt idx="1965">
                  <c:v>245.75</c:v>
                </c:pt>
                <c:pt idx="1966">
                  <c:v>245.875</c:v>
                </c:pt>
                <c:pt idx="1967">
                  <c:v>246</c:v>
                </c:pt>
                <c:pt idx="1968">
                  <c:v>246.125</c:v>
                </c:pt>
                <c:pt idx="1969">
                  <c:v>246.25</c:v>
                </c:pt>
                <c:pt idx="1970">
                  <c:v>246.375</c:v>
                </c:pt>
                <c:pt idx="1971">
                  <c:v>246.5</c:v>
                </c:pt>
                <c:pt idx="1972">
                  <c:v>246.625</c:v>
                </c:pt>
                <c:pt idx="1973">
                  <c:v>246.75</c:v>
                </c:pt>
                <c:pt idx="1974">
                  <c:v>246.875</c:v>
                </c:pt>
                <c:pt idx="1975">
                  <c:v>247</c:v>
                </c:pt>
                <c:pt idx="1976">
                  <c:v>247.125</c:v>
                </c:pt>
                <c:pt idx="1977">
                  <c:v>247.25</c:v>
                </c:pt>
                <c:pt idx="1978">
                  <c:v>247.375</c:v>
                </c:pt>
                <c:pt idx="1979">
                  <c:v>247.5</c:v>
                </c:pt>
                <c:pt idx="1980">
                  <c:v>247.625</c:v>
                </c:pt>
                <c:pt idx="1981">
                  <c:v>247.75</c:v>
                </c:pt>
                <c:pt idx="1982">
                  <c:v>247.875</c:v>
                </c:pt>
                <c:pt idx="1983">
                  <c:v>248</c:v>
                </c:pt>
                <c:pt idx="1984">
                  <c:v>248.125</c:v>
                </c:pt>
                <c:pt idx="1985">
                  <c:v>248.25</c:v>
                </c:pt>
                <c:pt idx="1986">
                  <c:v>248.375</c:v>
                </c:pt>
                <c:pt idx="1987">
                  <c:v>248.5</c:v>
                </c:pt>
                <c:pt idx="1988">
                  <c:v>248.625</c:v>
                </c:pt>
                <c:pt idx="1989">
                  <c:v>248.75</c:v>
                </c:pt>
                <c:pt idx="1990">
                  <c:v>248.875</c:v>
                </c:pt>
                <c:pt idx="1991">
                  <c:v>249</c:v>
                </c:pt>
                <c:pt idx="1992">
                  <c:v>249.125</c:v>
                </c:pt>
                <c:pt idx="1993">
                  <c:v>249.25</c:v>
                </c:pt>
                <c:pt idx="1994">
                  <c:v>249.375</c:v>
                </c:pt>
                <c:pt idx="1995">
                  <c:v>249.5</c:v>
                </c:pt>
                <c:pt idx="1996">
                  <c:v>249.625</c:v>
                </c:pt>
                <c:pt idx="1997">
                  <c:v>249.75</c:v>
                </c:pt>
                <c:pt idx="1998">
                  <c:v>249.875</c:v>
                </c:pt>
                <c:pt idx="1999">
                  <c:v>250</c:v>
                </c:pt>
                <c:pt idx="2000">
                  <c:v>250.125</c:v>
                </c:pt>
                <c:pt idx="2001">
                  <c:v>250.25</c:v>
                </c:pt>
                <c:pt idx="2002">
                  <c:v>250.375</c:v>
                </c:pt>
                <c:pt idx="2003">
                  <c:v>250.5</c:v>
                </c:pt>
                <c:pt idx="2004">
                  <c:v>250.625</c:v>
                </c:pt>
                <c:pt idx="2005">
                  <c:v>250.75</c:v>
                </c:pt>
                <c:pt idx="2006">
                  <c:v>250.875</c:v>
                </c:pt>
                <c:pt idx="2007">
                  <c:v>251</c:v>
                </c:pt>
                <c:pt idx="2008">
                  <c:v>251.125</c:v>
                </c:pt>
                <c:pt idx="2009">
                  <c:v>251.25</c:v>
                </c:pt>
                <c:pt idx="2010">
                  <c:v>251.375</c:v>
                </c:pt>
                <c:pt idx="2011">
                  <c:v>251.5</c:v>
                </c:pt>
                <c:pt idx="2012">
                  <c:v>251.625</c:v>
                </c:pt>
                <c:pt idx="2013">
                  <c:v>251.75</c:v>
                </c:pt>
                <c:pt idx="2014">
                  <c:v>251.875</c:v>
                </c:pt>
                <c:pt idx="2015">
                  <c:v>252</c:v>
                </c:pt>
                <c:pt idx="2016">
                  <c:v>252.125</c:v>
                </c:pt>
                <c:pt idx="2017">
                  <c:v>252.25</c:v>
                </c:pt>
                <c:pt idx="2018">
                  <c:v>252.375</c:v>
                </c:pt>
                <c:pt idx="2019">
                  <c:v>252.5</c:v>
                </c:pt>
                <c:pt idx="2020">
                  <c:v>252.625</c:v>
                </c:pt>
                <c:pt idx="2021">
                  <c:v>252.75</c:v>
                </c:pt>
                <c:pt idx="2022">
                  <c:v>252.875</c:v>
                </c:pt>
                <c:pt idx="2023">
                  <c:v>253</c:v>
                </c:pt>
                <c:pt idx="2024">
                  <c:v>253.125</c:v>
                </c:pt>
                <c:pt idx="2025">
                  <c:v>253.25</c:v>
                </c:pt>
                <c:pt idx="2026">
                  <c:v>253.375</c:v>
                </c:pt>
                <c:pt idx="2027">
                  <c:v>253.5</c:v>
                </c:pt>
                <c:pt idx="2028">
                  <c:v>253.625</c:v>
                </c:pt>
                <c:pt idx="2029">
                  <c:v>253.75</c:v>
                </c:pt>
                <c:pt idx="2030">
                  <c:v>253.875</c:v>
                </c:pt>
                <c:pt idx="2031">
                  <c:v>254</c:v>
                </c:pt>
                <c:pt idx="2032">
                  <c:v>254.125</c:v>
                </c:pt>
                <c:pt idx="2033">
                  <c:v>254.25</c:v>
                </c:pt>
                <c:pt idx="2034">
                  <c:v>254.375</c:v>
                </c:pt>
                <c:pt idx="2035">
                  <c:v>254.5</c:v>
                </c:pt>
                <c:pt idx="2036">
                  <c:v>254.625</c:v>
                </c:pt>
                <c:pt idx="2037">
                  <c:v>254.75</c:v>
                </c:pt>
                <c:pt idx="2038">
                  <c:v>254.875</c:v>
                </c:pt>
                <c:pt idx="2039">
                  <c:v>255</c:v>
                </c:pt>
                <c:pt idx="2040">
                  <c:v>255.125</c:v>
                </c:pt>
                <c:pt idx="2041">
                  <c:v>255.25</c:v>
                </c:pt>
                <c:pt idx="2042">
                  <c:v>255.375</c:v>
                </c:pt>
                <c:pt idx="2043">
                  <c:v>255.5</c:v>
                </c:pt>
                <c:pt idx="2044">
                  <c:v>255.625</c:v>
                </c:pt>
                <c:pt idx="2045">
                  <c:v>255.75</c:v>
                </c:pt>
                <c:pt idx="2046">
                  <c:v>255.875</c:v>
                </c:pt>
                <c:pt idx="2047">
                  <c:v>256</c:v>
                </c:pt>
                <c:pt idx="2048">
                  <c:v>256.125</c:v>
                </c:pt>
                <c:pt idx="2049">
                  <c:v>256.25</c:v>
                </c:pt>
                <c:pt idx="2050">
                  <c:v>256.375</c:v>
                </c:pt>
                <c:pt idx="2051">
                  <c:v>256.5</c:v>
                </c:pt>
                <c:pt idx="2052">
                  <c:v>256.625</c:v>
                </c:pt>
                <c:pt idx="2053">
                  <c:v>256.75</c:v>
                </c:pt>
                <c:pt idx="2054">
                  <c:v>256.875</c:v>
                </c:pt>
                <c:pt idx="2055">
                  <c:v>257</c:v>
                </c:pt>
                <c:pt idx="2056">
                  <c:v>257.125</c:v>
                </c:pt>
                <c:pt idx="2057">
                  <c:v>257.25</c:v>
                </c:pt>
                <c:pt idx="2058">
                  <c:v>257.375</c:v>
                </c:pt>
                <c:pt idx="2059">
                  <c:v>257.5</c:v>
                </c:pt>
                <c:pt idx="2060">
                  <c:v>257.625</c:v>
                </c:pt>
                <c:pt idx="2061">
                  <c:v>257.75</c:v>
                </c:pt>
                <c:pt idx="2062">
                  <c:v>257.875</c:v>
                </c:pt>
                <c:pt idx="2063">
                  <c:v>258</c:v>
                </c:pt>
                <c:pt idx="2064">
                  <c:v>258.125</c:v>
                </c:pt>
                <c:pt idx="2065">
                  <c:v>258.25</c:v>
                </c:pt>
                <c:pt idx="2066">
                  <c:v>258.375</c:v>
                </c:pt>
                <c:pt idx="2067">
                  <c:v>258.5</c:v>
                </c:pt>
                <c:pt idx="2068">
                  <c:v>258.625</c:v>
                </c:pt>
                <c:pt idx="2069">
                  <c:v>258.75</c:v>
                </c:pt>
                <c:pt idx="2070">
                  <c:v>258.875</c:v>
                </c:pt>
                <c:pt idx="2071">
                  <c:v>259</c:v>
                </c:pt>
                <c:pt idx="2072">
                  <c:v>259.125</c:v>
                </c:pt>
                <c:pt idx="2073">
                  <c:v>259.25</c:v>
                </c:pt>
                <c:pt idx="2074">
                  <c:v>259.375</c:v>
                </c:pt>
                <c:pt idx="2075">
                  <c:v>259.5</c:v>
                </c:pt>
                <c:pt idx="2076">
                  <c:v>259.625</c:v>
                </c:pt>
                <c:pt idx="2077">
                  <c:v>259.75</c:v>
                </c:pt>
                <c:pt idx="2078">
                  <c:v>259.875</c:v>
                </c:pt>
                <c:pt idx="2079">
                  <c:v>260</c:v>
                </c:pt>
                <c:pt idx="2080">
                  <c:v>260.125</c:v>
                </c:pt>
                <c:pt idx="2081">
                  <c:v>260.25</c:v>
                </c:pt>
                <c:pt idx="2082">
                  <c:v>260.375</c:v>
                </c:pt>
                <c:pt idx="2083">
                  <c:v>260.5</c:v>
                </c:pt>
                <c:pt idx="2084">
                  <c:v>260.625</c:v>
                </c:pt>
                <c:pt idx="2085">
                  <c:v>260.75</c:v>
                </c:pt>
                <c:pt idx="2086">
                  <c:v>260.875</c:v>
                </c:pt>
                <c:pt idx="2087">
                  <c:v>261</c:v>
                </c:pt>
                <c:pt idx="2088">
                  <c:v>261.125</c:v>
                </c:pt>
                <c:pt idx="2089">
                  <c:v>261.25</c:v>
                </c:pt>
                <c:pt idx="2090">
                  <c:v>261.375</c:v>
                </c:pt>
                <c:pt idx="2091">
                  <c:v>261.5</c:v>
                </c:pt>
                <c:pt idx="2092">
                  <c:v>261.625</c:v>
                </c:pt>
                <c:pt idx="2093">
                  <c:v>261.75</c:v>
                </c:pt>
                <c:pt idx="2094">
                  <c:v>261.875</c:v>
                </c:pt>
                <c:pt idx="2095">
                  <c:v>262</c:v>
                </c:pt>
                <c:pt idx="2096">
                  <c:v>262.125</c:v>
                </c:pt>
                <c:pt idx="2097">
                  <c:v>262.25</c:v>
                </c:pt>
                <c:pt idx="2098">
                  <c:v>262.375</c:v>
                </c:pt>
                <c:pt idx="2099">
                  <c:v>262.5</c:v>
                </c:pt>
                <c:pt idx="2100">
                  <c:v>262.625</c:v>
                </c:pt>
                <c:pt idx="2101">
                  <c:v>262.75</c:v>
                </c:pt>
                <c:pt idx="2102">
                  <c:v>262.875</c:v>
                </c:pt>
                <c:pt idx="2103">
                  <c:v>263</c:v>
                </c:pt>
                <c:pt idx="2104">
                  <c:v>263.125</c:v>
                </c:pt>
                <c:pt idx="2105">
                  <c:v>263.25</c:v>
                </c:pt>
                <c:pt idx="2106">
                  <c:v>263.375</c:v>
                </c:pt>
                <c:pt idx="2107">
                  <c:v>263.5</c:v>
                </c:pt>
                <c:pt idx="2108">
                  <c:v>263.625</c:v>
                </c:pt>
                <c:pt idx="2109">
                  <c:v>263.75</c:v>
                </c:pt>
                <c:pt idx="2110">
                  <c:v>263.875</c:v>
                </c:pt>
                <c:pt idx="2111">
                  <c:v>264</c:v>
                </c:pt>
                <c:pt idx="2112">
                  <c:v>264.125</c:v>
                </c:pt>
                <c:pt idx="2113">
                  <c:v>264.25</c:v>
                </c:pt>
                <c:pt idx="2114">
                  <c:v>264.375</c:v>
                </c:pt>
                <c:pt idx="2115">
                  <c:v>264.5</c:v>
                </c:pt>
                <c:pt idx="2116">
                  <c:v>264.625</c:v>
                </c:pt>
                <c:pt idx="2117">
                  <c:v>264.75</c:v>
                </c:pt>
                <c:pt idx="2118">
                  <c:v>264.875</c:v>
                </c:pt>
                <c:pt idx="2119">
                  <c:v>265</c:v>
                </c:pt>
                <c:pt idx="2120">
                  <c:v>265.125</c:v>
                </c:pt>
                <c:pt idx="2121">
                  <c:v>265.25</c:v>
                </c:pt>
                <c:pt idx="2122">
                  <c:v>265.375</c:v>
                </c:pt>
                <c:pt idx="2123">
                  <c:v>265.5</c:v>
                </c:pt>
                <c:pt idx="2124">
                  <c:v>265.625</c:v>
                </c:pt>
                <c:pt idx="2125">
                  <c:v>265.75</c:v>
                </c:pt>
                <c:pt idx="2126">
                  <c:v>265.875</c:v>
                </c:pt>
                <c:pt idx="2127">
                  <c:v>266</c:v>
                </c:pt>
                <c:pt idx="2128">
                  <c:v>266.125</c:v>
                </c:pt>
                <c:pt idx="2129">
                  <c:v>266.25</c:v>
                </c:pt>
                <c:pt idx="2130">
                  <c:v>266.375</c:v>
                </c:pt>
                <c:pt idx="2131">
                  <c:v>266.5</c:v>
                </c:pt>
                <c:pt idx="2132">
                  <c:v>266.625</c:v>
                </c:pt>
                <c:pt idx="2133">
                  <c:v>266.75</c:v>
                </c:pt>
                <c:pt idx="2134">
                  <c:v>266.875</c:v>
                </c:pt>
                <c:pt idx="2135">
                  <c:v>267</c:v>
                </c:pt>
                <c:pt idx="2136">
                  <c:v>267.125</c:v>
                </c:pt>
                <c:pt idx="2137">
                  <c:v>267.25</c:v>
                </c:pt>
                <c:pt idx="2138">
                  <c:v>267.375</c:v>
                </c:pt>
                <c:pt idx="2139">
                  <c:v>267.5</c:v>
                </c:pt>
                <c:pt idx="2140">
                  <c:v>267.625</c:v>
                </c:pt>
                <c:pt idx="2141">
                  <c:v>267.75</c:v>
                </c:pt>
                <c:pt idx="2142">
                  <c:v>267.875</c:v>
                </c:pt>
                <c:pt idx="2143">
                  <c:v>268</c:v>
                </c:pt>
                <c:pt idx="2144">
                  <c:v>268.125</c:v>
                </c:pt>
                <c:pt idx="2145">
                  <c:v>268.25</c:v>
                </c:pt>
                <c:pt idx="2146">
                  <c:v>268.375</c:v>
                </c:pt>
                <c:pt idx="2147">
                  <c:v>268.5</c:v>
                </c:pt>
                <c:pt idx="2148">
                  <c:v>268.625</c:v>
                </c:pt>
                <c:pt idx="2149">
                  <c:v>268.75</c:v>
                </c:pt>
                <c:pt idx="2150">
                  <c:v>268.875</c:v>
                </c:pt>
                <c:pt idx="2151">
                  <c:v>269</c:v>
                </c:pt>
                <c:pt idx="2152">
                  <c:v>269.125</c:v>
                </c:pt>
                <c:pt idx="2153">
                  <c:v>269.25</c:v>
                </c:pt>
                <c:pt idx="2154">
                  <c:v>269.375</c:v>
                </c:pt>
                <c:pt idx="2155">
                  <c:v>269.5</c:v>
                </c:pt>
                <c:pt idx="2156">
                  <c:v>269.625</c:v>
                </c:pt>
                <c:pt idx="2157">
                  <c:v>269.75</c:v>
                </c:pt>
                <c:pt idx="2158">
                  <c:v>269.875</c:v>
                </c:pt>
                <c:pt idx="2159">
                  <c:v>270</c:v>
                </c:pt>
                <c:pt idx="2160">
                  <c:v>270.125</c:v>
                </c:pt>
                <c:pt idx="2161">
                  <c:v>270.25</c:v>
                </c:pt>
                <c:pt idx="2162">
                  <c:v>270.375</c:v>
                </c:pt>
                <c:pt idx="2163">
                  <c:v>270.5</c:v>
                </c:pt>
                <c:pt idx="2164">
                  <c:v>270.625</c:v>
                </c:pt>
                <c:pt idx="2165">
                  <c:v>270.75</c:v>
                </c:pt>
                <c:pt idx="2166">
                  <c:v>270.875</c:v>
                </c:pt>
                <c:pt idx="2167">
                  <c:v>271</c:v>
                </c:pt>
                <c:pt idx="2168">
                  <c:v>271.125</c:v>
                </c:pt>
                <c:pt idx="2169">
                  <c:v>271.25</c:v>
                </c:pt>
                <c:pt idx="2170">
                  <c:v>271.375</c:v>
                </c:pt>
                <c:pt idx="2171">
                  <c:v>271.5</c:v>
                </c:pt>
                <c:pt idx="2172">
                  <c:v>271.625</c:v>
                </c:pt>
                <c:pt idx="2173">
                  <c:v>271.75</c:v>
                </c:pt>
                <c:pt idx="2174">
                  <c:v>271.875</c:v>
                </c:pt>
                <c:pt idx="2175">
                  <c:v>272</c:v>
                </c:pt>
                <c:pt idx="2176">
                  <c:v>272.125</c:v>
                </c:pt>
                <c:pt idx="2177">
                  <c:v>272.25</c:v>
                </c:pt>
                <c:pt idx="2178">
                  <c:v>272.375</c:v>
                </c:pt>
                <c:pt idx="2179">
                  <c:v>272.5</c:v>
                </c:pt>
                <c:pt idx="2180">
                  <c:v>272.625</c:v>
                </c:pt>
                <c:pt idx="2181">
                  <c:v>272.75</c:v>
                </c:pt>
                <c:pt idx="2182">
                  <c:v>272.875</c:v>
                </c:pt>
                <c:pt idx="2183">
                  <c:v>273</c:v>
                </c:pt>
                <c:pt idx="2184">
                  <c:v>273.125</c:v>
                </c:pt>
                <c:pt idx="2185">
                  <c:v>273.25</c:v>
                </c:pt>
                <c:pt idx="2186">
                  <c:v>273.375</c:v>
                </c:pt>
                <c:pt idx="2187">
                  <c:v>273.5</c:v>
                </c:pt>
                <c:pt idx="2188">
                  <c:v>273.625</c:v>
                </c:pt>
                <c:pt idx="2189">
                  <c:v>273.75</c:v>
                </c:pt>
                <c:pt idx="2190">
                  <c:v>273.875</c:v>
                </c:pt>
                <c:pt idx="2191">
                  <c:v>274</c:v>
                </c:pt>
                <c:pt idx="2192">
                  <c:v>274.125</c:v>
                </c:pt>
                <c:pt idx="2193">
                  <c:v>274.25</c:v>
                </c:pt>
                <c:pt idx="2194">
                  <c:v>274.375</c:v>
                </c:pt>
                <c:pt idx="2195">
                  <c:v>274.5</c:v>
                </c:pt>
                <c:pt idx="2196">
                  <c:v>274.625</c:v>
                </c:pt>
                <c:pt idx="2197">
                  <c:v>274.75</c:v>
                </c:pt>
                <c:pt idx="2198">
                  <c:v>274.875</c:v>
                </c:pt>
                <c:pt idx="2199">
                  <c:v>275</c:v>
                </c:pt>
                <c:pt idx="2200">
                  <c:v>275.125</c:v>
                </c:pt>
                <c:pt idx="2201">
                  <c:v>275.25</c:v>
                </c:pt>
                <c:pt idx="2202">
                  <c:v>275.375</c:v>
                </c:pt>
                <c:pt idx="2203">
                  <c:v>275.5</c:v>
                </c:pt>
                <c:pt idx="2204">
                  <c:v>275.625</c:v>
                </c:pt>
                <c:pt idx="2205">
                  <c:v>275.75</c:v>
                </c:pt>
                <c:pt idx="2206">
                  <c:v>275.875</c:v>
                </c:pt>
                <c:pt idx="2207">
                  <c:v>276</c:v>
                </c:pt>
                <c:pt idx="2208">
                  <c:v>276.125</c:v>
                </c:pt>
                <c:pt idx="2209">
                  <c:v>276.25</c:v>
                </c:pt>
                <c:pt idx="2210">
                  <c:v>276.375</c:v>
                </c:pt>
                <c:pt idx="2211">
                  <c:v>276.5</c:v>
                </c:pt>
                <c:pt idx="2212">
                  <c:v>276.625</c:v>
                </c:pt>
                <c:pt idx="2213">
                  <c:v>276.75</c:v>
                </c:pt>
                <c:pt idx="2214">
                  <c:v>276.875</c:v>
                </c:pt>
                <c:pt idx="2215">
                  <c:v>277</c:v>
                </c:pt>
                <c:pt idx="2216">
                  <c:v>277.125</c:v>
                </c:pt>
                <c:pt idx="2217">
                  <c:v>277.25</c:v>
                </c:pt>
                <c:pt idx="2218">
                  <c:v>277.375</c:v>
                </c:pt>
                <c:pt idx="2219">
                  <c:v>277.5</c:v>
                </c:pt>
                <c:pt idx="2220">
                  <c:v>277.625</c:v>
                </c:pt>
                <c:pt idx="2221">
                  <c:v>277.75</c:v>
                </c:pt>
                <c:pt idx="2222">
                  <c:v>277.875</c:v>
                </c:pt>
                <c:pt idx="2223">
                  <c:v>278</c:v>
                </c:pt>
                <c:pt idx="2224">
                  <c:v>278.125</c:v>
                </c:pt>
                <c:pt idx="2225">
                  <c:v>278.25</c:v>
                </c:pt>
                <c:pt idx="2226">
                  <c:v>278.375</c:v>
                </c:pt>
                <c:pt idx="2227">
                  <c:v>278.5</c:v>
                </c:pt>
                <c:pt idx="2228">
                  <c:v>278.625</c:v>
                </c:pt>
                <c:pt idx="2229">
                  <c:v>278.75</c:v>
                </c:pt>
                <c:pt idx="2230">
                  <c:v>278.875</c:v>
                </c:pt>
                <c:pt idx="2231">
                  <c:v>279</c:v>
                </c:pt>
                <c:pt idx="2232">
                  <c:v>279.125</c:v>
                </c:pt>
                <c:pt idx="2233">
                  <c:v>279.25</c:v>
                </c:pt>
                <c:pt idx="2234">
                  <c:v>279.375</c:v>
                </c:pt>
                <c:pt idx="2235">
                  <c:v>279.5</c:v>
                </c:pt>
                <c:pt idx="2236">
                  <c:v>279.625</c:v>
                </c:pt>
                <c:pt idx="2237">
                  <c:v>279.75</c:v>
                </c:pt>
                <c:pt idx="2238">
                  <c:v>279.875</c:v>
                </c:pt>
                <c:pt idx="2239">
                  <c:v>280</c:v>
                </c:pt>
                <c:pt idx="2240">
                  <c:v>280.125</c:v>
                </c:pt>
                <c:pt idx="2241">
                  <c:v>280.25</c:v>
                </c:pt>
                <c:pt idx="2242">
                  <c:v>280.375</c:v>
                </c:pt>
                <c:pt idx="2243">
                  <c:v>280.5</c:v>
                </c:pt>
                <c:pt idx="2244">
                  <c:v>280.625</c:v>
                </c:pt>
                <c:pt idx="2245">
                  <c:v>280.75</c:v>
                </c:pt>
                <c:pt idx="2246">
                  <c:v>280.875</c:v>
                </c:pt>
                <c:pt idx="2247">
                  <c:v>281</c:v>
                </c:pt>
                <c:pt idx="2248">
                  <c:v>281.125</c:v>
                </c:pt>
                <c:pt idx="2249">
                  <c:v>281.25</c:v>
                </c:pt>
                <c:pt idx="2250">
                  <c:v>281.375</c:v>
                </c:pt>
                <c:pt idx="2251">
                  <c:v>281.5</c:v>
                </c:pt>
                <c:pt idx="2252">
                  <c:v>281.625</c:v>
                </c:pt>
                <c:pt idx="2253">
                  <c:v>281.75</c:v>
                </c:pt>
                <c:pt idx="2254">
                  <c:v>281.875</c:v>
                </c:pt>
                <c:pt idx="2255">
                  <c:v>282</c:v>
                </c:pt>
                <c:pt idx="2256">
                  <c:v>282.125</c:v>
                </c:pt>
                <c:pt idx="2257">
                  <c:v>282.25</c:v>
                </c:pt>
                <c:pt idx="2258">
                  <c:v>282.375</c:v>
                </c:pt>
                <c:pt idx="2259">
                  <c:v>282.5</c:v>
                </c:pt>
                <c:pt idx="2260">
                  <c:v>282.625</c:v>
                </c:pt>
                <c:pt idx="2261">
                  <c:v>282.75</c:v>
                </c:pt>
                <c:pt idx="2262">
                  <c:v>282.875</c:v>
                </c:pt>
                <c:pt idx="2263">
                  <c:v>283</c:v>
                </c:pt>
                <c:pt idx="2264">
                  <c:v>283.125</c:v>
                </c:pt>
                <c:pt idx="2265">
                  <c:v>283.25</c:v>
                </c:pt>
                <c:pt idx="2266">
                  <c:v>283.375</c:v>
                </c:pt>
                <c:pt idx="2267">
                  <c:v>283.5</c:v>
                </c:pt>
                <c:pt idx="2268">
                  <c:v>283.625</c:v>
                </c:pt>
                <c:pt idx="2269">
                  <c:v>283.75</c:v>
                </c:pt>
                <c:pt idx="2270">
                  <c:v>283.875</c:v>
                </c:pt>
                <c:pt idx="2271">
                  <c:v>284</c:v>
                </c:pt>
                <c:pt idx="2272">
                  <c:v>284.125</c:v>
                </c:pt>
                <c:pt idx="2273">
                  <c:v>284.25</c:v>
                </c:pt>
                <c:pt idx="2274">
                  <c:v>284.375</c:v>
                </c:pt>
                <c:pt idx="2275">
                  <c:v>284.5</c:v>
                </c:pt>
                <c:pt idx="2276">
                  <c:v>284.625</c:v>
                </c:pt>
                <c:pt idx="2277">
                  <c:v>284.75</c:v>
                </c:pt>
                <c:pt idx="2278">
                  <c:v>284.875</c:v>
                </c:pt>
                <c:pt idx="2279">
                  <c:v>285</c:v>
                </c:pt>
                <c:pt idx="2280">
                  <c:v>285.125</c:v>
                </c:pt>
                <c:pt idx="2281">
                  <c:v>285.25</c:v>
                </c:pt>
                <c:pt idx="2282">
                  <c:v>285.375</c:v>
                </c:pt>
                <c:pt idx="2283">
                  <c:v>285.5</c:v>
                </c:pt>
                <c:pt idx="2284">
                  <c:v>285.625</c:v>
                </c:pt>
                <c:pt idx="2285">
                  <c:v>285.75</c:v>
                </c:pt>
                <c:pt idx="2286">
                  <c:v>285.875</c:v>
                </c:pt>
                <c:pt idx="2287">
                  <c:v>286</c:v>
                </c:pt>
                <c:pt idx="2288">
                  <c:v>286.125</c:v>
                </c:pt>
                <c:pt idx="2289">
                  <c:v>286.25</c:v>
                </c:pt>
                <c:pt idx="2290">
                  <c:v>286.375</c:v>
                </c:pt>
                <c:pt idx="2291">
                  <c:v>286.5</c:v>
                </c:pt>
                <c:pt idx="2292">
                  <c:v>286.625</c:v>
                </c:pt>
                <c:pt idx="2293">
                  <c:v>286.75</c:v>
                </c:pt>
                <c:pt idx="2294">
                  <c:v>286.875</c:v>
                </c:pt>
                <c:pt idx="2295">
                  <c:v>287</c:v>
                </c:pt>
                <c:pt idx="2296">
                  <c:v>287.125</c:v>
                </c:pt>
                <c:pt idx="2297">
                  <c:v>287.25</c:v>
                </c:pt>
                <c:pt idx="2298">
                  <c:v>287.375</c:v>
                </c:pt>
                <c:pt idx="2299">
                  <c:v>287.5</c:v>
                </c:pt>
                <c:pt idx="2300">
                  <c:v>287.625</c:v>
                </c:pt>
                <c:pt idx="2301">
                  <c:v>287.75</c:v>
                </c:pt>
                <c:pt idx="2302">
                  <c:v>287.875</c:v>
                </c:pt>
                <c:pt idx="2303">
                  <c:v>288</c:v>
                </c:pt>
                <c:pt idx="2304">
                  <c:v>288.125</c:v>
                </c:pt>
                <c:pt idx="2305">
                  <c:v>288.25</c:v>
                </c:pt>
                <c:pt idx="2306">
                  <c:v>288.375</c:v>
                </c:pt>
                <c:pt idx="2307">
                  <c:v>288.5</c:v>
                </c:pt>
                <c:pt idx="2308">
                  <c:v>288.625</c:v>
                </c:pt>
                <c:pt idx="2309">
                  <c:v>288.75</c:v>
                </c:pt>
                <c:pt idx="2310">
                  <c:v>288.875</c:v>
                </c:pt>
                <c:pt idx="2311">
                  <c:v>289</c:v>
                </c:pt>
                <c:pt idx="2312">
                  <c:v>289.125</c:v>
                </c:pt>
                <c:pt idx="2313">
                  <c:v>289.25</c:v>
                </c:pt>
                <c:pt idx="2314">
                  <c:v>289.375</c:v>
                </c:pt>
                <c:pt idx="2315">
                  <c:v>289.5</c:v>
                </c:pt>
                <c:pt idx="2316">
                  <c:v>289.625</c:v>
                </c:pt>
                <c:pt idx="2317">
                  <c:v>289.75</c:v>
                </c:pt>
                <c:pt idx="2318">
                  <c:v>289.875</c:v>
                </c:pt>
                <c:pt idx="2319">
                  <c:v>290</c:v>
                </c:pt>
                <c:pt idx="2320">
                  <c:v>290.125</c:v>
                </c:pt>
                <c:pt idx="2321">
                  <c:v>290.25</c:v>
                </c:pt>
                <c:pt idx="2322">
                  <c:v>290.375</c:v>
                </c:pt>
                <c:pt idx="2323">
                  <c:v>290.5</c:v>
                </c:pt>
                <c:pt idx="2324">
                  <c:v>290.625</c:v>
                </c:pt>
                <c:pt idx="2325">
                  <c:v>290.75</c:v>
                </c:pt>
                <c:pt idx="2326">
                  <c:v>290.875</c:v>
                </c:pt>
                <c:pt idx="2327">
                  <c:v>291</c:v>
                </c:pt>
                <c:pt idx="2328">
                  <c:v>291.125</c:v>
                </c:pt>
                <c:pt idx="2329">
                  <c:v>291.25</c:v>
                </c:pt>
                <c:pt idx="2330">
                  <c:v>291.375</c:v>
                </c:pt>
                <c:pt idx="2331">
                  <c:v>291.5</c:v>
                </c:pt>
                <c:pt idx="2332">
                  <c:v>291.625</c:v>
                </c:pt>
                <c:pt idx="2333">
                  <c:v>291.75</c:v>
                </c:pt>
                <c:pt idx="2334">
                  <c:v>291.875</c:v>
                </c:pt>
                <c:pt idx="2335">
                  <c:v>292</c:v>
                </c:pt>
                <c:pt idx="2336">
                  <c:v>292.125</c:v>
                </c:pt>
                <c:pt idx="2337">
                  <c:v>292.25</c:v>
                </c:pt>
                <c:pt idx="2338">
                  <c:v>292.375</c:v>
                </c:pt>
                <c:pt idx="2339">
                  <c:v>292.5</c:v>
                </c:pt>
                <c:pt idx="2340">
                  <c:v>292.625</c:v>
                </c:pt>
                <c:pt idx="2341">
                  <c:v>292.75</c:v>
                </c:pt>
                <c:pt idx="2342">
                  <c:v>292.875</c:v>
                </c:pt>
                <c:pt idx="2343">
                  <c:v>293</c:v>
                </c:pt>
                <c:pt idx="2344">
                  <c:v>293.125</c:v>
                </c:pt>
                <c:pt idx="2345">
                  <c:v>293.25</c:v>
                </c:pt>
                <c:pt idx="2346">
                  <c:v>293.375</c:v>
                </c:pt>
                <c:pt idx="2347">
                  <c:v>293.5</c:v>
                </c:pt>
                <c:pt idx="2348">
                  <c:v>293.625</c:v>
                </c:pt>
                <c:pt idx="2349">
                  <c:v>293.75</c:v>
                </c:pt>
                <c:pt idx="2350">
                  <c:v>293.875</c:v>
                </c:pt>
                <c:pt idx="2351">
                  <c:v>294</c:v>
                </c:pt>
                <c:pt idx="2352">
                  <c:v>294.125</c:v>
                </c:pt>
                <c:pt idx="2353">
                  <c:v>294.25</c:v>
                </c:pt>
                <c:pt idx="2354">
                  <c:v>294.375</c:v>
                </c:pt>
                <c:pt idx="2355">
                  <c:v>294.5</c:v>
                </c:pt>
                <c:pt idx="2356">
                  <c:v>294.625</c:v>
                </c:pt>
                <c:pt idx="2357">
                  <c:v>294.75</c:v>
                </c:pt>
                <c:pt idx="2358">
                  <c:v>294.875</c:v>
                </c:pt>
                <c:pt idx="2359">
                  <c:v>295</c:v>
                </c:pt>
                <c:pt idx="2360">
                  <c:v>295.125</c:v>
                </c:pt>
                <c:pt idx="2361">
                  <c:v>295.25</c:v>
                </c:pt>
                <c:pt idx="2362">
                  <c:v>295.375</c:v>
                </c:pt>
                <c:pt idx="2363">
                  <c:v>295.5</c:v>
                </c:pt>
                <c:pt idx="2364">
                  <c:v>295.625</c:v>
                </c:pt>
                <c:pt idx="2365">
                  <c:v>295.75</c:v>
                </c:pt>
                <c:pt idx="2366">
                  <c:v>295.875</c:v>
                </c:pt>
                <c:pt idx="2367">
                  <c:v>296</c:v>
                </c:pt>
                <c:pt idx="2368">
                  <c:v>296.125</c:v>
                </c:pt>
                <c:pt idx="2369">
                  <c:v>296.25</c:v>
                </c:pt>
                <c:pt idx="2370">
                  <c:v>296.375</c:v>
                </c:pt>
                <c:pt idx="2371">
                  <c:v>296.5</c:v>
                </c:pt>
                <c:pt idx="2372">
                  <c:v>296.625</c:v>
                </c:pt>
                <c:pt idx="2373">
                  <c:v>296.75</c:v>
                </c:pt>
                <c:pt idx="2374">
                  <c:v>296.875</c:v>
                </c:pt>
                <c:pt idx="2375">
                  <c:v>297</c:v>
                </c:pt>
                <c:pt idx="2376">
                  <c:v>297.125</c:v>
                </c:pt>
                <c:pt idx="2377">
                  <c:v>297.25</c:v>
                </c:pt>
                <c:pt idx="2378">
                  <c:v>297.375</c:v>
                </c:pt>
                <c:pt idx="2379">
                  <c:v>297.5</c:v>
                </c:pt>
                <c:pt idx="2380">
                  <c:v>297.625</c:v>
                </c:pt>
                <c:pt idx="2381">
                  <c:v>297.75</c:v>
                </c:pt>
                <c:pt idx="2382">
                  <c:v>297.875</c:v>
                </c:pt>
                <c:pt idx="2383">
                  <c:v>298</c:v>
                </c:pt>
                <c:pt idx="2384">
                  <c:v>298.125</c:v>
                </c:pt>
                <c:pt idx="2385">
                  <c:v>298.25</c:v>
                </c:pt>
                <c:pt idx="2386">
                  <c:v>298.375</c:v>
                </c:pt>
                <c:pt idx="2387">
                  <c:v>298.5</c:v>
                </c:pt>
                <c:pt idx="2388">
                  <c:v>298.625</c:v>
                </c:pt>
                <c:pt idx="2389">
                  <c:v>298.75</c:v>
                </c:pt>
                <c:pt idx="2390">
                  <c:v>298.875</c:v>
                </c:pt>
                <c:pt idx="2391">
                  <c:v>299</c:v>
                </c:pt>
                <c:pt idx="2392">
                  <c:v>299.125</c:v>
                </c:pt>
                <c:pt idx="2393">
                  <c:v>299.25</c:v>
                </c:pt>
                <c:pt idx="2394">
                  <c:v>299.375</c:v>
                </c:pt>
                <c:pt idx="2395">
                  <c:v>299.5</c:v>
                </c:pt>
                <c:pt idx="2396">
                  <c:v>299.625</c:v>
                </c:pt>
                <c:pt idx="2397">
                  <c:v>299.75</c:v>
                </c:pt>
                <c:pt idx="2398">
                  <c:v>299.875</c:v>
                </c:pt>
                <c:pt idx="2399">
                  <c:v>300</c:v>
                </c:pt>
                <c:pt idx="2400">
                  <c:v>300.125</c:v>
                </c:pt>
                <c:pt idx="2401">
                  <c:v>300.25</c:v>
                </c:pt>
                <c:pt idx="2402">
                  <c:v>300.375</c:v>
                </c:pt>
                <c:pt idx="2403">
                  <c:v>300.5</c:v>
                </c:pt>
                <c:pt idx="2404">
                  <c:v>300.625</c:v>
                </c:pt>
                <c:pt idx="2405">
                  <c:v>300.75</c:v>
                </c:pt>
                <c:pt idx="2406">
                  <c:v>300.875</c:v>
                </c:pt>
                <c:pt idx="2407">
                  <c:v>301</c:v>
                </c:pt>
                <c:pt idx="2408">
                  <c:v>301.125</c:v>
                </c:pt>
                <c:pt idx="2409">
                  <c:v>301.25</c:v>
                </c:pt>
                <c:pt idx="2410">
                  <c:v>301.375</c:v>
                </c:pt>
                <c:pt idx="2411">
                  <c:v>301.5</c:v>
                </c:pt>
                <c:pt idx="2412">
                  <c:v>301.625</c:v>
                </c:pt>
                <c:pt idx="2413">
                  <c:v>301.75</c:v>
                </c:pt>
                <c:pt idx="2414">
                  <c:v>301.875</c:v>
                </c:pt>
                <c:pt idx="2415">
                  <c:v>302</c:v>
                </c:pt>
                <c:pt idx="2416">
                  <c:v>302.125</c:v>
                </c:pt>
                <c:pt idx="2417">
                  <c:v>302.25</c:v>
                </c:pt>
                <c:pt idx="2418">
                  <c:v>302.375</c:v>
                </c:pt>
                <c:pt idx="2419">
                  <c:v>302.5</c:v>
                </c:pt>
                <c:pt idx="2420">
                  <c:v>302.625</c:v>
                </c:pt>
                <c:pt idx="2421">
                  <c:v>302.75</c:v>
                </c:pt>
                <c:pt idx="2422">
                  <c:v>302.875</c:v>
                </c:pt>
                <c:pt idx="2423">
                  <c:v>303</c:v>
                </c:pt>
                <c:pt idx="2424">
                  <c:v>303.125</c:v>
                </c:pt>
                <c:pt idx="2425">
                  <c:v>303.25</c:v>
                </c:pt>
                <c:pt idx="2426">
                  <c:v>303.375</c:v>
                </c:pt>
                <c:pt idx="2427">
                  <c:v>303.5</c:v>
                </c:pt>
                <c:pt idx="2428">
                  <c:v>303.625</c:v>
                </c:pt>
                <c:pt idx="2429">
                  <c:v>303.75</c:v>
                </c:pt>
                <c:pt idx="2430">
                  <c:v>303.875</c:v>
                </c:pt>
                <c:pt idx="2431">
                  <c:v>304</c:v>
                </c:pt>
                <c:pt idx="2432">
                  <c:v>304.125</c:v>
                </c:pt>
                <c:pt idx="2433">
                  <c:v>304.25</c:v>
                </c:pt>
                <c:pt idx="2434">
                  <c:v>304.375</c:v>
                </c:pt>
                <c:pt idx="2435">
                  <c:v>304.5</c:v>
                </c:pt>
                <c:pt idx="2436">
                  <c:v>304.625</c:v>
                </c:pt>
                <c:pt idx="2437">
                  <c:v>304.75</c:v>
                </c:pt>
                <c:pt idx="2438">
                  <c:v>304.875</c:v>
                </c:pt>
                <c:pt idx="2439">
                  <c:v>305</c:v>
                </c:pt>
                <c:pt idx="2440">
                  <c:v>305.125</c:v>
                </c:pt>
                <c:pt idx="2441">
                  <c:v>305.25</c:v>
                </c:pt>
                <c:pt idx="2442">
                  <c:v>305.375</c:v>
                </c:pt>
                <c:pt idx="2443">
                  <c:v>305.5</c:v>
                </c:pt>
                <c:pt idx="2444">
                  <c:v>305.625</c:v>
                </c:pt>
                <c:pt idx="2445">
                  <c:v>305.75</c:v>
                </c:pt>
                <c:pt idx="2446">
                  <c:v>305.875</c:v>
                </c:pt>
                <c:pt idx="2447">
                  <c:v>306</c:v>
                </c:pt>
                <c:pt idx="2448">
                  <c:v>306.125</c:v>
                </c:pt>
                <c:pt idx="2449">
                  <c:v>306.25</c:v>
                </c:pt>
                <c:pt idx="2450">
                  <c:v>306.375</c:v>
                </c:pt>
                <c:pt idx="2451">
                  <c:v>306.5</c:v>
                </c:pt>
                <c:pt idx="2452">
                  <c:v>306.625</c:v>
                </c:pt>
                <c:pt idx="2453">
                  <c:v>306.75</c:v>
                </c:pt>
                <c:pt idx="2454">
                  <c:v>306.875</c:v>
                </c:pt>
                <c:pt idx="2455">
                  <c:v>307</c:v>
                </c:pt>
                <c:pt idx="2456">
                  <c:v>307.125</c:v>
                </c:pt>
                <c:pt idx="2457">
                  <c:v>307.25</c:v>
                </c:pt>
                <c:pt idx="2458">
                  <c:v>307.375</c:v>
                </c:pt>
                <c:pt idx="2459">
                  <c:v>307.5</c:v>
                </c:pt>
                <c:pt idx="2460">
                  <c:v>307.625</c:v>
                </c:pt>
                <c:pt idx="2461">
                  <c:v>307.75</c:v>
                </c:pt>
                <c:pt idx="2462">
                  <c:v>307.875</c:v>
                </c:pt>
                <c:pt idx="2463">
                  <c:v>308</c:v>
                </c:pt>
                <c:pt idx="2464">
                  <c:v>308.125</c:v>
                </c:pt>
                <c:pt idx="2465">
                  <c:v>308.25</c:v>
                </c:pt>
                <c:pt idx="2466">
                  <c:v>308.375</c:v>
                </c:pt>
                <c:pt idx="2467">
                  <c:v>308.5</c:v>
                </c:pt>
                <c:pt idx="2468">
                  <c:v>308.625</c:v>
                </c:pt>
                <c:pt idx="2469">
                  <c:v>308.75</c:v>
                </c:pt>
                <c:pt idx="2470">
                  <c:v>308.875</c:v>
                </c:pt>
                <c:pt idx="2471">
                  <c:v>309</c:v>
                </c:pt>
                <c:pt idx="2472">
                  <c:v>309.125</c:v>
                </c:pt>
                <c:pt idx="2473">
                  <c:v>309.25</c:v>
                </c:pt>
                <c:pt idx="2474">
                  <c:v>309.375</c:v>
                </c:pt>
                <c:pt idx="2475">
                  <c:v>309.5</c:v>
                </c:pt>
                <c:pt idx="2476">
                  <c:v>309.625</c:v>
                </c:pt>
                <c:pt idx="2477">
                  <c:v>309.75</c:v>
                </c:pt>
                <c:pt idx="2478">
                  <c:v>309.875</c:v>
                </c:pt>
                <c:pt idx="2479">
                  <c:v>310</c:v>
                </c:pt>
                <c:pt idx="2480">
                  <c:v>310.125</c:v>
                </c:pt>
                <c:pt idx="2481">
                  <c:v>310.25</c:v>
                </c:pt>
                <c:pt idx="2482">
                  <c:v>310.375</c:v>
                </c:pt>
                <c:pt idx="2483">
                  <c:v>310.5</c:v>
                </c:pt>
                <c:pt idx="2484">
                  <c:v>310.625</c:v>
                </c:pt>
                <c:pt idx="2485">
                  <c:v>310.75</c:v>
                </c:pt>
                <c:pt idx="2486">
                  <c:v>310.875</c:v>
                </c:pt>
                <c:pt idx="2487">
                  <c:v>311</c:v>
                </c:pt>
                <c:pt idx="2488">
                  <c:v>311.125</c:v>
                </c:pt>
                <c:pt idx="2489">
                  <c:v>311.25</c:v>
                </c:pt>
                <c:pt idx="2490">
                  <c:v>311.375</c:v>
                </c:pt>
                <c:pt idx="2491">
                  <c:v>311.5</c:v>
                </c:pt>
                <c:pt idx="2492">
                  <c:v>311.625</c:v>
                </c:pt>
                <c:pt idx="2493">
                  <c:v>311.75</c:v>
                </c:pt>
                <c:pt idx="2494">
                  <c:v>311.875</c:v>
                </c:pt>
                <c:pt idx="2495">
                  <c:v>312</c:v>
                </c:pt>
                <c:pt idx="2496">
                  <c:v>312.125</c:v>
                </c:pt>
                <c:pt idx="2497">
                  <c:v>312.25</c:v>
                </c:pt>
                <c:pt idx="2498">
                  <c:v>312.375</c:v>
                </c:pt>
                <c:pt idx="2499">
                  <c:v>312.5</c:v>
                </c:pt>
                <c:pt idx="2500">
                  <c:v>312.625</c:v>
                </c:pt>
                <c:pt idx="2501">
                  <c:v>312.75</c:v>
                </c:pt>
                <c:pt idx="2502">
                  <c:v>312.875</c:v>
                </c:pt>
                <c:pt idx="2503">
                  <c:v>313</c:v>
                </c:pt>
                <c:pt idx="2504">
                  <c:v>313.125</c:v>
                </c:pt>
                <c:pt idx="2505">
                  <c:v>313.25</c:v>
                </c:pt>
                <c:pt idx="2506">
                  <c:v>313.375</c:v>
                </c:pt>
                <c:pt idx="2507">
                  <c:v>313.5</c:v>
                </c:pt>
                <c:pt idx="2508">
                  <c:v>313.625</c:v>
                </c:pt>
                <c:pt idx="2509">
                  <c:v>313.75</c:v>
                </c:pt>
                <c:pt idx="2510">
                  <c:v>313.875</c:v>
                </c:pt>
                <c:pt idx="2511">
                  <c:v>314</c:v>
                </c:pt>
                <c:pt idx="2512">
                  <c:v>314.125</c:v>
                </c:pt>
                <c:pt idx="2513">
                  <c:v>314.25</c:v>
                </c:pt>
                <c:pt idx="2514">
                  <c:v>314.375</c:v>
                </c:pt>
                <c:pt idx="2515">
                  <c:v>314.5</c:v>
                </c:pt>
                <c:pt idx="2516">
                  <c:v>314.625</c:v>
                </c:pt>
                <c:pt idx="2517">
                  <c:v>314.75</c:v>
                </c:pt>
                <c:pt idx="2518">
                  <c:v>314.875</c:v>
                </c:pt>
                <c:pt idx="2519">
                  <c:v>315</c:v>
                </c:pt>
                <c:pt idx="2520">
                  <c:v>315.125</c:v>
                </c:pt>
                <c:pt idx="2521">
                  <c:v>315.25</c:v>
                </c:pt>
                <c:pt idx="2522">
                  <c:v>315.375</c:v>
                </c:pt>
                <c:pt idx="2523">
                  <c:v>315.5</c:v>
                </c:pt>
                <c:pt idx="2524">
                  <c:v>315.625</c:v>
                </c:pt>
                <c:pt idx="2525">
                  <c:v>315.75</c:v>
                </c:pt>
                <c:pt idx="2526">
                  <c:v>315.875</c:v>
                </c:pt>
                <c:pt idx="2527">
                  <c:v>316</c:v>
                </c:pt>
                <c:pt idx="2528">
                  <c:v>316.125</c:v>
                </c:pt>
                <c:pt idx="2529">
                  <c:v>316.25</c:v>
                </c:pt>
                <c:pt idx="2530">
                  <c:v>316.375</c:v>
                </c:pt>
                <c:pt idx="2531">
                  <c:v>316.5</c:v>
                </c:pt>
                <c:pt idx="2532">
                  <c:v>316.625</c:v>
                </c:pt>
                <c:pt idx="2533">
                  <c:v>316.75</c:v>
                </c:pt>
                <c:pt idx="2534">
                  <c:v>316.875</c:v>
                </c:pt>
                <c:pt idx="2535">
                  <c:v>317</c:v>
                </c:pt>
                <c:pt idx="2536">
                  <c:v>317.125</c:v>
                </c:pt>
                <c:pt idx="2537">
                  <c:v>317.25</c:v>
                </c:pt>
                <c:pt idx="2538">
                  <c:v>317.375</c:v>
                </c:pt>
                <c:pt idx="2539">
                  <c:v>317.5</c:v>
                </c:pt>
                <c:pt idx="2540">
                  <c:v>317.625</c:v>
                </c:pt>
                <c:pt idx="2541">
                  <c:v>317.75</c:v>
                </c:pt>
                <c:pt idx="2542">
                  <c:v>317.875</c:v>
                </c:pt>
                <c:pt idx="2543">
                  <c:v>318</c:v>
                </c:pt>
                <c:pt idx="2544">
                  <c:v>318.125</c:v>
                </c:pt>
                <c:pt idx="2545">
                  <c:v>318.25</c:v>
                </c:pt>
                <c:pt idx="2546">
                  <c:v>318.375</c:v>
                </c:pt>
                <c:pt idx="2547">
                  <c:v>318.5</c:v>
                </c:pt>
                <c:pt idx="2548">
                  <c:v>318.625</c:v>
                </c:pt>
                <c:pt idx="2549">
                  <c:v>318.75</c:v>
                </c:pt>
                <c:pt idx="2550">
                  <c:v>318.875</c:v>
                </c:pt>
                <c:pt idx="2551">
                  <c:v>319</c:v>
                </c:pt>
                <c:pt idx="2552">
                  <c:v>319.125</c:v>
                </c:pt>
                <c:pt idx="2553">
                  <c:v>319.25</c:v>
                </c:pt>
                <c:pt idx="2554">
                  <c:v>319.375</c:v>
                </c:pt>
                <c:pt idx="2555">
                  <c:v>319.5</c:v>
                </c:pt>
                <c:pt idx="2556">
                  <c:v>319.625</c:v>
                </c:pt>
                <c:pt idx="2557">
                  <c:v>319.75</c:v>
                </c:pt>
                <c:pt idx="2558">
                  <c:v>319.875</c:v>
                </c:pt>
                <c:pt idx="2559">
                  <c:v>320</c:v>
                </c:pt>
                <c:pt idx="2560">
                  <c:v>320.125</c:v>
                </c:pt>
                <c:pt idx="2561">
                  <c:v>320.25</c:v>
                </c:pt>
                <c:pt idx="2562">
                  <c:v>320.375</c:v>
                </c:pt>
                <c:pt idx="2563">
                  <c:v>320.5</c:v>
                </c:pt>
                <c:pt idx="2564">
                  <c:v>320.625</c:v>
                </c:pt>
                <c:pt idx="2565">
                  <c:v>320.75</c:v>
                </c:pt>
                <c:pt idx="2566">
                  <c:v>320.875</c:v>
                </c:pt>
                <c:pt idx="2567">
                  <c:v>321</c:v>
                </c:pt>
                <c:pt idx="2568">
                  <c:v>321.125</c:v>
                </c:pt>
                <c:pt idx="2569">
                  <c:v>321.25</c:v>
                </c:pt>
                <c:pt idx="2570">
                  <c:v>321.375</c:v>
                </c:pt>
                <c:pt idx="2571">
                  <c:v>321.5</c:v>
                </c:pt>
                <c:pt idx="2572">
                  <c:v>321.625</c:v>
                </c:pt>
                <c:pt idx="2573">
                  <c:v>321.75</c:v>
                </c:pt>
                <c:pt idx="2574">
                  <c:v>321.875</c:v>
                </c:pt>
                <c:pt idx="2575">
                  <c:v>322</c:v>
                </c:pt>
                <c:pt idx="2576">
                  <c:v>322.125</c:v>
                </c:pt>
                <c:pt idx="2577">
                  <c:v>322.25</c:v>
                </c:pt>
                <c:pt idx="2578">
                  <c:v>322.375</c:v>
                </c:pt>
                <c:pt idx="2579">
                  <c:v>322.5</c:v>
                </c:pt>
                <c:pt idx="2580">
                  <c:v>322.625</c:v>
                </c:pt>
                <c:pt idx="2581">
                  <c:v>322.75</c:v>
                </c:pt>
                <c:pt idx="2582">
                  <c:v>322.875</c:v>
                </c:pt>
                <c:pt idx="2583">
                  <c:v>323</c:v>
                </c:pt>
                <c:pt idx="2584">
                  <c:v>323.125</c:v>
                </c:pt>
                <c:pt idx="2585">
                  <c:v>323.25</c:v>
                </c:pt>
                <c:pt idx="2586">
                  <c:v>323.375</c:v>
                </c:pt>
                <c:pt idx="2587">
                  <c:v>323.5</c:v>
                </c:pt>
                <c:pt idx="2588">
                  <c:v>323.625</c:v>
                </c:pt>
                <c:pt idx="2589">
                  <c:v>323.75</c:v>
                </c:pt>
                <c:pt idx="2590">
                  <c:v>323.875</c:v>
                </c:pt>
                <c:pt idx="2591">
                  <c:v>324</c:v>
                </c:pt>
                <c:pt idx="2592">
                  <c:v>324.125</c:v>
                </c:pt>
                <c:pt idx="2593">
                  <c:v>324.25</c:v>
                </c:pt>
                <c:pt idx="2594">
                  <c:v>324.375</c:v>
                </c:pt>
                <c:pt idx="2595">
                  <c:v>324.5</c:v>
                </c:pt>
                <c:pt idx="2596">
                  <c:v>324.625</c:v>
                </c:pt>
                <c:pt idx="2597">
                  <c:v>324.75</c:v>
                </c:pt>
                <c:pt idx="2598">
                  <c:v>324.875</c:v>
                </c:pt>
                <c:pt idx="2599">
                  <c:v>325</c:v>
                </c:pt>
                <c:pt idx="2600">
                  <c:v>325.125</c:v>
                </c:pt>
                <c:pt idx="2601">
                  <c:v>325.25</c:v>
                </c:pt>
                <c:pt idx="2602">
                  <c:v>325.375</c:v>
                </c:pt>
                <c:pt idx="2603">
                  <c:v>325.5</c:v>
                </c:pt>
                <c:pt idx="2604">
                  <c:v>325.625</c:v>
                </c:pt>
                <c:pt idx="2605">
                  <c:v>325.75</c:v>
                </c:pt>
                <c:pt idx="2606">
                  <c:v>325.875</c:v>
                </c:pt>
                <c:pt idx="2607">
                  <c:v>326</c:v>
                </c:pt>
                <c:pt idx="2608">
                  <c:v>326.125</c:v>
                </c:pt>
                <c:pt idx="2609">
                  <c:v>326.25</c:v>
                </c:pt>
                <c:pt idx="2610">
                  <c:v>326.375</c:v>
                </c:pt>
                <c:pt idx="2611">
                  <c:v>326.5</c:v>
                </c:pt>
                <c:pt idx="2612">
                  <c:v>326.625</c:v>
                </c:pt>
                <c:pt idx="2613">
                  <c:v>326.75</c:v>
                </c:pt>
                <c:pt idx="2614">
                  <c:v>326.875</c:v>
                </c:pt>
                <c:pt idx="2615">
                  <c:v>327</c:v>
                </c:pt>
                <c:pt idx="2616">
                  <c:v>327.125</c:v>
                </c:pt>
                <c:pt idx="2617">
                  <c:v>327.25</c:v>
                </c:pt>
                <c:pt idx="2618">
                  <c:v>327.375</c:v>
                </c:pt>
                <c:pt idx="2619">
                  <c:v>327.5</c:v>
                </c:pt>
                <c:pt idx="2620">
                  <c:v>327.625</c:v>
                </c:pt>
                <c:pt idx="2621">
                  <c:v>327.75</c:v>
                </c:pt>
                <c:pt idx="2622">
                  <c:v>327.875</c:v>
                </c:pt>
                <c:pt idx="2623">
                  <c:v>328</c:v>
                </c:pt>
                <c:pt idx="2624">
                  <c:v>328.125</c:v>
                </c:pt>
                <c:pt idx="2625">
                  <c:v>328.25</c:v>
                </c:pt>
                <c:pt idx="2626">
                  <c:v>328.375</c:v>
                </c:pt>
                <c:pt idx="2627">
                  <c:v>328.5</c:v>
                </c:pt>
                <c:pt idx="2628">
                  <c:v>328.625</c:v>
                </c:pt>
                <c:pt idx="2629">
                  <c:v>328.75</c:v>
                </c:pt>
                <c:pt idx="2630">
                  <c:v>328.875</c:v>
                </c:pt>
                <c:pt idx="2631">
                  <c:v>329</c:v>
                </c:pt>
                <c:pt idx="2632">
                  <c:v>329.125</c:v>
                </c:pt>
                <c:pt idx="2633">
                  <c:v>329.25</c:v>
                </c:pt>
                <c:pt idx="2634">
                  <c:v>329.375</c:v>
                </c:pt>
                <c:pt idx="2635">
                  <c:v>329.5</c:v>
                </c:pt>
                <c:pt idx="2636">
                  <c:v>329.625</c:v>
                </c:pt>
                <c:pt idx="2637">
                  <c:v>329.75</c:v>
                </c:pt>
                <c:pt idx="2638">
                  <c:v>329.875</c:v>
                </c:pt>
                <c:pt idx="2639">
                  <c:v>330</c:v>
                </c:pt>
                <c:pt idx="2640">
                  <c:v>330.125</c:v>
                </c:pt>
                <c:pt idx="2641">
                  <c:v>330.25</c:v>
                </c:pt>
                <c:pt idx="2642">
                  <c:v>330.375</c:v>
                </c:pt>
                <c:pt idx="2643">
                  <c:v>330.5</c:v>
                </c:pt>
                <c:pt idx="2644">
                  <c:v>330.625</c:v>
                </c:pt>
                <c:pt idx="2645">
                  <c:v>330.75</c:v>
                </c:pt>
                <c:pt idx="2646">
                  <c:v>330.875</c:v>
                </c:pt>
                <c:pt idx="2647">
                  <c:v>331</c:v>
                </c:pt>
                <c:pt idx="2648">
                  <c:v>331.125</c:v>
                </c:pt>
                <c:pt idx="2649">
                  <c:v>331.25</c:v>
                </c:pt>
                <c:pt idx="2650">
                  <c:v>331.375</c:v>
                </c:pt>
                <c:pt idx="2651">
                  <c:v>331.5</c:v>
                </c:pt>
                <c:pt idx="2652">
                  <c:v>331.625</c:v>
                </c:pt>
                <c:pt idx="2653">
                  <c:v>331.75</c:v>
                </c:pt>
                <c:pt idx="2654">
                  <c:v>331.875</c:v>
                </c:pt>
                <c:pt idx="2655">
                  <c:v>332</c:v>
                </c:pt>
                <c:pt idx="2656">
                  <c:v>332.125</c:v>
                </c:pt>
                <c:pt idx="2657">
                  <c:v>332.25</c:v>
                </c:pt>
                <c:pt idx="2658">
                  <c:v>332.375</c:v>
                </c:pt>
                <c:pt idx="2659">
                  <c:v>332.5</c:v>
                </c:pt>
                <c:pt idx="2660">
                  <c:v>332.625</c:v>
                </c:pt>
                <c:pt idx="2661">
                  <c:v>332.75</c:v>
                </c:pt>
                <c:pt idx="2662">
                  <c:v>332.875</c:v>
                </c:pt>
                <c:pt idx="2663">
                  <c:v>333</c:v>
                </c:pt>
                <c:pt idx="2664">
                  <c:v>333.125</c:v>
                </c:pt>
                <c:pt idx="2665">
                  <c:v>333.25</c:v>
                </c:pt>
                <c:pt idx="2666">
                  <c:v>333.375</c:v>
                </c:pt>
                <c:pt idx="2667">
                  <c:v>333.5</c:v>
                </c:pt>
                <c:pt idx="2668">
                  <c:v>333.625</c:v>
                </c:pt>
                <c:pt idx="2669">
                  <c:v>333.75</c:v>
                </c:pt>
                <c:pt idx="2670">
                  <c:v>333.875</c:v>
                </c:pt>
                <c:pt idx="2671">
                  <c:v>334</c:v>
                </c:pt>
                <c:pt idx="2672">
                  <c:v>334.125</c:v>
                </c:pt>
                <c:pt idx="2673">
                  <c:v>334.25</c:v>
                </c:pt>
                <c:pt idx="2674">
                  <c:v>334.375</c:v>
                </c:pt>
                <c:pt idx="2675">
                  <c:v>334.5</c:v>
                </c:pt>
                <c:pt idx="2676">
                  <c:v>334.625</c:v>
                </c:pt>
                <c:pt idx="2677">
                  <c:v>334.75</c:v>
                </c:pt>
                <c:pt idx="2678">
                  <c:v>334.875</c:v>
                </c:pt>
                <c:pt idx="2679">
                  <c:v>335</c:v>
                </c:pt>
                <c:pt idx="2680">
                  <c:v>335.125</c:v>
                </c:pt>
                <c:pt idx="2681">
                  <c:v>335.25</c:v>
                </c:pt>
                <c:pt idx="2682">
                  <c:v>335.375</c:v>
                </c:pt>
                <c:pt idx="2683">
                  <c:v>335.5</c:v>
                </c:pt>
                <c:pt idx="2684">
                  <c:v>335.625</c:v>
                </c:pt>
                <c:pt idx="2685">
                  <c:v>335.75</c:v>
                </c:pt>
                <c:pt idx="2686">
                  <c:v>335.875</c:v>
                </c:pt>
                <c:pt idx="2687">
                  <c:v>336</c:v>
                </c:pt>
                <c:pt idx="2688">
                  <c:v>336.125</c:v>
                </c:pt>
                <c:pt idx="2689">
                  <c:v>336.25</c:v>
                </c:pt>
                <c:pt idx="2690">
                  <c:v>336.375</c:v>
                </c:pt>
                <c:pt idx="2691">
                  <c:v>336.5</c:v>
                </c:pt>
                <c:pt idx="2692">
                  <c:v>336.625</c:v>
                </c:pt>
                <c:pt idx="2693">
                  <c:v>336.75</c:v>
                </c:pt>
                <c:pt idx="2694">
                  <c:v>336.875</c:v>
                </c:pt>
                <c:pt idx="2695">
                  <c:v>337</c:v>
                </c:pt>
                <c:pt idx="2696">
                  <c:v>337.125</c:v>
                </c:pt>
                <c:pt idx="2697">
                  <c:v>337.25</c:v>
                </c:pt>
                <c:pt idx="2698">
                  <c:v>337.375</c:v>
                </c:pt>
                <c:pt idx="2699">
                  <c:v>337.5</c:v>
                </c:pt>
                <c:pt idx="2700">
                  <c:v>337.625</c:v>
                </c:pt>
                <c:pt idx="2701">
                  <c:v>337.75</c:v>
                </c:pt>
                <c:pt idx="2702">
                  <c:v>337.875</c:v>
                </c:pt>
                <c:pt idx="2703">
                  <c:v>338</c:v>
                </c:pt>
                <c:pt idx="2704">
                  <c:v>338.125</c:v>
                </c:pt>
                <c:pt idx="2705">
                  <c:v>338.25</c:v>
                </c:pt>
                <c:pt idx="2706">
                  <c:v>338.375</c:v>
                </c:pt>
                <c:pt idx="2707">
                  <c:v>338.5</c:v>
                </c:pt>
                <c:pt idx="2708">
                  <c:v>338.625</c:v>
                </c:pt>
                <c:pt idx="2709">
                  <c:v>338.75</c:v>
                </c:pt>
                <c:pt idx="2710">
                  <c:v>338.875</c:v>
                </c:pt>
                <c:pt idx="2711">
                  <c:v>339</c:v>
                </c:pt>
                <c:pt idx="2712">
                  <c:v>339.125</c:v>
                </c:pt>
                <c:pt idx="2713">
                  <c:v>339.25</c:v>
                </c:pt>
                <c:pt idx="2714">
                  <c:v>339.375</c:v>
                </c:pt>
                <c:pt idx="2715">
                  <c:v>339.5</c:v>
                </c:pt>
                <c:pt idx="2716">
                  <c:v>339.625</c:v>
                </c:pt>
                <c:pt idx="2717">
                  <c:v>339.75</c:v>
                </c:pt>
                <c:pt idx="2718">
                  <c:v>339.875</c:v>
                </c:pt>
                <c:pt idx="2719">
                  <c:v>340</c:v>
                </c:pt>
                <c:pt idx="2720">
                  <c:v>340.125</c:v>
                </c:pt>
                <c:pt idx="2721">
                  <c:v>340.25</c:v>
                </c:pt>
                <c:pt idx="2722">
                  <c:v>340.375</c:v>
                </c:pt>
                <c:pt idx="2723">
                  <c:v>340.5</c:v>
                </c:pt>
                <c:pt idx="2724">
                  <c:v>340.625</c:v>
                </c:pt>
                <c:pt idx="2725">
                  <c:v>340.75</c:v>
                </c:pt>
                <c:pt idx="2726">
                  <c:v>340.875</c:v>
                </c:pt>
                <c:pt idx="2727">
                  <c:v>341</c:v>
                </c:pt>
                <c:pt idx="2728">
                  <c:v>341.125</c:v>
                </c:pt>
                <c:pt idx="2729">
                  <c:v>341.25</c:v>
                </c:pt>
                <c:pt idx="2730">
                  <c:v>341.375</c:v>
                </c:pt>
                <c:pt idx="2731">
                  <c:v>341.5</c:v>
                </c:pt>
                <c:pt idx="2732">
                  <c:v>341.625</c:v>
                </c:pt>
                <c:pt idx="2733">
                  <c:v>341.75</c:v>
                </c:pt>
                <c:pt idx="2734">
                  <c:v>341.875</c:v>
                </c:pt>
                <c:pt idx="2735">
                  <c:v>342</c:v>
                </c:pt>
                <c:pt idx="2736">
                  <c:v>342.125</c:v>
                </c:pt>
                <c:pt idx="2737">
                  <c:v>342.25</c:v>
                </c:pt>
                <c:pt idx="2738">
                  <c:v>342.375</c:v>
                </c:pt>
                <c:pt idx="2739">
                  <c:v>342.5</c:v>
                </c:pt>
                <c:pt idx="2740">
                  <c:v>342.625</c:v>
                </c:pt>
                <c:pt idx="2741">
                  <c:v>342.75</c:v>
                </c:pt>
                <c:pt idx="2742">
                  <c:v>342.875</c:v>
                </c:pt>
                <c:pt idx="2743">
                  <c:v>343</c:v>
                </c:pt>
                <c:pt idx="2744">
                  <c:v>343.125</c:v>
                </c:pt>
                <c:pt idx="2745">
                  <c:v>343.25</c:v>
                </c:pt>
                <c:pt idx="2746">
                  <c:v>343.375</c:v>
                </c:pt>
                <c:pt idx="2747">
                  <c:v>343.5</c:v>
                </c:pt>
                <c:pt idx="2748">
                  <c:v>343.625</c:v>
                </c:pt>
                <c:pt idx="2749">
                  <c:v>343.75</c:v>
                </c:pt>
                <c:pt idx="2750">
                  <c:v>343.875</c:v>
                </c:pt>
                <c:pt idx="2751">
                  <c:v>344</c:v>
                </c:pt>
                <c:pt idx="2752">
                  <c:v>344.125</c:v>
                </c:pt>
                <c:pt idx="2753">
                  <c:v>344.25</c:v>
                </c:pt>
                <c:pt idx="2754">
                  <c:v>344.375</c:v>
                </c:pt>
                <c:pt idx="2755">
                  <c:v>344.5</c:v>
                </c:pt>
                <c:pt idx="2756">
                  <c:v>344.625</c:v>
                </c:pt>
                <c:pt idx="2757">
                  <c:v>344.75</c:v>
                </c:pt>
                <c:pt idx="2758">
                  <c:v>344.875</c:v>
                </c:pt>
                <c:pt idx="2759">
                  <c:v>345</c:v>
                </c:pt>
                <c:pt idx="2760">
                  <c:v>345.125</c:v>
                </c:pt>
                <c:pt idx="2761">
                  <c:v>345.25</c:v>
                </c:pt>
                <c:pt idx="2762">
                  <c:v>345.375</c:v>
                </c:pt>
                <c:pt idx="2763">
                  <c:v>345.5</c:v>
                </c:pt>
                <c:pt idx="2764">
                  <c:v>345.625</c:v>
                </c:pt>
                <c:pt idx="2765">
                  <c:v>345.75</c:v>
                </c:pt>
                <c:pt idx="2766">
                  <c:v>345.875</c:v>
                </c:pt>
                <c:pt idx="2767">
                  <c:v>346</c:v>
                </c:pt>
                <c:pt idx="2768">
                  <c:v>346.125</c:v>
                </c:pt>
                <c:pt idx="2769">
                  <c:v>346.25</c:v>
                </c:pt>
                <c:pt idx="2770">
                  <c:v>346.375</c:v>
                </c:pt>
                <c:pt idx="2771">
                  <c:v>346.5</c:v>
                </c:pt>
                <c:pt idx="2772">
                  <c:v>346.625</c:v>
                </c:pt>
                <c:pt idx="2773">
                  <c:v>346.75</c:v>
                </c:pt>
                <c:pt idx="2774">
                  <c:v>346.875</c:v>
                </c:pt>
                <c:pt idx="2775">
                  <c:v>347</c:v>
                </c:pt>
                <c:pt idx="2776">
                  <c:v>347.125</c:v>
                </c:pt>
                <c:pt idx="2777">
                  <c:v>347.25</c:v>
                </c:pt>
                <c:pt idx="2778">
                  <c:v>347.375</c:v>
                </c:pt>
                <c:pt idx="2779">
                  <c:v>347.5</c:v>
                </c:pt>
                <c:pt idx="2780">
                  <c:v>347.625</c:v>
                </c:pt>
                <c:pt idx="2781">
                  <c:v>347.75</c:v>
                </c:pt>
                <c:pt idx="2782">
                  <c:v>347.875</c:v>
                </c:pt>
                <c:pt idx="2783">
                  <c:v>348</c:v>
                </c:pt>
                <c:pt idx="2784">
                  <c:v>348.125</c:v>
                </c:pt>
                <c:pt idx="2785">
                  <c:v>348.25</c:v>
                </c:pt>
                <c:pt idx="2786">
                  <c:v>348.375</c:v>
                </c:pt>
                <c:pt idx="2787">
                  <c:v>348.5</c:v>
                </c:pt>
                <c:pt idx="2788">
                  <c:v>348.625</c:v>
                </c:pt>
                <c:pt idx="2789">
                  <c:v>348.75</c:v>
                </c:pt>
                <c:pt idx="2790">
                  <c:v>348.875</c:v>
                </c:pt>
                <c:pt idx="2791">
                  <c:v>349</c:v>
                </c:pt>
                <c:pt idx="2792">
                  <c:v>349.125</c:v>
                </c:pt>
                <c:pt idx="2793">
                  <c:v>349.25</c:v>
                </c:pt>
                <c:pt idx="2794">
                  <c:v>349.375</c:v>
                </c:pt>
                <c:pt idx="2795">
                  <c:v>349.5</c:v>
                </c:pt>
                <c:pt idx="2796">
                  <c:v>349.625</c:v>
                </c:pt>
                <c:pt idx="2797">
                  <c:v>349.75</c:v>
                </c:pt>
                <c:pt idx="2798">
                  <c:v>349.875</c:v>
                </c:pt>
                <c:pt idx="2799">
                  <c:v>350</c:v>
                </c:pt>
                <c:pt idx="2800">
                  <c:v>350.125</c:v>
                </c:pt>
                <c:pt idx="2801">
                  <c:v>350.25</c:v>
                </c:pt>
                <c:pt idx="2802">
                  <c:v>350.375</c:v>
                </c:pt>
                <c:pt idx="2803">
                  <c:v>350.5</c:v>
                </c:pt>
                <c:pt idx="2804">
                  <c:v>350.625</c:v>
                </c:pt>
                <c:pt idx="2805">
                  <c:v>350.75</c:v>
                </c:pt>
                <c:pt idx="2806">
                  <c:v>350.875</c:v>
                </c:pt>
                <c:pt idx="2807">
                  <c:v>351</c:v>
                </c:pt>
                <c:pt idx="2808">
                  <c:v>351.125</c:v>
                </c:pt>
                <c:pt idx="2809">
                  <c:v>351.25</c:v>
                </c:pt>
                <c:pt idx="2810">
                  <c:v>351.375</c:v>
                </c:pt>
                <c:pt idx="2811">
                  <c:v>351.5</c:v>
                </c:pt>
                <c:pt idx="2812">
                  <c:v>351.625</c:v>
                </c:pt>
                <c:pt idx="2813">
                  <c:v>351.75</c:v>
                </c:pt>
                <c:pt idx="2814">
                  <c:v>351.875</c:v>
                </c:pt>
                <c:pt idx="2815">
                  <c:v>352</c:v>
                </c:pt>
                <c:pt idx="2816">
                  <c:v>352.125</c:v>
                </c:pt>
                <c:pt idx="2817">
                  <c:v>352.25</c:v>
                </c:pt>
                <c:pt idx="2818">
                  <c:v>352.375</c:v>
                </c:pt>
                <c:pt idx="2819">
                  <c:v>352.5</c:v>
                </c:pt>
                <c:pt idx="2820">
                  <c:v>352.625</c:v>
                </c:pt>
                <c:pt idx="2821">
                  <c:v>352.75</c:v>
                </c:pt>
                <c:pt idx="2822">
                  <c:v>352.875</c:v>
                </c:pt>
                <c:pt idx="2823">
                  <c:v>353</c:v>
                </c:pt>
                <c:pt idx="2824">
                  <c:v>353.125</c:v>
                </c:pt>
                <c:pt idx="2825">
                  <c:v>353.25</c:v>
                </c:pt>
                <c:pt idx="2826">
                  <c:v>353.375</c:v>
                </c:pt>
                <c:pt idx="2827">
                  <c:v>353.5</c:v>
                </c:pt>
                <c:pt idx="2828">
                  <c:v>353.625</c:v>
                </c:pt>
                <c:pt idx="2829">
                  <c:v>353.75</c:v>
                </c:pt>
                <c:pt idx="2830">
                  <c:v>353.875</c:v>
                </c:pt>
                <c:pt idx="2831">
                  <c:v>354</c:v>
                </c:pt>
                <c:pt idx="2832">
                  <c:v>354.125</c:v>
                </c:pt>
                <c:pt idx="2833">
                  <c:v>354.25</c:v>
                </c:pt>
                <c:pt idx="2834">
                  <c:v>354.375</c:v>
                </c:pt>
                <c:pt idx="2835">
                  <c:v>354.5</c:v>
                </c:pt>
                <c:pt idx="2836">
                  <c:v>354.625</c:v>
                </c:pt>
                <c:pt idx="2837">
                  <c:v>354.75</c:v>
                </c:pt>
                <c:pt idx="2838">
                  <c:v>354.875</c:v>
                </c:pt>
                <c:pt idx="2839">
                  <c:v>355</c:v>
                </c:pt>
                <c:pt idx="2840">
                  <c:v>355.125</c:v>
                </c:pt>
                <c:pt idx="2841">
                  <c:v>355.25</c:v>
                </c:pt>
                <c:pt idx="2842">
                  <c:v>355.375</c:v>
                </c:pt>
                <c:pt idx="2843">
                  <c:v>355.5</c:v>
                </c:pt>
                <c:pt idx="2844">
                  <c:v>355.625</c:v>
                </c:pt>
                <c:pt idx="2845">
                  <c:v>355.75</c:v>
                </c:pt>
                <c:pt idx="2846">
                  <c:v>355.875</c:v>
                </c:pt>
                <c:pt idx="2847">
                  <c:v>356</c:v>
                </c:pt>
                <c:pt idx="2848">
                  <c:v>356.125</c:v>
                </c:pt>
                <c:pt idx="2849">
                  <c:v>356.25</c:v>
                </c:pt>
                <c:pt idx="2850">
                  <c:v>356.375</c:v>
                </c:pt>
                <c:pt idx="2851">
                  <c:v>356.5</c:v>
                </c:pt>
                <c:pt idx="2852">
                  <c:v>356.625</c:v>
                </c:pt>
                <c:pt idx="2853">
                  <c:v>356.75</c:v>
                </c:pt>
                <c:pt idx="2854">
                  <c:v>356.875</c:v>
                </c:pt>
                <c:pt idx="2855">
                  <c:v>357</c:v>
                </c:pt>
                <c:pt idx="2856">
                  <c:v>357.125</c:v>
                </c:pt>
                <c:pt idx="2857">
                  <c:v>357.25</c:v>
                </c:pt>
                <c:pt idx="2858">
                  <c:v>357.375</c:v>
                </c:pt>
                <c:pt idx="2859">
                  <c:v>357.5</c:v>
                </c:pt>
                <c:pt idx="2860">
                  <c:v>357.625</c:v>
                </c:pt>
                <c:pt idx="2861">
                  <c:v>357.75</c:v>
                </c:pt>
                <c:pt idx="2862">
                  <c:v>357.875</c:v>
                </c:pt>
                <c:pt idx="2863">
                  <c:v>358</c:v>
                </c:pt>
                <c:pt idx="2864">
                  <c:v>358.125</c:v>
                </c:pt>
                <c:pt idx="2865">
                  <c:v>358.25</c:v>
                </c:pt>
                <c:pt idx="2866">
                  <c:v>358.375</c:v>
                </c:pt>
                <c:pt idx="2867">
                  <c:v>358.5</c:v>
                </c:pt>
                <c:pt idx="2868">
                  <c:v>358.625</c:v>
                </c:pt>
                <c:pt idx="2869">
                  <c:v>358.75</c:v>
                </c:pt>
                <c:pt idx="2870">
                  <c:v>358.875</c:v>
                </c:pt>
                <c:pt idx="2871">
                  <c:v>359</c:v>
                </c:pt>
                <c:pt idx="2872">
                  <c:v>359.125</c:v>
                </c:pt>
                <c:pt idx="2873">
                  <c:v>359.25</c:v>
                </c:pt>
                <c:pt idx="2874">
                  <c:v>359.375</c:v>
                </c:pt>
                <c:pt idx="2875">
                  <c:v>359.5</c:v>
                </c:pt>
                <c:pt idx="2876">
                  <c:v>359.625</c:v>
                </c:pt>
                <c:pt idx="2877">
                  <c:v>359.75</c:v>
                </c:pt>
                <c:pt idx="2878">
                  <c:v>359.875</c:v>
                </c:pt>
                <c:pt idx="2879">
                  <c:v>360</c:v>
                </c:pt>
                <c:pt idx="2880">
                  <c:v>360.125</c:v>
                </c:pt>
                <c:pt idx="2881">
                  <c:v>360.25</c:v>
                </c:pt>
                <c:pt idx="2882">
                  <c:v>360.375</c:v>
                </c:pt>
                <c:pt idx="2883">
                  <c:v>360.5</c:v>
                </c:pt>
                <c:pt idx="2884">
                  <c:v>360.625</c:v>
                </c:pt>
                <c:pt idx="2885">
                  <c:v>360.75</c:v>
                </c:pt>
                <c:pt idx="2886">
                  <c:v>360.875</c:v>
                </c:pt>
                <c:pt idx="2887">
                  <c:v>361</c:v>
                </c:pt>
                <c:pt idx="2888">
                  <c:v>361.125</c:v>
                </c:pt>
                <c:pt idx="2889">
                  <c:v>361.25</c:v>
                </c:pt>
                <c:pt idx="2890">
                  <c:v>361.375</c:v>
                </c:pt>
                <c:pt idx="2891">
                  <c:v>361.5</c:v>
                </c:pt>
                <c:pt idx="2892">
                  <c:v>361.625</c:v>
                </c:pt>
                <c:pt idx="2893">
                  <c:v>361.75</c:v>
                </c:pt>
                <c:pt idx="2894">
                  <c:v>361.875</c:v>
                </c:pt>
                <c:pt idx="2895">
                  <c:v>362</c:v>
                </c:pt>
                <c:pt idx="2896">
                  <c:v>362.125</c:v>
                </c:pt>
                <c:pt idx="2897">
                  <c:v>362.25</c:v>
                </c:pt>
                <c:pt idx="2898">
                  <c:v>362.375</c:v>
                </c:pt>
                <c:pt idx="2899">
                  <c:v>362.5</c:v>
                </c:pt>
                <c:pt idx="2900">
                  <c:v>362.625</c:v>
                </c:pt>
                <c:pt idx="2901">
                  <c:v>362.75</c:v>
                </c:pt>
                <c:pt idx="2902">
                  <c:v>362.875</c:v>
                </c:pt>
                <c:pt idx="2903">
                  <c:v>363</c:v>
                </c:pt>
                <c:pt idx="2904">
                  <c:v>363.125</c:v>
                </c:pt>
                <c:pt idx="2905">
                  <c:v>363.25</c:v>
                </c:pt>
                <c:pt idx="2906">
                  <c:v>363.375</c:v>
                </c:pt>
                <c:pt idx="2907">
                  <c:v>363.5</c:v>
                </c:pt>
                <c:pt idx="2908">
                  <c:v>363.625</c:v>
                </c:pt>
                <c:pt idx="2909">
                  <c:v>363.75</c:v>
                </c:pt>
                <c:pt idx="2910">
                  <c:v>363.875</c:v>
                </c:pt>
                <c:pt idx="2911">
                  <c:v>364</c:v>
                </c:pt>
                <c:pt idx="2912">
                  <c:v>364.125</c:v>
                </c:pt>
                <c:pt idx="2913">
                  <c:v>364.25</c:v>
                </c:pt>
                <c:pt idx="2914">
                  <c:v>364.375</c:v>
                </c:pt>
                <c:pt idx="2915">
                  <c:v>364.5</c:v>
                </c:pt>
                <c:pt idx="2916">
                  <c:v>364.625</c:v>
                </c:pt>
                <c:pt idx="2917">
                  <c:v>364.75</c:v>
                </c:pt>
                <c:pt idx="2918">
                  <c:v>364.875</c:v>
                </c:pt>
                <c:pt idx="2919">
                  <c:v>365</c:v>
                </c:pt>
                <c:pt idx="2920">
                  <c:v>365.125</c:v>
                </c:pt>
                <c:pt idx="2921">
                  <c:v>365.25</c:v>
                </c:pt>
                <c:pt idx="2922">
                  <c:v>365.375</c:v>
                </c:pt>
                <c:pt idx="2923">
                  <c:v>365.5</c:v>
                </c:pt>
                <c:pt idx="2924">
                  <c:v>365.625</c:v>
                </c:pt>
                <c:pt idx="2925">
                  <c:v>365.75</c:v>
                </c:pt>
                <c:pt idx="2926">
                  <c:v>365.875</c:v>
                </c:pt>
                <c:pt idx="2927">
                  <c:v>366</c:v>
                </c:pt>
                <c:pt idx="2928">
                  <c:v>366.125</c:v>
                </c:pt>
                <c:pt idx="2929">
                  <c:v>366.25</c:v>
                </c:pt>
                <c:pt idx="2930">
                  <c:v>366.375</c:v>
                </c:pt>
                <c:pt idx="2931">
                  <c:v>366.5</c:v>
                </c:pt>
                <c:pt idx="2932">
                  <c:v>366.625</c:v>
                </c:pt>
                <c:pt idx="2933">
                  <c:v>366.75</c:v>
                </c:pt>
                <c:pt idx="2934">
                  <c:v>366.875</c:v>
                </c:pt>
                <c:pt idx="2935">
                  <c:v>367</c:v>
                </c:pt>
                <c:pt idx="2936">
                  <c:v>367.125</c:v>
                </c:pt>
                <c:pt idx="2937">
                  <c:v>367.25</c:v>
                </c:pt>
                <c:pt idx="2938">
                  <c:v>367.375</c:v>
                </c:pt>
                <c:pt idx="2939">
                  <c:v>367.5</c:v>
                </c:pt>
                <c:pt idx="2940">
                  <c:v>367.625</c:v>
                </c:pt>
                <c:pt idx="2941">
                  <c:v>367.75</c:v>
                </c:pt>
                <c:pt idx="2942">
                  <c:v>367.875</c:v>
                </c:pt>
                <c:pt idx="2943">
                  <c:v>368</c:v>
                </c:pt>
                <c:pt idx="2944">
                  <c:v>368.125</c:v>
                </c:pt>
                <c:pt idx="2945">
                  <c:v>368.25</c:v>
                </c:pt>
                <c:pt idx="2946">
                  <c:v>368.375</c:v>
                </c:pt>
                <c:pt idx="2947">
                  <c:v>368.5</c:v>
                </c:pt>
                <c:pt idx="2948">
                  <c:v>368.625</c:v>
                </c:pt>
                <c:pt idx="2949">
                  <c:v>368.75</c:v>
                </c:pt>
                <c:pt idx="2950">
                  <c:v>368.875</c:v>
                </c:pt>
                <c:pt idx="2951">
                  <c:v>369</c:v>
                </c:pt>
                <c:pt idx="2952">
                  <c:v>369.125</c:v>
                </c:pt>
                <c:pt idx="2953">
                  <c:v>369.25</c:v>
                </c:pt>
                <c:pt idx="2954">
                  <c:v>369.375</c:v>
                </c:pt>
                <c:pt idx="2955">
                  <c:v>369.5</c:v>
                </c:pt>
                <c:pt idx="2956">
                  <c:v>369.625</c:v>
                </c:pt>
                <c:pt idx="2957">
                  <c:v>369.75</c:v>
                </c:pt>
                <c:pt idx="2958">
                  <c:v>369.875</c:v>
                </c:pt>
                <c:pt idx="2959">
                  <c:v>370</c:v>
                </c:pt>
                <c:pt idx="2960">
                  <c:v>370.125</c:v>
                </c:pt>
                <c:pt idx="2961">
                  <c:v>370.25</c:v>
                </c:pt>
                <c:pt idx="2962">
                  <c:v>370.375</c:v>
                </c:pt>
                <c:pt idx="2963">
                  <c:v>370.5</c:v>
                </c:pt>
                <c:pt idx="2964">
                  <c:v>370.625</c:v>
                </c:pt>
                <c:pt idx="2965">
                  <c:v>370.75</c:v>
                </c:pt>
                <c:pt idx="2966">
                  <c:v>370.875</c:v>
                </c:pt>
                <c:pt idx="2967">
                  <c:v>371</c:v>
                </c:pt>
                <c:pt idx="2968">
                  <c:v>371.125</c:v>
                </c:pt>
                <c:pt idx="2969">
                  <c:v>371.25</c:v>
                </c:pt>
                <c:pt idx="2970">
                  <c:v>371.375</c:v>
                </c:pt>
                <c:pt idx="2971">
                  <c:v>371.5</c:v>
                </c:pt>
                <c:pt idx="2972">
                  <c:v>371.625</c:v>
                </c:pt>
                <c:pt idx="2973">
                  <c:v>371.75</c:v>
                </c:pt>
                <c:pt idx="2974">
                  <c:v>371.875</c:v>
                </c:pt>
                <c:pt idx="2975">
                  <c:v>372</c:v>
                </c:pt>
                <c:pt idx="2976">
                  <c:v>372.125</c:v>
                </c:pt>
                <c:pt idx="2977">
                  <c:v>372.25</c:v>
                </c:pt>
                <c:pt idx="2978">
                  <c:v>372.375</c:v>
                </c:pt>
                <c:pt idx="2979">
                  <c:v>372.5</c:v>
                </c:pt>
                <c:pt idx="2980">
                  <c:v>372.625</c:v>
                </c:pt>
                <c:pt idx="2981">
                  <c:v>372.75</c:v>
                </c:pt>
                <c:pt idx="2982">
                  <c:v>372.875</c:v>
                </c:pt>
                <c:pt idx="2983">
                  <c:v>373</c:v>
                </c:pt>
                <c:pt idx="2984">
                  <c:v>373.125</c:v>
                </c:pt>
                <c:pt idx="2985">
                  <c:v>373.25</c:v>
                </c:pt>
                <c:pt idx="2986">
                  <c:v>373.375</c:v>
                </c:pt>
                <c:pt idx="2987">
                  <c:v>373.5</c:v>
                </c:pt>
                <c:pt idx="2988">
                  <c:v>373.625</c:v>
                </c:pt>
                <c:pt idx="2989">
                  <c:v>373.75</c:v>
                </c:pt>
                <c:pt idx="2990">
                  <c:v>373.875</c:v>
                </c:pt>
                <c:pt idx="2991">
                  <c:v>374</c:v>
                </c:pt>
                <c:pt idx="2992">
                  <c:v>374.125</c:v>
                </c:pt>
                <c:pt idx="2993">
                  <c:v>374.25</c:v>
                </c:pt>
                <c:pt idx="2994">
                  <c:v>374.375</c:v>
                </c:pt>
                <c:pt idx="2995">
                  <c:v>374.5</c:v>
                </c:pt>
                <c:pt idx="2996">
                  <c:v>374.625</c:v>
                </c:pt>
                <c:pt idx="2997">
                  <c:v>374.75</c:v>
                </c:pt>
                <c:pt idx="2998">
                  <c:v>374.875</c:v>
                </c:pt>
                <c:pt idx="2999">
                  <c:v>375</c:v>
                </c:pt>
                <c:pt idx="3000">
                  <c:v>375.125</c:v>
                </c:pt>
                <c:pt idx="3001">
                  <c:v>375.25</c:v>
                </c:pt>
                <c:pt idx="3002">
                  <c:v>375.375</c:v>
                </c:pt>
                <c:pt idx="3003">
                  <c:v>375.5</c:v>
                </c:pt>
                <c:pt idx="3004">
                  <c:v>375.625</c:v>
                </c:pt>
                <c:pt idx="3005">
                  <c:v>375.75</c:v>
                </c:pt>
                <c:pt idx="3006">
                  <c:v>375.875</c:v>
                </c:pt>
                <c:pt idx="3007">
                  <c:v>376</c:v>
                </c:pt>
                <c:pt idx="3008">
                  <c:v>376.125</c:v>
                </c:pt>
                <c:pt idx="3009">
                  <c:v>376.25</c:v>
                </c:pt>
                <c:pt idx="3010">
                  <c:v>376.375</c:v>
                </c:pt>
                <c:pt idx="3011">
                  <c:v>376.5</c:v>
                </c:pt>
                <c:pt idx="3012">
                  <c:v>376.625</c:v>
                </c:pt>
                <c:pt idx="3013">
                  <c:v>376.75</c:v>
                </c:pt>
                <c:pt idx="3014">
                  <c:v>376.875</c:v>
                </c:pt>
                <c:pt idx="3015">
                  <c:v>377</c:v>
                </c:pt>
                <c:pt idx="3016">
                  <c:v>377.125</c:v>
                </c:pt>
                <c:pt idx="3017">
                  <c:v>377.25</c:v>
                </c:pt>
                <c:pt idx="3018">
                  <c:v>377.375</c:v>
                </c:pt>
                <c:pt idx="3019">
                  <c:v>377.5</c:v>
                </c:pt>
                <c:pt idx="3020">
                  <c:v>377.625</c:v>
                </c:pt>
                <c:pt idx="3021">
                  <c:v>377.75</c:v>
                </c:pt>
                <c:pt idx="3022">
                  <c:v>377.875</c:v>
                </c:pt>
                <c:pt idx="3023">
                  <c:v>378</c:v>
                </c:pt>
                <c:pt idx="3024">
                  <c:v>378.125</c:v>
                </c:pt>
                <c:pt idx="3025">
                  <c:v>378.25</c:v>
                </c:pt>
                <c:pt idx="3026">
                  <c:v>378.375</c:v>
                </c:pt>
                <c:pt idx="3027">
                  <c:v>378.5</c:v>
                </c:pt>
                <c:pt idx="3028">
                  <c:v>378.625</c:v>
                </c:pt>
                <c:pt idx="3029">
                  <c:v>378.75</c:v>
                </c:pt>
                <c:pt idx="3030">
                  <c:v>378.875</c:v>
                </c:pt>
                <c:pt idx="3031">
                  <c:v>379</c:v>
                </c:pt>
                <c:pt idx="3032">
                  <c:v>379.125</c:v>
                </c:pt>
                <c:pt idx="3033">
                  <c:v>379.25</c:v>
                </c:pt>
                <c:pt idx="3034">
                  <c:v>379.375</c:v>
                </c:pt>
                <c:pt idx="3035">
                  <c:v>379.5</c:v>
                </c:pt>
                <c:pt idx="3036">
                  <c:v>379.625</c:v>
                </c:pt>
                <c:pt idx="3037">
                  <c:v>379.75</c:v>
                </c:pt>
                <c:pt idx="3038">
                  <c:v>379.875</c:v>
                </c:pt>
                <c:pt idx="3039">
                  <c:v>380</c:v>
                </c:pt>
                <c:pt idx="3040">
                  <c:v>380.125</c:v>
                </c:pt>
                <c:pt idx="3041">
                  <c:v>380.25</c:v>
                </c:pt>
                <c:pt idx="3042">
                  <c:v>380.375</c:v>
                </c:pt>
                <c:pt idx="3043">
                  <c:v>380.5</c:v>
                </c:pt>
                <c:pt idx="3044">
                  <c:v>380.625</c:v>
                </c:pt>
                <c:pt idx="3045">
                  <c:v>380.75</c:v>
                </c:pt>
                <c:pt idx="3046">
                  <c:v>380.875</c:v>
                </c:pt>
                <c:pt idx="3047">
                  <c:v>381</c:v>
                </c:pt>
                <c:pt idx="3048">
                  <c:v>381.125</c:v>
                </c:pt>
                <c:pt idx="3049">
                  <c:v>381.25</c:v>
                </c:pt>
                <c:pt idx="3050">
                  <c:v>381.375</c:v>
                </c:pt>
                <c:pt idx="3051">
                  <c:v>381.5</c:v>
                </c:pt>
                <c:pt idx="3052">
                  <c:v>381.625</c:v>
                </c:pt>
                <c:pt idx="3053">
                  <c:v>381.75</c:v>
                </c:pt>
                <c:pt idx="3054">
                  <c:v>381.875</c:v>
                </c:pt>
                <c:pt idx="3055">
                  <c:v>382</c:v>
                </c:pt>
                <c:pt idx="3056">
                  <c:v>382.125</c:v>
                </c:pt>
                <c:pt idx="3057">
                  <c:v>382.25</c:v>
                </c:pt>
                <c:pt idx="3058">
                  <c:v>382.375</c:v>
                </c:pt>
                <c:pt idx="3059">
                  <c:v>382.5</c:v>
                </c:pt>
                <c:pt idx="3060">
                  <c:v>382.625</c:v>
                </c:pt>
                <c:pt idx="3061">
                  <c:v>382.75</c:v>
                </c:pt>
                <c:pt idx="3062">
                  <c:v>382.875</c:v>
                </c:pt>
                <c:pt idx="3063">
                  <c:v>383</c:v>
                </c:pt>
                <c:pt idx="3064">
                  <c:v>383.125</c:v>
                </c:pt>
                <c:pt idx="3065">
                  <c:v>383.25</c:v>
                </c:pt>
                <c:pt idx="3066">
                  <c:v>383.375</c:v>
                </c:pt>
                <c:pt idx="3067">
                  <c:v>383.5</c:v>
                </c:pt>
                <c:pt idx="3068">
                  <c:v>383.625</c:v>
                </c:pt>
                <c:pt idx="3069">
                  <c:v>383.75</c:v>
                </c:pt>
                <c:pt idx="3070">
                  <c:v>383.875</c:v>
                </c:pt>
                <c:pt idx="3071">
                  <c:v>384</c:v>
                </c:pt>
                <c:pt idx="3072">
                  <c:v>384.125</c:v>
                </c:pt>
                <c:pt idx="3073">
                  <c:v>384.25</c:v>
                </c:pt>
                <c:pt idx="3074">
                  <c:v>384.375</c:v>
                </c:pt>
                <c:pt idx="3075">
                  <c:v>384.5</c:v>
                </c:pt>
                <c:pt idx="3076">
                  <c:v>384.625</c:v>
                </c:pt>
                <c:pt idx="3077">
                  <c:v>384.75</c:v>
                </c:pt>
                <c:pt idx="3078">
                  <c:v>384.875</c:v>
                </c:pt>
                <c:pt idx="3079">
                  <c:v>385</c:v>
                </c:pt>
                <c:pt idx="3080">
                  <c:v>385.125</c:v>
                </c:pt>
                <c:pt idx="3081">
                  <c:v>385.25</c:v>
                </c:pt>
                <c:pt idx="3082">
                  <c:v>385.375</c:v>
                </c:pt>
                <c:pt idx="3083">
                  <c:v>385.5</c:v>
                </c:pt>
                <c:pt idx="3084">
                  <c:v>385.625</c:v>
                </c:pt>
                <c:pt idx="3085">
                  <c:v>385.75</c:v>
                </c:pt>
                <c:pt idx="3086">
                  <c:v>385.875</c:v>
                </c:pt>
                <c:pt idx="3087">
                  <c:v>386</c:v>
                </c:pt>
                <c:pt idx="3088">
                  <c:v>386.125</c:v>
                </c:pt>
                <c:pt idx="3089">
                  <c:v>386.25</c:v>
                </c:pt>
                <c:pt idx="3090">
                  <c:v>386.375</c:v>
                </c:pt>
                <c:pt idx="3091">
                  <c:v>386.5</c:v>
                </c:pt>
                <c:pt idx="3092">
                  <c:v>386.625</c:v>
                </c:pt>
                <c:pt idx="3093">
                  <c:v>386.75</c:v>
                </c:pt>
                <c:pt idx="3094">
                  <c:v>386.875</c:v>
                </c:pt>
                <c:pt idx="3095">
                  <c:v>387</c:v>
                </c:pt>
                <c:pt idx="3096">
                  <c:v>387.125</c:v>
                </c:pt>
                <c:pt idx="3097">
                  <c:v>387.25</c:v>
                </c:pt>
                <c:pt idx="3098">
                  <c:v>387.375</c:v>
                </c:pt>
                <c:pt idx="3099">
                  <c:v>387.5</c:v>
                </c:pt>
                <c:pt idx="3100">
                  <c:v>387.625</c:v>
                </c:pt>
                <c:pt idx="3101">
                  <c:v>387.75</c:v>
                </c:pt>
                <c:pt idx="3102">
                  <c:v>387.875</c:v>
                </c:pt>
                <c:pt idx="3103">
                  <c:v>388</c:v>
                </c:pt>
                <c:pt idx="3104">
                  <c:v>388.125</c:v>
                </c:pt>
                <c:pt idx="3105">
                  <c:v>388.25</c:v>
                </c:pt>
                <c:pt idx="3106">
                  <c:v>388.375</c:v>
                </c:pt>
                <c:pt idx="3107">
                  <c:v>388.5</c:v>
                </c:pt>
                <c:pt idx="3108">
                  <c:v>388.625</c:v>
                </c:pt>
                <c:pt idx="3109">
                  <c:v>388.75</c:v>
                </c:pt>
                <c:pt idx="3110">
                  <c:v>388.875</c:v>
                </c:pt>
                <c:pt idx="3111">
                  <c:v>389</c:v>
                </c:pt>
                <c:pt idx="3112">
                  <c:v>389.125</c:v>
                </c:pt>
                <c:pt idx="3113">
                  <c:v>389.25</c:v>
                </c:pt>
                <c:pt idx="3114">
                  <c:v>389.375</c:v>
                </c:pt>
                <c:pt idx="3115">
                  <c:v>389.5</c:v>
                </c:pt>
                <c:pt idx="3116">
                  <c:v>389.625</c:v>
                </c:pt>
                <c:pt idx="3117">
                  <c:v>389.75</c:v>
                </c:pt>
                <c:pt idx="3118">
                  <c:v>389.875</c:v>
                </c:pt>
                <c:pt idx="3119">
                  <c:v>390</c:v>
                </c:pt>
                <c:pt idx="3120">
                  <c:v>390.125</c:v>
                </c:pt>
                <c:pt idx="3121">
                  <c:v>390.25</c:v>
                </c:pt>
                <c:pt idx="3122">
                  <c:v>390.375</c:v>
                </c:pt>
                <c:pt idx="3123">
                  <c:v>390.5</c:v>
                </c:pt>
                <c:pt idx="3124">
                  <c:v>390.625</c:v>
                </c:pt>
                <c:pt idx="3125">
                  <c:v>390.75</c:v>
                </c:pt>
                <c:pt idx="3126">
                  <c:v>390.875</c:v>
                </c:pt>
                <c:pt idx="3127">
                  <c:v>391</c:v>
                </c:pt>
                <c:pt idx="3128">
                  <c:v>391.125</c:v>
                </c:pt>
                <c:pt idx="3129">
                  <c:v>391.25</c:v>
                </c:pt>
                <c:pt idx="3130">
                  <c:v>391.375</c:v>
                </c:pt>
                <c:pt idx="3131">
                  <c:v>391.5</c:v>
                </c:pt>
                <c:pt idx="3132">
                  <c:v>391.625</c:v>
                </c:pt>
                <c:pt idx="3133">
                  <c:v>391.75</c:v>
                </c:pt>
                <c:pt idx="3134">
                  <c:v>391.875</c:v>
                </c:pt>
                <c:pt idx="3135">
                  <c:v>392</c:v>
                </c:pt>
                <c:pt idx="3136">
                  <c:v>392.125</c:v>
                </c:pt>
                <c:pt idx="3137">
                  <c:v>392.25</c:v>
                </c:pt>
                <c:pt idx="3138">
                  <c:v>392.375</c:v>
                </c:pt>
                <c:pt idx="3139">
                  <c:v>392.5</c:v>
                </c:pt>
                <c:pt idx="3140">
                  <c:v>392.625</c:v>
                </c:pt>
                <c:pt idx="3141">
                  <c:v>392.75</c:v>
                </c:pt>
                <c:pt idx="3142">
                  <c:v>392.875</c:v>
                </c:pt>
                <c:pt idx="3143">
                  <c:v>393</c:v>
                </c:pt>
                <c:pt idx="3144">
                  <c:v>393.125</c:v>
                </c:pt>
                <c:pt idx="3145">
                  <c:v>393.25</c:v>
                </c:pt>
                <c:pt idx="3146">
                  <c:v>393.375</c:v>
                </c:pt>
                <c:pt idx="3147">
                  <c:v>393.5</c:v>
                </c:pt>
                <c:pt idx="3148">
                  <c:v>393.625</c:v>
                </c:pt>
                <c:pt idx="3149">
                  <c:v>393.75</c:v>
                </c:pt>
                <c:pt idx="3150">
                  <c:v>393.875</c:v>
                </c:pt>
                <c:pt idx="3151">
                  <c:v>394</c:v>
                </c:pt>
                <c:pt idx="3152">
                  <c:v>394.125</c:v>
                </c:pt>
                <c:pt idx="3153">
                  <c:v>394.25</c:v>
                </c:pt>
                <c:pt idx="3154">
                  <c:v>394.375</c:v>
                </c:pt>
                <c:pt idx="3155">
                  <c:v>394.5</c:v>
                </c:pt>
                <c:pt idx="3156">
                  <c:v>394.625</c:v>
                </c:pt>
                <c:pt idx="3157">
                  <c:v>394.75</c:v>
                </c:pt>
                <c:pt idx="3158">
                  <c:v>394.875</c:v>
                </c:pt>
                <c:pt idx="3159">
                  <c:v>395</c:v>
                </c:pt>
                <c:pt idx="3160">
                  <c:v>395.125</c:v>
                </c:pt>
                <c:pt idx="3161">
                  <c:v>395.25</c:v>
                </c:pt>
                <c:pt idx="3162">
                  <c:v>395.375</c:v>
                </c:pt>
                <c:pt idx="3163">
                  <c:v>395.5</c:v>
                </c:pt>
                <c:pt idx="3164">
                  <c:v>395.625</c:v>
                </c:pt>
                <c:pt idx="3165">
                  <c:v>395.75</c:v>
                </c:pt>
                <c:pt idx="3166">
                  <c:v>395.875</c:v>
                </c:pt>
                <c:pt idx="3167">
                  <c:v>396</c:v>
                </c:pt>
                <c:pt idx="3168">
                  <c:v>396.125</c:v>
                </c:pt>
                <c:pt idx="3169">
                  <c:v>396.25</c:v>
                </c:pt>
                <c:pt idx="3170">
                  <c:v>396.375</c:v>
                </c:pt>
                <c:pt idx="3171">
                  <c:v>396.5</c:v>
                </c:pt>
                <c:pt idx="3172">
                  <c:v>396.625</c:v>
                </c:pt>
                <c:pt idx="3173">
                  <c:v>396.75</c:v>
                </c:pt>
                <c:pt idx="3174">
                  <c:v>396.875</c:v>
                </c:pt>
                <c:pt idx="3175">
                  <c:v>397</c:v>
                </c:pt>
                <c:pt idx="3176">
                  <c:v>397.125</c:v>
                </c:pt>
                <c:pt idx="3177">
                  <c:v>397.25</c:v>
                </c:pt>
                <c:pt idx="3178">
                  <c:v>397.375</c:v>
                </c:pt>
                <c:pt idx="3179">
                  <c:v>397.5</c:v>
                </c:pt>
                <c:pt idx="3180">
                  <c:v>397.625</c:v>
                </c:pt>
                <c:pt idx="3181">
                  <c:v>397.75</c:v>
                </c:pt>
                <c:pt idx="3182">
                  <c:v>397.875</c:v>
                </c:pt>
                <c:pt idx="3183">
                  <c:v>398</c:v>
                </c:pt>
                <c:pt idx="3184">
                  <c:v>398.125</c:v>
                </c:pt>
                <c:pt idx="3185">
                  <c:v>398.25</c:v>
                </c:pt>
                <c:pt idx="3186">
                  <c:v>398.375</c:v>
                </c:pt>
                <c:pt idx="3187">
                  <c:v>398.5</c:v>
                </c:pt>
                <c:pt idx="3188">
                  <c:v>398.625</c:v>
                </c:pt>
                <c:pt idx="3189">
                  <c:v>398.75</c:v>
                </c:pt>
                <c:pt idx="3190">
                  <c:v>398.875</c:v>
                </c:pt>
                <c:pt idx="3191">
                  <c:v>399</c:v>
                </c:pt>
                <c:pt idx="3192">
                  <c:v>399.125</c:v>
                </c:pt>
                <c:pt idx="3193">
                  <c:v>399.25</c:v>
                </c:pt>
                <c:pt idx="3194">
                  <c:v>399.375</c:v>
                </c:pt>
                <c:pt idx="3195">
                  <c:v>399.5</c:v>
                </c:pt>
                <c:pt idx="3196">
                  <c:v>399.625</c:v>
                </c:pt>
                <c:pt idx="3197">
                  <c:v>399.75</c:v>
                </c:pt>
                <c:pt idx="3198">
                  <c:v>399.875</c:v>
                </c:pt>
                <c:pt idx="3199">
                  <c:v>400</c:v>
                </c:pt>
              </c:numCache>
            </c:numRef>
          </c:xVal>
          <c:yVal>
            <c:numRef>
              <c:f>TF!$H$2:$H$3201</c:f>
              <c:numCache>
                <c:formatCode>0.00E+00</c:formatCode>
                <c:ptCount val="3200"/>
                <c:pt idx="0">
                  <c:v>0.46057725488337337</c:v>
                </c:pt>
                <c:pt idx="1">
                  <c:v>1.0528731603146246</c:v>
                </c:pt>
                <c:pt idx="2">
                  <c:v>1.1074796487915202</c:v>
                </c:pt>
                <c:pt idx="3">
                  <c:v>1.9051800968390509</c:v>
                </c:pt>
                <c:pt idx="4">
                  <c:v>2.794546463573957</c:v>
                </c:pt>
                <c:pt idx="5">
                  <c:v>5.3573310591011207</c:v>
                </c:pt>
                <c:pt idx="6">
                  <c:v>3.8817090891668213</c:v>
                </c:pt>
                <c:pt idx="7">
                  <c:v>4.2622027099999995</c:v>
                </c:pt>
                <c:pt idx="8">
                  <c:v>3.8037090470170503</c:v>
                </c:pt>
                <c:pt idx="9">
                  <c:v>2.3226462531809249</c:v>
                </c:pt>
                <c:pt idx="10">
                  <c:v>1.4274250609120658</c:v>
                </c:pt>
                <c:pt idx="11">
                  <c:v>0.80106291178274136</c:v>
                </c:pt>
                <c:pt idx="12">
                  <c:v>0.57828426431660995</c:v>
                </c:pt>
                <c:pt idx="13">
                  <c:v>0.33946698749693693</c:v>
                </c:pt>
                <c:pt idx="14">
                  <c:v>0.24715085164020778</c:v>
                </c:pt>
                <c:pt idx="15">
                  <c:v>0.2463490608599615</c:v>
                </c:pt>
                <c:pt idx="16">
                  <c:v>0.16217365319872368</c:v>
                </c:pt>
                <c:pt idx="17">
                  <c:v>0.14085795968933509</c:v>
                </c:pt>
                <c:pt idx="18">
                  <c:v>0.10848353224285107</c:v>
                </c:pt>
                <c:pt idx="19">
                  <c:v>0.12196817817298122</c:v>
                </c:pt>
                <c:pt idx="20">
                  <c:v>0.10993142294069395</c:v>
                </c:pt>
                <c:pt idx="21">
                  <c:v>9.7420032573071552E-2</c:v>
                </c:pt>
                <c:pt idx="22">
                  <c:v>9.1628766746062032E-2</c:v>
                </c:pt>
                <c:pt idx="23">
                  <c:v>7.2037988863950408E-2</c:v>
                </c:pt>
                <c:pt idx="24">
                  <c:v>7.8874927134498632E-2</c:v>
                </c:pt>
                <c:pt idx="25">
                  <c:v>8.0309842382007834E-2</c:v>
                </c:pt>
                <c:pt idx="26">
                  <c:v>7.5147652932753273E-2</c:v>
                </c:pt>
                <c:pt idx="27">
                  <c:v>7.9224966345019215E-2</c:v>
                </c:pt>
                <c:pt idx="28">
                  <c:v>6.1856542523686588E-2</c:v>
                </c:pt>
                <c:pt idx="29">
                  <c:v>6.0398959679205819E-2</c:v>
                </c:pt>
                <c:pt idx="30">
                  <c:v>6.7514815783869961E-2</c:v>
                </c:pt>
                <c:pt idx="31">
                  <c:v>6.1474202654554E-2</c:v>
                </c:pt>
                <c:pt idx="32">
                  <c:v>6.2804438379968866E-2</c:v>
                </c:pt>
                <c:pt idx="33">
                  <c:v>5.970202644079551E-2</c:v>
                </c:pt>
                <c:pt idx="34">
                  <c:v>5.795084140901708E-2</c:v>
                </c:pt>
                <c:pt idx="35">
                  <c:v>5.7245273111129029E-2</c:v>
                </c:pt>
                <c:pt idx="36">
                  <c:v>5.857310476754813E-2</c:v>
                </c:pt>
                <c:pt idx="37">
                  <c:v>6.2850676041856179E-2</c:v>
                </c:pt>
                <c:pt idx="38">
                  <c:v>6.7028791371732385E-2</c:v>
                </c:pt>
                <c:pt idx="39">
                  <c:v>7.1702183742471309E-2</c:v>
                </c:pt>
                <c:pt idx="40">
                  <c:v>7.6884423416767808E-2</c:v>
                </c:pt>
                <c:pt idx="41">
                  <c:v>6.8621505750998291E-2</c:v>
                </c:pt>
                <c:pt idx="42">
                  <c:v>6.5838876158486589E-2</c:v>
                </c:pt>
                <c:pt idx="43">
                  <c:v>6.9739112951445359E-2</c:v>
                </c:pt>
                <c:pt idx="44">
                  <c:v>6.4637497768014626E-2</c:v>
                </c:pt>
                <c:pt idx="45">
                  <c:v>6.3837159767318116E-2</c:v>
                </c:pt>
                <c:pt idx="46">
                  <c:v>7.6987162782542098E-2</c:v>
                </c:pt>
                <c:pt idx="47">
                  <c:v>8.1242184602182632E-2</c:v>
                </c:pt>
                <c:pt idx="48">
                  <c:v>8.1536523039997783E-2</c:v>
                </c:pt>
                <c:pt idx="49">
                  <c:v>8.6185387625492452E-2</c:v>
                </c:pt>
                <c:pt idx="50">
                  <c:v>7.2831709125959349E-2</c:v>
                </c:pt>
                <c:pt idx="51">
                  <c:v>6.6834028746416418E-2</c:v>
                </c:pt>
                <c:pt idx="52">
                  <c:v>8.2399266062673629E-2</c:v>
                </c:pt>
                <c:pt idx="53">
                  <c:v>7.1627131257070847E-2</c:v>
                </c:pt>
                <c:pt idx="54">
                  <c:v>8.4780651761537124E-2</c:v>
                </c:pt>
                <c:pt idx="55">
                  <c:v>9.1974244967791094E-2</c:v>
                </c:pt>
                <c:pt idx="56">
                  <c:v>8.3387527648611529E-2</c:v>
                </c:pt>
                <c:pt idx="57">
                  <c:v>9.4518801017728471E-2</c:v>
                </c:pt>
                <c:pt idx="58">
                  <c:v>0.10381990610976245</c:v>
                </c:pt>
                <c:pt idx="59">
                  <c:v>0.10754746521425987</c:v>
                </c:pt>
                <c:pt idx="60">
                  <c:v>0.11640881407682871</c:v>
                </c:pt>
                <c:pt idx="61">
                  <c:v>0.23028958199268248</c:v>
                </c:pt>
                <c:pt idx="62">
                  <c:v>0.20718719973662802</c:v>
                </c:pt>
                <c:pt idx="63">
                  <c:v>0.24346049559168054</c:v>
                </c:pt>
                <c:pt idx="64">
                  <c:v>0.427901354192947</c:v>
                </c:pt>
                <c:pt idx="65">
                  <c:v>0.80198362745416085</c:v>
                </c:pt>
                <c:pt idx="66">
                  <c:v>1.2155746344864113</c:v>
                </c:pt>
                <c:pt idx="67">
                  <c:v>1.1179656823957844</c:v>
                </c:pt>
                <c:pt idx="68">
                  <c:v>0.62100356083360486</c:v>
                </c:pt>
                <c:pt idx="69">
                  <c:v>0.41973591070414951</c:v>
                </c:pt>
                <c:pt idx="70">
                  <c:v>0.30497455878913315</c:v>
                </c:pt>
                <c:pt idx="71">
                  <c:v>0.2004121249374019</c:v>
                </c:pt>
                <c:pt idx="72">
                  <c:v>0.18894036598570815</c:v>
                </c:pt>
                <c:pt idx="73">
                  <c:v>0.14887693870339772</c:v>
                </c:pt>
                <c:pt idx="74">
                  <c:v>0.14062108434849915</c:v>
                </c:pt>
                <c:pt idx="75">
                  <c:v>0.16157968720524185</c:v>
                </c:pt>
                <c:pt idx="76">
                  <c:v>0.11046308172381257</c:v>
                </c:pt>
                <c:pt idx="77">
                  <c:v>0.10013255546241613</c:v>
                </c:pt>
                <c:pt idx="78">
                  <c:v>9.696663457962286E-2</c:v>
                </c:pt>
                <c:pt idx="79">
                  <c:v>0.14937543334955405</c:v>
                </c:pt>
                <c:pt idx="80">
                  <c:v>0.18364036963759514</c:v>
                </c:pt>
                <c:pt idx="81">
                  <c:v>0.19095655898104658</c:v>
                </c:pt>
                <c:pt idx="82">
                  <c:v>0.18713781105619093</c:v>
                </c:pt>
                <c:pt idx="83">
                  <c:v>0.23464286637152776</c:v>
                </c:pt>
                <c:pt idx="84">
                  <c:v>0.30703863515661955</c:v>
                </c:pt>
                <c:pt idx="85">
                  <c:v>0.30962175064076203</c:v>
                </c:pt>
                <c:pt idx="86">
                  <c:v>0.33037517587195359</c:v>
                </c:pt>
                <c:pt idx="87">
                  <c:v>0.22930793911054673</c:v>
                </c:pt>
                <c:pt idx="88">
                  <c:v>0.14287358065054531</c:v>
                </c:pt>
                <c:pt idx="89">
                  <c:v>0.11340009325802936</c:v>
                </c:pt>
                <c:pt idx="90">
                  <c:v>9.8902663892069462E-2</c:v>
                </c:pt>
                <c:pt idx="91">
                  <c:v>9.1335763915725288E-2</c:v>
                </c:pt>
                <c:pt idx="92">
                  <c:v>6.5428982002551705E-2</c:v>
                </c:pt>
                <c:pt idx="93">
                  <c:v>5.8210065743990819E-2</c:v>
                </c:pt>
                <c:pt idx="94">
                  <c:v>7.1011525209514412E-2</c:v>
                </c:pt>
                <c:pt idx="95">
                  <c:v>0.11903392455854675</c:v>
                </c:pt>
                <c:pt idx="96">
                  <c:v>0.21107589563853188</c:v>
                </c:pt>
                <c:pt idx="97">
                  <c:v>0.2592396665364769</c:v>
                </c:pt>
                <c:pt idx="98">
                  <c:v>0.33753140997908271</c:v>
                </c:pt>
                <c:pt idx="99">
                  <c:v>0.2206645045302322</c:v>
                </c:pt>
                <c:pt idx="100">
                  <c:v>0.13601489956324989</c:v>
                </c:pt>
                <c:pt idx="101">
                  <c:v>0.10588477354183978</c:v>
                </c:pt>
                <c:pt idx="102">
                  <c:v>9.0160304396742566E-2</c:v>
                </c:pt>
                <c:pt idx="103">
                  <c:v>6.9539961353854055E-2</c:v>
                </c:pt>
                <c:pt idx="104">
                  <c:v>5.7480826945522076E-2</c:v>
                </c:pt>
                <c:pt idx="105">
                  <c:v>5.0476878992943529E-2</c:v>
                </c:pt>
                <c:pt idx="106">
                  <c:v>5.3086720597718677E-2</c:v>
                </c:pt>
                <c:pt idx="107">
                  <c:v>5.0331203998556846E-2</c:v>
                </c:pt>
                <c:pt idx="108">
                  <c:v>5.6204147013211185E-2</c:v>
                </c:pt>
                <c:pt idx="109">
                  <c:v>5.7347993017303513E-2</c:v>
                </c:pt>
                <c:pt idx="110">
                  <c:v>4.800302998013195E-2</c:v>
                </c:pt>
                <c:pt idx="111">
                  <c:v>5.0525491712689871E-2</c:v>
                </c:pt>
                <c:pt idx="112">
                  <c:v>4.7121238842690961E-2</c:v>
                </c:pt>
                <c:pt idx="113">
                  <c:v>4.4674388461960951E-2</c:v>
                </c:pt>
                <c:pt idx="114">
                  <c:v>4.5760688985718001E-2</c:v>
                </c:pt>
                <c:pt idx="115">
                  <c:v>4.3223618243976296E-2</c:v>
                </c:pt>
                <c:pt idx="116">
                  <c:v>4.8024492048875912E-2</c:v>
                </c:pt>
                <c:pt idx="117">
                  <c:v>4.2222332139688637E-2</c:v>
                </c:pt>
                <c:pt idx="118">
                  <c:v>4.3508593254810761E-2</c:v>
                </c:pt>
                <c:pt idx="119">
                  <c:v>4.5479339069121834E-2</c:v>
                </c:pt>
                <c:pt idx="120">
                  <c:v>3.9647791617592833E-2</c:v>
                </c:pt>
                <c:pt idx="121">
                  <c:v>4.0487271191892861E-2</c:v>
                </c:pt>
                <c:pt idx="122">
                  <c:v>4.981935158944633E-2</c:v>
                </c:pt>
                <c:pt idx="123">
                  <c:v>5.9014287670765067E-2</c:v>
                </c:pt>
                <c:pt idx="124">
                  <c:v>5.5650764245675562E-2</c:v>
                </c:pt>
                <c:pt idx="125">
                  <c:v>4.7145239952121547E-2</c:v>
                </c:pt>
                <c:pt idx="126">
                  <c:v>4.4387183219068628E-2</c:v>
                </c:pt>
                <c:pt idx="127">
                  <c:v>5.0049659608782868E-2</c:v>
                </c:pt>
                <c:pt idx="128">
                  <c:v>4.7140325456369973E-2</c:v>
                </c:pt>
                <c:pt idx="129">
                  <c:v>4.3999002545974317E-2</c:v>
                </c:pt>
                <c:pt idx="130">
                  <c:v>4.5119127878689352E-2</c:v>
                </c:pt>
                <c:pt idx="131">
                  <c:v>3.8943144261345451E-2</c:v>
                </c:pt>
                <c:pt idx="132">
                  <c:v>4.5084550297290485E-2</c:v>
                </c:pt>
                <c:pt idx="133">
                  <c:v>4.9623231305531396E-2</c:v>
                </c:pt>
                <c:pt idx="134">
                  <c:v>3.9961277171299443E-2</c:v>
                </c:pt>
                <c:pt idx="135">
                  <c:v>4.5248732290500422E-2</c:v>
                </c:pt>
                <c:pt idx="136">
                  <c:v>4.933180324009645E-2</c:v>
                </c:pt>
                <c:pt idx="137">
                  <c:v>4.5477627342423284E-2</c:v>
                </c:pt>
                <c:pt idx="138">
                  <c:v>4.2478067662126522E-2</c:v>
                </c:pt>
                <c:pt idx="139">
                  <c:v>4.7710144203248019E-2</c:v>
                </c:pt>
                <c:pt idx="140">
                  <c:v>4.0678796617402507E-2</c:v>
                </c:pt>
                <c:pt idx="141">
                  <c:v>3.4343480646222377E-2</c:v>
                </c:pt>
                <c:pt idx="142">
                  <c:v>3.7545583961291581E-2</c:v>
                </c:pt>
                <c:pt idx="143">
                  <c:v>3.1917802843526015E-2</c:v>
                </c:pt>
                <c:pt idx="144">
                  <c:v>3.3363019272779799E-2</c:v>
                </c:pt>
                <c:pt idx="145">
                  <c:v>3.2863653853180665E-2</c:v>
                </c:pt>
                <c:pt idx="146">
                  <c:v>3.0529413217686287E-2</c:v>
                </c:pt>
                <c:pt idx="147">
                  <c:v>2.0943216964200439E-2</c:v>
                </c:pt>
                <c:pt idx="148">
                  <c:v>2.4754407714450567E-2</c:v>
                </c:pt>
                <c:pt idx="149">
                  <c:v>2.5553593823355283E-2</c:v>
                </c:pt>
                <c:pt idx="150">
                  <c:v>2.7243814237119818E-2</c:v>
                </c:pt>
                <c:pt idx="151">
                  <c:v>3.8049290115587067E-2</c:v>
                </c:pt>
                <c:pt idx="152">
                  <c:v>4.5193421833559573E-2</c:v>
                </c:pt>
                <c:pt idx="153">
                  <c:v>5.3270912844865972E-2</c:v>
                </c:pt>
                <c:pt idx="154">
                  <c:v>6.7549875879004115E-2</c:v>
                </c:pt>
                <c:pt idx="155">
                  <c:v>8.7873435088234836E-2</c:v>
                </c:pt>
                <c:pt idx="156">
                  <c:v>9.3361557157299963E-2</c:v>
                </c:pt>
                <c:pt idx="157">
                  <c:v>9.2329146261562509E-2</c:v>
                </c:pt>
                <c:pt idx="158">
                  <c:v>0.11927956326531915</c:v>
                </c:pt>
                <c:pt idx="159">
                  <c:v>0.13179912407452044</c:v>
                </c:pt>
                <c:pt idx="160">
                  <c:v>0.16842084391415857</c:v>
                </c:pt>
                <c:pt idx="161">
                  <c:v>0.20261041055963341</c:v>
                </c:pt>
                <c:pt idx="162">
                  <c:v>0.25825198235818936</c:v>
                </c:pt>
                <c:pt idx="163">
                  <c:v>0.3284409391319732</c:v>
                </c:pt>
                <c:pt idx="164">
                  <c:v>0.40249081333314329</c:v>
                </c:pt>
                <c:pt idx="165">
                  <c:v>0.51816482804574004</c:v>
                </c:pt>
                <c:pt idx="166">
                  <c:v>0.62941222727936652</c:v>
                </c:pt>
                <c:pt idx="167">
                  <c:v>0.86361567487829027</c:v>
                </c:pt>
                <c:pt idx="168">
                  <c:v>1.2823559972417797</c:v>
                </c:pt>
                <c:pt idx="169">
                  <c:v>1.7332940422836025</c:v>
                </c:pt>
                <c:pt idx="170">
                  <c:v>2.4169357339705684</c:v>
                </c:pt>
                <c:pt idx="171">
                  <c:v>2.9311656061253211</c:v>
                </c:pt>
                <c:pt idx="172">
                  <c:v>2.8749913115266335</c:v>
                </c:pt>
                <c:pt idx="173">
                  <c:v>2.5899029259119795</c:v>
                </c:pt>
                <c:pt idx="174">
                  <c:v>2.3021876465535032</c:v>
                </c:pt>
                <c:pt idx="175">
                  <c:v>2.0399999814787986</c:v>
                </c:pt>
                <c:pt idx="176">
                  <c:v>2.0475418869753428</c:v>
                </c:pt>
                <c:pt idx="177">
                  <c:v>1.9106341440270531</c:v>
                </c:pt>
                <c:pt idx="178">
                  <c:v>1.8078982416772409</c:v>
                </c:pt>
                <c:pt idx="179">
                  <c:v>1.514574616004035</c:v>
                </c:pt>
                <c:pt idx="180">
                  <c:v>1.5831424836056434</c:v>
                </c:pt>
                <c:pt idx="181">
                  <c:v>1.6992735889642925</c:v>
                </c:pt>
                <c:pt idx="182">
                  <c:v>1.6964646020083385</c:v>
                </c:pt>
                <c:pt idx="183">
                  <c:v>1.8049533027634388</c:v>
                </c:pt>
                <c:pt idx="184">
                  <c:v>1.6770665922109727</c:v>
                </c:pt>
                <c:pt idx="185">
                  <c:v>1.7389461651633751</c:v>
                </c:pt>
                <c:pt idx="186">
                  <c:v>1.9253871042762738</c:v>
                </c:pt>
                <c:pt idx="187">
                  <c:v>1.6831560230146851</c:v>
                </c:pt>
                <c:pt idx="188">
                  <c:v>1.5437311598654686</c:v>
                </c:pt>
                <c:pt idx="189">
                  <c:v>1.4776948106952965</c:v>
                </c:pt>
                <c:pt idx="190">
                  <c:v>1.4005711258009064</c:v>
                </c:pt>
                <c:pt idx="191">
                  <c:v>1.7143651623502958</c:v>
                </c:pt>
                <c:pt idx="192">
                  <c:v>1.2218474631548837</c:v>
                </c:pt>
                <c:pt idx="193">
                  <c:v>0.92840202502648395</c:v>
                </c:pt>
                <c:pt idx="194">
                  <c:v>0.86951191050385668</c:v>
                </c:pt>
                <c:pt idx="195">
                  <c:v>0.75094040246286864</c:v>
                </c:pt>
                <c:pt idx="196">
                  <c:v>0.66709009255159646</c:v>
                </c:pt>
                <c:pt idx="197">
                  <c:v>0.61768766706473754</c:v>
                </c:pt>
                <c:pt idx="198">
                  <c:v>0.56827641940236262</c:v>
                </c:pt>
                <c:pt idx="199">
                  <c:v>0.5281847253791695</c:v>
                </c:pt>
                <c:pt idx="200">
                  <c:v>0.4769694633396907</c:v>
                </c:pt>
                <c:pt idx="201">
                  <c:v>0.46011783509363396</c:v>
                </c:pt>
                <c:pt idx="202">
                  <c:v>0.42732996650412264</c:v>
                </c:pt>
                <c:pt idx="203">
                  <c:v>0.37439126742507711</c:v>
                </c:pt>
                <c:pt idx="204">
                  <c:v>0.35349486413726799</c:v>
                </c:pt>
                <c:pt idx="205">
                  <c:v>0.33403777596109241</c:v>
                </c:pt>
                <c:pt idx="206">
                  <c:v>0.33019339312201346</c:v>
                </c:pt>
                <c:pt idx="207">
                  <c:v>0.30827702858059758</c:v>
                </c:pt>
                <c:pt idx="208">
                  <c:v>0.28626780027826598</c:v>
                </c:pt>
                <c:pt idx="209">
                  <c:v>0.26852879554602149</c:v>
                </c:pt>
                <c:pt idx="210">
                  <c:v>0.25939489196413568</c:v>
                </c:pt>
                <c:pt idx="211">
                  <c:v>0.25499079913262523</c:v>
                </c:pt>
                <c:pt idx="212">
                  <c:v>0.29698549115216605</c:v>
                </c:pt>
                <c:pt idx="213">
                  <c:v>0.27461572607859586</c:v>
                </c:pt>
                <c:pt idx="214">
                  <c:v>0.2227918174683754</c:v>
                </c:pt>
                <c:pt idx="215">
                  <c:v>0.22237425277339021</c:v>
                </c:pt>
                <c:pt idx="216">
                  <c:v>0.19874877583306444</c:v>
                </c:pt>
                <c:pt idx="217">
                  <c:v>0.18893574087665391</c:v>
                </c:pt>
                <c:pt idx="218">
                  <c:v>0.1788820716843271</c:v>
                </c:pt>
                <c:pt idx="219">
                  <c:v>0.17676366126601131</c:v>
                </c:pt>
                <c:pt idx="220">
                  <c:v>0.17380627078808536</c:v>
                </c:pt>
                <c:pt idx="221">
                  <c:v>0.17107462195423867</c:v>
                </c:pt>
                <c:pt idx="222">
                  <c:v>0.16279193620858012</c:v>
                </c:pt>
                <c:pt idx="223">
                  <c:v>0.17390275851189488</c:v>
                </c:pt>
                <c:pt idx="224">
                  <c:v>0.15541311157952281</c:v>
                </c:pt>
                <c:pt idx="225">
                  <c:v>0.1491103325201015</c:v>
                </c:pt>
                <c:pt idx="226">
                  <c:v>0.14948001497929725</c:v>
                </c:pt>
                <c:pt idx="227">
                  <c:v>0.14180893128276897</c:v>
                </c:pt>
                <c:pt idx="228">
                  <c:v>0.14087218115995345</c:v>
                </c:pt>
                <c:pt idx="229">
                  <c:v>0.13569786781255311</c:v>
                </c:pt>
                <c:pt idx="230">
                  <c:v>0.14047520992960422</c:v>
                </c:pt>
                <c:pt idx="231">
                  <c:v>0.13986527017098249</c:v>
                </c:pt>
                <c:pt idx="232">
                  <c:v>0.14659510832148157</c:v>
                </c:pt>
                <c:pt idx="233">
                  <c:v>0.1490554365370188</c:v>
                </c:pt>
                <c:pt idx="234">
                  <c:v>0.14952016344474267</c:v>
                </c:pt>
                <c:pt idx="235">
                  <c:v>0.14490553488775046</c:v>
                </c:pt>
                <c:pt idx="236">
                  <c:v>0.14185432770384823</c:v>
                </c:pt>
                <c:pt idx="237">
                  <c:v>0.13497078529426548</c:v>
                </c:pt>
                <c:pt idx="238">
                  <c:v>0.12209611494047343</c:v>
                </c:pt>
                <c:pt idx="239">
                  <c:v>0.11589570850650502</c:v>
                </c:pt>
                <c:pt idx="240">
                  <c:v>0.1319097296600199</c:v>
                </c:pt>
                <c:pt idx="241">
                  <c:v>0.12849553721083629</c:v>
                </c:pt>
                <c:pt idx="242">
                  <c:v>0.12707083051919837</c:v>
                </c:pt>
                <c:pt idx="243">
                  <c:v>0.1156398239450072</c:v>
                </c:pt>
                <c:pt idx="244">
                  <c:v>0.12014923735243142</c:v>
                </c:pt>
                <c:pt idx="245">
                  <c:v>0.12623961067628947</c:v>
                </c:pt>
                <c:pt idx="246">
                  <c:v>0.11085201822806025</c:v>
                </c:pt>
                <c:pt idx="247">
                  <c:v>0.1174515568102094</c:v>
                </c:pt>
                <c:pt idx="248">
                  <c:v>0.10231881513141934</c:v>
                </c:pt>
                <c:pt idx="249">
                  <c:v>0.10595928619733153</c:v>
                </c:pt>
                <c:pt idx="250">
                  <c:v>9.825597368189698E-2</c:v>
                </c:pt>
                <c:pt idx="251">
                  <c:v>0.13767508990195917</c:v>
                </c:pt>
                <c:pt idx="252">
                  <c:v>0.13788124837224952</c:v>
                </c:pt>
                <c:pt idx="253">
                  <c:v>0.13405090317515789</c:v>
                </c:pt>
                <c:pt idx="254">
                  <c:v>0.10881734043185937</c:v>
                </c:pt>
                <c:pt idx="255">
                  <c:v>0.10302899243459332</c:v>
                </c:pt>
                <c:pt idx="256">
                  <c:v>0.10966644926967434</c:v>
                </c:pt>
                <c:pt idx="257">
                  <c:v>0.121815427203912</c:v>
                </c:pt>
                <c:pt idx="258">
                  <c:v>0.11783036579387757</c:v>
                </c:pt>
                <c:pt idx="259">
                  <c:v>0.11448369474511616</c:v>
                </c:pt>
                <c:pt idx="260">
                  <c:v>0.10878195184005951</c:v>
                </c:pt>
                <c:pt idx="261">
                  <c:v>0.12105932108621006</c:v>
                </c:pt>
                <c:pt idx="262">
                  <c:v>0.11382344367681933</c:v>
                </c:pt>
                <c:pt idx="263">
                  <c:v>0.1066010351339412</c:v>
                </c:pt>
                <c:pt idx="264">
                  <c:v>0.11282854009401184</c:v>
                </c:pt>
                <c:pt idx="265">
                  <c:v>0.10864727682780488</c:v>
                </c:pt>
                <c:pt idx="266">
                  <c:v>9.8704880837672274E-2</c:v>
                </c:pt>
                <c:pt idx="267">
                  <c:v>0.10252802755319271</c:v>
                </c:pt>
                <c:pt idx="268">
                  <c:v>0.11866737391473176</c:v>
                </c:pt>
                <c:pt idx="269">
                  <c:v>9.5768182227729828E-2</c:v>
                </c:pt>
                <c:pt idx="270">
                  <c:v>9.4663406231470973E-2</c:v>
                </c:pt>
                <c:pt idx="271">
                  <c:v>9.4868940162935192E-2</c:v>
                </c:pt>
                <c:pt idx="272">
                  <c:v>0.10048959660420149</c:v>
                </c:pt>
                <c:pt idx="273">
                  <c:v>9.2569974523446827E-2</c:v>
                </c:pt>
                <c:pt idx="274">
                  <c:v>0.1021025294484658</c:v>
                </c:pt>
                <c:pt idx="275">
                  <c:v>0.10812899995051968</c:v>
                </c:pt>
                <c:pt idx="276">
                  <c:v>8.6749641001422059E-2</c:v>
                </c:pt>
                <c:pt idx="277">
                  <c:v>9.1584982250438873E-2</c:v>
                </c:pt>
                <c:pt idx="278">
                  <c:v>7.8010167068023814E-2</c:v>
                </c:pt>
                <c:pt idx="279">
                  <c:v>8.0149784171478514E-2</c:v>
                </c:pt>
                <c:pt idx="280">
                  <c:v>8.3449228477980975E-2</c:v>
                </c:pt>
                <c:pt idx="281">
                  <c:v>9.0611191796085233E-2</c:v>
                </c:pt>
                <c:pt idx="282">
                  <c:v>8.9729901179966029E-2</c:v>
                </c:pt>
                <c:pt idx="283">
                  <c:v>8.4020849899926017E-2</c:v>
                </c:pt>
                <c:pt idx="284">
                  <c:v>8.8533038735523747E-2</c:v>
                </c:pt>
                <c:pt idx="285">
                  <c:v>8.012883171099551E-2</c:v>
                </c:pt>
                <c:pt idx="286">
                  <c:v>7.8698593072318621E-2</c:v>
                </c:pt>
                <c:pt idx="287">
                  <c:v>8.3919697747712949E-2</c:v>
                </c:pt>
                <c:pt idx="288">
                  <c:v>8.4687510564311591E-2</c:v>
                </c:pt>
                <c:pt idx="289">
                  <c:v>8.1388347185219603E-2</c:v>
                </c:pt>
                <c:pt idx="290">
                  <c:v>7.1474306679578908E-2</c:v>
                </c:pt>
                <c:pt idx="291">
                  <c:v>8.6869516910390854E-2</c:v>
                </c:pt>
                <c:pt idx="292">
                  <c:v>8.8509625470776163E-2</c:v>
                </c:pt>
                <c:pt idx="293">
                  <c:v>7.8815724895068398E-2</c:v>
                </c:pt>
                <c:pt idx="294">
                  <c:v>7.7164121500298541E-2</c:v>
                </c:pt>
                <c:pt idx="295">
                  <c:v>7.7256352798032321E-2</c:v>
                </c:pt>
                <c:pt idx="296">
                  <c:v>9.5050814185762444E-2</c:v>
                </c:pt>
                <c:pt idx="297">
                  <c:v>8.7281779544553809E-2</c:v>
                </c:pt>
                <c:pt idx="298">
                  <c:v>8.3253713399023863E-2</c:v>
                </c:pt>
                <c:pt idx="299">
                  <c:v>8.8179585639893088E-2</c:v>
                </c:pt>
                <c:pt idx="300">
                  <c:v>8.8054757868526179E-2</c:v>
                </c:pt>
                <c:pt idx="301">
                  <c:v>8.5696966544706252E-2</c:v>
                </c:pt>
                <c:pt idx="302">
                  <c:v>7.7651897518240171E-2</c:v>
                </c:pt>
                <c:pt idx="303">
                  <c:v>7.5644098237660579E-2</c:v>
                </c:pt>
                <c:pt idx="304">
                  <c:v>7.9987253799154237E-2</c:v>
                </c:pt>
                <c:pt idx="305">
                  <c:v>8.5210924886617689E-2</c:v>
                </c:pt>
                <c:pt idx="306">
                  <c:v>8.3131850452314943E-2</c:v>
                </c:pt>
                <c:pt idx="307">
                  <c:v>8.3841629546138274E-2</c:v>
                </c:pt>
                <c:pt idx="308">
                  <c:v>7.7412409307572386E-2</c:v>
                </c:pt>
                <c:pt idx="309">
                  <c:v>8.0692663619394769E-2</c:v>
                </c:pt>
                <c:pt idx="310">
                  <c:v>8.1007970597595458E-2</c:v>
                </c:pt>
                <c:pt idx="311">
                  <c:v>8.2049492595951512E-2</c:v>
                </c:pt>
                <c:pt idx="312">
                  <c:v>9.4974362924243994E-2</c:v>
                </c:pt>
                <c:pt idx="313">
                  <c:v>8.7358314792656017E-2</c:v>
                </c:pt>
                <c:pt idx="314">
                  <c:v>9.5674328768741643E-2</c:v>
                </c:pt>
                <c:pt idx="315">
                  <c:v>9.1142271669669955E-2</c:v>
                </c:pt>
                <c:pt idx="316">
                  <c:v>9.588332884460779E-2</c:v>
                </c:pt>
                <c:pt idx="317">
                  <c:v>9.1215338270361421E-2</c:v>
                </c:pt>
                <c:pt idx="318">
                  <c:v>0.10141235243792895</c:v>
                </c:pt>
                <c:pt idx="319">
                  <c:v>0.10755720411035816</c:v>
                </c:pt>
                <c:pt idx="320">
                  <c:v>0.10356588217108337</c:v>
                </c:pt>
                <c:pt idx="321">
                  <c:v>0.10924100811108343</c:v>
                </c:pt>
                <c:pt idx="322">
                  <c:v>0.11620595442655005</c:v>
                </c:pt>
                <c:pt idx="323">
                  <c:v>0.11416740135875963</c:v>
                </c:pt>
                <c:pt idx="324">
                  <c:v>0.12394295267603536</c:v>
                </c:pt>
                <c:pt idx="325">
                  <c:v>0.12800376025982799</c:v>
                </c:pt>
                <c:pt idx="326">
                  <c:v>0.13676073996835186</c:v>
                </c:pt>
                <c:pt idx="327">
                  <c:v>0.13691608563452443</c:v>
                </c:pt>
                <c:pt idx="328">
                  <c:v>0.13555077360285153</c:v>
                </c:pt>
                <c:pt idx="329">
                  <c:v>0.15084679705667475</c:v>
                </c:pt>
                <c:pt idx="330">
                  <c:v>0.15391628209236327</c:v>
                </c:pt>
                <c:pt idx="331">
                  <c:v>0.14973945692740853</c:v>
                </c:pt>
                <c:pt idx="332">
                  <c:v>0.14426266147332537</c:v>
                </c:pt>
                <c:pt idx="333">
                  <c:v>0.1340451007655703</c:v>
                </c:pt>
                <c:pt idx="334">
                  <c:v>0.11699407756195362</c:v>
                </c:pt>
                <c:pt idx="335">
                  <c:v>0.11439873606093152</c:v>
                </c:pt>
                <c:pt idx="336">
                  <c:v>0.11645398727495153</c:v>
                </c:pt>
                <c:pt idx="337">
                  <c:v>8.2168758261799063E-2</c:v>
                </c:pt>
                <c:pt idx="338">
                  <c:v>6.1078630065434993E-2</c:v>
                </c:pt>
                <c:pt idx="339">
                  <c:v>6.2151651004971484E-2</c:v>
                </c:pt>
                <c:pt idx="340">
                  <c:v>5.7695049093797052E-2</c:v>
                </c:pt>
                <c:pt idx="341">
                  <c:v>4.1985715171592088E-2</c:v>
                </c:pt>
                <c:pt idx="342">
                  <c:v>4.1354328940011002E-2</c:v>
                </c:pt>
                <c:pt idx="343">
                  <c:v>4.7026027285123707E-2</c:v>
                </c:pt>
                <c:pt idx="344">
                  <c:v>4.9246713137142677E-2</c:v>
                </c:pt>
                <c:pt idx="345">
                  <c:v>4.9356628612276486E-2</c:v>
                </c:pt>
                <c:pt idx="346">
                  <c:v>4.5304462793488876E-2</c:v>
                </c:pt>
                <c:pt idx="347">
                  <c:v>4.1438240508694477E-2</c:v>
                </c:pt>
                <c:pt idx="348">
                  <c:v>4.3480688909243149E-2</c:v>
                </c:pt>
                <c:pt idx="349">
                  <c:v>3.9292824099910695E-2</c:v>
                </c:pt>
                <c:pt idx="350">
                  <c:v>4.2452486534883864E-2</c:v>
                </c:pt>
                <c:pt idx="351">
                  <c:v>3.8512942182687353E-2</c:v>
                </c:pt>
                <c:pt idx="352">
                  <c:v>4.8412520306938926E-2</c:v>
                </c:pt>
                <c:pt idx="353">
                  <c:v>4.4289098451917648E-2</c:v>
                </c:pt>
                <c:pt idx="354">
                  <c:v>5.4448350845556472E-2</c:v>
                </c:pt>
                <c:pt idx="355">
                  <c:v>5.8495895365568991E-2</c:v>
                </c:pt>
                <c:pt idx="356">
                  <c:v>5.9011791134484723E-2</c:v>
                </c:pt>
                <c:pt idx="357">
                  <c:v>6.6436077557181089E-2</c:v>
                </c:pt>
                <c:pt idx="358">
                  <c:v>6.8884728638675105E-2</c:v>
                </c:pt>
                <c:pt idx="359">
                  <c:v>6.6930956347419926E-2</c:v>
                </c:pt>
                <c:pt idx="360">
                  <c:v>5.6324794773034988E-2</c:v>
                </c:pt>
                <c:pt idx="361">
                  <c:v>6.1956308867706776E-2</c:v>
                </c:pt>
                <c:pt idx="362">
                  <c:v>6.3187681897256404E-2</c:v>
                </c:pt>
                <c:pt idx="363">
                  <c:v>6.0067924109612224E-2</c:v>
                </c:pt>
                <c:pt idx="364">
                  <c:v>6.2590378681249378E-2</c:v>
                </c:pt>
                <c:pt idx="365">
                  <c:v>7.3695696194596344E-2</c:v>
                </c:pt>
                <c:pt idx="366">
                  <c:v>7.4275044723282224E-2</c:v>
                </c:pt>
                <c:pt idx="367">
                  <c:v>7.3297197474239795E-2</c:v>
                </c:pt>
                <c:pt idx="368">
                  <c:v>6.7262713810564437E-2</c:v>
                </c:pt>
                <c:pt idx="369">
                  <c:v>7.1546068183937189E-2</c:v>
                </c:pt>
                <c:pt idx="370">
                  <c:v>7.8190326654484277E-2</c:v>
                </c:pt>
                <c:pt idx="371">
                  <c:v>7.0533290645552277E-2</c:v>
                </c:pt>
                <c:pt idx="372">
                  <c:v>6.8849081795902822E-2</c:v>
                </c:pt>
                <c:pt idx="373">
                  <c:v>7.1067974605225986E-2</c:v>
                </c:pt>
                <c:pt idx="374">
                  <c:v>7.3537472593432129E-2</c:v>
                </c:pt>
                <c:pt idx="375">
                  <c:v>7.4512187472039901E-2</c:v>
                </c:pt>
                <c:pt idx="376">
                  <c:v>7.0653760155848955E-2</c:v>
                </c:pt>
                <c:pt idx="377">
                  <c:v>7.6369267579201594E-2</c:v>
                </c:pt>
                <c:pt idx="378">
                  <c:v>7.4637327213807378E-2</c:v>
                </c:pt>
                <c:pt idx="379">
                  <c:v>7.4109594464872849E-2</c:v>
                </c:pt>
                <c:pt idx="380">
                  <c:v>8.798544328843183E-2</c:v>
                </c:pt>
                <c:pt idx="381">
                  <c:v>8.4666000320036336E-2</c:v>
                </c:pt>
                <c:pt idx="382">
                  <c:v>8.4498677819353843E-2</c:v>
                </c:pt>
                <c:pt idx="383">
                  <c:v>8.6061554554697522E-2</c:v>
                </c:pt>
                <c:pt idx="384">
                  <c:v>7.465274687206877E-2</c:v>
                </c:pt>
                <c:pt idx="385">
                  <c:v>4.7101721888806604E-2</c:v>
                </c:pt>
                <c:pt idx="386">
                  <c:v>5.791763341702013E-2</c:v>
                </c:pt>
                <c:pt idx="387">
                  <c:v>6.6195768577765157E-2</c:v>
                </c:pt>
                <c:pt idx="388">
                  <c:v>6.9611141470087512E-2</c:v>
                </c:pt>
                <c:pt idx="389">
                  <c:v>8.7127791975588398E-2</c:v>
                </c:pt>
                <c:pt idx="390">
                  <c:v>0.12648594829924673</c:v>
                </c:pt>
                <c:pt idx="391">
                  <c:v>0.12435293457061609</c:v>
                </c:pt>
                <c:pt idx="392">
                  <c:v>0.17850748203111749</c:v>
                </c:pt>
                <c:pt idx="393">
                  <c:v>0.1911033350223936</c:v>
                </c:pt>
                <c:pt idx="394">
                  <c:v>8.3603773980307466E-2</c:v>
                </c:pt>
                <c:pt idx="395">
                  <c:v>7.6312988449926566E-2</c:v>
                </c:pt>
                <c:pt idx="396">
                  <c:v>9.1196923238802519E-2</c:v>
                </c:pt>
                <c:pt idx="397">
                  <c:v>8.2759423186768113E-2</c:v>
                </c:pt>
                <c:pt idx="398">
                  <c:v>8.7695259113336602E-2</c:v>
                </c:pt>
                <c:pt idx="399">
                  <c:v>7.3687193431138928E-2</c:v>
                </c:pt>
                <c:pt idx="400">
                  <c:v>7.7400857940077186E-2</c:v>
                </c:pt>
                <c:pt idx="401">
                  <c:v>9.9527692659332229E-2</c:v>
                </c:pt>
                <c:pt idx="402">
                  <c:v>9.2670098538958315E-2</c:v>
                </c:pt>
                <c:pt idx="403">
                  <c:v>9.8827459357244643E-2</c:v>
                </c:pt>
                <c:pt idx="404">
                  <c:v>0.10871908195865036</c:v>
                </c:pt>
                <c:pt idx="405">
                  <c:v>0.1085426429612483</c:v>
                </c:pt>
                <c:pt idx="406">
                  <c:v>0.11508509277385451</c:v>
                </c:pt>
                <c:pt idx="407">
                  <c:v>0.11472545897491367</c:v>
                </c:pt>
                <c:pt idx="408">
                  <c:v>0.11051916643762136</c:v>
                </c:pt>
                <c:pt idx="409">
                  <c:v>0.12923702593437483</c:v>
                </c:pt>
                <c:pt idx="410">
                  <c:v>0.14131377299139364</c:v>
                </c:pt>
                <c:pt idx="411">
                  <c:v>0.14350700488501034</c:v>
                </c:pt>
                <c:pt idx="412">
                  <c:v>0.16879560891730053</c:v>
                </c:pt>
                <c:pt idx="413">
                  <c:v>0.15186839310944958</c:v>
                </c:pt>
                <c:pt idx="414">
                  <c:v>0.15370282971567972</c:v>
                </c:pt>
                <c:pt idx="415">
                  <c:v>0.18552811233159139</c:v>
                </c:pt>
                <c:pt idx="416">
                  <c:v>0.20606021201062535</c:v>
                </c:pt>
                <c:pt idx="417">
                  <c:v>0.2268659523713614</c:v>
                </c:pt>
                <c:pt idx="418">
                  <c:v>0.23121654785803905</c:v>
                </c:pt>
                <c:pt idx="419">
                  <c:v>0.2612560053991726</c:v>
                </c:pt>
                <c:pt idx="420">
                  <c:v>0.26095138946529645</c:v>
                </c:pt>
                <c:pt idx="421">
                  <c:v>0.21511026323874502</c:v>
                </c:pt>
                <c:pt idx="422">
                  <c:v>0.21875049674396482</c:v>
                </c:pt>
                <c:pt idx="423">
                  <c:v>0.22378996850053889</c:v>
                </c:pt>
                <c:pt idx="424">
                  <c:v>0.30965405199743368</c:v>
                </c:pt>
                <c:pt idx="425">
                  <c:v>0.24135073889747702</c:v>
                </c:pt>
                <c:pt idx="426">
                  <c:v>0.20115717136861144</c:v>
                </c:pt>
                <c:pt idx="427">
                  <c:v>0.25632544696496762</c:v>
                </c:pt>
                <c:pt idx="428">
                  <c:v>0.23707399161478054</c:v>
                </c:pt>
                <c:pt idx="429">
                  <c:v>0.20610976659766306</c:v>
                </c:pt>
                <c:pt idx="430">
                  <c:v>0.23433926110506426</c:v>
                </c:pt>
                <c:pt idx="431">
                  <c:v>0.18968106173390309</c:v>
                </c:pt>
                <c:pt idx="432">
                  <c:v>0.17524323448121781</c:v>
                </c:pt>
                <c:pt idx="433">
                  <c:v>0.14270531962574751</c:v>
                </c:pt>
                <c:pt idx="434">
                  <c:v>0.12932167848815199</c:v>
                </c:pt>
                <c:pt idx="435">
                  <c:v>0.12105455260456373</c:v>
                </c:pt>
                <c:pt idx="436">
                  <c:v>0.12584314331038149</c:v>
                </c:pt>
                <c:pt idx="437">
                  <c:v>0.15120116765229002</c:v>
                </c:pt>
                <c:pt idx="438">
                  <c:v>0.1283164953337276</c:v>
                </c:pt>
                <c:pt idx="439">
                  <c:v>0.12157932400381685</c:v>
                </c:pt>
                <c:pt idx="440">
                  <c:v>0.1503938473974431</c:v>
                </c:pt>
                <c:pt idx="441">
                  <c:v>0.16592220882596012</c:v>
                </c:pt>
                <c:pt idx="442">
                  <c:v>0.18203666015098444</c:v>
                </c:pt>
                <c:pt idx="443">
                  <c:v>0.17416875606449814</c:v>
                </c:pt>
                <c:pt idx="444">
                  <c:v>0.17413101658523822</c:v>
                </c:pt>
                <c:pt idx="445">
                  <c:v>0.16398384025508167</c:v>
                </c:pt>
                <c:pt idx="446">
                  <c:v>0.15967537464769621</c:v>
                </c:pt>
                <c:pt idx="447">
                  <c:v>0.1486686494314495</c:v>
                </c:pt>
                <c:pt idx="448">
                  <c:v>0.13145117765058878</c:v>
                </c:pt>
                <c:pt idx="449">
                  <c:v>0.12517621684552122</c:v>
                </c:pt>
                <c:pt idx="450">
                  <c:v>0.11709245133629817</c:v>
                </c:pt>
                <c:pt idx="451">
                  <c:v>0.12069991451149474</c:v>
                </c:pt>
                <c:pt idx="452">
                  <c:v>0.12329206927078816</c:v>
                </c:pt>
                <c:pt idx="453">
                  <c:v>0.11073656263954858</c:v>
                </c:pt>
                <c:pt idx="454">
                  <c:v>0.10836546016106192</c:v>
                </c:pt>
                <c:pt idx="455">
                  <c:v>0.10887900355934681</c:v>
                </c:pt>
                <c:pt idx="456">
                  <c:v>0.10077483095157025</c:v>
                </c:pt>
                <c:pt idx="457">
                  <c:v>9.7799103108902094E-2</c:v>
                </c:pt>
                <c:pt idx="458">
                  <c:v>9.8582587044779346E-2</c:v>
                </c:pt>
                <c:pt idx="459">
                  <c:v>9.6410316532079002E-2</c:v>
                </c:pt>
                <c:pt idx="460">
                  <c:v>9.1045107901827238E-2</c:v>
                </c:pt>
                <c:pt idx="461">
                  <c:v>9.0439862382348801E-2</c:v>
                </c:pt>
                <c:pt idx="462">
                  <c:v>9.0239490923567325E-2</c:v>
                </c:pt>
                <c:pt idx="463">
                  <c:v>8.7950551728060697E-2</c:v>
                </c:pt>
                <c:pt idx="464">
                  <c:v>8.8434003968391947E-2</c:v>
                </c:pt>
                <c:pt idx="465">
                  <c:v>8.7607634892059708E-2</c:v>
                </c:pt>
                <c:pt idx="466">
                  <c:v>8.9358827363665058E-2</c:v>
                </c:pt>
                <c:pt idx="467">
                  <c:v>8.4957973983540533E-2</c:v>
                </c:pt>
                <c:pt idx="468">
                  <c:v>8.165822087571438E-2</c:v>
                </c:pt>
                <c:pt idx="469">
                  <c:v>8.3416193992765064E-2</c:v>
                </c:pt>
                <c:pt idx="470">
                  <c:v>8.1723522835242424E-2</c:v>
                </c:pt>
                <c:pt idx="471">
                  <c:v>8.4842419147310499E-2</c:v>
                </c:pt>
                <c:pt idx="472">
                  <c:v>8.3184389827255609E-2</c:v>
                </c:pt>
                <c:pt idx="473">
                  <c:v>7.9818728865950359E-2</c:v>
                </c:pt>
                <c:pt idx="474">
                  <c:v>7.7224611936895046E-2</c:v>
                </c:pt>
                <c:pt idx="475">
                  <c:v>8.0534634753670717E-2</c:v>
                </c:pt>
                <c:pt idx="476">
                  <c:v>7.7214520759001745E-2</c:v>
                </c:pt>
                <c:pt idx="477">
                  <c:v>7.8830812486439777E-2</c:v>
                </c:pt>
                <c:pt idx="478">
                  <c:v>7.6433048161600903E-2</c:v>
                </c:pt>
                <c:pt idx="479">
                  <c:v>7.8248287701559213E-2</c:v>
                </c:pt>
                <c:pt idx="480">
                  <c:v>7.6882648005136639E-2</c:v>
                </c:pt>
                <c:pt idx="481">
                  <c:v>7.886679327485499E-2</c:v>
                </c:pt>
                <c:pt idx="482">
                  <c:v>7.501699400771196E-2</c:v>
                </c:pt>
                <c:pt idx="483">
                  <c:v>7.5468347885447373E-2</c:v>
                </c:pt>
                <c:pt idx="484">
                  <c:v>7.7725890261149524E-2</c:v>
                </c:pt>
                <c:pt idx="485">
                  <c:v>7.9542719318797805E-2</c:v>
                </c:pt>
                <c:pt idx="486">
                  <c:v>7.745727049641353E-2</c:v>
                </c:pt>
                <c:pt idx="487">
                  <c:v>7.9418512924342002E-2</c:v>
                </c:pt>
                <c:pt idx="488">
                  <c:v>7.918323083980934E-2</c:v>
                </c:pt>
                <c:pt idx="489">
                  <c:v>8.1589588775026409E-2</c:v>
                </c:pt>
                <c:pt idx="490">
                  <c:v>8.1560592974987342E-2</c:v>
                </c:pt>
                <c:pt idx="491">
                  <c:v>8.363498569642458E-2</c:v>
                </c:pt>
                <c:pt idx="492">
                  <c:v>8.5951390675411576E-2</c:v>
                </c:pt>
                <c:pt idx="493">
                  <c:v>8.6298412815605019E-2</c:v>
                </c:pt>
                <c:pt idx="494">
                  <c:v>9.2894506781632219E-2</c:v>
                </c:pt>
                <c:pt idx="495">
                  <c:v>9.4617768964566848E-2</c:v>
                </c:pt>
                <c:pt idx="496">
                  <c:v>0.10272559653659216</c:v>
                </c:pt>
                <c:pt idx="497">
                  <c:v>0.10745936061697028</c:v>
                </c:pt>
                <c:pt idx="498">
                  <c:v>0.11298777719645618</c:v>
                </c:pt>
                <c:pt idx="499">
                  <c:v>0.11789543655071116</c:v>
                </c:pt>
                <c:pt idx="500">
                  <c:v>0.12352027389811145</c:v>
                </c:pt>
                <c:pt idx="501">
                  <c:v>0.13896235624379255</c:v>
                </c:pt>
                <c:pt idx="502">
                  <c:v>0.14872456372571743</c:v>
                </c:pt>
                <c:pt idx="503">
                  <c:v>0.16975400122896142</c:v>
                </c:pt>
                <c:pt idx="504">
                  <c:v>0.17069007541036824</c:v>
                </c:pt>
                <c:pt idx="505">
                  <c:v>0.19161343525395427</c:v>
                </c:pt>
                <c:pt idx="506">
                  <c:v>0.17326313743612345</c:v>
                </c:pt>
                <c:pt idx="507">
                  <c:v>0.16260104607934475</c:v>
                </c:pt>
                <c:pt idx="508">
                  <c:v>0.1719788446298863</c:v>
                </c:pt>
                <c:pt idx="509">
                  <c:v>0.14106169860045531</c:v>
                </c:pt>
                <c:pt idx="510">
                  <c:v>0.12946917472065761</c:v>
                </c:pt>
                <c:pt idx="511">
                  <c:v>0.13841431959912093</c:v>
                </c:pt>
                <c:pt idx="512">
                  <c:v>0.11078583714772461</c:v>
                </c:pt>
                <c:pt idx="513">
                  <c:v>0.11649871819072025</c:v>
                </c:pt>
                <c:pt idx="514">
                  <c:v>0.10694919500793754</c:v>
                </c:pt>
                <c:pt idx="515">
                  <c:v>0.11138035571142778</c:v>
                </c:pt>
                <c:pt idx="516">
                  <c:v>0.1193972463737354</c:v>
                </c:pt>
                <c:pt idx="517">
                  <c:v>0.11723176849202135</c:v>
                </c:pt>
                <c:pt idx="518">
                  <c:v>0.10152056533349291</c:v>
                </c:pt>
                <c:pt idx="519">
                  <c:v>9.1856842293740956E-2</c:v>
                </c:pt>
                <c:pt idx="520">
                  <c:v>8.825300772831976E-2</c:v>
                </c:pt>
                <c:pt idx="521">
                  <c:v>9.0133153889535592E-2</c:v>
                </c:pt>
                <c:pt idx="522">
                  <c:v>8.8608571613644299E-2</c:v>
                </c:pt>
                <c:pt idx="523">
                  <c:v>8.1639545673608732E-2</c:v>
                </c:pt>
                <c:pt idx="524">
                  <c:v>7.5565839274340699E-2</c:v>
                </c:pt>
                <c:pt idx="525">
                  <c:v>7.9091281725536172E-2</c:v>
                </c:pt>
                <c:pt idx="526">
                  <c:v>8.5460383901485443E-2</c:v>
                </c:pt>
                <c:pt idx="527">
                  <c:v>9.0841697365321203E-2</c:v>
                </c:pt>
                <c:pt idx="528">
                  <c:v>7.8187094314859609E-2</c:v>
                </c:pt>
                <c:pt idx="529">
                  <c:v>7.5807722177370432E-2</c:v>
                </c:pt>
                <c:pt idx="530">
                  <c:v>7.2362296288530428E-2</c:v>
                </c:pt>
                <c:pt idx="531">
                  <c:v>7.6200249913433896E-2</c:v>
                </c:pt>
                <c:pt idx="532">
                  <c:v>7.9260708939647248E-2</c:v>
                </c:pt>
                <c:pt idx="533">
                  <c:v>7.9696721552334121E-2</c:v>
                </c:pt>
                <c:pt idx="534">
                  <c:v>7.3967811596206093E-2</c:v>
                </c:pt>
                <c:pt idx="535">
                  <c:v>8.062498482612579E-2</c:v>
                </c:pt>
                <c:pt idx="536">
                  <c:v>8.0591032727648615E-2</c:v>
                </c:pt>
                <c:pt idx="537">
                  <c:v>7.8132065495323699E-2</c:v>
                </c:pt>
                <c:pt idx="538">
                  <c:v>7.4631643616744417E-2</c:v>
                </c:pt>
                <c:pt idx="539">
                  <c:v>8.2060361248761371E-2</c:v>
                </c:pt>
                <c:pt idx="540">
                  <c:v>7.7011202831827219E-2</c:v>
                </c:pt>
                <c:pt idx="541">
                  <c:v>7.5278744658052552E-2</c:v>
                </c:pt>
                <c:pt idx="542">
                  <c:v>7.6969980948434671E-2</c:v>
                </c:pt>
                <c:pt idx="543">
                  <c:v>7.6119332690492938E-2</c:v>
                </c:pt>
                <c:pt idx="544">
                  <c:v>7.2999809990224193E-2</c:v>
                </c:pt>
                <c:pt idx="545">
                  <c:v>7.1010283831619544E-2</c:v>
                </c:pt>
                <c:pt idx="546">
                  <c:v>7.2009291083849819E-2</c:v>
                </c:pt>
                <c:pt idx="547">
                  <c:v>7.5628219048430201E-2</c:v>
                </c:pt>
                <c:pt idx="548">
                  <c:v>7.5907143441596811E-2</c:v>
                </c:pt>
                <c:pt idx="549">
                  <c:v>7.4129728207566137E-2</c:v>
                </c:pt>
                <c:pt idx="550">
                  <c:v>0.11378591621847707</c:v>
                </c:pt>
                <c:pt idx="551">
                  <c:v>7.1585391110330202E-2</c:v>
                </c:pt>
                <c:pt idx="552">
                  <c:v>6.8156640094944418E-2</c:v>
                </c:pt>
                <c:pt idx="553">
                  <c:v>6.1256607028717283E-2</c:v>
                </c:pt>
                <c:pt idx="554">
                  <c:v>5.9442635401673709E-2</c:v>
                </c:pt>
                <c:pt idx="555">
                  <c:v>6.2476118997619685E-2</c:v>
                </c:pt>
                <c:pt idx="556">
                  <c:v>6.3986324363152408E-2</c:v>
                </c:pt>
                <c:pt idx="557">
                  <c:v>7.1424158312078975E-2</c:v>
                </c:pt>
                <c:pt idx="558">
                  <c:v>6.8903039350993553E-2</c:v>
                </c:pt>
                <c:pt idx="559">
                  <c:v>6.598250208224192E-2</c:v>
                </c:pt>
                <c:pt idx="560">
                  <c:v>6.696861072678395E-2</c:v>
                </c:pt>
                <c:pt idx="561">
                  <c:v>6.132287155098759E-2</c:v>
                </c:pt>
                <c:pt idx="562">
                  <c:v>6.2347470381960472E-2</c:v>
                </c:pt>
                <c:pt idx="563">
                  <c:v>6.459350726707519E-2</c:v>
                </c:pt>
                <c:pt idx="564">
                  <c:v>6.3866301866182251E-2</c:v>
                </c:pt>
                <c:pt idx="565">
                  <c:v>6.4919209407666226E-2</c:v>
                </c:pt>
                <c:pt idx="566">
                  <c:v>5.9294705558529288E-2</c:v>
                </c:pt>
                <c:pt idx="567">
                  <c:v>5.8043930186483836E-2</c:v>
                </c:pt>
                <c:pt idx="568">
                  <c:v>5.6070472612090479E-2</c:v>
                </c:pt>
                <c:pt idx="569">
                  <c:v>5.9673834879098761E-2</c:v>
                </c:pt>
                <c:pt idx="570">
                  <c:v>6.1403120927093734E-2</c:v>
                </c:pt>
                <c:pt idx="571">
                  <c:v>5.8783213036354538E-2</c:v>
                </c:pt>
                <c:pt idx="572">
                  <c:v>6.0824370422549089E-2</c:v>
                </c:pt>
                <c:pt idx="573">
                  <c:v>6.2852946045411071E-2</c:v>
                </c:pt>
                <c:pt idx="574">
                  <c:v>6.1711338744337145E-2</c:v>
                </c:pt>
                <c:pt idx="575">
                  <c:v>6.4010783898181101E-2</c:v>
                </c:pt>
                <c:pt idx="576">
                  <c:v>6.1201189777349202E-2</c:v>
                </c:pt>
                <c:pt idx="577">
                  <c:v>6.1290829394774121E-2</c:v>
                </c:pt>
                <c:pt idx="578">
                  <c:v>6.9769324777022676E-2</c:v>
                </c:pt>
                <c:pt idx="579">
                  <c:v>6.3190136075115561E-2</c:v>
                </c:pt>
                <c:pt idx="580">
                  <c:v>6.4448028191046017E-2</c:v>
                </c:pt>
                <c:pt idx="581">
                  <c:v>6.4523936678709648E-2</c:v>
                </c:pt>
                <c:pt idx="582">
                  <c:v>6.8240365898820252E-2</c:v>
                </c:pt>
                <c:pt idx="583">
                  <c:v>7.5350278909267557E-2</c:v>
                </c:pt>
                <c:pt idx="584">
                  <c:v>7.3520796579605169E-2</c:v>
                </c:pt>
                <c:pt idx="585">
                  <c:v>6.4598334068642238E-2</c:v>
                </c:pt>
                <c:pt idx="586">
                  <c:v>7.1337098230334406E-2</c:v>
                </c:pt>
                <c:pt idx="587">
                  <c:v>7.1466840752544253E-2</c:v>
                </c:pt>
                <c:pt idx="588">
                  <c:v>7.2479612536752031E-2</c:v>
                </c:pt>
                <c:pt idx="589">
                  <c:v>7.3648781376595168E-2</c:v>
                </c:pt>
                <c:pt idx="590">
                  <c:v>7.108756285021775E-2</c:v>
                </c:pt>
                <c:pt idx="591">
                  <c:v>6.7786959198025243E-2</c:v>
                </c:pt>
                <c:pt idx="592">
                  <c:v>6.7285713430231153E-2</c:v>
                </c:pt>
                <c:pt idx="593">
                  <c:v>6.2438057370328093E-2</c:v>
                </c:pt>
                <c:pt idx="594">
                  <c:v>6.8486397497842758E-2</c:v>
                </c:pt>
                <c:pt idx="595">
                  <c:v>6.8958268764587813E-2</c:v>
                </c:pt>
                <c:pt idx="596">
                  <c:v>6.5744041642403356E-2</c:v>
                </c:pt>
                <c:pt idx="597">
                  <c:v>6.420717229244452E-2</c:v>
                </c:pt>
                <c:pt idx="598">
                  <c:v>7.4341385975842098E-2</c:v>
                </c:pt>
                <c:pt idx="599">
                  <c:v>7.0982693884831555E-2</c:v>
                </c:pt>
                <c:pt idx="600">
                  <c:v>6.1624894793685971E-2</c:v>
                </c:pt>
                <c:pt idx="601">
                  <c:v>6.7718065105820346E-2</c:v>
                </c:pt>
                <c:pt idx="602">
                  <c:v>6.8737116460635628E-2</c:v>
                </c:pt>
                <c:pt idx="603">
                  <c:v>6.8208463258923366E-2</c:v>
                </c:pt>
                <c:pt idx="604">
                  <c:v>0.10131384928229265</c:v>
                </c:pt>
                <c:pt idx="605">
                  <c:v>7.6799467250548786E-2</c:v>
                </c:pt>
                <c:pt idx="606">
                  <c:v>7.0899598177207437E-2</c:v>
                </c:pt>
                <c:pt idx="607">
                  <c:v>7.3138810573404489E-2</c:v>
                </c:pt>
                <c:pt idx="608">
                  <c:v>6.4637236987497432E-2</c:v>
                </c:pt>
                <c:pt idx="609">
                  <c:v>6.8523937041534741E-2</c:v>
                </c:pt>
                <c:pt idx="610">
                  <c:v>7.3007110704169847E-2</c:v>
                </c:pt>
                <c:pt idx="611">
                  <c:v>6.9284141581743036E-2</c:v>
                </c:pt>
                <c:pt idx="612">
                  <c:v>6.7889950644773225E-2</c:v>
                </c:pt>
                <c:pt idx="613">
                  <c:v>6.7014936605866937E-2</c:v>
                </c:pt>
                <c:pt idx="614">
                  <c:v>5.9456454407083491E-2</c:v>
                </c:pt>
                <c:pt idx="615">
                  <c:v>5.8416231407748487E-2</c:v>
                </c:pt>
                <c:pt idx="616">
                  <c:v>6.110814829344622E-2</c:v>
                </c:pt>
                <c:pt idx="617">
                  <c:v>6.7927345932584524E-2</c:v>
                </c:pt>
                <c:pt idx="618">
                  <c:v>5.4174602346580343E-2</c:v>
                </c:pt>
                <c:pt idx="619">
                  <c:v>5.1054658609348096E-2</c:v>
                </c:pt>
                <c:pt idx="620">
                  <c:v>5.1196639510211812E-2</c:v>
                </c:pt>
                <c:pt idx="621">
                  <c:v>4.0157751333456143E-2</c:v>
                </c:pt>
                <c:pt idx="622">
                  <c:v>4.196600338151027E-2</c:v>
                </c:pt>
                <c:pt idx="623">
                  <c:v>5.4988038919299161E-2</c:v>
                </c:pt>
                <c:pt idx="624">
                  <c:v>6.1008600484969769E-2</c:v>
                </c:pt>
                <c:pt idx="625">
                  <c:v>7.1184896444144094E-2</c:v>
                </c:pt>
                <c:pt idx="626">
                  <c:v>8.2368234794987227E-2</c:v>
                </c:pt>
                <c:pt idx="627">
                  <c:v>8.8798843632570568E-2</c:v>
                </c:pt>
                <c:pt idx="628">
                  <c:v>8.9968958692698067E-2</c:v>
                </c:pt>
                <c:pt idx="629">
                  <c:v>9.4285274312669656E-2</c:v>
                </c:pt>
                <c:pt idx="630">
                  <c:v>9.3038936853734863E-2</c:v>
                </c:pt>
                <c:pt idx="631">
                  <c:v>8.9966924003892876E-2</c:v>
                </c:pt>
                <c:pt idx="632">
                  <c:v>9.2876102999773794E-2</c:v>
                </c:pt>
                <c:pt idx="633">
                  <c:v>0.108282270490045</c:v>
                </c:pt>
                <c:pt idx="634">
                  <c:v>9.2817851260151241E-2</c:v>
                </c:pt>
                <c:pt idx="635">
                  <c:v>9.0531252602412002E-2</c:v>
                </c:pt>
                <c:pt idx="636">
                  <c:v>0.11849191380564367</c:v>
                </c:pt>
                <c:pt idx="637">
                  <c:v>0.11072516863488879</c:v>
                </c:pt>
                <c:pt idx="638">
                  <c:v>9.8356836909407747E-2</c:v>
                </c:pt>
                <c:pt idx="639">
                  <c:v>0.10081274807034199</c:v>
                </c:pt>
                <c:pt idx="640">
                  <c:v>8.8300461854333226E-2</c:v>
                </c:pt>
                <c:pt idx="641">
                  <c:v>8.7100526440030746E-2</c:v>
                </c:pt>
                <c:pt idx="642">
                  <c:v>9.1039214027427942E-2</c:v>
                </c:pt>
                <c:pt idx="643">
                  <c:v>9.1533744751538623E-2</c:v>
                </c:pt>
                <c:pt idx="644">
                  <c:v>8.0391938541615082E-2</c:v>
                </c:pt>
                <c:pt idx="645">
                  <c:v>7.9590004558570765E-2</c:v>
                </c:pt>
                <c:pt idx="646">
                  <c:v>7.0200715598951621E-2</c:v>
                </c:pt>
                <c:pt idx="647">
                  <c:v>8.1261363642350259E-2</c:v>
                </c:pt>
                <c:pt idx="648">
                  <c:v>6.427683873868352E-2</c:v>
                </c:pt>
                <c:pt idx="649">
                  <c:v>6.6597086891879875E-2</c:v>
                </c:pt>
                <c:pt idx="650">
                  <c:v>6.7117357284564555E-2</c:v>
                </c:pt>
                <c:pt idx="651">
                  <c:v>6.1738829603322033E-2</c:v>
                </c:pt>
                <c:pt idx="652">
                  <c:v>6.2076425025804405E-2</c:v>
                </c:pt>
                <c:pt idx="653">
                  <c:v>5.8423748428682268E-2</c:v>
                </c:pt>
                <c:pt idx="654">
                  <c:v>4.4400670369404371E-2</c:v>
                </c:pt>
                <c:pt idx="655">
                  <c:v>4.6960209648710789E-2</c:v>
                </c:pt>
                <c:pt idx="656">
                  <c:v>5.1794349765244482E-2</c:v>
                </c:pt>
                <c:pt idx="657">
                  <c:v>6.1516871075338153E-2</c:v>
                </c:pt>
                <c:pt idx="658">
                  <c:v>5.7415054023797998E-2</c:v>
                </c:pt>
                <c:pt idx="659">
                  <c:v>5.7918999395948453E-2</c:v>
                </c:pt>
                <c:pt idx="660">
                  <c:v>5.4130991622478801E-2</c:v>
                </c:pt>
                <c:pt idx="661">
                  <c:v>5.7290776242641422E-2</c:v>
                </c:pt>
                <c:pt idx="662">
                  <c:v>5.8063261867769479E-2</c:v>
                </c:pt>
                <c:pt idx="663">
                  <c:v>4.8155129101634164E-2</c:v>
                </c:pt>
                <c:pt idx="664">
                  <c:v>5.1598949144488704E-2</c:v>
                </c:pt>
                <c:pt idx="665">
                  <c:v>8.4363838514963166E-2</c:v>
                </c:pt>
                <c:pt idx="666">
                  <c:v>4.8397305361182107E-2</c:v>
                </c:pt>
                <c:pt idx="667">
                  <c:v>5.2082494842257319E-2</c:v>
                </c:pt>
                <c:pt idx="668">
                  <c:v>4.9647117791021621E-2</c:v>
                </c:pt>
                <c:pt idx="669">
                  <c:v>4.4427426441131491E-2</c:v>
                </c:pt>
                <c:pt idx="670">
                  <c:v>4.7809320044470603E-2</c:v>
                </c:pt>
                <c:pt idx="671">
                  <c:v>4.478775378783359E-2</c:v>
                </c:pt>
                <c:pt idx="672">
                  <c:v>5.0654209981189725E-2</c:v>
                </c:pt>
                <c:pt idx="673">
                  <c:v>4.9733253816900705E-2</c:v>
                </c:pt>
                <c:pt idx="674">
                  <c:v>4.4465692687667979E-2</c:v>
                </c:pt>
                <c:pt idx="675">
                  <c:v>4.3358751163901629E-2</c:v>
                </c:pt>
                <c:pt idx="676">
                  <c:v>5.7763458869730666E-2</c:v>
                </c:pt>
                <c:pt idx="677">
                  <c:v>5.4455253940690097E-2</c:v>
                </c:pt>
                <c:pt idx="678">
                  <c:v>4.9146966297283913E-2</c:v>
                </c:pt>
                <c:pt idx="679">
                  <c:v>5.1372371117051979E-2</c:v>
                </c:pt>
                <c:pt idx="680">
                  <c:v>5.2262110656758905E-2</c:v>
                </c:pt>
                <c:pt idx="681">
                  <c:v>4.6851864814766775E-2</c:v>
                </c:pt>
                <c:pt idx="682">
                  <c:v>4.2167493082660573E-2</c:v>
                </c:pt>
                <c:pt idx="683">
                  <c:v>4.3311446990893517E-2</c:v>
                </c:pt>
                <c:pt idx="684">
                  <c:v>4.6328396073467101E-2</c:v>
                </c:pt>
                <c:pt idx="685">
                  <c:v>4.898116732701268E-2</c:v>
                </c:pt>
                <c:pt idx="686">
                  <c:v>4.7177871122040381E-2</c:v>
                </c:pt>
                <c:pt idx="687">
                  <c:v>4.7276015686977292E-2</c:v>
                </c:pt>
                <c:pt idx="688">
                  <c:v>4.5117201376779298E-2</c:v>
                </c:pt>
                <c:pt idx="689">
                  <c:v>5.1066045432788108E-2</c:v>
                </c:pt>
                <c:pt idx="690">
                  <c:v>5.5208813150604864E-2</c:v>
                </c:pt>
                <c:pt idx="691">
                  <c:v>5.3581322809689226E-2</c:v>
                </c:pt>
                <c:pt idx="692">
                  <c:v>5.2893905455800215E-2</c:v>
                </c:pt>
                <c:pt idx="693">
                  <c:v>4.8808440414928621E-2</c:v>
                </c:pt>
                <c:pt idx="694">
                  <c:v>4.635303283076686E-2</c:v>
                </c:pt>
                <c:pt idx="695">
                  <c:v>5.1769643807604633E-2</c:v>
                </c:pt>
                <c:pt idx="696">
                  <c:v>6.0800441171025003E-2</c:v>
                </c:pt>
                <c:pt idx="697">
                  <c:v>5.5880640323646619E-2</c:v>
                </c:pt>
                <c:pt idx="698">
                  <c:v>6.1590500347907681E-2</c:v>
                </c:pt>
                <c:pt idx="699">
                  <c:v>6.2510839535431767E-2</c:v>
                </c:pt>
                <c:pt idx="700">
                  <c:v>6.2534839029591754E-2</c:v>
                </c:pt>
                <c:pt idx="701">
                  <c:v>6.1266291877354856E-2</c:v>
                </c:pt>
                <c:pt idx="702">
                  <c:v>6.6282431550005877E-2</c:v>
                </c:pt>
                <c:pt idx="703">
                  <c:v>8.258681860810832E-2</c:v>
                </c:pt>
                <c:pt idx="704">
                  <c:v>6.9316756579086675E-2</c:v>
                </c:pt>
                <c:pt idx="705">
                  <c:v>8.5212717955735512E-2</c:v>
                </c:pt>
                <c:pt idx="706">
                  <c:v>8.8491582217743933E-2</c:v>
                </c:pt>
                <c:pt idx="707">
                  <c:v>8.1984848574438829E-2</c:v>
                </c:pt>
                <c:pt idx="708">
                  <c:v>8.7070067147476532E-2</c:v>
                </c:pt>
                <c:pt idx="709">
                  <c:v>9.7558945896956212E-2</c:v>
                </c:pt>
                <c:pt idx="710">
                  <c:v>0.10369623496170247</c:v>
                </c:pt>
                <c:pt idx="711">
                  <c:v>9.7977087606776259E-2</c:v>
                </c:pt>
                <c:pt idx="712">
                  <c:v>9.5156407204048443E-2</c:v>
                </c:pt>
                <c:pt idx="713">
                  <c:v>9.3806736586604808E-2</c:v>
                </c:pt>
                <c:pt idx="714">
                  <c:v>0.10410677110706862</c:v>
                </c:pt>
                <c:pt idx="715">
                  <c:v>8.963203207406191E-2</c:v>
                </c:pt>
                <c:pt idx="716">
                  <c:v>9.9984017030284505E-2</c:v>
                </c:pt>
                <c:pt idx="717">
                  <c:v>8.9610652586127881E-2</c:v>
                </c:pt>
                <c:pt idx="718">
                  <c:v>8.7390923879565319E-2</c:v>
                </c:pt>
                <c:pt idx="719">
                  <c:v>8.7930774194865544E-2</c:v>
                </c:pt>
                <c:pt idx="720">
                  <c:v>8.4010712248003078E-2</c:v>
                </c:pt>
                <c:pt idx="721">
                  <c:v>8.1705075011656178E-2</c:v>
                </c:pt>
                <c:pt idx="722">
                  <c:v>6.9968862691557138E-2</c:v>
                </c:pt>
                <c:pt idx="723">
                  <c:v>8.5503072086723142E-2</c:v>
                </c:pt>
                <c:pt idx="724">
                  <c:v>8.7815003956252483E-2</c:v>
                </c:pt>
                <c:pt idx="725">
                  <c:v>7.9576441847469662E-2</c:v>
                </c:pt>
                <c:pt idx="726">
                  <c:v>7.3380391869176428E-2</c:v>
                </c:pt>
                <c:pt idx="727">
                  <c:v>7.6263773260115145E-2</c:v>
                </c:pt>
                <c:pt idx="728">
                  <c:v>8.7144345499053422E-2</c:v>
                </c:pt>
                <c:pt idx="729">
                  <c:v>8.8880143823911073E-2</c:v>
                </c:pt>
                <c:pt idx="730">
                  <c:v>8.3679178624173234E-2</c:v>
                </c:pt>
                <c:pt idx="731">
                  <c:v>8.6357725601004312E-2</c:v>
                </c:pt>
                <c:pt idx="732">
                  <c:v>8.7398754442661264E-2</c:v>
                </c:pt>
                <c:pt idx="733">
                  <c:v>9.2212255979643831E-2</c:v>
                </c:pt>
                <c:pt idx="734">
                  <c:v>8.9534236020984939E-2</c:v>
                </c:pt>
                <c:pt idx="735">
                  <c:v>9.4936426977577038E-2</c:v>
                </c:pt>
                <c:pt idx="736">
                  <c:v>7.6076958478477924E-2</c:v>
                </c:pt>
                <c:pt idx="737">
                  <c:v>8.8016566077813996E-2</c:v>
                </c:pt>
                <c:pt idx="738">
                  <c:v>7.6092337247001679E-2</c:v>
                </c:pt>
                <c:pt idx="739">
                  <c:v>7.2030139202932164E-2</c:v>
                </c:pt>
                <c:pt idx="740">
                  <c:v>6.5411171579575406E-2</c:v>
                </c:pt>
                <c:pt idx="741">
                  <c:v>6.9851008179013491E-2</c:v>
                </c:pt>
                <c:pt idx="742">
                  <c:v>6.1153478755225268E-2</c:v>
                </c:pt>
                <c:pt idx="743">
                  <c:v>6.9381350710215353E-2</c:v>
                </c:pt>
                <c:pt idx="744">
                  <c:v>7.3941952509060146E-2</c:v>
                </c:pt>
                <c:pt idx="745">
                  <c:v>6.6718880264157371E-2</c:v>
                </c:pt>
                <c:pt idx="746">
                  <c:v>7.2426288370559602E-2</c:v>
                </c:pt>
                <c:pt idx="747">
                  <c:v>7.1208679090731336E-2</c:v>
                </c:pt>
                <c:pt idx="748">
                  <c:v>7.9516770560690564E-2</c:v>
                </c:pt>
                <c:pt idx="749">
                  <c:v>8.0027027681478763E-2</c:v>
                </c:pt>
                <c:pt idx="750">
                  <c:v>8.0356225102709483E-2</c:v>
                </c:pt>
                <c:pt idx="751">
                  <c:v>9.9886431453462626E-2</c:v>
                </c:pt>
                <c:pt idx="752">
                  <c:v>9.407526528586839E-2</c:v>
                </c:pt>
                <c:pt idx="753">
                  <c:v>0.10388878736273327</c:v>
                </c:pt>
                <c:pt idx="754">
                  <c:v>0.11495209502445751</c:v>
                </c:pt>
                <c:pt idx="755">
                  <c:v>9.5693443205424736E-2</c:v>
                </c:pt>
                <c:pt idx="756">
                  <c:v>8.4328075943340658E-2</c:v>
                </c:pt>
                <c:pt idx="757">
                  <c:v>6.7935334821157337E-2</c:v>
                </c:pt>
                <c:pt idx="758">
                  <c:v>5.8574930655823573E-2</c:v>
                </c:pt>
                <c:pt idx="759">
                  <c:v>5.8465230246475479E-2</c:v>
                </c:pt>
                <c:pt idx="760">
                  <c:v>5.544296719897903E-2</c:v>
                </c:pt>
                <c:pt idx="761">
                  <c:v>5.1730609701299932E-2</c:v>
                </c:pt>
                <c:pt idx="762">
                  <c:v>4.48844808288534E-2</c:v>
                </c:pt>
                <c:pt idx="763">
                  <c:v>4.2575577643441422E-2</c:v>
                </c:pt>
                <c:pt idx="764">
                  <c:v>3.5357437935325073E-2</c:v>
                </c:pt>
                <c:pt idx="765">
                  <c:v>3.6059644556922919E-2</c:v>
                </c:pt>
                <c:pt idx="766">
                  <c:v>3.2736003553165673E-2</c:v>
                </c:pt>
                <c:pt idx="767">
                  <c:v>3.3136986745961473E-2</c:v>
                </c:pt>
                <c:pt idx="768">
                  <c:v>3.0098811057137988E-2</c:v>
                </c:pt>
                <c:pt idx="769">
                  <c:v>3.0965407877240558E-2</c:v>
                </c:pt>
                <c:pt idx="770">
                  <c:v>3.1265036590543936E-2</c:v>
                </c:pt>
                <c:pt idx="771">
                  <c:v>3.4835907811215108E-2</c:v>
                </c:pt>
                <c:pt idx="772">
                  <c:v>4.2793915082327785E-2</c:v>
                </c:pt>
                <c:pt idx="773">
                  <c:v>5.7515554880968961E-2</c:v>
                </c:pt>
                <c:pt idx="774">
                  <c:v>8.07329179296222E-2</c:v>
                </c:pt>
                <c:pt idx="775">
                  <c:v>7.6699837453756248E-2</c:v>
                </c:pt>
                <c:pt idx="776">
                  <c:v>8.7673360301123951E-2</c:v>
                </c:pt>
                <c:pt idx="777">
                  <c:v>8.8619544637190698E-2</c:v>
                </c:pt>
                <c:pt idx="778">
                  <c:v>8.5765673419133936E-2</c:v>
                </c:pt>
                <c:pt idx="779">
                  <c:v>0.11211653388687209</c:v>
                </c:pt>
                <c:pt idx="780">
                  <c:v>9.991374389660572E-2</c:v>
                </c:pt>
                <c:pt idx="781">
                  <c:v>9.9718179563178397E-2</c:v>
                </c:pt>
                <c:pt idx="782">
                  <c:v>9.0144406318856743E-2</c:v>
                </c:pt>
                <c:pt idx="783">
                  <c:v>9.8350404441037625E-2</c:v>
                </c:pt>
                <c:pt idx="784">
                  <c:v>8.9248403979785826E-2</c:v>
                </c:pt>
                <c:pt idx="785">
                  <c:v>8.9321961635961719E-2</c:v>
                </c:pt>
                <c:pt idx="786">
                  <c:v>0.10076662719226193</c:v>
                </c:pt>
                <c:pt idx="787">
                  <c:v>9.178323391868469E-2</c:v>
                </c:pt>
                <c:pt idx="788">
                  <c:v>9.3883028940999536E-2</c:v>
                </c:pt>
                <c:pt idx="789">
                  <c:v>8.2523965834116322E-2</c:v>
                </c:pt>
                <c:pt idx="790">
                  <c:v>8.3329402831837651E-2</c:v>
                </c:pt>
                <c:pt idx="791">
                  <c:v>0.11552499169633179</c:v>
                </c:pt>
                <c:pt idx="792">
                  <c:v>0.12085957280386989</c:v>
                </c:pt>
                <c:pt idx="793">
                  <c:v>9.9758531130433245E-2</c:v>
                </c:pt>
                <c:pt idx="794">
                  <c:v>7.9176993580373403E-2</c:v>
                </c:pt>
                <c:pt idx="795">
                  <c:v>7.8254915491354243E-2</c:v>
                </c:pt>
                <c:pt idx="796">
                  <c:v>8.0699136471555757E-2</c:v>
                </c:pt>
                <c:pt idx="797">
                  <c:v>8.0401230259875486E-2</c:v>
                </c:pt>
                <c:pt idx="798">
                  <c:v>5.8839542053522959E-2</c:v>
                </c:pt>
                <c:pt idx="799">
                  <c:v>4.8173770681577049E-2</c:v>
                </c:pt>
                <c:pt idx="800">
                  <c:v>5.2242290807090509E-2</c:v>
                </c:pt>
                <c:pt idx="801">
                  <c:v>5.0317734990954217E-2</c:v>
                </c:pt>
                <c:pt idx="802">
                  <c:v>4.5949644297361335E-2</c:v>
                </c:pt>
                <c:pt idx="803">
                  <c:v>4.0506694331591271E-2</c:v>
                </c:pt>
                <c:pt idx="804">
                  <c:v>3.3446770069515776E-2</c:v>
                </c:pt>
                <c:pt idx="805">
                  <c:v>3.2114268615605256E-2</c:v>
                </c:pt>
                <c:pt idx="806">
                  <c:v>3.8069197873283056E-2</c:v>
                </c:pt>
                <c:pt idx="807">
                  <c:v>3.0293479117411978E-2</c:v>
                </c:pt>
                <c:pt idx="808">
                  <c:v>2.776030681871073E-2</c:v>
                </c:pt>
                <c:pt idx="809">
                  <c:v>2.8601652649307033E-2</c:v>
                </c:pt>
                <c:pt idx="810">
                  <c:v>2.6046190990190888E-2</c:v>
                </c:pt>
                <c:pt idx="811">
                  <c:v>2.327374080285495E-2</c:v>
                </c:pt>
                <c:pt idx="812">
                  <c:v>2.1408305539136255E-2</c:v>
                </c:pt>
                <c:pt idx="813">
                  <c:v>2.3067485824843626E-2</c:v>
                </c:pt>
                <c:pt idx="814">
                  <c:v>2.0572508301463423E-2</c:v>
                </c:pt>
                <c:pt idx="815">
                  <c:v>1.8772794131456511E-2</c:v>
                </c:pt>
                <c:pt idx="816">
                  <c:v>1.5326484223222341E-2</c:v>
                </c:pt>
                <c:pt idx="817">
                  <c:v>1.6417460633960049E-2</c:v>
                </c:pt>
                <c:pt idx="818">
                  <c:v>1.3622612806745961E-2</c:v>
                </c:pt>
                <c:pt idx="819">
                  <c:v>1.3849152696814566E-2</c:v>
                </c:pt>
                <c:pt idx="820">
                  <c:v>1.3287124733022246E-2</c:v>
                </c:pt>
                <c:pt idx="821">
                  <c:v>1.2190644920679745E-2</c:v>
                </c:pt>
                <c:pt idx="822">
                  <c:v>1.1987088550325257E-2</c:v>
                </c:pt>
                <c:pt idx="823">
                  <c:v>1.1994816680841531E-2</c:v>
                </c:pt>
                <c:pt idx="824">
                  <c:v>1.2241844573938754E-2</c:v>
                </c:pt>
                <c:pt idx="825">
                  <c:v>1.3464602692612342E-2</c:v>
                </c:pt>
                <c:pt idx="826">
                  <c:v>1.2953383401589691E-2</c:v>
                </c:pt>
                <c:pt idx="827">
                  <c:v>1.084913395522716E-2</c:v>
                </c:pt>
                <c:pt idx="828">
                  <c:v>1.1963283620899434E-2</c:v>
                </c:pt>
                <c:pt idx="829">
                  <c:v>1.2390823672708384E-2</c:v>
                </c:pt>
                <c:pt idx="830">
                  <c:v>1.0907608238800945E-2</c:v>
                </c:pt>
                <c:pt idx="831">
                  <c:v>1.2284159150708046E-2</c:v>
                </c:pt>
                <c:pt idx="832">
                  <c:v>8.7962476011123995E-3</c:v>
                </c:pt>
                <c:pt idx="833">
                  <c:v>8.8737079754787687E-3</c:v>
                </c:pt>
                <c:pt idx="834">
                  <c:v>8.4441182258609363E-3</c:v>
                </c:pt>
                <c:pt idx="835">
                  <c:v>9.7126053320300484E-3</c:v>
                </c:pt>
                <c:pt idx="836">
                  <c:v>9.9672801050246351E-3</c:v>
                </c:pt>
                <c:pt idx="837">
                  <c:v>1.2867303710764793E-2</c:v>
                </c:pt>
                <c:pt idx="838">
                  <c:v>1.3348840909860295E-2</c:v>
                </c:pt>
                <c:pt idx="839">
                  <c:v>1.5594374696926401E-2</c:v>
                </c:pt>
                <c:pt idx="840">
                  <c:v>1.3141276004938144E-2</c:v>
                </c:pt>
                <c:pt idx="841">
                  <c:v>1.3706214565326391E-2</c:v>
                </c:pt>
                <c:pt idx="842">
                  <c:v>1.6128645706013103E-2</c:v>
                </c:pt>
                <c:pt idx="843">
                  <c:v>1.8398291133697914E-2</c:v>
                </c:pt>
                <c:pt idx="844">
                  <c:v>1.4258681169587532E-2</c:v>
                </c:pt>
                <c:pt idx="845">
                  <c:v>1.4762129530824638E-2</c:v>
                </c:pt>
                <c:pt idx="846">
                  <c:v>1.1773481615394456E-2</c:v>
                </c:pt>
                <c:pt idx="847">
                  <c:v>1.3067053335261125E-2</c:v>
                </c:pt>
                <c:pt idx="848">
                  <c:v>1.2892896862790354E-2</c:v>
                </c:pt>
                <c:pt idx="849">
                  <c:v>1.4290600278818011E-2</c:v>
                </c:pt>
                <c:pt idx="850">
                  <c:v>1.4579730921371934E-2</c:v>
                </c:pt>
                <c:pt idx="851">
                  <c:v>1.4430264135479591E-2</c:v>
                </c:pt>
                <c:pt idx="852">
                  <c:v>1.4223933074888553E-2</c:v>
                </c:pt>
                <c:pt idx="853">
                  <c:v>1.2389439203173796E-2</c:v>
                </c:pt>
                <c:pt idx="854">
                  <c:v>1.0231625121134253E-2</c:v>
                </c:pt>
                <c:pt idx="855">
                  <c:v>1.013437657727463E-2</c:v>
                </c:pt>
                <c:pt idx="856">
                  <c:v>1.0670370130983885E-2</c:v>
                </c:pt>
                <c:pt idx="857">
                  <c:v>8.5678934766937713E-3</c:v>
                </c:pt>
                <c:pt idx="858">
                  <c:v>1.079260466911954E-2</c:v>
                </c:pt>
                <c:pt idx="859">
                  <c:v>1.0083854727625942E-2</c:v>
                </c:pt>
                <c:pt idx="860">
                  <c:v>8.5120509330898521E-3</c:v>
                </c:pt>
                <c:pt idx="861">
                  <c:v>9.0278882883091816E-3</c:v>
                </c:pt>
                <c:pt idx="862">
                  <c:v>9.4791789737383395E-3</c:v>
                </c:pt>
                <c:pt idx="863">
                  <c:v>7.6174159516330681E-3</c:v>
                </c:pt>
                <c:pt idx="864">
                  <c:v>5.748739060941946E-3</c:v>
                </c:pt>
                <c:pt idx="865">
                  <c:v>7.3028860312134656E-3</c:v>
                </c:pt>
                <c:pt idx="866">
                  <c:v>8.3453667168090599E-3</c:v>
                </c:pt>
                <c:pt idx="867">
                  <c:v>7.1794271549945176E-3</c:v>
                </c:pt>
                <c:pt idx="868">
                  <c:v>8.4752736595724749E-3</c:v>
                </c:pt>
                <c:pt idx="869">
                  <c:v>1.0391713621954948E-2</c:v>
                </c:pt>
                <c:pt idx="870">
                  <c:v>7.8706667585240267E-3</c:v>
                </c:pt>
                <c:pt idx="871">
                  <c:v>1.0352944318857893E-2</c:v>
                </c:pt>
                <c:pt idx="872">
                  <c:v>1.503016132078833E-2</c:v>
                </c:pt>
                <c:pt idx="873">
                  <c:v>1.5731566803225162E-2</c:v>
                </c:pt>
                <c:pt idx="874">
                  <c:v>1.4780291976767139E-2</c:v>
                </c:pt>
                <c:pt idx="875">
                  <c:v>1.5448559050020355E-2</c:v>
                </c:pt>
                <c:pt idx="876">
                  <c:v>1.6013759004989865E-2</c:v>
                </c:pt>
                <c:pt idx="877">
                  <c:v>1.8256134487209915E-2</c:v>
                </c:pt>
                <c:pt idx="878">
                  <c:v>1.755262452190981E-2</c:v>
                </c:pt>
                <c:pt idx="879">
                  <c:v>1.9724681859308681E-2</c:v>
                </c:pt>
                <c:pt idx="880">
                  <c:v>1.4509199964648636E-2</c:v>
                </c:pt>
                <c:pt idx="881">
                  <c:v>1.2858428305304294E-2</c:v>
                </c:pt>
                <c:pt idx="882">
                  <c:v>1.1869619286737475E-2</c:v>
                </c:pt>
                <c:pt idx="883">
                  <c:v>1.0874126757439385E-2</c:v>
                </c:pt>
                <c:pt idx="884">
                  <c:v>1.1233157750541217E-2</c:v>
                </c:pt>
                <c:pt idx="885">
                  <c:v>1.3256209393037463E-2</c:v>
                </c:pt>
                <c:pt idx="886">
                  <c:v>9.4323625752229072E-3</c:v>
                </c:pt>
                <c:pt idx="887">
                  <c:v>1.1009309607307659E-2</c:v>
                </c:pt>
                <c:pt idx="888">
                  <c:v>1.0264914617631246E-2</c:v>
                </c:pt>
                <c:pt idx="889">
                  <c:v>1.0934486377883794E-2</c:v>
                </c:pt>
                <c:pt idx="890">
                  <c:v>1.5760845003524444E-2</c:v>
                </c:pt>
                <c:pt idx="891">
                  <c:v>1.3033596649093822E-2</c:v>
                </c:pt>
                <c:pt idx="892">
                  <c:v>1.7399007109574705E-2</c:v>
                </c:pt>
                <c:pt idx="893">
                  <c:v>1.5819520970163415E-2</c:v>
                </c:pt>
                <c:pt idx="894">
                  <c:v>1.4141769790900517E-2</c:v>
                </c:pt>
                <c:pt idx="895">
                  <c:v>1.1331250960883537E-2</c:v>
                </c:pt>
                <c:pt idx="896">
                  <c:v>1.1141776619019883E-2</c:v>
                </c:pt>
                <c:pt idx="897">
                  <c:v>9.7093539044548621E-3</c:v>
                </c:pt>
                <c:pt idx="898">
                  <c:v>1.0521117008818257E-2</c:v>
                </c:pt>
                <c:pt idx="899">
                  <c:v>8.7591281869740852E-3</c:v>
                </c:pt>
                <c:pt idx="900">
                  <c:v>8.1660426917053424E-3</c:v>
                </c:pt>
                <c:pt idx="901">
                  <c:v>9.1641124298058561E-3</c:v>
                </c:pt>
                <c:pt idx="902">
                  <c:v>8.8337904703115304E-3</c:v>
                </c:pt>
                <c:pt idx="903">
                  <c:v>1.0133157767611646E-2</c:v>
                </c:pt>
                <c:pt idx="904">
                  <c:v>1.0709876248979091E-2</c:v>
                </c:pt>
                <c:pt idx="905">
                  <c:v>1.0973518639406821E-2</c:v>
                </c:pt>
                <c:pt idx="906">
                  <c:v>1.1726611935791751E-2</c:v>
                </c:pt>
                <c:pt idx="907">
                  <c:v>1.3991706125270183E-2</c:v>
                </c:pt>
                <c:pt idx="908">
                  <c:v>1.2387074231735903E-2</c:v>
                </c:pt>
                <c:pt idx="909">
                  <c:v>1.1953031632744731E-2</c:v>
                </c:pt>
                <c:pt idx="910">
                  <c:v>1.6516137362733121E-2</c:v>
                </c:pt>
                <c:pt idx="911">
                  <c:v>1.631094414775194E-2</c:v>
                </c:pt>
                <c:pt idx="912">
                  <c:v>1.5942544990443185E-2</c:v>
                </c:pt>
                <c:pt idx="913">
                  <c:v>1.9677520417736068E-2</c:v>
                </c:pt>
                <c:pt idx="914">
                  <c:v>2.1438479225792333E-2</c:v>
                </c:pt>
                <c:pt idx="915">
                  <c:v>1.9272188137255838E-2</c:v>
                </c:pt>
                <c:pt idx="916">
                  <c:v>1.1395562096710591E-2</c:v>
                </c:pt>
                <c:pt idx="917">
                  <c:v>9.7958184922366295E-3</c:v>
                </c:pt>
                <c:pt idx="918">
                  <c:v>8.6467446722944419E-3</c:v>
                </c:pt>
                <c:pt idx="919">
                  <c:v>9.6368842199804575E-3</c:v>
                </c:pt>
                <c:pt idx="920">
                  <c:v>9.6406951606080003E-3</c:v>
                </c:pt>
                <c:pt idx="921">
                  <c:v>1.0208078044546685E-2</c:v>
                </c:pt>
                <c:pt idx="922">
                  <c:v>1.1008139032115805E-2</c:v>
                </c:pt>
                <c:pt idx="923">
                  <c:v>1.0827075092946078E-2</c:v>
                </c:pt>
                <c:pt idx="924">
                  <c:v>1.1384671547750622E-2</c:v>
                </c:pt>
                <c:pt idx="925">
                  <c:v>1.2914619838861885E-2</c:v>
                </c:pt>
                <c:pt idx="926">
                  <c:v>1.7244527954209405E-2</c:v>
                </c:pt>
                <c:pt idx="927">
                  <c:v>1.5024050945774437E-2</c:v>
                </c:pt>
                <c:pt idx="928">
                  <c:v>1.5936287223946063E-2</c:v>
                </c:pt>
                <c:pt idx="929">
                  <c:v>1.5805956803868947E-2</c:v>
                </c:pt>
                <c:pt idx="930">
                  <c:v>1.6649842932538503E-2</c:v>
                </c:pt>
                <c:pt idx="931">
                  <c:v>1.4766327012960535E-2</c:v>
                </c:pt>
                <c:pt idx="932">
                  <c:v>1.5288049104528755E-2</c:v>
                </c:pt>
                <c:pt idx="933">
                  <c:v>1.6632247528049506E-2</c:v>
                </c:pt>
                <c:pt idx="934">
                  <c:v>2.0008576157881076E-2</c:v>
                </c:pt>
                <c:pt idx="935">
                  <c:v>2.1492954596843198E-2</c:v>
                </c:pt>
                <c:pt idx="936">
                  <c:v>1.6607428042413264E-2</c:v>
                </c:pt>
                <c:pt idx="937">
                  <c:v>1.9829305316768801E-2</c:v>
                </c:pt>
                <c:pt idx="938">
                  <c:v>1.6468315834345132E-2</c:v>
                </c:pt>
                <c:pt idx="939">
                  <c:v>2.2622238866988817E-2</c:v>
                </c:pt>
                <c:pt idx="940">
                  <c:v>2.2897323776265216E-2</c:v>
                </c:pt>
                <c:pt idx="941">
                  <c:v>2.0447403967984563E-2</c:v>
                </c:pt>
                <c:pt idx="942">
                  <c:v>2.4712364544594773E-2</c:v>
                </c:pt>
                <c:pt idx="943">
                  <c:v>2.3756720305259799E-2</c:v>
                </c:pt>
                <c:pt idx="944">
                  <c:v>2.4445960159555316E-2</c:v>
                </c:pt>
                <c:pt idx="945">
                  <c:v>2.0187068669554394E-2</c:v>
                </c:pt>
                <c:pt idx="946">
                  <c:v>2.3954764225542796E-2</c:v>
                </c:pt>
                <c:pt idx="947">
                  <c:v>2.5085757399930287E-2</c:v>
                </c:pt>
                <c:pt idx="948">
                  <c:v>2.0296996047871795E-2</c:v>
                </c:pt>
                <c:pt idx="949">
                  <c:v>1.7138814025458908E-2</c:v>
                </c:pt>
                <c:pt idx="950">
                  <c:v>1.5017756908267038E-2</c:v>
                </c:pt>
                <c:pt idx="951">
                  <c:v>1.6280409327894312E-2</c:v>
                </c:pt>
                <c:pt idx="952">
                  <c:v>1.4316495659074E-2</c:v>
                </c:pt>
                <c:pt idx="953">
                  <c:v>1.2952478089275602E-2</c:v>
                </c:pt>
                <c:pt idx="954">
                  <c:v>1.5299491352346904E-2</c:v>
                </c:pt>
                <c:pt idx="955">
                  <c:v>1.1463754843211065E-2</c:v>
                </c:pt>
                <c:pt idx="956">
                  <c:v>1.0241515827662856E-2</c:v>
                </c:pt>
                <c:pt idx="957">
                  <c:v>7.9752789194666648E-3</c:v>
                </c:pt>
                <c:pt idx="958">
                  <c:v>9.1282438590043081E-3</c:v>
                </c:pt>
                <c:pt idx="959">
                  <c:v>8.2717335728489851E-3</c:v>
                </c:pt>
                <c:pt idx="960">
                  <c:v>8.8644518659290981E-3</c:v>
                </c:pt>
                <c:pt idx="961">
                  <c:v>9.5926600558190276E-3</c:v>
                </c:pt>
                <c:pt idx="962">
                  <c:v>9.7436428322287254E-3</c:v>
                </c:pt>
                <c:pt idx="963">
                  <c:v>1.2552224600015351E-2</c:v>
                </c:pt>
                <c:pt idx="964">
                  <c:v>1.1500937840044962E-2</c:v>
                </c:pt>
                <c:pt idx="965">
                  <c:v>1.4043113723213639E-2</c:v>
                </c:pt>
                <c:pt idx="966">
                  <c:v>1.2908572571854824E-2</c:v>
                </c:pt>
                <c:pt idx="967">
                  <c:v>2.0296146783071071E-2</c:v>
                </c:pt>
                <c:pt idx="968">
                  <c:v>2.0618302179609038E-2</c:v>
                </c:pt>
                <c:pt idx="969">
                  <c:v>2.0500168924560833E-2</c:v>
                </c:pt>
                <c:pt idx="970">
                  <c:v>2.547523137743499E-2</c:v>
                </c:pt>
                <c:pt idx="971">
                  <c:v>2.7066122447639333E-2</c:v>
                </c:pt>
                <c:pt idx="972">
                  <c:v>3.6350017931141378E-2</c:v>
                </c:pt>
                <c:pt idx="973">
                  <c:v>3.8736328731405853E-2</c:v>
                </c:pt>
                <c:pt idx="974">
                  <c:v>3.399324773809085E-2</c:v>
                </c:pt>
                <c:pt idx="975">
                  <c:v>3.2773720839500829E-2</c:v>
                </c:pt>
                <c:pt idx="976">
                  <c:v>2.6633570805723237E-2</c:v>
                </c:pt>
                <c:pt idx="977">
                  <c:v>2.1523325637524585E-2</c:v>
                </c:pt>
                <c:pt idx="978">
                  <c:v>2.5922865938388405E-2</c:v>
                </c:pt>
                <c:pt idx="979">
                  <c:v>1.8903008111707351E-2</c:v>
                </c:pt>
                <c:pt idx="980">
                  <c:v>2.7072688137794058E-2</c:v>
                </c:pt>
                <c:pt idx="981">
                  <c:v>2.1546755806451885E-2</c:v>
                </c:pt>
                <c:pt idx="982">
                  <c:v>1.9138397496273336E-2</c:v>
                </c:pt>
                <c:pt idx="983">
                  <c:v>1.6021938691425649E-2</c:v>
                </c:pt>
                <c:pt idx="984">
                  <c:v>1.8705889811170918E-2</c:v>
                </c:pt>
                <c:pt idx="985">
                  <c:v>1.5885875341740491E-2</c:v>
                </c:pt>
                <c:pt idx="986">
                  <c:v>1.5430683407201357E-2</c:v>
                </c:pt>
                <c:pt idx="987">
                  <c:v>1.7092014016375199E-2</c:v>
                </c:pt>
                <c:pt idx="988">
                  <c:v>1.314769375838082E-2</c:v>
                </c:pt>
                <c:pt idx="989">
                  <c:v>1.2037157945987007E-2</c:v>
                </c:pt>
                <c:pt idx="990">
                  <c:v>1.2198156363638682E-2</c:v>
                </c:pt>
                <c:pt idx="991">
                  <c:v>1.3125968796374116E-2</c:v>
                </c:pt>
                <c:pt idx="992">
                  <c:v>1.5352115481480338E-2</c:v>
                </c:pt>
                <c:pt idx="993">
                  <c:v>1.9951587233099081E-2</c:v>
                </c:pt>
                <c:pt idx="994">
                  <c:v>1.4861371877477474E-2</c:v>
                </c:pt>
                <c:pt idx="995">
                  <c:v>2.2813647656791228E-2</c:v>
                </c:pt>
                <c:pt idx="996">
                  <c:v>1.7019456595970778E-2</c:v>
                </c:pt>
                <c:pt idx="997">
                  <c:v>1.7470693108552017E-2</c:v>
                </c:pt>
                <c:pt idx="998">
                  <c:v>2.5084864980889857E-2</c:v>
                </c:pt>
                <c:pt idx="999">
                  <c:v>1.8325141176792934E-2</c:v>
                </c:pt>
                <c:pt idx="1000">
                  <c:v>2.3898156059231082E-2</c:v>
                </c:pt>
                <c:pt idx="1001">
                  <c:v>2.4838681726665805E-2</c:v>
                </c:pt>
                <c:pt idx="1002">
                  <c:v>2.7909941549949684E-2</c:v>
                </c:pt>
                <c:pt idx="1003">
                  <c:v>2.984614224603031E-2</c:v>
                </c:pt>
                <c:pt idx="1004">
                  <c:v>3.4308024313379183E-2</c:v>
                </c:pt>
                <c:pt idx="1005">
                  <c:v>3.6877009295413182E-2</c:v>
                </c:pt>
                <c:pt idx="1006">
                  <c:v>2.2004266037732534E-2</c:v>
                </c:pt>
                <c:pt idx="1007">
                  <c:v>2.0071686305714313E-2</c:v>
                </c:pt>
                <c:pt idx="1008">
                  <c:v>1.9869738252333048E-2</c:v>
                </c:pt>
                <c:pt idx="1009">
                  <c:v>1.693426315318499E-2</c:v>
                </c:pt>
                <c:pt idx="1010">
                  <c:v>1.6802713423672164E-2</c:v>
                </c:pt>
                <c:pt idx="1011">
                  <c:v>1.3683856796326617E-2</c:v>
                </c:pt>
                <c:pt idx="1012">
                  <c:v>1.743898732366532E-2</c:v>
                </c:pt>
                <c:pt idx="1013">
                  <c:v>1.2009187792931232E-2</c:v>
                </c:pt>
                <c:pt idx="1014">
                  <c:v>8.4715442511686893E-3</c:v>
                </c:pt>
                <c:pt idx="1015">
                  <c:v>7.7950908421582088E-3</c:v>
                </c:pt>
                <c:pt idx="1016">
                  <c:v>8.3422156401052328E-3</c:v>
                </c:pt>
                <c:pt idx="1017">
                  <c:v>7.7621031709490919E-3</c:v>
                </c:pt>
                <c:pt idx="1018">
                  <c:v>9.980773179756269E-3</c:v>
                </c:pt>
                <c:pt idx="1019">
                  <c:v>1.0919504028879718E-2</c:v>
                </c:pt>
                <c:pt idx="1020">
                  <c:v>1.2296843751834329E-2</c:v>
                </c:pt>
                <c:pt idx="1021">
                  <c:v>1.639416919790946E-2</c:v>
                </c:pt>
                <c:pt idx="1022">
                  <c:v>1.5857414107702576E-2</c:v>
                </c:pt>
                <c:pt idx="1023">
                  <c:v>1.4230318250286384E-2</c:v>
                </c:pt>
                <c:pt idx="1024">
                  <c:v>1.6017487234034258E-2</c:v>
                </c:pt>
                <c:pt idx="1025">
                  <c:v>1.4771635922966998E-2</c:v>
                </c:pt>
                <c:pt idx="1026">
                  <c:v>1.4253217590001217E-2</c:v>
                </c:pt>
                <c:pt idx="1027">
                  <c:v>1.5995223250056919E-2</c:v>
                </c:pt>
                <c:pt idx="1028">
                  <c:v>1.6978199653212945E-2</c:v>
                </c:pt>
                <c:pt idx="1029">
                  <c:v>1.4301975196070531E-2</c:v>
                </c:pt>
                <c:pt idx="1030">
                  <c:v>1.5177032919773287E-2</c:v>
                </c:pt>
                <c:pt idx="1031">
                  <c:v>1.8829023602815284E-2</c:v>
                </c:pt>
                <c:pt idx="1032">
                  <c:v>1.5145494382146445E-2</c:v>
                </c:pt>
                <c:pt idx="1033">
                  <c:v>1.7599934991231882E-2</c:v>
                </c:pt>
                <c:pt idx="1034">
                  <c:v>1.3513209933718687E-2</c:v>
                </c:pt>
                <c:pt idx="1035">
                  <c:v>2.0934680097270158E-2</c:v>
                </c:pt>
                <c:pt idx="1036">
                  <c:v>2.1155803329977466E-2</c:v>
                </c:pt>
                <c:pt idx="1037">
                  <c:v>2.1778382707649094E-2</c:v>
                </c:pt>
                <c:pt idx="1038">
                  <c:v>2.6161665297333415E-2</c:v>
                </c:pt>
                <c:pt idx="1039">
                  <c:v>3.6462472981719646E-2</c:v>
                </c:pt>
                <c:pt idx="1040">
                  <c:v>3.6348491487903624E-2</c:v>
                </c:pt>
                <c:pt idx="1041">
                  <c:v>4.016137721729595E-2</c:v>
                </c:pt>
                <c:pt idx="1042">
                  <c:v>3.6876708346713277E-2</c:v>
                </c:pt>
                <c:pt idx="1043">
                  <c:v>4.8843877596502182E-2</c:v>
                </c:pt>
                <c:pt idx="1044">
                  <c:v>4.2473951670868697E-2</c:v>
                </c:pt>
                <c:pt idx="1045">
                  <c:v>2.5770195136075785E-2</c:v>
                </c:pt>
                <c:pt idx="1046">
                  <c:v>1.5834511348622623E-2</c:v>
                </c:pt>
                <c:pt idx="1047">
                  <c:v>1.3694774954435076E-2</c:v>
                </c:pt>
                <c:pt idx="1048">
                  <c:v>1.0575325964031037E-2</c:v>
                </c:pt>
                <c:pt idx="1049">
                  <c:v>1.203722628213401E-2</c:v>
                </c:pt>
                <c:pt idx="1050">
                  <c:v>1.325676158805573E-2</c:v>
                </c:pt>
                <c:pt idx="1051">
                  <c:v>9.5723985955939259E-3</c:v>
                </c:pt>
                <c:pt idx="1052">
                  <c:v>9.1161729450318814E-3</c:v>
                </c:pt>
                <c:pt idx="1053">
                  <c:v>1.1763482865057049E-2</c:v>
                </c:pt>
                <c:pt idx="1054">
                  <c:v>1.2661997137711944E-2</c:v>
                </c:pt>
                <c:pt idx="1055">
                  <c:v>1.0798589707622255E-2</c:v>
                </c:pt>
                <c:pt idx="1056">
                  <c:v>1.2679116986326872E-2</c:v>
                </c:pt>
                <c:pt idx="1057">
                  <c:v>1.6043685542713012E-2</c:v>
                </c:pt>
                <c:pt idx="1058">
                  <c:v>1.7429133429706044E-2</c:v>
                </c:pt>
                <c:pt idx="1059">
                  <c:v>2.0795031096132174E-2</c:v>
                </c:pt>
                <c:pt idx="1060">
                  <c:v>2.491897561620721E-2</c:v>
                </c:pt>
                <c:pt idx="1061">
                  <c:v>4.2944129305539758E-2</c:v>
                </c:pt>
                <c:pt idx="1062">
                  <c:v>4.919355546391433E-2</c:v>
                </c:pt>
                <c:pt idx="1063">
                  <c:v>4.9182946192864598E-2</c:v>
                </c:pt>
                <c:pt idx="1064">
                  <c:v>5.0351317069686652E-2</c:v>
                </c:pt>
                <c:pt idx="1065">
                  <c:v>4.4504602334314546E-2</c:v>
                </c:pt>
                <c:pt idx="1066">
                  <c:v>4.6652957572822971E-2</c:v>
                </c:pt>
                <c:pt idx="1067">
                  <c:v>4.008018734028989E-2</c:v>
                </c:pt>
                <c:pt idx="1068">
                  <c:v>3.9393180746133558E-2</c:v>
                </c:pt>
                <c:pt idx="1069">
                  <c:v>3.1959139994615825E-2</c:v>
                </c:pt>
                <c:pt idx="1070">
                  <c:v>2.5341340610494333E-2</c:v>
                </c:pt>
                <c:pt idx="1071">
                  <c:v>2.1109964100025864E-2</c:v>
                </c:pt>
                <c:pt idx="1072">
                  <c:v>2.0121584334478811E-2</c:v>
                </c:pt>
                <c:pt idx="1073">
                  <c:v>2.1876073032163743E-2</c:v>
                </c:pt>
                <c:pt idx="1074">
                  <c:v>2.2773885158411052E-2</c:v>
                </c:pt>
                <c:pt idx="1075">
                  <c:v>1.841814597515946E-2</c:v>
                </c:pt>
                <c:pt idx="1076">
                  <c:v>1.389783310343818E-2</c:v>
                </c:pt>
                <c:pt idx="1077">
                  <c:v>1.2395753908390556E-2</c:v>
                </c:pt>
                <c:pt idx="1078">
                  <c:v>1.0655454025365234E-2</c:v>
                </c:pt>
                <c:pt idx="1079">
                  <c:v>1.1595864845687805E-2</c:v>
                </c:pt>
                <c:pt idx="1080">
                  <c:v>1.0556256038787935E-2</c:v>
                </c:pt>
                <c:pt idx="1081">
                  <c:v>1.4789410576809289E-2</c:v>
                </c:pt>
                <c:pt idx="1082">
                  <c:v>1.3658248519381999E-2</c:v>
                </c:pt>
                <c:pt idx="1083">
                  <c:v>1.4170255086878254E-2</c:v>
                </c:pt>
                <c:pt idx="1084">
                  <c:v>1.7002375717068866E-2</c:v>
                </c:pt>
                <c:pt idx="1085">
                  <c:v>2.1151743083249928E-2</c:v>
                </c:pt>
                <c:pt idx="1086">
                  <c:v>2.8320769218876399E-2</c:v>
                </c:pt>
                <c:pt idx="1087">
                  <c:v>2.5171944707023643E-2</c:v>
                </c:pt>
                <c:pt idx="1088">
                  <c:v>2.3744140083954129E-2</c:v>
                </c:pt>
                <c:pt idx="1089">
                  <c:v>2.5455973349737274E-2</c:v>
                </c:pt>
                <c:pt idx="1090">
                  <c:v>2.8660533497725935E-2</c:v>
                </c:pt>
                <c:pt idx="1091">
                  <c:v>3.222971418277177E-2</c:v>
                </c:pt>
                <c:pt idx="1092">
                  <c:v>3.798374087777856E-2</c:v>
                </c:pt>
                <c:pt idx="1093">
                  <c:v>3.591802937684474E-2</c:v>
                </c:pt>
                <c:pt idx="1094">
                  <c:v>3.426579491206716E-2</c:v>
                </c:pt>
                <c:pt idx="1095">
                  <c:v>2.9405603801923984E-2</c:v>
                </c:pt>
                <c:pt idx="1096">
                  <c:v>3.3895505002445883E-2</c:v>
                </c:pt>
                <c:pt idx="1097">
                  <c:v>2.5124296664233031E-2</c:v>
                </c:pt>
                <c:pt idx="1098">
                  <c:v>2.1666864493587849E-2</c:v>
                </c:pt>
                <c:pt idx="1099">
                  <c:v>1.8610237943965519E-2</c:v>
                </c:pt>
                <c:pt idx="1100">
                  <c:v>1.772791051113648E-2</c:v>
                </c:pt>
                <c:pt idx="1101">
                  <c:v>1.5704630806898469E-2</c:v>
                </c:pt>
                <c:pt idx="1102">
                  <c:v>1.5128536976745993E-2</c:v>
                </c:pt>
                <c:pt idx="1103">
                  <c:v>1.4452831313649757E-2</c:v>
                </c:pt>
                <c:pt idx="1104">
                  <c:v>2.0094241499262103E-2</c:v>
                </c:pt>
                <c:pt idx="1105">
                  <c:v>2.1589137566209029E-2</c:v>
                </c:pt>
                <c:pt idx="1106">
                  <c:v>2.0272948376312255E-2</c:v>
                </c:pt>
                <c:pt idx="1107">
                  <c:v>2.2189667877608999E-2</c:v>
                </c:pt>
                <c:pt idx="1108">
                  <c:v>2.4573051727408996E-2</c:v>
                </c:pt>
                <c:pt idx="1109">
                  <c:v>2.2034700895330887E-2</c:v>
                </c:pt>
                <c:pt idx="1110">
                  <c:v>2.0177649370862139E-2</c:v>
                </c:pt>
                <c:pt idx="1111">
                  <c:v>2.3432056762969354E-2</c:v>
                </c:pt>
                <c:pt idx="1112">
                  <c:v>2.0558547957349245E-2</c:v>
                </c:pt>
                <c:pt idx="1113">
                  <c:v>1.9410394018525519E-2</c:v>
                </c:pt>
                <c:pt idx="1114">
                  <c:v>1.7571159799048219E-2</c:v>
                </c:pt>
                <c:pt idx="1115">
                  <c:v>1.907862595375039E-2</c:v>
                </c:pt>
                <c:pt idx="1116">
                  <c:v>2.5508035006641248E-2</c:v>
                </c:pt>
                <c:pt idx="1117">
                  <c:v>2.7293040131012632E-2</c:v>
                </c:pt>
                <c:pt idx="1118">
                  <c:v>3.9051583426431183E-2</c:v>
                </c:pt>
                <c:pt idx="1119">
                  <c:v>4.1016779881186127E-2</c:v>
                </c:pt>
                <c:pt idx="1120">
                  <c:v>4.4279078775000577E-2</c:v>
                </c:pt>
                <c:pt idx="1121">
                  <c:v>5.1142434695637985E-2</c:v>
                </c:pt>
                <c:pt idx="1122">
                  <c:v>5.4224061541603287E-2</c:v>
                </c:pt>
                <c:pt idx="1123">
                  <c:v>5.0545540484167109E-2</c:v>
                </c:pt>
                <c:pt idx="1124">
                  <c:v>5.8484606834984035E-2</c:v>
                </c:pt>
                <c:pt idx="1125">
                  <c:v>4.8921578229380314E-2</c:v>
                </c:pt>
                <c:pt idx="1126">
                  <c:v>5.4928989785101995E-2</c:v>
                </c:pt>
                <c:pt idx="1127">
                  <c:v>5.6795994095165891E-2</c:v>
                </c:pt>
                <c:pt idx="1128">
                  <c:v>4.0610078867867237E-2</c:v>
                </c:pt>
                <c:pt idx="1129">
                  <c:v>3.3177349828464375E-2</c:v>
                </c:pt>
                <c:pt idx="1130">
                  <c:v>3.0796146404608281E-2</c:v>
                </c:pt>
                <c:pt idx="1131">
                  <c:v>2.0382990103222195E-2</c:v>
                </c:pt>
                <c:pt idx="1132">
                  <c:v>1.7997657775202573E-2</c:v>
                </c:pt>
                <c:pt idx="1133">
                  <c:v>2.0036623386719594E-2</c:v>
                </c:pt>
                <c:pt idx="1134">
                  <c:v>1.9721097822694274E-2</c:v>
                </c:pt>
                <c:pt idx="1135">
                  <c:v>1.6993070672456222E-2</c:v>
                </c:pt>
                <c:pt idx="1136">
                  <c:v>1.4440757997327257E-2</c:v>
                </c:pt>
                <c:pt idx="1137">
                  <c:v>1.6350283254887354E-2</c:v>
                </c:pt>
                <c:pt idx="1138">
                  <c:v>1.1275017617096129E-2</c:v>
                </c:pt>
                <c:pt idx="1139">
                  <c:v>1.0759730313935892E-2</c:v>
                </c:pt>
                <c:pt idx="1140">
                  <c:v>1.2075308420949638E-2</c:v>
                </c:pt>
                <c:pt idx="1141">
                  <c:v>7.9830227423238389E-3</c:v>
                </c:pt>
                <c:pt idx="1142">
                  <c:v>8.1495261988008879E-3</c:v>
                </c:pt>
                <c:pt idx="1143">
                  <c:v>7.5498965757250314E-3</c:v>
                </c:pt>
                <c:pt idx="1144">
                  <c:v>7.8882468067064983E-3</c:v>
                </c:pt>
                <c:pt idx="1145">
                  <c:v>8.3538643146482284E-3</c:v>
                </c:pt>
                <c:pt idx="1146">
                  <c:v>1.1449097421131241E-2</c:v>
                </c:pt>
                <c:pt idx="1147">
                  <c:v>9.7617743615896601E-3</c:v>
                </c:pt>
                <c:pt idx="1148">
                  <c:v>1.043720710456021E-2</c:v>
                </c:pt>
                <c:pt idx="1149">
                  <c:v>9.8856515589524491E-3</c:v>
                </c:pt>
                <c:pt idx="1150">
                  <c:v>9.4941588514396141E-3</c:v>
                </c:pt>
                <c:pt idx="1151">
                  <c:v>1.0608218265853358E-2</c:v>
                </c:pt>
                <c:pt idx="1152">
                  <c:v>9.4857889262893215E-3</c:v>
                </c:pt>
                <c:pt idx="1153">
                  <c:v>1.0156508959733043E-2</c:v>
                </c:pt>
                <c:pt idx="1154">
                  <c:v>9.8892823881129837E-3</c:v>
                </c:pt>
                <c:pt idx="1155">
                  <c:v>7.2738196069059126E-3</c:v>
                </c:pt>
                <c:pt idx="1156">
                  <c:v>6.4735659374915927E-3</c:v>
                </c:pt>
                <c:pt idx="1157">
                  <c:v>6.598411149060299E-3</c:v>
                </c:pt>
                <c:pt idx="1158">
                  <c:v>5.0145383401500659E-3</c:v>
                </c:pt>
                <c:pt idx="1159">
                  <c:v>6.0291731692964203E-3</c:v>
                </c:pt>
                <c:pt idx="1160">
                  <c:v>1.0043492417391624E-2</c:v>
                </c:pt>
                <c:pt idx="1161">
                  <c:v>8.3431108643708587E-3</c:v>
                </c:pt>
                <c:pt idx="1162">
                  <c:v>9.6103140710235603E-3</c:v>
                </c:pt>
                <c:pt idx="1163">
                  <c:v>9.6797423868957688E-3</c:v>
                </c:pt>
                <c:pt idx="1164">
                  <c:v>7.7754283741737987E-3</c:v>
                </c:pt>
                <c:pt idx="1165">
                  <c:v>8.2550564435918648E-3</c:v>
                </c:pt>
                <c:pt idx="1166">
                  <c:v>9.029237709402187E-3</c:v>
                </c:pt>
                <c:pt idx="1167">
                  <c:v>7.8287151115094614E-3</c:v>
                </c:pt>
                <c:pt idx="1168">
                  <c:v>8.1292278160511218E-3</c:v>
                </c:pt>
                <c:pt idx="1169">
                  <c:v>1.1401693180516995E-2</c:v>
                </c:pt>
                <c:pt idx="1170">
                  <c:v>1.105751034470364E-2</c:v>
                </c:pt>
                <c:pt idx="1171">
                  <c:v>9.0489339183761498E-3</c:v>
                </c:pt>
                <c:pt idx="1172">
                  <c:v>9.7410695762777388E-3</c:v>
                </c:pt>
                <c:pt idx="1173">
                  <c:v>8.822187650073237E-3</c:v>
                </c:pt>
                <c:pt idx="1174">
                  <c:v>8.2272957748818175E-3</c:v>
                </c:pt>
                <c:pt idx="1175">
                  <c:v>6.9848523850688602E-3</c:v>
                </c:pt>
                <c:pt idx="1176">
                  <c:v>8.6377676861270486E-3</c:v>
                </c:pt>
                <c:pt idx="1177">
                  <c:v>8.9190909591700378E-3</c:v>
                </c:pt>
                <c:pt idx="1178">
                  <c:v>1.0918972709833649E-2</c:v>
                </c:pt>
                <c:pt idx="1179">
                  <c:v>1.0634788100538807E-2</c:v>
                </c:pt>
                <c:pt idx="1180">
                  <c:v>1.0690054501989286E-2</c:v>
                </c:pt>
                <c:pt idx="1181">
                  <c:v>1.3414802840739575E-2</c:v>
                </c:pt>
                <c:pt idx="1182">
                  <c:v>1.7544737187101089E-2</c:v>
                </c:pt>
                <c:pt idx="1183">
                  <c:v>1.8324033223966477E-2</c:v>
                </c:pt>
                <c:pt idx="1184">
                  <c:v>1.8810288315216288E-2</c:v>
                </c:pt>
                <c:pt idx="1185">
                  <c:v>1.4301864259834249E-2</c:v>
                </c:pt>
                <c:pt idx="1186">
                  <c:v>1.7266391994647572E-2</c:v>
                </c:pt>
                <c:pt idx="1187">
                  <c:v>2.0184429769381663E-2</c:v>
                </c:pt>
                <c:pt idx="1188">
                  <c:v>2.0035607784117167E-2</c:v>
                </c:pt>
                <c:pt idx="1189">
                  <c:v>2.2303519819874187E-2</c:v>
                </c:pt>
                <c:pt idx="1190">
                  <c:v>2.3786587217320569E-2</c:v>
                </c:pt>
                <c:pt idx="1191">
                  <c:v>1.8608959181285561E-2</c:v>
                </c:pt>
                <c:pt idx="1192">
                  <c:v>1.4104856109006135E-2</c:v>
                </c:pt>
                <c:pt idx="1193">
                  <c:v>9.2726483601594401E-3</c:v>
                </c:pt>
                <c:pt idx="1194">
                  <c:v>8.6124758339159377E-3</c:v>
                </c:pt>
                <c:pt idx="1195">
                  <c:v>9.7634878438505792E-3</c:v>
                </c:pt>
                <c:pt idx="1196">
                  <c:v>1.0136099916083023E-2</c:v>
                </c:pt>
                <c:pt idx="1197">
                  <c:v>9.5005543529512806E-3</c:v>
                </c:pt>
                <c:pt idx="1198">
                  <c:v>1.0938164041976783E-2</c:v>
                </c:pt>
                <c:pt idx="1199">
                  <c:v>1.2716999453508765E-2</c:v>
                </c:pt>
                <c:pt idx="1200">
                  <c:v>1.2809458832375744E-2</c:v>
                </c:pt>
                <c:pt idx="1201">
                  <c:v>1.3366901260232194E-2</c:v>
                </c:pt>
                <c:pt idx="1202">
                  <c:v>1.5829461937761136E-2</c:v>
                </c:pt>
                <c:pt idx="1203">
                  <c:v>1.4805395374866517E-2</c:v>
                </c:pt>
                <c:pt idx="1204">
                  <c:v>1.4456504350541058E-2</c:v>
                </c:pt>
                <c:pt idx="1205">
                  <c:v>1.5261946516620174E-2</c:v>
                </c:pt>
                <c:pt idx="1206">
                  <c:v>1.4480270939954827E-2</c:v>
                </c:pt>
                <c:pt idx="1207">
                  <c:v>1.6943413733387307E-2</c:v>
                </c:pt>
                <c:pt idx="1208">
                  <c:v>1.4412068029042432E-2</c:v>
                </c:pt>
                <c:pt idx="1209">
                  <c:v>1.7171608867937213E-2</c:v>
                </c:pt>
                <c:pt idx="1210">
                  <c:v>1.7047436790664547E-2</c:v>
                </c:pt>
                <c:pt idx="1211">
                  <c:v>1.5785373923900295E-2</c:v>
                </c:pt>
                <c:pt idx="1212">
                  <c:v>1.8833987529521829E-2</c:v>
                </c:pt>
                <c:pt idx="1213">
                  <c:v>2.1403660767862098E-2</c:v>
                </c:pt>
                <c:pt idx="1214">
                  <c:v>1.6882282945138032E-2</c:v>
                </c:pt>
                <c:pt idx="1215">
                  <c:v>2.0388428761313419E-2</c:v>
                </c:pt>
                <c:pt idx="1216">
                  <c:v>1.8644348413699014E-2</c:v>
                </c:pt>
                <c:pt idx="1217">
                  <c:v>1.919134669728622E-2</c:v>
                </c:pt>
                <c:pt idx="1218">
                  <c:v>2.0419491584298261E-2</c:v>
                </c:pt>
                <c:pt idx="1219">
                  <c:v>2.4408735032272463E-2</c:v>
                </c:pt>
                <c:pt idx="1220">
                  <c:v>2.2657330709995649E-2</c:v>
                </c:pt>
                <c:pt idx="1221">
                  <c:v>1.4688285901665619E-2</c:v>
                </c:pt>
                <c:pt idx="1222">
                  <c:v>1.5695732381607565E-2</c:v>
                </c:pt>
                <c:pt idx="1223">
                  <c:v>1.5170348911660124E-2</c:v>
                </c:pt>
                <c:pt idx="1224">
                  <c:v>1.7097774666380898E-2</c:v>
                </c:pt>
                <c:pt idx="1225">
                  <c:v>1.7768559015769569E-2</c:v>
                </c:pt>
                <c:pt idx="1226">
                  <c:v>1.6478134871647263E-2</c:v>
                </c:pt>
                <c:pt idx="1227">
                  <c:v>1.9803528494909892E-2</c:v>
                </c:pt>
                <c:pt idx="1228">
                  <c:v>1.8621272583514873E-2</c:v>
                </c:pt>
                <c:pt idx="1229">
                  <c:v>1.9914517074247885E-2</c:v>
                </c:pt>
                <c:pt idx="1230">
                  <c:v>2.2149022637932583E-2</c:v>
                </c:pt>
                <c:pt idx="1231">
                  <c:v>2.2261171251215926E-2</c:v>
                </c:pt>
                <c:pt idx="1232">
                  <c:v>2.1953315001199371E-2</c:v>
                </c:pt>
                <c:pt idx="1233">
                  <c:v>2.644605195779514E-2</c:v>
                </c:pt>
                <c:pt idx="1234">
                  <c:v>2.7825679283487847E-2</c:v>
                </c:pt>
                <c:pt idx="1235">
                  <c:v>2.9553220276742811E-2</c:v>
                </c:pt>
                <c:pt idx="1236">
                  <c:v>2.6872418787385499E-2</c:v>
                </c:pt>
                <c:pt idx="1237">
                  <c:v>2.8469619884871469E-2</c:v>
                </c:pt>
                <c:pt idx="1238">
                  <c:v>3.0105018228919696E-2</c:v>
                </c:pt>
                <c:pt idx="1239">
                  <c:v>2.8441934967379259E-2</c:v>
                </c:pt>
                <c:pt idx="1240">
                  <c:v>2.8836981344490031E-2</c:v>
                </c:pt>
                <c:pt idx="1241">
                  <c:v>2.7623347496019867E-2</c:v>
                </c:pt>
                <c:pt idx="1242">
                  <c:v>3.2850444540727441E-2</c:v>
                </c:pt>
                <c:pt idx="1243">
                  <c:v>2.8974979771934278E-2</c:v>
                </c:pt>
                <c:pt idx="1244">
                  <c:v>3.0508550511914808E-2</c:v>
                </c:pt>
                <c:pt idx="1245">
                  <c:v>3.0388118103896099E-2</c:v>
                </c:pt>
                <c:pt idx="1246">
                  <c:v>3.0612814045053033E-2</c:v>
                </c:pt>
                <c:pt idx="1247">
                  <c:v>2.7736233475549068E-2</c:v>
                </c:pt>
                <c:pt idx="1248">
                  <c:v>2.7819598445869287E-2</c:v>
                </c:pt>
                <c:pt idx="1249">
                  <c:v>2.848398068339706E-2</c:v>
                </c:pt>
                <c:pt idx="1250">
                  <c:v>1.5801962355088628E-2</c:v>
                </c:pt>
                <c:pt idx="1251">
                  <c:v>1.5822122083971782E-2</c:v>
                </c:pt>
                <c:pt idx="1252">
                  <c:v>1.806560126123968E-2</c:v>
                </c:pt>
                <c:pt idx="1253">
                  <c:v>2.1056759683153195E-2</c:v>
                </c:pt>
                <c:pt idx="1254">
                  <c:v>1.905544175900168E-2</c:v>
                </c:pt>
                <c:pt idx="1255">
                  <c:v>2.0777084953638874E-2</c:v>
                </c:pt>
                <c:pt idx="1256">
                  <c:v>2.3626852056154481E-2</c:v>
                </c:pt>
                <c:pt idx="1257">
                  <c:v>2.0391288884783351E-2</c:v>
                </c:pt>
                <c:pt idx="1258">
                  <c:v>2.5263848458627815E-2</c:v>
                </c:pt>
                <c:pt idx="1259">
                  <c:v>3.1236659205504381E-2</c:v>
                </c:pt>
                <c:pt idx="1260">
                  <c:v>3.3675572236525203E-2</c:v>
                </c:pt>
                <c:pt idx="1261">
                  <c:v>2.9190771204483795E-2</c:v>
                </c:pt>
                <c:pt idx="1262">
                  <c:v>4.0495294319776803E-2</c:v>
                </c:pt>
                <c:pt idx="1263">
                  <c:v>3.6207405680786231E-2</c:v>
                </c:pt>
                <c:pt idx="1264">
                  <c:v>3.5869279391543329E-2</c:v>
                </c:pt>
                <c:pt idx="1265">
                  <c:v>3.892558219355826E-2</c:v>
                </c:pt>
                <c:pt idx="1266">
                  <c:v>3.8401862856228659E-2</c:v>
                </c:pt>
                <c:pt idx="1267">
                  <c:v>4.6045038813083861E-2</c:v>
                </c:pt>
                <c:pt idx="1268">
                  <c:v>4.359117826245696E-2</c:v>
                </c:pt>
                <c:pt idx="1269">
                  <c:v>4.3916438653371123E-2</c:v>
                </c:pt>
                <c:pt idx="1270">
                  <c:v>4.1001157848678041E-2</c:v>
                </c:pt>
                <c:pt idx="1271">
                  <c:v>3.882947741993658E-2</c:v>
                </c:pt>
                <c:pt idx="1272">
                  <c:v>3.9810010123879164E-2</c:v>
                </c:pt>
                <c:pt idx="1273">
                  <c:v>3.5827123356627986E-2</c:v>
                </c:pt>
                <c:pt idx="1274">
                  <c:v>3.5011229326521176E-2</c:v>
                </c:pt>
                <c:pt idx="1275">
                  <c:v>3.420258524001249E-2</c:v>
                </c:pt>
                <c:pt idx="1276">
                  <c:v>3.6030049883059412E-2</c:v>
                </c:pt>
                <c:pt idx="1277">
                  <c:v>3.4038004643544589E-2</c:v>
                </c:pt>
                <c:pt idx="1278">
                  <c:v>3.2997069524710397E-2</c:v>
                </c:pt>
                <c:pt idx="1279">
                  <c:v>4.6498454113729021E-2</c:v>
                </c:pt>
                <c:pt idx="1280">
                  <c:v>5.5624333711541268E-2</c:v>
                </c:pt>
                <c:pt idx="1281">
                  <c:v>4.3849219070014565E-2</c:v>
                </c:pt>
                <c:pt idx="1282">
                  <c:v>4.6519087443722754E-2</c:v>
                </c:pt>
                <c:pt idx="1283">
                  <c:v>5.3035299843452968E-2</c:v>
                </c:pt>
                <c:pt idx="1284">
                  <c:v>5.5332613754508687E-2</c:v>
                </c:pt>
                <c:pt idx="1285">
                  <c:v>6.06252412004483E-2</c:v>
                </c:pt>
                <c:pt idx="1286">
                  <c:v>5.3715327533088691E-2</c:v>
                </c:pt>
                <c:pt idx="1287">
                  <c:v>5.9285366415408922E-2</c:v>
                </c:pt>
                <c:pt idx="1288">
                  <c:v>5.6713595560173927E-2</c:v>
                </c:pt>
                <c:pt idx="1289">
                  <c:v>5.6605627390841122E-2</c:v>
                </c:pt>
                <c:pt idx="1290">
                  <c:v>4.8719296266745787E-2</c:v>
                </c:pt>
                <c:pt idx="1291">
                  <c:v>5.4776726969355032E-2</c:v>
                </c:pt>
                <c:pt idx="1292">
                  <c:v>5.2617035124074625E-2</c:v>
                </c:pt>
                <c:pt idx="1293">
                  <c:v>4.8280286905927144E-2</c:v>
                </c:pt>
                <c:pt idx="1294">
                  <c:v>5.1966116055692221E-2</c:v>
                </c:pt>
                <c:pt idx="1295">
                  <c:v>4.4169098332758006E-2</c:v>
                </c:pt>
                <c:pt idx="1296">
                  <c:v>4.4403112559134636E-2</c:v>
                </c:pt>
                <c:pt idx="1297">
                  <c:v>5.2434680760298988E-2</c:v>
                </c:pt>
                <c:pt idx="1298">
                  <c:v>4.1992399653259627E-2</c:v>
                </c:pt>
                <c:pt idx="1299">
                  <c:v>4.3339701754778047E-2</c:v>
                </c:pt>
                <c:pt idx="1300">
                  <c:v>4.3430878323967519E-2</c:v>
                </c:pt>
                <c:pt idx="1301">
                  <c:v>4.5658695369394577E-2</c:v>
                </c:pt>
                <c:pt idx="1302">
                  <c:v>3.7066633038746834E-2</c:v>
                </c:pt>
                <c:pt idx="1303">
                  <c:v>3.2532017229623816E-2</c:v>
                </c:pt>
                <c:pt idx="1304">
                  <c:v>2.6784391345336989E-2</c:v>
                </c:pt>
                <c:pt idx="1305">
                  <c:v>2.4240629474708775E-2</c:v>
                </c:pt>
                <c:pt idx="1306">
                  <c:v>2.8890121421431724E-2</c:v>
                </c:pt>
                <c:pt idx="1307">
                  <c:v>2.5244917058264513E-2</c:v>
                </c:pt>
                <c:pt idx="1308">
                  <c:v>2.764716464891509E-2</c:v>
                </c:pt>
                <c:pt idx="1309">
                  <c:v>2.3032790127848594E-2</c:v>
                </c:pt>
                <c:pt idx="1310">
                  <c:v>2.1140018316215627E-2</c:v>
                </c:pt>
                <c:pt idx="1311">
                  <c:v>2.0458478854158454E-2</c:v>
                </c:pt>
                <c:pt idx="1312">
                  <c:v>2.2414221330333162E-2</c:v>
                </c:pt>
                <c:pt idx="1313">
                  <c:v>2.6219534333696712E-2</c:v>
                </c:pt>
                <c:pt idx="1314">
                  <c:v>2.1682111048734527E-2</c:v>
                </c:pt>
                <c:pt idx="1315">
                  <c:v>2.0923808540702984E-2</c:v>
                </c:pt>
                <c:pt idx="1316">
                  <c:v>2.4332984916620278E-2</c:v>
                </c:pt>
                <c:pt idx="1317">
                  <c:v>2.2945628298749094E-2</c:v>
                </c:pt>
                <c:pt idx="1318">
                  <c:v>2.5484019403439473E-2</c:v>
                </c:pt>
                <c:pt idx="1319">
                  <c:v>2.7543366151975206E-2</c:v>
                </c:pt>
                <c:pt idx="1320">
                  <c:v>2.5774141575100978E-2</c:v>
                </c:pt>
                <c:pt idx="1321">
                  <c:v>2.7399844969885245E-2</c:v>
                </c:pt>
                <c:pt idx="1322">
                  <c:v>2.6531652847188503E-2</c:v>
                </c:pt>
                <c:pt idx="1323">
                  <c:v>1.9763536771022348E-2</c:v>
                </c:pt>
                <c:pt idx="1324">
                  <c:v>2.4015723366660458E-2</c:v>
                </c:pt>
                <c:pt idx="1325">
                  <c:v>2.6130525912219177E-2</c:v>
                </c:pt>
                <c:pt idx="1326">
                  <c:v>1.8997191149665277E-2</c:v>
                </c:pt>
                <c:pt idx="1327">
                  <c:v>2.251248254091516E-2</c:v>
                </c:pt>
                <c:pt idx="1328">
                  <c:v>2.0991888329975759E-2</c:v>
                </c:pt>
                <c:pt idx="1329">
                  <c:v>1.8486412000402318E-2</c:v>
                </c:pt>
                <c:pt idx="1330">
                  <c:v>2.6982790553220989E-2</c:v>
                </c:pt>
                <c:pt idx="1331">
                  <c:v>1.9935601075375994E-2</c:v>
                </c:pt>
                <c:pt idx="1332">
                  <c:v>2.2070607581150068E-2</c:v>
                </c:pt>
                <c:pt idx="1333">
                  <c:v>1.8783854481270013E-2</c:v>
                </c:pt>
                <c:pt idx="1334">
                  <c:v>1.7138849194597502E-2</c:v>
                </c:pt>
                <c:pt idx="1335">
                  <c:v>1.7414501279899772E-2</c:v>
                </c:pt>
                <c:pt idx="1336">
                  <c:v>1.6302252171248355E-2</c:v>
                </c:pt>
                <c:pt idx="1337">
                  <c:v>1.6696146544395014E-2</c:v>
                </c:pt>
                <c:pt idx="1338">
                  <c:v>1.7798063864053783E-2</c:v>
                </c:pt>
                <c:pt idx="1339">
                  <c:v>1.969280303657913E-2</c:v>
                </c:pt>
                <c:pt idx="1340">
                  <c:v>1.7828261100822116E-2</c:v>
                </c:pt>
                <c:pt idx="1341">
                  <c:v>1.6166897319726391E-2</c:v>
                </c:pt>
                <c:pt idx="1342">
                  <c:v>1.6677702305741386E-2</c:v>
                </c:pt>
                <c:pt idx="1343">
                  <c:v>1.5977998495080699E-2</c:v>
                </c:pt>
                <c:pt idx="1344">
                  <c:v>2.2838616567699588E-2</c:v>
                </c:pt>
                <c:pt idx="1345">
                  <c:v>1.8120000862750282E-2</c:v>
                </c:pt>
                <c:pt idx="1346">
                  <c:v>1.3611262120549915E-2</c:v>
                </c:pt>
                <c:pt idx="1347">
                  <c:v>1.5064522848089431E-2</c:v>
                </c:pt>
                <c:pt idx="1348">
                  <c:v>1.6120203234875501E-2</c:v>
                </c:pt>
                <c:pt idx="1349">
                  <c:v>1.4367487709946745E-2</c:v>
                </c:pt>
                <c:pt idx="1350">
                  <c:v>1.4437878531928936E-2</c:v>
                </c:pt>
                <c:pt idx="1351">
                  <c:v>1.4728062877074961E-2</c:v>
                </c:pt>
                <c:pt idx="1352">
                  <c:v>1.6793899934361565E-2</c:v>
                </c:pt>
                <c:pt idx="1353">
                  <c:v>1.294567683128121E-2</c:v>
                </c:pt>
                <c:pt idx="1354">
                  <c:v>1.3512302865788981E-2</c:v>
                </c:pt>
                <c:pt idx="1355">
                  <c:v>1.5708106892793922E-2</c:v>
                </c:pt>
                <c:pt idx="1356">
                  <c:v>1.6387265159287085E-2</c:v>
                </c:pt>
                <c:pt idx="1357">
                  <c:v>1.4211634194833511E-2</c:v>
                </c:pt>
                <c:pt idx="1358">
                  <c:v>1.0834603825830923E-2</c:v>
                </c:pt>
                <c:pt idx="1359">
                  <c:v>1.4406659170443748E-2</c:v>
                </c:pt>
                <c:pt idx="1360">
                  <c:v>1.2088616349389776E-2</c:v>
                </c:pt>
                <c:pt idx="1361">
                  <c:v>1.1401796332920829E-2</c:v>
                </c:pt>
                <c:pt idx="1362">
                  <c:v>9.8046830183508692E-3</c:v>
                </c:pt>
                <c:pt idx="1363">
                  <c:v>1.3330625095705309E-2</c:v>
                </c:pt>
                <c:pt idx="1364">
                  <c:v>1.8266235564874583E-2</c:v>
                </c:pt>
                <c:pt idx="1365">
                  <c:v>1.3393182647768077E-2</c:v>
                </c:pt>
                <c:pt idx="1366">
                  <c:v>1.5348208669970333E-2</c:v>
                </c:pt>
                <c:pt idx="1367">
                  <c:v>1.8074871855083122E-2</c:v>
                </c:pt>
                <c:pt idx="1368">
                  <c:v>1.4790356443988054E-2</c:v>
                </c:pt>
                <c:pt idx="1369">
                  <c:v>1.677207549969648E-2</c:v>
                </c:pt>
                <c:pt idx="1370">
                  <c:v>1.2044045736284035E-2</c:v>
                </c:pt>
                <c:pt idx="1371">
                  <c:v>1.4701775570450862E-2</c:v>
                </c:pt>
                <c:pt idx="1372">
                  <c:v>1.5107853937574491E-2</c:v>
                </c:pt>
                <c:pt idx="1373">
                  <c:v>1.3509174492122944E-2</c:v>
                </c:pt>
                <c:pt idx="1374">
                  <c:v>1.6216961467045776E-2</c:v>
                </c:pt>
                <c:pt idx="1375">
                  <c:v>1.3373843657403121E-2</c:v>
                </c:pt>
                <c:pt idx="1376">
                  <c:v>1.7554762537355936E-2</c:v>
                </c:pt>
                <c:pt idx="1377">
                  <c:v>1.7388070032703939E-2</c:v>
                </c:pt>
                <c:pt idx="1378">
                  <c:v>1.5326538357308794E-2</c:v>
                </c:pt>
                <c:pt idx="1379">
                  <c:v>1.952859691353305E-2</c:v>
                </c:pt>
                <c:pt idx="1380">
                  <c:v>1.5200308749553269E-2</c:v>
                </c:pt>
                <c:pt idx="1381">
                  <c:v>1.7241546834060477E-2</c:v>
                </c:pt>
                <c:pt idx="1382">
                  <c:v>1.9138556997557003E-2</c:v>
                </c:pt>
                <c:pt idx="1383">
                  <c:v>1.7160422069426477E-2</c:v>
                </c:pt>
                <c:pt idx="1384">
                  <c:v>1.7230068833763917E-2</c:v>
                </c:pt>
                <c:pt idx="1385">
                  <c:v>1.3315979401188685E-2</c:v>
                </c:pt>
                <c:pt idx="1386">
                  <c:v>1.2827614037372431E-2</c:v>
                </c:pt>
                <c:pt idx="1387">
                  <c:v>1.1961180443064257E-2</c:v>
                </c:pt>
                <c:pt idx="1388">
                  <c:v>1.0768491254636376E-2</c:v>
                </c:pt>
                <c:pt idx="1389">
                  <c:v>1.3292742572932299E-2</c:v>
                </c:pt>
                <c:pt idx="1390">
                  <c:v>8.6464233297672208E-3</c:v>
                </c:pt>
                <c:pt idx="1391">
                  <c:v>7.8671838676331891E-3</c:v>
                </c:pt>
                <c:pt idx="1392">
                  <c:v>6.0753125118837492E-3</c:v>
                </c:pt>
                <c:pt idx="1393">
                  <c:v>6.4841069418415907E-3</c:v>
                </c:pt>
                <c:pt idx="1394">
                  <c:v>6.3675649859765123E-3</c:v>
                </c:pt>
                <c:pt idx="1395">
                  <c:v>6.3531907137161121E-3</c:v>
                </c:pt>
                <c:pt idx="1396">
                  <c:v>5.6862446257397439E-3</c:v>
                </c:pt>
                <c:pt idx="1397">
                  <c:v>5.2874939771829993E-3</c:v>
                </c:pt>
                <c:pt idx="1398">
                  <c:v>6.2661725156433678E-3</c:v>
                </c:pt>
                <c:pt idx="1399">
                  <c:v>6.5564132987640817E-3</c:v>
                </c:pt>
                <c:pt idx="1400">
                  <c:v>7.3753897259977623E-3</c:v>
                </c:pt>
                <c:pt idx="1401">
                  <c:v>8.8027171468131916E-3</c:v>
                </c:pt>
                <c:pt idx="1402">
                  <c:v>9.7628674326421926E-3</c:v>
                </c:pt>
                <c:pt idx="1403">
                  <c:v>1.1559451233927338E-2</c:v>
                </c:pt>
                <c:pt idx="1404">
                  <c:v>9.1878030189139724E-3</c:v>
                </c:pt>
                <c:pt idx="1405">
                  <c:v>9.2515815780080911E-3</c:v>
                </c:pt>
                <c:pt idx="1406">
                  <c:v>8.7665702607892648E-3</c:v>
                </c:pt>
                <c:pt idx="1407">
                  <c:v>7.96549649418022E-3</c:v>
                </c:pt>
                <c:pt idx="1408">
                  <c:v>8.4431297240106073E-3</c:v>
                </c:pt>
                <c:pt idx="1409">
                  <c:v>6.7713517352641552E-3</c:v>
                </c:pt>
                <c:pt idx="1410">
                  <c:v>7.024327722605736E-3</c:v>
                </c:pt>
                <c:pt idx="1411">
                  <c:v>9.1700103576050265E-3</c:v>
                </c:pt>
                <c:pt idx="1412">
                  <c:v>8.3972627729385386E-3</c:v>
                </c:pt>
                <c:pt idx="1413">
                  <c:v>7.8005229431504881E-3</c:v>
                </c:pt>
                <c:pt idx="1414">
                  <c:v>8.5141524655877217E-3</c:v>
                </c:pt>
                <c:pt idx="1415">
                  <c:v>9.7657407986644056E-3</c:v>
                </c:pt>
                <c:pt idx="1416">
                  <c:v>9.0138494252762231E-3</c:v>
                </c:pt>
                <c:pt idx="1417">
                  <c:v>8.6967391170832999E-3</c:v>
                </c:pt>
                <c:pt idx="1418">
                  <c:v>1.0875271675010177E-2</c:v>
                </c:pt>
                <c:pt idx="1419">
                  <c:v>1.2729989768457971E-2</c:v>
                </c:pt>
                <c:pt idx="1420">
                  <c:v>1.2034659456061227E-2</c:v>
                </c:pt>
                <c:pt idx="1421">
                  <c:v>1.2221724934961611E-2</c:v>
                </c:pt>
                <c:pt idx="1422">
                  <c:v>1.2400207897861648E-2</c:v>
                </c:pt>
                <c:pt idx="1423">
                  <c:v>1.2995755396967608E-2</c:v>
                </c:pt>
                <c:pt idx="1424">
                  <c:v>1.4918874448847137E-2</c:v>
                </c:pt>
                <c:pt idx="1425">
                  <c:v>1.5562633649294059E-2</c:v>
                </c:pt>
                <c:pt idx="1426">
                  <c:v>1.8205774087813199E-2</c:v>
                </c:pt>
                <c:pt idx="1427">
                  <c:v>1.4888314400937644E-2</c:v>
                </c:pt>
                <c:pt idx="1428">
                  <c:v>1.6601949294438083E-2</c:v>
                </c:pt>
                <c:pt idx="1429">
                  <c:v>1.7873321177434454E-2</c:v>
                </c:pt>
                <c:pt idx="1430">
                  <c:v>1.5346359570648792E-2</c:v>
                </c:pt>
                <c:pt idx="1431">
                  <c:v>1.5649132385580928E-2</c:v>
                </c:pt>
                <c:pt idx="1432">
                  <c:v>1.487593768673709E-2</c:v>
                </c:pt>
                <c:pt idx="1433">
                  <c:v>1.2635601734690857E-2</c:v>
                </c:pt>
                <c:pt idx="1434">
                  <c:v>1.2265003933970453E-2</c:v>
                </c:pt>
                <c:pt idx="1435">
                  <c:v>1.2881691516527053E-2</c:v>
                </c:pt>
                <c:pt idx="1436">
                  <c:v>1.6122195976019785E-2</c:v>
                </c:pt>
                <c:pt idx="1437">
                  <c:v>1.9826685760206093E-2</c:v>
                </c:pt>
                <c:pt idx="1438">
                  <c:v>1.5141488733102101E-2</c:v>
                </c:pt>
                <c:pt idx="1439">
                  <c:v>1.3447922032858059E-2</c:v>
                </c:pt>
                <c:pt idx="1440">
                  <c:v>1.2613881230457645E-2</c:v>
                </c:pt>
                <c:pt idx="1441">
                  <c:v>1.2981208257076117E-2</c:v>
                </c:pt>
                <c:pt idx="1442">
                  <c:v>1.1400800915918581E-2</c:v>
                </c:pt>
                <c:pt idx="1443">
                  <c:v>1.2496394033296346E-2</c:v>
                </c:pt>
                <c:pt idx="1444">
                  <c:v>1.226347194238455E-2</c:v>
                </c:pt>
                <c:pt idx="1445">
                  <c:v>1.4992979759978662E-2</c:v>
                </c:pt>
                <c:pt idx="1446">
                  <c:v>1.8569090680200254E-2</c:v>
                </c:pt>
                <c:pt idx="1447">
                  <c:v>1.406028057890042E-2</c:v>
                </c:pt>
                <c:pt idx="1448">
                  <c:v>1.8023108589364539E-2</c:v>
                </c:pt>
                <c:pt idx="1449">
                  <c:v>1.544340793058465E-2</c:v>
                </c:pt>
                <c:pt idx="1450">
                  <c:v>1.5232010738686311E-2</c:v>
                </c:pt>
                <c:pt idx="1451">
                  <c:v>1.9974312386431093E-2</c:v>
                </c:pt>
                <c:pt idx="1452">
                  <c:v>2.2994578519953447E-2</c:v>
                </c:pt>
                <c:pt idx="1453">
                  <c:v>2.2463231634482713E-2</c:v>
                </c:pt>
                <c:pt idx="1454">
                  <c:v>2.7481861118518056E-2</c:v>
                </c:pt>
                <c:pt idx="1455">
                  <c:v>2.487537553715044E-2</c:v>
                </c:pt>
                <c:pt idx="1456">
                  <c:v>2.4631571755150503E-2</c:v>
                </c:pt>
                <c:pt idx="1457">
                  <c:v>3.9048630817858844E-2</c:v>
                </c:pt>
                <c:pt idx="1458">
                  <c:v>3.3243370455836724E-2</c:v>
                </c:pt>
                <c:pt idx="1459">
                  <c:v>3.6068278770148503E-2</c:v>
                </c:pt>
                <c:pt idx="1460">
                  <c:v>4.2641490613472242E-2</c:v>
                </c:pt>
                <c:pt idx="1461">
                  <c:v>3.8863547134391753E-2</c:v>
                </c:pt>
                <c:pt idx="1462">
                  <c:v>4.1857017066544475E-2</c:v>
                </c:pt>
                <c:pt idx="1463">
                  <c:v>4.3262282789271952E-2</c:v>
                </c:pt>
                <c:pt idx="1464">
                  <c:v>4.7449794103848537E-2</c:v>
                </c:pt>
                <c:pt idx="1465">
                  <c:v>4.5501739106831161E-2</c:v>
                </c:pt>
                <c:pt idx="1466">
                  <c:v>4.1231643577409265E-2</c:v>
                </c:pt>
                <c:pt idx="1467">
                  <c:v>4.3492802622719248E-2</c:v>
                </c:pt>
                <c:pt idx="1468">
                  <c:v>4.9178869984686402E-2</c:v>
                </c:pt>
                <c:pt idx="1469">
                  <c:v>4.3577305193709941E-2</c:v>
                </c:pt>
                <c:pt idx="1470">
                  <c:v>5.0603244273483776E-2</c:v>
                </c:pt>
                <c:pt idx="1471">
                  <c:v>5.3366165350421033E-2</c:v>
                </c:pt>
                <c:pt idx="1472">
                  <c:v>4.6017031095564959E-2</c:v>
                </c:pt>
                <c:pt idx="1473">
                  <c:v>4.8155259719284541E-2</c:v>
                </c:pt>
                <c:pt idx="1474">
                  <c:v>4.3358507136259099E-2</c:v>
                </c:pt>
                <c:pt idx="1475">
                  <c:v>4.7692371506960041E-2</c:v>
                </c:pt>
                <c:pt idx="1476">
                  <c:v>5.2172188899408438E-2</c:v>
                </c:pt>
                <c:pt idx="1477">
                  <c:v>5.1857733880677978E-2</c:v>
                </c:pt>
                <c:pt idx="1478">
                  <c:v>5.247498094884253E-2</c:v>
                </c:pt>
                <c:pt idx="1479">
                  <c:v>5.1251077976507478E-2</c:v>
                </c:pt>
                <c:pt idx="1480">
                  <c:v>4.9767846926142778E-2</c:v>
                </c:pt>
                <c:pt idx="1481">
                  <c:v>5.7626621064562615E-2</c:v>
                </c:pt>
                <c:pt idx="1482">
                  <c:v>4.7439209159175148E-2</c:v>
                </c:pt>
                <c:pt idx="1483">
                  <c:v>5.0722410786826634E-2</c:v>
                </c:pt>
                <c:pt idx="1484">
                  <c:v>5.1183759675905514E-2</c:v>
                </c:pt>
                <c:pt idx="1485">
                  <c:v>5.2833531477866E-2</c:v>
                </c:pt>
                <c:pt idx="1486">
                  <c:v>4.8914555399500695E-2</c:v>
                </c:pt>
                <c:pt idx="1487">
                  <c:v>4.6557695020723662E-2</c:v>
                </c:pt>
                <c:pt idx="1488">
                  <c:v>4.8510123435348163E-2</c:v>
                </c:pt>
                <c:pt idx="1489">
                  <c:v>5.9443296950262674E-2</c:v>
                </c:pt>
                <c:pt idx="1490">
                  <c:v>5.3644250987938971E-2</c:v>
                </c:pt>
                <c:pt idx="1491">
                  <c:v>4.9049399030970657E-2</c:v>
                </c:pt>
                <c:pt idx="1492">
                  <c:v>4.5216706231602288E-2</c:v>
                </c:pt>
                <c:pt idx="1493">
                  <c:v>3.9432383259012938E-2</c:v>
                </c:pt>
                <c:pt idx="1494">
                  <c:v>3.8860104894582123E-2</c:v>
                </c:pt>
                <c:pt idx="1495">
                  <c:v>3.6105693951967964E-2</c:v>
                </c:pt>
                <c:pt idx="1496">
                  <c:v>3.8560316152779356E-2</c:v>
                </c:pt>
                <c:pt idx="1497">
                  <c:v>3.6624147110879704E-2</c:v>
                </c:pt>
                <c:pt idx="1498">
                  <c:v>2.9783634951659872E-2</c:v>
                </c:pt>
                <c:pt idx="1499">
                  <c:v>3.1364301534533345E-2</c:v>
                </c:pt>
                <c:pt idx="1500">
                  <c:v>3.0471753958969661E-2</c:v>
                </c:pt>
                <c:pt idx="1501">
                  <c:v>3.5023578591574178E-2</c:v>
                </c:pt>
                <c:pt idx="1502">
                  <c:v>3.361735794721292E-2</c:v>
                </c:pt>
                <c:pt idx="1503">
                  <c:v>2.9273217230620489E-2</c:v>
                </c:pt>
                <c:pt idx="1504">
                  <c:v>2.8848820655565623E-2</c:v>
                </c:pt>
                <c:pt idx="1505">
                  <c:v>2.9878667827965676E-2</c:v>
                </c:pt>
                <c:pt idx="1506">
                  <c:v>2.5038824772993538E-2</c:v>
                </c:pt>
                <c:pt idx="1507">
                  <c:v>2.8628877502424675E-2</c:v>
                </c:pt>
                <c:pt idx="1508">
                  <c:v>3.1053390466307576E-2</c:v>
                </c:pt>
                <c:pt idx="1509">
                  <c:v>3.1574251513848829E-2</c:v>
                </c:pt>
                <c:pt idx="1510">
                  <c:v>2.9020190825445949E-2</c:v>
                </c:pt>
                <c:pt idx="1511">
                  <c:v>2.5969320539644309E-2</c:v>
                </c:pt>
                <c:pt idx="1512">
                  <c:v>3.08559426383835E-2</c:v>
                </c:pt>
                <c:pt idx="1513">
                  <c:v>3.2872712391824481E-2</c:v>
                </c:pt>
                <c:pt idx="1514">
                  <c:v>3.9926841833756402E-2</c:v>
                </c:pt>
                <c:pt idx="1515">
                  <c:v>3.2782318113835272E-2</c:v>
                </c:pt>
                <c:pt idx="1516">
                  <c:v>2.962950570381219E-2</c:v>
                </c:pt>
                <c:pt idx="1517">
                  <c:v>3.1845457755208889E-2</c:v>
                </c:pt>
                <c:pt idx="1518">
                  <c:v>2.9382646348245132E-2</c:v>
                </c:pt>
                <c:pt idx="1519">
                  <c:v>2.7867718098750487E-2</c:v>
                </c:pt>
                <c:pt idx="1520">
                  <c:v>2.7500755730744585E-2</c:v>
                </c:pt>
                <c:pt idx="1521">
                  <c:v>3.8277677658436572E-2</c:v>
                </c:pt>
                <c:pt idx="1522">
                  <c:v>2.9244526736177501E-2</c:v>
                </c:pt>
                <c:pt idx="1523">
                  <c:v>2.4966795403299994E-2</c:v>
                </c:pt>
                <c:pt idx="1524">
                  <c:v>2.1670462885012481E-2</c:v>
                </c:pt>
                <c:pt idx="1525">
                  <c:v>2.1356505560685021E-2</c:v>
                </c:pt>
                <c:pt idx="1526">
                  <c:v>2.2963855614131293E-2</c:v>
                </c:pt>
                <c:pt idx="1527">
                  <c:v>2.4044578577724223E-2</c:v>
                </c:pt>
                <c:pt idx="1528">
                  <c:v>3.176635225069295E-2</c:v>
                </c:pt>
                <c:pt idx="1529">
                  <c:v>2.8659590057827609E-2</c:v>
                </c:pt>
                <c:pt idx="1530">
                  <c:v>3.8284667780136131E-2</c:v>
                </c:pt>
                <c:pt idx="1531">
                  <c:v>3.3409520544139905E-2</c:v>
                </c:pt>
                <c:pt idx="1532">
                  <c:v>3.1438290162679322E-2</c:v>
                </c:pt>
                <c:pt idx="1533">
                  <c:v>2.4303848816090896E-2</c:v>
                </c:pt>
                <c:pt idx="1534">
                  <c:v>3.2593073033497684E-2</c:v>
                </c:pt>
                <c:pt idx="1535">
                  <c:v>2.9744201270794607E-2</c:v>
                </c:pt>
                <c:pt idx="1536">
                  <c:v>2.7794241741701229E-2</c:v>
                </c:pt>
                <c:pt idx="1537">
                  <c:v>3.1042833036108084E-2</c:v>
                </c:pt>
                <c:pt idx="1538">
                  <c:v>2.9577725575150812E-2</c:v>
                </c:pt>
                <c:pt idx="1539">
                  <c:v>3.3462571766572316E-2</c:v>
                </c:pt>
                <c:pt idx="1540">
                  <c:v>3.6692543278206514E-2</c:v>
                </c:pt>
                <c:pt idx="1541">
                  <c:v>4.1987580417616917E-2</c:v>
                </c:pt>
                <c:pt idx="1542">
                  <c:v>3.6218249064606474E-2</c:v>
                </c:pt>
                <c:pt idx="1543">
                  <c:v>4.1490007126507779E-2</c:v>
                </c:pt>
                <c:pt idx="1544">
                  <c:v>4.0995610149407349E-2</c:v>
                </c:pt>
                <c:pt idx="1545">
                  <c:v>3.8634827294894966E-2</c:v>
                </c:pt>
                <c:pt idx="1546">
                  <c:v>3.9207983704927112E-2</c:v>
                </c:pt>
                <c:pt idx="1547">
                  <c:v>4.5050733300911777E-2</c:v>
                </c:pt>
                <c:pt idx="1548">
                  <c:v>5.2955048776529519E-2</c:v>
                </c:pt>
                <c:pt idx="1549">
                  <c:v>4.7781256521939944E-2</c:v>
                </c:pt>
                <c:pt idx="1550">
                  <c:v>5.1530709543105645E-2</c:v>
                </c:pt>
                <c:pt idx="1551">
                  <c:v>4.7299125014961141E-2</c:v>
                </c:pt>
                <c:pt idx="1552">
                  <c:v>4.5595201978394125E-2</c:v>
                </c:pt>
                <c:pt idx="1553">
                  <c:v>4.7250865922527557E-2</c:v>
                </c:pt>
                <c:pt idx="1554">
                  <c:v>4.275609670632239E-2</c:v>
                </c:pt>
                <c:pt idx="1555">
                  <c:v>5.2255813664098996E-2</c:v>
                </c:pt>
                <c:pt idx="1556">
                  <c:v>3.8804594863656783E-2</c:v>
                </c:pt>
                <c:pt idx="1557">
                  <c:v>5.1364873657736808E-2</c:v>
                </c:pt>
                <c:pt idx="1558">
                  <c:v>4.8287045829769434E-2</c:v>
                </c:pt>
                <c:pt idx="1559">
                  <c:v>5.7773303916880493E-2</c:v>
                </c:pt>
                <c:pt idx="1560">
                  <c:v>4.9965630769653553E-2</c:v>
                </c:pt>
                <c:pt idx="1561">
                  <c:v>4.0578996079597536E-2</c:v>
                </c:pt>
                <c:pt idx="1562">
                  <c:v>3.8732771192481363E-2</c:v>
                </c:pt>
                <c:pt idx="1563">
                  <c:v>4.5681412943113439E-2</c:v>
                </c:pt>
                <c:pt idx="1564">
                  <c:v>4.8352630343648971E-2</c:v>
                </c:pt>
                <c:pt idx="1565">
                  <c:v>4.4750771777964736E-2</c:v>
                </c:pt>
                <c:pt idx="1566">
                  <c:v>4.2200847736602577E-2</c:v>
                </c:pt>
                <c:pt idx="1567">
                  <c:v>4.3686130253448772E-2</c:v>
                </c:pt>
                <c:pt idx="1568">
                  <c:v>4.2200227935271617E-2</c:v>
                </c:pt>
                <c:pt idx="1569">
                  <c:v>4.3810370233688743E-2</c:v>
                </c:pt>
                <c:pt idx="1570">
                  <c:v>4.4187319515581316E-2</c:v>
                </c:pt>
                <c:pt idx="1571">
                  <c:v>4.5335356815939087E-2</c:v>
                </c:pt>
                <c:pt idx="1572">
                  <c:v>4.3902512409261775E-2</c:v>
                </c:pt>
                <c:pt idx="1573">
                  <c:v>3.3883535393150588E-2</c:v>
                </c:pt>
                <c:pt idx="1574">
                  <c:v>3.7416471035681319E-2</c:v>
                </c:pt>
                <c:pt idx="1575">
                  <c:v>4.77297643118334E-2</c:v>
                </c:pt>
                <c:pt idx="1576">
                  <c:v>4.6817940442536066E-2</c:v>
                </c:pt>
                <c:pt idx="1577">
                  <c:v>4.9207107952560156E-2</c:v>
                </c:pt>
                <c:pt idx="1578">
                  <c:v>5.4196961194417241E-2</c:v>
                </c:pt>
                <c:pt idx="1579">
                  <c:v>5.5347579312748911E-2</c:v>
                </c:pt>
                <c:pt idx="1580">
                  <c:v>5.0200190580597194E-2</c:v>
                </c:pt>
                <c:pt idx="1581">
                  <c:v>5.1541872983061489E-2</c:v>
                </c:pt>
                <c:pt idx="1582">
                  <c:v>4.9577026614234986E-2</c:v>
                </c:pt>
                <c:pt idx="1583">
                  <c:v>5.7905747436665336E-2</c:v>
                </c:pt>
                <c:pt idx="1584">
                  <c:v>6.0464432393268951E-2</c:v>
                </c:pt>
                <c:pt idx="1585">
                  <c:v>6.0242423586149112E-2</c:v>
                </c:pt>
                <c:pt idx="1586">
                  <c:v>5.5384861663307638E-2</c:v>
                </c:pt>
                <c:pt idx="1587">
                  <c:v>6.7598012244867084E-2</c:v>
                </c:pt>
                <c:pt idx="1588">
                  <c:v>6.3083662933339418E-2</c:v>
                </c:pt>
                <c:pt idx="1589">
                  <c:v>4.7337392840296616E-2</c:v>
                </c:pt>
                <c:pt idx="1590">
                  <c:v>3.8719466622476405E-2</c:v>
                </c:pt>
                <c:pt idx="1591">
                  <c:v>4.2678924091221669E-2</c:v>
                </c:pt>
                <c:pt idx="1592">
                  <c:v>4.2388841062124032E-2</c:v>
                </c:pt>
                <c:pt idx="1593">
                  <c:v>4.6071304949176398E-2</c:v>
                </c:pt>
                <c:pt idx="1594">
                  <c:v>3.6491019017331226E-2</c:v>
                </c:pt>
                <c:pt idx="1595">
                  <c:v>4.1645952458132109E-2</c:v>
                </c:pt>
                <c:pt idx="1596">
                  <c:v>3.7136798953401814E-2</c:v>
                </c:pt>
                <c:pt idx="1597">
                  <c:v>3.5278870348202408E-2</c:v>
                </c:pt>
                <c:pt idx="1598">
                  <c:v>4.1849831789487826E-2</c:v>
                </c:pt>
                <c:pt idx="1599">
                  <c:v>3.42511730996427E-2</c:v>
                </c:pt>
                <c:pt idx="1600">
                  <c:v>4.3208150962859126E-2</c:v>
                </c:pt>
                <c:pt idx="1601">
                  <c:v>5.4425815550246261E-2</c:v>
                </c:pt>
                <c:pt idx="1602">
                  <c:v>6.0298998646923577E-2</c:v>
                </c:pt>
                <c:pt idx="1603">
                  <c:v>5.9050725010342281E-2</c:v>
                </c:pt>
                <c:pt idx="1604">
                  <c:v>8.3275755304976454E-2</c:v>
                </c:pt>
                <c:pt idx="1605">
                  <c:v>7.4071709986865242E-2</c:v>
                </c:pt>
                <c:pt idx="1606">
                  <c:v>6.9289458765877401E-2</c:v>
                </c:pt>
                <c:pt idx="1607">
                  <c:v>7.0830796978366042E-2</c:v>
                </c:pt>
                <c:pt idx="1608">
                  <c:v>0.11060508957733046</c:v>
                </c:pt>
                <c:pt idx="1609">
                  <c:v>9.7854936043584806E-2</c:v>
                </c:pt>
                <c:pt idx="1610">
                  <c:v>9.3637318864267682E-2</c:v>
                </c:pt>
                <c:pt idx="1611">
                  <c:v>0.10530933314528552</c:v>
                </c:pt>
                <c:pt idx="1612">
                  <c:v>0.13382478443405635</c:v>
                </c:pt>
                <c:pt idx="1613">
                  <c:v>0.1159799675359675</c:v>
                </c:pt>
                <c:pt idx="1614">
                  <c:v>0.14692145661395925</c:v>
                </c:pt>
                <c:pt idx="1615">
                  <c:v>0.12614335481448666</c:v>
                </c:pt>
                <c:pt idx="1616">
                  <c:v>9.9522888734131343E-2</c:v>
                </c:pt>
                <c:pt idx="1617">
                  <c:v>0.1095260820638444</c:v>
                </c:pt>
                <c:pt idx="1618">
                  <c:v>9.1548921131102662E-2</c:v>
                </c:pt>
                <c:pt idx="1619">
                  <c:v>0.1003633997576065</c:v>
                </c:pt>
                <c:pt idx="1620">
                  <c:v>0.12287324124843355</c:v>
                </c:pt>
                <c:pt idx="1621">
                  <c:v>9.8741542313080868E-2</c:v>
                </c:pt>
                <c:pt idx="1622">
                  <c:v>8.9206528294412946E-2</c:v>
                </c:pt>
                <c:pt idx="1623">
                  <c:v>9.7997667251383161E-2</c:v>
                </c:pt>
                <c:pt idx="1624">
                  <c:v>0.10508748152157332</c:v>
                </c:pt>
                <c:pt idx="1625">
                  <c:v>0.1045493786664012</c:v>
                </c:pt>
                <c:pt idx="1626">
                  <c:v>0.13060074189219575</c:v>
                </c:pt>
                <c:pt idx="1627">
                  <c:v>0.13118770377006178</c:v>
                </c:pt>
                <c:pt idx="1628">
                  <c:v>0.12528295033757328</c:v>
                </c:pt>
                <c:pt idx="1629">
                  <c:v>0.12610912594392637</c:v>
                </c:pt>
                <c:pt idx="1630">
                  <c:v>0.12813527014247883</c:v>
                </c:pt>
                <c:pt idx="1631">
                  <c:v>0.14319465327275946</c:v>
                </c:pt>
                <c:pt idx="1632">
                  <c:v>0.14550130481197063</c:v>
                </c:pt>
                <c:pt idx="1633">
                  <c:v>0.14510286027640965</c:v>
                </c:pt>
                <c:pt idx="1634">
                  <c:v>0.11431236884133272</c:v>
                </c:pt>
                <c:pt idx="1635">
                  <c:v>0.17393446338834892</c:v>
                </c:pt>
                <c:pt idx="1636">
                  <c:v>0.13211520455919276</c:v>
                </c:pt>
                <c:pt idx="1637">
                  <c:v>0.14530692530386932</c:v>
                </c:pt>
                <c:pt idx="1638">
                  <c:v>0.15344752025476849</c:v>
                </c:pt>
                <c:pt idx="1639">
                  <c:v>0.15396199330910998</c:v>
                </c:pt>
                <c:pt idx="1640">
                  <c:v>0.16141304259890052</c:v>
                </c:pt>
                <c:pt idx="1641">
                  <c:v>0.19154590967912907</c:v>
                </c:pt>
                <c:pt idx="1642">
                  <c:v>0.14580370588118011</c:v>
                </c:pt>
                <c:pt idx="1643">
                  <c:v>0.13333759023860306</c:v>
                </c:pt>
                <c:pt idx="1644">
                  <c:v>0.13314005145571237</c:v>
                </c:pt>
                <c:pt idx="1645">
                  <c:v>0.12689037169785511</c:v>
                </c:pt>
                <c:pt idx="1646">
                  <c:v>0.11585780729784567</c:v>
                </c:pt>
                <c:pt idx="1647">
                  <c:v>0.11414401420254153</c:v>
                </c:pt>
                <c:pt idx="1648">
                  <c:v>0.11412083814450028</c:v>
                </c:pt>
                <c:pt idx="1649">
                  <c:v>0.13026977309623128</c:v>
                </c:pt>
                <c:pt idx="1650">
                  <c:v>0.12710946707879608</c:v>
                </c:pt>
                <c:pt idx="1651">
                  <c:v>0.12267402936114154</c:v>
                </c:pt>
                <c:pt idx="1652">
                  <c:v>0.13721399216948804</c:v>
                </c:pt>
                <c:pt idx="1653">
                  <c:v>0.13851158724619275</c:v>
                </c:pt>
                <c:pt idx="1654">
                  <c:v>0.15494622425667734</c:v>
                </c:pt>
                <c:pt idx="1655">
                  <c:v>0.17037678144861904</c:v>
                </c:pt>
                <c:pt idx="1656">
                  <c:v>0.16772981659063496</c:v>
                </c:pt>
                <c:pt idx="1657">
                  <c:v>0.15259998849613846</c:v>
                </c:pt>
                <c:pt idx="1658">
                  <c:v>0.17583171101366346</c:v>
                </c:pt>
                <c:pt idx="1659">
                  <c:v>0.18354942527208265</c:v>
                </c:pt>
                <c:pt idx="1660">
                  <c:v>0.17029504190093786</c:v>
                </c:pt>
                <c:pt idx="1661">
                  <c:v>0.18714721374134005</c:v>
                </c:pt>
                <c:pt idx="1662">
                  <c:v>0.24017322007350148</c:v>
                </c:pt>
                <c:pt idx="1663">
                  <c:v>0.24957099304830999</c:v>
                </c:pt>
                <c:pt idx="1664">
                  <c:v>0.28567258426130349</c:v>
                </c:pt>
                <c:pt idx="1665">
                  <c:v>0.25864658015748437</c:v>
                </c:pt>
                <c:pt idx="1666">
                  <c:v>0.28993663141933601</c:v>
                </c:pt>
                <c:pt idx="1667">
                  <c:v>0.2625906453939289</c:v>
                </c:pt>
                <c:pt idx="1668">
                  <c:v>0.26609698214035732</c:v>
                </c:pt>
                <c:pt idx="1669">
                  <c:v>0.23908232528217685</c:v>
                </c:pt>
                <c:pt idx="1670">
                  <c:v>0.21917326921884825</c:v>
                </c:pt>
                <c:pt idx="1671">
                  <c:v>0.25131390015142885</c:v>
                </c:pt>
                <c:pt idx="1672">
                  <c:v>0.20812428060652946</c:v>
                </c:pt>
                <c:pt idx="1673">
                  <c:v>0.18238077436835115</c:v>
                </c:pt>
                <c:pt idx="1674">
                  <c:v>0.14478603465494033</c:v>
                </c:pt>
                <c:pt idx="1675">
                  <c:v>0.12388575001805163</c:v>
                </c:pt>
                <c:pt idx="1676">
                  <c:v>0.12075766214583152</c:v>
                </c:pt>
                <c:pt idx="1677">
                  <c:v>0.11973649235659857</c:v>
                </c:pt>
                <c:pt idx="1678">
                  <c:v>9.8891113067795772E-2</c:v>
                </c:pt>
                <c:pt idx="1679">
                  <c:v>0.1177823507936548</c:v>
                </c:pt>
                <c:pt idx="1680">
                  <c:v>9.7680086431375643E-2</c:v>
                </c:pt>
                <c:pt idx="1681">
                  <c:v>9.6928879122278586E-2</c:v>
                </c:pt>
                <c:pt idx="1682">
                  <c:v>8.8165336129942595E-2</c:v>
                </c:pt>
                <c:pt idx="1683">
                  <c:v>9.5211496623715544E-2</c:v>
                </c:pt>
                <c:pt idx="1684">
                  <c:v>8.9579123715472816E-2</c:v>
                </c:pt>
                <c:pt idx="1685">
                  <c:v>0.11388081824851999</c:v>
                </c:pt>
                <c:pt idx="1686">
                  <c:v>0.13328563379364275</c:v>
                </c:pt>
                <c:pt idx="1687">
                  <c:v>0.13553232572817694</c:v>
                </c:pt>
                <c:pt idx="1688">
                  <c:v>0.1583825578256014</c:v>
                </c:pt>
                <c:pt idx="1689">
                  <c:v>0.16820180316514932</c:v>
                </c:pt>
                <c:pt idx="1690">
                  <c:v>0.16654064162620422</c:v>
                </c:pt>
                <c:pt idx="1691">
                  <c:v>0.20816448938160803</c:v>
                </c:pt>
                <c:pt idx="1692">
                  <c:v>0.20870168940209333</c:v>
                </c:pt>
                <c:pt idx="1693">
                  <c:v>0.22998691587814588</c:v>
                </c:pt>
                <c:pt idx="1694">
                  <c:v>0.2685862708364421</c:v>
                </c:pt>
                <c:pt idx="1695">
                  <c:v>0.2820336097687467</c:v>
                </c:pt>
                <c:pt idx="1696">
                  <c:v>0.26871604871002192</c:v>
                </c:pt>
                <c:pt idx="1697">
                  <c:v>0.33382247660250752</c:v>
                </c:pt>
                <c:pt idx="1698">
                  <c:v>0.33187810653293076</c:v>
                </c:pt>
                <c:pt idx="1699">
                  <c:v>0.29557269166331979</c:v>
                </c:pt>
                <c:pt idx="1700">
                  <c:v>0.25441237283964679</c:v>
                </c:pt>
                <c:pt idx="1701">
                  <c:v>0.26353878576256795</c:v>
                </c:pt>
                <c:pt idx="1702">
                  <c:v>0.21536914185377082</c:v>
                </c:pt>
                <c:pt idx="1703">
                  <c:v>0.22680179173929374</c:v>
                </c:pt>
                <c:pt idx="1704">
                  <c:v>0.22236948021450256</c:v>
                </c:pt>
                <c:pt idx="1705">
                  <c:v>0.25351647994674181</c:v>
                </c:pt>
                <c:pt idx="1706">
                  <c:v>0.18864725900307139</c:v>
                </c:pt>
                <c:pt idx="1707">
                  <c:v>0.22519867252789308</c:v>
                </c:pt>
                <c:pt idx="1708">
                  <c:v>0.18371666842148757</c:v>
                </c:pt>
                <c:pt idx="1709">
                  <c:v>0.16892060805116021</c:v>
                </c:pt>
                <c:pt idx="1710">
                  <c:v>0.17498873368051371</c:v>
                </c:pt>
                <c:pt idx="1711">
                  <c:v>0.15463277794687938</c:v>
                </c:pt>
                <c:pt idx="1712">
                  <c:v>0.17292614043269075</c:v>
                </c:pt>
                <c:pt idx="1713">
                  <c:v>0.21791048367485905</c:v>
                </c:pt>
                <c:pt idx="1714">
                  <c:v>0.19218849942461325</c:v>
                </c:pt>
                <c:pt idx="1715">
                  <c:v>0.17730863193024074</c:v>
                </c:pt>
                <c:pt idx="1716">
                  <c:v>0.17472446581816475</c:v>
                </c:pt>
                <c:pt idx="1717">
                  <c:v>0.25363725115437613</c:v>
                </c:pt>
                <c:pt idx="1718">
                  <c:v>0.16924118300238869</c:v>
                </c:pt>
                <c:pt idx="1719">
                  <c:v>0.13537987145147209</c:v>
                </c:pt>
                <c:pt idx="1720">
                  <c:v>0.1108313342666906</c:v>
                </c:pt>
                <c:pt idx="1721">
                  <c:v>0.13601185252498058</c:v>
                </c:pt>
                <c:pt idx="1722">
                  <c:v>0.16081016315910238</c:v>
                </c:pt>
                <c:pt idx="1723">
                  <c:v>0.15258170985935268</c:v>
                </c:pt>
                <c:pt idx="1724">
                  <c:v>0.16954782738041529</c:v>
                </c:pt>
                <c:pt idx="1725">
                  <c:v>0.16353043623328545</c:v>
                </c:pt>
                <c:pt idx="1726">
                  <c:v>0.12469573255377321</c:v>
                </c:pt>
                <c:pt idx="1727">
                  <c:v>0.10959044539464863</c:v>
                </c:pt>
                <c:pt idx="1728">
                  <c:v>0.10809390950299894</c:v>
                </c:pt>
                <c:pt idx="1729">
                  <c:v>9.9797563708690876E-2</c:v>
                </c:pt>
                <c:pt idx="1730">
                  <c:v>0.11292623395106474</c:v>
                </c:pt>
                <c:pt idx="1731">
                  <c:v>0.17783462432292224</c:v>
                </c:pt>
                <c:pt idx="1732">
                  <c:v>8.5801915584459584E-2</c:v>
                </c:pt>
                <c:pt idx="1733">
                  <c:v>9.41371135083202E-2</c:v>
                </c:pt>
                <c:pt idx="1734">
                  <c:v>0.11049934937633191</c:v>
                </c:pt>
                <c:pt idx="1735">
                  <c:v>8.8540576951208275E-2</c:v>
                </c:pt>
                <c:pt idx="1736">
                  <c:v>0.11436486383751267</c:v>
                </c:pt>
                <c:pt idx="1737">
                  <c:v>9.3795333752287519E-2</c:v>
                </c:pt>
                <c:pt idx="1738">
                  <c:v>0.10670711781447627</c:v>
                </c:pt>
                <c:pt idx="1739">
                  <c:v>0.10617722424571566</c:v>
                </c:pt>
                <c:pt idx="1740">
                  <c:v>0.11343603791095924</c:v>
                </c:pt>
                <c:pt idx="1741">
                  <c:v>0.10027434800513232</c:v>
                </c:pt>
                <c:pt idx="1742">
                  <c:v>9.2889283994748495E-2</c:v>
                </c:pt>
                <c:pt idx="1743">
                  <c:v>6.8381186709261688E-2</c:v>
                </c:pt>
                <c:pt idx="1744">
                  <c:v>7.7972565158050067E-2</c:v>
                </c:pt>
                <c:pt idx="1745">
                  <c:v>7.2645710212565051E-2</c:v>
                </c:pt>
                <c:pt idx="1746">
                  <c:v>6.4500334832775355E-2</c:v>
                </c:pt>
                <c:pt idx="1747">
                  <c:v>5.4048442479650162E-2</c:v>
                </c:pt>
                <c:pt idx="1748">
                  <c:v>6.1272259080668037E-2</c:v>
                </c:pt>
                <c:pt idx="1749">
                  <c:v>7.3526504010200708E-2</c:v>
                </c:pt>
                <c:pt idx="1750">
                  <c:v>7.5358463016440669E-2</c:v>
                </c:pt>
                <c:pt idx="1751">
                  <c:v>7.3787800589601965E-2</c:v>
                </c:pt>
                <c:pt idx="1752">
                  <c:v>7.5839327898904837E-2</c:v>
                </c:pt>
                <c:pt idx="1753">
                  <c:v>7.82409449150967E-2</c:v>
                </c:pt>
                <c:pt idx="1754">
                  <c:v>7.3382760299107203E-2</c:v>
                </c:pt>
                <c:pt idx="1755">
                  <c:v>7.1478440273702343E-2</c:v>
                </c:pt>
                <c:pt idx="1756">
                  <c:v>6.7714504437406883E-2</c:v>
                </c:pt>
                <c:pt idx="1757">
                  <c:v>6.9970047951923339E-2</c:v>
                </c:pt>
                <c:pt idx="1758">
                  <c:v>7.728081675686925E-2</c:v>
                </c:pt>
                <c:pt idx="1759">
                  <c:v>6.9725763859035006E-2</c:v>
                </c:pt>
                <c:pt idx="1760">
                  <c:v>8.2247213795540564E-2</c:v>
                </c:pt>
                <c:pt idx="1761">
                  <c:v>9.5749646034810038E-2</c:v>
                </c:pt>
                <c:pt idx="1762">
                  <c:v>0.1237247054485264</c:v>
                </c:pt>
                <c:pt idx="1763">
                  <c:v>0.12712272187375798</c:v>
                </c:pt>
                <c:pt idx="1764">
                  <c:v>0.13521784707784848</c:v>
                </c:pt>
                <c:pt idx="1765">
                  <c:v>0.1251614623250816</c:v>
                </c:pt>
                <c:pt idx="1766">
                  <c:v>0.11715797715751748</c:v>
                </c:pt>
                <c:pt idx="1767">
                  <c:v>0.10057633444545515</c:v>
                </c:pt>
                <c:pt idx="1768">
                  <c:v>0.13105755838812239</c:v>
                </c:pt>
                <c:pt idx="1769">
                  <c:v>0.1315587559698525</c:v>
                </c:pt>
                <c:pt idx="1770">
                  <c:v>0.13719605474916394</c:v>
                </c:pt>
                <c:pt idx="1771">
                  <c:v>0.16234490123116208</c:v>
                </c:pt>
                <c:pt idx="1772">
                  <c:v>0.15962615548656781</c:v>
                </c:pt>
                <c:pt idx="1773">
                  <c:v>0.21083739043780522</c:v>
                </c:pt>
                <c:pt idx="1774">
                  <c:v>0.20507347799591599</c:v>
                </c:pt>
                <c:pt idx="1775">
                  <c:v>0.23586608196199291</c:v>
                </c:pt>
                <c:pt idx="1776">
                  <c:v>0.21820797776954026</c:v>
                </c:pt>
                <c:pt idx="1777">
                  <c:v>0.38478114434936433</c:v>
                </c:pt>
                <c:pt idx="1778">
                  <c:v>0.54354782763358533</c:v>
                </c:pt>
                <c:pt idx="1779">
                  <c:v>0.36212729064406796</c:v>
                </c:pt>
                <c:pt idx="1780">
                  <c:v>0.1590295651930255</c:v>
                </c:pt>
                <c:pt idx="1781">
                  <c:v>0.1309759199993554</c:v>
                </c:pt>
                <c:pt idx="1782">
                  <c:v>0.140762152169042</c:v>
                </c:pt>
                <c:pt idx="1783">
                  <c:v>0.11801352515990814</c:v>
                </c:pt>
                <c:pt idx="1784">
                  <c:v>0.13103985923259234</c:v>
                </c:pt>
                <c:pt idx="1785">
                  <c:v>0.13969481631634212</c:v>
                </c:pt>
                <c:pt idx="1786">
                  <c:v>0.12998049101832526</c:v>
                </c:pt>
                <c:pt idx="1787">
                  <c:v>0.11449469849257277</c:v>
                </c:pt>
                <c:pt idx="1788">
                  <c:v>0.1102655834341689</c:v>
                </c:pt>
                <c:pt idx="1789">
                  <c:v>0.11859289308799451</c:v>
                </c:pt>
                <c:pt idx="1790">
                  <c:v>0.11466123612438707</c:v>
                </c:pt>
                <c:pt idx="1791">
                  <c:v>0.10034938434366703</c:v>
                </c:pt>
                <c:pt idx="1792">
                  <c:v>9.5454963318177988E-2</c:v>
                </c:pt>
                <c:pt idx="1793">
                  <c:v>9.2506429202998022E-2</c:v>
                </c:pt>
                <c:pt idx="1794">
                  <c:v>0.10335024077277127</c:v>
                </c:pt>
                <c:pt idx="1795">
                  <c:v>9.1941957717337028E-2</c:v>
                </c:pt>
                <c:pt idx="1796">
                  <c:v>9.356840307298056E-2</c:v>
                </c:pt>
                <c:pt idx="1797">
                  <c:v>7.3383932291155585E-2</c:v>
                </c:pt>
                <c:pt idx="1798">
                  <c:v>6.5575205670307793E-2</c:v>
                </c:pt>
                <c:pt idx="1799">
                  <c:v>6.3654676321715495E-2</c:v>
                </c:pt>
                <c:pt idx="1800">
                  <c:v>0.12225179399346285</c:v>
                </c:pt>
                <c:pt idx="1801">
                  <c:v>0.17015658180653948</c:v>
                </c:pt>
                <c:pt idx="1802">
                  <c:v>0.12439981946073202</c:v>
                </c:pt>
                <c:pt idx="1803">
                  <c:v>6.9784853699277713E-2</c:v>
                </c:pt>
                <c:pt idx="1804">
                  <c:v>6.466532508866546E-2</c:v>
                </c:pt>
                <c:pt idx="1805">
                  <c:v>5.83464608285632E-2</c:v>
                </c:pt>
                <c:pt idx="1806">
                  <c:v>6.2900390463496672E-2</c:v>
                </c:pt>
                <c:pt idx="1807">
                  <c:v>5.5722949080291281E-2</c:v>
                </c:pt>
                <c:pt idx="1808">
                  <c:v>5.1651400281151616E-2</c:v>
                </c:pt>
                <c:pt idx="1809">
                  <c:v>4.5477600949684775E-2</c:v>
                </c:pt>
                <c:pt idx="1810">
                  <c:v>3.519480988953809E-2</c:v>
                </c:pt>
                <c:pt idx="1811">
                  <c:v>3.6236544108477806E-2</c:v>
                </c:pt>
                <c:pt idx="1812">
                  <c:v>3.9346567704195812E-2</c:v>
                </c:pt>
                <c:pt idx="1813">
                  <c:v>3.8498515697236196E-2</c:v>
                </c:pt>
                <c:pt idx="1814">
                  <c:v>4.1337580702715267E-2</c:v>
                </c:pt>
                <c:pt idx="1815">
                  <c:v>4.0319574958700123E-2</c:v>
                </c:pt>
                <c:pt idx="1816">
                  <c:v>4.839136832127524E-2</c:v>
                </c:pt>
                <c:pt idx="1817">
                  <c:v>3.8970153674421346E-2</c:v>
                </c:pt>
                <c:pt idx="1818">
                  <c:v>4.3307829754620102E-2</c:v>
                </c:pt>
                <c:pt idx="1819">
                  <c:v>4.025377224094516E-2</c:v>
                </c:pt>
                <c:pt idx="1820">
                  <c:v>3.2565684801915351E-2</c:v>
                </c:pt>
                <c:pt idx="1821">
                  <c:v>3.594306147483415E-2</c:v>
                </c:pt>
                <c:pt idx="1822">
                  <c:v>3.6365874994587516E-2</c:v>
                </c:pt>
                <c:pt idx="1823">
                  <c:v>4.3788020314502081E-2</c:v>
                </c:pt>
                <c:pt idx="1824">
                  <c:v>3.9926537125844611E-2</c:v>
                </c:pt>
                <c:pt idx="1825">
                  <c:v>3.3648847699601435E-2</c:v>
                </c:pt>
                <c:pt idx="1826">
                  <c:v>3.4198624879347606E-2</c:v>
                </c:pt>
                <c:pt idx="1827">
                  <c:v>4.1071405392632154E-2</c:v>
                </c:pt>
                <c:pt idx="1828">
                  <c:v>5.1256880295087917E-2</c:v>
                </c:pt>
                <c:pt idx="1829">
                  <c:v>4.247769017721581E-2</c:v>
                </c:pt>
                <c:pt idx="1830">
                  <c:v>4.0945902438785944E-2</c:v>
                </c:pt>
                <c:pt idx="1831">
                  <c:v>3.0610984291214456E-2</c:v>
                </c:pt>
                <c:pt idx="1832">
                  <c:v>3.2026610075088828E-2</c:v>
                </c:pt>
                <c:pt idx="1833">
                  <c:v>2.751868331953811E-2</c:v>
                </c:pt>
                <c:pt idx="1834">
                  <c:v>2.8264880227580759E-2</c:v>
                </c:pt>
                <c:pt idx="1835">
                  <c:v>2.6536041139251711E-2</c:v>
                </c:pt>
                <c:pt idx="1836">
                  <c:v>2.6177322954714918E-2</c:v>
                </c:pt>
                <c:pt idx="1837">
                  <c:v>2.2365355095027364E-2</c:v>
                </c:pt>
                <c:pt idx="1838">
                  <c:v>2.1649203618627565E-2</c:v>
                </c:pt>
                <c:pt idx="1839">
                  <c:v>2.6022857300406699E-2</c:v>
                </c:pt>
                <c:pt idx="1840">
                  <c:v>3.3872764611845525E-2</c:v>
                </c:pt>
                <c:pt idx="1841">
                  <c:v>2.9400334370051562E-2</c:v>
                </c:pt>
                <c:pt idx="1842">
                  <c:v>2.3703297608972444E-2</c:v>
                </c:pt>
                <c:pt idx="1843">
                  <c:v>3.7772448695584861E-2</c:v>
                </c:pt>
                <c:pt idx="1844">
                  <c:v>2.4001950279141041E-2</c:v>
                </c:pt>
                <c:pt idx="1845">
                  <c:v>2.7119466044426149E-2</c:v>
                </c:pt>
                <c:pt idx="1846">
                  <c:v>3.1294603396444361E-2</c:v>
                </c:pt>
                <c:pt idx="1847">
                  <c:v>3.0447710993104529E-2</c:v>
                </c:pt>
                <c:pt idx="1848">
                  <c:v>2.9715935075985203E-2</c:v>
                </c:pt>
                <c:pt idx="1849">
                  <c:v>2.7227671047177153E-2</c:v>
                </c:pt>
                <c:pt idx="1850">
                  <c:v>2.8940414745759379E-2</c:v>
                </c:pt>
                <c:pt idx="1851">
                  <c:v>3.1901173552574394E-2</c:v>
                </c:pt>
                <c:pt idx="1852">
                  <c:v>3.3515831634145975E-2</c:v>
                </c:pt>
                <c:pt idx="1853">
                  <c:v>3.2195434951431408E-2</c:v>
                </c:pt>
                <c:pt idx="1854">
                  <c:v>2.8895412210276861E-2</c:v>
                </c:pt>
                <c:pt idx="1855">
                  <c:v>3.0756651417071321E-2</c:v>
                </c:pt>
                <c:pt idx="1856">
                  <c:v>3.1450974708136417E-2</c:v>
                </c:pt>
                <c:pt idx="1857">
                  <c:v>2.8748756010690314E-2</c:v>
                </c:pt>
                <c:pt idx="1858">
                  <c:v>2.7000737680141797E-2</c:v>
                </c:pt>
                <c:pt idx="1859">
                  <c:v>3.2763713934760727E-2</c:v>
                </c:pt>
                <c:pt idx="1860">
                  <c:v>4.2538950146433135E-2</c:v>
                </c:pt>
                <c:pt idx="1861">
                  <c:v>3.5515385839551626E-2</c:v>
                </c:pt>
                <c:pt idx="1862">
                  <c:v>3.0739387985149334E-2</c:v>
                </c:pt>
                <c:pt idx="1863">
                  <c:v>3.4726526438622424E-2</c:v>
                </c:pt>
                <c:pt idx="1864">
                  <c:v>3.4360587351987132E-2</c:v>
                </c:pt>
                <c:pt idx="1865">
                  <c:v>3.4829441260571942E-2</c:v>
                </c:pt>
                <c:pt idx="1866">
                  <c:v>3.4063491285998927E-2</c:v>
                </c:pt>
                <c:pt idx="1867">
                  <c:v>3.39446350964209E-2</c:v>
                </c:pt>
                <c:pt idx="1868">
                  <c:v>3.7042418552658919E-2</c:v>
                </c:pt>
                <c:pt idx="1869">
                  <c:v>3.6845628163154474E-2</c:v>
                </c:pt>
                <c:pt idx="1870">
                  <c:v>3.4638008190579439E-2</c:v>
                </c:pt>
                <c:pt idx="1871">
                  <c:v>3.1913360366061239E-2</c:v>
                </c:pt>
                <c:pt idx="1872">
                  <c:v>4.2662834168225264E-2</c:v>
                </c:pt>
                <c:pt idx="1873">
                  <c:v>3.8161506329314011E-2</c:v>
                </c:pt>
                <c:pt idx="1874">
                  <c:v>4.9990539733812345E-2</c:v>
                </c:pt>
                <c:pt idx="1875">
                  <c:v>5.5270378591421601E-2</c:v>
                </c:pt>
                <c:pt idx="1876">
                  <c:v>4.4654739170975351E-2</c:v>
                </c:pt>
                <c:pt idx="1877">
                  <c:v>5.7112361444388658E-2</c:v>
                </c:pt>
                <c:pt idx="1878">
                  <c:v>4.7614079376091092E-2</c:v>
                </c:pt>
                <c:pt idx="1879">
                  <c:v>4.6142709569009725E-2</c:v>
                </c:pt>
                <c:pt idx="1880">
                  <c:v>4.4404345416919601E-2</c:v>
                </c:pt>
                <c:pt idx="1881">
                  <c:v>4.2805094068516951E-2</c:v>
                </c:pt>
                <c:pt idx="1882">
                  <c:v>4.3626858242716463E-2</c:v>
                </c:pt>
                <c:pt idx="1883">
                  <c:v>4.3717969070255394E-2</c:v>
                </c:pt>
                <c:pt idx="1884">
                  <c:v>3.819913185313005E-2</c:v>
                </c:pt>
                <c:pt idx="1885">
                  <c:v>4.3101916507011361E-2</c:v>
                </c:pt>
                <c:pt idx="1886">
                  <c:v>4.0746232641816947E-2</c:v>
                </c:pt>
                <c:pt idx="1887">
                  <c:v>4.1650997101951935E-2</c:v>
                </c:pt>
                <c:pt idx="1888">
                  <c:v>4.3720142874950206E-2</c:v>
                </c:pt>
                <c:pt idx="1889">
                  <c:v>4.9757735771429147E-2</c:v>
                </c:pt>
                <c:pt idx="1890">
                  <c:v>3.9032605787043942E-2</c:v>
                </c:pt>
                <c:pt idx="1891">
                  <c:v>3.8735322134024211E-2</c:v>
                </c:pt>
                <c:pt idx="1892">
                  <c:v>3.7262295631855596E-2</c:v>
                </c:pt>
                <c:pt idx="1893">
                  <c:v>5.7154248934259903E-2</c:v>
                </c:pt>
                <c:pt idx="1894">
                  <c:v>4.4311850843320774E-2</c:v>
                </c:pt>
                <c:pt idx="1895">
                  <c:v>4.3529307594056453E-2</c:v>
                </c:pt>
                <c:pt idx="1896">
                  <c:v>4.210648697668961E-2</c:v>
                </c:pt>
                <c:pt idx="1897">
                  <c:v>3.1816381280284058E-2</c:v>
                </c:pt>
                <c:pt idx="1898">
                  <c:v>2.9230390025829917E-2</c:v>
                </c:pt>
                <c:pt idx="1899">
                  <c:v>2.9760483742052327E-2</c:v>
                </c:pt>
                <c:pt idx="1900">
                  <c:v>2.7889962246689808E-2</c:v>
                </c:pt>
                <c:pt idx="1901">
                  <c:v>4.0704461264972541E-2</c:v>
                </c:pt>
                <c:pt idx="1902">
                  <c:v>3.3573333266152416E-2</c:v>
                </c:pt>
                <c:pt idx="1903">
                  <c:v>4.0159814586840099E-2</c:v>
                </c:pt>
                <c:pt idx="1904">
                  <c:v>4.0651140002407209E-2</c:v>
                </c:pt>
                <c:pt idx="1905">
                  <c:v>3.8562896386659856E-2</c:v>
                </c:pt>
                <c:pt idx="1906">
                  <c:v>5.1404948997172246E-2</c:v>
                </c:pt>
                <c:pt idx="1907">
                  <c:v>4.1417204272616449E-2</c:v>
                </c:pt>
                <c:pt idx="1908">
                  <c:v>3.2476207644196987E-2</c:v>
                </c:pt>
                <c:pt idx="1909">
                  <c:v>3.7959498785506161E-2</c:v>
                </c:pt>
                <c:pt idx="1910">
                  <c:v>3.4148668039037336E-2</c:v>
                </c:pt>
                <c:pt idx="1911">
                  <c:v>3.5275411061234094E-2</c:v>
                </c:pt>
                <c:pt idx="1912">
                  <c:v>3.4424738462244593E-2</c:v>
                </c:pt>
                <c:pt idx="1913">
                  <c:v>3.5709319178304319E-2</c:v>
                </c:pt>
                <c:pt idx="1914">
                  <c:v>3.4723831645490567E-2</c:v>
                </c:pt>
                <c:pt idx="1915">
                  <c:v>3.0709488917573826E-2</c:v>
                </c:pt>
                <c:pt idx="1916">
                  <c:v>5.668860767616072E-2</c:v>
                </c:pt>
                <c:pt idx="1917">
                  <c:v>4.1256207711036781E-2</c:v>
                </c:pt>
                <c:pt idx="1918">
                  <c:v>3.3160888256380826E-2</c:v>
                </c:pt>
                <c:pt idx="1919">
                  <c:v>2.9521250342739769E-2</c:v>
                </c:pt>
                <c:pt idx="1920">
                  <c:v>4.6822929846624305E-2</c:v>
                </c:pt>
                <c:pt idx="1921">
                  <c:v>5.1660652637934838E-2</c:v>
                </c:pt>
                <c:pt idx="1922">
                  <c:v>5.0730109102700649E-2</c:v>
                </c:pt>
                <c:pt idx="1923">
                  <c:v>6.3799365258560087E-2</c:v>
                </c:pt>
                <c:pt idx="1924">
                  <c:v>5.7792463462468587E-2</c:v>
                </c:pt>
                <c:pt idx="1925">
                  <c:v>7.515652347562049E-2</c:v>
                </c:pt>
                <c:pt idx="1926">
                  <c:v>5.9489101000786346E-2</c:v>
                </c:pt>
                <c:pt idx="1927">
                  <c:v>8.4172475322130916E-2</c:v>
                </c:pt>
                <c:pt idx="1928">
                  <c:v>8.9760531849260916E-2</c:v>
                </c:pt>
                <c:pt idx="1929">
                  <c:v>8.4261379199334713E-2</c:v>
                </c:pt>
                <c:pt idx="1930">
                  <c:v>6.4178439210150956E-2</c:v>
                </c:pt>
                <c:pt idx="1931">
                  <c:v>7.6735536676147353E-2</c:v>
                </c:pt>
                <c:pt idx="1932">
                  <c:v>7.1248080174420303E-2</c:v>
                </c:pt>
                <c:pt idx="1933">
                  <c:v>7.9107462186751354E-2</c:v>
                </c:pt>
                <c:pt idx="1934">
                  <c:v>7.2720153719165515E-2</c:v>
                </c:pt>
                <c:pt idx="1935">
                  <c:v>8.0863412033084725E-2</c:v>
                </c:pt>
                <c:pt idx="1936">
                  <c:v>7.495328359819356E-2</c:v>
                </c:pt>
                <c:pt idx="1937">
                  <c:v>8.1600619049436718E-2</c:v>
                </c:pt>
                <c:pt idx="1938">
                  <c:v>7.2371012632289539E-2</c:v>
                </c:pt>
                <c:pt idx="1939">
                  <c:v>8.7439907070386513E-2</c:v>
                </c:pt>
                <c:pt idx="1940">
                  <c:v>7.3752231181062347E-2</c:v>
                </c:pt>
                <c:pt idx="1941">
                  <c:v>6.710879417097243E-2</c:v>
                </c:pt>
                <c:pt idx="1942">
                  <c:v>6.22565287704974E-2</c:v>
                </c:pt>
                <c:pt idx="1943">
                  <c:v>5.3121693349513388E-2</c:v>
                </c:pt>
                <c:pt idx="1944">
                  <c:v>5.2320050107461172E-2</c:v>
                </c:pt>
                <c:pt idx="1945">
                  <c:v>7.441464845129149E-2</c:v>
                </c:pt>
                <c:pt idx="1946">
                  <c:v>7.5566751801805651E-2</c:v>
                </c:pt>
                <c:pt idx="1947">
                  <c:v>6.8411615133252709E-2</c:v>
                </c:pt>
                <c:pt idx="1948">
                  <c:v>7.5032898664033162E-2</c:v>
                </c:pt>
                <c:pt idx="1949">
                  <c:v>7.7515745546393983E-2</c:v>
                </c:pt>
                <c:pt idx="1950">
                  <c:v>6.2678134641548131E-2</c:v>
                </c:pt>
                <c:pt idx="1951">
                  <c:v>8.7469983147652142E-2</c:v>
                </c:pt>
                <c:pt idx="1952">
                  <c:v>9.6171221713694355E-2</c:v>
                </c:pt>
                <c:pt idx="1953">
                  <c:v>0.10060505545401788</c:v>
                </c:pt>
                <c:pt idx="1954">
                  <c:v>0.10970582103925081</c:v>
                </c:pt>
                <c:pt idx="1955">
                  <c:v>0.10759688442868909</c:v>
                </c:pt>
                <c:pt idx="1956">
                  <c:v>0.11956580702593034</c:v>
                </c:pt>
                <c:pt idx="1957">
                  <c:v>0.11437099796979222</c:v>
                </c:pt>
                <c:pt idx="1958">
                  <c:v>0.14968129365972474</c:v>
                </c:pt>
                <c:pt idx="1959">
                  <c:v>0.18594713649265918</c:v>
                </c:pt>
                <c:pt idx="1960">
                  <c:v>0.19814532444624006</c:v>
                </c:pt>
                <c:pt idx="1961">
                  <c:v>0.26952001764674699</c:v>
                </c:pt>
                <c:pt idx="1962">
                  <c:v>0.28031450666079732</c:v>
                </c:pt>
                <c:pt idx="1963">
                  <c:v>0.30480235110501319</c:v>
                </c:pt>
                <c:pt idx="1964">
                  <c:v>0.19611782841894157</c:v>
                </c:pt>
                <c:pt idx="1965">
                  <c:v>0.13674474155780322</c:v>
                </c:pt>
                <c:pt idx="1966">
                  <c:v>9.6037319272796393E-2</c:v>
                </c:pt>
                <c:pt idx="1967">
                  <c:v>5.8145095991274376E-2</c:v>
                </c:pt>
                <c:pt idx="1968">
                  <c:v>6.0973858902539708E-2</c:v>
                </c:pt>
                <c:pt idx="1969">
                  <c:v>7.9617093716720724E-2</c:v>
                </c:pt>
                <c:pt idx="1970">
                  <c:v>9.9961191182048909E-2</c:v>
                </c:pt>
                <c:pt idx="1971">
                  <c:v>0.12883011585449763</c:v>
                </c:pt>
                <c:pt idx="1972">
                  <c:v>0.12781237815858545</c:v>
                </c:pt>
                <c:pt idx="1973">
                  <c:v>0.13833927380441549</c:v>
                </c:pt>
                <c:pt idx="1974">
                  <c:v>0.14901469526310074</c:v>
                </c:pt>
                <c:pt idx="1975">
                  <c:v>0.17204127265448113</c:v>
                </c:pt>
                <c:pt idx="1976">
                  <c:v>0.17043580922402268</c:v>
                </c:pt>
                <c:pt idx="1977">
                  <c:v>0.18444705255462621</c:v>
                </c:pt>
                <c:pt idx="1978">
                  <c:v>0.17781919278049091</c:v>
                </c:pt>
                <c:pt idx="1979">
                  <c:v>8.0066658590041875E-2</c:v>
                </c:pt>
                <c:pt idx="1980">
                  <c:v>8.6471317691717314E-2</c:v>
                </c:pt>
                <c:pt idx="1981">
                  <c:v>0.16529222878917471</c:v>
                </c:pt>
                <c:pt idx="1982">
                  <c:v>0.19093494537570302</c:v>
                </c:pt>
                <c:pt idx="1983">
                  <c:v>0.22402410154422223</c:v>
                </c:pt>
                <c:pt idx="1984">
                  <c:v>0.27201260897639812</c:v>
                </c:pt>
                <c:pt idx="1985">
                  <c:v>0.25514362856755296</c:v>
                </c:pt>
                <c:pt idx="1986">
                  <c:v>0.36937300008923063</c:v>
                </c:pt>
                <c:pt idx="1987">
                  <c:v>0.2941893498468352</c:v>
                </c:pt>
                <c:pt idx="1988">
                  <c:v>0.33414891502819943</c:v>
                </c:pt>
                <c:pt idx="1989">
                  <c:v>0.37551147034220156</c:v>
                </c:pt>
                <c:pt idx="1990">
                  <c:v>0.35256279094251414</c:v>
                </c:pt>
                <c:pt idx="1991">
                  <c:v>0.32298355164346237</c:v>
                </c:pt>
                <c:pt idx="1992">
                  <c:v>0.33439659535067917</c:v>
                </c:pt>
                <c:pt idx="1993">
                  <c:v>0.3942644879823704</c:v>
                </c:pt>
                <c:pt idx="1994">
                  <c:v>0.34873152029811527</c:v>
                </c:pt>
                <c:pt idx="1995">
                  <c:v>0.29958153251940073</c:v>
                </c:pt>
                <c:pt idx="1996">
                  <c:v>0.36184721906898659</c:v>
                </c:pt>
                <c:pt idx="1997">
                  <c:v>0.3251982745588663</c:v>
                </c:pt>
                <c:pt idx="1998">
                  <c:v>0.30339062095481678</c:v>
                </c:pt>
                <c:pt idx="1999">
                  <c:v>0.25379558498637617</c:v>
                </c:pt>
                <c:pt idx="2000">
                  <c:v>0.33790654882113347</c:v>
                </c:pt>
                <c:pt idx="2001">
                  <c:v>0.37051061178060779</c:v>
                </c:pt>
                <c:pt idx="2002">
                  <c:v>0.40971318668734391</c:v>
                </c:pt>
                <c:pt idx="2003">
                  <c:v>0.38176910377471113</c:v>
                </c:pt>
                <c:pt idx="2004">
                  <c:v>0.44688692520537654</c:v>
                </c:pt>
                <c:pt idx="2005">
                  <c:v>0.53365395993608533</c:v>
                </c:pt>
                <c:pt idx="2006">
                  <c:v>0.57685497063497615</c:v>
                </c:pt>
                <c:pt idx="2007">
                  <c:v>0.58166821671670532</c:v>
                </c:pt>
                <c:pt idx="2008">
                  <c:v>0.70946109460367202</c:v>
                </c:pt>
                <c:pt idx="2009">
                  <c:v>0.74609984356701298</c:v>
                </c:pt>
                <c:pt idx="2010">
                  <c:v>0.92187930122963635</c:v>
                </c:pt>
                <c:pt idx="2011">
                  <c:v>0.78838248248861409</c:v>
                </c:pt>
                <c:pt idx="2012">
                  <c:v>0.92955077886928472</c:v>
                </c:pt>
                <c:pt idx="2013">
                  <c:v>0.92694170095600226</c:v>
                </c:pt>
                <c:pt idx="2014">
                  <c:v>1.1071565406195205</c:v>
                </c:pt>
                <c:pt idx="2015">
                  <c:v>0.9390217733322529</c:v>
                </c:pt>
                <c:pt idx="2016">
                  <c:v>1.6437092022162263</c:v>
                </c:pt>
                <c:pt idx="2017">
                  <c:v>1.7815047940345177</c:v>
                </c:pt>
                <c:pt idx="2018">
                  <c:v>1.9858522601286084</c:v>
                </c:pt>
                <c:pt idx="2019">
                  <c:v>2.3099700057973851</c:v>
                </c:pt>
                <c:pt idx="2020">
                  <c:v>2.4085328379581536</c:v>
                </c:pt>
                <c:pt idx="2021">
                  <c:v>1.9148046656296458</c:v>
                </c:pt>
                <c:pt idx="2022">
                  <c:v>1.9219535682147491</c:v>
                </c:pt>
                <c:pt idx="2023">
                  <c:v>1.4971377689889405</c:v>
                </c:pt>
                <c:pt idx="2024">
                  <c:v>2.0823005438498221</c:v>
                </c:pt>
                <c:pt idx="2025">
                  <c:v>1.858451140738417</c:v>
                </c:pt>
                <c:pt idx="2026">
                  <c:v>1.6777696301705258</c:v>
                </c:pt>
                <c:pt idx="2027">
                  <c:v>1.4190180461963207</c:v>
                </c:pt>
                <c:pt idx="2028">
                  <c:v>1.4580087176231884</c:v>
                </c:pt>
                <c:pt idx="2029">
                  <c:v>1.2177411025835614</c:v>
                </c:pt>
                <c:pt idx="2030">
                  <c:v>2.0782442737099269</c:v>
                </c:pt>
                <c:pt idx="2031">
                  <c:v>1.638999468986313</c:v>
                </c:pt>
                <c:pt idx="2032">
                  <c:v>1.8850267743433071</c:v>
                </c:pt>
                <c:pt idx="2033">
                  <c:v>1.7973831475174522</c:v>
                </c:pt>
                <c:pt idx="2034">
                  <c:v>1.801362728622838</c:v>
                </c:pt>
                <c:pt idx="2035">
                  <c:v>1.8790275512557046</c:v>
                </c:pt>
                <c:pt idx="2036">
                  <c:v>2.2475132119576045</c:v>
                </c:pt>
                <c:pt idx="2037">
                  <c:v>1.368508094890996</c:v>
                </c:pt>
                <c:pt idx="2038">
                  <c:v>1.3536898959030634</c:v>
                </c:pt>
                <c:pt idx="2039">
                  <c:v>1.2356402721729645</c:v>
                </c:pt>
                <c:pt idx="2040">
                  <c:v>0.93069413848895921</c:v>
                </c:pt>
                <c:pt idx="2041">
                  <c:v>0.78959370608249535</c:v>
                </c:pt>
                <c:pt idx="2042">
                  <c:v>0.73385973067691246</c:v>
                </c:pt>
                <c:pt idx="2043">
                  <c:v>0.66293674114602497</c:v>
                </c:pt>
                <c:pt idx="2044">
                  <c:v>0.77226796103397422</c:v>
                </c:pt>
                <c:pt idx="2045">
                  <c:v>0.50757339650826705</c:v>
                </c:pt>
                <c:pt idx="2046">
                  <c:v>0.57738144409612668</c:v>
                </c:pt>
                <c:pt idx="2047">
                  <c:v>0.60706678967118766</c:v>
                </c:pt>
                <c:pt idx="2048">
                  <c:v>0.55792545729493148</c:v>
                </c:pt>
                <c:pt idx="2049">
                  <c:v>0.64889089244761267</c:v>
                </c:pt>
                <c:pt idx="2050">
                  <c:v>0.50109270417322416</c:v>
                </c:pt>
                <c:pt idx="2051">
                  <c:v>0.54161687238403633</c:v>
                </c:pt>
                <c:pt idx="2052">
                  <c:v>0.49043508123635288</c:v>
                </c:pt>
                <c:pt idx="2053">
                  <c:v>0.43131697570813954</c:v>
                </c:pt>
                <c:pt idx="2054">
                  <c:v>0.5065665346925371</c:v>
                </c:pt>
                <c:pt idx="2055">
                  <c:v>0.35765869338564416</c:v>
                </c:pt>
                <c:pt idx="2056">
                  <c:v>0.39759301588803819</c:v>
                </c:pt>
                <c:pt idx="2057">
                  <c:v>0.48104830036349222</c:v>
                </c:pt>
                <c:pt idx="2058">
                  <c:v>0.70305675190575745</c:v>
                </c:pt>
                <c:pt idx="2059">
                  <c:v>0.37868826041039316</c:v>
                </c:pt>
                <c:pt idx="2060">
                  <c:v>0.34247360856907288</c:v>
                </c:pt>
                <c:pt idx="2061">
                  <c:v>0.32266706065462997</c:v>
                </c:pt>
                <c:pt idx="2062">
                  <c:v>0.31434675589490796</c:v>
                </c:pt>
                <c:pt idx="2063">
                  <c:v>0.25644568330079842</c:v>
                </c:pt>
                <c:pt idx="2064">
                  <c:v>0.20306572409654552</c:v>
                </c:pt>
                <c:pt idx="2065">
                  <c:v>0.18835531313714218</c:v>
                </c:pt>
                <c:pt idx="2066">
                  <c:v>0.17546565179841175</c:v>
                </c:pt>
                <c:pt idx="2067">
                  <c:v>0.16643313802049631</c:v>
                </c:pt>
                <c:pt idx="2068">
                  <c:v>0.15539379418781382</c:v>
                </c:pt>
                <c:pt idx="2069">
                  <c:v>0.15972695087110464</c:v>
                </c:pt>
                <c:pt idx="2070">
                  <c:v>0.1651076382258046</c:v>
                </c:pt>
                <c:pt idx="2071">
                  <c:v>0.13261010705797449</c:v>
                </c:pt>
                <c:pt idx="2072">
                  <c:v>0.15264861302348351</c:v>
                </c:pt>
                <c:pt idx="2073">
                  <c:v>0.1660027584368135</c:v>
                </c:pt>
                <c:pt idx="2074">
                  <c:v>0.1714860806425095</c:v>
                </c:pt>
                <c:pt idx="2075">
                  <c:v>0.19200644786339977</c:v>
                </c:pt>
                <c:pt idx="2076">
                  <c:v>0.19518695702500313</c:v>
                </c:pt>
                <c:pt idx="2077">
                  <c:v>0.18312103709591909</c:v>
                </c:pt>
                <c:pt idx="2078">
                  <c:v>0.22171083660726418</c:v>
                </c:pt>
                <c:pt idx="2079">
                  <c:v>0.17632423338243855</c:v>
                </c:pt>
                <c:pt idx="2080">
                  <c:v>0.14743178409081659</c:v>
                </c:pt>
                <c:pt idx="2081">
                  <c:v>0.14621279274523974</c:v>
                </c:pt>
                <c:pt idx="2082">
                  <c:v>0.14117043532400386</c:v>
                </c:pt>
                <c:pt idx="2083">
                  <c:v>0.13811522113123392</c:v>
                </c:pt>
                <c:pt idx="2084">
                  <c:v>0.15198813363692104</c:v>
                </c:pt>
                <c:pt idx="2085">
                  <c:v>0.18504806213489258</c:v>
                </c:pt>
                <c:pt idx="2086">
                  <c:v>0.37052981020413867</c:v>
                </c:pt>
                <c:pt idx="2087">
                  <c:v>0.62925307538183128</c:v>
                </c:pt>
                <c:pt idx="2088">
                  <c:v>0.62585253507753769</c:v>
                </c:pt>
                <c:pt idx="2089">
                  <c:v>0.68489713889789161</c:v>
                </c:pt>
                <c:pt idx="2090">
                  <c:v>0.64827332370629387</c:v>
                </c:pt>
                <c:pt idx="2091">
                  <c:v>0.69481551446044165</c:v>
                </c:pt>
                <c:pt idx="2092">
                  <c:v>0.73618534964796367</c:v>
                </c:pt>
                <c:pt idx="2093">
                  <c:v>0.70442022907555091</c:v>
                </c:pt>
                <c:pt idx="2094">
                  <c:v>0.98701881969202321</c:v>
                </c:pt>
                <c:pt idx="2095">
                  <c:v>0.7056169803037442</c:v>
                </c:pt>
                <c:pt idx="2096">
                  <c:v>0.59172455746331909</c:v>
                </c:pt>
                <c:pt idx="2097">
                  <c:v>0.63969577027104252</c:v>
                </c:pt>
                <c:pt idx="2098">
                  <c:v>0.50541400209798948</c:v>
                </c:pt>
                <c:pt idx="2099">
                  <c:v>0.61214103281464061</c:v>
                </c:pt>
                <c:pt idx="2100">
                  <c:v>0.61900883407516583</c:v>
                </c:pt>
                <c:pt idx="2101">
                  <c:v>0.55324551331448135</c:v>
                </c:pt>
                <c:pt idx="2102">
                  <c:v>0.52945564422795799</c:v>
                </c:pt>
                <c:pt idx="2103">
                  <c:v>0.4891116723552299</c:v>
                </c:pt>
                <c:pt idx="2104">
                  <c:v>0.61507398946599179</c:v>
                </c:pt>
                <c:pt idx="2105">
                  <c:v>0.50634643721932693</c:v>
                </c:pt>
                <c:pt idx="2106">
                  <c:v>0.48321185422851071</c:v>
                </c:pt>
                <c:pt idx="2107">
                  <c:v>0.57055003650967495</c:v>
                </c:pt>
                <c:pt idx="2108">
                  <c:v>0.46955081065485638</c:v>
                </c:pt>
                <c:pt idx="2109">
                  <c:v>0.47730023911373526</c:v>
                </c:pt>
                <c:pt idx="2110">
                  <c:v>0.56942763397380536</c:v>
                </c:pt>
                <c:pt idx="2111">
                  <c:v>0.63715994089570571</c:v>
                </c:pt>
                <c:pt idx="2112">
                  <c:v>0.65099301022515443</c:v>
                </c:pt>
                <c:pt idx="2113">
                  <c:v>0.62538046071462949</c:v>
                </c:pt>
                <c:pt idx="2114">
                  <c:v>0.68530761805553664</c:v>
                </c:pt>
                <c:pt idx="2115">
                  <c:v>0.99091141266083471</c:v>
                </c:pt>
                <c:pt idx="2116">
                  <c:v>1.0774276217667165</c:v>
                </c:pt>
                <c:pt idx="2117">
                  <c:v>0.85381448557699635</c:v>
                </c:pt>
                <c:pt idx="2118">
                  <c:v>1.00357191644454</c:v>
                </c:pt>
                <c:pt idx="2119">
                  <c:v>1.0796268080951597</c:v>
                </c:pt>
                <c:pt idx="2120">
                  <c:v>1.0633797528744022</c:v>
                </c:pt>
                <c:pt idx="2121">
                  <c:v>1.1175286984848072</c:v>
                </c:pt>
                <c:pt idx="2122">
                  <c:v>1.1743573843045298</c:v>
                </c:pt>
                <c:pt idx="2123">
                  <c:v>1.0275143715247848</c:v>
                </c:pt>
                <c:pt idx="2124">
                  <c:v>1.1947909134920742</c:v>
                </c:pt>
                <c:pt idx="2125">
                  <c:v>0.9961967429094889</c:v>
                </c:pt>
                <c:pt idx="2126">
                  <c:v>1.0738378963448574</c:v>
                </c:pt>
                <c:pt idx="2127">
                  <c:v>1.0618874953159914</c:v>
                </c:pt>
                <c:pt idx="2128">
                  <c:v>0.88751917721450746</c:v>
                </c:pt>
                <c:pt idx="2129">
                  <c:v>0.68998700079437236</c:v>
                </c:pt>
                <c:pt idx="2130">
                  <c:v>0.57143658197978464</c:v>
                </c:pt>
                <c:pt idx="2131">
                  <c:v>0.49202640403276499</c:v>
                </c:pt>
                <c:pt idx="2132">
                  <c:v>0.60332052678977666</c:v>
                </c:pt>
                <c:pt idx="2133">
                  <c:v>0.63243470528858636</c:v>
                </c:pt>
                <c:pt idx="2134">
                  <c:v>0.60839717467825905</c:v>
                </c:pt>
                <c:pt idx="2135">
                  <c:v>0.64742440158663539</c:v>
                </c:pt>
                <c:pt idx="2136">
                  <c:v>0.66197068684441562</c:v>
                </c:pt>
                <c:pt idx="2137">
                  <c:v>0.79486136276697261</c:v>
                </c:pt>
                <c:pt idx="2138">
                  <c:v>0.72279582824642652</c:v>
                </c:pt>
                <c:pt idx="2139">
                  <c:v>0.7858727928459438</c:v>
                </c:pt>
                <c:pt idx="2140">
                  <c:v>0.9281909258619957</c:v>
                </c:pt>
                <c:pt idx="2141">
                  <c:v>0.77968607885574936</c:v>
                </c:pt>
                <c:pt idx="2142">
                  <c:v>0.605529183677887</c:v>
                </c:pt>
                <c:pt idx="2143">
                  <c:v>0.59327134410131765</c:v>
                </c:pt>
                <c:pt idx="2144">
                  <c:v>0.44425659821563301</c:v>
                </c:pt>
                <c:pt idx="2145">
                  <c:v>0.47713357872477902</c:v>
                </c:pt>
                <c:pt idx="2146">
                  <c:v>0.48000634043004714</c:v>
                </c:pt>
                <c:pt idx="2147">
                  <c:v>0.41220654165262055</c:v>
                </c:pt>
                <c:pt idx="2148">
                  <c:v>0.38486122897817371</c:v>
                </c:pt>
                <c:pt idx="2149">
                  <c:v>0.40086515705335873</c:v>
                </c:pt>
                <c:pt idx="2150">
                  <c:v>0.33062415088844332</c:v>
                </c:pt>
                <c:pt idx="2151">
                  <c:v>0.44543378045466492</c:v>
                </c:pt>
                <c:pt idx="2152">
                  <c:v>0.36734424852881731</c:v>
                </c:pt>
                <c:pt idx="2153">
                  <c:v>0.40193642796357282</c:v>
                </c:pt>
                <c:pt idx="2154">
                  <c:v>0.37044970838666441</c:v>
                </c:pt>
                <c:pt idx="2155">
                  <c:v>0.42367709162868006</c:v>
                </c:pt>
                <c:pt idx="2156">
                  <c:v>0.29143784767715258</c:v>
                </c:pt>
                <c:pt idx="2157">
                  <c:v>0.27900910246163563</c:v>
                </c:pt>
                <c:pt idx="2158">
                  <c:v>0.22606401503963036</c:v>
                </c:pt>
                <c:pt idx="2159">
                  <c:v>0.22079829173435067</c:v>
                </c:pt>
                <c:pt idx="2160">
                  <c:v>0.21677346724210686</c:v>
                </c:pt>
                <c:pt idx="2161">
                  <c:v>0.18758478572338652</c:v>
                </c:pt>
                <c:pt idx="2162">
                  <c:v>0.16718927848659002</c:v>
                </c:pt>
                <c:pt idx="2163">
                  <c:v>0.1761162246753884</c:v>
                </c:pt>
                <c:pt idx="2164">
                  <c:v>0.16598781385121084</c:v>
                </c:pt>
                <c:pt idx="2165">
                  <c:v>0.12835531366687919</c:v>
                </c:pt>
                <c:pt idx="2166">
                  <c:v>0.12459692519370669</c:v>
                </c:pt>
                <c:pt idx="2167">
                  <c:v>0.10849602711405779</c:v>
                </c:pt>
                <c:pt idx="2168">
                  <c:v>0.17175366192367139</c:v>
                </c:pt>
                <c:pt idx="2169">
                  <c:v>0.22808497258619775</c:v>
                </c:pt>
                <c:pt idx="2170">
                  <c:v>0.26744633661734202</c:v>
                </c:pt>
                <c:pt idx="2171">
                  <c:v>0.20201456380869634</c:v>
                </c:pt>
                <c:pt idx="2172">
                  <c:v>0.16098773523093601</c:v>
                </c:pt>
                <c:pt idx="2173">
                  <c:v>0.14468174952690313</c:v>
                </c:pt>
                <c:pt idx="2174">
                  <c:v>0.15046006604220444</c:v>
                </c:pt>
                <c:pt idx="2175">
                  <c:v>0.14023475516036968</c:v>
                </c:pt>
                <c:pt idx="2176">
                  <c:v>0.17622005361450724</c:v>
                </c:pt>
                <c:pt idx="2177">
                  <c:v>0.1533662668117963</c:v>
                </c:pt>
                <c:pt idx="2178">
                  <c:v>0.14583889732392302</c:v>
                </c:pt>
                <c:pt idx="2179">
                  <c:v>0.17551115008447146</c:v>
                </c:pt>
                <c:pt idx="2180">
                  <c:v>0.18486945647951805</c:v>
                </c:pt>
                <c:pt idx="2181">
                  <c:v>0.18931241589428571</c:v>
                </c:pt>
                <c:pt idx="2182">
                  <c:v>0.18641126262733512</c:v>
                </c:pt>
                <c:pt idx="2183">
                  <c:v>0.15904878167523342</c:v>
                </c:pt>
                <c:pt idx="2184">
                  <c:v>0.19546538949277625</c:v>
                </c:pt>
                <c:pt idx="2185">
                  <c:v>0.15645048690681088</c:v>
                </c:pt>
                <c:pt idx="2186">
                  <c:v>0.15503497613054498</c:v>
                </c:pt>
                <c:pt idx="2187">
                  <c:v>0.19192253473596343</c:v>
                </c:pt>
                <c:pt idx="2188">
                  <c:v>0.14361231516532477</c:v>
                </c:pt>
                <c:pt idx="2189">
                  <c:v>0.12263241761345745</c:v>
                </c:pt>
                <c:pt idx="2190">
                  <c:v>0.12862689066062696</c:v>
                </c:pt>
                <c:pt idx="2191">
                  <c:v>0.10232870072235746</c:v>
                </c:pt>
                <c:pt idx="2192">
                  <c:v>0.14878795501922795</c:v>
                </c:pt>
                <c:pt idx="2193">
                  <c:v>0.16334827692032552</c:v>
                </c:pt>
                <c:pt idx="2194">
                  <c:v>0.14336511008686345</c:v>
                </c:pt>
                <c:pt idx="2195">
                  <c:v>0.13669540434104219</c:v>
                </c:pt>
                <c:pt idx="2196">
                  <c:v>0.14762997131281327</c:v>
                </c:pt>
                <c:pt idx="2197">
                  <c:v>0.12511288216703348</c:v>
                </c:pt>
                <c:pt idx="2198">
                  <c:v>0.15016638090514178</c:v>
                </c:pt>
                <c:pt idx="2199">
                  <c:v>0.16380512617775583</c:v>
                </c:pt>
                <c:pt idx="2200">
                  <c:v>0.15449365506485702</c:v>
                </c:pt>
                <c:pt idx="2201">
                  <c:v>0.13931916802442415</c:v>
                </c:pt>
                <c:pt idx="2202">
                  <c:v>0.1418830677299964</c:v>
                </c:pt>
                <c:pt idx="2203">
                  <c:v>0.14791529779062226</c:v>
                </c:pt>
                <c:pt idx="2204">
                  <c:v>0.17810229398905664</c:v>
                </c:pt>
                <c:pt idx="2205">
                  <c:v>0.13651251675281362</c:v>
                </c:pt>
                <c:pt idx="2206">
                  <c:v>0.10974243114707118</c:v>
                </c:pt>
                <c:pt idx="2207">
                  <c:v>0.15360807634256349</c:v>
                </c:pt>
                <c:pt idx="2208">
                  <c:v>0.13314099345525254</c:v>
                </c:pt>
                <c:pt idx="2209">
                  <c:v>0.12665169579310229</c:v>
                </c:pt>
                <c:pt idx="2210">
                  <c:v>0.1434097259112157</c:v>
                </c:pt>
                <c:pt idx="2211">
                  <c:v>0.11076176508602936</c:v>
                </c:pt>
                <c:pt idx="2212">
                  <c:v>0.14813421101991098</c:v>
                </c:pt>
                <c:pt idx="2213">
                  <c:v>9.3160471806512171E-2</c:v>
                </c:pt>
                <c:pt idx="2214">
                  <c:v>0.10452914246771984</c:v>
                </c:pt>
                <c:pt idx="2215">
                  <c:v>9.0655122513702557E-2</c:v>
                </c:pt>
                <c:pt idx="2216">
                  <c:v>8.0833816795292404E-2</c:v>
                </c:pt>
                <c:pt idx="2217">
                  <c:v>7.7526665093821084E-2</c:v>
                </c:pt>
                <c:pt idx="2218">
                  <c:v>6.4653715163516465E-2</c:v>
                </c:pt>
                <c:pt idx="2219">
                  <c:v>6.4592325212496707E-2</c:v>
                </c:pt>
                <c:pt idx="2220">
                  <c:v>5.3780454580412619E-2</c:v>
                </c:pt>
                <c:pt idx="2221">
                  <c:v>6.0436964051925605E-2</c:v>
                </c:pt>
                <c:pt idx="2222">
                  <c:v>7.087130417461994E-2</c:v>
                </c:pt>
                <c:pt idx="2223">
                  <c:v>7.330699817192364E-2</c:v>
                </c:pt>
                <c:pt idx="2224">
                  <c:v>4.7919422700094583E-2</c:v>
                </c:pt>
                <c:pt idx="2225">
                  <c:v>5.3473605162547087E-2</c:v>
                </c:pt>
                <c:pt idx="2226">
                  <c:v>5.0192786246285585E-2</c:v>
                </c:pt>
                <c:pt idx="2227">
                  <c:v>6.9187167334490721E-2</c:v>
                </c:pt>
                <c:pt idx="2228">
                  <c:v>6.09705602068241E-2</c:v>
                </c:pt>
                <c:pt idx="2229">
                  <c:v>6.5488069487990547E-2</c:v>
                </c:pt>
                <c:pt idx="2230">
                  <c:v>7.6726170872568E-2</c:v>
                </c:pt>
                <c:pt idx="2231">
                  <c:v>9.0726204450672102E-2</c:v>
                </c:pt>
                <c:pt idx="2232">
                  <c:v>9.3855934856396317E-2</c:v>
                </c:pt>
                <c:pt idx="2233">
                  <c:v>6.9573685038608557E-2</c:v>
                </c:pt>
                <c:pt idx="2234">
                  <c:v>6.1513496973846421E-2</c:v>
                </c:pt>
                <c:pt idx="2235">
                  <c:v>6.9708949939896306E-2</c:v>
                </c:pt>
                <c:pt idx="2236">
                  <c:v>6.74262018202368E-2</c:v>
                </c:pt>
                <c:pt idx="2237">
                  <c:v>8.333675490952884E-2</c:v>
                </c:pt>
                <c:pt idx="2238">
                  <c:v>8.7825685126236397E-2</c:v>
                </c:pt>
                <c:pt idx="2239">
                  <c:v>8.3648694812467436E-2</c:v>
                </c:pt>
                <c:pt idx="2240">
                  <c:v>6.0974287464972667E-2</c:v>
                </c:pt>
                <c:pt idx="2241">
                  <c:v>7.0547414941903433E-2</c:v>
                </c:pt>
                <c:pt idx="2242">
                  <c:v>7.6642257029757729E-2</c:v>
                </c:pt>
                <c:pt idx="2243">
                  <c:v>8.0172023433033257E-2</c:v>
                </c:pt>
                <c:pt idx="2244">
                  <c:v>8.0697296969053867E-2</c:v>
                </c:pt>
                <c:pt idx="2245">
                  <c:v>6.5977506072072645E-2</c:v>
                </c:pt>
                <c:pt idx="2246">
                  <c:v>7.4083069252437947E-2</c:v>
                </c:pt>
                <c:pt idx="2247">
                  <c:v>5.4943908039746345E-2</c:v>
                </c:pt>
                <c:pt idx="2248">
                  <c:v>5.9288201942212612E-2</c:v>
                </c:pt>
                <c:pt idx="2249">
                  <c:v>5.8431836020560013E-2</c:v>
                </c:pt>
                <c:pt idx="2250">
                  <c:v>6.7462562735531278E-2</c:v>
                </c:pt>
                <c:pt idx="2251">
                  <c:v>5.4465675194107617E-2</c:v>
                </c:pt>
                <c:pt idx="2252">
                  <c:v>5.1254351760680945E-2</c:v>
                </c:pt>
                <c:pt idx="2253">
                  <c:v>4.9587055012110713E-2</c:v>
                </c:pt>
                <c:pt idx="2254">
                  <c:v>4.4097649919690958E-2</c:v>
                </c:pt>
                <c:pt idx="2255">
                  <c:v>5.5144325493309158E-2</c:v>
                </c:pt>
                <c:pt idx="2256">
                  <c:v>5.6807848602632181E-2</c:v>
                </c:pt>
                <c:pt idx="2257">
                  <c:v>5.4331735421172186E-2</c:v>
                </c:pt>
                <c:pt idx="2258">
                  <c:v>4.7463372297903497E-2</c:v>
                </c:pt>
                <c:pt idx="2259">
                  <c:v>5.0407605977246001E-2</c:v>
                </c:pt>
                <c:pt idx="2260">
                  <c:v>6.2652581966231705E-2</c:v>
                </c:pt>
                <c:pt idx="2261">
                  <c:v>6.8700940563834259E-2</c:v>
                </c:pt>
                <c:pt idx="2262">
                  <c:v>5.5571209719972564E-2</c:v>
                </c:pt>
                <c:pt idx="2263">
                  <c:v>5.4105964503309213E-2</c:v>
                </c:pt>
                <c:pt idx="2264">
                  <c:v>5.1433681223443072E-2</c:v>
                </c:pt>
                <c:pt idx="2265">
                  <c:v>5.1146750430734668E-2</c:v>
                </c:pt>
                <c:pt idx="2266">
                  <c:v>5.3217899765379731E-2</c:v>
                </c:pt>
                <c:pt idx="2267">
                  <c:v>3.8679975334599978E-2</c:v>
                </c:pt>
                <c:pt idx="2268">
                  <c:v>3.8646825574263806E-2</c:v>
                </c:pt>
                <c:pt idx="2269">
                  <c:v>4.4765398076682006E-2</c:v>
                </c:pt>
                <c:pt idx="2270">
                  <c:v>3.7798224433502427E-2</c:v>
                </c:pt>
                <c:pt idx="2271">
                  <c:v>5.301475005537664E-2</c:v>
                </c:pt>
                <c:pt idx="2272">
                  <c:v>4.8700038386903337E-2</c:v>
                </c:pt>
                <c:pt idx="2273">
                  <c:v>5.166554814401636E-2</c:v>
                </c:pt>
                <c:pt idx="2274">
                  <c:v>4.8143016521917679E-2</c:v>
                </c:pt>
                <c:pt idx="2275">
                  <c:v>4.4897491909475784E-2</c:v>
                </c:pt>
                <c:pt idx="2276">
                  <c:v>4.9637225081829627E-2</c:v>
                </c:pt>
                <c:pt idx="2277">
                  <c:v>4.9932231427670067E-2</c:v>
                </c:pt>
                <c:pt idx="2278">
                  <c:v>4.6999276079462207E-2</c:v>
                </c:pt>
                <c:pt idx="2279">
                  <c:v>4.4355935639452136E-2</c:v>
                </c:pt>
                <c:pt idx="2280">
                  <c:v>4.7318600893882339E-2</c:v>
                </c:pt>
                <c:pt idx="2281">
                  <c:v>4.1098054553021748E-2</c:v>
                </c:pt>
                <c:pt idx="2282">
                  <c:v>4.7971594832696127E-2</c:v>
                </c:pt>
                <c:pt idx="2283">
                  <c:v>5.0314681525603859E-2</c:v>
                </c:pt>
                <c:pt idx="2284">
                  <c:v>5.2167308422221656E-2</c:v>
                </c:pt>
                <c:pt idx="2285">
                  <c:v>5.1369104471781259E-2</c:v>
                </c:pt>
                <c:pt idx="2286">
                  <c:v>5.9035470761571021E-2</c:v>
                </c:pt>
                <c:pt idx="2287">
                  <c:v>6.2933480171915621E-2</c:v>
                </c:pt>
                <c:pt idx="2288">
                  <c:v>5.4476361543694861E-2</c:v>
                </c:pt>
                <c:pt idx="2289">
                  <c:v>6.5484064779496046E-2</c:v>
                </c:pt>
                <c:pt idx="2290">
                  <c:v>6.937315991121612E-2</c:v>
                </c:pt>
                <c:pt idx="2291">
                  <c:v>7.1756573247200056E-2</c:v>
                </c:pt>
                <c:pt idx="2292">
                  <c:v>6.7694732412512448E-2</c:v>
                </c:pt>
                <c:pt idx="2293">
                  <c:v>6.3018878759914437E-2</c:v>
                </c:pt>
                <c:pt idx="2294">
                  <c:v>5.1006708309470745E-2</c:v>
                </c:pt>
                <c:pt idx="2295">
                  <c:v>5.5363187500411082E-2</c:v>
                </c:pt>
                <c:pt idx="2296">
                  <c:v>5.5830562861668355E-2</c:v>
                </c:pt>
                <c:pt idx="2297">
                  <c:v>4.7014411759049253E-2</c:v>
                </c:pt>
                <c:pt idx="2298">
                  <c:v>4.3285727327029358E-2</c:v>
                </c:pt>
                <c:pt idx="2299">
                  <c:v>4.5032812215364981E-2</c:v>
                </c:pt>
                <c:pt idx="2300">
                  <c:v>4.4504800981202797E-2</c:v>
                </c:pt>
                <c:pt idx="2301">
                  <c:v>5.7030574063909739E-2</c:v>
                </c:pt>
                <c:pt idx="2302">
                  <c:v>5.816364969642452E-2</c:v>
                </c:pt>
                <c:pt idx="2303">
                  <c:v>5.37319376585201E-2</c:v>
                </c:pt>
                <c:pt idx="2304">
                  <c:v>6.4372501733417659E-2</c:v>
                </c:pt>
                <c:pt idx="2305">
                  <c:v>8.1878412966323144E-2</c:v>
                </c:pt>
                <c:pt idx="2306">
                  <c:v>6.8622286808985272E-2</c:v>
                </c:pt>
                <c:pt idx="2307">
                  <c:v>7.1130779799259178E-2</c:v>
                </c:pt>
                <c:pt idx="2308">
                  <c:v>6.5866903142815958E-2</c:v>
                </c:pt>
                <c:pt idx="2309">
                  <c:v>7.737059461507112E-2</c:v>
                </c:pt>
                <c:pt idx="2310">
                  <c:v>7.1917889049293623E-2</c:v>
                </c:pt>
                <c:pt idx="2311">
                  <c:v>7.5912129189761562E-2</c:v>
                </c:pt>
                <c:pt idx="2312">
                  <c:v>7.6668715688715694E-2</c:v>
                </c:pt>
                <c:pt idx="2313">
                  <c:v>8.8360114028969247E-2</c:v>
                </c:pt>
                <c:pt idx="2314">
                  <c:v>8.8180860991778992E-2</c:v>
                </c:pt>
                <c:pt idx="2315">
                  <c:v>8.7993538769080448E-2</c:v>
                </c:pt>
                <c:pt idx="2316">
                  <c:v>8.0767996495959615E-2</c:v>
                </c:pt>
                <c:pt idx="2317">
                  <c:v>6.4827440607164513E-2</c:v>
                </c:pt>
                <c:pt idx="2318">
                  <c:v>6.9209267705918648E-2</c:v>
                </c:pt>
                <c:pt idx="2319">
                  <c:v>6.8511979174659288E-2</c:v>
                </c:pt>
                <c:pt idx="2320">
                  <c:v>6.5315339179627022E-2</c:v>
                </c:pt>
                <c:pt idx="2321">
                  <c:v>7.4174064792950689E-2</c:v>
                </c:pt>
                <c:pt idx="2322">
                  <c:v>9.0620851151079443E-2</c:v>
                </c:pt>
                <c:pt idx="2323">
                  <c:v>7.9498578379330526E-2</c:v>
                </c:pt>
                <c:pt idx="2324">
                  <c:v>7.5066532684614842E-2</c:v>
                </c:pt>
                <c:pt idx="2325">
                  <c:v>8.6887054657782181E-2</c:v>
                </c:pt>
                <c:pt idx="2326">
                  <c:v>8.8176776067816334E-2</c:v>
                </c:pt>
                <c:pt idx="2327">
                  <c:v>7.5321511210481917E-2</c:v>
                </c:pt>
                <c:pt idx="2328">
                  <c:v>7.2622765119107174E-2</c:v>
                </c:pt>
                <c:pt idx="2329">
                  <c:v>7.5234587160851463E-2</c:v>
                </c:pt>
                <c:pt idx="2330">
                  <c:v>6.4103258956477532E-2</c:v>
                </c:pt>
                <c:pt idx="2331">
                  <c:v>5.1525664175776656E-2</c:v>
                </c:pt>
                <c:pt idx="2332">
                  <c:v>4.8992619884818976E-2</c:v>
                </c:pt>
                <c:pt idx="2333">
                  <c:v>5.2005758017326632E-2</c:v>
                </c:pt>
                <c:pt idx="2334">
                  <c:v>5.8222302210949414E-2</c:v>
                </c:pt>
                <c:pt idx="2335">
                  <c:v>6.52306490351304E-2</c:v>
                </c:pt>
                <c:pt idx="2336">
                  <c:v>7.5718620449064203E-2</c:v>
                </c:pt>
                <c:pt idx="2337">
                  <c:v>6.4911042598381721E-2</c:v>
                </c:pt>
                <c:pt idx="2338">
                  <c:v>6.7258456858605833E-2</c:v>
                </c:pt>
                <c:pt idx="2339">
                  <c:v>5.8020518818866787E-2</c:v>
                </c:pt>
                <c:pt idx="2340">
                  <c:v>6.4916182911601672E-2</c:v>
                </c:pt>
                <c:pt idx="2341">
                  <c:v>5.8937813399964012E-2</c:v>
                </c:pt>
                <c:pt idx="2342">
                  <c:v>7.3743374953918098E-2</c:v>
                </c:pt>
                <c:pt idx="2343">
                  <c:v>4.6128034191005675E-2</c:v>
                </c:pt>
                <c:pt idx="2344">
                  <c:v>5.2515982275026588E-2</c:v>
                </c:pt>
                <c:pt idx="2345">
                  <c:v>7.326457756805782E-2</c:v>
                </c:pt>
                <c:pt idx="2346">
                  <c:v>6.3632089353925975E-2</c:v>
                </c:pt>
                <c:pt idx="2347">
                  <c:v>4.5965910725855916E-2</c:v>
                </c:pt>
                <c:pt idx="2348">
                  <c:v>4.9425677128121681E-2</c:v>
                </c:pt>
                <c:pt idx="2349">
                  <c:v>6.0159757431203227E-2</c:v>
                </c:pt>
                <c:pt idx="2350">
                  <c:v>5.0731149405909566E-2</c:v>
                </c:pt>
                <c:pt idx="2351">
                  <c:v>4.9063200929156003E-2</c:v>
                </c:pt>
                <c:pt idx="2352">
                  <c:v>5.8298562497884981E-2</c:v>
                </c:pt>
                <c:pt idx="2353">
                  <c:v>5.5267353072284427E-2</c:v>
                </c:pt>
                <c:pt idx="2354">
                  <c:v>5.6670625323901651E-2</c:v>
                </c:pt>
                <c:pt idx="2355">
                  <c:v>6.5983395597924821E-2</c:v>
                </c:pt>
                <c:pt idx="2356">
                  <c:v>7.196716423137961E-2</c:v>
                </c:pt>
                <c:pt idx="2357">
                  <c:v>6.783341084095805E-2</c:v>
                </c:pt>
                <c:pt idx="2358">
                  <c:v>7.407897395241636E-2</c:v>
                </c:pt>
                <c:pt idx="2359">
                  <c:v>7.5826986642189537E-2</c:v>
                </c:pt>
                <c:pt idx="2360">
                  <c:v>7.5146619470245424E-2</c:v>
                </c:pt>
                <c:pt idx="2361">
                  <c:v>5.8830510954790145E-2</c:v>
                </c:pt>
                <c:pt idx="2362">
                  <c:v>6.6690943835904709E-2</c:v>
                </c:pt>
                <c:pt idx="2363">
                  <c:v>7.2484196191953329E-2</c:v>
                </c:pt>
                <c:pt idx="2364">
                  <c:v>5.4770632065872668E-2</c:v>
                </c:pt>
                <c:pt idx="2365">
                  <c:v>6.1404377944373645E-2</c:v>
                </c:pt>
                <c:pt idx="2366">
                  <c:v>5.1299497706649488E-2</c:v>
                </c:pt>
                <c:pt idx="2367">
                  <c:v>5.8036036333765778E-2</c:v>
                </c:pt>
                <c:pt idx="2368">
                  <c:v>6.851996411422609E-2</c:v>
                </c:pt>
                <c:pt idx="2369">
                  <c:v>8.4375421255867347E-2</c:v>
                </c:pt>
                <c:pt idx="2370">
                  <c:v>6.3958792217686272E-2</c:v>
                </c:pt>
                <c:pt idx="2371">
                  <c:v>6.266288415532871E-2</c:v>
                </c:pt>
                <c:pt idx="2372">
                  <c:v>5.944321152440888E-2</c:v>
                </c:pt>
                <c:pt idx="2373">
                  <c:v>6.4720053231353783E-2</c:v>
                </c:pt>
                <c:pt idx="2374">
                  <c:v>7.7823708131738695E-2</c:v>
                </c:pt>
                <c:pt idx="2375">
                  <c:v>9.0819897452233289E-2</c:v>
                </c:pt>
                <c:pt idx="2376">
                  <c:v>0.10294412865661778</c:v>
                </c:pt>
                <c:pt idx="2377">
                  <c:v>7.1508014649178192E-2</c:v>
                </c:pt>
                <c:pt idx="2378">
                  <c:v>6.022054741013886E-2</c:v>
                </c:pt>
                <c:pt idx="2379">
                  <c:v>6.471088384846603E-2</c:v>
                </c:pt>
                <c:pt idx="2380">
                  <c:v>5.3734057230088131E-2</c:v>
                </c:pt>
                <c:pt idx="2381">
                  <c:v>3.997028486008241E-2</c:v>
                </c:pt>
                <c:pt idx="2382">
                  <c:v>3.493393417588072E-2</c:v>
                </c:pt>
                <c:pt idx="2383">
                  <c:v>3.6148429660183119E-2</c:v>
                </c:pt>
                <c:pt idx="2384">
                  <c:v>3.3993411705498217E-2</c:v>
                </c:pt>
                <c:pt idx="2385">
                  <c:v>3.0698195058860234E-2</c:v>
                </c:pt>
                <c:pt idx="2386">
                  <c:v>4.9923877324290038E-2</c:v>
                </c:pt>
                <c:pt idx="2387">
                  <c:v>4.651907822569231E-2</c:v>
                </c:pt>
                <c:pt idx="2388">
                  <c:v>4.5016280888600504E-2</c:v>
                </c:pt>
                <c:pt idx="2389">
                  <c:v>4.7345042752922187E-2</c:v>
                </c:pt>
                <c:pt idx="2390">
                  <c:v>4.302041111240662E-2</c:v>
                </c:pt>
                <c:pt idx="2391">
                  <c:v>4.5704791220228302E-2</c:v>
                </c:pt>
                <c:pt idx="2392">
                  <c:v>4.3592462505005661E-2</c:v>
                </c:pt>
                <c:pt idx="2393">
                  <c:v>4.813764840421652E-2</c:v>
                </c:pt>
                <c:pt idx="2394">
                  <c:v>5.8820151504197185E-2</c:v>
                </c:pt>
                <c:pt idx="2395">
                  <c:v>7.0087878155184177E-2</c:v>
                </c:pt>
                <c:pt idx="2396">
                  <c:v>6.827655719221136E-2</c:v>
                </c:pt>
                <c:pt idx="2397">
                  <c:v>5.6802691736873974E-2</c:v>
                </c:pt>
                <c:pt idx="2398">
                  <c:v>3.8762801515882801E-2</c:v>
                </c:pt>
                <c:pt idx="2399">
                  <c:v>2.6822060651277894E-2</c:v>
                </c:pt>
                <c:pt idx="2400">
                  <c:v>6.6868572807955509E-2</c:v>
                </c:pt>
                <c:pt idx="2401">
                  <c:v>5.542056708616093E-2</c:v>
                </c:pt>
                <c:pt idx="2402">
                  <c:v>5.3073675140314684E-2</c:v>
                </c:pt>
                <c:pt idx="2403">
                  <c:v>4.3622102441508687E-2</c:v>
                </c:pt>
                <c:pt idx="2404">
                  <c:v>4.1546204667431252E-2</c:v>
                </c:pt>
                <c:pt idx="2405">
                  <c:v>4.1873279656537206E-2</c:v>
                </c:pt>
                <c:pt idx="2406">
                  <c:v>4.6411813323343376E-2</c:v>
                </c:pt>
                <c:pt idx="2407">
                  <c:v>3.3959434422192555E-2</c:v>
                </c:pt>
                <c:pt idx="2408">
                  <c:v>3.5256868906513868E-2</c:v>
                </c:pt>
                <c:pt idx="2409">
                  <c:v>4.0131579901896322E-2</c:v>
                </c:pt>
                <c:pt idx="2410">
                  <c:v>3.0609239862511149E-2</c:v>
                </c:pt>
                <c:pt idx="2411">
                  <c:v>2.9071681660156154E-2</c:v>
                </c:pt>
                <c:pt idx="2412">
                  <c:v>2.8592106550559302E-2</c:v>
                </c:pt>
                <c:pt idx="2413">
                  <c:v>3.0187155903954828E-2</c:v>
                </c:pt>
                <c:pt idx="2414">
                  <c:v>2.3671848907244473E-2</c:v>
                </c:pt>
                <c:pt idx="2415">
                  <c:v>1.7259363290942256E-2</c:v>
                </c:pt>
                <c:pt idx="2416">
                  <c:v>1.8419962466058658E-2</c:v>
                </c:pt>
                <c:pt idx="2417">
                  <c:v>2.074886481984449E-2</c:v>
                </c:pt>
                <c:pt idx="2418">
                  <c:v>1.9033642695126779E-2</c:v>
                </c:pt>
                <c:pt idx="2419">
                  <c:v>1.6104674627625527E-2</c:v>
                </c:pt>
                <c:pt idx="2420">
                  <c:v>1.8208742998729134E-2</c:v>
                </c:pt>
                <c:pt idx="2421">
                  <c:v>2.1070232712159593E-2</c:v>
                </c:pt>
                <c:pt idx="2422">
                  <c:v>1.9139329849290673E-2</c:v>
                </c:pt>
                <c:pt idx="2423">
                  <c:v>1.9215952354739115E-2</c:v>
                </c:pt>
                <c:pt idx="2424">
                  <c:v>1.9079899873782561E-2</c:v>
                </c:pt>
                <c:pt idx="2425">
                  <c:v>2.1057936335011851E-2</c:v>
                </c:pt>
                <c:pt idx="2426">
                  <c:v>1.9278827330685849E-2</c:v>
                </c:pt>
                <c:pt idx="2427">
                  <c:v>2.5027699270550013E-2</c:v>
                </c:pt>
                <c:pt idx="2428">
                  <c:v>2.526524427922941E-2</c:v>
                </c:pt>
                <c:pt idx="2429">
                  <c:v>2.4407789252916298E-2</c:v>
                </c:pt>
                <c:pt idx="2430">
                  <c:v>2.0361612771415374E-2</c:v>
                </c:pt>
                <c:pt idx="2431">
                  <c:v>1.8709097438471767E-2</c:v>
                </c:pt>
                <c:pt idx="2432">
                  <c:v>1.8365423624995377E-2</c:v>
                </c:pt>
                <c:pt idx="2433">
                  <c:v>1.9730654423551125E-2</c:v>
                </c:pt>
                <c:pt idx="2434">
                  <c:v>2.5214676517605741E-2</c:v>
                </c:pt>
                <c:pt idx="2435">
                  <c:v>3.8306971518909792E-2</c:v>
                </c:pt>
                <c:pt idx="2436">
                  <c:v>3.0842533689353229E-2</c:v>
                </c:pt>
                <c:pt idx="2437">
                  <c:v>3.1638963300606941E-2</c:v>
                </c:pt>
                <c:pt idx="2438">
                  <c:v>3.045030403500654E-2</c:v>
                </c:pt>
                <c:pt idx="2439">
                  <c:v>3.0564065942732338E-2</c:v>
                </c:pt>
                <c:pt idx="2440">
                  <c:v>3.8505966529893465E-2</c:v>
                </c:pt>
                <c:pt idx="2441">
                  <c:v>4.1617320811760963E-2</c:v>
                </c:pt>
                <c:pt idx="2442">
                  <c:v>3.4997583656184238E-2</c:v>
                </c:pt>
                <c:pt idx="2443">
                  <c:v>3.5416847622595067E-2</c:v>
                </c:pt>
                <c:pt idx="2444">
                  <c:v>4.1606168383948074E-2</c:v>
                </c:pt>
                <c:pt idx="2445">
                  <c:v>4.7549161186785947E-2</c:v>
                </c:pt>
                <c:pt idx="2446">
                  <c:v>4.7090081673281541E-2</c:v>
                </c:pt>
                <c:pt idx="2447">
                  <c:v>4.3132802140816343E-2</c:v>
                </c:pt>
                <c:pt idx="2448">
                  <c:v>4.8812517594201923E-2</c:v>
                </c:pt>
                <c:pt idx="2449">
                  <c:v>4.7663987492118989E-2</c:v>
                </c:pt>
                <c:pt idx="2450">
                  <c:v>5.0103876566636257E-2</c:v>
                </c:pt>
                <c:pt idx="2451">
                  <c:v>5.0320419711756458E-2</c:v>
                </c:pt>
                <c:pt idx="2452">
                  <c:v>5.6352601036046279E-2</c:v>
                </c:pt>
                <c:pt idx="2453">
                  <c:v>5.8939779894726152E-2</c:v>
                </c:pt>
                <c:pt idx="2454">
                  <c:v>7.2070458576120683E-2</c:v>
                </c:pt>
                <c:pt idx="2455">
                  <c:v>5.3990893619155399E-2</c:v>
                </c:pt>
                <c:pt idx="2456">
                  <c:v>4.9063904262732431E-2</c:v>
                </c:pt>
                <c:pt idx="2457">
                  <c:v>4.2175747489818248E-2</c:v>
                </c:pt>
                <c:pt idx="2458">
                  <c:v>3.9056235936333956E-2</c:v>
                </c:pt>
                <c:pt idx="2459">
                  <c:v>4.8337646427524375E-2</c:v>
                </c:pt>
                <c:pt idx="2460">
                  <c:v>3.8967387501007159E-2</c:v>
                </c:pt>
                <c:pt idx="2461">
                  <c:v>4.5689113706899848E-2</c:v>
                </c:pt>
                <c:pt idx="2462">
                  <c:v>3.6201557222773413E-2</c:v>
                </c:pt>
                <c:pt idx="2463">
                  <c:v>2.9346128660683004E-2</c:v>
                </c:pt>
                <c:pt idx="2464">
                  <c:v>3.0329128787051136E-2</c:v>
                </c:pt>
                <c:pt idx="2465">
                  <c:v>3.2733665778282246E-2</c:v>
                </c:pt>
                <c:pt idx="2466">
                  <c:v>3.3034649832723965E-2</c:v>
                </c:pt>
                <c:pt idx="2467">
                  <c:v>2.657899085862658E-2</c:v>
                </c:pt>
                <c:pt idx="2468">
                  <c:v>2.7399496513048693E-2</c:v>
                </c:pt>
                <c:pt idx="2469">
                  <c:v>3.1506107339290823E-2</c:v>
                </c:pt>
                <c:pt idx="2470">
                  <c:v>2.8947664908332438E-2</c:v>
                </c:pt>
                <c:pt idx="2471">
                  <c:v>2.7302687250725287E-2</c:v>
                </c:pt>
                <c:pt idx="2472">
                  <c:v>2.2244362997986097E-2</c:v>
                </c:pt>
                <c:pt idx="2473">
                  <c:v>2.3360018189548238E-2</c:v>
                </c:pt>
                <c:pt idx="2474">
                  <c:v>2.4348803700421629E-2</c:v>
                </c:pt>
                <c:pt idx="2475">
                  <c:v>2.5185009705678097E-2</c:v>
                </c:pt>
                <c:pt idx="2476">
                  <c:v>3.7776622791511713E-2</c:v>
                </c:pt>
                <c:pt idx="2477">
                  <c:v>3.0129151055275982E-2</c:v>
                </c:pt>
                <c:pt idx="2478">
                  <c:v>3.4591011677133673E-2</c:v>
                </c:pt>
                <c:pt idx="2479">
                  <c:v>3.2504463003220248E-2</c:v>
                </c:pt>
                <c:pt idx="2480">
                  <c:v>3.603962468112306E-2</c:v>
                </c:pt>
                <c:pt idx="2481">
                  <c:v>3.624342471825364E-2</c:v>
                </c:pt>
                <c:pt idx="2482">
                  <c:v>3.8139456615245551E-2</c:v>
                </c:pt>
                <c:pt idx="2483">
                  <c:v>4.32983860941238E-2</c:v>
                </c:pt>
                <c:pt idx="2484">
                  <c:v>5.1112630335591117E-2</c:v>
                </c:pt>
                <c:pt idx="2485">
                  <c:v>5.5494516056648298E-2</c:v>
                </c:pt>
                <c:pt idx="2486">
                  <c:v>5.1104742785282035E-2</c:v>
                </c:pt>
                <c:pt idx="2487">
                  <c:v>5.687253956032761E-2</c:v>
                </c:pt>
                <c:pt idx="2488">
                  <c:v>5.0140850756778772E-2</c:v>
                </c:pt>
                <c:pt idx="2489">
                  <c:v>4.3067223919965043E-2</c:v>
                </c:pt>
                <c:pt idx="2490">
                  <c:v>4.155520340007525E-2</c:v>
                </c:pt>
                <c:pt idx="2491">
                  <c:v>5.0992782553366138E-2</c:v>
                </c:pt>
                <c:pt idx="2492">
                  <c:v>3.4642286844302796E-2</c:v>
                </c:pt>
                <c:pt idx="2493">
                  <c:v>3.2738752258943772E-2</c:v>
                </c:pt>
                <c:pt idx="2494">
                  <c:v>3.5108275556834705E-2</c:v>
                </c:pt>
                <c:pt idx="2495">
                  <c:v>4.4638237269080776E-2</c:v>
                </c:pt>
                <c:pt idx="2496">
                  <c:v>3.9289886841327996E-2</c:v>
                </c:pt>
                <c:pt idx="2497">
                  <c:v>3.8120659328832629E-2</c:v>
                </c:pt>
                <c:pt idx="2498">
                  <c:v>3.8242208819139277E-2</c:v>
                </c:pt>
                <c:pt idx="2499">
                  <c:v>3.6238317327029881E-2</c:v>
                </c:pt>
                <c:pt idx="2500">
                  <c:v>2.8012872422550097E-2</c:v>
                </c:pt>
                <c:pt idx="2501">
                  <c:v>2.5876715758785734E-2</c:v>
                </c:pt>
                <c:pt idx="2502">
                  <c:v>2.434611211465517E-2</c:v>
                </c:pt>
                <c:pt idx="2503">
                  <c:v>2.1836593693608467E-2</c:v>
                </c:pt>
                <c:pt idx="2504">
                  <c:v>1.9408176152412474E-2</c:v>
                </c:pt>
                <c:pt idx="2505">
                  <c:v>2.6423427577519358E-2</c:v>
                </c:pt>
                <c:pt idx="2506">
                  <c:v>1.8830537599553616E-2</c:v>
                </c:pt>
                <c:pt idx="2507">
                  <c:v>2.0785338451723003E-2</c:v>
                </c:pt>
                <c:pt idx="2508">
                  <c:v>2.0399916155716645E-2</c:v>
                </c:pt>
                <c:pt idx="2509">
                  <c:v>2.1833178269935354E-2</c:v>
                </c:pt>
                <c:pt idx="2510">
                  <c:v>2.7648724000924899E-2</c:v>
                </c:pt>
                <c:pt idx="2511">
                  <c:v>2.4212980987666038E-2</c:v>
                </c:pt>
                <c:pt idx="2512">
                  <c:v>2.6361317938595585E-2</c:v>
                </c:pt>
                <c:pt idx="2513">
                  <c:v>3.2332956540064989E-2</c:v>
                </c:pt>
                <c:pt idx="2514">
                  <c:v>3.1425635075810185E-2</c:v>
                </c:pt>
                <c:pt idx="2515">
                  <c:v>4.078693419605231E-2</c:v>
                </c:pt>
                <c:pt idx="2516">
                  <c:v>3.7249715279242979E-2</c:v>
                </c:pt>
                <c:pt idx="2517">
                  <c:v>2.9973432096615151E-2</c:v>
                </c:pt>
                <c:pt idx="2518">
                  <c:v>3.0435270711081864E-2</c:v>
                </c:pt>
                <c:pt idx="2519">
                  <c:v>5.3059085723922213E-2</c:v>
                </c:pt>
                <c:pt idx="2520">
                  <c:v>5.0511846443079766E-2</c:v>
                </c:pt>
                <c:pt idx="2521">
                  <c:v>4.5412857461760416E-2</c:v>
                </c:pt>
                <c:pt idx="2522">
                  <c:v>5.063832546715398E-2</c:v>
                </c:pt>
                <c:pt idx="2523">
                  <c:v>8.0838765648152483E-2</c:v>
                </c:pt>
                <c:pt idx="2524">
                  <c:v>7.9886690650467912E-2</c:v>
                </c:pt>
                <c:pt idx="2525">
                  <c:v>6.0401053220560746E-2</c:v>
                </c:pt>
                <c:pt idx="2526">
                  <c:v>3.3574824739550931E-2</c:v>
                </c:pt>
                <c:pt idx="2527">
                  <c:v>3.760806033488806E-2</c:v>
                </c:pt>
                <c:pt idx="2528">
                  <c:v>3.3866147260212275E-2</c:v>
                </c:pt>
                <c:pt idx="2529">
                  <c:v>3.2640955166438237E-2</c:v>
                </c:pt>
                <c:pt idx="2530">
                  <c:v>3.1473148333082804E-2</c:v>
                </c:pt>
                <c:pt idx="2531">
                  <c:v>2.6195762837446089E-2</c:v>
                </c:pt>
                <c:pt idx="2532">
                  <c:v>2.5078158606328827E-2</c:v>
                </c:pt>
                <c:pt idx="2533">
                  <c:v>3.021203685068502E-2</c:v>
                </c:pt>
                <c:pt idx="2534">
                  <c:v>3.2914797180743041E-2</c:v>
                </c:pt>
                <c:pt idx="2535">
                  <c:v>3.8265887391497395E-2</c:v>
                </c:pt>
                <c:pt idx="2536">
                  <c:v>5.1129174265682628E-2</c:v>
                </c:pt>
                <c:pt idx="2537">
                  <c:v>5.5296712146330348E-2</c:v>
                </c:pt>
                <c:pt idx="2538">
                  <c:v>6.5544680796514002E-2</c:v>
                </c:pt>
                <c:pt idx="2539">
                  <c:v>5.7302120056562982E-2</c:v>
                </c:pt>
                <c:pt idx="2540">
                  <c:v>6.4362064173321798E-2</c:v>
                </c:pt>
                <c:pt idx="2541">
                  <c:v>6.8520457049781006E-2</c:v>
                </c:pt>
                <c:pt idx="2542">
                  <c:v>5.6004571586525949E-2</c:v>
                </c:pt>
                <c:pt idx="2543">
                  <c:v>7.2240511262994425E-2</c:v>
                </c:pt>
                <c:pt idx="2544">
                  <c:v>5.0231283144410645E-2</c:v>
                </c:pt>
                <c:pt idx="2545">
                  <c:v>4.7365477444081365E-2</c:v>
                </c:pt>
                <c:pt idx="2546">
                  <c:v>5.1955683916567082E-2</c:v>
                </c:pt>
                <c:pt idx="2547">
                  <c:v>5.1457739015630687E-2</c:v>
                </c:pt>
                <c:pt idx="2548">
                  <c:v>5.7578557145781264E-2</c:v>
                </c:pt>
                <c:pt idx="2549">
                  <c:v>4.9886531868238534E-2</c:v>
                </c:pt>
                <c:pt idx="2550">
                  <c:v>5.7391959591331504E-2</c:v>
                </c:pt>
                <c:pt idx="2551">
                  <c:v>6.8215968279603245E-2</c:v>
                </c:pt>
                <c:pt idx="2552">
                  <c:v>4.7890956250183581E-2</c:v>
                </c:pt>
                <c:pt idx="2553">
                  <c:v>4.9115811275738011E-2</c:v>
                </c:pt>
                <c:pt idx="2554">
                  <c:v>5.6755257209602922E-2</c:v>
                </c:pt>
                <c:pt idx="2555">
                  <c:v>7.6844062859292614E-2</c:v>
                </c:pt>
                <c:pt idx="2556">
                  <c:v>7.1966142714346357E-2</c:v>
                </c:pt>
                <c:pt idx="2557">
                  <c:v>5.3243754294116749E-2</c:v>
                </c:pt>
                <c:pt idx="2558">
                  <c:v>5.6466172894136898E-2</c:v>
                </c:pt>
                <c:pt idx="2559">
                  <c:v>6.2558059282898537E-2</c:v>
                </c:pt>
                <c:pt idx="2560">
                  <c:v>7.4872712019443635E-2</c:v>
                </c:pt>
                <c:pt idx="2561">
                  <c:v>7.086816887425533E-2</c:v>
                </c:pt>
                <c:pt idx="2562">
                  <c:v>7.8154856077784121E-2</c:v>
                </c:pt>
                <c:pt idx="2563">
                  <c:v>7.4524107570339143E-2</c:v>
                </c:pt>
                <c:pt idx="2564">
                  <c:v>9.9452359327869638E-2</c:v>
                </c:pt>
                <c:pt idx="2565">
                  <c:v>9.4156677780009065E-2</c:v>
                </c:pt>
                <c:pt idx="2566">
                  <c:v>0.11147695407901784</c:v>
                </c:pt>
                <c:pt idx="2567">
                  <c:v>8.6542911864869385E-2</c:v>
                </c:pt>
                <c:pt idx="2568">
                  <c:v>9.9686828202933772E-2</c:v>
                </c:pt>
                <c:pt idx="2569">
                  <c:v>0.11523275473422398</c:v>
                </c:pt>
                <c:pt idx="2570">
                  <c:v>0.10185556877047001</c:v>
                </c:pt>
                <c:pt idx="2571">
                  <c:v>7.740479265997359E-2</c:v>
                </c:pt>
                <c:pt idx="2572">
                  <c:v>7.150425568920564E-2</c:v>
                </c:pt>
                <c:pt idx="2573">
                  <c:v>9.2436008915821988E-2</c:v>
                </c:pt>
                <c:pt idx="2574">
                  <c:v>0.10459679244771559</c:v>
                </c:pt>
                <c:pt idx="2575">
                  <c:v>0.10129372541293875</c:v>
                </c:pt>
                <c:pt idx="2576">
                  <c:v>0.11330849490661798</c:v>
                </c:pt>
                <c:pt idx="2577">
                  <c:v>0.13962635207909374</c:v>
                </c:pt>
                <c:pt idx="2578">
                  <c:v>0.11990324309502368</c:v>
                </c:pt>
                <c:pt idx="2579">
                  <c:v>0.10848595532394137</c:v>
                </c:pt>
                <c:pt idx="2580">
                  <c:v>9.3403070076098924E-2</c:v>
                </c:pt>
                <c:pt idx="2581">
                  <c:v>0.11655597840491984</c:v>
                </c:pt>
                <c:pt idx="2582">
                  <c:v>0.11616407369069713</c:v>
                </c:pt>
                <c:pt idx="2583">
                  <c:v>9.6680058511278921E-2</c:v>
                </c:pt>
                <c:pt idx="2584">
                  <c:v>8.2859190326277865E-2</c:v>
                </c:pt>
                <c:pt idx="2585">
                  <c:v>7.8153650429383228E-2</c:v>
                </c:pt>
                <c:pt idx="2586">
                  <c:v>8.0924938186016787E-2</c:v>
                </c:pt>
                <c:pt idx="2587">
                  <c:v>7.4760916403815311E-2</c:v>
                </c:pt>
                <c:pt idx="2588">
                  <c:v>6.4752221746015512E-2</c:v>
                </c:pt>
                <c:pt idx="2589">
                  <c:v>6.7186714966675554E-2</c:v>
                </c:pt>
                <c:pt idx="2590">
                  <c:v>8.0275830833049275E-2</c:v>
                </c:pt>
                <c:pt idx="2591">
                  <c:v>8.2829239603833163E-2</c:v>
                </c:pt>
                <c:pt idx="2592">
                  <c:v>9.1837100767105467E-2</c:v>
                </c:pt>
                <c:pt idx="2593">
                  <c:v>9.4979516711613865E-2</c:v>
                </c:pt>
                <c:pt idx="2594">
                  <c:v>8.4742248558643776E-2</c:v>
                </c:pt>
                <c:pt idx="2595">
                  <c:v>7.0366688276989969E-2</c:v>
                </c:pt>
                <c:pt idx="2596">
                  <c:v>6.3653006708095636E-2</c:v>
                </c:pt>
                <c:pt idx="2597">
                  <c:v>6.0908332456944998E-2</c:v>
                </c:pt>
                <c:pt idx="2598">
                  <c:v>7.8917101406629109E-2</c:v>
                </c:pt>
                <c:pt idx="2599">
                  <c:v>7.0817829624006345E-2</c:v>
                </c:pt>
                <c:pt idx="2600">
                  <c:v>5.9044943135430912E-2</c:v>
                </c:pt>
                <c:pt idx="2601">
                  <c:v>7.2932707375027855E-2</c:v>
                </c:pt>
                <c:pt idx="2602">
                  <c:v>6.5938255575351337E-2</c:v>
                </c:pt>
                <c:pt idx="2603">
                  <c:v>7.4203374945141232E-2</c:v>
                </c:pt>
                <c:pt idx="2604">
                  <c:v>8.1407174529896362E-2</c:v>
                </c:pt>
                <c:pt idx="2605">
                  <c:v>6.5480264979631553E-2</c:v>
                </c:pt>
                <c:pt idx="2606">
                  <c:v>7.4928537136137868E-2</c:v>
                </c:pt>
                <c:pt idx="2607">
                  <c:v>6.4776278047794275E-2</c:v>
                </c:pt>
                <c:pt idx="2608">
                  <c:v>6.4787539896602353E-2</c:v>
                </c:pt>
                <c:pt idx="2609">
                  <c:v>6.3699928407010956E-2</c:v>
                </c:pt>
                <c:pt idx="2610">
                  <c:v>4.2391139606887417E-2</c:v>
                </c:pt>
                <c:pt idx="2611">
                  <c:v>3.8463096554503112E-2</c:v>
                </c:pt>
                <c:pt idx="2612">
                  <c:v>4.5027109889400958E-2</c:v>
                </c:pt>
                <c:pt idx="2613">
                  <c:v>4.2283755840832646E-2</c:v>
                </c:pt>
                <c:pt idx="2614">
                  <c:v>4.3074630642498182E-2</c:v>
                </c:pt>
                <c:pt idx="2615">
                  <c:v>4.4664466929936315E-2</c:v>
                </c:pt>
                <c:pt idx="2616">
                  <c:v>4.728427759371831E-2</c:v>
                </c:pt>
                <c:pt idx="2617">
                  <c:v>6.4439647884880755E-2</c:v>
                </c:pt>
                <c:pt idx="2618">
                  <c:v>6.4300672444526114E-2</c:v>
                </c:pt>
                <c:pt idx="2619">
                  <c:v>6.139452646997428E-2</c:v>
                </c:pt>
                <c:pt idx="2620">
                  <c:v>6.0341478211063698E-2</c:v>
                </c:pt>
                <c:pt idx="2621">
                  <c:v>6.1181798126411058E-2</c:v>
                </c:pt>
                <c:pt idx="2622">
                  <c:v>4.7193265595713012E-2</c:v>
                </c:pt>
                <c:pt idx="2623">
                  <c:v>5.6404559431449057E-2</c:v>
                </c:pt>
                <c:pt idx="2624">
                  <c:v>5.4075002234175697E-2</c:v>
                </c:pt>
                <c:pt idx="2625">
                  <c:v>4.7460363858263827E-2</c:v>
                </c:pt>
                <c:pt idx="2626">
                  <c:v>5.0071628597231861E-2</c:v>
                </c:pt>
                <c:pt idx="2627">
                  <c:v>4.7888996738319436E-2</c:v>
                </c:pt>
                <c:pt idx="2628">
                  <c:v>4.8133375593810916E-2</c:v>
                </c:pt>
                <c:pt idx="2629">
                  <c:v>4.2178036538874197E-2</c:v>
                </c:pt>
                <c:pt idx="2630">
                  <c:v>4.2350837375374761E-2</c:v>
                </c:pt>
                <c:pt idx="2631">
                  <c:v>3.7462822498976478E-2</c:v>
                </c:pt>
                <c:pt idx="2632">
                  <c:v>3.8070363589989602E-2</c:v>
                </c:pt>
                <c:pt idx="2633">
                  <c:v>3.150096929950872E-2</c:v>
                </c:pt>
                <c:pt idx="2634">
                  <c:v>2.8231074792540452E-2</c:v>
                </c:pt>
                <c:pt idx="2635">
                  <c:v>3.019531839679537E-2</c:v>
                </c:pt>
                <c:pt idx="2636">
                  <c:v>2.6827734486506848E-2</c:v>
                </c:pt>
                <c:pt idx="2637">
                  <c:v>2.30439645999682E-2</c:v>
                </c:pt>
                <c:pt idx="2638">
                  <c:v>2.3952152524483333E-2</c:v>
                </c:pt>
                <c:pt idx="2639">
                  <c:v>2.4751358660957394E-2</c:v>
                </c:pt>
                <c:pt idx="2640">
                  <c:v>2.4281616469195199E-2</c:v>
                </c:pt>
                <c:pt idx="2641">
                  <c:v>2.3112477145930371E-2</c:v>
                </c:pt>
                <c:pt idx="2642">
                  <c:v>2.4858289322213706E-2</c:v>
                </c:pt>
                <c:pt idx="2643">
                  <c:v>2.6827996085108895E-2</c:v>
                </c:pt>
                <c:pt idx="2644">
                  <c:v>2.9497374264979326E-2</c:v>
                </c:pt>
                <c:pt idx="2645">
                  <c:v>3.0978062468479079E-2</c:v>
                </c:pt>
                <c:pt idx="2646">
                  <c:v>2.7805477213601409E-2</c:v>
                </c:pt>
                <c:pt idx="2647">
                  <c:v>2.8814893623777652E-2</c:v>
                </c:pt>
                <c:pt idx="2648">
                  <c:v>3.1937195310543107E-2</c:v>
                </c:pt>
                <c:pt idx="2649">
                  <c:v>3.101803962672682E-2</c:v>
                </c:pt>
                <c:pt idx="2650">
                  <c:v>3.2572855425703963E-2</c:v>
                </c:pt>
                <c:pt idx="2651">
                  <c:v>3.164003472490734E-2</c:v>
                </c:pt>
                <c:pt idx="2652">
                  <c:v>2.790317605745293E-2</c:v>
                </c:pt>
                <c:pt idx="2653">
                  <c:v>2.6683693303311919E-2</c:v>
                </c:pt>
                <c:pt idx="2654">
                  <c:v>2.4854313856968784E-2</c:v>
                </c:pt>
                <c:pt idx="2655">
                  <c:v>2.295243484138847E-2</c:v>
                </c:pt>
                <c:pt idx="2656">
                  <c:v>2.2878554358765908E-2</c:v>
                </c:pt>
                <c:pt idx="2657">
                  <c:v>2.5703390779656464E-2</c:v>
                </c:pt>
                <c:pt idx="2658">
                  <c:v>2.0869894320300335E-2</c:v>
                </c:pt>
                <c:pt idx="2659">
                  <c:v>2.0103836582157558E-2</c:v>
                </c:pt>
                <c:pt idx="2660">
                  <c:v>1.6584704300890235E-2</c:v>
                </c:pt>
                <c:pt idx="2661">
                  <c:v>2.0457008975768586E-2</c:v>
                </c:pt>
                <c:pt idx="2662">
                  <c:v>1.9009509425910964E-2</c:v>
                </c:pt>
                <c:pt idx="2663">
                  <c:v>1.8938244826738303E-2</c:v>
                </c:pt>
                <c:pt idx="2664">
                  <c:v>1.82661838748252E-2</c:v>
                </c:pt>
                <c:pt idx="2665">
                  <c:v>1.7878594311641516E-2</c:v>
                </c:pt>
                <c:pt idx="2666">
                  <c:v>1.9040088453663544E-2</c:v>
                </c:pt>
                <c:pt idx="2667">
                  <c:v>2.037979069908603E-2</c:v>
                </c:pt>
                <c:pt idx="2668">
                  <c:v>2.2459059841836316E-2</c:v>
                </c:pt>
                <c:pt idx="2669">
                  <c:v>2.3323782822882614E-2</c:v>
                </c:pt>
                <c:pt idx="2670">
                  <c:v>1.9461761038189793E-2</c:v>
                </c:pt>
                <c:pt idx="2671">
                  <c:v>2.4881703330762936E-2</c:v>
                </c:pt>
                <c:pt idx="2672">
                  <c:v>2.5686559271703737E-2</c:v>
                </c:pt>
                <c:pt idx="2673">
                  <c:v>2.0046740008188391E-2</c:v>
                </c:pt>
                <c:pt idx="2674">
                  <c:v>2.5225226834482493E-2</c:v>
                </c:pt>
                <c:pt idx="2675">
                  <c:v>2.0850780002403927E-2</c:v>
                </c:pt>
                <c:pt idx="2676">
                  <c:v>2.030199399175122E-2</c:v>
                </c:pt>
                <c:pt idx="2677">
                  <c:v>1.9553445118456025E-2</c:v>
                </c:pt>
                <c:pt idx="2678">
                  <c:v>1.8537190979428634E-2</c:v>
                </c:pt>
                <c:pt idx="2679">
                  <c:v>1.9448078401728859E-2</c:v>
                </c:pt>
                <c:pt idx="2680">
                  <c:v>1.8657914985420691E-2</c:v>
                </c:pt>
                <c:pt idx="2681">
                  <c:v>1.5012755662875127E-2</c:v>
                </c:pt>
                <c:pt idx="2682">
                  <c:v>1.7962861227942134E-2</c:v>
                </c:pt>
                <c:pt idx="2683">
                  <c:v>1.6902477329312601E-2</c:v>
                </c:pt>
                <c:pt idx="2684">
                  <c:v>1.6677594589284715E-2</c:v>
                </c:pt>
                <c:pt idx="2685">
                  <c:v>1.8653720952279209E-2</c:v>
                </c:pt>
                <c:pt idx="2686">
                  <c:v>1.6534359453535444E-2</c:v>
                </c:pt>
                <c:pt idx="2687">
                  <c:v>1.4048171140626819E-2</c:v>
                </c:pt>
                <c:pt idx="2688">
                  <c:v>1.5902694041208847E-2</c:v>
                </c:pt>
                <c:pt idx="2689">
                  <c:v>1.6585188927964806E-2</c:v>
                </c:pt>
                <c:pt idx="2690">
                  <c:v>1.6317682127353326E-2</c:v>
                </c:pt>
                <c:pt idx="2691">
                  <c:v>1.3593481358305752E-2</c:v>
                </c:pt>
                <c:pt idx="2692">
                  <c:v>1.2763529583553214E-2</c:v>
                </c:pt>
                <c:pt idx="2693">
                  <c:v>1.1580649974237156E-2</c:v>
                </c:pt>
                <c:pt idx="2694">
                  <c:v>1.0468598762887457E-2</c:v>
                </c:pt>
                <c:pt idx="2695">
                  <c:v>1.2199029453486502E-2</c:v>
                </c:pt>
                <c:pt idx="2696">
                  <c:v>1.4686612174427701E-2</c:v>
                </c:pt>
                <c:pt idx="2697">
                  <c:v>1.0848830365204306E-2</c:v>
                </c:pt>
                <c:pt idx="2698">
                  <c:v>1.0987542453760756E-2</c:v>
                </c:pt>
                <c:pt idx="2699">
                  <c:v>1.2084998243205212E-2</c:v>
                </c:pt>
                <c:pt idx="2700">
                  <c:v>1.0807817089521655E-2</c:v>
                </c:pt>
                <c:pt idx="2701">
                  <c:v>9.9294217770961642E-3</c:v>
                </c:pt>
                <c:pt idx="2702">
                  <c:v>8.1461730418234818E-3</c:v>
                </c:pt>
                <c:pt idx="2703">
                  <c:v>8.3150562312644047E-3</c:v>
                </c:pt>
                <c:pt idx="2704">
                  <c:v>9.084486210216125E-3</c:v>
                </c:pt>
                <c:pt idx="2705">
                  <c:v>1.242765670220753E-2</c:v>
                </c:pt>
                <c:pt idx="2706">
                  <c:v>1.1430334299315753E-2</c:v>
                </c:pt>
                <c:pt idx="2707">
                  <c:v>1.0514449477897758E-2</c:v>
                </c:pt>
                <c:pt idx="2708">
                  <c:v>1.2362560583227723E-2</c:v>
                </c:pt>
                <c:pt idx="2709">
                  <c:v>1.0128446020525426E-2</c:v>
                </c:pt>
                <c:pt idx="2710">
                  <c:v>1.0433681150306179E-2</c:v>
                </c:pt>
                <c:pt idx="2711">
                  <c:v>1.2471868040397127E-2</c:v>
                </c:pt>
                <c:pt idx="2712">
                  <c:v>1.3312028829448957E-2</c:v>
                </c:pt>
                <c:pt idx="2713">
                  <c:v>1.6852971080135355E-2</c:v>
                </c:pt>
                <c:pt idx="2714">
                  <c:v>1.5834528828976794E-2</c:v>
                </c:pt>
                <c:pt idx="2715">
                  <c:v>1.7479479058872351E-2</c:v>
                </c:pt>
                <c:pt idx="2716">
                  <c:v>1.5215894224530695E-2</c:v>
                </c:pt>
                <c:pt idx="2717">
                  <c:v>1.772153968603549E-2</c:v>
                </c:pt>
                <c:pt idx="2718">
                  <c:v>1.5062219380432573E-2</c:v>
                </c:pt>
                <c:pt idx="2719">
                  <c:v>1.5426414637347504E-2</c:v>
                </c:pt>
                <c:pt idx="2720">
                  <c:v>1.5395618706027682E-2</c:v>
                </c:pt>
                <c:pt idx="2721">
                  <c:v>1.8542818339126858E-2</c:v>
                </c:pt>
                <c:pt idx="2722">
                  <c:v>1.4035677195999425E-2</c:v>
                </c:pt>
                <c:pt idx="2723">
                  <c:v>1.2445067567435061E-2</c:v>
                </c:pt>
                <c:pt idx="2724">
                  <c:v>1.1516362687164003E-2</c:v>
                </c:pt>
                <c:pt idx="2725">
                  <c:v>1.2137619742216728E-2</c:v>
                </c:pt>
                <c:pt idx="2726">
                  <c:v>1.1742453566802907E-2</c:v>
                </c:pt>
                <c:pt idx="2727">
                  <c:v>1.1905691565605085E-2</c:v>
                </c:pt>
                <c:pt idx="2728">
                  <c:v>1.2223796769423296E-2</c:v>
                </c:pt>
                <c:pt idx="2729">
                  <c:v>1.0980533367621193E-2</c:v>
                </c:pt>
                <c:pt idx="2730">
                  <c:v>1.3067395757621244E-2</c:v>
                </c:pt>
                <c:pt idx="2731">
                  <c:v>1.0959181052705705E-2</c:v>
                </c:pt>
                <c:pt idx="2732">
                  <c:v>1.1403297561542741E-2</c:v>
                </c:pt>
                <c:pt idx="2733">
                  <c:v>1.0359139270473088E-2</c:v>
                </c:pt>
                <c:pt idx="2734">
                  <c:v>1.4041084175921792E-2</c:v>
                </c:pt>
                <c:pt idx="2735">
                  <c:v>1.2553944745282077E-2</c:v>
                </c:pt>
                <c:pt idx="2736">
                  <c:v>1.3190488223962871E-2</c:v>
                </c:pt>
                <c:pt idx="2737">
                  <c:v>1.0652191340845746E-2</c:v>
                </c:pt>
                <c:pt idx="2738">
                  <c:v>1.0304539459206792E-2</c:v>
                </c:pt>
                <c:pt idx="2739">
                  <c:v>1.0652879315005196E-2</c:v>
                </c:pt>
                <c:pt idx="2740">
                  <c:v>1.3027661084671486E-2</c:v>
                </c:pt>
                <c:pt idx="2741">
                  <c:v>1.3705088646078698E-2</c:v>
                </c:pt>
                <c:pt idx="2742">
                  <c:v>1.293908195221067E-2</c:v>
                </c:pt>
                <c:pt idx="2743">
                  <c:v>1.55729692793945E-2</c:v>
                </c:pt>
                <c:pt idx="2744">
                  <c:v>1.2476041963577522E-2</c:v>
                </c:pt>
                <c:pt idx="2745">
                  <c:v>1.2852847065243984E-2</c:v>
                </c:pt>
                <c:pt idx="2746">
                  <c:v>1.1500113598068355E-2</c:v>
                </c:pt>
                <c:pt idx="2747">
                  <c:v>9.7685758445852488E-3</c:v>
                </c:pt>
                <c:pt idx="2748">
                  <c:v>1.1025109513663724E-2</c:v>
                </c:pt>
                <c:pt idx="2749">
                  <c:v>9.550905818085785E-3</c:v>
                </c:pt>
                <c:pt idx="2750">
                  <c:v>8.2412112034613381E-3</c:v>
                </c:pt>
                <c:pt idx="2751">
                  <c:v>8.3696747340699842E-3</c:v>
                </c:pt>
                <c:pt idx="2752">
                  <c:v>7.8775169155477047E-3</c:v>
                </c:pt>
                <c:pt idx="2753">
                  <c:v>8.2774141434298325E-3</c:v>
                </c:pt>
                <c:pt idx="2754">
                  <c:v>8.0804415869848989E-3</c:v>
                </c:pt>
                <c:pt idx="2755">
                  <c:v>8.6764209312378427E-3</c:v>
                </c:pt>
                <c:pt idx="2756">
                  <c:v>1.0862001298307283E-2</c:v>
                </c:pt>
                <c:pt idx="2757">
                  <c:v>1.1350345691088276E-2</c:v>
                </c:pt>
                <c:pt idx="2758">
                  <c:v>9.6885076636789823E-3</c:v>
                </c:pt>
                <c:pt idx="2759">
                  <c:v>9.2064996774603638E-3</c:v>
                </c:pt>
                <c:pt idx="2760">
                  <c:v>1.0700966013563806E-2</c:v>
                </c:pt>
                <c:pt idx="2761">
                  <c:v>9.5300241963419737E-3</c:v>
                </c:pt>
                <c:pt idx="2762">
                  <c:v>1.163426571933078E-2</c:v>
                </c:pt>
                <c:pt idx="2763">
                  <c:v>9.9139741777156329E-3</c:v>
                </c:pt>
                <c:pt idx="2764">
                  <c:v>8.4800422676262893E-3</c:v>
                </c:pt>
                <c:pt idx="2765">
                  <c:v>8.2351021239580498E-3</c:v>
                </c:pt>
                <c:pt idx="2766">
                  <c:v>9.1111646919174571E-3</c:v>
                </c:pt>
                <c:pt idx="2767">
                  <c:v>7.2766038151219434E-3</c:v>
                </c:pt>
                <c:pt idx="2768">
                  <c:v>7.9116874146385099E-3</c:v>
                </c:pt>
                <c:pt idx="2769">
                  <c:v>8.6568476072220943E-3</c:v>
                </c:pt>
                <c:pt idx="2770">
                  <c:v>8.0453961028387616E-3</c:v>
                </c:pt>
                <c:pt idx="2771">
                  <c:v>6.1547061366182239E-3</c:v>
                </c:pt>
                <c:pt idx="2772">
                  <c:v>6.9886656651251353E-3</c:v>
                </c:pt>
                <c:pt idx="2773">
                  <c:v>7.285167964429979E-3</c:v>
                </c:pt>
                <c:pt idx="2774">
                  <c:v>7.1584324940313767E-3</c:v>
                </c:pt>
                <c:pt idx="2775">
                  <c:v>6.8964493633217943E-3</c:v>
                </c:pt>
                <c:pt idx="2776">
                  <c:v>7.3452735331360633E-3</c:v>
                </c:pt>
                <c:pt idx="2777">
                  <c:v>7.6605846147393885E-3</c:v>
                </c:pt>
                <c:pt idx="2778">
                  <c:v>8.4767976125304442E-3</c:v>
                </c:pt>
                <c:pt idx="2779">
                  <c:v>6.935176463495207E-3</c:v>
                </c:pt>
                <c:pt idx="2780">
                  <c:v>7.5440859606308482E-3</c:v>
                </c:pt>
                <c:pt idx="2781">
                  <c:v>8.7375183135219945E-3</c:v>
                </c:pt>
                <c:pt idx="2782">
                  <c:v>1.0546243455117411E-2</c:v>
                </c:pt>
                <c:pt idx="2783">
                  <c:v>1.1230129983589047E-2</c:v>
                </c:pt>
                <c:pt idx="2784">
                  <c:v>1.0348822255416704E-2</c:v>
                </c:pt>
                <c:pt idx="2785">
                  <c:v>9.0363827137688001E-3</c:v>
                </c:pt>
                <c:pt idx="2786">
                  <c:v>8.209516572397154E-3</c:v>
                </c:pt>
                <c:pt idx="2787">
                  <c:v>7.1647864150481966E-3</c:v>
                </c:pt>
                <c:pt idx="2788">
                  <c:v>7.6873025989860995E-3</c:v>
                </c:pt>
                <c:pt idx="2789">
                  <c:v>9.1894632739291451E-3</c:v>
                </c:pt>
                <c:pt idx="2790">
                  <c:v>7.1327358714002049E-3</c:v>
                </c:pt>
                <c:pt idx="2791">
                  <c:v>7.9175156128078999E-3</c:v>
                </c:pt>
                <c:pt idx="2792">
                  <c:v>7.7851943337881183E-3</c:v>
                </c:pt>
                <c:pt idx="2793">
                  <c:v>9.0305835459009547E-3</c:v>
                </c:pt>
                <c:pt idx="2794">
                  <c:v>7.9727059056063886E-3</c:v>
                </c:pt>
                <c:pt idx="2795">
                  <c:v>7.3179003049449959E-3</c:v>
                </c:pt>
                <c:pt idx="2796">
                  <c:v>9.2619122122185975E-3</c:v>
                </c:pt>
                <c:pt idx="2797">
                  <c:v>7.7770420068689755E-3</c:v>
                </c:pt>
                <c:pt idx="2798">
                  <c:v>7.4135702898007723E-3</c:v>
                </c:pt>
                <c:pt idx="2799">
                  <c:v>5.2499366458400145E-3</c:v>
                </c:pt>
                <c:pt idx="2800">
                  <c:v>5.4468682938410319E-3</c:v>
                </c:pt>
                <c:pt idx="2801">
                  <c:v>6.0592310959849448E-3</c:v>
                </c:pt>
                <c:pt idx="2802">
                  <c:v>5.4188629787694951E-3</c:v>
                </c:pt>
                <c:pt idx="2803">
                  <c:v>5.8688115152518375E-3</c:v>
                </c:pt>
                <c:pt idx="2804">
                  <c:v>4.9504721734990624E-3</c:v>
                </c:pt>
                <c:pt idx="2805">
                  <c:v>4.545877511702958E-3</c:v>
                </c:pt>
                <c:pt idx="2806">
                  <c:v>4.3393108861121323E-3</c:v>
                </c:pt>
                <c:pt idx="2807">
                  <c:v>3.7892953603164904E-3</c:v>
                </c:pt>
                <c:pt idx="2808">
                  <c:v>3.2195701836296472E-3</c:v>
                </c:pt>
                <c:pt idx="2809">
                  <c:v>3.5550812057608067E-3</c:v>
                </c:pt>
                <c:pt idx="2810">
                  <c:v>3.3169141618898603E-3</c:v>
                </c:pt>
                <c:pt idx="2811">
                  <c:v>3.5617167181053013E-3</c:v>
                </c:pt>
                <c:pt idx="2812">
                  <c:v>4.1538234596621027E-3</c:v>
                </c:pt>
                <c:pt idx="2813">
                  <c:v>6.3486217973833664E-3</c:v>
                </c:pt>
                <c:pt idx="2814">
                  <c:v>4.9425863043837462E-3</c:v>
                </c:pt>
                <c:pt idx="2815">
                  <c:v>7.9998563643499318E-3</c:v>
                </c:pt>
                <c:pt idx="2816">
                  <c:v>6.8916254750701874E-3</c:v>
                </c:pt>
                <c:pt idx="2817">
                  <c:v>9.0503329074582452E-3</c:v>
                </c:pt>
                <c:pt idx="2818">
                  <c:v>1.1408435167936333E-2</c:v>
                </c:pt>
                <c:pt idx="2819">
                  <c:v>1.3018456245883653E-2</c:v>
                </c:pt>
                <c:pt idx="2820">
                  <c:v>1.1859439252798091E-2</c:v>
                </c:pt>
                <c:pt idx="2821">
                  <c:v>1.0354124807607881E-2</c:v>
                </c:pt>
                <c:pt idx="2822">
                  <c:v>7.3969129958615151E-3</c:v>
                </c:pt>
                <c:pt idx="2823">
                  <c:v>6.4862497722969047E-3</c:v>
                </c:pt>
                <c:pt idx="2824">
                  <c:v>6.0842807396782822E-3</c:v>
                </c:pt>
                <c:pt idx="2825">
                  <c:v>5.1125706277581834E-3</c:v>
                </c:pt>
                <c:pt idx="2826">
                  <c:v>4.5770123790414077E-3</c:v>
                </c:pt>
                <c:pt idx="2827">
                  <c:v>4.1079524989870051E-3</c:v>
                </c:pt>
                <c:pt idx="2828">
                  <c:v>4.0026128866704862E-3</c:v>
                </c:pt>
                <c:pt idx="2829">
                  <c:v>3.6635056139741775E-3</c:v>
                </c:pt>
                <c:pt idx="2830">
                  <c:v>4.8035336816378621E-3</c:v>
                </c:pt>
                <c:pt idx="2831">
                  <c:v>4.6573744240240413E-3</c:v>
                </c:pt>
                <c:pt idx="2832">
                  <c:v>4.595121712958704E-3</c:v>
                </c:pt>
                <c:pt idx="2833">
                  <c:v>5.1004498753191305E-3</c:v>
                </c:pt>
                <c:pt idx="2834">
                  <c:v>4.7295237278763523E-3</c:v>
                </c:pt>
                <c:pt idx="2835">
                  <c:v>5.9502419077697511E-3</c:v>
                </c:pt>
                <c:pt idx="2836">
                  <c:v>5.576172443118651E-3</c:v>
                </c:pt>
                <c:pt idx="2837">
                  <c:v>5.2643402557200191E-3</c:v>
                </c:pt>
                <c:pt idx="2838">
                  <c:v>4.7869894791209774E-3</c:v>
                </c:pt>
                <c:pt idx="2839">
                  <c:v>4.4583328785266461E-3</c:v>
                </c:pt>
                <c:pt idx="2840">
                  <c:v>3.9608779142708351E-3</c:v>
                </c:pt>
                <c:pt idx="2841">
                  <c:v>4.1597050559499023E-3</c:v>
                </c:pt>
                <c:pt idx="2842">
                  <c:v>5.0818062480741414E-3</c:v>
                </c:pt>
                <c:pt idx="2843">
                  <c:v>4.9146321624812493E-3</c:v>
                </c:pt>
                <c:pt idx="2844">
                  <c:v>6.548077962260015E-3</c:v>
                </c:pt>
                <c:pt idx="2845">
                  <c:v>6.973393794150841E-3</c:v>
                </c:pt>
                <c:pt idx="2846">
                  <c:v>6.5001458229499128E-3</c:v>
                </c:pt>
                <c:pt idx="2847">
                  <c:v>6.4959522107670429E-3</c:v>
                </c:pt>
                <c:pt idx="2848">
                  <c:v>7.7669900486470531E-3</c:v>
                </c:pt>
                <c:pt idx="2849">
                  <c:v>1.0787391679158185E-2</c:v>
                </c:pt>
                <c:pt idx="2850">
                  <c:v>1.2920618569267824E-2</c:v>
                </c:pt>
                <c:pt idx="2851">
                  <c:v>1.0677485096652868E-2</c:v>
                </c:pt>
                <c:pt idx="2852">
                  <c:v>1.3140680995366456E-2</c:v>
                </c:pt>
                <c:pt idx="2853">
                  <c:v>1.338449833641028E-2</c:v>
                </c:pt>
                <c:pt idx="2854">
                  <c:v>1.3645649834670188E-2</c:v>
                </c:pt>
                <c:pt idx="2855">
                  <c:v>1.3258634374697334E-2</c:v>
                </c:pt>
                <c:pt idx="2856">
                  <c:v>1.2928589229139281E-2</c:v>
                </c:pt>
                <c:pt idx="2857">
                  <c:v>1.8205280213829236E-2</c:v>
                </c:pt>
                <c:pt idx="2858">
                  <c:v>1.2461644463328933E-2</c:v>
                </c:pt>
                <c:pt idx="2859">
                  <c:v>1.0929849059034193E-2</c:v>
                </c:pt>
                <c:pt idx="2860">
                  <c:v>1.0391860756083764E-2</c:v>
                </c:pt>
                <c:pt idx="2861">
                  <c:v>1.0061180515956622E-2</c:v>
                </c:pt>
                <c:pt idx="2862">
                  <c:v>8.6341853170506105E-3</c:v>
                </c:pt>
                <c:pt idx="2863">
                  <c:v>8.8646877517873004E-3</c:v>
                </c:pt>
                <c:pt idx="2864">
                  <c:v>7.1844600750552825E-3</c:v>
                </c:pt>
                <c:pt idx="2865">
                  <c:v>6.8190393312179643E-3</c:v>
                </c:pt>
                <c:pt idx="2866">
                  <c:v>5.6227832204424136E-3</c:v>
                </c:pt>
                <c:pt idx="2867">
                  <c:v>6.2848354266060039E-3</c:v>
                </c:pt>
                <c:pt idx="2868">
                  <c:v>7.9468575952429642E-3</c:v>
                </c:pt>
                <c:pt idx="2869">
                  <c:v>7.5511507449097723E-3</c:v>
                </c:pt>
                <c:pt idx="2870">
                  <c:v>8.1772004741019443E-3</c:v>
                </c:pt>
                <c:pt idx="2871">
                  <c:v>5.8597540046171365E-3</c:v>
                </c:pt>
                <c:pt idx="2872">
                  <c:v>7.2649188372275993E-3</c:v>
                </c:pt>
                <c:pt idx="2873">
                  <c:v>6.4284222361358891E-3</c:v>
                </c:pt>
                <c:pt idx="2874">
                  <c:v>7.3732947156918771E-3</c:v>
                </c:pt>
                <c:pt idx="2875">
                  <c:v>7.3625473140108196E-3</c:v>
                </c:pt>
                <c:pt idx="2876">
                  <c:v>8.8039768723214371E-3</c:v>
                </c:pt>
                <c:pt idx="2877">
                  <c:v>8.6659009958244704E-3</c:v>
                </c:pt>
                <c:pt idx="2878">
                  <c:v>9.4870404969606536E-3</c:v>
                </c:pt>
                <c:pt idx="2879">
                  <c:v>7.8600308923689032E-3</c:v>
                </c:pt>
                <c:pt idx="2880">
                  <c:v>7.0713231442485957E-3</c:v>
                </c:pt>
                <c:pt idx="2881">
                  <c:v>7.8880411741383983E-3</c:v>
                </c:pt>
                <c:pt idx="2882">
                  <c:v>6.9681505218734301E-3</c:v>
                </c:pt>
                <c:pt idx="2883">
                  <c:v>5.4960732471008387E-3</c:v>
                </c:pt>
                <c:pt idx="2884">
                  <c:v>5.9760474118866818E-3</c:v>
                </c:pt>
                <c:pt idx="2885">
                  <c:v>8.7850548418901501E-3</c:v>
                </c:pt>
                <c:pt idx="2886">
                  <c:v>9.5592463105480616E-3</c:v>
                </c:pt>
                <c:pt idx="2887">
                  <c:v>7.4529874841655986E-3</c:v>
                </c:pt>
                <c:pt idx="2888">
                  <c:v>9.1381341746984025E-3</c:v>
                </c:pt>
                <c:pt idx="2889">
                  <c:v>9.2847795796034624E-3</c:v>
                </c:pt>
                <c:pt idx="2890">
                  <c:v>9.9930284084956741E-3</c:v>
                </c:pt>
                <c:pt idx="2891">
                  <c:v>1.0525216037124098E-2</c:v>
                </c:pt>
                <c:pt idx="2892">
                  <c:v>8.8275933891459827E-3</c:v>
                </c:pt>
                <c:pt idx="2893">
                  <c:v>9.8633739303811523E-3</c:v>
                </c:pt>
                <c:pt idx="2894">
                  <c:v>1.1238573998314771E-2</c:v>
                </c:pt>
                <c:pt idx="2895">
                  <c:v>1.2153190464402984E-2</c:v>
                </c:pt>
                <c:pt idx="2896">
                  <c:v>9.1004466460171806E-3</c:v>
                </c:pt>
                <c:pt idx="2897">
                  <c:v>1.095412467043546E-2</c:v>
                </c:pt>
                <c:pt idx="2898">
                  <c:v>1.1746959374734264E-2</c:v>
                </c:pt>
                <c:pt idx="2899">
                  <c:v>1.2593825653257569E-2</c:v>
                </c:pt>
                <c:pt idx="2900">
                  <c:v>1.1651931441691311E-2</c:v>
                </c:pt>
                <c:pt idx="2901">
                  <c:v>1.4339434097077105E-2</c:v>
                </c:pt>
                <c:pt idx="2902">
                  <c:v>1.4567118534340635E-2</c:v>
                </c:pt>
                <c:pt idx="2903">
                  <c:v>1.4267126333363212E-2</c:v>
                </c:pt>
                <c:pt idx="2904">
                  <c:v>1.3654073684986869E-2</c:v>
                </c:pt>
                <c:pt idx="2905">
                  <c:v>1.2296190090000861E-2</c:v>
                </c:pt>
                <c:pt idx="2906">
                  <c:v>1.3047031287983995E-2</c:v>
                </c:pt>
                <c:pt idx="2907">
                  <c:v>1.2772256617694901E-2</c:v>
                </c:pt>
                <c:pt idx="2908">
                  <c:v>1.0303560054509758E-2</c:v>
                </c:pt>
                <c:pt idx="2909">
                  <c:v>9.4569935765785977E-3</c:v>
                </c:pt>
                <c:pt idx="2910">
                  <c:v>7.9249599208578089E-3</c:v>
                </c:pt>
                <c:pt idx="2911">
                  <c:v>6.9823846186150042E-3</c:v>
                </c:pt>
                <c:pt idx="2912">
                  <c:v>6.9611755435698653E-3</c:v>
                </c:pt>
                <c:pt idx="2913">
                  <c:v>7.2622953824025222E-3</c:v>
                </c:pt>
                <c:pt idx="2914">
                  <c:v>7.0143610233663594E-3</c:v>
                </c:pt>
                <c:pt idx="2915">
                  <c:v>6.6057996372483763E-3</c:v>
                </c:pt>
                <c:pt idx="2916">
                  <c:v>5.796199539159292E-3</c:v>
                </c:pt>
                <c:pt idx="2917">
                  <c:v>5.7065976273093016E-3</c:v>
                </c:pt>
                <c:pt idx="2918">
                  <c:v>6.1485366229443441E-3</c:v>
                </c:pt>
                <c:pt idx="2919">
                  <c:v>6.6211015380255572E-3</c:v>
                </c:pt>
                <c:pt idx="2920">
                  <c:v>6.2275112343274349E-3</c:v>
                </c:pt>
                <c:pt idx="2921">
                  <c:v>6.9904703577752811E-3</c:v>
                </c:pt>
                <c:pt idx="2922">
                  <c:v>6.7424073477386215E-3</c:v>
                </c:pt>
                <c:pt idx="2923">
                  <c:v>6.5289081583875704E-3</c:v>
                </c:pt>
                <c:pt idx="2924">
                  <c:v>8.1437188825309176E-3</c:v>
                </c:pt>
                <c:pt idx="2925">
                  <c:v>6.912497084736834E-3</c:v>
                </c:pt>
                <c:pt idx="2926">
                  <c:v>6.9054934390039855E-3</c:v>
                </c:pt>
                <c:pt idx="2927">
                  <c:v>6.0483519214866686E-3</c:v>
                </c:pt>
                <c:pt idx="2928">
                  <c:v>7.6225861054477831E-3</c:v>
                </c:pt>
                <c:pt idx="2929">
                  <c:v>7.2190444970697621E-3</c:v>
                </c:pt>
                <c:pt idx="2930">
                  <c:v>7.731586181231126E-3</c:v>
                </c:pt>
                <c:pt idx="2931">
                  <c:v>7.8623964980715291E-3</c:v>
                </c:pt>
                <c:pt idx="2932">
                  <c:v>7.1828005603842351E-3</c:v>
                </c:pt>
                <c:pt idx="2933">
                  <c:v>7.465585561755304E-3</c:v>
                </c:pt>
                <c:pt idx="2934">
                  <c:v>8.6069381147548286E-3</c:v>
                </c:pt>
                <c:pt idx="2935">
                  <c:v>9.5544373038311085E-3</c:v>
                </c:pt>
                <c:pt idx="2936">
                  <c:v>9.3579966083503514E-3</c:v>
                </c:pt>
                <c:pt idx="2937">
                  <c:v>9.0095408053220277E-3</c:v>
                </c:pt>
                <c:pt idx="2938">
                  <c:v>8.9691220774435337E-3</c:v>
                </c:pt>
                <c:pt idx="2939">
                  <c:v>9.2579430124869501E-3</c:v>
                </c:pt>
                <c:pt idx="2940">
                  <c:v>1.4037891917836019E-2</c:v>
                </c:pt>
                <c:pt idx="2941">
                  <c:v>1.0840657018945593E-2</c:v>
                </c:pt>
                <c:pt idx="2942">
                  <c:v>9.6211595155868048E-3</c:v>
                </c:pt>
                <c:pt idx="2943">
                  <c:v>9.501448089711019E-3</c:v>
                </c:pt>
                <c:pt idx="2944">
                  <c:v>8.4613259127496575E-3</c:v>
                </c:pt>
                <c:pt idx="2945">
                  <c:v>7.9794866784838204E-3</c:v>
                </c:pt>
                <c:pt idx="2946">
                  <c:v>7.6095018137964073E-3</c:v>
                </c:pt>
                <c:pt idx="2947">
                  <c:v>9.4865813921951037E-3</c:v>
                </c:pt>
                <c:pt idx="2948">
                  <c:v>9.6380180385561894E-3</c:v>
                </c:pt>
                <c:pt idx="2949">
                  <c:v>1.0644085491432346E-2</c:v>
                </c:pt>
                <c:pt idx="2950">
                  <c:v>8.952118668079212E-3</c:v>
                </c:pt>
                <c:pt idx="2951">
                  <c:v>7.7192334554496075E-3</c:v>
                </c:pt>
                <c:pt idx="2952">
                  <c:v>7.5346542215562447E-3</c:v>
                </c:pt>
                <c:pt idx="2953">
                  <c:v>6.9425523547590315E-3</c:v>
                </c:pt>
                <c:pt idx="2954">
                  <c:v>7.9480012191041095E-3</c:v>
                </c:pt>
                <c:pt idx="2955">
                  <c:v>7.4265423545507242E-3</c:v>
                </c:pt>
                <c:pt idx="2956">
                  <c:v>6.3915088220461583E-3</c:v>
                </c:pt>
                <c:pt idx="2957">
                  <c:v>8.1084861889034934E-3</c:v>
                </c:pt>
                <c:pt idx="2958">
                  <c:v>7.1305913576588144E-3</c:v>
                </c:pt>
                <c:pt idx="2959">
                  <c:v>6.9445761276648111E-3</c:v>
                </c:pt>
                <c:pt idx="2960">
                  <c:v>5.7932609676986943E-3</c:v>
                </c:pt>
                <c:pt idx="2961">
                  <c:v>5.0798431575647049E-3</c:v>
                </c:pt>
                <c:pt idx="2962">
                  <c:v>7.2132098331333834E-3</c:v>
                </c:pt>
                <c:pt idx="2963">
                  <c:v>7.0109450385578732E-3</c:v>
                </c:pt>
                <c:pt idx="2964">
                  <c:v>5.9193131271039583E-3</c:v>
                </c:pt>
                <c:pt idx="2965">
                  <c:v>5.0060828543837654E-3</c:v>
                </c:pt>
                <c:pt idx="2966">
                  <c:v>5.6587550530133512E-3</c:v>
                </c:pt>
                <c:pt idx="2967">
                  <c:v>6.1274588411344439E-3</c:v>
                </c:pt>
                <c:pt idx="2968">
                  <c:v>5.3525444729831482E-3</c:v>
                </c:pt>
                <c:pt idx="2969">
                  <c:v>4.6009178703376842E-3</c:v>
                </c:pt>
                <c:pt idx="2970">
                  <c:v>5.1450864837404965E-3</c:v>
                </c:pt>
                <c:pt idx="2971">
                  <c:v>6.1079535573881436E-3</c:v>
                </c:pt>
                <c:pt idx="2972">
                  <c:v>5.3933215644055132E-3</c:v>
                </c:pt>
                <c:pt idx="2973">
                  <c:v>5.6497717926630555E-3</c:v>
                </c:pt>
                <c:pt idx="2974">
                  <c:v>5.3589672729722404E-3</c:v>
                </c:pt>
                <c:pt idx="2975">
                  <c:v>5.9213316317181033E-3</c:v>
                </c:pt>
                <c:pt idx="2976">
                  <c:v>6.5806408217405164E-3</c:v>
                </c:pt>
                <c:pt idx="2977">
                  <c:v>7.7741817031074497E-3</c:v>
                </c:pt>
                <c:pt idx="2978">
                  <c:v>8.1752478422875505E-3</c:v>
                </c:pt>
                <c:pt idx="2979">
                  <c:v>8.5667895847672849E-3</c:v>
                </c:pt>
                <c:pt idx="2980">
                  <c:v>9.7276421456593837E-3</c:v>
                </c:pt>
                <c:pt idx="2981">
                  <c:v>1.1739768500995616E-2</c:v>
                </c:pt>
                <c:pt idx="2982">
                  <c:v>1.1276610881938673E-2</c:v>
                </c:pt>
                <c:pt idx="2983">
                  <c:v>1.2602589117441431E-2</c:v>
                </c:pt>
                <c:pt idx="2984">
                  <c:v>1.4587700441854605E-2</c:v>
                </c:pt>
                <c:pt idx="2985">
                  <c:v>1.2542148981083195E-2</c:v>
                </c:pt>
                <c:pt idx="2986">
                  <c:v>1.1685362643716814E-2</c:v>
                </c:pt>
                <c:pt idx="2987">
                  <c:v>9.6732988186924423E-3</c:v>
                </c:pt>
                <c:pt idx="2988">
                  <c:v>1.0744500471173075E-2</c:v>
                </c:pt>
                <c:pt idx="2989">
                  <c:v>1.0909884969102222E-2</c:v>
                </c:pt>
                <c:pt idx="2990">
                  <c:v>1.1476191515177902E-2</c:v>
                </c:pt>
                <c:pt idx="2991">
                  <c:v>1.198114209944454E-2</c:v>
                </c:pt>
                <c:pt idx="2992">
                  <c:v>1.2145274730217884E-2</c:v>
                </c:pt>
                <c:pt idx="2993">
                  <c:v>1.0719892395574462E-2</c:v>
                </c:pt>
                <c:pt idx="2994">
                  <c:v>1.0482121045245079E-2</c:v>
                </c:pt>
                <c:pt idx="2995">
                  <c:v>1.1193718335491716E-2</c:v>
                </c:pt>
                <c:pt idx="2996">
                  <c:v>1.324294478298977E-2</c:v>
                </c:pt>
                <c:pt idx="2997">
                  <c:v>1.3471967300301414E-2</c:v>
                </c:pt>
                <c:pt idx="2998">
                  <c:v>1.2200027701133159E-2</c:v>
                </c:pt>
                <c:pt idx="2999">
                  <c:v>1.4376947813509839E-2</c:v>
                </c:pt>
                <c:pt idx="3000">
                  <c:v>9.5883315555464598E-3</c:v>
                </c:pt>
                <c:pt idx="3001">
                  <c:v>1.0969759949932999E-2</c:v>
                </c:pt>
                <c:pt idx="3002">
                  <c:v>9.9070014659791063E-3</c:v>
                </c:pt>
                <c:pt idx="3003">
                  <c:v>1.1019463885503811E-2</c:v>
                </c:pt>
                <c:pt idx="3004">
                  <c:v>1.1655653715628893E-2</c:v>
                </c:pt>
                <c:pt idx="3005">
                  <c:v>1.0774604104491683E-2</c:v>
                </c:pt>
                <c:pt idx="3006">
                  <c:v>1.0936595057207772E-2</c:v>
                </c:pt>
                <c:pt idx="3007">
                  <c:v>1.1823183290947902E-2</c:v>
                </c:pt>
                <c:pt idx="3008">
                  <c:v>1.2718359484891181E-2</c:v>
                </c:pt>
                <c:pt idx="3009">
                  <c:v>1.1816613139350285E-2</c:v>
                </c:pt>
                <c:pt idx="3010">
                  <c:v>1.3741028461553589E-2</c:v>
                </c:pt>
                <c:pt idx="3011">
                  <c:v>1.5017611758747254E-2</c:v>
                </c:pt>
                <c:pt idx="3012">
                  <c:v>1.2313707785642695E-2</c:v>
                </c:pt>
                <c:pt idx="3013">
                  <c:v>1.2448724669448442E-2</c:v>
                </c:pt>
                <c:pt idx="3014">
                  <c:v>1.4204289988065073E-2</c:v>
                </c:pt>
                <c:pt idx="3015">
                  <c:v>1.5636498793207828E-2</c:v>
                </c:pt>
                <c:pt idx="3016">
                  <c:v>1.5689298538781773E-2</c:v>
                </c:pt>
                <c:pt idx="3017">
                  <c:v>1.2306738937423413E-2</c:v>
                </c:pt>
                <c:pt idx="3018">
                  <c:v>1.0982682170915165E-2</c:v>
                </c:pt>
                <c:pt idx="3019">
                  <c:v>1.1795781889899279E-2</c:v>
                </c:pt>
                <c:pt idx="3020">
                  <c:v>8.9584415420741938E-3</c:v>
                </c:pt>
                <c:pt idx="3021">
                  <c:v>8.8910488936317228E-3</c:v>
                </c:pt>
                <c:pt idx="3022">
                  <c:v>9.7956152874688739E-3</c:v>
                </c:pt>
                <c:pt idx="3023">
                  <c:v>8.7301143381900616E-3</c:v>
                </c:pt>
                <c:pt idx="3024">
                  <c:v>1.1574720414366056E-2</c:v>
                </c:pt>
                <c:pt idx="3025">
                  <c:v>1.0246155346062552E-2</c:v>
                </c:pt>
                <c:pt idx="3026">
                  <c:v>1.0276443703847719E-2</c:v>
                </c:pt>
                <c:pt idx="3027">
                  <c:v>1.1693715546608611E-2</c:v>
                </c:pt>
                <c:pt idx="3028">
                  <c:v>1.0545302034706558E-2</c:v>
                </c:pt>
                <c:pt idx="3029">
                  <c:v>1.0087278785009016E-2</c:v>
                </c:pt>
                <c:pt idx="3030">
                  <c:v>1.1554565124323362E-2</c:v>
                </c:pt>
                <c:pt idx="3031">
                  <c:v>1.326396947450703E-2</c:v>
                </c:pt>
                <c:pt idx="3032">
                  <c:v>1.4286778187839244E-2</c:v>
                </c:pt>
                <c:pt idx="3033">
                  <c:v>1.2781638071787312E-2</c:v>
                </c:pt>
                <c:pt idx="3034">
                  <c:v>1.0585595668747054E-2</c:v>
                </c:pt>
                <c:pt idx="3035">
                  <c:v>1.3083543585283176E-2</c:v>
                </c:pt>
                <c:pt idx="3036">
                  <c:v>1.016758380001734E-2</c:v>
                </c:pt>
                <c:pt idx="3037">
                  <c:v>9.6584397068934704E-3</c:v>
                </c:pt>
                <c:pt idx="3038">
                  <c:v>1.0387589087518471E-2</c:v>
                </c:pt>
                <c:pt idx="3039">
                  <c:v>1.1843300437836622E-2</c:v>
                </c:pt>
                <c:pt idx="3040">
                  <c:v>1.2289626298854215E-2</c:v>
                </c:pt>
                <c:pt idx="3041">
                  <c:v>1.2307072448944009E-2</c:v>
                </c:pt>
                <c:pt idx="3042">
                  <c:v>1.3209839204917039E-2</c:v>
                </c:pt>
                <c:pt idx="3043">
                  <c:v>9.6398851633789726E-3</c:v>
                </c:pt>
                <c:pt idx="3044">
                  <c:v>1.4317551146452473E-2</c:v>
                </c:pt>
                <c:pt idx="3045">
                  <c:v>1.2632518279226526E-2</c:v>
                </c:pt>
                <c:pt idx="3046">
                  <c:v>1.0424436553020725E-2</c:v>
                </c:pt>
                <c:pt idx="3047">
                  <c:v>1.0254281288173805E-2</c:v>
                </c:pt>
                <c:pt idx="3048">
                  <c:v>8.5948530038191511E-3</c:v>
                </c:pt>
                <c:pt idx="3049">
                  <c:v>8.9624234803409655E-3</c:v>
                </c:pt>
                <c:pt idx="3050">
                  <c:v>9.4055294428745332E-3</c:v>
                </c:pt>
                <c:pt idx="3051">
                  <c:v>6.8572673262059722E-3</c:v>
                </c:pt>
                <c:pt idx="3052">
                  <c:v>6.3941315109334118E-3</c:v>
                </c:pt>
                <c:pt idx="3053">
                  <c:v>6.0755264497913842E-3</c:v>
                </c:pt>
                <c:pt idx="3054">
                  <c:v>7.7013697574845295E-3</c:v>
                </c:pt>
                <c:pt idx="3055">
                  <c:v>6.7410427717983614E-3</c:v>
                </c:pt>
                <c:pt idx="3056">
                  <c:v>7.4364869086411397E-3</c:v>
                </c:pt>
                <c:pt idx="3057">
                  <c:v>6.8626808139967072E-3</c:v>
                </c:pt>
                <c:pt idx="3058">
                  <c:v>6.7054631247899414E-3</c:v>
                </c:pt>
                <c:pt idx="3059">
                  <c:v>6.9687456168275137E-3</c:v>
                </c:pt>
                <c:pt idx="3060">
                  <c:v>6.4730722679653225E-3</c:v>
                </c:pt>
                <c:pt idx="3061">
                  <c:v>6.534885730888053E-3</c:v>
                </c:pt>
                <c:pt idx="3062">
                  <c:v>5.9426690381830898E-3</c:v>
                </c:pt>
                <c:pt idx="3063">
                  <c:v>4.9117881402875882E-3</c:v>
                </c:pt>
                <c:pt idx="3064">
                  <c:v>6.6766002633599801E-3</c:v>
                </c:pt>
                <c:pt idx="3065">
                  <c:v>6.0617615361602097E-3</c:v>
                </c:pt>
                <c:pt idx="3066">
                  <c:v>5.1168788897218717E-3</c:v>
                </c:pt>
                <c:pt idx="3067">
                  <c:v>5.4745430895591866E-3</c:v>
                </c:pt>
                <c:pt idx="3068">
                  <c:v>6.7453306182669098E-3</c:v>
                </c:pt>
                <c:pt idx="3069">
                  <c:v>6.4185925449408553E-3</c:v>
                </c:pt>
                <c:pt idx="3070">
                  <c:v>5.7945139750764678E-3</c:v>
                </c:pt>
                <c:pt idx="3071">
                  <c:v>5.3422930628850979E-3</c:v>
                </c:pt>
                <c:pt idx="3072">
                  <c:v>5.3050618117359387E-3</c:v>
                </c:pt>
                <c:pt idx="3073">
                  <c:v>4.9335866952869246E-3</c:v>
                </c:pt>
                <c:pt idx="3074">
                  <c:v>4.8698855771985459E-3</c:v>
                </c:pt>
                <c:pt idx="3075">
                  <c:v>4.4239249310202072E-3</c:v>
                </c:pt>
                <c:pt idx="3076">
                  <c:v>5.1982873097271435E-3</c:v>
                </c:pt>
                <c:pt idx="3077">
                  <c:v>5.5999046198575569E-3</c:v>
                </c:pt>
                <c:pt idx="3078">
                  <c:v>5.6714769016748146E-3</c:v>
                </c:pt>
                <c:pt idx="3079">
                  <c:v>7.0010571953097655E-3</c:v>
                </c:pt>
                <c:pt idx="3080">
                  <c:v>6.8339463403065447E-3</c:v>
                </c:pt>
                <c:pt idx="3081">
                  <c:v>8.991778718932494E-3</c:v>
                </c:pt>
                <c:pt idx="3082">
                  <c:v>9.2062334768072233E-3</c:v>
                </c:pt>
                <c:pt idx="3083">
                  <c:v>6.0497514121261231E-3</c:v>
                </c:pt>
                <c:pt idx="3084">
                  <c:v>6.4854586685258002E-3</c:v>
                </c:pt>
                <c:pt idx="3085">
                  <c:v>4.9175653947919678E-3</c:v>
                </c:pt>
                <c:pt idx="3086">
                  <c:v>5.4789103652299002E-3</c:v>
                </c:pt>
                <c:pt idx="3087">
                  <c:v>6.2042752027042384E-3</c:v>
                </c:pt>
                <c:pt idx="3088">
                  <c:v>6.8121101879886322E-3</c:v>
                </c:pt>
                <c:pt idx="3089">
                  <c:v>7.5575001596187956E-3</c:v>
                </c:pt>
                <c:pt idx="3090">
                  <c:v>6.8824210211511317E-3</c:v>
                </c:pt>
                <c:pt idx="3091">
                  <c:v>6.4194431955503064E-3</c:v>
                </c:pt>
                <c:pt idx="3092">
                  <c:v>7.4695565297821153E-3</c:v>
                </c:pt>
                <c:pt idx="3093">
                  <c:v>8.2785027283943553E-3</c:v>
                </c:pt>
                <c:pt idx="3094">
                  <c:v>9.5110349980219461E-3</c:v>
                </c:pt>
                <c:pt idx="3095">
                  <c:v>8.4985112311022123E-3</c:v>
                </c:pt>
                <c:pt idx="3096">
                  <c:v>9.1414208509854461E-3</c:v>
                </c:pt>
                <c:pt idx="3097">
                  <c:v>1.3102285089750436E-2</c:v>
                </c:pt>
                <c:pt idx="3098">
                  <c:v>9.7339904408801532E-3</c:v>
                </c:pt>
                <c:pt idx="3099">
                  <c:v>1.393272712905705E-2</c:v>
                </c:pt>
                <c:pt idx="3100">
                  <c:v>1.4691607379881236E-2</c:v>
                </c:pt>
                <c:pt idx="3101">
                  <c:v>9.5176012116191411E-3</c:v>
                </c:pt>
                <c:pt idx="3102">
                  <c:v>9.6228492913246338E-3</c:v>
                </c:pt>
                <c:pt idx="3103">
                  <c:v>1.1314322001877286E-2</c:v>
                </c:pt>
                <c:pt idx="3104">
                  <c:v>9.791217723266939E-3</c:v>
                </c:pt>
                <c:pt idx="3105">
                  <c:v>8.9789270667505212E-3</c:v>
                </c:pt>
                <c:pt idx="3106">
                  <c:v>9.0056470905007357E-3</c:v>
                </c:pt>
                <c:pt idx="3107">
                  <c:v>7.5393514229389613E-3</c:v>
                </c:pt>
                <c:pt idx="3108">
                  <c:v>6.7675968665772707E-3</c:v>
                </c:pt>
                <c:pt idx="3109">
                  <c:v>7.7265591918264202E-3</c:v>
                </c:pt>
                <c:pt idx="3110">
                  <c:v>6.5562908164448616E-3</c:v>
                </c:pt>
                <c:pt idx="3111">
                  <c:v>5.745156109708994E-3</c:v>
                </c:pt>
                <c:pt idx="3112">
                  <c:v>6.9724377463987906E-3</c:v>
                </c:pt>
                <c:pt idx="3113">
                  <c:v>5.7132863565804905E-3</c:v>
                </c:pt>
                <c:pt idx="3114">
                  <c:v>5.9258021630228946E-3</c:v>
                </c:pt>
                <c:pt idx="3115">
                  <c:v>5.3793820810668861E-3</c:v>
                </c:pt>
                <c:pt idx="3116">
                  <c:v>5.9662744841699486E-3</c:v>
                </c:pt>
                <c:pt idx="3117">
                  <c:v>5.631235849658048E-3</c:v>
                </c:pt>
                <c:pt idx="3118">
                  <c:v>5.1105801701220033E-3</c:v>
                </c:pt>
                <c:pt idx="3119">
                  <c:v>5.0239966313536701E-3</c:v>
                </c:pt>
                <c:pt idx="3120">
                  <c:v>4.002961377803288E-3</c:v>
                </c:pt>
                <c:pt idx="3121">
                  <c:v>4.5221321608223822E-3</c:v>
                </c:pt>
                <c:pt idx="3122">
                  <c:v>4.247783092208259E-3</c:v>
                </c:pt>
                <c:pt idx="3123">
                  <c:v>3.5816402105962146E-3</c:v>
                </c:pt>
                <c:pt idx="3124">
                  <c:v>3.4876941047889895E-3</c:v>
                </c:pt>
                <c:pt idx="3125">
                  <c:v>3.9783605937615991E-3</c:v>
                </c:pt>
                <c:pt idx="3126">
                  <c:v>4.171606235315194E-3</c:v>
                </c:pt>
                <c:pt idx="3127">
                  <c:v>4.7459899053923279E-3</c:v>
                </c:pt>
                <c:pt idx="3128">
                  <c:v>4.7010244696012006E-3</c:v>
                </c:pt>
                <c:pt idx="3129">
                  <c:v>4.5205738154357545E-3</c:v>
                </c:pt>
                <c:pt idx="3130">
                  <c:v>4.0184651399328671E-3</c:v>
                </c:pt>
                <c:pt idx="3131">
                  <c:v>4.1355487116062446E-3</c:v>
                </c:pt>
                <c:pt idx="3132">
                  <c:v>4.4626239206923251E-3</c:v>
                </c:pt>
                <c:pt idx="3133">
                  <c:v>5.9385966437056105E-3</c:v>
                </c:pt>
                <c:pt idx="3134">
                  <c:v>6.2396946731050522E-3</c:v>
                </c:pt>
                <c:pt idx="3135">
                  <c:v>4.7653448525329899E-3</c:v>
                </c:pt>
                <c:pt idx="3136">
                  <c:v>4.2964327848712038E-3</c:v>
                </c:pt>
                <c:pt idx="3137">
                  <c:v>4.4476658784095447E-3</c:v>
                </c:pt>
                <c:pt idx="3138">
                  <c:v>4.7594166514715432E-3</c:v>
                </c:pt>
                <c:pt idx="3139">
                  <c:v>4.6713193603330396E-3</c:v>
                </c:pt>
                <c:pt idx="3140">
                  <c:v>4.3154267389471481E-3</c:v>
                </c:pt>
                <c:pt idx="3141">
                  <c:v>5.1979664622751921E-3</c:v>
                </c:pt>
                <c:pt idx="3142">
                  <c:v>4.4372736966441567E-3</c:v>
                </c:pt>
                <c:pt idx="3143">
                  <c:v>3.7743774036927023E-3</c:v>
                </c:pt>
                <c:pt idx="3144">
                  <c:v>4.2202350639310568E-3</c:v>
                </c:pt>
                <c:pt idx="3145">
                  <c:v>3.2980526552638984E-3</c:v>
                </c:pt>
                <c:pt idx="3146">
                  <c:v>3.9650875144310697E-3</c:v>
                </c:pt>
                <c:pt idx="3147">
                  <c:v>3.5846408708830229E-3</c:v>
                </c:pt>
                <c:pt idx="3148">
                  <c:v>4.5182058825810395E-3</c:v>
                </c:pt>
                <c:pt idx="3149">
                  <c:v>3.4313474573030244E-3</c:v>
                </c:pt>
                <c:pt idx="3150">
                  <c:v>2.9720033197373681E-3</c:v>
                </c:pt>
                <c:pt idx="3151">
                  <c:v>3.9699348382233714E-3</c:v>
                </c:pt>
                <c:pt idx="3152">
                  <c:v>4.4673141950608702E-3</c:v>
                </c:pt>
                <c:pt idx="3153">
                  <c:v>3.5209590378125007E-3</c:v>
                </c:pt>
                <c:pt idx="3154">
                  <c:v>3.139258165585644E-3</c:v>
                </c:pt>
                <c:pt idx="3155">
                  <c:v>4.0941741955203507E-3</c:v>
                </c:pt>
                <c:pt idx="3156">
                  <c:v>3.1296857086747713E-3</c:v>
                </c:pt>
                <c:pt idx="3157">
                  <c:v>3.5735335905619707E-3</c:v>
                </c:pt>
                <c:pt idx="3158">
                  <c:v>3.7771147297100613E-3</c:v>
                </c:pt>
                <c:pt idx="3159">
                  <c:v>3.4656927917894351E-3</c:v>
                </c:pt>
                <c:pt idx="3160">
                  <c:v>4.8291141924069183E-3</c:v>
                </c:pt>
                <c:pt idx="3161">
                  <c:v>4.5713718778397673E-3</c:v>
                </c:pt>
                <c:pt idx="3162">
                  <c:v>3.7887879015495196E-3</c:v>
                </c:pt>
                <c:pt idx="3163">
                  <c:v>3.3707283332112359E-3</c:v>
                </c:pt>
                <c:pt idx="3164">
                  <c:v>2.7750259909901055E-3</c:v>
                </c:pt>
                <c:pt idx="3165">
                  <c:v>3.1711443168625144E-3</c:v>
                </c:pt>
                <c:pt idx="3166">
                  <c:v>3.788231503477524E-3</c:v>
                </c:pt>
                <c:pt idx="3167">
                  <c:v>2.5683841615584306E-3</c:v>
                </c:pt>
                <c:pt idx="3168">
                  <c:v>2.697196248675602E-3</c:v>
                </c:pt>
                <c:pt idx="3169">
                  <c:v>3.1182797288112287E-3</c:v>
                </c:pt>
                <c:pt idx="3170">
                  <c:v>2.5462248372056279E-3</c:v>
                </c:pt>
                <c:pt idx="3171">
                  <c:v>2.6496838570721289E-3</c:v>
                </c:pt>
                <c:pt idx="3172">
                  <c:v>2.2790181601213132E-3</c:v>
                </c:pt>
                <c:pt idx="3173">
                  <c:v>2.2535059514927425E-3</c:v>
                </c:pt>
                <c:pt idx="3174">
                  <c:v>1.4657445201624747E-3</c:v>
                </c:pt>
                <c:pt idx="3175">
                  <c:v>2.1545488662732207E-3</c:v>
                </c:pt>
                <c:pt idx="3176">
                  <c:v>1.6278727168536674E-3</c:v>
                </c:pt>
                <c:pt idx="3177">
                  <c:v>2.0497734385693908E-3</c:v>
                </c:pt>
                <c:pt idx="3178">
                  <c:v>2.0607107118304139E-3</c:v>
                </c:pt>
                <c:pt idx="3179">
                  <c:v>2.239441243880369E-3</c:v>
                </c:pt>
                <c:pt idx="3180">
                  <c:v>2.0821178138470515E-3</c:v>
                </c:pt>
                <c:pt idx="3181">
                  <c:v>2.2257817406171445E-3</c:v>
                </c:pt>
                <c:pt idx="3182">
                  <c:v>2.0096977768368058E-3</c:v>
                </c:pt>
                <c:pt idx="3183">
                  <c:v>1.9029882604707279E-3</c:v>
                </c:pt>
                <c:pt idx="3184">
                  <c:v>1.7328992533023411E-3</c:v>
                </c:pt>
                <c:pt idx="3185">
                  <c:v>2.0990735116577525E-3</c:v>
                </c:pt>
                <c:pt idx="3186">
                  <c:v>2.0209131739290609E-3</c:v>
                </c:pt>
                <c:pt idx="3187">
                  <c:v>2.0947641858398832E-3</c:v>
                </c:pt>
                <c:pt idx="3188">
                  <c:v>2.2829852477153807E-3</c:v>
                </c:pt>
                <c:pt idx="3189">
                  <c:v>2.742385144717968E-3</c:v>
                </c:pt>
                <c:pt idx="3190">
                  <c:v>1.9469027558279414E-3</c:v>
                </c:pt>
                <c:pt idx="3191">
                  <c:v>2.3122534714988675E-3</c:v>
                </c:pt>
                <c:pt idx="3192">
                  <c:v>2.4606367069774267E-3</c:v>
                </c:pt>
                <c:pt idx="3193">
                  <c:v>2.166842062111258E-3</c:v>
                </c:pt>
                <c:pt idx="3194">
                  <c:v>1.8764411625594938E-3</c:v>
                </c:pt>
                <c:pt idx="3195">
                  <c:v>2.0760349769734883E-3</c:v>
                </c:pt>
                <c:pt idx="3196">
                  <c:v>1.7478788531394434E-3</c:v>
                </c:pt>
                <c:pt idx="3197">
                  <c:v>1.719265567421864E-3</c:v>
                </c:pt>
                <c:pt idx="3198">
                  <c:v>2.3988988874504152E-3</c:v>
                </c:pt>
                <c:pt idx="3199">
                  <c:v>3.0200746042952495E-3</c:v>
                </c:pt>
              </c:numCache>
            </c:numRef>
          </c:yVal>
          <c:smooth val="0"/>
        </c:ser>
        <c:dLbls>
          <c:showLegendKey val="0"/>
          <c:showVal val="0"/>
          <c:showCatName val="0"/>
          <c:showSerName val="0"/>
          <c:showPercent val="0"/>
          <c:showBubbleSize val="0"/>
        </c:dLbls>
        <c:axId val="210006144"/>
        <c:axId val="210006536"/>
      </c:scatterChart>
      <c:valAx>
        <c:axId val="210006144"/>
        <c:scaling>
          <c:logBase val="10"/>
          <c:orientation val="minMax"/>
          <c:max val="100"/>
          <c:min val="3"/>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Frequency [Hz]</a:t>
                </a:r>
              </a:p>
            </c:rich>
          </c:tx>
          <c:layout/>
          <c:overlay val="0"/>
          <c:spPr>
            <a:noFill/>
            <a:ln>
              <a:noFill/>
            </a:ln>
            <a:effectLst/>
          </c:spPr>
        </c:title>
        <c:numFmt formatCode="General" sourceLinked="0"/>
        <c:majorTickMark val="out"/>
        <c:minorTickMark val="in"/>
        <c:tickLblPos val="low"/>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006536"/>
        <c:crosses val="autoZero"/>
        <c:crossBetween val="midCat"/>
      </c:valAx>
      <c:valAx>
        <c:axId val="210006536"/>
        <c:scaling>
          <c:logBase val="10"/>
          <c:orientation val="minMax"/>
          <c:min val="1.0000000000000002E-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a:t>Magnitude</a:t>
                </a:r>
              </a:p>
            </c:rich>
          </c:tx>
          <c:layout/>
          <c:overlay val="0"/>
          <c:spPr>
            <a:noFill/>
            <a:ln>
              <a:noFill/>
            </a:ln>
            <a:effectLst/>
          </c:spPr>
        </c:title>
        <c:numFmt formatCode="General" sourceLinked="0"/>
        <c:majorTickMark val="out"/>
        <c:minorTickMark val="out"/>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006144"/>
        <c:crosses val="autoZero"/>
        <c:crossBetween val="midCat"/>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0.39229</cdr:x>
      <cdr:y>0.06258</cdr:y>
    </cdr:from>
    <cdr:to>
      <cdr:x>0.39229</cdr:x>
      <cdr:y>0.8924</cdr:y>
    </cdr:to>
    <cdr:cxnSp macro="">
      <cdr:nvCxnSpPr>
        <cdr:cNvPr id="3" name="Straight Connector 2"/>
        <cdr:cNvCxnSpPr/>
      </cdr:nvCxnSpPr>
      <cdr:spPr>
        <a:xfrm xmlns:a="http://schemas.openxmlformats.org/drawingml/2006/main">
          <a:off x="3295680" y="306387"/>
          <a:ext cx="0" cy="4062674"/>
        </a:xfrm>
        <a:prstGeom xmlns:a="http://schemas.openxmlformats.org/drawingml/2006/main" prst="line">
          <a:avLst/>
        </a:prstGeom>
        <a:ln xmlns:a="http://schemas.openxmlformats.org/drawingml/2006/main">
          <a:solidFill>
            <a:srgbClr val="FF0000"/>
          </a:solidFill>
          <a:prstDash val="dashDot"/>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0.39229</cdr:x>
      <cdr:y>0.06258</cdr:y>
    </cdr:from>
    <cdr:to>
      <cdr:x>0.39229</cdr:x>
      <cdr:y>0.8924</cdr:y>
    </cdr:to>
    <cdr:cxnSp macro="">
      <cdr:nvCxnSpPr>
        <cdr:cNvPr id="3" name="Straight Connector 2"/>
        <cdr:cNvCxnSpPr/>
      </cdr:nvCxnSpPr>
      <cdr:spPr>
        <a:xfrm xmlns:a="http://schemas.openxmlformats.org/drawingml/2006/main">
          <a:off x="3295680" y="306387"/>
          <a:ext cx="0" cy="4062674"/>
        </a:xfrm>
        <a:prstGeom xmlns:a="http://schemas.openxmlformats.org/drawingml/2006/main" prst="line">
          <a:avLst/>
        </a:prstGeom>
        <a:ln xmlns:a="http://schemas.openxmlformats.org/drawingml/2006/main">
          <a:solidFill>
            <a:srgbClr val="FF0000"/>
          </a:solidFill>
          <a:prstDash val="dashDot"/>
        </a:ln>
      </cdr:spPr>
      <cdr:style>
        <a:lnRef xmlns:a="http://schemas.openxmlformats.org/drawingml/2006/main" idx="2">
          <a:schemeClr val="accent1"/>
        </a:lnRef>
        <a:fillRef xmlns:a="http://schemas.openxmlformats.org/drawingml/2006/main" idx="0">
          <a:schemeClr val="accent1"/>
        </a:fillRef>
        <a:effectRef xmlns:a="http://schemas.openxmlformats.org/drawingml/2006/main" idx="1">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CD457-2C93-4605-B86D-F519940C8090}" type="datetimeFigureOut">
              <a:rPr lang="en-GB" smtClean="0"/>
              <a:t>26/10/2015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AD5AE1-8DAA-4720-851B-5749129BDBE5}" type="slidenum">
              <a:rPr lang="en-GB" smtClean="0"/>
              <a:t>‹#›</a:t>
            </a:fld>
            <a:endParaRPr lang="en-GB"/>
          </a:p>
        </p:txBody>
      </p:sp>
    </p:spTree>
    <p:extLst>
      <p:ext uri="{BB962C8B-B14F-4D97-AF65-F5344CB8AC3E}">
        <p14:creationId xmlns:p14="http://schemas.microsoft.com/office/powerpoint/2010/main" val="113630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Q=tune,</a:t>
            </a:r>
            <a:r>
              <a:rPr lang="en-US" baseline="0" dirty="0" smtClean="0"/>
              <a:t> not the </a:t>
            </a:r>
            <a:r>
              <a:rPr lang="en-US" baseline="0" smtClean="0"/>
              <a:t>fractional tune!</a:t>
            </a:r>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5</a:t>
            </a:fld>
            <a:endParaRPr lang="en-GB"/>
          </a:p>
        </p:txBody>
      </p:sp>
    </p:spTree>
    <p:extLst>
      <p:ext uri="{BB962C8B-B14F-4D97-AF65-F5344CB8AC3E}">
        <p14:creationId xmlns:p14="http://schemas.microsoft.com/office/powerpoint/2010/main" val="39397776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11</a:t>
            </a:fld>
            <a:endParaRPr lang="en-GB"/>
          </a:p>
        </p:txBody>
      </p:sp>
    </p:spTree>
    <p:extLst>
      <p:ext uri="{BB962C8B-B14F-4D97-AF65-F5344CB8AC3E}">
        <p14:creationId xmlns:p14="http://schemas.microsoft.com/office/powerpoint/2010/main" val="21848820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g"/><Relationship Id="rId1" Type="http://schemas.openxmlformats.org/officeDocument/2006/relationships/slideMaster" Target="../slideMasters/slideMaster1.xml"/><Relationship Id="rId5" Type="http://schemas.openxmlformats.org/officeDocument/2006/relationships/image" Target="../media/image7.jpeg"/><Relationship Id="rId4" Type="http://schemas.openxmlformats.org/officeDocument/2006/relationships/image" Target="../media/image5.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latin typeface="Calibri"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latin typeface="Calibri"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a:effectLst/>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12" name="Picture 11"/>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5" name="Picture 4"/>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37239" y="1802165"/>
            <a:ext cx="4313433" cy="2079801"/>
          </a:xfrm>
          <a:prstGeom prst="rect">
            <a:avLst/>
          </a:prstGeom>
        </p:spPr>
      </p:pic>
    </p:spTree>
    <p:extLst>
      <p:ext uri="{BB962C8B-B14F-4D97-AF65-F5344CB8AC3E}">
        <p14:creationId xmlns:p14="http://schemas.microsoft.com/office/powerpoint/2010/main" val="354287930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Cliquez et modifiez le titre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Cliquez pour modifier les styles du texte du masque</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Cliquez pour modifier les styles du texte du masque</a:t>
            </a:r>
          </a:p>
          <a:p>
            <a:pPr lvl="1" eaLnBrk="1" latinLnBrk="0" hangingPunct="1"/>
            <a:r>
              <a:rPr lang="fr-CH" smtClean="0"/>
              <a:t>Deuxième niveau</a:t>
            </a:r>
          </a:p>
          <a:p>
            <a:pPr lvl="2" eaLnBrk="1" latinLnBrk="0" hangingPunct="1"/>
            <a:r>
              <a:rPr lang="fr-CH" smtClean="0"/>
              <a:t>Troisième niveau</a:t>
            </a:r>
          </a:p>
          <a:p>
            <a:pPr lvl="3" eaLnBrk="1" latinLnBrk="0" hangingPunct="1"/>
            <a:r>
              <a:rPr lang="fr-CH" smtClean="0"/>
              <a:t>Quatrième niveau</a:t>
            </a:r>
          </a:p>
          <a:p>
            <a:pPr lvl="4" eaLnBrk="1" latinLnBrk="0" hangingPunct="1"/>
            <a:r>
              <a:rPr lang="fr-CH" smtClean="0"/>
              <a:t>Cinquième niveau</a:t>
            </a:r>
            <a:endParaRPr kumimoji="0" lang="en-US"/>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3" name="Date Placeholder 1"/>
          <p:cNvSpPr>
            <a:spLocks noGrp="1"/>
          </p:cNvSpPr>
          <p:nvPr>
            <p:ph type="dt" sz="half" idx="13"/>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CH" smtClean="0"/>
              <a:t>30th March 2015</a:t>
            </a:r>
            <a:endParaRPr lang="en-US" dirty="0"/>
          </a:p>
        </p:txBody>
      </p:sp>
      <p:sp>
        <p:nvSpPr>
          <p:cNvPr id="14" name="Footer Placeholder 2"/>
          <p:cNvSpPr>
            <a:spLocks noGrp="1"/>
          </p:cNvSpPr>
          <p:nvPr>
            <p:ph type="ftr" sz="quarter" idx="14"/>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EDMS1487758</a:t>
            </a:r>
            <a:endParaRPr lang="en-US" dirty="0"/>
          </a:p>
        </p:txBody>
      </p:sp>
    </p:spTree>
    <p:extLst>
      <p:ext uri="{BB962C8B-B14F-4D97-AF65-F5344CB8AC3E}">
        <p14:creationId xmlns:p14="http://schemas.microsoft.com/office/powerpoint/2010/main" val="75048478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itchFamily="34" charset="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defRPr>
                <a:latin typeface="Calibri" pitchFamily="34" charset="0"/>
              </a:defRPr>
            </a:lvl1pPr>
            <a:lvl2pPr>
              <a:defRPr>
                <a:latin typeface="Calibri" pitchFamily="34" charset="0"/>
              </a:defRPr>
            </a:lvl2pPr>
            <a:lvl3pPr>
              <a:defRPr>
                <a:latin typeface="Calibri" pitchFamily="34" charset="0"/>
              </a:defRPr>
            </a:lvl3pPr>
            <a:lvl4pPr>
              <a:defRPr>
                <a:latin typeface="Calibri" pitchFamily="34" charset="0"/>
              </a:defRPr>
            </a:lvl4pPr>
            <a:lvl5pPr>
              <a:defRPr>
                <a:latin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pPr/>
              <a:t>‹#›</a:t>
            </a:fld>
            <a:endParaRPr lang="en-US" dirty="0"/>
          </a:p>
        </p:txBody>
      </p:sp>
      <mc:AlternateContent xmlns:mc="http://schemas.openxmlformats.org/markup-compatibility/2006" xmlns:a14="http://schemas.microsoft.com/office/drawing/2010/main">
        <mc:Choice Requires="a14">
          <p:sp>
            <p:nvSpPr>
              <p:cNvPr id="12" name="Footer Placeholder 6"/>
              <p:cNvSpPr>
                <a:spLocks noGrp="1"/>
              </p:cNvSpPr>
              <p:nvPr>
                <p:ph type="ftr" sz="quarter" idx="3"/>
              </p:nvPr>
            </p:nvSpPr>
            <p:spPr>
              <a:xfrm>
                <a:off x="0" y="6537959"/>
                <a:ext cx="9144000" cy="352125"/>
              </a:xfrm>
              <a:prstGeom prst="rect">
                <a:avLst/>
              </a:prstGeom>
              <a:solidFill>
                <a:schemeClr val="tx2">
                  <a:lumMod val="50000"/>
                </a:schemeClr>
              </a:solidFill>
              <a:ln>
                <a:solidFill>
                  <a:schemeClr val="tx2">
                    <a:lumMod val="75000"/>
                  </a:schemeClr>
                </a:solidFill>
              </a:ln>
            </p:spPr>
            <p:txBody>
              <a:bodyPr vert="horz" lIns="91440" tIns="45720" rIns="91440" bIns="45720" rtlCol="0" anchor="ctr"/>
              <a:lstStyle>
                <a:lvl1pPr algn="ctr">
                  <a:defRPr sz="1000" b="1">
                    <a:solidFill>
                      <a:schemeClr val="tx1">
                        <a:tint val="75000"/>
                      </a:schemeClr>
                    </a:solidFill>
                  </a:defRPr>
                </a:lvl1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12" name="Footer Placeholder 6"/>
              <p:cNvSpPr>
                <a:spLocks noGrp="1" noRot="1" noChangeAspect="1" noMove="1" noResize="1" noEditPoints="1" noAdjustHandles="1" noChangeArrowheads="1" noChangeShapeType="1" noTextEdit="1"/>
              </p:cNvSpPr>
              <p:nvPr>
                <p:ph type="ftr" sz="quarter" idx="3"/>
              </p:nvPr>
            </p:nvSpPr>
            <p:spPr>
              <a:xfrm>
                <a:off x="0" y="6537959"/>
                <a:ext cx="9144000" cy="352125"/>
              </a:xfrm>
              <a:prstGeom prst="rect">
                <a:avLst/>
              </a:prstGeom>
              <a:blipFill rotWithShape="0">
                <a:blip r:embed="rId2"/>
                <a:stretch>
                  <a:fillRect t="-61667" b="-96667"/>
                </a:stretch>
              </a:blipFill>
              <a:ln>
                <a:solidFill>
                  <a:schemeClr val="tx2">
                    <a:lumMod val="75000"/>
                  </a:schemeClr>
                </a:solidFill>
              </a:ln>
            </p:spPr>
            <p:txBody>
              <a:bodyPr/>
              <a:lstStyle/>
              <a:p>
                <a:r>
                  <a:rPr lang="en-GB">
                    <a:noFill/>
                  </a:rPr>
                  <a:t> </a:t>
                </a:r>
              </a:p>
            </p:txBody>
          </p:sp>
        </mc:Fallback>
      </mc:AlternateContent>
      <p:pic>
        <p:nvPicPr>
          <p:cNvPr id="13" name="Picture 12" descr="2011-10-04_logoHiLumi561px.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0" y="6515132"/>
            <a:ext cx="777850" cy="374952"/>
          </a:xfrm>
          <a:prstGeom prst="rect">
            <a:avLst/>
          </a:prstGeom>
        </p:spPr>
      </p:pic>
    </p:spTree>
    <p:extLst>
      <p:ext uri="{BB962C8B-B14F-4D97-AF65-F5344CB8AC3E}">
        <p14:creationId xmlns:p14="http://schemas.microsoft.com/office/powerpoint/2010/main" val="35578561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smtClean="0"/>
              <a:t>Click to edit Master title style</a:t>
            </a:r>
            <a:endParaRPr lang="en-US" dirty="0"/>
          </a:p>
        </p:txBody>
      </p:sp>
      <p:sp>
        <p:nvSpPr>
          <p:cNvPr id="8" name="Slide Number Placeholder 5"/>
          <p:cNvSpPr txBox="1">
            <a:spLocks/>
          </p:cNvSpPr>
          <p:nvPr userDrawn="1"/>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a:t>
            </a:fld>
            <a:endParaRPr lang="en-US" dirty="0"/>
          </a:p>
        </p:txBody>
      </p:sp>
      <mc:AlternateContent xmlns:mc="http://schemas.openxmlformats.org/markup-compatibility/2006" xmlns:a14="http://schemas.microsoft.com/office/drawing/2010/main">
        <mc:Choice Requires="a14">
          <p:sp>
            <p:nvSpPr>
              <p:cNvPr id="9" name="Footer Placeholder 6"/>
              <p:cNvSpPr>
                <a:spLocks noGrp="1"/>
              </p:cNvSpPr>
              <p:nvPr>
                <p:ph type="ftr" sz="quarter" idx="3"/>
              </p:nvPr>
            </p:nvSpPr>
            <p:spPr>
              <a:xfrm>
                <a:off x="0" y="6537959"/>
                <a:ext cx="9144000" cy="352125"/>
              </a:xfrm>
              <a:prstGeom prst="rect">
                <a:avLst/>
              </a:prstGeom>
              <a:solidFill>
                <a:schemeClr val="tx2">
                  <a:lumMod val="50000"/>
                </a:schemeClr>
              </a:solidFill>
              <a:ln>
                <a:solidFill>
                  <a:schemeClr val="tx2">
                    <a:lumMod val="75000"/>
                  </a:schemeClr>
                </a:solidFill>
              </a:ln>
            </p:spPr>
            <p:txBody>
              <a:bodyPr vert="horz" lIns="91440" tIns="45720" rIns="91440" bIns="45720" rtlCol="0" anchor="ctr"/>
              <a:lstStyle>
                <a:lvl1pPr algn="ctr">
                  <a:defRPr sz="1000" b="1">
                    <a:solidFill>
                      <a:schemeClr val="tx1">
                        <a:tint val="75000"/>
                      </a:schemeClr>
                    </a:solidFill>
                  </a:defRPr>
                </a:lvl1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9" name="Footer Placeholder 6"/>
              <p:cNvSpPr>
                <a:spLocks noGrp="1" noRot="1" noChangeAspect="1" noMove="1" noResize="1" noEditPoints="1" noAdjustHandles="1" noChangeArrowheads="1" noChangeShapeType="1" noTextEdit="1"/>
              </p:cNvSpPr>
              <p:nvPr>
                <p:ph type="ftr" sz="quarter" idx="3"/>
              </p:nvPr>
            </p:nvSpPr>
            <p:spPr>
              <a:xfrm>
                <a:off x="0" y="6537959"/>
                <a:ext cx="9144000" cy="352125"/>
              </a:xfrm>
              <a:prstGeom prst="rect">
                <a:avLst/>
              </a:prstGeom>
              <a:blipFill rotWithShape="0">
                <a:blip r:embed="rId2"/>
                <a:stretch>
                  <a:fillRect t="-61667" b="-96667"/>
                </a:stretch>
              </a:blipFill>
              <a:ln>
                <a:solidFill>
                  <a:schemeClr val="tx2">
                    <a:lumMod val="75000"/>
                  </a:schemeClr>
                </a:solidFill>
              </a:ln>
            </p:spPr>
            <p:txBody>
              <a:bodyPr/>
              <a:lstStyle/>
              <a:p>
                <a:r>
                  <a:rPr lang="en-GB">
                    <a:noFill/>
                  </a:rPr>
                  <a:t> </a:t>
                </a:r>
              </a:p>
            </p:txBody>
          </p:sp>
        </mc:Fallback>
      </mc:AlternateContent>
      <p:pic>
        <p:nvPicPr>
          <p:cNvPr id="10" name="Picture 9" descr="2011-10-04_logoHiLumi561px.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0" y="6515132"/>
            <a:ext cx="777850" cy="374952"/>
          </a:xfrm>
          <a:prstGeom prst="rect">
            <a:avLst/>
          </a:prstGeom>
        </p:spPr>
      </p:pic>
    </p:spTree>
    <p:extLst>
      <p:ext uri="{BB962C8B-B14F-4D97-AF65-F5344CB8AC3E}">
        <p14:creationId xmlns:p14="http://schemas.microsoft.com/office/powerpoint/2010/main" val="36381266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3200">
                <a:latin typeface="Calibri" pitchFamily="34" charset="0"/>
              </a:defRPr>
            </a:lvl1pPr>
            <a:lvl2pPr marL="346075" indent="-228600">
              <a:defRPr sz="3200">
                <a:latin typeface="Calibri" pitchFamily="34" charset="0"/>
              </a:defRPr>
            </a:lvl2pPr>
            <a:lvl3pPr marL="452438" indent="-228600">
              <a:defRPr sz="2800">
                <a:latin typeface="Calibri" pitchFamily="34" charset="0"/>
              </a:defRPr>
            </a:lvl3pPr>
            <a:lvl4pPr marL="569913" indent="-228600">
              <a:defRPr sz="2800">
                <a:latin typeface="Calibri" pitchFamily="34" charset="0"/>
              </a:defRPr>
            </a:lvl4pPr>
            <a:lvl5pPr marL="685800" indent="-228600">
              <a:defRPr sz="2800">
                <a:latin typeface="Calibri"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lide Number Placeholder 5"/>
          <p:cNvSpPr txBox="1">
            <a:spLocks/>
          </p:cNvSpPr>
          <p:nvPr userDrawn="1"/>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a:t>
            </a:fld>
            <a:endParaRPr lang="en-US" dirty="0"/>
          </a:p>
        </p:txBody>
      </p:sp>
      <mc:AlternateContent xmlns:mc="http://schemas.openxmlformats.org/markup-compatibility/2006" xmlns:a14="http://schemas.microsoft.com/office/drawing/2010/main">
        <mc:Choice Requires="a14">
          <p:sp>
            <p:nvSpPr>
              <p:cNvPr id="10" name="Footer Placeholder 6"/>
              <p:cNvSpPr>
                <a:spLocks noGrp="1"/>
              </p:cNvSpPr>
              <p:nvPr>
                <p:ph type="ftr" sz="quarter" idx="3"/>
              </p:nvPr>
            </p:nvSpPr>
            <p:spPr>
              <a:xfrm>
                <a:off x="0" y="6537959"/>
                <a:ext cx="9144000" cy="352125"/>
              </a:xfrm>
              <a:prstGeom prst="rect">
                <a:avLst/>
              </a:prstGeom>
              <a:solidFill>
                <a:schemeClr val="tx2">
                  <a:lumMod val="50000"/>
                </a:schemeClr>
              </a:solidFill>
              <a:ln>
                <a:solidFill>
                  <a:schemeClr val="tx2">
                    <a:lumMod val="75000"/>
                  </a:schemeClr>
                </a:solidFill>
              </a:ln>
            </p:spPr>
            <p:txBody>
              <a:bodyPr vert="horz" lIns="91440" tIns="45720" rIns="91440" bIns="45720" rtlCol="0" anchor="ctr"/>
              <a:lstStyle>
                <a:lvl1pPr algn="ctr">
                  <a:defRPr sz="1000" b="1">
                    <a:solidFill>
                      <a:schemeClr val="tx1">
                        <a:tint val="75000"/>
                      </a:schemeClr>
                    </a:solidFill>
                  </a:defRPr>
                </a:lvl1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10" name="Footer Placeholder 6"/>
              <p:cNvSpPr>
                <a:spLocks noGrp="1" noRot="1" noChangeAspect="1" noMove="1" noResize="1" noEditPoints="1" noAdjustHandles="1" noChangeArrowheads="1" noChangeShapeType="1" noTextEdit="1"/>
              </p:cNvSpPr>
              <p:nvPr>
                <p:ph type="ftr" sz="quarter" idx="3"/>
              </p:nvPr>
            </p:nvSpPr>
            <p:spPr>
              <a:xfrm>
                <a:off x="0" y="6537959"/>
                <a:ext cx="9144000" cy="352125"/>
              </a:xfrm>
              <a:prstGeom prst="rect">
                <a:avLst/>
              </a:prstGeom>
              <a:blipFill rotWithShape="0">
                <a:blip r:embed="rId2"/>
                <a:stretch>
                  <a:fillRect t="-61667" b="-96667"/>
                </a:stretch>
              </a:blipFill>
              <a:ln>
                <a:solidFill>
                  <a:schemeClr val="tx2">
                    <a:lumMod val="75000"/>
                  </a:schemeClr>
                </a:solidFill>
              </a:ln>
            </p:spPr>
            <p:txBody>
              <a:bodyPr/>
              <a:lstStyle/>
              <a:p>
                <a:r>
                  <a:rPr lang="en-GB">
                    <a:noFill/>
                  </a:rPr>
                  <a:t> </a:t>
                </a:r>
              </a:p>
            </p:txBody>
          </p:sp>
        </mc:Fallback>
      </mc:AlternateContent>
      <p:pic>
        <p:nvPicPr>
          <p:cNvPr id="11" name="Picture 10" descr="2011-10-04_logoHiLumi561px.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0" y="6515132"/>
            <a:ext cx="777850" cy="374952"/>
          </a:xfrm>
          <a:prstGeom prst="rect">
            <a:avLst/>
          </a:prstGeom>
        </p:spPr>
      </p:pic>
    </p:spTree>
    <p:extLst>
      <p:ext uri="{BB962C8B-B14F-4D97-AF65-F5344CB8AC3E}">
        <p14:creationId xmlns:p14="http://schemas.microsoft.com/office/powerpoint/2010/main" val="7291446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lvl1pPr>
              <a:defRPr>
                <a:latin typeface="Calibri" pitchFamily="34" charset="0"/>
              </a:defRPr>
            </a:lvl1pPr>
          </a:lstStyle>
          <a:p>
            <a:r>
              <a:rPr lang="en-US" smtClean="0"/>
              <a:t>Click to edit Master title style</a:t>
            </a:r>
            <a:endParaRPr lang="en-US" dirty="0"/>
          </a:p>
        </p:txBody>
      </p:sp>
      <p:sp>
        <p:nvSpPr>
          <p:cNvPr id="7" name="Slide Number Placeholder 5"/>
          <p:cNvSpPr txBox="1">
            <a:spLocks/>
          </p:cNvSpPr>
          <p:nvPr userDrawn="1"/>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a:t>
            </a:fld>
            <a:endParaRPr lang="en-US" dirty="0"/>
          </a:p>
        </p:txBody>
      </p:sp>
      <mc:AlternateContent xmlns:mc="http://schemas.openxmlformats.org/markup-compatibility/2006" xmlns:a14="http://schemas.microsoft.com/office/drawing/2010/main">
        <mc:Choice Requires="a14">
          <p:sp>
            <p:nvSpPr>
              <p:cNvPr id="8" name="Footer Placeholder 6"/>
              <p:cNvSpPr>
                <a:spLocks noGrp="1"/>
              </p:cNvSpPr>
              <p:nvPr>
                <p:ph type="ftr" sz="quarter" idx="3"/>
              </p:nvPr>
            </p:nvSpPr>
            <p:spPr>
              <a:xfrm>
                <a:off x="0" y="6537959"/>
                <a:ext cx="9144000" cy="352125"/>
              </a:xfrm>
              <a:prstGeom prst="rect">
                <a:avLst/>
              </a:prstGeom>
              <a:solidFill>
                <a:schemeClr val="tx2">
                  <a:lumMod val="50000"/>
                </a:schemeClr>
              </a:solidFill>
              <a:ln>
                <a:solidFill>
                  <a:schemeClr val="tx2">
                    <a:lumMod val="75000"/>
                  </a:schemeClr>
                </a:solidFill>
              </a:ln>
            </p:spPr>
            <p:txBody>
              <a:bodyPr vert="horz" lIns="91440" tIns="45720" rIns="91440" bIns="45720" rtlCol="0" anchor="ctr"/>
              <a:lstStyle>
                <a:lvl1pPr algn="ctr">
                  <a:defRPr sz="1000" b="1">
                    <a:solidFill>
                      <a:schemeClr val="tx1">
                        <a:tint val="75000"/>
                      </a:schemeClr>
                    </a:solidFill>
                  </a:defRPr>
                </a:lvl1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8" name="Footer Placeholder 6"/>
              <p:cNvSpPr>
                <a:spLocks noGrp="1" noRot="1" noChangeAspect="1" noMove="1" noResize="1" noEditPoints="1" noAdjustHandles="1" noChangeArrowheads="1" noChangeShapeType="1" noTextEdit="1"/>
              </p:cNvSpPr>
              <p:nvPr>
                <p:ph type="ftr" sz="quarter" idx="3"/>
              </p:nvPr>
            </p:nvSpPr>
            <p:spPr>
              <a:xfrm>
                <a:off x="0" y="6537959"/>
                <a:ext cx="9144000" cy="352125"/>
              </a:xfrm>
              <a:prstGeom prst="rect">
                <a:avLst/>
              </a:prstGeom>
              <a:blipFill rotWithShape="0">
                <a:blip r:embed="rId2"/>
                <a:stretch>
                  <a:fillRect t="-61667" b="-96667"/>
                </a:stretch>
              </a:blipFill>
              <a:ln>
                <a:solidFill>
                  <a:schemeClr val="tx2">
                    <a:lumMod val="75000"/>
                  </a:schemeClr>
                </a:solidFill>
              </a:ln>
            </p:spPr>
            <p:txBody>
              <a:bodyPr/>
              <a:lstStyle/>
              <a:p>
                <a:r>
                  <a:rPr lang="en-GB">
                    <a:noFill/>
                  </a:rPr>
                  <a:t> </a:t>
                </a:r>
              </a:p>
            </p:txBody>
          </p:sp>
        </mc:Fallback>
      </mc:AlternateContent>
      <p:pic>
        <p:nvPicPr>
          <p:cNvPr id="9" name="Picture 8" descr="2011-10-04_logoHiLumi561px.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0" y="6515132"/>
            <a:ext cx="777850" cy="374952"/>
          </a:xfrm>
          <a:prstGeom prst="rect">
            <a:avLst/>
          </a:prstGeom>
        </p:spPr>
      </p:pic>
    </p:spTree>
    <p:extLst>
      <p:ext uri="{BB962C8B-B14F-4D97-AF65-F5344CB8AC3E}">
        <p14:creationId xmlns:p14="http://schemas.microsoft.com/office/powerpoint/2010/main" val="9277959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latin typeface="Calibri" pitchFamily="34" charset="0"/>
              </a:defRPr>
            </a:lvl1pPr>
          </a:lstStyle>
          <a:p>
            <a:pPr lvl="0"/>
            <a:r>
              <a:rPr lang="en-US" smtClean="0"/>
              <a:t>Click to edit Master text styles</a:t>
            </a:r>
          </a:p>
        </p:txBody>
      </p:sp>
      <p:sp>
        <p:nvSpPr>
          <p:cNvPr id="8" name="Slide Number Placeholder 5"/>
          <p:cNvSpPr txBox="1">
            <a:spLocks/>
          </p:cNvSpPr>
          <p:nvPr userDrawn="1"/>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a:t>
            </a:fld>
            <a:endParaRPr lang="en-US" dirty="0"/>
          </a:p>
        </p:txBody>
      </p:sp>
      <mc:AlternateContent xmlns:mc="http://schemas.openxmlformats.org/markup-compatibility/2006" xmlns:a14="http://schemas.microsoft.com/office/drawing/2010/main">
        <mc:Choice Requires="a14">
          <p:sp>
            <p:nvSpPr>
              <p:cNvPr id="9" name="Footer Placeholder 6"/>
              <p:cNvSpPr>
                <a:spLocks noGrp="1"/>
              </p:cNvSpPr>
              <p:nvPr>
                <p:ph type="ftr" sz="quarter" idx="3"/>
              </p:nvPr>
            </p:nvSpPr>
            <p:spPr>
              <a:xfrm>
                <a:off x="0" y="6537959"/>
                <a:ext cx="9144000" cy="352125"/>
              </a:xfrm>
              <a:prstGeom prst="rect">
                <a:avLst/>
              </a:prstGeom>
              <a:solidFill>
                <a:schemeClr val="tx2">
                  <a:lumMod val="50000"/>
                </a:schemeClr>
              </a:solidFill>
              <a:ln>
                <a:solidFill>
                  <a:schemeClr val="tx2">
                    <a:lumMod val="75000"/>
                  </a:schemeClr>
                </a:solidFill>
              </a:ln>
            </p:spPr>
            <p:txBody>
              <a:bodyPr vert="horz" lIns="91440" tIns="45720" rIns="91440" bIns="45720" rtlCol="0" anchor="ctr"/>
              <a:lstStyle>
                <a:lvl1pPr algn="ctr">
                  <a:defRPr sz="1000" b="1">
                    <a:solidFill>
                      <a:schemeClr val="tx1">
                        <a:tint val="75000"/>
                      </a:schemeClr>
                    </a:solidFill>
                  </a:defRPr>
                </a:lvl1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9" name="Footer Placeholder 6"/>
              <p:cNvSpPr>
                <a:spLocks noGrp="1" noRot="1" noChangeAspect="1" noMove="1" noResize="1" noEditPoints="1" noAdjustHandles="1" noChangeArrowheads="1" noChangeShapeType="1" noTextEdit="1"/>
              </p:cNvSpPr>
              <p:nvPr>
                <p:ph type="ftr" sz="quarter" idx="3"/>
              </p:nvPr>
            </p:nvSpPr>
            <p:spPr>
              <a:xfrm>
                <a:off x="0" y="6537959"/>
                <a:ext cx="9144000" cy="352125"/>
              </a:xfrm>
              <a:prstGeom prst="rect">
                <a:avLst/>
              </a:prstGeom>
              <a:blipFill rotWithShape="0">
                <a:blip r:embed="rId2"/>
                <a:stretch>
                  <a:fillRect t="-61667" b="-96667"/>
                </a:stretch>
              </a:blipFill>
              <a:ln>
                <a:solidFill>
                  <a:schemeClr val="tx2">
                    <a:lumMod val="75000"/>
                  </a:schemeClr>
                </a:solidFill>
              </a:ln>
            </p:spPr>
            <p:txBody>
              <a:bodyPr/>
              <a:lstStyle/>
              <a:p>
                <a:r>
                  <a:rPr lang="en-GB">
                    <a:noFill/>
                  </a:rPr>
                  <a:t> </a:t>
                </a:r>
              </a:p>
            </p:txBody>
          </p:sp>
        </mc:Fallback>
      </mc:AlternateContent>
      <p:pic>
        <p:nvPicPr>
          <p:cNvPr id="10" name="Picture 9" descr="2011-10-04_logoHiLumi561px.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0" y="6515132"/>
            <a:ext cx="777850" cy="374952"/>
          </a:xfrm>
          <a:prstGeom prst="rect">
            <a:avLst/>
          </a:prstGeom>
        </p:spPr>
      </p:pic>
    </p:spTree>
    <p:extLst>
      <p:ext uri="{BB962C8B-B14F-4D97-AF65-F5344CB8AC3E}">
        <p14:creationId xmlns:p14="http://schemas.microsoft.com/office/powerpoint/2010/main" val="278579476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
        <p:nvSpPr>
          <p:cNvPr id="6" name="Slide Number Placeholder 5"/>
          <p:cNvSpPr txBox="1">
            <a:spLocks/>
          </p:cNvSpPr>
          <p:nvPr userDrawn="1"/>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a:t>
            </a:fld>
            <a:endParaRPr lang="en-US" dirty="0"/>
          </a:p>
        </p:txBody>
      </p:sp>
      <mc:AlternateContent xmlns:mc="http://schemas.openxmlformats.org/markup-compatibility/2006" xmlns:a14="http://schemas.microsoft.com/office/drawing/2010/main">
        <mc:Choice Requires="a14">
          <p:sp>
            <p:nvSpPr>
              <p:cNvPr id="7" name="Footer Placeholder 6"/>
              <p:cNvSpPr>
                <a:spLocks noGrp="1"/>
              </p:cNvSpPr>
              <p:nvPr>
                <p:ph type="ftr" sz="quarter" idx="3"/>
              </p:nvPr>
            </p:nvSpPr>
            <p:spPr>
              <a:xfrm>
                <a:off x="0" y="6537959"/>
                <a:ext cx="9144000" cy="352125"/>
              </a:xfrm>
              <a:prstGeom prst="rect">
                <a:avLst/>
              </a:prstGeom>
              <a:solidFill>
                <a:schemeClr val="tx2">
                  <a:lumMod val="50000"/>
                </a:schemeClr>
              </a:solidFill>
              <a:ln>
                <a:solidFill>
                  <a:schemeClr val="tx2">
                    <a:lumMod val="75000"/>
                  </a:schemeClr>
                </a:solidFill>
              </a:ln>
            </p:spPr>
            <p:txBody>
              <a:bodyPr vert="horz" lIns="91440" tIns="45720" rIns="91440" bIns="45720" rtlCol="0" anchor="ctr"/>
              <a:lstStyle>
                <a:lvl1pPr algn="ctr">
                  <a:defRPr sz="1000" b="1">
                    <a:solidFill>
                      <a:schemeClr val="tx1">
                        <a:tint val="75000"/>
                      </a:schemeClr>
                    </a:solidFill>
                  </a:defRPr>
                </a:lvl1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7" name="Footer Placeholder 6"/>
              <p:cNvSpPr>
                <a:spLocks noGrp="1" noRot="1" noChangeAspect="1" noMove="1" noResize="1" noEditPoints="1" noAdjustHandles="1" noChangeArrowheads="1" noChangeShapeType="1" noTextEdit="1"/>
              </p:cNvSpPr>
              <p:nvPr>
                <p:ph type="ftr" sz="quarter" idx="3"/>
              </p:nvPr>
            </p:nvSpPr>
            <p:spPr>
              <a:xfrm>
                <a:off x="0" y="6537959"/>
                <a:ext cx="9144000" cy="352125"/>
              </a:xfrm>
              <a:prstGeom prst="rect">
                <a:avLst/>
              </a:prstGeom>
              <a:blipFill rotWithShape="0">
                <a:blip r:embed="rId2"/>
                <a:stretch>
                  <a:fillRect t="-61667" b="-96667"/>
                </a:stretch>
              </a:blipFill>
              <a:ln>
                <a:solidFill>
                  <a:schemeClr val="tx2">
                    <a:lumMod val="75000"/>
                  </a:schemeClr>
                </a:solidFill>
              </a:ln>
            </p:spPr>
            <p:txBody>
              <a:bodyPr/>
              <a:lstStyle/>
              <a:p>
                <a:r>
                  <a:rPr lang="en-GB">
                    <a:noFill/>
                  </a:rPr>
                  <a:t> </a:t>
                </a:r>
              </a:p>
            </p:txBody>
          </p:sp>
        </mc:Fallback>
      </mc:AlternateContent>
      <p:pic>
        <p:nvPicPr>
          <p:cNvPr id="8" name="Picture 7" descr="2011-10-04_logoHiLumi561px.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0" y="6515132"/>
            <a:ext cx="777850" cy="374952"/>
          </a:xfrm>
          <a:prstGeom prst="rect">
            <a:avLst/>
          </a:prstGeom>
        </p:spPr>
      </p:pic>
    </p:spTree>
    <p:extLst>
      <p:ext uri="{BB962C8B-B14F-4D97-AF65-F5344CB8AC3E}">
        <p14:creationId xmlns:p14="http://schemas.microsoft.com/office/powerpoint/2010/main" val="37884513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9" name="Picture 8"/>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8460290" y="6168005"/>
            <a:ext cx="417381" cy="281731"/>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250847" y="6128871"/>
            <a:ext cx="441600" cy="360000"/>
          </a:xfrm>
          <a:prstGeom prst="rect">
            <a:avLst/>
          </a:prstGeom>
        </p:spPr>
      </p:pic>
      <p:pic>
        <p:nvPicPr>
          <p:cNvPr id="3" name="Picture 2"/>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2625292" y="2108488"/>
            <a:ext cx="3817931" cy="1840885"/>
          </a:xfrm>
          <a:prstGeom prst="rect">
            <a:avLst/>
          </a:prstGeom>
        </p:spPr>
      </p:pic>
    </p:spTree>
    <p:extLst>
      <p:ext uri="{BB962C8B-B14F-4D97-AF65-F5344CB8AC3E}">
        <p14:creationId xmlns:p14="http://schemas.microsoft.com/office/powerpoint/2010/main" val="398358987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ody Slide with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179512" y="692696"/>
            <a:ext cx="8784976" cy="5976664"/>
          </a:xfrm>
          <a:prstGeom prst="rect">
            <a:avLst/>
          </a:prstGeom>
        </p:spPr>
        <p:txBody>
          <a:bodyPr/>
          <a:lstStyle>
            <a:lvl1pPr marL="271463" indent="-177800">
              <a:spcBef>
                <a:spcPts val="200"/>
              </a:spcBef>
              <a:defRPr sz="2400">
                <a:solidFill>
                  <a:schemeClr val="tx1">
                    <a:lumMod val="85000"/>
                    <a:lumOff val="15000"/>
                  </a:schemeClr>
                </a:solidFill>
              </a:defRPr>
            </a:lvl1pPr>
            <a:lvl2pPr marL="627063" indent="-271463">
              <a:spcBef>
                <a:spcPts val="200"/>
              </a:spcBef>
              <a:buFont typeface="Arial"/>
              <a:buChar char="•"/>
              <a:defRPr sz="2400">
                <a:solidFill>
                  <a:schemeClr val="tx1">
                    <a:lumMod val="85000"/>
                    <a:lumOff val="15000"/>
                  </a:schemeClr>
                </a:solidFill>
              </a:defRPr>
            </a:lvl2pPr>
            <a:lvl3pPr marL="896938" indent="-177800">
              <a:spcBef>
                <a:spcPts val="200"/>
              </a:spcBef>
              <a:buFont typeface="Arial"/>
              <a:buChar char="•"/>
              <a:defRPr sz="2400">
                <a:solidFill>
                  <a:schemeClr val="tx1">
                    <a:lumMod val="85000"/>
                    <a:lumOff val="15000"/>
                  </a:schemeClr>
                </a:solidFill>
              </a:defRPr>
            </a:lvl3pPr>
            <a:lvl4pPr marL="1346200" indent="-271463">
              <a:spcBef>
                <a:spcPts val="200"/>
              </a:spcBef>
              <a:buFont typeface="Arial"/>
              <a:buChar char="•"/>
              <a:defRPr sz="2400">
                <a:solidFill>
                  <a:schemeClr val="tx1">
                    <a:lumMod val="85000"/>
                    <a:lumOff val="15000"/>
                  </a:schemeClr>
                </a:solidFill>
              </a:defRPr>
            </a:lvl4pPr>
            <a:lvl5pPr marL="1701800" indent="-261938">
              <a:spcBef>
                <a:spcPts val="200"/>
              </a:spcBef>
              <a:buFont typeface="Arial"/>
              <a:buChar char="•"/>
              <a:defRPr sz="2400">
                <a:solidFill>
                  <a:schemeClr val="tx1">
                    <a:lumMod val="85000"/>
                    <a:lumOff val="15000"/>
                  </a:schemeClr>
                </a:solidFill>
              </a:defRPr>
            </a:lvl5pPr>
          </a:lstStyle>
          <a:p>
            <a:pPr lvl="0"/>
            <a:r>
              <a:rPr lang="en-US" dirty="0" smtClean="0"/>
              <a:t>[Click to edit document body] </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pPr/>
              <a:t>‹#›</a:t>
            </a:fld>
            <a:endParaRPr lang="en-US" dirty="0"/>
          </a:p>
        </p:txBody>
      </p:sp>
      <mc:AlternateContent xmlns:mc="http://schemas.openxmlformats.org/markup-compatibility/2006" xmlns:a14="http://schemas.microsoft.com/office/drawing/2010/main">
        <mc:Choice Requires="a14">
          <p:sp>
            <p:nvSpPr>
              <p:cNvPr id="5" name="Footer Placeholder 6"/>
              <p:cNvSpPr>
                <a:spLocks noGrp="1"/>
              </p:cNvSpPr>
              <p:nvPr>
                <p:ph type="ftr" sz="quarter" idx="3"/>
              </p:nvPr>
            </p:nvSpPr>
            <p:spPr>
              <a:xfrm>
                <a:off x="0" y="6537959"/>
                <a:ext cx="9144000" cy="352125"/>
              </a:xfrm>
              <a:prstGeom prst="rect">
                <a:avLst/>
              </a:prstGeom>
              <a:solidFill>
                <a:schemeClr val="tx2">
                  <a:lumMod val="50000"/>
                </a:schemeClr>
              </a:solidFill>
              <a:ln>
                <a:solidFill>
                  <a:schemeClr val="tx2">
                    <a:lumMod val="75000"/>
                  </a:schemeClr>
                </a:solidFill>
              </a:ln>
            </p:spPr>
            <p:txBody>
              <a:bodyPr vert="horz" lIns="91440" tIns="45720" rIns="91440" bIns="45720" rtlCol="0" anchor="ctr"/>
              <a:lstStyle>
                <a:lvl1pPr algn="ctr">
                  <a:defRPr sz="1000" b="1">
                    <a:solidFill>
                      <a:schemeClr val="tx1">
                        <a:tint val="75000"/>
                      </a:schemeClr>
                    </a:solidFill>
                  </a:defRPr>
                </a:lvl1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5" name="Footer Placeholder 6"/>
              <p:cNvSpPr>
                <a:spLocks noGrp="1" noRot="1" noChangeAspect="1" noMove="1" noResize="1" noEditPoints="1" noAdjustHandles="1" noChangeArrowheads="1" noChangeShapeType="1" noTextEdit="1"/>
              </p:cNvSpPr>
              <p:nvPr>
                <p:ph type="ftr" sz="quarter" idx="3"/>
              </p:nvPr>
            </p:nvSpPr>
            <p:spPr>
              <a:xfrm>
                <a:off x="0" y="6537959"/>
                <a:ext cx="9144000" cy="352125"/>
              </a:xfrm>
              <a:prstGeom prst="rect">
                <a:avLst/>
              </a:prstGeom>
              <a:blipFill rotWithShape="0">
                <a:blip r:embed="rId2"/>
                <a:stretch>
                  <a:fillRect t="-61667" b="-96667"/>
                </a:stretch>
              </a:blipFill>
              <a:ln>
                <a:solidFill>
                  <a:schemeClr val="tx2">
                    <a:lumMod val="75000"/>
                  </a:schemeClr>
                </a:solidFill>
              </a:ln>
            </p:spPr>
            <p:txBody>
              <a:bodyPr/>
              <a:lstStyle/>
              <a:p>
                <a:r>
                  <a:rPr lang="en-GB">
                    <a:noFill/>
                  </a:rPr>
                  <a:t> </a:t>
                </a:r>
              </a:p>
            </p:txBody>
          </p:sp>
        </mc:Fallback>
      </mc:AlternateContent>
      <p:pic>
        <p:nvPicPr>
          <p:cNvPr id="6" name="Picture 5" descr="2011-10-04_logoHiLumi561px.jpg"/>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0" y="6515132"/>
            <a:ext cx="777850" cy="374952"/>
          </a:xfrm>
          <a:prstGeom prst="rect">
            <a:avLst/>
          </a:prstGeom>
        </p:spPr>
      </p:pic>
    </p:spTree>
    <p:extLst>
      <p:ext uri="{BB962C8B-B14F-4D97-AF65-F5344CB8AC3E}">
        <p14:creationId xmlns:p14="http://schemas.microsoft.com/office/powerpoint/2010/main" val="81367303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313000" r="-313000"/>
          </a:stretch>
        </a:blip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solidFill>
              </a:defRPr>
            </a:lvl1pPr>
          </a:lstStyle>
          <a:p>
            <a:fld id="{0FA004B2-1541-5046-B6F2-22AF56585712}" type="slidenum">
              <a:rPr lang="en-US" smtClean="0"/>
              <a:pPr/>
              <a:t>‹#›</a:t>
            </a:fld>
            <a:endParaRPr lang="en-US" dirty="0"/>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userDrawn="1"/>
        </p:nvPicPr>
        <p:blipFill>
          <a:blip r:embed="rId14" cstate="email">
            <a:extLst>
              <a:ext uri="{28A0092B-C50C-407E-A947-70E740481C1C}">
                <a14:useLocalDpi xmlns:a14="http://schemas.microsoft.com/office/drawing/2010/main" val="0"/>
              </a:ext>
            </a:extLst>
          </a:blip>
          <a:stretch>
            <a:fillRect/>
          </a:stretch>
        </p:blipFill>
        <p:spPr>
          <a:xfrm>
            <a:off x="0" y="6515132"/>
            <a:ext cx="777850" cy="374952"/>
          </a:xfrm>
          <a:prstGeom prst="rect">
            <a:avLst/>
          </a:prstGeom>
        </p:spPr>
      </p:pic>
      <p:sp>
        <p:nvSpPr>
          <p:cNvPr id="9" name="Slide Number Placeholder 5"/>
          <p:cNvSpPr txBox="1">
            <a:spLocks/>
          </p:cNvSpPr>
          <p:nvPr userDrawn="1"/>
        </p:nvSpPr>
        <p:spPr>
          <a:xfrm>
            <a:off x="8839200" y="66903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a:t>
            </a:fld>
            <a:endParaRPr lang="en-US" dirty="0"/>
          </a:p>
        </p:txBody>
      </p:sp>
      <mc:AlternateContent xmlns:mc="http://schemas.openxmlformats.org/markup-compatibility/2006" xmlns:a14="http://schemas.microsoft.com/office/drawing/2010/main">
        <mc:Choice Requires="a14">
          <p:sp>
            <p:nvSpPr>
              <p:cNvPr id="11" name="Footer Placeholder 6"/>
              <p:cNvSpPr txBox="1">
                <a:spLocks/>
              </p:cNvSpPr>
              <p:nvPr userDrawn="1"/>
            </p:nvSpPr>
            <p:spPr>
              <a:xfrm>
                <a:off x="0" y="6537960"/>
                <a:ext cx="9144000" cy="352125"/>
              </a:xfrm>
              <a:prstGeom prst="rect">
                <a:avLst/>
              </a:prstGeom>
              <a:solidFill>
                <a:schemeClr val="tx2">
                  <a:lumMod val="50000"/>
                </a:schemeClr>
              </a:solidFill>
              <a:ln>
                <a:solidFill>
                  <a:schemeClr val="tx2">
                    <a:lumMod val="75000"/>
                  </a:schemeClr>
                </a:solidFill>
              </a:ln>
            </p:spPr>
            <p:txBody>
              <a:bodyPr vert="horz" lIns="91440" tIns="45720" rIns="91440" bIns="45720" rtlCol="0" anchor="ctr"/>
              <a:lstStyle>
                <a:defPPr>
                  <a:defRPr lang="en-US"/>
                </a:defPPr>
                <a:lvl1pPr marL="0" algn="ctr" defTabSz="457200" rtl="0" eaLnBrk="1" latinLnBrk="0" hangingPunct="1">
                  <a:defRPr sz="1000" b="1"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11" name="Footer Placeholder 6"/>
              <p:cNvSpPr txBox="1">
                <a:spLocks noRot="1" noChangeAspect="1" noMove="1" noResize="1" noEditPoints="1" noAdjustHandles="1" noChangeArrowheads="1" noChangeShapeType="1" noTextEdit="1"/>
              </p:cNvSpPr>
              <p:nvPr userDrawn="1"/>
            </p:nvSpPr>
            <p:spPr>
              <a:xfrm>
                <a:off x="0" y="6537960"/>
                <a:ext cx="9144000" cy="352125"/>
              </a:xfrm>
              <a:prstGeom prst="rect">
                <a:avLst/>
              </a:prstGeom>
              <a:blipFill rotWithShape="0">
                <a:blip r:embed="rId15"/>
                <a:stretch>
                  <a:fillRect t="-64407" b="-98305"/>
                </a:stretch>
              </a:blipFill>
              <a:ln>
                <a:solidFill>
                  <a:schemeClr val="tx2">
                    <a:lumMod val="75000"/>
                  </a:schemeClr>
                </a:solidFill>
              </a:ln>
            </p:spPr>
            <p:txBody>
              <a:bodyPr/>
              <a:lstStyle/>
              <a:p>
                <a:r>
                  <a:rPr lang="en-GB">
                    <a:noFill/>
                  </a:rPr>
                  <a:t> </a:t>
                </a:r>
              </a:p>
            </p:txBody>
          </p:sp>
        </mc:Fallback>
      </mc:AlternateContent>
      <p:pic>
        <p:nvPicPr>
          <p:cNvPr id="12" name="Picture 11" descr="2011-10-04_logoHiLumi561px.jpg"/>
          <p:cNvPicPr>
            <a:picLocks noChangeAspect="1"/>
          </p:cNvPicPr>
          <p:nvPr userDrawn="1"/>
        </p:nvPicPr>
        <p:blipFill>
          <a:blip r:embed="rId14" cstate="email">
            <a:extLst>
              <a:ext uri="{28A0092B-C50C-407E-A947-70E740481C1C}">
                <a14:useLocalDpi xmlns:a14="http://schemas.microsoft.com/office/drawing/2010/main" val="0"/>
              </a:ext>
            </a:extLst>
          </a:blip>
          <a:stretch>
            <a:fillRect/>
          </a:stretch>
        </p:blipFill>
        <p:spPr>
          <a:xfrm>
            <a:off x="-7925" y="6515132"/>
            <a:ext cx="777850" cy="374952"/>
          </a:xfrm>
          <a:prstGeom prst="rect">
            <a:avLst/>
          </a:prstGeom>
        </p:spPr>
      </p:pic>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 id="2147483661" r:id="rId9"/>
    <p:sldLayoutId id="2147483662" r:id="rId10"/>
  </p:sldLayoutIdLst>
  <p:timing>
    <p:tnLst>
      <p:par>
        <p:cTn id="1" dur="indefinite" restart="never" nodeType="tmRoot"/>
      </p:par>
    </p:tnLst>
  </p:timing>
  <p:hf hdr="0" dt="0"/>
  <p:txStyles>
    <p:title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0.png"/><Relationship Id="rId1" Type="http://schemas.openxmlformats.org/officeDocument/2006/relationships/slideLayout" Target="../slideLayouts/slideLayout10.xml"/><Relationship Id="rId4" Type="http://schemas.openxmlformats.org/officeDocument/2006/relationships/chart" Target="../charts/chart4.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9.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35.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9.xml"/><Relationship Id="rId5" Type="http://schemas.openxmlformats.org/officeDocument/2006/relationships/image" Target="../media/image54.jpeg"/><Relationship Id="rId4" Type="http://schemas.openxmlformats.org/officeDocument/2006/relationships/image" Target="../media/image53.jpeg"/></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7.xml"/><Relationship Id="rId5" Type="http://schemas.openxmlformats.org/officeDocument/2006/relationships/image" Target="../media/image69.png"/><Relationship Id="rId4" Type="http://schemas.openxmlformats.org/officeDocument/2006/relationships/image" Target="../media/image68.png"/></Relationships>
</file>

<file path=ppt/slides/_rels/slide3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 Id="rId5" Type="http://schemas.openxmlformats.org/officeDocument/2006/relationships/image" Target="../media/image73.png"/><Relationship Id="rId4" Type="http://schemas.openxmlformats.org/officeDocument/2006/relationships/image" Target="../media/image72.png"/></Relationships>
</file>

<file path=ppt/slides/_rels/slide3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0.png"/><Relationship Id="rId1" Type="http://schemas.openxmlformats.org/officeDocument/2006/relationships/slideLayout" Target="../slideLayouts/slideLayout7.xml"/><Relationship Id="rId5" Type="http://schemas.openxmlformats.org/officeDocument/2006/relationships/image" Target="../media/image76.png"/><Relationship Id="rId4" Type="http://schemas.openxmlformats.org/officeDocument/2006/relationships/image" Target="../media/image75.png"/></Relationships>
</file>

<file path=ppt/slides/_rels/slide33.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70.png"/><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34.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70.png"/><Relationship Id="rId1" Type="http://schemas.openxmlformats.org/officeDocument/2006/relationships/slideLayout" Target="../slideLayouts/slideLayout5.xml"/><Relationship Id="rId5" Type="http://schemas.openxmlformats.org/officeDocument/2006/relationships/image" Target="../media/image84.png"/><Relationship Id="rId4" Type="http://schemas.openxmlformats.org/officeDocument/2006/relationships/image" Target="../media/image83.png"/></Relationships>
</file>

<file path=ppt/slides/_rels/slide35.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jpeg"/><Relationship Id="rId1" Type="http://schemas.openxmlformats.org/officeDocument/2006/relationships/slideLayout" Target="../slideLayouts/slideLayout5.xml"/><Relationship Id="rId4" Type="http://schemas.openxmlformats.org/officeDocument/2006/relationships/image" Target="../media/image89.png"/></Relationships>
</file>

<file path=ppt/slides/_rels/slide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40.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image" Target="../media/image40.jpeg"/></Relationships>
</file>

<file path=ppt/slides/_rels/slide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7.xml"/><Relationship Id="rId4" Type="http://schemas.openxmlformats.org/officeDocument/2006/relationships/image" Target="../media/image91.png"/></Relationships>
</file>

<file path=ppt/slides/_rels/slide43.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image" Target="../media/image92.emf"/><Relationship Id="rId1" Type="http://schemas.openxmlformats.org/officeDocument/2006/relationships/slideLayout" Target="../slideLayouts/slideLayout7.xml"/><Relationship Id="rId5" Type="http://schemas.openxmlformats.org/officeDocument/2006/relationships/image" Target="../media/image95.emf"/><Relationship Id="rId4" Type="http://schemas.openxmlformats.org/officeDocument/2006/relationships/image" Target="../media/image94.emf"/></Relationships>
</file>

<file path=ppt/slides/_rels/slide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98.png"/><Relationship Id="rId7" Type="http://schemas.openxmlformats.org/officeDocument/2006/relationships/image" Target="../media/image103.png"/><Relationship Id="rId2" Type="http://schemas.openxmlformats.org/officeDocument/2006/relationships/image" Target="../media/image97.png"/><Relationship Id="rId1" Type="http://schemas.openxmlformats.org/officeDocument/2006/relationships/slideLayout" Target="../slideLayouts/slideLayout7.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99.png"/></Relationships>
</file>

<file path=ppt/slides/_rels/slide4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70.png"/><Relationship Id="rId1" Type="http://schemas.openxmlformats.org/officeDocument/2006/relationships/slideLayout" Target="../slideLayouts/slideLayout7.xml"/><Relationship Id="rId4" Type="http://schemas.openxmlformats.org/officeDocument/2006/relationships/image" Target="../media/image10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109.jpeg"/><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3" Type="http://schemas.openxmlformats.org/officeDocument/2006/relationships/image" Target="../media/image112.jpeg"/><Relationship Id="rId2" Type="http://schemas.openxmlformats.org/officeDocument/2006/relationships/image" Target="../media/image111.jpeg"/><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image" Target="../media/image113.jpe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jpeg"/><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image" Target="../media/image117.jpeg"/><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image" Target="../media/image119.jpeg"/><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image" Target="../media/image53.jpeg"/><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54.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6.emf"/><Relationship Id="rId7" Type="http://schemas.openxmlformats.org/officeDocument/2006/relationships/image" Target="../media/image19.png"/><Relationship Id="rId2" Type="http://schemas.openxmlformats.org/officeDocument/2006/relationships/image" Target="../media/image15.emf"/><Relationship Id="rId1" Type="http://schemas.openxmlformats.org/officeDocument/2006/relationships/slideLayout" Target="../slideLayouts/slideLayout10.xml"/><Relationship Id="rId6" Type="http://schemas.openxmlformats.org/officeDocument/2006/relationships/image" Target="cid:image004.jpg@01D06156.B03B6A70" TargetMode="External"/><Relationship Id="rId5" Type="http://schemas.openxmlformats.org/officeDocument/2006/relationships/image" Target="../media/image18.jpeg"/><Relationship Id="rId4" Type="http://schemas.openxmlformats.org/officeDocument/2006/relationships/image" Target="../media/image17.png"/></Relationships>
</file>

<file path=ppt/slides/_rels/slide60.xml.rels><?xml version="1.0" encoding="UTF-8" standalone="yes"?>
<Relationships xmlns="http://schemas.openxmlformats.org/package/2006/relationships"><Relationship Id="rId2" Type="http://schemas.openxmlformats.org/officeDocument/2006/relationships/image" Target="../media/image123.jpeg"/><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5.xml"/></Relationships>
</file>

<file path=ppt/slides/_rels/slide63.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7.xml"/><Relationship Id="rId5" Type="http://schemas.openxmlformats.org/officeDocument/2006/relationships/image" Target="../media/image131.png"/><Relationship Id="rId4" Type="http://schemas.openxmlformats.org/officeDocument/2006/relationships/image" Target="../media/image130.png"/></Relationships>
</file>

<file path=ppt/slides/_rels/slide65.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png"/><Relationship Id="rId1" Type="http://schemas.openxmlformats.org/officeDocument/2006/relationships/slideLayout" Target="../slideLayouts/slideLayout7.xml"/><Relationship Id="rId5" Type="http://schemas.openxmlformats.org/officeDocument/2006/relationships/image" Target="../media/image135.png"/><Relationship Id="rId4" Type="http://schemas.openxmlformats.org/officeDocument/2006/relationships/image" Target="../media/image134.png"/></Relationships>
</file>

<file path=ppt/slides/_rels/slide66.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7.xml"/><Relationship Id="rId6" Type="http://schemas.openxmlformats.org/officeDocument/2006/relationships/image" Target="../media/image140.png"/><Relationship Id="rId5" Type="http://schemas.openxmlformats.org/officeDocument/2006/relationships/image" Target="../media/image139.png"/><Relationship Id="rId4" Type="http://schemas.openxmlformats.org/officeDocument/2006/relationships/image" Target="../media/image138.png"/></Relationships>
</file>

<file path=ppt/slides/_rels/slide67.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7.xml"/><Relationship Id="rId6" Type="http://schemas.openxmlformats.org/officeDocument/2006/relationships/image" Target="../media/image97.png"/><Relationship Id="rId5" Type="http://schemas.openxmlformats.org/officeDocument/2006/relationships/image" Target="../media/image102.png"/><Relationship Id="rId4" Type="http://schemas.openxmlformats.org/officeDocument/2006/relationships/image" Target="../media/image101.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slideLayout" Target="../slideLayouts/slideLayout10.xml"/><Relationship Id="rId7" Type="http://schemas.openxmlformats.org/officeDocument/2006/relationships/image" Target="../media/image22.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21.png"/><Relationship Id="rId5" Type="http://schemas.openxmlformats.org/officeDocument/2006/relationships/image" Target="../media/image17.png"/><Relationship Id="rId4" Type="http://schemas.openxmlformats.org/officeDocument/2006/relationships/image" Target="../media/image20.png"/><Relationship Id="rId9" Type="http://schemas.openxmlformats.org/officeDocument/2006/relationships/image" Target="../media/image24.png"/></Relationships>
</file>

<file path=ppt/slides/_rels/slide70.xml.rels><?xml version="1.0" encoding="UTF-8" standalone="yes"?>
<Relationships xmlns="http://schemas.openxmlformats.org/package/2006/relationships"><Relationship Id="rId8" Type="http://schemas.openxmlformats.org/officeDocument/2006/relationships/image" Target="../media/image104.png"/><Relationship Id="rId3" Type="http://schemas.openxmlformats.org/officeDocument/2006/relationships/image" Target="../media/image98.png"/><Relationship Id="rId7" Type="http://schemas.openxmlformats.org/officeDocument/2006/relationships/image" Target="../media/image103.png"/><Relationship Id="rId2" Type="http://schemas.openxmlformats.org/officeDocument/2006/relationships/image" Target="../media/image97.png"/><Relationship Id="rId1" Type="http://schemas.openxmlformats.org/officeDocument/2006/relationships/slideLayout" Target="../slideLayouts/slideLayout7.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image" Target="../media/image99.png"/></Relationships>
</file>

<file path=ppt/slides/_rels/slide71.xml.rels><?xml version="1.0" encoding="UTF-8" standalone="yes"?>
<Relationships xmlns="http://schemas.openxmlformats.org/package/2006/relationships"><Relationship Id="rId3" Type="http://schemas.openxmlformats.org/officeDocument/2006/relationships/image" Target="../media/image142.jpeg"/><Relationship Id="rId7" Type="http://schemas.openxmlformats.org/officeDocument/2006/relationships/image" Target="../media/image146.png"/><Relationship Id="rId2" Type="http://schemas.openxmlformats.org/officeDocument/2006/relationships/image" Target="../media/image103.png"/><Relationship Id="rId1" Type="http://schemas.openxmlformats.org/officeDocument/2006/relationships/slideLayout" Target="../slideLayouts/slideLayout7.xml"/><Relationship Id="rId6" Type="http://schemas.openxmlformats.org/officeDocument/2006/relationships/image" Target="../media/image145.jpeg"/><Relationship Id="rId5" Type="http://schemas.openxmlformats.org/officeDocument/2006/relationships/image" Target="../media/image144.jpeg"/><Relationship Id="rId4" Type="http://schemas.openxmlformats.org/officeDocument/2006/relationships/image" Target="../media/image143.jpeg"/></Relationships>
</file>

<file path=ppt/slides/_rels/slide72.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10.xml"/><Relationship Id="rId4" Type="http://schemas.openxmlformats.org/officeDocument/2006/relationships/image" Target="../media/image27.jpeg"/></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46121" y="891781"/>
            <a:ext cx="4597879" cy="3681008"/>
          </a:xfrm>
        </p:spPr>
        <p:txBody>
          <a:bodyPr/>
          <a:lstStyle/>
          <a:p>
            <a:r>
              <a:rPr lang="en-GB" dirty="0" smtClean="0"/>
              <a:t>HL-LHC integration</a:t>
            </a:r>
            <a:r>
              <a:rPr lang="en-GB" sz="2600" dirty="0" smtClean="0"/>
              <a:t/>
            </a:r>
            <a:br>
              <a:rPr lang="en-GB" sz="2600" dirty="0" smtClean="0"/>
            </a:br>
            <a:r>
              <a:rPr lang="en-GB" sz="2600" dirty="0" smtClean="0"/>
              <a:t>Focussing on </a:t>
            </a:r>
            <a:r>
              <a:rPr lang="en-GB" sz="2600" dirty="0"/>
              <a:t>u</a:t>
            </a:r>
            <a:r>
              <a:rPr lang="en-GB" sz="2600" dirty="0" smtClean="0"/>
              <a:t>nderground </a:t>
            </a:r>
            <a:r>
              <a:rPr lang="en-GB" sz="2600" dirty="0"/>
              <a:t>infrastructure</a:t>
            </a:r>
            <a:br>
              <a:rPr lang="en-GB" sz="2600" dirty="0"/>
            </a:br>
            <a:r>
              <a:rPr lang="en-GB" sz="2600" dirty="0"/>
              <a:t>Baseline frozen on the</a:t>
            </a:r>
            <a:br>
              <a:rPr lang="en-GB" sz="2600" dirty="0"/>
            </a:br>
            <a:r>
              <a:rPr lang="en-GB" sz="2600" dirty="0"/>
              <a:t>18</a:t>
            </a:r>
            <a:r>
              <a:rPr lang="en-GB" sz="2600" baseline="30000" dirty="0"/>
              <a:t>th</a:t>
            </a:r>
            <a:r>
              <a:rPr lang="en-GB" sz="2600" dirty="0"/>
              <a:t>/09/2015</a:t>
            </a:r>
          </a:p>
        </p:txBody>
      </p:sp>
      <p:sp>
        <p:nvSpPr>
          <p:cNvPr id="6" name="Title 2"/>
          <p:cNvSpPr txBox="1">
            <a:spLocks/>
          </p:cNvSpPr>
          <p:nvPr/>
        </p:nvSpPr>
        <p:spPr>
          <a:xfrm>
            <a:off x="0" y="3985644"/>
            <a:ext cx="9144000" cy="2872356"/>
          </a:xfrm>
          <a:prstGeom prst="rect">
            <a:avLst/>
          </a:prstGeom>
          <a:solidFill>
            <a:schemeClr val="bg1"/>
          </a:solidFill>
        </p:spPr>
        <p:txBody>
          <a:bodyPr vert="horz" lIns="36000" tIns="0" rIns="36000" bIns="0" numCol="2" rtlCol="0" anchor="ctr">
            <a:noAutofit/>
          </a:bodyPr>
          <a:lstStyle>
            <a:lvl1pPr algn="l" defTabSz="457200" rtl="0" eaLnBrk="1" latinLnBrk="0" hangingPunct="1">
              <a:spcBef>
                <a:spcPct val="0"/>
              </a:spcBef>
              <a:buNone/>
              <a:defRPr sz="4000" kern="1200" baseline="0">
                <a:solidFill>
                  <a:schemeClr val="tx1">
                    <a:lumMod val="75000"/>
                    <a:lumOff val="25000"/>
                  </a:schemeClr>
                </a:solidFill>
                <a:effectLst/>
                <a:latin typeface="Calibri" pitchFamily="34" charset="0"/>
                <a:ea typeface="+mj-ea"/>
                <a:cs typeface="+mj-cs"/>
              </a:defRPr>
            </a:lvl1pPr>
          </a:lstStyle>
          <a:p>
            <a:r>
              <a:rPr lang="en-GB" sz="1200" dirty="0" smtClean="0"/>
              <a:t>INTEGRATION: C</a:t>
            </a:r>
            <a:r>
              <a:rPr lang="en-GB" sz="1200" dirty="0"/>
              <a:t>. Magnier, S. </a:t>
            </a:r>
            <a:r>
              <a:rPr lang="en-GB" sz="1200" dirty="0" smtClean="0"/>
              <a:t>Maridor,</a:t>
            </a:r>
            <a:r>
              <a:rPr lang="en-GB" sz="1200" dirty="0"/>
              <a:t> B. Vazquez de </a:t>
            </a:r>
            <a:r>
              <a:rPr lang="en-GB" sz="1200" dirty="0" smtClean="0"/>
              <a:t>Prada</a:t>
            </a:r>
          </a:p>
          <a:p>
            <a:r>
              <a:rPr lang="en-GB" sz="1200" dirty="0" smtClean="0"/>
              <a:t>R. Calaga, F. Killing, E. Montesinos and the whole </a:t>
            </a:r>
            <a:r>
              <a:rPr lang="en-GB" sz="1200" b="1" dirty="0" smtClean="0"/>
              <a:t>WP4</a:t>
            </a:r>
          </a:p>
          <a:p>
            <a:r>
              <a:rPr lang="en-GB" sz="1200" dirty="0" smtClean="0"/>
              <a:t>A. </a:t>
            </a:r>
            <a:r>
              <a:rPr lang="en-GB" sz="1200" dirty="0" err="1" smtClean="0"/>
              <a:t>Masi</a:t>
            </a:r>
            <a:r>
              <a:rPr lang="en-GB" sz="1200" dirty="0" smtClean="0"/>
              <a:t>, A. Rossi, S. Redaelli </a:t>
            </a:r>
            <a:r>
              <a:rPr lang="en-GB" sz="1200" dirty="0"/>
              <a:t>and the whole</a:t>
            </a:r>
            <a:r>
              <a:rPr lang="en-GB" sz="1200" dirty="0" smtClean="0"/>
              <a:t> </a:t>
            </a:r>
            <a:r>
              <a:rPr lang="en-GB" sz="1200" b="1" dirty="0" smtClean="0"/>
              <a:t>WP5</a:t>
            </a:r>
          </a:p>
          <a:p>
            <a:r>
              <a:rPr lang="en-GB" sz="1200" dirty="0" smtClean="0"/>
              <a:t>A. </a:t>
            </a:r>
            <a:r>
              <a:rPr lang="en-GB" sz="1200" dirty="0" err="1" smtClean="0"/>
              <a:t>Ballarino</a:t>
            </a:r>
            <a:r>
              <a:rPr lang="en-GB" sz="1200" dirty="0" smtClean="0"/>
              <a:t>, A. Jacquemod and the whole </a:t>
            </a:r>
            <a:r>
              <a:rPr lang="en-GB" sz="1200" b="1" dirty="0" smtClean="0"/>
              <a:t>WP6a</a:t>
            </a:r>
          </a:p>
          <a:p>
            <a:r>
              <a:rPr lang="en-GB" sz="1200" dirty="0" smtClean="0"/>
              <a:t>J.P. Burnet, C. Coupat and the whole </a:t>
            </a:r>
            <a:r>
              <a:rPr lang="en-GB" sz="1200" b="1" dirty="0" smtClean="0"/>
              <a:t>WP6b</a:t>
            </a:r>
          </a:p>
          <a:p>
            <a:r>
              <a:rPr lang="en-GB" sz="1200" dirty="0" smtClean="0"/>
              <a:t>F. Rodriguez Mateos, D. Wollmann </a:t>
            </a:r>
            <a:r>
              <a:rPr lang="en-GB" sz="1200" b="1" dirty="0" smtClean="0"/>
              <a:t>WP7</a:t>
            </a:r>
          </a:p>
          <a:p>
            <a:r>
              <a:rPr lang="en-GB" sz="1200" dirty="0" smtClean="0"/>
              <a:t>S. </a:t>
            </a:r>
            <a:r>
              <a:rPr lang="en-GB" sz="1200" dirty="0" err="1" smtClean="0"/>
              <a:t>Claudet</a:t>
            </a:r>
            <a:r>
              <a:rPr lang="en-GB" sz="1200" dirty="0" smtClean="0"/>
              <a:t> </a:t>
            </a:r>
            <a:r>
              <a:rPr lang="en-GB" sz="1200" b="1" dirty="0" smtClean="0"/>
              <a:t>WP9</a:t>
            </a:r>
          </a:p>
          <a:p>
            <a:r>
              <a:rPr lang="en-GB" sz="1200" dirty="0" smtClean="0"/>
              <a:t>G. </a:t>
            </a:r>
            <a:r>
              <a:rPr lang="en-GB" sz="1200" dirty="0" err="1" smtClean="0"/>
              <a:t>Arduini</a:t>
            </a:r>
            <a:r>
              <a:rPr lang="en-GB" sz="1200" dirty="0" smtClean="0"/>
              <a:t>, M. </a:t>
            </a:r>
            <a:r>
              <a:rPr lang="en-GB" sz="1200" dirty="0" err="1" smtClean="0"/>
              <a:t>Fitterer</a:t>
            </a:r>
            <a:r>
              <a:rPr lang="en-GB" sz="1200" dirty="0" smtClean="0"/>
              <a:t>: </a:t>
            </a:r>
            <a:r>
              <a:rPr lang="en-GB" sz="1200" b="1" dirty="0" smtClean="0"/>
              <a:t>WP2</a:t>
            </a:r>
          </a:p>
          <a:p>
            <a:r>
              <a:rPr lang="en-GB" sz="1200" b="1" dirty="0"/>
              <a:t>EN-MME</a:t>
            </a:r>
            <a:r>
              <a:rPr lang="en-GB" sz="1200" dirty="0"/>
              <a:t>: M. </a:t>
            </a:r>
            <a:r>
              <a:rPr lang="en-GB" sz="1200" dirty="0" err="1"/>
              <a:t>Guinchard</a:t>
            </a:r>
            <a:r>
              <a:rPr lang="en-GB" sz="1200" dirty="0"/>
              <a:t>  Lukasz Jerzy </a:t>
            </a:r>
            <a:r>
              <a:rPr lang="en-GB" sz="1200" dirty="0" err="1"/>
              <a:t>Lacny</a:t>
            </a:r>
            <a:endParaRPr lang="en-GB" sz="1200" dirty="0"/>
          </a:p>
          <a:p>
            <a:endParaRPr lang="en-GB" sz="1200" b="1" dirty="0" smtClean="0"/>
          </a:p>
          <a:p>
            <a:endParaRPr lang="en-GB" sz="1200" dirty="0"/>
          </a:p>
          <a:p>
            <a:endParaRPr lang="en-GB" sz="1200" dirty="0" smtClean="0"/>
          </a:p>
          <a:p>
            <a:endParaRPr lang="en-GB" sz="1200" dirty="0"/>
          </a:p>
          <a:p>
            <a:endParaRPr lang="en-GB" sz="1200" dirty="0"/>
          </a:p>
          <a:p>
            <a:endParaRPr lang="en-GB" sz="1200" dirty="0"/>
          </a:p>
          <a:p>
            <a:r>
              <a:rPr lang="en-GB" sz="1200" b="1" dirty="0" smtClean="0"/>
              <a:t>WP17</a:t>
            </a:r>
            <a:r>
              <a:rPr lang="en-GB" sz="1200" dirty="0" smtClean="0"/>
              <a:t>: Isabel </a:t>
            </a:r>
            <a:r>
              <a:rPr lang="en-GB" sz="1200" dirty="0" err="1" smtClean="0"/>
              <a:t>Bejar</a:t>
            </a:r>
            <a:r>
              <a:rPr lang="en-GB" sz="1200" dirty="0" smtClean="0"/>
              <a:t> Alonso</a:t>
            </a:r>
          </a:p>
          <a:p>
            <a:r>
              <a:rPr lang="en-GB" sz="1200" dirty="0"/>
              <a:t>	R. Calaga, F. Killing, E. Montesinos and the whole </a:t>
            </a:r>
            <a:r>
              <a:rPr lang="en-GB" sz="1200" dirty="0" smtClean="0"/>
              <a:t>WP4</a:t>
            </a:r>
          </a:p>
          <a:p>
            <a:r>
              <a:rPr lang="en-GB" sz="1200" dirty="0"/>
              <a:t>	J.P. Burnet, C. Coupat and the whole </a:t>
            </a:r>
            <a:r>
              <a:rPr lang="en-GB" sz="1200" dirty="0" smtClean="0"/>
              <a:t>WP6b</a:t>
            </a:r>
          </a:p>
          <a:p>
            <a:r>
              <a:rPr lang="en-GB" sz="1200" dirty="0"/>
              <a:t>	S. Claudet </a:t>
            </a:r>
            <a:r>
              <a:rPr lang="en-GB" sz="1200" dirty="0" smtClean="0"/>
              <a:t>WP9</a:t>
            </a:r>
          </a:p>
          <a:p>
            <a:r>
              <a:rPr lang="en-GB" sz="1200" dirty="0" smtClean="0"/>
              <a:t>	EN-EL</a:t>
            </a:r>
            <a:r>
              <a:rPr lang="en-GB" sz="1200" dirty="0"/>
              <a:t>: </a:t>
            </a:r>
            <a:r>
              <a:rPr lang="en-GB" sz="1200" dirty="0" smtClean="0"/>
              <a:t> Gerard Cumer, Nuno </a:t>
            </a:r>
            <a:r>
              <a:rPr lang="en-GB" sz="1200" dirty="0"/>
              <a:t>Dos </a:t>
            </a:r>
            <a:r>
              <a:rPr lang="en-GB" sz="1200" dirty="0" smtClean="0"/>
              <a:t>Santos, </a:t>
            </a:r>
            <a:r>
              <a:rPr lang="en-GB" sz="1200" dirty="0"/>
              <a:t>Jean-Claude </a:t>
            </a:r>
            <a:r>
              <a:rPr lang="en-GB" sz="1200" dirty="0" smtClean="0"/>
              <a:t>Guillaume</a:t>
            </a:r>
          </a:p>
          <a:p>
            <a:r>
              <a:rPr lang="en-GB" sz="1200" dirty="0"/>
              <a:t>	</a:t>
            </a:r>
            <a:r>
              <a:rPr lang="en-GB" sz="1200" dirty="0" smtClean="0"/>
              <a:t>EN-CV: M. Battistin, F. </a:t>
            </a:r>
            <a:r>
              <a:rPr lang="en-GB" sz="1200" dirty="0" err="1" smtClean="0"/>
              <a:t>Boralho</a:t>
            </a:r>
            <a:r>
              <a:rPr lang="en-GB" sz="1200" dirty="0" smtClean="0"/>
              <a:t>, P. </a:t>
            </a:r>
            <a:r>
              <a:rPr lang="en-GB" sz="1200" dirty="0" err="1" smtClean="0"/>
              <a:t>Pepinster</a:t>
            </a:r>
            <a:r>
              <a:rPr lang="en-GB" sz="1200" dirty="0" smtClean="0"/>
              <a:t> </a:t>
            </a:r>
          </a:p>
          <a:p>
            <a:r>
              <a:rPr lang="en-GB" sz="1200" dirty="0"/>
              <a:t>	</a:t>
            </a:r>
            <a:r>
              <a:rPr lang="en-GB" sz="1200" dirty="0" smtClean="0"/>
              <a:t>EN-HE: C. Bertone, B. Feral, R. </a:t>
            </a:r>
            <a:r>
              <a:rPr lang="en-GB" sz="1200" dirty="0" err="1" smtClean="0"/>
              <a:t>Rinaldesi</a:t>
            </a:r>
            <a:r>
              <a:rPr lang="en-GB" sz="1200" dirty="0" smtClean="0"/>
              <a:t>, I. </a:t>
            </a:r>
            <a:r>
              <a:rPr lang="en-GB" sz="1200" dirty="0" err="1" smtClean="0"/>
              <a:t>Ruehl</a:t>
            </a:r>
            <a:endParaRPr lang="en-GB" sz="1200" dirty="0" smtClean="0"/>
          </a:p>
          <a:p>
            <a:r>
              <a:rPr lang="en-GB" sz="1200" dirty="0" smtClean="0"/>
              <a:t>	GS-ASE: T. </a:t>
            </a:r>
            <a:r>
              <a:rPr lang="en-GB" sz="1200" dirty="0" err="1" smtClean="0"/>
              <a:t>Hakulinen</a:t>
            </a:r>
            <a:r>
              <a:rPr lang="en-GB" sz="1200" dirty="0" smtClean="0"/>
              <a:t>, S. De Luca, P. </a:t>
            </a:r>
            <a:r>
              <a:rPr lang="en-GB" sz="1200" dirty="0" err="1" smtClean="0"/>
              <a:t>Ninin</a:t>
            </a:r>
            <a:endParaRPr lang="en-GB" sz="1200" dirty="0"/>
          </a:p>
          <a:p>
            <a:r>
              <a:rPr lang="en-GB" sz="1200" dirty="0" smtClean="0"/>
              <a:t>	GS-SE: J. Osborne, P. Mattelaer </a:t>
            </a:r>
          </a:p>
          <a:p>
            <a:r>
              <a:rPr lang="en-GB" sz="1200" dirty="0"/>
              <a:t>	</a:t>
            </a:r>
            <a:r>
              <a:rPr lang="en-GB" sz="1200" dirty="0" smtClean="0"/>
              <a:t>T. Otto</a:t>
            </a:r>
          </a:p>
          <a:p>
            <a:r>
              <a:rPr lang="en-GB" sz="1200" b="1" dirty="0" smtClean="0"/>
              <a:t>DGS-RP</a:t>
            </a:r>
            <a:r>
              <a:rPr lang="en-GB" sz="1200" dirty="0" smtClean="0"/>
              <a:t>: C. Adorisio</a:t>
            </a:r>
          </a:p>
          <a:p>
            <a:r>
              <a:rPr lang="en-GB" sz="1200" b="1" dirty="0" smtClean="0"/>
              <a:t>DGS-SEE</a:t>
            </a:r>
            <a:r>
              <a:rPr lang="en-GB" sz="1200" dirty="0" smtClean="0"/>
              <a:t>: J. </a:t>
            </a:r>
            <a:r>
              <a:rPr lang="en-GB" sz="1200" dirty="0" err="1" smtClean="0"/>
              <a:t>Gascon</a:t>
            </a:r>
            <a:endParaRPr lang="en-GB" sz="1200" dirty="0" smtClean="0"/>
          </a:p>
          <a:p>
            <a:r>
              <a:rPr lang="en-GB" sz="1200" dirty="0" smtClean="0"/>
              <a:t>And many others</a:t>
            </a:r>
            <a:endParaRPr lang="en-GB" sz="1200" dirty="0"/>
          </a:p>
          <a:p>
            <a:pPr algn="ctr"/>
            <a:r>
              <a:rPr lang="en-GB" sz="1400" i="1" dirty="0" smtClean="0"/>
              <a:t>Prepared by P. Fessia</a:t>
            </a:r>
            <a:endParaRPr lang="en-GB" sz="1400" dirty="0"/>
          </a:p>
        </p:txBody>
      </p:sp>
      <p:pic>
        <p:nvPicPr>
          <p:cNvPr id="7" name="Picture 6"/>
          <p:cNvPicPr>
            <a:picLocks noChangeAspect="1"/>
          </p:cNvPicPr>
          <p:nvPr/>
        </p:nvPicPr>
        <p:blipFill rotWithShape="1">
          <a:blip r:embed="rId2" cstate="email">
            <a:extLst>
              <a:ext uri="{28A0092B-C50C-407E-A947-70E740481C1C}">
                <a14:useLocalDpi xmlns:a14="http://schemas.microsoft.com/office/drawing/2010/main" val="0"/>
              </a:ext>
            </a:extLst>
          </a:blip>
          <a:srcRect t="5326" b="16942"/>
          <a:stretch/>
        </p:blipFill>
        <p:spPr>
          <a:xfrm>
            <a:off x="5151664" y="-9679"/>
            <a:ext cx="3992336" cy="1751163"/>
          </a:xfrm>
          <a:prstGeom prst="rect">
            <a:avLst/>
          </a:prstGeom>
        </p:spPr>
      </p:pic>
    </p:spTree>
    <p:extLst>
      <p:ext uri="{BB962C8B-B14F-4D97-AF65-F5344CB8AC3E}">
        <p14:creationId xmlns:p14="http://schemas.microsoft.com/office/powerpoint/2010/main" val="39940552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385" y="6711"/>
            <a:ext cx="8747185" cy="298876"/>
          </a:xfrm>
        </p:spPr>
        <p:txBody>
          <a:bodyPr>
            <a:normAutofit fontScale="90000"/>
          </a:bodyPr>
          <a:lstStyle/>
          <a:p>
            <a:r>
              <a:rPr lang="en-GB" sz="3200" dirty="0"/>
              <a:t/>
            </a:r>
            <a:br>
              <a:rPr lang="en-GB" sz="3200" dirty="0"/>
            </a:br>
            <a:r>
              <a:rPr lang="en-GB" sz="3200" dirty="0"/>
              <a:t>P</a:t>
            </a:r>
            <a:r>
              <a:rPr lang="en-GB" sz="3200" dirty="0" smtClean="0"/>
              <a:t>utting the pieces together </a:t>
            </a:r>
            <a:endParaRPr lang="en-GB" sz="3200" dirty="0"/>
          </a:p>
        </p:txBody>
      </p:sp>
      <p:sp>
        <p:nvSpPr>
          <p:cNvPr id="5" name="Slide Number Placeholder 4"/>
          <p:cNvSpPr>
            <a:spLocks noGrp="1"/>
          </p:cNvSpPr>
          <p:nvPr>
            <p:ph type="sldNum" sz="quarter" idx="12"/>
          </p:nvPr>
        </p:nvSpPr>
        <p:spPr/>
        <p:txBody>
          <a:bodyPr/>
          <a:lstStyle/>
          <a:p>
            <a:fld id="{17918391-D411-FE40-AAD7-861AE5233E0E}" type="slidenum">
              <a:rPr lang="en-US" smtClean="0"/>
              <a:pPr/>
              <a:t>10</a:t>
            </a:fld>
            <a:endParaRPr lang="en-US" dirty="0"/>
          </a:p>
        </p:txBody>
      </p:sp>
      <p:sp>
        <p:nvSpPr>
          <p:cNvPr id="9" name="Alternate Process 8"/>
          <p:cNvSpPr/>
          <p:nvPr/>
        </p:nvSpPr>
        <p:spPr>
          <a:xfrm>
            <a:off x="784098" y="924808"/>
            <a:ext cx="1244431" cy="70552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rPr>
              <a:t>In (</a:t>
            </a:r>
            <a:r>
              <a:rPr lang="en-US" sz="2400" b="1" dirty="0" err="1" smtClean="0">
                <a:solidFill>
                  <a:schemeClr val="tx1"/>
                </a:solidFill>
              </a:rPr>
              <a:t>ω</a:t>
            </a:r>
            <a:r>
              <a:rPr lang="en-US" sz="2400" b="1" dirty="0" smtClean="0">
                <a:solidFill>
                  <a:schemeClr val="tx1"/>
                </a:solidFill>
              </a:rPr>
              <a:t>)</a:t>
            </a:r>
            <a:endParaRPr lang="en-US" sz="2400" b="1" dirty="0">
              <a:solidFill>
                <a:schemeClr val="tx1"/>
              </a:solidFill>
            </a:endParaRPr>
          </a:p>
        </p:txBody>
      </p:sp>
      <p:sp>
        <p:nvSpPr>
          <p:cNvPr id="13" name="Alternate Process 12"/>
          <p:cNvSpPr/>
          <p:nvPr/>
        </p:nvSpPr>
        <p:spPr>
          <a:xfrm>
            <a:off x="7686120" y="916862"/>
            <a:ext cx="1244431" cy="70552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tx1"/>
                </a:solidFill>
              </a:rPr>
              <a:t>Out (</a:t>
            </a:r>
            <a:r>
              <a:rPr lang="en-US" sz="2000" b="1" dirty="0" err="1" smtClean="0">
                <a:solidFill>
                  <a:schemeClr val="tx1"/>
                </a:solidFill>
              </a:rPr>
              <a:t>ω</a:t>
            </a:r>
            <a:r>
              <a:rPr lang="en-US" sz="2000" b="1" dirty="0" smtClean="0">
                <a:solidFill>
                  <a:schemeClr val="tx1"/>
                </a:solidFill>
              </a:rPr>
              <a:t>)</a:t>
            </a:r>
            <a:endParaRPr lang="en-US" sz="2000" b="1" dirty="0">
              <a:solidFill>
                <a:schemeClr val="tx1"/>
              </a:solidFill>
            </a:endParaRPr>
          </a:p>
        </p:txBody>
      </p:sp>
      <p:cxnSp>
        <p:nvCxnSpPr>
          <p:cNvPr id="17" name="Straight Connector 16"/>
          <p:cNvCxnSpPr>
            <a:stCxn id="9" idx="3"/>
            <a:endCxn id="13" idx="1"/>
          </p:cNvCxnSpPr>
          <p:nvPr/>
        </p:nvCxnSpPr>
        <p:spPr>
          <a:xfrm flipV="1">
            <a:off x="2028529" y="1269624"/>
            <a:ext cx="5657591" cy="7946"/>
          </a:xfrm>
          <a:prstGeom prst="line">
            <a:avLst/>
          </a:prstGeom>
          <a:ln w="38100" cmpd="sng"/>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3107244" y="777290"/>
            <a:ext cx="1557901" cy="1000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accent6"/>
                </a:solidFill>
              </a:rPr>
              <a:t>H</a:t>
            </a:r>
            <a:r>
              <a:rPr lang="en-US" sz="1600" dirty="0" smtClean="0">
                <a:solidFill>
                  <a:schemeClr val="accent6"/>
                </a:solidFill>
              </a:rPr>
              <a:t>1</a:t>
            </a:r>
            <a:r>
              <a:rPr lang="en-US" sz="2800" dirty="0" smtClean="0">
                <a:solidFill>
                  <a:schemeClr val="accent6"/>
                </a:solidFill>
              </a:rPr>
              <a:t> (</a:t>
            </a:r>
            <a:r>
              <a:rPr lang="en-US" sz="2800" dirty="0" err="1" smtClean="0">
                <a:solidFill>
                  <a:schemeClr val="accent6"/>
                </a:solidFill>
              </a:rPr>
              <a:t>ω</a:t>
            </a:r>
            <a:r>
              <a:rPr lang="en-US" sz="2800" dirty="0" smtClean="0">
                <a:solidFill>
                  <a:schemeClr val="accent6"/>
                </a:solidFill>
              </a:rPr>
              <a:t>)</a:t>
            </a:r>
          </a:p>
        </p:txBody>
      </p:sp>
      <p:sp>
        <p:nvSpPr>
          <p:cNvPr id="15" name="Rectangle 14"/>
          <p:cNvSpPr/>
          <p:nvPr/>
        </p:nvSpPr>
        <p:spPr>
          <a:xfrm>
            <a:off x="5078734" y="777290"/>
            <a:ext cx="1557901" cy="1000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accent6"/>
                </a:solidFill>
              </a:rPr>
              <a:t>H</a:t>
            </a:r>
            <a:r>
              <a:rPr lang="en-US" sz="1600" dirty="0" smtClean="0">
                <a:solidFill>
                  <a:schemeClr val="accent6"/>
                </a:solidFill>
              </a:rPr>
              <a:t>0</a:t>
            </a:r>
            <a:r>
              <a:rPr lang="en-US" sz="2800" dirty="0" smtClean="0">
                <a:solidFill>
                  <a:schemeClr val="accent6"/>
                </a:solidFill>
              </a:rPr>
              <a:t> (</a:t>
            </a:r>
            <a:r>
              <a:rPr lang="en-US" sz="2800" dirty="0" err="1" smtClean="0">
                <a:solidFill>
                  <a:schemeClr val="accent6"/>
                </a:solidFill>
              </a:rPr>
              <a:t>ω</a:t>
            </a:r>
            <a:r>
              <a:rPr lang="en-US" sz="2800" dirty="0" smtClean="0">
                <a:solidFill>
                  <a:schemeClr val="accent6"/>
                </a:solidFill>
              </a:rPr>
              <a:t>)</a:t>
            </a:r>
          </a:p>
        </p:txBody>
      </p:sp>
      <p:grpSp>
        <p:nvGrpSpPr>
          <p:cNvPr id="4" name="Group 3"/>
          <p:cNvGrpSpPr/>
          <p:nvPr/>
        </p:nvGrpSpPr>
        <p:grpSpPr>
          <a:xfrm>
            <a:off x="24521" y="1421267"/>
            <a:ext cx="3717868" cy="3560866"/>
            <a:chOff x="9652" y="2534067"/>
            <a:chExt cx="3717868" cy="3560866"/>
          </a:xfrm>
        </p:grpSpPr>
        <p:pic>
          <p:nvPicPr>
            <p:cNvPr id="30" name="Picture 29" descr="TF from civil work.png"/>
            <p:cNvPicPr>
              <a:picLocks noChangeAspect="1"/>
            </p:cNvPicPr>
            <p:nvPr/>
          </p:nvPicPr>
          <p:blipFill rotWithShape="1">
            <a:blip r:embed="rId2">
              <a:extLst>
                <a:ext uri="{28A0092B-C50C-407E-A947-70E740481C1C}">
                  <a14:useLocalDpi xmlns:a14="http://schemas.microsoft.com/office/drawing/2010/main" val="0"/>
                </a:ext>
              </a:extLst>
            </a:blip>
            <a:srcRect l="2488" t="5893" r="50095" b="48778"/>
            <a:stretch/>
          </p:blipFill>
          <p:spPr>
            <a:xfrm>
              <a:off x="9652" y="3641433"/>
              <a:ext cx="3628311" cy="2453500"/>
            </a:xfrm>
            <a:prstGeom prst="rect">
              <a:avLst/>
            </a:prstGeom>
          </p:spPr>
        </p:pic>
        <p:sp>
          <p:nvSpPr>
            <p:cNvPr id="3" name="Down Arrow 2"/>
            <p:cNvSpPr/>
            <p:nvPr/>
          </p:nvSpPr>
          <p:spPr>
            <a:xfrm rot="2459983">
              <a:off x="2580206" y="2534067"/>
              <a:ext cx="1147314" cy="146649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6" name="Group 15"/>
          <p:cNvGrpSpPr/>
          <p:nvPr/>
        </p:nvGrpSpPr>
        <p:grpSpPr>
          <a:xfrm>
            <a:off x="4665145" y="1314564"/>
            <a:ext cx="4478855" cy="4060679"/>
            <a:chOff x="4665145" y="2444620"/>
            <a:chExt cx="4478855" cy="4060679"/>
          </a:xfrm>
        </p:grpSpPr>
        <p:graphicFrame>
          <p:nvGraphicFramePr>
            <p:cNvPr id="36" name="Chart 35"/>
            <p:cNvGraphicFramePr>
              <a:graphicFrameLocks/>
            </p:cNvGraphicFramePr>
            <p:nvPr>
              <p:extLst>
                <p:ext uri="{D42A27DB-BD31-4B8C-83A1-F6EECF244321}">
                  <p14:modId xmlns:p14="http://schemas.microsoft.com/office/powerpoint/2010/main" val="2307837439"/>
                </p:ext>
              </p:extLst>
            </p:nvPr>
          </p:nvGraphicFramePr>
          <p:xfrm>
            <a:off x="4665145" y="3570241"/>
            <a:ext cx="4478855" cy="2935058"/>
          </p:xfrm>
          <a:graphic>
            <a:graphicData uri="http://schemas.openxmlformats.org/drawingml/2006/chart">
              <c:chart xmlns:c="http://schemas.openxmlformats.org/drawingml/2006/chart" xmlns:r="http://schemas.openxmlformats.org/officeDocument/2006/relationships" r:id="rId3"/>
            </a:graphicData>
          </a:graphic>
        </p:graphicFrame>
        <p:sp>
          <p:nvSpPr>
            <p:cNvPr id="37" name="Down Arrow 36"/>
            <p:cNvSpPr/>
            <p:nvPr/>
          </p:nvSpPr>
          <p:spPr>
            <a:xfrm rot="19051968">
              <a:off x="6280503" y="2444620"/>
              <a:ext cx="1147314" cy="146649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aphicFrame>
        <p:nvGraphicFramePr>
          <p:cNvPr id="41" name="Chart 40"/>
          <p:cNvGraphicFramePr/>
          <p:nvPr>
            <p:extLst>
              <p:ext uri="{D42A27DB-BD31-4B8C-83A1-F6EECF244321}">
                <p14:modId xmlns:p14="http://schemas.microsoft.com/office/powerpoint/2010/main" val="1454788905"/>
              </p:ext>
            </p:extLst>
          </p:nvPr>
        </p:nvGraphicFramePr>
        <p:xfrm>
          <a:off x="1402331" y="2738638"/>
          <a:ext cx="6439080" cy="4119362"/>
        </p:xfrm>
        <a:graphic>
          <a:graphicData uri="http://schemas.openxmlformats.org/drawingml/2006/chart">
            <c:chart xmlns:c="http://schemas.openxmlformats.org/drawingml/2006/chart" xmlns:r="http://schemas.openxmlformats.org/officeDocument/2006/relationships" r:id="rId4"/>
          </a:graphicData>
        </a:graphic>
      </p:graphicFrame>
      <p:grpSp>
        <p:nvGrpSpPr>
          <p:cNvPr id="20" name="Group 19"/>
          <p:cNvGrpSpPr/>
          <p:nvPr/>
        </p:nvGrpSpPr>
        <p:grpSpPr>
          <a:xfrm>
            <a:off x="1080337" y="2913038"/>
            <a:ext cx="6998450" cy="1223552"/>
            <a:chOff x="1080337" y="2913038"/>
            <a:chExt cx="6998450" cy="1223552"/>
          </a:xfrm>
        </p:grpSpPr>
        <p:sp>
          <p:nvSpPr>
            <p:cNvPr id="39" name="Down Arrow 38"/>
            <p:cNvSpPr/>
            <p:nvPr/>
          </p:nvSpPr>
          <p:spPr>
            <a:xfrm rot="18366535">
              <a:off x="1239926" y="2753449"/>
              <a:ext cx="1147314" cy="146649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Down Arrow 39"/>
            <p:cNvSpPr/>
            <p:nvPr/>
          </p:nvSpPr>
          <p:spPr>
            <a:xfrm rot="3726001">
              <a:off x="6771885" y="2829687"/>
              <a:ext cx="1147314" cy="146649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445051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ppt_x"/>
                                          </p:val>
                                        </p:tav>
                                        <p:tav tm="100000">
                                          <p:val>
                                            <p:strVal val="#ppt_x"/>
                                          </p:val>
                                        </p:tav>
                                      </p:tavLst>
                                    </p:anim>
                                    <p:anim calcmode="lin" valueType="num">
                                      <p:cBhvr additive="base">
                                        <p:cTn id="1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ppt_x"/>
                                          </p:val>
                                        </p:tav>
                                        <p:tav tm="100000">
                                          <p:val>
                                            <p:strVal val="#ppt_x"/>
                                          </p:val>
                                        </p:tav>
                                      </p:tavLst>
                                    </p:anim>
                                    <p:anim calcmode="lin" valueType="num">
                                      <p:cBhvr additive="base">
                                        <p:cTn id="2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1"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686800" y="6537960"/>
            <a:ext cx="457200" cy="320040"/>
          </a:xfrm>
          <a:prstGeom prst="rect">
            <a:avLst/>
          </a:prstGeom>
        </p:spPr>
        <p:txBody>
          <a:bodyPr/>
          <a:lstStyle/>
          <a:p>
            <a:fld id="{0FA004B2-1541-5046-B6F2-22AF56585712}" type="slidenum">
              <a:rPr lang="en-US" smtClean="0"/>
              <a:t>11</a:t>
            </a:fld>
            <a:endParaRPr lang="en-US"/>
          </a:p>
        </p:txBody>
      </p:sp>
      <p:sp>
        <p:nvSpPr>
          <p:cNvPr id="3" name="Title 2"/>
          <p:cNvSpPr>
            <a:spLocks noGrp="1"/>
          </p:cNvSpPr>
          <p:nvPr>
            <p:ph type="title"/>
          </p:nvPr>
        </p:nvSpPr>
        <p:spPr>
          <a:xfrm>
            <a:off x="251520" y="-5680"/>
            <a:ext cx="8601016" cy="914400"/>
          </a:xfrm>
        </p:spPr>
        <p:txBody>
          <a:bodyPr/>
          <a:lstStyle/>
          <a:p>
            <a:pPr algn="ctr"/>
            <a:r>
              <a:rPr lang="en-US" dirty="0" smtClean="0"/>
              <a:t>Measurements</a:t>
            </a:r>
            <a:endParaRPr lang="en-US" dirty="0"/>
          </a:p>
        </p:txBody>
      </p:sp>
      <p:sp>
        <p:nvSpPr>
          <p:cNvPr id="8" name="Content Placeholder 3"/>
          <p:cNvSpPr txBox="1">
            <a:spLocks/>
          </p:cNvSpPr>
          <p:nvPr/>
        </p:nvSpPr>
        <p:spPr>
          <a:xfrm>
            <a:off x="251519" y="930933"/>
            <a:ext cx="4650767" cy="2974270"/>
          </a:xfrm>
          <a:prstGeom prst="rect">
            <a:avLst/>
          </a:prstGeom>
          <a:solidFill>
            <a:schemeClr val="bg1"/>
          </a:solidFill>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lnSpc>
                <a:spcPct val="100000"/>
              </a:lnSpc>
              <a:spcBef>
                <a:spcPts val="1200"/>
              </a:spcBef>
              <a:buClr>
                <a:srgbClr val="3366FF"/>
              </a:buClr>
              <a:buNone/>
            </a:pPr>
            <a:r>
              <a:rPr lang="en-US" sz="1800" dirty="0" smtClean="0">
                <a:solidFill>
                  <a:srgbClr val="3366FF"/>
                </a:solidFill>
              </a:rPr>
              <a:t>Are the IT </a:t>
            </a:r>
            <a:r>
              <a:rPr lang="en-US" sz="1800" dirty="0" err="1" smtClean="0">
                <a:solidFill>
                  <a:srgbClr val="3366FF"/>
                </a:solidFill>
              </a:rPr>
              <a:t>eigen</a:t>
            </a:r>
            <a:r>
              <a:rPr lang="en-US" sz="1800" dirty="0" smtClean="0">
                <a:solidFill>
                  <a:srgbClr val="3366FF"/>
                </a:solidFill>
              </a:rPr>
              <a:t>-frequencies visible in the LHC beam spectrum?</a:t>
            </a:r>
          </a:p>
          <a:p>
            <a:pPr marL="0" lvl="1" indent="0">
              <a:lnSpc>
                <a:spcPct val="100000"/>
              </a:lnSpc>
              <a:spcBef>
                <a:spcPts val="600"/>
              </a:spcBef>
              <a:buClr>
                <a:srgbClr val="3366FF"/>
              </a:buClr>
              <a:buNone/>
            </a:pPr>
            <a:r>
              <a:rPr lang="en-US" sz="1800" b="1" dirty="0">
                <a:solidFill>
                  <a:srgbClr val="000000"/>
                </a:solidFill>
              </a:rPr>
              <a:t>P</a:t>
            </a:r>
            <a:r>
              <a:rPr lang="en-US" sz="1800" b="1" dirty="0" smtClean="0">
                <a:solidFill>
                  <a:srgbClr val="000000"/>
                </a:solidFill>
              </a:rPr>
              <a:t>rinciple</a:t>
            </a:r>
            <a:r>
              <a:rPr lang="en-US" sz="1800" b="1" smtClean="0">
                <a:solidFill>
                  <a:srgbClr val="000000"/>
                </a:solidFill>
              </a:rPr>
              <a:t>: </a:t>
            </a:r>
            <a:r>
              <a:rPr lang="en-US" sz="1800" smtClean="0">
                <a:solidFill>
                  <a:srgbClr val="000000"/>
                </a:solidFill>
              </a:rPr>
              <a:t>β-function </a:t>
            </a:r>
            <a:r>
              <a:rPr lang="en-US" sz="1800" dirty="0" smtClean="0">
                <a:solidFill>
                  <a:srgbClr val="000000"/>
                </a:solidFill>
              </a:rPr>
              <a:t>during squeeze changes mainly in the IT in IR1/5 -&gt;  IT </a:t>
            </a:r>
            <a:r>
              <a:rPr lang="en-US" sz="1800" dirty="0" err="1" smtClean="0">
                <a:solidFill>
                  <a:srgbClr val="000000"/>
                </a:solidFill>
              </a:rPr>
              <a:t>eigen</a:t>
            </a:r>
            <a:r>
              <a:rPr lang="en-US" sz="1800" dirty="0" smtClean="0">
                <a:solidFill>
                  <a:srgbClr val="000000"/>
                </a:solidFill>
              </a:rPr>
              <a:t>-frequencies are visible in the beam spectrum if an increase of the amplitude for the IT </a:t>
            </a:r>
            <a:r>
              <a:rPr lang="en-US" sz="1800" dirty="0" err="1" smtClean="0">
                <a:solidFill>
                  <a:srgbClr val="000000"/>
                </a:solidFill>
              </a:rPr>
              <a:t>eigen</a:t>
            </a:r>
            <a:r>
              <a:rPr lang="en-US" sz="1800" dirty="0" smtClean="0">
                <a:solidFill>
                  <a:srgbClr val="000000"/>
                </a:solidFill>
              </a:rPr>
              <a:t>-frequencies is observed during the squeeze</a:t>
            </a:r>
          </a:p>
          <a:p>
            <a:pPr marL="0" lvl="1" indent="0">
              <a:lnSpc>
                <a:spcPct val="100000"/>
              </a:lnSpc>
              <a:spcBef>
                <a:spcPts val="0"/>
              </a:spcBef>
              <a:buClr>
                <a:srgbClr val="3366FF"/>
              </a:buClr>
              <a:buNone/>
            </a:pPr>
            <a:r>
              <a:rPr lang="en-US" sz="1800" b="1" dirty="0" smtClean="0">
                <a:solidFill>
                  <a:srgbClr val="000000"/>
                </a:solidFill>
              </a:rPr>
              <a:t>Result: </a:t>
            </a:r>
            <a:r>
              <a:rPr lang="en-US" sz="1800" dirty="0" smtClean="0">
                <a:solidFill>
                  <a:srgbClr val="000000"/>
                </a:solidFill>
              </a:rPr>
              <a:t>20 Hz first vertical </a:t>
            </a:r>
            <a:r>
              <a:rPr lang="en-US" sz="1800" dirty="0" err="1" smtClean="0">
                <a:solidFill>
                  <a:srgbClr val="000000"/>
                </a:solidFill>
              </a:rPr>
              <a:t>eigen</a:t>
            </a:r>
            <a:r>
              <a:rPr lang="en-US" sz="1800" dirty="0" smtClean="0">
                <a:solidFill>
                  <a:srgbClr val="000000"/>
                </a:solidFill>
              </a:rPr>
              <a:t>-frequency visible, 10 Hz peak visible, but no increase of amplitude during squeeze</a:t>
            </a:r>
            <a:endParaRPr lang="en-US" sz="1600" dirty="0" smtClean="0">
              <a:solidFill>
                <a:srgbClr val="3366FF"/>
              </a:solidFill>
            </a:endParaRPr>
          </a:p>
          <a:p>
            <a:pPr marL="342900" lvl="1" indent="-342900">
              <a:lnSpc>
                <a:spcPct val="100000"/>
              </a:lnSpc>
              <a:spcBef>
                <a:spcPts val="1200"/>
              </a:spcBef>
              <a:buClr>
                <a:srgbClr val="3366FF"/>
              </a:buClr>
              <a:buFont typeface="+mj-lt"/>
              <a:buAutoNum type="arabicPeriod"/>
            </a:pPr>
            <a:endParaRPr lang="en-US" sz="1600" dirty="0">
              <a:solidFill>
                <a:srgbClr val="3366FF"/>
              </a:solidFill>
            </a:endParaRPr>
          </a:p>
        </p:txBody>
      </p:sp>
      <p:sp>
        <p:nvSpPr>
          <p:cNvPr id="51" name="Rectangle 50"/>
          <p:cNvSpPr/>
          <p:nvPr/>
        </p:nvSpPr>
        <p:spPr>
          <a:xfrm>
            <a:off x="7262585" y="5901044"/>
            <a:ext cx="1794776" cy="50895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G. Arduini,</a:t>
            </a:r>
          </a:p>
          <a:p>
            <a:pPr algn="ctr"/>
            <a:r>
              <a:rPr lang="en-GB" dirty="0" smtClean="0"/>
              <a:t> M. Fitterer</a:t>
            </a:r>
            <a:endParaRPr lang="en-GB" dirty="0"/>
          </a:p>
        </p:txBody>
      </p:sp>
      <p:pic>
        <p:nvPicPr>
          <p:cNvPr id="52" name="Picture 51" descr="fft_adt_MD307_navg10_b2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2286" y="808054"/>
            <a:ext cx="4155075" cy="3317125"/>
          </a:xfrm>
          <a:prstGeom prst="rect">
            <a:avLst/>
          </a:prstGeom>
        </p:spPr>
      </p:pic>
      <p:sp>
        <p:nvSpPr>
          <p:cNvPr id="5" name="Rectangle 4"/>
          <p:cNvSpPr/>
          <p:nvPr/>
        </p:nvSpPr>
        <p:spPr>
          <a:xfrm>
            <a:off x="251519" y="4078782"/>
            <a:ext cx="8522250" cy="2108270"/>
          </a:xfrm>
          <a:prstGeom prst="rect">
            <a:avLst/>
          </a:prstGeom>
        </p:spPr>
        <p:txBody>
          <a:bodyPr wrap="square">
            <a:spAutoFit/>
          </a:bodyPr>
          <a:lstStyle/>
          <a:p>
            <a:pPr marL="0" lvl="1" indent="0">
              <a:lnSpc>
                <a:spcPct val="100000"/>
              </a:lnSpc>
              <a:spcBef>
                <a:spcPts val="1200"/>
              </a:spcBef>
              <a:spcAft>
                <a:spcPts val="600"/>
              </a:spcAft>
              <a:buClr>
                <a:srgbClr val="3366FF"/>
              </a:buClr>
              <a:buNone/>
            </a:pPr>
            <a:r>
              <a:rPr lang="en-US" dirty="0" smtClean="0">
                <a:solidFill>
                  <a:srgbClr val="3366FF"/>
                </a:solidFill>
              </a:rPr>
              <a:t>MD </a:t>
            </a:r>
            <a:r>
              <a:rPr lang="en-US" dirty="0">
                <a:solidFill>
                  <a:srgbClr val="3366FF"/>
                </a:solidFill>
              </a:rPr>
              <a:t>to </a:t>
            </a:r>
            <a:r>
              <a:rPr lang="en-US" dirty="0" smtClean="0">
                <a:solidFill>
                  <a:srgbClr val="3366FF"/>
                </a:solidFill>
              </a:rPr>
              <a:t>study </a:t>
            </a:r>
            <a:r>
              <a:rPr lang="en-US" dirty="0">
                <a:solidFill>
                  <a:srgbClr val="3366FF"/>
                </a:solidFill>
              </a:rPr>
              <a:t>effect of a low frequency </a:t>
            </a:r>
            <a:r>
              <a:rPr lang="en-US" dirty="0" smtClean="0">
                <a:solidFill>
                  <a:srgbClr val="3366FF"/>
                </a:solidFill>
              </a:rPr>
              <a:t>noise on </a:t>
            </a:r>
            <a:r>
              <a:rPr lang="en-US" dirty="0" err="1" smtClean="0">
                <a:solidFill>
                  <a:srgbClr val="3366FF"/>
                </a:solidFill>
              </a:rPr>
              <a:t>emittance</a:t>
            </a:r>
            <a:r>
              <a:rPr lang="en-US" dirty="0" smtClean="0">
                <a:solidFill>
                  <a:srgbClr val="3366FF"/>
                </a:solidFill>
              </a:rPr>
              <a:t> evolution and tail population</a:t>
            </a:r>
          </a:p>
          <a:p>
            <a:pPr marL="285750" lvl="1" indent="-285750">
              <a:lnSpc>
                <a:spcPct val="100000"/>
              </a:lnSpc>
              <a:buClr>
                <a:srgbClr val="3366FF"/>
              </a:buClr>
              <a:buFont typeface="Arial"/>
              <a:buChar char="•"/>
            </a:pPr>
            <a:r>
              <a:rPr lang="en-US" dirty="0" smtClean="0">
                <a:solidFill>
                  <a:srgbClr val="000000"/>
                </a:solidFill>
              </a:rPr>
              <a:t>beam and machine setup:</a:t>
            </a:r>
          </a:p>
          <a:p>
            <a:pPr marL="742950" lvl="2" indent="-285750">
              <a:buClr>
                <a:srgbClr val="3366FF"/>
              </a:buClr>
              <a:buFont typeface="Lucida Grande"/>
              <a:buChar char="-"/>
            </a:pPr>
            <a:r>
              <a:rPr lang="en-US" dirty="0" smtClean="0">
                <a:solidFill>
                  <a:srgbClr val="000000"/>
                </a:solidFill>
              </a:rPr>
              <a:t>weak-strong scenario (single bunch) at injection (colliding)</a:t>
            </a:r>
          </a:p>
          <a:p>
            <a:pPr marL="742950" lvl="2" indent="-285750">
              <a:buClr>
                <a:srgbClr val="3366FF"/>
              </a:buClr>
              <a:buFont typeface="Lucida Grande"/>
              <a:buChar char="-"/>
            </a:pPr>
            <a:r>
              <a:rPr lang="en-US" dirty="0" smtClean="0">
                <a:solidFill>
                  <a:srgbClr val="000000"/>
                </a:solidFill>
              </a:rPr>
              <a:t>mimic long-range encounters with </a:t>
            </a:r>
            <a:r>
              <a:rPr lang="en-US" dirty="0" err="1" smtClean="0">
                <a:solidFill>
                  <a:srgbClr val="000000"/>
                </a:solidFill>
              </a:rPr>
              <a:t>octupoles</a:t>
            </a:r>
            <a:endParaRPr lang="en-US" dirty="0" smtClean="0">
              <a:solidFill>
                <a:srgbClr val="000000"/>
              </a:solidFill>
            </a:endParaRPr>
          </a:p>
          <a:p>
            <a:pPr marL="742950" lvl="2" indent="-285750">
              <a:buClr>
                <a:srgbClr val="3366FF"/>
              </a:buClr>
              <a:buFont typeface="Lucida Grande"/>
              <a:buChar char="-"/>
            </a:pPr>
            <a:r>
              <a:rPr lang="en-US" dirty="0" smtClean="0">
                <a:solidFill>
                  <a:srgbClr val="000000"/>
                </a:solidFill>
              </a:rPr>
              <a:t>apply sinusoidal (10 Hz horizontal, 20 Hz vertical) excitation on both beams</a:t>
            </a:r>
          </a:p>
          <a:p>
            <a:pPr marL="285750" lvl="1" indent="-285750">
              <a:lnSpc>
                <a:spcPct val="100000"/>
              </a:lnSpc>
              <a:buClr>
                <a:srgbClr val="3366FF"/>
              </a:buClr>
              <a:buFont typeface="Arial"/>
              <a:buChar char="•"/>
            </a:pPr>
            <a:r>
              <a:rPr lang="en-US" dirty="0" smtClean="0">
                <a:solidFill>
                  <a:srgbClr val="000000"/>
                </a:solidFill>
              </a:rPr>
              <a:t>record time evolution of </a:t>
            </a:r>
            <a:r>
              <a:rPr lang="en-US" dirty="0" err="1" smtClean="0">
                <a:solidFill>
                  <a:srgbClr val="000000"/>
                </a:solidFill>
              </a:rPr>
              <a:t>emittance</a:t>
            </a:r>
            <a:r>
              <a:rPr lang="en-US" dirty="0" smtClean="0">
                <a:solidFill>
                  <a:srgbClr val="000000"/>
                </a:solidFill>
              </a:rPr>
              <a:t> + tail population with wire scanners and BSRT and diffusion rates with collimator scans</a:t>
            </a:r>
            <a:endParaRPr lang="en-US" dirty="0">
              <a:solidFill>
                <a:srgbClr val="000000"/>
              </a:solidFill>
            </a:endParaRPr>
          </a:p>
        </p:txBody>
      </p:sp>
    </p:spTree>
    <p:extLst>
      <p:ext uri="{BB962C8B-B14F-4D97-AF65-F5344CB8AC3E}">
        <p14:creationId xmlns:p14="http://schemas.microsoft.com/office/powerpoint/2010/main" val="230764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06" y="0"/>
            <a:ext cx="9071193" cy="873703"/>
          </a:xfrm>
        </p:spPr>
        <p:txBody>
          <a:bodyPr/>
          <a:lstStyle/>
          <a:p>
            <a:r>
              <a:rPr lang="en-GB" dirty="0" smtClean="0"/>
              <a:t>Conclusions and consequences</a:t>
            </a:r>
            <a:endParaRPr lang="en-GB" dirty="0"/>
          </a:p>
        </p:txBody>
      </p:sp>
      <p:sp>
        <p:nvSpPr>
          <p:cNvPr id="3" name="Content Placeholder 2"/>
          <p:cNvSpPr>
            <a:spLocks noGrp="1"/>
          </p:cNvSpPr>
          <p:nvPr>
            <p:ph idx="1"/>
          </p:nvPr>
        </p:nvSpPr>
        <p:spPr>
          <a:xfrm>
            <a:off x="0" y="607040"/>
            <a:ext cx="9144000" cy="5855232"/>
          </a:xfrm>
        </p:spPr>
        <p:txBody>
          <a:bodyPr>
            <a:normAutofit/>
          </a:bodyPr>
          <a:lstStyle/>
          <a:p>
            <a:r>
              <a:rPr lang="en-GB" dirty="0" smtClean="0">
                <a:solidFill>
                  <a:schemeClr val="tx1"/>
                </a:solidFill>
              </a:rPr>
              <a:t>No margin to perform CE engineering work during LHC beam operation </a:t>
            </a:r>
            <a:r>
              <a:rPr lang="en-GB" sz="1900" dirty="0" smtClean="0">
                <a:solidFill>
                  <a:schemeClr val="tx1"/>
                </a:solidFill>
              </a:rPr>
              <a:t>(we need factor 10 and it could be that we see already signature today of the cultural noise)</a:t>
            </a:r>
          </a:p>
          <a:p>
            <a:r>
              <a:rPr lang="en-GB" dirty="0">
                <a:solidFill>
                  <a:schemeClr val="tx1"/>
                </a:solidFill>
              </a:rPr>
              <a:t>T</a:t>
            </a:r>
            <a:r>
              <a:rPr lang="en-GB" dirty="0" smtClean="0">
                <a:solidFill>
                  <a:schemeClr val="tx1"/>
                </a:solidFill>
              </a:rPr>
              <a:t>oday the only viable way is to perform work out of beam time that means anticipating to LS2</a:t>
            </a:r>
          </a:p>
          <a:p>
            <a:endParaRPr lang="en-GB" dirty="0" smtClean="0">
              <a:solidFill>
                <a:schemeClr val="tx1"/>
              </a:solidFill>
            </a:endParaRPr>
          </a:p>
          <a:p>
            <a:endParaRPr lang="en-GB" dirty="0" smtClean="0">
              <a:solidFill>
                <a:schemeClr val="tx1"/>
              </a:solidFill>
            </a:endParaRPr>
          </a:p>
          <a:p>
            <a:pPr marL="0" indent="0">
              <a:buNone/>
            </a:pPr>
            <a:endParaRPr lang="en-GB" dirty="0"/>
          </a:p>
        </p:txBody>
      </p:sp>
      <p:pic>
        <p:nvPicPr>
          <p:cNvPr id="6" name="Picture 5"/>
          <p:cNvPicPr>
            <a:picLocks noChangeAspect="1"/>
          </p:cNvPicPr>
          <p:nvPr/>
        </p:nvPicPr>
        <p:blipFill rotWithShape="1">
          <a:blip r:embed="rId2"/>
          <a:srcRect t="5399"/>
          <a:stretch/>
        </p:blipFill>
        <p:spPr>
          <a:xfrm>
            <a:off x="188150" y="3441940"/>
            <a:ext cx="8840503" cy="3476445"/>
          </a:xfrm>
          <a:prstGeom prst="rect">
            <a:avLst/>
          </a:prstGeom>
        </p:spPr>
      </p:pic>
      <p:sp>
        <p:nvSpPr>
          <p:cNvPr id="7" name="Rectangle 6"/>
          <p:cNvSpPr/>
          <p:nvPr/>
        </p:nvSpPr>
        <p:spPr>
          <a:xfrm>
            <a:off x="3761117" y="4641011"/>
            <a:ext cx="327804" cy="2277374"/>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SH</a:t>
            </a:r>
          </a:p>
          <a:p>
            <a:pPr algn="ctr"/>
            <a:r>
              <a:rPr lang="en-GB" sz="1400" dirty="0" smtClean="0"/>
              <a:t>AFT</a:t>
            </a:r>
          </a:p>
        </p:txBody>
      </p:sp>
      <p:sp>
        <p:nvSpPr>
          <p:cNvPr id="8" name="Rectangle 7"/>
          <p:cNvSpPr/>
          <p:nvPr/>
        </p:nvSpPr>
        <p:spPr>
          <a:xfrm>
            <a:off x="4088921" y="4987147"/>
            <a:ext cx="966158" cy="1924254"/>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Caverns  and tunnel</a:t>
            </a:r>
            <a:endParaRPr lang="en-GB" dirty="0"/>
          </a:p>
        </p:txBody>
      </p:sp>
      <p:sp>
        <p:nvSpPr>
          <p:cNvPr id="9" name="Rectangle 8"/>
          <p:cNvSpPr/>
          <p:nvPr/>
        </p:nvSpPr>
        <p:spPr>
          <a:xfrm>
            <a:off x="5072334" y="4641011"/>
            <a:ext cx="345056" cy="2277374"/>
          </a:xfrm>
          <a:prstGeom prst="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F</a:t>
            </a:r>
          </a:p>
          <a:p>
            <a:pPr algn="ctr"/>
            <a:r>
              <a:rPr lang="en-GB" sz="1400" dirty="0" smtClean="0"/>
              <a:t>I</a:t>
            </a:r>
          </a:p>
          <a:p>
            <a:pPr algn="ctr"/>
            <a:r>
              <a:rPr lang="en-GB" sz="1400" dirty="0" smtClean="0"/>
              <a:t>N</a:t>
            </a:r>
          </a:p>
          <a:p>
            <a:pPr algn="ctr"/>
            <a:r>
              <a:rPr lang="en-GB" sz="1400" dirty="0" smtClean="0"/>
              <a:t>I</a:t>
            </a:r>
          </a:p>
          <a:p>
            <a:pPr algn="ctr"/>
            <a:r>
              <a:rPr lang="en-GB" sz="1400" dirty="0" smtClean="0"/>
              <a:t>S</a:t>
            </a:r>
          </a:p>
          <a:p>
            <a:pPr algn="ctr"/>
            <a:r>
              <a:rPr lang="en-GB" sz="1400" dirty="0" smtClean="0"/>
              <a:t>H</a:t>
            </a:r>
          </a:p>
          <a:p>
            <a:pPr algn="ctr"/>
            <a:r>
              <a:rPr lang="en-GB" sz="1400" dirty="0" smtClean="0"/>
              <a:t>I</a:t>
            </a:r>
          </a:p>
          <a:p>
            <a:pPr algn="ctr"/>
            <a:r>
              <a:rPr lang="en-GB" sz="1400" dirty="0" smtClean="0"/>
              <a:t>N</a:t>
            </a:r>
          </a:p>
          <a:p>
            <a:pPr algn="ctr"/>
            <a:r>
              <a:rPr lang="en-GB" sz="1400" dirty="0"/>
              <a:t>G</a:t>
            </a:r>
            <a:endParaRPr lang="en-GB" sz="1400" dirty="0" smtClean="0"/>
          </a:p>
        </p:txBody>
      </p:sp>
      <p:sp>
        <p:nvSpPr>
          <p:cNvPr id="10" name="Rectangle 9"/>
          <p:cNvSpPr/>
          <p:nvPr/>
        </p:nvSpPr>
        <p:spPr>
          <a:xfrm>
            <a:off x="6484189" y="4641010"/>
            <a:ext cx="322053" cy="2284155"/>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smtClean="0"/>
              <a:t>C</a:t>
            </a:r>
          </a:p>
          <a:p>
            <a:pPr algn="ctr"/>
            <a:r>
              <a:rPr lang="en-GB" sz="1400" dirty="0" smtClean="0"/>
              <a:t>O</a:t>
            </a:r>
          </a:p>
          <a:p>
            <a:pPr algn="ctr"/>
            <a:r>
              <a:rPr lang="en-GB" sz="1400" dirty="0" smtClean="0"/>
              <a:t>N</a:t>
            </a:r>
          </a:p>
          <a:p>
            <a:pPr algn="ctr"/>
            <a:r>
              <a:rPr lang="en-GB" sz="1400" dirty="0" smtClean="0"/>
              <a:t>N</a:t>
            </a:r>
          </a:p>
          <a:p>
            <a:pPr algn="ctr"/>
            <a:r>
              <a:rPr lang="en-GB" sz="1400" dirty="0" smtClean="0"/>
              <a:t>E</a:t>
            </a:r>
          </a:p>
          <a:p>
            <a:pPr algn="ctr"/>
            <a:r>
              <a:rPr lang="en-GB" sz="1400" dirty="0" smtClean="0"/>
              <a:t>C</a:t>
            </a:r>
          </a:p>
          <a:p>
            <a:pPr algn="ctr"/>
            <a:r>
              <a:rPr lang="en-GB" sz="1400" dirty="0" smtClean="0"/>
              <a:t>T</a:t>
            </a:r>
          </a:p>
          <a:p>
            <a:pPr algn="ctr"/>
            <a:r>
              <a:rPr lang="en-GB" sz="1400" dirty="0" smtClean="0"/>
              <a:t>I</a:t>
            </a:r>
          </a:p>
          <a:p>
            <a:pPr algn="ctr"/>
            <a:r>
              <a:rPr lang="en-GB" sz="1400" dirty="0" smtClean="0"/>
              <a:t>O</a:t>
            </a:r>
          </a:p>
          <a:p>
            <a:pPr algn="ctr"/>
            <a:r>
              <a:rPr lang="en-GB" sz="1400" dirty="0"/>
              <a:t>N</a:t>
            </a:r>
            <a:endParaRPr lang="en-GB" sz="1400" dirty="0" smtClean="0"/>
          </a:p>
        </p:txBody>
      </p:sp>
      <p:pic>
        <p:nvPicPr>
          <p:cNvPr id="11" name="Picture 10"/>
          <p:cNvPicPr>
            <a:picLocks noChangeAspect="1"/>
          </p:cNvPicPr>
          <p:nvPr/>
        </p:nvPicPr>
        <p:blipFill rotWithShape="1">
          <a:blip r:embed="rId3" cstate="email">
            <a:extLst>
              <a:ext uri="{28A0092B-C50C-407E-A947-70E740481C1C}">
                <a14:useLocalDpi xmlns:a14="http://schemas.microsoft.com/office/drawing/2010/main" val="0"/>
              </a:ext>
            </a:extLst>
          </a:blip>
          <a:srcRect t="6019" b="15655"/>
          <a:stretch/>
        </p:blipFill>
        <p:spPr>
          <a:xfrm>
            <a:off x="3076575" y="1192880"/>
            <a:ext cx="6009753" cy="2999002"/>
          </a:xfrm>
          <a:prstGeom prst="rect">
            <a:avLst/>
          </a:prstGeom>
        </p:spPr>
      </p:pic>
      <p:grpSp>
        <p:nvGrpSpPr>
          <p:cNvPr id="4" name="Group 3"/>
          <p:cNvGrpSpPr/>
          <p:nvPr/>
        </p:nvGrpSpPr>
        <p:grpSpPr>
          <a:xfrm>
            <a:off x="3558100" y="2506483"/>
            <a:ext cx="4100365" cy="1032082"/>
            <a:chOff x="3558100" y="2506483"/>
            <a:chExt cx="4100365" cy="1032082"/>
          </a:xfrm>
        </p:grpSpPr>
        <p:sp>
          <p:nvSpPr>
            <p:cNvPr id="12" name="Rectangle 11"/>
            <p:cNvSpPr/>
            <p:nvPr/>
          </p:nvSpPr>
          <p:spPr>
            <a:xfrm rot="21037965">
              <a:off x="3558100" y="3098047"/>
              <a:ext cx="1064948" cy="440518"/>
            </a:xfrm>
            <a:prstGeom prst="rect">
              <a:avLst/>
            </a:prstGeom>
            <a:solidFill>
              <a:srgbClr val="FF0000">
                <a:alpha val="4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rot="21037965">
              <a:off x="7228613" y="2506483"/>
              <a:ext cx="429852" cy="440518"/>
            </a:xfrm>
            <a:prstGeom prst="rect">
              <a:avLst/>
            </a:prstGeom>
            <a:solidFill>
              <a:srgbClr val="FF0000">
                <a:alpha val="4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920727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additive="base">
                                        <p:cTn id="31" dur="500" fill="hold"/>
                                        <p:tgtEl>
                                          <p:spTgt spid="9"/>
                                        </p:tgtEl>
                                        <p:attrNameLst>
                                          <p:attrName>ppt_x</p:attrName>
                                        </p:attrNameLst>
                                      </p:cBhvr>
                                      <p:tavLst>
                                        <p:tav tm="0">
                                          <p:val>
                                            <p:strVal val="#ppt_x"/>
                                          </p:val>
                                        </p:tav>
                                        <p:tav tm="100000">
                                          <p:val>
                                            <p:strVal val="#ppt_x"/>
                                          </p:val>
                                        </p:tav>
                                      </p:tavLst>
                                    </p:anim>
                                    <p:anim calcmode="lin" valueType="num">
                                      <p:cBhvr additive="base">
                                        <p:cTn id="3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ppt_x"/>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pPr/>
              <a:t>13</a:t>
            </a:fld>
            <a:endParaRPr lang="en-US" dirty="0"/>
          </a:p>
        </p:txBody>
      </p:sp>
      <p:sp>
        <p:nvSpPr>
          <p:cNvPr id="6" name="Title 5"/>
          <p:cNvSpPr>
            <a:spLocks noGrp="1"/>
          </p:cNvSpPr>
          <p:nvPr>
            <p:ph type="title"/>
          </p:nvPr>
        </p:nvSpPr>
        <p:spPr>
          <a:xfrm>
            <a:off x="114300" y="2932113"/>
            <a:ext cx="8229600" cy="914400"/>
          </a:xfrm>
        </p:spPr>
        <p:txBody>
          <a:bodyPr/>
          <a:lstStyle/>
          <a:p>
            <a:r>
              <a:rPr lang="en-GB" i="1" dirty="0" smtClean="0"/>
              <a:t>The Double Decker in a nutshell</a:t>
            </a:r>
            <a:endParaRPr lang="en-GB" i="1" dirty="0"/>
          </a:p>
        </p:txBody>
      </p:sp>
      <mc:AlternateContent xmlns:mc="http://schemas.openxmlformats.org/markup-compatibility/2006" xmlns:a14="http://schemas.microsoft.com/office/drawing/2010/main">
        <mc:Choice Requires="a14">
          <p:sp>
            <p:nvSpPr>
              <p:cNvPr id="5" name="Footer Placeholder 4"/>
              <p:cNvSpPr>
                <a:spLocks noGrp="1"/>
              </p:cNvSpPr>
              <p:nvPr>
                <p:ph type="ftr" sz="quarter" idx="3"/>
              </p:nvPr>
            </p:nvSpPr>
            <p:spPr/>
            <p:txBody>
              <a:body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5" name="Footer Placeholder 4"/>
              <p:cNvSpPr>
                <a:spLocks noGrp="1" noRot="1" noChangeAspect="1" noMove="1" noResize="1" noEditPoints="1" noAdjustHandles="1" noChangeArrowheads="1" noChangeShapeType="1" noTextEdit="1"/>
              </p:cNvSpPr>
              <p:nvPr>
                <p:ph type="ftr" sz="quarter" idx="3"/>
              </p:nvPr>
            </p:nvSpPr>
            <p:spPr>
              <a:blipFill rotWithShape="0">
                <a:blip r:embed="rId2"/>
                <a:stretch>
                  <a:fillRect t="-61667" b="-96667"/>
                </a:stretch>
              </a:blipFill>
            </p:spPr>
            <p:txBody>
              <a:bodyPr/>
              <a:lstStyle/>
              <a:p>
                <a:r>
                  <a:rPr lang="en-GB">
                    <a:noFill/>
                  </a:rPr>
                  <a:t> </a:t>
                </a:r>
              </a:p>
            </p:txBody>
          </p:sp>
        </mc:Fallback>
      </mc:AlternateContent>
    </p:spTree>
    <p:extLst>
      <p:ext uri="{BB962C8B-B14F-4D97-AF65-F5344CB8AC3E}">
        <p14:creationId xmlns:p14="http://schemas.microsoft.com/office/powerpoint/2010/main" val="28832103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1545"/>
            <a:ext cx="9144000" cy="914400"/>
          </a:xfrm>
        </p:spPr>
        <p:txBody>
          <a:bodyPr/>
          <a:lstStyle/>
          <a:p>
            <a:r>
              <a:rPr lang="en-GB" dirty="0" smtClean="0"/>
              <a:t>Double decker key facts </a:t>
            </a:r>
            <a:endParaRPr lang="en-GB" dirty="0"/>
          </a:p>
        </p:txBody>
      </p:sp>
      <p:sp>
        <p:nvSpPr>
          <p:cNvPr id="2" name="Content Placeholder 1"/>
          <p:cNvSpPr>
            <a:spLocks noGrp="1"/>
          </p:cNvSpPr>
          <p:nvPr>
            <p:ph sz="quarter" idx="4294967295"/>
          </p:nvPr>
        </p:nvSpPr>
        <p:spPr>
          <a:xfrm>
            <a:off x="0" y="661306"/>
            <a:ext cx="9144000" cy="5894615"/>
          </a:xfrm>
        </p:spPr>
        <p:txBody>
          <a:bodyPr/>
          <a:lstStyle/>
          <a:p>
            <a:pPr marL="571500" indent="-571500">
              <a:buFont typeface="Arial" panose="020B0604020202020204" pitchFamily="34" charset="0"/>
              <a:buChar char="•"/>
            </a:pPr>
            <a:r>
              <a:rPr lang="en-GB" sz="1600" dirty="0" smtClean="0">
                <a:solidFill>
                  <a:schemeClr val="tx1"/>
                </a:solidFill>
              </a:rPr>
              <a:t>Allows having the underground infrastructure on the same side of the LHC tunnel both for Point 1 and Point 5 (avoiding interference with the transport area) </a:t>
            </a:r>
          </a:p>
          <a:p>
            <a:pPr marL="571500" indent="-571500">
              <a:buFont typeface="Arial" panose="020B0604020202020204" pitchFamily="34" charset="0"/>
              <a:buChar char="•"/>
            </a:pPr>
            <a:r>
              <a:rPr lang="en-GB" sz="1600" dirty="0" smtClean="0">
                <a:solidFill>
                  <a:schemeClr val="tx1"/>
                </a:solidFill>
              </a:rPr>
              <a:t>Reduce the depth of the pit (≈ -11 m)</a:t>
            </a:r>
          </a:p>
          <a:p>
            <a:pPr marL="571500" indent="-571500">
              <a:buFont typeface="Arial" panose="020B0604020202020204" pitchFamily="34" charset="0"/>
              <a:buChar char="•"/>
            </a:pPr>
            <a:r>
              <a:rPr lang="en-GB" sz="1600" dirty="0" smtClean="0">
                <a:solidFill>
                  <a:schemeClr val="tx1"/>
                </a:solidFill>
              </a:rPr>
              <a:t>Provide solution to bring much nearer RF equipment to the RF crab cavities and to access the DFX and DFM from a convenient angle with the SC link. It eases the installation of the SC links and its integration (SC links get also shorter about 60 m). </a:t>
            </a:r>
          </a:p>
          <a:p>
            <a:pPr marL="571500" indent="-571500">
              <a:buFont typeface="Arial" panose="020B0604020202020204" pitchFamily="34" charset="0"/>
              <a:buChar char="•"/>
            </a:pPr>
            <a:r>
              <a:rPr lang="en-GB" sz="1600" dirty="0" smtClean="0">
                <a:solidFill>
                  <a:schemeClr val="tx1"/>
                </a:solidFill>
              </a:rPr>
              <a:t>Reduces the disruption in LS3 of the LHC tunnels with benefit from the planning point of view, avoiding to transport the gravels out from the experimental pits and reducing the risk of inducing structural problem to the LHC machine tunnel</a:t>
            </a:r>
          </a:p>
          <a:p>
            <a:pPr marL="571500" indent="-571500">
              <a:buFont typeface="Arial" panose="020B0604020202020204" pitchFamily="34" charset="0"/>
              <a:buChar char="•"/>
            </a:pPr>
            <a:r>
              <a:rPr lang="en-GB" sz="1600" dirty="0" smtClean="0">
                <a:solidFill>
                  <a:schemeClr val="tx1"/>
                </a:solidFill>
              </a:rPr>
              <a:t>Increase the distance between the LHC machine and the UR/US providing good radiation shielding, limiting naturally ODH risk from the LHC main tunnel, allowing access during </a:t>
            </a:r>
            <a:r>
              <a:rPr lang="en-GB" sz="1600" dirty="0">
                <a:solidFill>
                  <a:schemeClr val="tx1"/>
                </a:solidFill>
              </a:rPr>
              <a:t>operation  and </a:t>
            </a:r>
            <a:r>
              <a:rPr lang="en-GB" sz="1600" dirty="0" smtClean="0">
                <a:solidFill>
                  <a:schemeClr val="tx1"/>
                </a:solidFill>
              </a:rPr>
              <a:t> increasing further </a:t>
            </a:r>
            <a:r>
              <a:rPr lang="en-GB" sz="1600" dirty="0">
                <a:solidFill>
                  <a:schemeClr val="tx1"/>
                </a:solidFill>
              </a:rPr>
              <a:t>vibration </a:t>
            </a:r>
            <a:r>
              <a:rPr lang="en-GB" sz="1600" dirty="0" smtClean="0">
                <a:solidFill>
                  <a:schemeClr val="tx1"/>
                </a:solidFill>
              </a:rPr>
              <a:t>reduction during excavation ( Shaft moved far from the IT area)  </a:t>
            </a:r>
          </a:p>
          <a:p>
            <a:pPr marL="571500" indent="-571500">
              <a:buFont typeface="Arial" panose="020B0604020202020204" pitchFamily="34" charset="0"/>
              <a:buChar char="•"/>
            </a:pPr>
            <a:r>
              <a:rPr lang="en-GB" sz="1600" dirty="0">
                <a:solidFill>
                  <a:schemeClr val="tx1"/>
                </a:solidFill>
              </a:rPr>
              <a:t>Provide the solution for the connection to the </a:t>
            </a:r>
            <a:r>
              <a:rPr lang="en-GB" sz="1600" dirty="0" smtClean="0">
                <a:solidFill>
                  <a:schemeClr val="tx1"/>
                </a:solidFill>
              </a:rPr>
              <a:t>BBLRs , </a:t>
            </a:r>
            <a:r>
              <a:rPr lang="en-GB" sz="1600" dirty="0">
                <a:solidFill>
                  <a:schemeClr val="tx1"/>
                </a:solidFill>
              </a:rPr>
              <a:t>if </a:t>
            </a:r>
            <a:r>
              <a:rPr lang="en-GB" sz="1600" dirty="0" smtClean="0">
                <a:solidFill>
                  <a:schemeClr val="tx1"/>
                </a:solidFill>
              </a:rPr>
              <a:t>they </a:t>
            </a:r>
            <a:r>
              <a:rPr lang="en-GB" sz="1600" dirty="0">
                <a:solidFill>
                  <a:schemeClr val="tx1"/>
                </a:solidFill>
              </a:rPr>
              <a:t>will be integrated in the baseline </a:t>
            </a:r>
            <a:r>
              <a:rPr lang="en-GB" sz="1600" dirty="0" smtClean="0">
                <a:solidFill>
                  <a:schemeClr val="tx1"/>
                </a:solidFill>
              </a:rPr>
              <a:t>(space already </a:t>
            </a:r>
            <a:r>
              <a:rPr lang="en-GB" sz="1600" dirty="0">
                <a:solidFill>
                  <a:schemeClr val="tx1"/>
                </a:solidFill>
              </a:rPr>
              <a:t>accounted for</a:t>
            </a:r>
            <a:r>
              <a:rPr lang="en-GB" sz="1600" dirty="0" smtClean="0">
                <a:solidFill>
                  <a:schemeClr val="tx1"/>
                </a:solidFill>
              </a:rPr>
              <a:t>)</a:t>
            </a:r>
          </a:p>
          <a:p>
            <a:pPr marL="571500" indent="-571500">
              <a:buFont typeface="Arial" panose="020B0604020202020204" pitchFamily="34" charset="0"/>
              <a:buChar char="•"/>
            </a:pPr>
            <a:r>
              <a:rPr lang="en-GB" sz="1600" dirty="0" smtClean="0">
                <a:solidFill>
                  <a:schemeClr val="tx1"/>
                </a:solidFill>
              </a:rPr>
              <a:t>It is considered that the following equipment can be installed in the LHC tunnel</a:t>
            </a:r>
          </a:p>
          <a:p>
            <a:pPr marL="1028700" lvl="1" indent="-571500">
              <a:buFont typeface="Arial" panose="020B0604020202020204" pitchFamily="34" charset="0"/>
              <a:buChar char="•"/>
            </a:pPr>
            <a:r>
              <a:rPr lang="en-GB" sz="1600" dirty="0" smtClean="0">
                <a:solidFill>
                  <a:schemeClr val="tx1"/>
                </a:solidFill>
              </a:rPr>
              <a:t>Q.H. power units: possible location present installation area for the IT power converters</a:t>
            </a:r>
          </a:p>
          <a:p>
            <a:pPr marL="1028700" lvl="1" indent="-571500">
              <a:buFont typeface="Arial" panose="020B0604020202020204" pitchFamily="34" charset="0"/>
              <a:buChar char="•"/>
            </a:pPr>
            <a:r>
              <a:rPr lang="en-GB" sz="1600" dirty="0" smtClean="0">
                <a:solidFill>
                  <a:schemeClr val="tx1"/>
                </a:solidFill>
              </a:rPr>
              <a:t>Extra collimation racks near the present collimation racks </a:t>
            </a:r>
            <a:endParaRPr lang="en-GB" sz="1600" dirty="0" smtClean="0"/>
          </a:p>
          <a:p>
            <a:endParaRPr lang="en-GB" sz="2400" dirty="0" smtClean="0"/>
          </a:p>
        </p:txBody>
      </p:sp>
      <p:sp>
        <p:nvSpPr>
          <p:cNvPr id="6" name="Rounded Rectangle 5"/>
          <p:cNvSpPr/>
          <p:nvPr/>
        </p:nvSpPr>
        <p:spPr>
          <a:xfrm>
            <a:off x="241300" y="1253896"/>
            <a:ext cx="8661400" cy="3025321"/>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sz="3600" dirty="0" smtClean="0"/>
              <a:t>Key  requirement:</a:t>
            </a:r>
          </a:p>
          <a:p>
            <a:pPr algn="ctr"/>
            <a:r>
              <a:rPr lang="en-GB" sz="3600" dirty="0"/>
              <a:t>a</a:t>
            </a:r>
            <a:r>
              <a:rPr lang="en-GB" sz="3600" dirty="0" smtClean="0"/>
              <a:t>ccess to all the active equipment installed in the underground structure in all the machine conditions included in beam</a:t>
            </a:r>
          </a:p>
        </p:txBody>
      </p:sp>
    </p:spTree>
    <p:extLst>
      <p:ext uri="{BB962C8B-B14F-4D97-AF65-F5344CB8AC3E}">
        <p14:creationId xmlns:p14="http://schemas.microsoft.com/office/powerpoint/2010/main" val="3558985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1545"/>
            <a:ext cx="9144000" cy="914400"/>
          </a:xfrm>
        </p:spPr>
        <p:txBody>
          <a:bodyPr/>
          <a:lstStyle/>
          <a:p>
            <a:r>
              <a:rPr lang="en-GB" dirty="0" smtClean="0"/>
              <a:t>Double Decker safety </a:t>
            </a:r>
            <a:endParaRPr lang="en-GB" dirty="0"/>
          </a:p>
        </p:txBody>
      </p:sp>
      <p:sp>
        <p:nvSpPr>
          <p:cNvPr id="2" name="Content Placeholder 1"/>
          <p:cNvSpPr>
            <a:spLocks noGrp="1"/>
          </p:cNvSpPr>
          <p:nvPr>
            <p:ph sz="quarter" idx="4294967295"/>
          </p:nvPr>
        </p:nvSpPr>
        <p:spPr>
          <a:xfrm>
            <a:off x="0" y="653143"/>
            <a:ext cx="9144000" cy="5885134"/>
          </a:xfrm>
        </p:spPr>
        <p:txBody>
          <a:bodyPr/>
          <a:lstStyle/>
          <a:p>
            <a:pPr marL="571500" indent="-571500">
              <a:buFont typeface="Arial" panose="020B0604020202020204" pitchFamily="34" charset="0"/>
              <a:buChar char="•"/>
            </a:pPr>
            <a:r>
              <a:rPr lang="en-GB" sz="2400" dirty="0" smtClean="0"/>
              <a:t>All required ventilation and safety ducts have been added as such for this integration. The real related loads should be re-analysed in the next optimisation phase </a:t>
            </a:r>
          </a:p>
          <a:p>
            <a:pPr marL="571500" indent="-571500">
              <a:buFont typeface="Arial" panose="020B0604020202020204" pitchFamily="34" charset="0"/>
              <a:buChar char="•"/>
            </a:pPr>
            <a:r>
              <a:rPr lang="en-GB" sz="2400" dirty="0" smtClean="0"/>
              <a:t>Emergency rooms have been installed along the tunnel length </a:t>
            </a:r>
          </a:p>
          <a:p>
            <a:pPr marL="571500" indent="-571500">
              <a:buFont typeface="Arial" panose="020B0604020202020204" pitchFamily="34" charset="0"/>
              <a:buChar char="•"/>
            </a:pPr>
            <a:r>
              <a:rPr lang="en-GB" sz="2400" dirty="0" smtClean="0"/>
              <a:t>A safety exit from the UA opposite to the main access shaft to the LHC tunnel is under study (not pictured here). The implementation requires in depth analysis of the impact of linking the LHC tunnel and the Double </a:t>
            </a:r>
            <a:r>
              <a:rPr lang="en-GB" sz="2400" dirty="0"/>
              <a:t>D</a:t>
            </a:r>
            <a:r>
              <a:rPr lang="en-GB" sz="2400" dirty="0" smtClean="0"/>
              <a:t>ecker structure (importing risks, operational impact,…). Its addition it is transparent from the integration point of view with the exception of ventilation and accesses. </a:t>
            </a:r>
          </a:p>
        </p:txBody>
      </p:sp>
    </p:spTree>
    <p:extLst>
      <p:ext uri="{BB962C8B-B14F-4D97-AF65-F5344CB8AC3E}">
        <p14:creationId xmlns:p14="http://schemas.microsoft.com/office/powerpoint/2010/main" val="39278545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35" y="526488"/>
            <a:ext cx="9152617" cy="3054428"/>
          </a:xfrm>
          <a:prstGeom prst="rect">
            <a:avLst/>
          </a:prstGeom>
          <a:solidFill>
            <a:schemeClr val="accent6">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solidFill>
                  <a:srgbClr val="FF0000"/>
                </a:solidFill>
              </a:rPr>
              <a:t>Triggering</a:t>
            </a:r>
          </a:p>
          <a:p>
            <a:pPr algn="ctr"/>
            <a:r>
              <a:rPr lang="en-GB" dirty="0" smtClean="0">
                <a:solidFill>
                  <a:srgbClr val="FF0000"/>
                </a:solidFill>
              </a:rPr>
              <a:t>The 1.9 K Cold </a:t>
            </a:r>
            <a:r>
              <a:rPr lang="en-GB" dirty="0">
                <a:solidFill>
                  <a:srgbClr val="FF0000"/>
                </a:solidFill>
              </a:rPr>
              <a:t>B</a:t>
            </a:r>
            <a:r>
              <a:rPr lang="en-GB" dirty="0" smtClean="0">
                <a:solidFill>
                  <a:srgbClr val="FF0000"/>
                </a:solidFill>
              </a:rPr>
              <a:t>ox output shall not be 18 meters higher than the distribution line -&gt; </a:t>
            </a:r>
          </a:p>
          <a:p>
            <a:pPr algn="ctr"/>
            <a:r>
              <a:rPr lang="en-GB" dirty="0" smtClean="0">
                <a:solidFill>
                  <a:srgbClr val="FF0000"/>
                </a:solidFill>
              </a:rPr>
              <a:t>use this constraint as an opportunity to:</a:t>
            </a:r>
          </a:p>
          <a:p>
            <a:pPr marL="285750" indent="-285750" algn="ctr">
              <a:buFontTx/>
              <a:buChar char="-"/>
            </a:pPr>
            <a:r>
              <a:rPr lang="en-GB" dirty="0" smtClean="0">
                <a:solidFill>
                  <a:srgbClr val="00B050"/>
                </a:solidFill>
              </a:rPr>
              <a:t>Increase the distance between the service tunnel and the machine </a:t>
            </a:r>
          </a:p>
          <a:p>
            <a:pPr algn="ctr"/>
            <a:r>
              <a:rPr lang="en-GB" dirty="0" smtClean="0">
                <a:solidFill>
                  <a:srgbClr val="00B050"/>
                </a:solidFill>
              </a:rPr>
              <a:t>(vibrations and radiation attenuation)</a:t>
            </a:r>
          </a:p>
          <a:p>
            <a:pPr marL="285750" indent="-285750" algn="ctr">
              <a:buFontTx/>
              <a:buChar char="-"/>
            </a:pPr>
            <a:r>
              <a:rPr lang="en-GB" dirty="0" smtClean="0">
                <a:solidFill>
                  <a:srgbClr val="00B050"/>
                </a:solidFill>
              </a:rPr>
              <a:t>Avoid to invade the transport area</a:t>
            </a:r>
          </a:p>
          <a:p>
            <a:pPr marL="285750" indent="-285750" algn="ctr">
              <a:buFontTx/>
              <a:buChar char="-"/>
            </a:pPr>
            <a:r>
              <a:rPr lang="en-GB" dirty="0" smtClean="0">
                <a:solidFill>
                  <a:srgbClr val="00B050"/>
                </a:solidFill>
              </a:rPr>
              <a:t>Provide smarter access for the connection between </a:t>
            </a:r>
            <a:r>
              <a:rPr lang="en-GB" dirty="0" err="1" smtClean="0">
                <a:solidFill>
                  <a:srgbClr val="00B050"/>
                </a:solidFill>
              </a:rPr>
              <a:t>cryo</a:t>
            </a:r>
            <a:r>
              <a:rPr lang="en-GB" dirty="0" smtClean="0">
                <a:solidFill>
                  <a:srgbClr val="00B050"/>
                </a:solidFill>
              </a:rPr>
              <a:t> and powering to the machine</a:t>
            </a:r>
          </a:p>
          <a:p>
            <a:pPr marL="285750" indent="-285750" algn="ctr">
              <a:buFontTx/>
              <a:buChar char="-"/>
            </a:pPr>
            <a:r>
              <a:rPr lang="en-GB" dirty="0" smtClean="0">
                <a:solidFill>
                  <a:srgbClr val="00B050"/>
                </a:solidFill>
              </a:rPr>
              <a:t>Reduce the impact on the LS3 decoupling the planning as much as possible</a:t>
            </a:r>
          </a:p>
          <a:p>
            <a:pPr marL="285750" indent="-285750" algn="ctr">
              <a:buFontTx/>
              <a:buChar char="-"/>
            </a:pPr>
            <a:r>
              <a:rPr lang="en-GB" dirty="0" smtClean="0">
                <a:solidFill>
                  <a:srgbClr val="00B050"/>
                </a:solidFill>
              </a:rPr>
              <a:t>Provide opportunity for system optimisation for efficiency and costs</a:t>
            </a:r>
          </a:p>
          <a:p>
            <a:pPr marL="285750" indent="-285750" algn="ctr">
              <a:buFontTx/>
              <a:buChar char="-"/>
            </a:pPr>
            <a:r>
              <a:rPr lang="en-GB" dirty="0" smtClean="0">
                <a:solidFill>
                  <a:srgbClr val="00B050"/>
                </a:solidFill>
              </a:rPr>
              <a:t>Target technical infrastructure installation during Run III</a:t>
            </a:r>
          </a:p>
        </p:txBody>
      </p:sp>
      <p:sp>
        <p:nvSpPr>
          <p:cNvPr id="15" name="Title 12"/>
          <p:cNvSpPr txBox="1">
            <a:spLocks/>
          </p:cNvSpPr>
          <p:nvPr/>
        </p:nvSpPr>
        <p:spPr>
          <a:xfrm>
            <a:off x="0" y="21697"/>
            <a:ext cx="9144000" cy="616658"/>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400" dirty="0" smtClean="0"/>
              <a:t>The Double Decker approach</a:t>
            </a:r>
            <a:endParaRPr lang="en-GB" sz="3400" dirty="0"/>
          </a:p>
        </p:txBody>
      </p:sp>
      <p:pic>
        <p:nvPicPr>
          <p:cNvPr id="16" name="Picture 15"/>
          <p:cNvPicPr>
            <a:picLocks noChangeAspect="1"/>
          </p:cNvPicPr>
          <p:nvPr/>
        </p:nvPicPr>
        <p:blipFill rotWithShape="1">
          <a:blip r:embed="rId2" cstate="print">
            <a:extLst>
              <a:ext uri="{28A0092B-C50C-407E-A947-70E740481C1C}">
                <a14:useLocalDpi xmlns:a14="http://schemas.microsoft.com/office/drawing/2010/main" val="0"/>
              </a:ext>
            </a:extLst>
          </a:blip>
          <a:srcRect l="8439" t="7917" r="3185" b="11763"/>
          <a:stretch/>
        </p:blipFill>
        <p:spPr>
          <a:xfrm>
            <a:off x="-8617" y="2216966"/>
            <a:ext cx="9152617" cy="4694155"/>
          </a:xfrm>
          <a:prstGeom prst="rect">
            <a:avLst/>
          </a:prstGeom>
        </p:spPr>
      </p:pic>
      <p:grpSp>
        <p:nvGrpSpPr>
          <p:cNvPr id="23" name="Group 22"/>
          <p:cNvGrpSpPr/>
          <p:nvPr/>
        </p:nvGrpSpPr>
        <p:grpSpPr>
          <a:xfrm>
            <a:off x="0" y="-47456"/>
            <a:ext cx="5051539" cy="4193879"/>
            <a:chOff x="0" y="-47456"/>
            <a:chExt cx="5051539" cy="4193879"/>
          </a:xfrm>
        </p:grpSpPr>
        <p:grpSp>
          <p:nvGrpSpPr>
            <p:cNvPr id="13" name="Group 12"/>
            <p:cNvGrpSpPr/>
            <p:nvPr/>
          </p:nvGrpSpPr>
          <p:grpSpPr>
            <a:xfrm>
              <a:off x="0" y="-47456"/>
              <a:ext cx="5051539" cy="2950234"/>
              <a:chOff x="-3179384" y="-246579"/>
              <a:chExt cx="5051539" cy="2950234"/>
            </a:xfrm>
          </p:grpSpPr>
          <p:pic>
            <p:nvPicPr>
              <p:cNvPr id="21" name="Picture 20"/>
              <p:cNvPicPr>
                <a:picLocks noChangeAspect="1"/>
              </p:cNvPicPr>
              <p:nvPr/>
            </p:nvPicPr>
            <p:blipFill rotWithShape="1">
              <a:blip r:embed="rId3" cstate="print">
                <a:extLst>
                  <a:ext uri="{28A0092B-C50C-407E-A947-70E740481C1C}">
                    <a14:useLocalDpi xmlns:a14="http://schemas.microsoft.com/office/drawing/2010/main" val="0"/>
                  </a:ext>
                </a:extLst>
              </a:blip>
              <a:srcRect r="5662"/>
              <a:stretch/>
            </p:blipFill>
            <p:spPr>
              <a:xfrm>
                <a:off x="-3179384" y="-246579"/>
                <a:ext cx="4931984" cy="2950234"/>
              </a:xfrm>
              <a:prstGeom prst="rect">
                <a:avLst/>
              </a:prstGeom>
            </p:spPr>
          </p:pic>
          <p:sp>
            <p:nvSpPr>
              <p:cNvPr id="11" name="Rectangle 10"/>
              <p:cNvSpPr/>
              <p:nvPr/>
            </p:nvSpPr>
            <p:spPr>
              <a:xfrm>
                <a:off x="1319685" y="-246579"/>
                <a:ext cx="552470" cy="2950234"/>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C</a:t>
                </a:r>
              </a:p>
              <a:p>
                <a:pPr algn="ctr"/>
                <a:r>
                  <a:rPr lang="en-GB" sz="2400" dirty="0" smtClean="0"/>
                  <a:t>R</a:t>
                </a:r>
              </a:p>
              <a:p>
                <a:pPr algn="ctr"/>
                <a:r>
                  <a:rPr lang="en-GB" sz="2400" dirty="0" smtClean="0"/>
                  <a:t>A</a:t>
                </a:r>
              </a:p>
              <a:p>
                <a:pPr algn="ctr"/>
                <a:r>
                  <a:rPr lang="en-GB" sz="2400" dirty="0" smtClean="0"/>
                  <a:t>B</a:t>
                </a:r>
                <a:endParaRPr lang="en-GB" sz="2400" dirty="0"/>
              </a:p>
            </p:txBody>
          </p:sp>
        </p:grpSp>
        <p:sp>
          <p:nvSpPr>
            <p:cNvPr id="3" name="Down Arrow 2"/>
            <p:cNvSpPr/>
            <p:nvPr/>
          </p:nvSpPr>
          <p:spPr>
            <a:xfrm rot="12141377">
              <a:off x="2026631" y="2719920"/>
              <a:ext cx="690114" cy="1426503"/>
            </a:xfrm>
            <a:prstGeom prst="downArrow">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4" name="Group 33"/>
          <p:cNvGrpSpPr/>
          <p:nvPr/>
        </p:nvGrpSpPr>
        <p:grpSpPr>
          <a:xfrm>
            <a:off x="-119417" y="20608"/>
            <a:ext cx="8352394" cy="5162927"/>
            <a:chOff x="334137" y="-19089"/>
            <a:chExt cx="8352394" cy="5162927"/>
          </a:xfrm>
        </p:grpSpPr>
        <p:grpSp>
          <p:nvGrpSpPr>
            <p:cNvPr id="30" name="Group 29"/>
            <p:cNvGrpSpPr/>
            <p:nvPr/>
          </p:nvGrpSpPr>
          <p:grpSpPr>
            <a:xfrm>
              <a:off x="334137" y="-19089"/>
              <a:ext cx="8329863" cy="5162927"/>
              <a:chOff x="334137" y="0"/>
              <a:chExt cx="8329863" cy="5162927"/>
            </a:xfrm>
          </p:grpSpPr>
          <p:pic>
            <p:nvPicPr>
              <p:cNvPr id="28" name="Picture 27"/>
              <p:cNvPicPr>
                <a:picLocks noChangeAspect="1"/>
              </p:cNvPicPr>
              <p:nvPr/>
            </p:nvPicPr>
            <p:blipFill rotWithShape="1">
              <a:blip r:embed="rId4">
                <a:extLst>
                  <a:ext uri="{28A0092B-C50C-407E-A947-70E740481C1C}">
                    <a14:useLocalDpi xmlns:a14="http://schemas.microsoft.com/office/drawing/2010/main" val="0"/>
                  </a:ext>
                </a:extLst>
              </a:blip>
              <a:srcRect t="13099" b="11481"/>
              <a:stretch/>
            </p:blipFill>
            <p:spPr>
              <a:xfrm>
                <a:off x="334137" y="0"/>
                <a:ext cx="8329863" cy="3545174"/>
              </a:xfrm>
              <a:prstGeom prst="rect">
                <a:avLst/>
              </a:prstGeom>
            </p:spPr>
            <p:style>
              <a:lnRef idx="2">
                <a:schemeClr val="dk1"/>
              </a:lnRef>
              <a:fillRef idx="1">
                <a:schemeClr val="lt1"/>
              </a:fillRef>
              <a:effectRef idx="0">
                <a:schemeClr val="dk1"/>
              </a:effectRef>
              <a:fontRef idx="minor">
                <a:schemeClr val="dk1"/>
              </a:fontRef>
            </p:style>
          </p:pic>
          <p:sp>
            <p:nvSpPr>
              <p:cNvPr id="29" name="Down Arrow 28"/>
              <p:cNvSpPr/>
              <p:nvPr/>
            </p:nvSpPr>
            <p:spPr>
              <a:xfrm rot="8913561">
                <a:off x="5683415" y="2889734"/>
                <a:ext cx="690114" cy="2273193"/>
              </a:xfrm>
              <a:prstGeom prst="downArrow">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33" name="Rectangle 32"/>
            <p:cNvSpPr/>
            <p:nvPr/>
          </p:nvSpPr>
          <p:spPr>
            <a:xfrm>
              <a:off x="5963726" y="1866208"/>
              <a:ext cx="2722805" cy="1696991"/>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Powering </a:t>
              </a:r>
            </a:p>
            <a:p>
              <a:pPr algn="ctr"/>
              <a:r>
                <a:rPr lang="en-GB" sz="2400" dirty="0" smtClean="0"/>
                <a:t>and </a:t>
              </a:r>
            </a:p>
            <a:p>
              <a:pPr algn="ctr"/>
              <a:r>
                <a:rPr lang="en-GB" sz="2400" dirty="0" smtClean="0"/>
                <a:t>protection </a:t>
              </a:r>
            </a:p>
          </p:txBody>
        </p:sp>
      </p:grpSp>
      <p:grpSp>
        <p:nvGrpSpPr>
          <p:cNvPr id="38" name="Group 37"/>
          <p:cNvGrpSpPr/>
          <p:nvPr/>
        </p:nvGrpSpPr>
        <p:grpSpPr>
          <a:xfrm>
            <a:off x="2039995" y="2344914"/>
            <a:ext cx="7118657" cy="4554000"/>
            <a:chOff x="502653" y="2304000"/>
            <a:chExt cx="7118657" cy="4554000"/>
          </a:xfrm>
        </p:grpSpPr>
        <p:pic>
          <p:nvPicPr>
            <p:cNvPr id="39" name="Content Placeholder 3"/>
            <p:cNvPicPr>
              <a:picLocks noChangeAspect="1"/>
            </p:cNvPicPr>
            <p:nvPr/>
          </p:nvPicPr>
          <p:blipFill rotWithShape="1">
            <a:blip r:embed="rId5" cstate="email">
              <a:extLst>
                <a:ext uri="{28A0092B-C50C-407E-A947-70E740481C1C}">
                  <a14:useLocalDpi xmlns:a14="http://schemas.microsoft.com/office/drawing/2010/main" val="0"/>
                </a:ext>
              </a:extLst>
            </a:blip>
            <a:srcRect l="18854" t="4930" r="13116" b="4238"/>
            <a:stretch/>
          </p:blipFill>
          <p:spPr>
            <a:xfrm>
              <a:off x="1576951" y="2304000"/>
              <a:ext cx="6044359" cy="4554000"/>
            </a:xfrm>
            <a:prstGeom prst="rect">
              <a:avLst/>
            </a:prstGeom>
          </p:spPr>
        </p:pic>
        <p:sp>
          <p:nvSpPr>
            <p:cNvPr id="40" name="Rectangle 39"/>
            <p:cNvSpPr/>
            <p:nvPr/>
          </p:nvSpPr>
          <p:spPr>
            <a:xfrm>
              <a:off x="1554725" y="5161009"/>
              <a:ext cx="2722805" cy="1696991"/>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1.9 K cold box and cryogenic distribution lines start </a:t>
              </a:r>
            </a:p>
          </p:txBody>
        </p:sp>
        <p:sp>
          <p:nvSpPr>
            <p:cNvPr id="41" name="Down Arrow 40"/>
            <p:cNvSpPr/>
            <p:nvPr/>
          </p:nvSpPr>
          <p:spPr>
            <a:xfrm rot="18380780">
              <a:off x="1161380" y="2537887"/>
              <a:ext cx="690114" cy="2007568"/>
            </a:xfrm>
            <a:prstGeom prst="downArrow">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7" name="Group 26"/>
          <p:cNvGrpSpPr/>
          <p:nvPr/>
        </p:nvGrpSpPr>
        <p:grpSpPr>
          <a:xfrm>
            <a:off x="2030778" y="756631"/>
            <a:ext cx="7462153" cy="4322190"/>
            <a:chOff x="1681847" y="-92763"/>
            <a:chExt cx="7462153" cy="4322190"/>
          </a:xfrm>
        </p:grpSpPr>
        <p:grpSp>
          <p:nvGrpSpPr>
            <p:cNvPr id="26" name="Group 25"/>
            <p:cNvGrpSpPr/>
            <p:nvPr/>
          </p:nvGrpSpPr>
          <p:grpSpPr>
            <a:xfrm>
              <a:off x="1681847" y="-92763"/>
              <a:ext cx="7462153" cy="4220420"/>
              <a:chOff x="2941083" y="-940282"/>
              <a:chExt cx="7462153" cy="4220420"/>
            </a:xfrm>
          </p:grpSpPr>
          <p:pic>
            <p:nvPicPr>
              <p:cNvPr id="22" name="Picture 2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40506" y="-874771"/>
                <a:ext cx="7362730" cy="4154909"/>
              </a:xfrm>
              <a:prstGeom prst="rect">
                <a:avLst/>
              </a:prstGeom>
            </p:spPr>
          </p:pic>
          <p:sp>
            <p:nvSpPr>
              <p:cNvPr id="25" name="Rectangle 24"/>
              <p:cNvSpPr/>
              <p:nvPr/>
            </p:nvSpPr>
            <p:spPr>
              <a:xfrm>
                <a:off x="2941083" y="-940282"/>
                <a:ext cx="920494" cy="4097550"/>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QXLs</a:t>
                </a:r>
              </a:p>
              <a:p>
                <a:pPr algn="ctr"/>
                <a:endParaRPr lang="en-GB" sz="2400" dirty="0"/>
              </a:p>
              <a:p>
                <a:pPr algn="ctr"/>
                <a:r>
                  <a:rPr lang="en-GB" sz="2400" dirty="0" smtClean="0"/>
                  <a:t>SC LINKs </a:t>
                </a:r>
              </a:p>
              <a:p>
                <a:pPr algn="ctr"/>
                <a:endParaRPr lang="en-GB" sz="2400" dirty="0"/>
              </a:p>
              <a:p>
                <a:pPr algn="ctr"/>
                <a:r>
                  <a:rPr lang="en-GB" sz="2400" dirty="0" smtClean="0"/>
                  <a:t> Q1 to D1 </a:t>
                </a:r>
              </a:p>
            </p:txBody>
          </p:sp>
        </p:grpSp>
        <p:sp>
          <p:nvSpPr>
            <p:cNvPr id="24" name="Down Arrow 23"/>
            <p:cNvSpPr/>
            <p:nvPr/>
          </p:nvSpPr>
          <p:spPr>
            <a:xfrm rot="13738579">
              <a:off x="3665658" y="3171118"/>
              <a:ext cx="690114" cy="1426503"/>
            </a:xfrm>
            <a:prstGeom prst="downArrow">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857898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38"/>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34"/>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23"/>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nodeType="clickEffect">
                                  <p:stCondLst>
                                    <p:cond delay="0"/>
                                  </p:stCondLst>
                                  <p:childTnLst>
                                    <p:set>
                                      <p:cBhvr>
                                        <p:cTn id="40"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a:grpSpLocks noChangeAspect="1"/>
          </p:cNvGrpSpPr>
          <p:nvPr/>
        </p:nvGrpSpPr>
        <p:grpSpPr>
          <a:xfrm>
            <a:off x="-27011639" y="1228555"/>
            <a:ext cx="36155639" cy="4491038"/>
            <a:chOff x="-3760170" y="629841"/>
            <a:chExt cx="15719843" cy="1952625"/>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t="29311" b="31982"/>
            <a:stretch/>
          </p:blipFill>
          <p:spPr>
            <a:xfrm>
              <a:off x="-3760170" y="811277"/>
              <a:ext cx="7543800" cy="1647825"/>
            </a:xfrm>
            <a:prstGeom prst="rect">
              <a:avLst/>
            </a:prstGeom>
          </p:spPr>
        </p:pic>
        <p:grpSp>
          <p:nvGrpSpPr>
            <p:cNvPr id="8" name="Group 7"/>
            <p:cNvGrpSpPr/>
            <p:nvPr/>
          </p:nvGrpSpPr>
          <p:grpSpPr>
            <a:xfrm>
              <a:off x="1778793" y="629841"/>
              <a:ext cx="10180880" cy="1952625"/>
              <a:chOff x="-1382506" y="-248444"/>
              <a:chExt cx="13574506" cy="260350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17004" b="37128"/>
              <a:stretch/>
            </p:blipFill>
            <p:spPr>
              <a:xfrm>
                <a:off x="2133600" y="-248444"/>
                <a:ext cx="10058400" cy="2603500"/>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l="29066" t="27353" r="33610" b="37575"/>
              <a:stretch/>
            </p:blipFill>
            <p:spPr>
              <a:xfrm>
                <a:off x="-1382506" y="147636"/>
                <a:ext cx="3754231" cy="1990726"/>
              </a:xfrm>
              <a:prstGeom prst="rect">
                <a:avLst/>
              </a:prstGeom>
            </p:spPr>
          </p:pic>
        </p:grpSp>
      </p:grpSp>
    </p:spTree>
    <p:extLst>
      <p:ext uri="{BB962C8B-B14F-4D97-AF65-F5344CB8AC3E}">
        <p14:creationId xmlns:p14="http://schemas.microsoft.com/office/powerpoint/2010/main" val="237560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10000" decel="20000" fill="remove" nodeType="clickEffect">
                                  <p:stCondLst>
                                    <p:cond delay="0"/>
                                  </p:stCondLst>
                                  <p:childTnLst>
                                    <p:animMotion origin="layout" path="M -2.77778E-7 -1.48148E-6 L 2.94358 0.04908 " pathEditMode="relative" rAng="0" ptsTypes="AA">
                                      <p:cBhvr>
                                        <p:cTn id="6" dur="30000" fill="hold"/>
                                        <p:tgtEl>
                                          <p:spTgt spid="9"/>
                                        </p:tgtEl>
                                        <p:attrNameLst>
                                          <p:attrName>ppt_x</p:attrName>
                                          <p:attrName>ppt_y</p:attrName>
                                        </p:attrNameLst>
                                      </p:cBhvr>
                                      <p:rCtr x="147170" y="245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pPr/>
              <a:t>18</a:t>
            </a:fld>
            <a:endParaRPr lang="en-US" dirty="0"/>
          </a:p>
        </p:txBody>
      </p:sp>
      <p:sp>
        <p:nvSpPr>
          <p:cNvPr id="6" name="Title 5"/>
          <p:cNvSpPr>
            <a:spLocks noGrp="1"/>
          </p:cNvSpPr>
          <p:nvPr>
            <p:ph type="title"/>
          </p:nvPr>
        </p:nvSpPr>
        <p:spPr>
          <a:xfrm>
            <a:off x="114300" y="2932113"/>
            <a:ext cx="9029700" cy="914400"/>
          </a:xfrm>
        </p:spPr>
        <p:txBody>
          <a:bodyPr/>
          <a:lstStyle/>
          <a:p>
            <a:r>
              <a:rPr lang="en-GB" i="1" dirty="0" smtClean="0"/>
              <a:t>What we need to fit in the Double </a:t>
            </a:r>
            <a:r>
              <a:rPr lang="en-GB" i="1" dirty="0"/>
              <a:t>D</a:t>
            </a:r>
            <a:r>
              <a:rPr lang="en-GB" i="1" dirty="0" smtClean="0"/>
              <a:t>ecker?</a:t>
            </a:r>
            <a:endParaRPr lang="en-GB" i="1" dirty="0"/>
          </a:p>
        </p:txBody>
      </p:sp>
      <mc:AlternateContent xmlns:mc="http://schemas.openxmlformats.org/markup-compatibility/2006" xmlns:a14="http://schemas.microsoft.com/office/drawing/2010/main">
        <mc:Choice Requires="a14">
          <p:sp>
            <p:nvSpPr>
              <p:cNvPr id="5" name="Footer Placeholder 4"/>
              <p:cNvSpPr>
                <a:spLocks noGrp="1"/>
              </p:cNvSpPr>
              <p:nvPr>
                <p:ph type="ftr" sz="quarter" idx="3"/>
              </p:nvPr>
            </p:nvSpPr>
            <p:spPr/>
            <p:txBody>
              <a:body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5" name="Footer Placeholder 4"/>
              <p:cNvSpPr>
                <a:spLocks noGrp="1" noRot="1" noChangeAspect="1" noMove="1" noResize="1" noEditPoints="1" noAdjustHandles="1" noChangeArrowheads="1" noChangeShapeType="1" noTextEdit="1"/>
              </p:cNvSpPr>
              <p:nvPr>
                <p:ph type="ftr" sz="quarter" idx="3"/>
              </p:nvPr>
            </p:nvSpPr>
            <p:spPr>
              <a:blipFill rotWithShape="0">
                <a:blip r:embed="rId2"/>
                <a:stretch>
                  <a:fillRect t="-61667" b="-96667"/>
                </a:stretch>
              </a:blipFill>
            </p:spPr>
            <p:txBody>
              <a:bodyPr/>
              <a:lstStyle/>
              <a:p>
                <a:r>
                  <a:rPr lang="en-GB">
                    <a:noFill/>
                  </a:rPr>
                  <a:t> </a:t>
                </a:r>
              </a:p>
            </p:txBody>
          </p:sp>
        </mc:Fallback>
      </mc:AlternateContent>
    </p:spTree>
    <p:extLst>
      <p:ext uri="{BB962C8B-B14F-4D97-AF65-F5344CB8AC3E}">
        <p14:creationId xmlns:p14="http://schemas.microsoft.com/office/powerpoint/2010/main" val="26539960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itle 42"/>
          <p:cNvSpPr>
            <a:spLocks noGrp="1"/>
          </p:cNvSpPr>
          <p:nvPr>
            <p:ph type="title"/>
          </p:nvPr>
        </p:nvSpPr>
        <p:spPr>
          <a:xfrm>
            <a:off x="24262" y="-2602"/>
            <a:ext cx="9119738" cy="914400"/>
          </a:xfrm>
        </p:spPr>
        <p:txBody>
          <a:bodyPr/>
          <a:lstStyle/>
          <a:p>
            <a:r>
              <a:rPr lang="en-GB" dirty="0" smtClean="0"/>
              <a:t>The Shaft  (PM): </a:t>
            </a:r>
            <a:r>
              <a:rPr lang="en-GB" sz="3000" dirty="0" smtClean="0"/>
              <a:t>how to fill 12 meter of diameter</a:t>
            </a:r>
            <a:endParaRPr lang="en-GB" sz="3000" dirty="0"/>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val="0"/>
              </a:ext>
            </a:extLst>
          </a:blip>
          <a:srcRect l="35789" t="3999" r="12236" b="3898"/>
          <a:stretch/>
        </p:blipFill>
        <p:spPr>
          <a:xfrm>
            <a:off x="1983975" y="1107770"/>
            <a:ext cx="5400601" cy="5400600"/>
          </a:xfrm>
          <a:prstGeom prst="rect">
            <a:avLst/>
          </a:prstGeom>
        </p:spPr>
      </p:pic>
      <p:sp>
        <p:nvSpPr>
          <p:cNvPr id="5" name="TextBox 4"/>
          <p:cNvSpPr txBox="1"/>
          <p:nvPr/>
        </p:nvSpPr>
        <p:spPr>
          <a:xfrm>
            <a:off x="5327376" y="2046159"/>
            <a:ext cx="1683346" cy="830997"/>
          </a:xfrm>
          <a:prstGeom prst="rect">
            <a:avLst/>
          </a:prstGeom>
          <a:noFill/>
        </p:spPr>
        <p:txBody>
          <a:bodyPr wrap="none" rtlCol="0">
            <a:spAutoFit/>
          </a:bodyPr>
          <a:lstStyle/>
          <a:p>
            <a:pPr algn="ctr"/>
            <a:r>
              <a:rPr lang="en-GB" sz="1600" dirty="0" smtClean="0"/>
              <a:t>Vertical transport </a:t>
            </a:r>
          </a:p>
          <a:p>
            <a:pPr algn="ctr"/>
            <a:r>
              <a:rPr lang="en-GB" sz="1600" dirty="0" smtClean="0"/>
              <a:t>area</a:t>
            </a:r>
          </a:p>
          <a:p>
            <a:pPr algn="ctr"/>
            <a:r>
              <a:rPr lang="en-GB" sz="1600" dirty="0" smtClean="0"/>
              <a:t>4mx8m</a:t>
            </a:r>
            <a:endParaRPr lang="fr-FR" sz="1600" dirty="0"/>
          </a:p>
        </p:txBody>
      </p:sp>
      <p:sp>
        <p:nvSpPr>
          <p:cNvPr id="6" name="TextBox 5"/>
          <p:cNvSpPr txBox="1"/>
          <p:nvPr/>
        </p:nvSpPr>
        <p:spPr>
          <a:xfrm>
            <a:off x="5945129" y="4761595"/>
            <a:ext cx="2001317" cy="338554"/>
          </a:xfrm>
          <a:prstGeom prst="rect">
            <a:avLst/>
          </a:prstGeom>
          <a:noFill/>
        </p:spPr>
        <p:txBody>
          <a:bodyPr wrap="none" rtlCol="0">
            <a:spAutoFit/>
          </a:bodyPr>
          <a:lstStyle/>
          <a:p>
            <a:r>
              <a:rPr lang="en-GB" sz="1600" dirty="0" smtClean="0"/>
              <a:t>[CE] Concrete module</a:t>
            </a:r>
            <a:endParaRPr lang="fr-FR" sz="1600" dirty="0"/>
          </a:p>
        </p:txBody>
      </p:sp>
      <p:cxnSp>
        <p:nvCxnSpPr>
          <p:cNvPr id="7" name="Straight Arrow Connector 6"/>
          <p:cNvCxnSpPr>
            <a:stCxn id="6" idx="1"/>
          </p:cNvCxnSpPr>
          <p:nvPr/>
        </p:nvCxnSpPr>
        <p:spPr>
          <a:xfrm flipH="1" flipV="1">
            <a:off x="5822907" y="4831900"/>
            <a:ext cx="122222" cy="989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83493" y="5007441"/>
            <a:ext cx="1962012" cy="584775"/>
          </a:xfrm>
          <a:prstGeom prst="rect">
            <a:avLst/>
          </a:prstGeom>
          <a:noFill/>
        </p:spPr>
        <p:txBody>
          <a:bodyPr wrap="none" rtlCol="0">
            <a:spAutoFit/>
          </a:bodyPr>
          <a:lstStyle/>
          <a:p>
            <a:r>
              <a:rPr lang="en-GB" sz="1600" dirty="0" smtClean="0"/>
              <a:t>[CE] Metallic module </a:t>
            </a:r>
          </a:p>
          <a:p>
            <a:r>
              <a:rPr lang="en-GB" sz="1600" dirty="0" smtClean="0"/>
              <a:t>Services and stairs</a:t>
            </a:r>
          </a:p>
        </p:txBody>
      </p:sp>
      <p:cxnSp>
        <p:nvCxnSpPr>
          <p:cNvPr id="9" name="Straight Arrow Connector 8"/>
          <p:cNvCxnSpPr>
            <a:stCxn id="8" idx="3"/>
          </p:cNvCxnSpPr>
          <p:nvPr/>
        </p:nvCxnSpPr>
        <p:spPr>
          <a:xfrm flipV="1">
            <a:off x="2245505" y="4622698"/>
            <a:ext cx="927774" cy="6771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577759" y="4711494"/>
            <a:ext cx="1152128" cy="338554"/>
          </a:xfrm>
          <a:prstGeom prst="rect">
            <a:avLst/>
          </a:prstGeom>
          <a:noFill/>
        </p:spPr>
        <p:txBody>
          <a:bodyPr wrap="square" rtlCol="0">
            <a:spAutoFit/>
          </a:bodyPr>
          <a:lstStyle/>
          <a:p>
            <a:pPr algn="ctr"/>
            <a:r>
              <a:rPr lang="en-GB" sz="1600" dirty="0" smtClean="0"/>
              <a:t>[HE] </a:t>
            </a:r>
            <a:r>
              <a:rPr lang="en-GB" sz="1600" dirty="0" err="1" smtClean="0"/>
              <a:t>LIft</a:t>
            </a:r>
            <a:r>
              <a:rPr lang="en-GB" sz="1600" dirty="0" smtClean="0"/>
              <a:t> 3t</a:t>
            </a:r>
            <a:endParaRPr lang="fr-FR" sz="1600" dirty="0"/>
          </a:p>
        </p:txBody>
      </p:sp>
      <p:sp>
        <p:nvSpPr>
          <p:cNvPr id="11" name="TextBox 10"/>
          <p:cNvSpPr txBox="1"/>
          <p:nvPr/>
        </p:nvSpPr>
        <p:spPr>
          <a:xfrm rot="16200000">
            <a:off x="3563137" y="5009539"/>
            <a:ext cx="1180388" cy="338554"/>
          </a:xfrm>
          <a:prstGeom prst="rect">
            <a:avLst/>
          </a:prstGeom>
          <a:noFill/>
        </p:spPr>
        <p:txBody>
          <a:bodyPr wrap="none" rtlCol="0">
            <a:spAutoFit/>
          </a:bodyPr>
          <a:lstStyle/>
          <a:p>
            <a:r>
              <a:rPr lang="en-GB" sz="1600" dirty="0" smtClean="0"/>
              <a:t>Safety stairs</a:t>
            </a:r>
            <a:endParaRPr lang="en-GB" sz="1600" dirty="0"/>
          </a:p>
        </p:txBody>
      </p:sp>
      <p:sp>
        <p:nvSpPr>
          <p:cNvPr id="12" name="TextBox 11"/>
          <p:cNvSpPr txBox="1"/>
          <p:nvPr/>
        </p:nvSpPr>
        <p:spPr>
          <a:xfrm>
            <a:off x="6269947" y="956753"/>
            <a:ext cx="2043060" cy="584775"/>
          </a:xfrm>
          <a:prstGeom prst="rect">
            <a:avLst/>
          </a:prstGeom>
          <a:noFill/>
        </p:spPr>
        <p:txBody>
          <a:bodyPr wrap="none" rtlCol="0">
            <a:spAutoFit/>
          </a:bodyPr>
          <a:lstStyle/>
          <a:p>
            <a:r>
              <a:rPr lang="en-GB" sz="1600" dirty="0" smtClean="0"/>
              <a:t>[CV] Injection fresh air</a:t>
            </a:r>
          </a:p>
          <a:p>
            <a:pPr algn="ctr"/>
            <a:r>
              <a:rPr lang="en-GB" sz="1600" dirty="0"/>
              <a:t>Ø</a:t>
            </a:r>
            <a:r>
              <a:rPr lang="en-GB" sz="1600" dirty="0" smtClean="0"/>
              <a:t>950mm</a:t>
            </a:r>
            <a:endParaRPr lang="fr-FR" sz="1600" dirty="0"/>
          </a:p>
        </p:txBody>
      </p:sp>
      <p:cxnSp>
        <p:nvCxnSpPr>
          <p:cNvPr id="13" name="Straight Arrow Connector 12"/>
          <p:cNvCxnSpPr>
            <a:stCxn id="12" idx="1"/>
          </p:cNvCxnSpPr>
          <p:nvPr/>
        </p:nvCxnSpPr>
        <p:spPr>
          <a:xfrm flipH="1">
            <a:off x="5156729" y="1249141"/>
            <a:ext cx="1113218" cy="4085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733690" y="638003"/>
            <a:ext cx="2497287" cy="584775"/>
          </a:xfrm>
          <a:prstGeom prst="rect">
            <a:avLst/>
          </a:prstGeom>
          <a:noFill/>
        </p:spPr>
        <p:txBody>
          <a:bodyPr wrap="none" rtlCol="0">
            <a:spAutoFit/>
          </a:bodyPr>
          <a:lstStyle/>
          <a:p>
            <a:r>
              <a:rPr lang="en-GB" sz="1600" dirty="0" smtClean="0"/>
              <a:t>[CV] Extraction for batteries</a:t>
            </a:r>
          </a:p>
          <a:p>
            <a:pPr algn="ctr"/>
            <a:r>
              <a:rPr lang="en-GB" sz="1600" dirty="0"/>
              <a:t>Ø</a:t>
            </a:r>
            <a:r>
              <a:rPr lang="en-GB" sz="1600" dirty="0" smtClean="0"/>
              <a:t>250mm</a:t>
            </a:r>
            <a:endParaRPr lang="fr-FR" sz="1600" dirty="0"/>
          </a:p>
        </p:txBody>
      </p:sp>
      <p:cxnSp>
        <p:nvCxnSpPr>
          <p:cNvPr id="15" name="Straight Arrow Connector 14"/>
          <p:cNvCxnSpPr>
            <a:stCxn id="14" idx="2"/>
          </p:cNvCxnSpPr>
          <p:nvPr/>
        </p:nvCxnSpPr>
        <p:spPr>
          <a:xfrm flipH="1">
            <a:off x="4825912" y="1222778"/>
            <a:ext cx="156422" cy="2236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972997" y="1084851"/>
            <a:ext cx="1826910" cy="830997"/>
          </a:xfrm>
          <a:prstGeom prst="rect">
            <a:avLst/>
          </a:prstGeom>
          <a:noFill/>
        </p:spPr>
        <p:txBody>
          <a:bodyPr wrap="none" rtlCol="0">
            <a:spAutoFit/>
          </a:bodyPr>
          <a:lstStyle/>
          <a:p>
            <a:r>
              <a:rPr lang="en-GB" sz="1600" dirty="0" smtClean="0"/>
              <a:t>[SU] access to</a:t>
            </a:r>
          </a:p>
          <a:p>
            <a:r>
              <a:rPr lang="en-GB" sz="1600" dirty="0" smtClean="0"/>
              <a:t> reference point</a:t>
            </a:r>
          </a:p>
          <a:p>
            <a:pPr algn="ctr"/>
            <a:r>
              <a:rPr lang="en-GB" sz="1600" dirty="0"/>
              <a:t>Ø</a:t>
            </a:r>
            <a:r>
              <a:rPr lang="en-GB" sz="1600" dirty="0" smtClean="0"/>
              <a:t>100mm</a:t>
            </a:r>
            <a:endParaRPr lang="fr-FR" sz="1600" dirty="0"/>
          </a:p>
        </p:txBody>
      </p:sp>
      <p:cxnSp>
        <p:nvCxnSpPr>
          <p:cNvPr id="17" name="Straight Arrow Connector 16"/>
          <p:cNvCxnSpPr>
            <a:stCxn id="16" idx="3"/>
          </p:cNvCxnSpPr>
          <p:nvPr/>
        </p:nvCxnSpPr>
        <p:spPr>
          <a:xfrm>
            <a:off x="3799907" y="1500350"/>
            <a:ext cx="846671" cy="298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399356" y="3526174"/>
            <a:ext cx="1513748" cy="830997"/>
          </a:xfrm>
          <a:prstGeom prst="rect">
            <a:avLst/>
          </a:prstGeom>
          <a:noFill/>
        </p:spPr>
        <p:txBody>
          <a:bodyPr wrap="none" rtlCol="0">
            <a:spAutoFit/>
          </a:bodyPr>
          <a:lstStyle/>
          <a:p>
            <a:r>
              <a:rPr lang="en-GB" sz="1600" dirty="0" smtClean="0"/>
              <a:t>[SU] </a:t>
            </a:r>
            <a:r>
              <a:rPr lang="en-GB" sz="1600" dirty="0"/>
              <a:t>access to</a:t>
            </a:r>
          </a:p>
          <a:p>
            <a:r>
              <a:rPr lang="en-GB" sz="1600" dirty="0"/>
              <a:t> reference point</a:t>
            </a:r>
          </a:p>
          <a:p>
            <a:pPr algn="ctr"/>
            <a:r>
              <a:rPr lang="en-GB" sz="1600" dirty="0" smtClean="0"/>
              <a:t>DN 100mm</a:t>
            </a:r>
            <a:endParaRPr lang="fr-FR" sz="1600" dirty="0"/>
          </a:p>
        </p:txBody>
      </p:sp>
      <p:cxnSp>
        <p:nvCxnSpPr>
          <p:cNvPr id="19" name="Straight Arrow Connector 18"/>
          <p:cNvCxnSpPr>
            <a:stCxn id="18" idx="1"/>
          </p:cNvCxnSpPr>
          <p:nvPr/>
        </p:nvCxnSpPr>
        <p:spPr>
          <a:xfrm flipH="1" flipV="1">
            <a:off x="7092280" y="3808071"/>
            <a:ext cx="307076" cy="1336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54" idx="1"/>
          </p:cNvCxnSpPr>
          <p:nvPr/>
        </p:nvCxnSpPr>
        <p:spPr>
          <a:xfrm flipH="1">
            <a:off x="7060411" y="3274363"/>
            <a:ext cx="168066" cy="3341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302672" y="4390026"/>
            <a:ext cx="1377300" cy="584775"/>
          </a:xfrm>
          <a:prstGeom prst="rect">
            <a:avLst/>
          </a:prstGeom>
          <a:noFill/>
        </p:spPr>
        <p:txBody>
          <a:bodyPr wrap="none" rtlCol="0">
            <a:spAutoFit/>
          </a:bodyPr>
          <a:lstStyle/>
          <a:p>
            <a:r>
              <a:rPr lang="en-GB" sz="1600" dirty="0" smtClean="0"/>
              <a:t>[CV] water I/O</a:t>
            </a:r>
          </a:p>
          <a:p>
            <a:pPr algn="ctr"/>
            <a:r>
              <a:rPr lang="en-GB" sz="1600" dirty="0" smtClean="0"/>
              <a:t>DN 300mm</a:t>
            </a:r>
            <a:endParaRPr lang="fr-FR" sz="1600" dirty="0"/>
          </a:p>
        </p:txBody>
      </p:sp>
      <p:cxnSp>
        <p:nvCxnSpPr>
          <p:cNvPr id="22" name="Straight Arrow Connector 21"/>
          <p:cNvCxnSpPr/>
          <p:nvPr/>
        </p:nvCxnSpPr>
        <p:spPr>
          <a:xfrm flipH="1" flipV="1">
            <a:off x="6986414" y="4059882"/>
            <a:ext cx="317982" cy="2932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6706257" y="1899411"/>
            <a:ext cx="2318840" cy="584775"/>
          </a:xfrm>
          <a:prstGeom prst="rect">
            <a:avLst/>
          </a:prstGeom>
          <a:noFill/>
        </p:spPr>
        <p:txBody>
          <a:bodyPr wrap="none" rtlCol="0">
            <a:spAutoFit/>
          </a:bodyPr>
          <a:lstStyle/>
          <a:p>
            <a:r>
              <a:rPr lang="en-GB" sz="1600" dirty="0" smtClean="0"/>
              <a:t>[CV] Pumping drain water</a:t>
            </a:r>
          </a:p>
          <a:p>
            <a:pPr algn="ctr"/>
            <a:r>
              <a:rPr lang="en-GB" sz="1600" dirty="0" smtClean="0"/>
              <a:t>DN 100mm</a:t>
            </a:r>
            <a:endParaRPr lang="fr-FR" sz="1600" dirty="0"/>
          </a:p>
        </p:txBody>
      </p:sp>
      <p:cxnSp>
        <p:nvCxnSpPr>
          <p:cNvPr id="24" name="Straight Arrow Connector 23"/>
          <p:cNvCxnSpPr>
            <a:stCxn id="23" idx="2"/>
          </p:cNvCxnSpPr>
          <p:nvPr/>
        </p:nvCxnSpPr>
        <p:spPr>
          <a:xfrm flipH="1">
            <a:off x="6986422" y="2484186"/>
            <a:ext cx="879255" cy="8830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472797" y="6060139"/>
            <a:ext cx="2058769" cy="584775"/>
          </a:xfrm>
          <a:prstGeom prst="rect">
            <a:avLst/>
          </a:prstGeom>
          <a:noFill/>
        </p:spPr>
        <p:txBody>
          <a:bodyPr wrap="none" rtlCol="0">
            <a:spAutoFit/>
          </a:bodyPr>
          <a:lstStyle/>
          <a:p>
            <a:r>
              <a:rPr lang="en-GB" sz="1600" dirty="0" smtClean="0"/>
              <a:t>[CV] Pressurisation </a:t>
            </a:r>
            <a:r>
              <a:rPr lang="en-GB" sz="1600" dirty="0" err="1" smtClean="0"/>
              <a:t>sas</a:t>
            </a:r>
            <a:endParaRPr lang="en-GB" sz="1600" dirty="0" smtClean="0"/>
          </a:p>
          <a:p>
            <a:pPr algn="ctr"/>
            <a:r>
              <a:rPr lang="en-GB" sz="1600" dirty="0"/>
              <a:t>Ø</a:t>
            </a:r>
            <a:r>
              <a:rPr lang="en-GB" sz="1600" dirty="0" smtClean="0"/>
              <a:t>750mm</a:t>
            </a:r>
            <a:endParaRPr lang="fr-FR" sz="1600" dirty="0"/>
          </a:p>
        </p:txBody>
      </p:sp>
      <p:cxnSp>
        <p:nvCxnSpPr>
          <p:cNvPr id="26" name="Straight Arrow Connector 25"/>
          <p:cNvCxnSpPr>
            <a:stCxn id="25" idx="3"/>
          </p:cNvCxnSpPr>
          <p:nvPr/>
        </p:nvCxnSpPr>
        <p:spPr>
          <a:xfrm flipV="1">
            <a:off x="3531566" y="5960990"/>
            <a:ext cx="1137140" cy="3915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5400" y="2977073"/>
            <a:ext cx="2072490" cy="830997"/>
          </a:xfrm>
          <a:prstGeom prst="rect">
            <a:avLst/>
          </a:prstGeom>
          <a:noFill/>
        </p:spPr>
        <p:txBody>
          <a:bodyPr wrap="none" rtlCol="0">
            <a:spAutoFit/>
          </a:bodyPr>
          <a:lstStyle/>
          <a:p>
            <a:pPr algn="ctr"/>
            <a:r>
              <a:rPr lang="en-GB" sz="1600" dirty="0" smtClean="0"/>
              <a:t>[CV] Smoke extraction </a:t>
            </a:r>
          </a:p>
          <a:p>
            <a:pPr algn="ctr"/>
            <a:r>
              <a:rPr lang="en-GB" sz="1600" dirty="0" smtClean="0"/>
              <a:t>UR+UA+UL</a:t>
            </a:r>
          </a:p>
          <a:p>
            <a:pPr algn="ctr"/>
            <a:r>
              <a:rPr lang="en-GB" sz="1600" dirty="0" smtClean="0"/>
              <a:t>750x750mm</a:t>
            </a:r>
            <a:endParaRPr lang="fr-FR" sz="1600" dirty="0"/>
          </a:p>
        </p:txBody>
      </p:sp>
      <p:sp>
        <p:nvSpPr>
          <p:cNvPr id="28" name="TextBox 27"/>
          <p:cNvSpPr txBox="1"/>
          <p:nvPr/>
        </p:nvSpPr>
        <p:spPr>
          <a:xfrm>
            <a:off x="123534" y="4043402"/>
            <a:ext cx="2072490" cy="830997"/>
          </a:xfrm>
          <a:prstGeom prst="rect">
            <a:avLst/>
          </a:prstGeom>
          <a:noFill/>
        </p:spPr>
        <p:txBody>
          <a:bodyPr wrap="none" rtlCol="0">
            <a:spAutoFit/>
          </a:bodyPr>
          <a:lstStyle/>
          <a:p>
            <a:pPr algn="ctr"/>
            <a:r>
              <a:rPr lang="en-GB" sz="1600" dirty="0" smtClean="0"/>
              <a:t>[CV] </a:t>
            </a:r>
            <a:r>
              <a:rPr lang="en-GB" sz="1600" dirty="0"/>
              <a:t>Smoke extraction </a:t>
            </a:r>
            <a:endParaRPr lang="en-GB" sz="1600" dirty="0" smtClean="0"/>
          </a:p>
          <a:p>
            <a:pPr algn="ctr"/>
            <a:r>
              <a:rPr lang="en-GB" sz="1600" dirty="0" smtClean="0"/>
              <a:t>US</a:t>
            </a:r>
          </a:p>
          <a:p>
            <a:pPr algn="ctr"/>
            <a:r>
              <a:rPr lang="en-GB" sz="1600" dirty="0" smtClean="0"/>
              <a:t>750x750mm</a:t>
            </a:r>
            <a:endParaRPr lang="fr-FR" sz="1600" dirty="0"/>
          </a:p>
        </p:txBody>
      </p:sp>
      <p:cxnSp>
        <p:nvCxnSpPr>
          <p:cNvPr id="29" name="Straight Arrow Connector 28"/>
          <p:cNvCxnSpPr>
            <a:stCxn id="28" idx="3"/>
          </p:cNvCxnSpPr>
          <p:nvPr/>
        </p:nvCxnSpPr>
        <p:spPr>
          <a:xfrm flipV="1">
            <a:off x="2196024" y="4089044"/>
            <a:ext cx="306158" cy="3698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stCxn id="27" idx="3"/>
          </p:cNvCxnSpPr>
          <p:nvPr/>
        </p:nvCxnSpPr>
        <p:spPr>
          <a:xfrm>
            <a:off x="2117890" y="3392572"/>
            <a:ext cx="428842" cy="2337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67544" y="5622436"/>
            <a:ext cx="1616853" cy="338554"/>
          </a:xfrm>
          <a:prstGeom prst="rect">
            <a:avLst/>
          </a:prstGeom>
          <a:noFill/>
        </p:spPr>
        <p:txBody>
          <a:bodyPr wrap="none" rtlCol="0">
            <a:spAutoFit/>
          </a:bodyPr>
          <a:lstStyle/>
          <a:p>
            <a:r>
              <a:rPr lang="en-GB" sz="1600" dirty="0" smtClean="0"/>
              <a:t>[EL] Safety cables</a:t>
            </a:r>
            <a:endParaRPr lang="fr-FR" sz="1600" dirty="0"/>
          </a:p>
        </p:txBody>
      </p:sp>
      <p:cxnSp>
        <p:nvCxnSpPr>
          <p:cNvPr id="32" name="Straight Arrow Connector 31"/>
          <p:cNvCxnSpPr>
            <a:stCxn id="31" idx="3"/>
          </p:cNvCxnSpPr>
          <p:nvPr/>
        </p:nvCxnSpPr>
        <p:spPr>
          <a:xfrm flipV="1">
            <a:off x="2084397" y="5341533"/>
            <a:ext cx="1052294" cy="4501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3099" y="2094213"/>
            <a:ext cx="2478179" cy="830997"/>
          </a:xfrm>
          <a:prstGeom prst="rect">
            <a:avLst/>
          </a:prstGeom>
          <a:noFill/>
        </p:spPr>
        <p:txBody>
          <a:bodyPr wrap="none" rtlCol="0">
            <a:spAutoFit/>
          </a:bodyPr>
          <a:lstStyle/>
          <a:p>
            <a:pPr algn="ctr"/>
            <a:r>
              <a:rPr lang="en-GB" sz="1600" dirty="0" smtClean="0"/>
              <a:t>[CRG] cryogenic connection</a:t>
            </a:r>
          </a:p>
          <a:p>
            <a:pPr algn="ctr"/>
            <a:r>
              <a:rPr lang="en-GB" sz="1600" dirty="0" smtClean="0"/>
              <a:t>Surface underground</a:t>
            </a:r>
          </a:p>
          <a:p>
            <a:pPr algn="ctr"/>
            <a:r>
              <a:rPr lang="en-GB" sz="1600" dirty="0" smtClean="0"/>
              <a:t> 1m</a:t>
            </a:r>
            <a:r>
              <a:rPr lang="en-GB" sz="1600" baseline="30000" dirty="0" smtClean="0"/>
              <a:t>2</a:t>
            </a:r>
            <a:endParaRPr lang="fr-FR" sz="1600" baseline="30000" dirty="0"/>
          </a:p>
        </p:txBody>
      </p:sp>
      <p:cxnSp>
        <p:nvCxnSpPr>
          <p:cNvPr id="34" name="Straight Arrow Connector 33"/>
          <p:cNvCxnSpPr/>
          <p:nvPr/>
        </p:nvCxnSpPr>
        <p:spPr>
          <a:xfrm>
            <a:off x="2433055" y="2432179"/>
            <a:ext cx="306523" cy="4204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33" idx="3"/>
          </p:cNvCxnSpPr>
          <p:nvPr/>
        </p:nvCxnSpPr>
        <p:spPr>
          <a:xfrm>
            <a:off x="2531278" y="2509712"/>
            <a:ext cx="435707" cy="2014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33" idx="3"/>
          </p:cNvCxnSpPr>
          <p:nvPr/>
        </p:nvCxnSpPr>
        <p:spPr>
          <a:xfrm>
            <a:off x="2531278" y="2509712"/>
            <a:ext cx="120574" cy="6169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838860" y="1446451"/>
            <a:ext cx="1586076" cy="584775"/>
          </a:xfrm>
          <a:prstGeom prst="rect">
            <a:avLst/>
          </a:prstGeom>
          <a:noFill/>
        </p:spPr>
        <p:txBody>
          <a:bodyPr wrap="none" rtlCol="0">
            <a:spAutoFit/>
          </a:bodyPr>
          <a:lstStyle/>
          <a:p>
            <a:pPr algn="ctr"/>
            <a:r>
              <a:rPr lang="en-GB" sz="1600" dirty="0" smtClean="0"/>
              <a:t>[IT/CS]</a:t>
            </a:r>
          </a:p>
          <a:p>
            <a:pPr algn="ctr"/>
            <a:r>
              <a:rPr lang="en-GB" sz="1600" dirty="0" smtClean="0"/>
              <a:t>2 cables for GSM</a:t>
            </a:r>
            <a:endParaRPr lang="fr-FR" sz="1600" dirty="0"/>
          </a:p>
        </p:txBody>
      </p:sp>
      <p:cxnSp>
        <p:nvCxnSpPr>
          <p:cNvPr id="38" name="Straight Arrow Connector 37"/>
          <p:cNvCxnSpPr>
            <a:stCxn id="37" idx="3"/>
          </p:cNvCxnSpPr>
          <p:nvPr/>
        </p:nvCxnSpPr>
        <p:spPr>
          <a:xfrm>
            <a:off x="2424936" y="1738839"/>
            <a:ext cx="755709" cy="4154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2560314" y="1738839"/>
            <a:ext cx="791951" cy="2612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123157" y="2161763"/>
            <a:ext cx="1415324" cy="584775"/>
          </a:xfrm>
          <a:prstGeom prst="rect">
            <a:avLst/>
          </a:prstGeom>
          <a:noFill/>
        </p:spPr>
        <p:txBody>
          <a:bodyPr wrap="none" rtlCol="0">
            <a:spAutoFit/>
          </a:bodyPr>
          <a:lstStyle/>
          <a:p>
            <a:pPr algn="ctr"/>
            <a:r>
              <a:rPr lang="en-GB" sz="1600" dirty="0" smtClean="0"/>
              <a:t>[EL]</a:t>
            </a:r>
          </a:p>
          <a:p>
            <a:pPr algn="ctr"/>
            <a:r>
              <a:rPr lang="en-GB" sz="1600" dirty="0" smtClean="0"/>
              <a:t>2x8 cable trays</a:t>
            </a:r>
            <a:endParaRPr lang="fr-FR" sz="1600" dirty="0"/>
          </a:p>
        </p:txBody>
      </p:sp>
      <p:cxnSp>
        <p:nvCxnSpPr>
          <p:cNvPr id="41" name="Straight Arrow Connector 40"/>
          <p:cNvCxnSpPr>
            <a:stCxn id="40" idx="1"/>
          </p:cNvCxnSpPr>
          <p:nvPr/>
        </p:nvCxnSpPr>
        <p:spPr>
          <a:xfrm flipH="1">
            <a:off x="3405118" y="2454151"/>
            <a:ext cx="718039" cy="1473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40" idx="1"/>
          </p:cNvCxnSpPr>
          <p:nvPr/>
        </p:nvCxnSpPr>
        <p:spPr>
          <a:xfrm flipH="1">
            <a:off x="3412470" y="2454151"/>
            <a:ext cx="710687" cy="2174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a:off x="5945129" y="2852580"/>
            <a:ext cx="103246" cy="204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7228477" y="2981975"/>
            <a:ext cx="1795684" cy="584775"/>
          </a:xfrm>
          <a:prstGeom prst="rect">
            <a:avLst/>
          </a:prstGeom>
          <a:noFill/>
        </p:spPr>
        <p:txBody>
          <a:bodyPr wrap="none" rtlCol="0">
            <a:spAutoFit/>
          </a:bodyPr>
          <a:lstStyle/>
          <a:p>
            <a:r>
              <a:rPr lang="en-GB" sz="1600" dirty="0" smtClean="0"/>
              <a:t>[CV] Cold water I/O</a:t>
            </a:r>
          </a:p>
          <a:p>
            <a:pPr algn="ctr"/>
            <a:r>
              <a:rPr lang="en-GB" sz="1600" dirty="0" smtClean="0"/>
              <a:t>DN 150mm</a:t>
            </a:r>
            <a:endParaRPr lang="fr-FR" sz="1600" dirty="0"/>
          </a:p>
        </p:txBody>
      </p:sp>
      <p:sp>
        <p:nvSpPr>
          <p:cNvPr id="69" name="TextBox 68"/>
          <p:cNvSpPr txBox="1"/>
          <p:nvPr/>
        </p:nvSpPr>
        <p:spPr>
          <a:xfrm>
            <a:off x="4481074" y="3560949"/>
            <a:ext cx="1464055" cy="369332"/>
          </a:xfrm>
          <a:prstGeom prst="rect">
            <a:avLst/>
          </a:prstGeom>
          <a:noFill/>
        </p:spPr>
        <p:txBody>
          <a:bodyPr wrap="none" rtlCol="0">
            <a:spAutoFit/>
          </a:bodyPr>
          <a:lstStyle/>
          <a:p>
            <a:r>
              <a:rPr lang="en-GB" dirty="0" smtClean="0"/>
              <a:t>[CRG] QURCG</a:t>
            </a:r>
            <a:endParaRPr lang="fr-FR" dirty="0"/>
          </a:p>
        </p:txBody>
      </p:sp>
      <p:pic>
        <p:nvPicPr>
          <p:cNvPr id="74" name="Picture 73"/>
          <p:cNvPicPr>
            <a:picLocks noChangeAspect="1"/>
          </p:cNvPicPr>
          <p:nvPr/>
        </p:nvPicPr>
        <p:blipFill rotWithShape="1">
          <a:blip r:embed="rId3" cstate="email">
            <a:extLst>
              <a:ext uri="{28A0092B-C50C-407E-A947-70E740481C1C}">
                <a14:useLocalDpi xmlns:a14="http://schemas.microsoft.com/office/drawing/2010/main" val="0"/>
              </a:ext>
            </a:extLst>
          </a:blip>
          <a:srcRect l="23059" t="880" r="15207" b="7681"/>
          <a:stretch/>
        </p:blipFill>
        <p:spPr>
          <a:xfrm>
            <a:off x="7106426" y="5137227"/>
            <a:ext cx="1731837" cy="1447505"/>
          </a:xfrm>
          <a:prstGeom prst="rect">
            <a:avLst/>
          </a:prstGeom>
        </p:spPr>
      </p:pic>
      <p:sp>
        <p:nvSpPr>
          <p:cNvPr id="75" name="TextBox 74"/>
          <p:cNvSpPr txBox="1"/>
          <p:nvPr/>
        </p:nvSpPr>
        <p:spPr>
          <a:xfrm>
            <a:off x="8423180" y="5402852"/>
            <a:ext cx="510076" cy="369332"/>
          </a:xfrm>
          <a:prstGeom prst="rect">
            <a:avLst/>
          </a:prstGeom>
          <a:noFill/>
        </p:spPr>
        <p:txBody>
          <a:bodyPr wrap="none" rtlCol="0">
            <a:spAutoFit/>
          </a:bodyPr>
          <a:lstStyle/>
          <a:p>
            <a:r>
              <a:rPr lang="en-GB" b="1" dirty="0" smtClean="0"/>
              <a:t>PM</a:t>
            </a:r>
            <a:endParaRPr lang="fr-FR" b="1" dirty="0"/>
          </a:p>
        </p:txBody>
      </p:sp>
      <p:cxnSp>
        <p:nvCxnSpPr>
          <p:cNvPr id="76" name="Straight Arrow Connector 75"/>
          <p:cNvCxnSpPr>
            <a:stCxn id="75" idx="1"/>
          </p:cNvCxnSpPr>
          <p:nvPr/>
        </p:nvCxnSpPr>
        <p:spPr>
          <a:xfrm flipH="1">
            <a:off x="8176204" y="5587518"/>
            <a:ext cx="246976" cy="349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H="1" flipV="1">
            <a:off x="3779471" y="1571570"/>
            <a:ext cx="251888" cy="3950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6" name="TextBox 85"/>
          <p:cNvSpPr txBox="1"/>
          <p:nvPr/>
        </p:nvSpPr>
        <p:spPr>
          <a:xfrm>
            <a:off x="4027165" y="1843235"/>
            <a:ext cx="1463862" cy="338554"/>
          </a:xfrm>
          <a:prstGeom prst="rect">
            <a:avLst/>
          </a:prstGeom>
          <a:noFill/>
        </p:spPr>
        <p:txBody>
          <a:bodyPr wrap="none" rtlCol="0">
            <a:spAutoFit/>
          </a:bodyPr>
          <a:lstStyle/>
          <a:p>
            <a:r>
              <a:rPr lang="en-GB" sz="1600" dirty="0" smtClean="0"/>
              <a:t>[CE] PM-Ø12m </a:t>
            </a:r>
            <a:endParaRPr lang="fr-FR" sz="1600" dirty="0"/>
          </a:p>
        </p:txBody>
      </p:sp>
    </p:spTree>
    <p:extLst>
      <p:ext uri="{BB962C8B-B14F-4D97-AF65-F5344CB8AC3E}">
        <p14:creationId xmlns:p14="http://schemas.microsoft.com/office/powerpoint/2010/main" val="28041830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Summary</a:t>
            </a:r>
            <a:endParaRPr lang="en-GB" dirty="0"/>
          </a:p>
        </p:txBody>
      </p:sp>
      <p:sp>
        <p:nvSpPr>
          <p:cNvPr id="3" name="Content Placeholder 2"/>
          <p:cNvSpPr>
            <a:spLocks noGrp="1"/>
          </p:cNvSpPr>
          <p:nvPr>
            <p:ph idx="1"/>
          </p:nvPr>
        </p:nvSpPr>
        <p:spPr>
          <a:xfrm>
            <a:off x="0" y="1188719"/>
            <a:ext cx="9144000" cy="5349240"/>
          </a:xfrm>
        </p:spPr>
        <p:txBody>
          <a:bodyPr/>
          <a:lstStyle/>
          <a:p>
            <a:r>
              <a:rPr lang="en-GB" dirty="0" smtClean="0"/>
              <a:t>The vibration issue</a:t>
            </a:r>
          </a:p>
          <a:p>
            <a:r>
              <a:rPr lang="en-GB" dirty="0" smtClean="0"/>
              <a:t>The Double </a:t>
            </a:r>
            <a:r>
              <a:rPr lang="en-GB" dirty="0"/>
              <a:t>D</a:t>
            </a:r>
            <a:r>
              <a:rPr lang="en-GB" dirty="0" smtClean="0"/>
              <a:t>ecker approach in a nutshell</a:t>
            </a:r>
          </a:p>
          <a:p>
            <a:r>
              <a:rPr lang="en-GB" dirty="0" smtClean="0"/>
              <a:t>What we need  to fit in the Double Decker</a:t>
            </a:r>
          </a:p>
          <a:p>
            <a:r>
              <a:rPr lang="en-GB" dirty="0" smtClean="0"/>
              <a:t>Optimising: </a:t>
            </a:r>
            <a:r>
              <a:rPr lang="en-GB" dirty="0"/>
              <a:t>reasons, consequences, timing and first actions in </a:t>
            </a:r>
            <a:r>
              <a:rPr lang="en-GB" dirty="0" smtClean="0"/>
              <a:t>list </a:t>
            </a:r>
            <a:r>
              <a:rPr lang="en-GB" sz="2400" i="1" dirty="0" smtClean="0"/>
              <a:t>(my </a:t>
            </a:r>
            <a:r>
              <a:rPr lang="en-GB" sz="2400" i="1" dirty="0"/>
              <a:t>optimistic approach</a:t>
            </a:r>
            <a:r>
              <a:rPr lang="en-GB" sz="2400" i="1" dirty="0" smtClean="0"/>
              <a:t>)</a:t>
            </a:r>
          </a:p>
          <a:p>
            <a:r>
              <a:rPr lang="en-GB" dirty="0" smtClean="0"/>
              <a:t>Conclusions </a:t>
            </a:r>
          </a:p>
        </p:txBody>
      </p:sp>
      <p:sp>
        <p:nvSpPr>
          <p:cNvPr id="4" name="Slide Number Placeholder 3"/>
          <p:cNvSpPr>
            <a:spLocks noGrp="1"/>
          </p:cNvSpPr>
          <p:nvPr>
            <p:ph type="sldNum" sz="quarter" idx="4"/>
          </p:nvPr>
        </p:nvSpPr>
        <p:spPr/>
        <p:txBody>
          <a:bodyPr/>
          <a:lstStyle/>
          <a:p>
            <a:fld id="{0FA004B2-1541-5046-B6F2-22AF56585712}" type="slidenum">
              <a:rPr lang="en-US" smtClean="0"/>
              <a:pPr/>
              <a:t>2</a:t>
            </a:fld>
            <a:endParaRPr lang="en-US" dirty="0"/>
          </a:p>
        </p:txBody>
      </p:sp>
      <mc:AlternateContent xmlns:mc="http://schemas.openxmlformats.org/markup-compatibility/2006" xmlns:a14="http://schemas.microsoft.com/office/drawing/2010/main">
        <mc:Choice Requires="a14">
          <p:sp>
            <p:nvSpPr>
              <p:cNvPr id="5" name="Footer Placeholder 4"/>
              <p:cNvSpPr>
                <a:spLocks noGrp="1"/>
              </p:cNvSpPr>
              <p:nvPr>
                <p:ph type="ftr" sz="quarter" idx="3"/>
              </p:nvPr>
            </p:nvSpPr>
            <p:spPr/>
            <p:txBody>
              <a:body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5" name="Footer Placeholder 4"/>
              <p:cNvSpPr>
                <a:spLocks noGrp="1" noRot="1" noChangeAspect="1" noMove="1" noResize="1" noEditPoints="1" noAdjustHandles="1" noChangeArrowheads="1" noChangeShapeType="1" noTextEdit="1"/>
              </p:cNvSpPr>
              <p:nvPr>
                <p:ph type="ftr" sz="quarter" idx="3"/>
              </p:nvPr>
            </p:nvSpPr>
            <p:spPr>
              <a:blipFill rotWithShape="0">
                <a:blip r:embed="rId2"/>
                <a:stretch>
                  <a:fillRect t="-61667" b="-96667"/>
                </a:stretch>
              </a:blipFill>
            </p:spPr>
            <p:txBody>
              <a:bodyPr/>
              <a:lstStyle/>
              <a:p>
                <a:r>
                  <a:rPr lang="en-GB">
                    <a:noFill/>
                  </a:rPr>
                  <a:t> </a:t>
                </a:r>
              </a:p>
            </p:txBody>
          </p:sp>
        </mc:Fallback>
      </mc:AlternateContent>
    </p:spTree>
    <p:extLst>
      <p:ext uri="{BB962C8B-B14F-4D97-AF65-F5344CB8AC3E}">
        <p14:creationId xmlns:p14="http://schemas.microsoft.com/office/powerpoint/2010/main" val="31666805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18854" t="4930" r="13116" b="4238"/>
          <a:stretch/>
        </p:blipFill>
        <p:spPr>
          <a:xfrm>
            <a:off x="3099641" y="1657349"/>
            <a:ext cx="6044359" cy="4554000"/>
          </a:xfrm>
        </p:spPr>
      </p:pic>
      <p:grpSp>
        <p:nvGrpSpPr>
          <p:cNvPr id="2" name="Group 1"/>
          <p:cNvGrpSpPr/>
          <p:nvPr/>
        </p:nvGrpSpPr>
        <p:grpSpPr>
          <a:xfrm>
            <a:off x="-45924" y="3919347"/>
            <a:ext cx="5527755" cy="3015218"/>
            <a:chOff x="792276" y="3814572"/>
            <a:chExt cx="5527755" cy="3015218"/>
          </a:xfrm>
        </p:grpSpPr>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16307" t="23798" r="11752" b="33706"/>
            <a:stretch/>
          </p:blipFill>
          <p:spPr>
            <a:xfrm>
              <a:off x="792276" y="4987205"/>
              <a:ext cx="5527755" cy="1842585"/>
            </a:xfrm>
            <a:prstGeom prst="rect">
              <a:avLst/>
            </a:prstGeom>
          </p:spPr>
        </p:pic>
        <p:sp>
          <p:nvSpPr>
            <p:cNvPr id="6" name="Oval 5"/>
            <p:cNvSpPr/>
            <p:nvPr/>
          </p:nvSpPr>
          <p:spPr>
            <a:xfrm>
              <a:off x="2437370" y="5072496"/>
              <a:ext cx="1938323" cy="64807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Oval 6"/>
            <p:cNvSpPr/>
            <p:nvPr/>
          </p:nvSpPr>
          <p:spPr>
            <a:xfrm rot="5400000">
              <a:off x="4615163" y="5824611"/>
              <a:ext cx="549967" cy="29228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TextBox 11"/>
            <p:cNvSpPr txBox="1"/>
            <p:nvPr/>
          </p:nvSpPr>
          <p:spPr>
            <a:xfrm>
              <a:off x="795285" y="3814572"/>
              <a:ext cx="3134370" cy="369332"/>
            </a:xfrm>
            <a:prstGeom prst="rect">
              <a:avLst/>
            </a:prstGeom>
            <a:noFill/>
          </p:spPr>
          <p:txBody>
            <a:bodyPr wrap="square" rtlCol="0">
              <a:spAutoFit/>
            </a:bodyPr>
            <a:lstStyle/>
            <a:p>
              <a:r>
                <a:rPr lang="en-GB" dirty="0" smtClean="0"/>
                <a:t>RF for crab right side </a:t>
              </a:r>
              <a:endParaRPr lang="fr-FR" dirty="0"/>
            </a:p>
          </p:txBody>
        </p:sp>
        <p:cxnSp>
          <p:nvCxnSpPr>
            <p:cNvPr id="13" name="Straight Arrow Connector 12"/>
            <p:cNvCxnSpPr>
              <a:stCxn id="12" idx="2"/>
            </p:cNvCxnSpPr>
            <p:nvPr/>
          </p:nvCxnSpPr>
          <p:spPr>
            <a:xfrm>
              <a:off x="2362470" y="4183904"/>
              <a:ext cx="243267" cy="9742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170135" y="4262567"/>
              <a:ext cx="439544" cy="369332"/>
            </a:xfrm>
            <a:prstGeom prst="rect">
              <a:avLst/>
            </a:prstGeom>
            <a:noFill/>
          </p:spPr>
          <p:txBody>
            <a:bodyPr wrap="none" rtlCol="0">
              <a:spAutoFit/>
            </a:bodyPr>
            <a:lstStyle/>
            <a:p>
              <a:r>
                <a:rPr lang="en-GB" dirty="0" smtClean="0"/>
                <a:t>CV</a:t>
              </a:r>
              <a:endParaRPr lang="fr-FR" dirty="0"/>
            </a:p>
          </p:txBody>
        </p:sp>
        <p:cxnSp>
          <p:nvCxnSpPr>
            <p:cNvPr id="17" name="Straight Arrow Connector 16"/>
            <p:cNvCxnSpPr>
              <a:stCxn id="16" idx="1"/>
            </p:cNvCxnSpPr>
            <p:nvPr/>
          </p:nvCxnSpPr>
          <p:spPr>
            <a:xfrm flipH="1">
              <a:off x="3477524" y="4447233"/>
              <a:ext cx="692611" cy="8838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979265" y="4156540"/>
              <a:ext cx="576889" cy="369332"/>
            </a:xfrm>
            <a:prstGeom prst="rect">
              <a:avLst/>
            </a:prstGeom>
            <a:noFill/>
          </p:spPr>
          <p:txBody>
            <a:bodyPr wrap="none" rtlCol="0">
              <a:spAutoFit/>
            </a:bodyPr>
            <a:lstStyle/>
            <a:p>
              <a:r>
                <a:rPr lang="en-GB" dirty="0" smtClean="0"/>
                <a:t>CRG</a:t>
              </a:r>
              <a:endParaRPr lang="fr-FR" dirty="0"/>
            </a:p>
          </p:txBody>
        </p:sp>
        <p:cxnSp>
          <p:nvCxnSpPr>
            <p:cNvPr id="21" name="Straight Arrow Connector 20"/>
            <p:cNvCxnSpPr>
              <a:stCxn id="20" idx="2"/>
            </p:cNvCxnSpPr>
            <p:nvPr/>
          </p:nvCxnSpPr>
          <p:spPr>
            <a:xfrm flipH="1">
              <a:off x="3045281" y="4525872"/>
              <a:ext cx="222429" cy="8159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8" name="Title 2"/>
          <p:cNvSpPr txBox="1">
            <a:spLocks/>
          </p:cNvSpPr>
          <p:nvPr/>
        </p:nvSpPr>
        <p:spPr>
          <a:xfrm>
            <a:off x="0" y="58854"/>
            <a:ext cx="9144000" cy="1598495"/>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2700" dirty="0" smtClean="0"/>
              <a:t>US part I:</a:t>
            </a:r>
          </a:p>
          <a:p>
            <a:r>
              <a:rPr lang="en-GB" sz="2300" dirty="0" smtClean="0"/>
              <a:t>PM lowering volume, concrete pressurized volume and lift, safe room, 1.9 K Cold Box with cryogenic distribution lines, transformers and low voltage departures </a:t>
            </a:r>
            <a:endParaRPr lang="en-GB" sz="2300" dirty="0"/>
          </a:p>
        </p:txBody>
      </p:sp>
    </p:spTree>
    <p:extLst>
      <p:ext uri="{BB962C8B-B14F-4D97-AF65-F5344CB8AC3E}">
        <p14:creationId xmlns:p14="http://schemas.microsoft.com/office/powerpoint/2010/main" val="31982982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8532440" y="476672"/>
            <a:ext cx="432048" cy="216025"/>
          </a:xfrm>
          <a:prstGeom prst="rect">
            <a:avLst/>
          </a:prstGeom>
        </p:spPr>
        <p:txBody>
          <a:bodyPr/>
          <a:lstStyle/>
          <a:p>
            <a:fld id="{E69F408B-A04E-4D23-B255-6B0A20F302DD}" type="slidenum">
              <a:rPr lang="fr-FR" smtClean="0"/>
              <a:pPr/>
              <a:t>21</a:t>
            </a:fld>
            <a:endParaRPr lang="fr-FR" dirty="0"/>
          </a:p>
        </p:txBody>
      </p:sp>
      <p:pic>
        <p:nvPicPr>
          <p:cNvPr id="4" name="Content Placeholder 3"/>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18854" t="2802" r="9837" b="1333"/>
          <a:stretch/>
        </p:blipFill>
        <p:spPr>
          <a:xfrm>
            <a:off x="1871192" y="1374712"/>
            <a:ext cx="7272808" cy="5517303"/>
          </a:xfrm>
        </p:spPr>
      </p:pic>
      <p:sp>
        <p:nvSpPr>
          <p:cNvPr id="5" name="TextBox 4"/>
          <p:cNvSpPr txBox="1"/>
          <p:nvPr/>
        </p:nvSpPr>
        <p:spPr>
          <a:xfrm>
            <a:off x="1206283" y="1318125"/>
            <a:ext cx="3240361" cy="646331"/>
          </a:xfrm>
          <a:prstGeom prst="rect">
            <a:avLst/>
          </a:prstGeom>
          <a:noFill/>
        </p:spPr>
        <p:txBody>
          <a:bodyPr wrap="square" rtlCol="0">
            <a:spAutoFit/>
          </a:bodyPr>
          <a:lstStyle/>
          <a:p>
            <a:r>
              <a:rPr lang="en-GB" dirty="0" smtClean="0"/>
              <a:t>PM metallic support structure for services  and stairs </a:t>
            </a:r>
            <a:endParaRPr lang="fr-FR" dirty="0"/>
          </a:p>
        </p:txBody>
      </p:sp>
      <p:cxnSp>
        <p:nvCxnSpPr>
          <p:cNvPr id="6" name="Straight Arrow Connector 5"/>
          <p:cNvCxnSpPr>
            <a:stCxn id="5" idx="3"/>
          </p:cNvCxnSpPr>
          <p:nvPr/>
        </p:nvCxnSpPr>
        <p:spPr>
          <a:xfrm>
            <a:off x="4446644" y="1641291"/>
            <a:ext cx="906236" cy="12225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1367136" y="4527348"/>
            <a:ext cx="2160240" cy="646331"/>
          </a:xfrm>
          <a:prstGeom prst="rect">
            <a:avLst/>
          </a:prstGeom>
          <a:noFill/>
        </p:spPr>
        <p:txBody>
          <a:bodyPr wrap="square" rtlCol="0">
            <a:spAutoFit/>
          </a:bodyPr>
          <a:lstStyle/>
          <a:p>
            <a:pPr algn="ctr"/>
            <a:r>
              <a:rPr lang="en-GB" dirty="0" smtClean="0"/>
              <a:t>Metallic structure to support floor 1</a:t>
            </a:r>
          </a:p>
        </p:txBody>
      </p:sp>
      <p:cxnSp>
        <p:nvCxnSpPr>
          <p:cNvPr id="8" name="Straight Arrow Connector 7"/>
          <p:cNvCxnSpPr>
            <a:stCxn id="7" idx="3"/>
          </p:cNvCxnSpPr>
          <p:nvPr/>
        </p:nvCxnSpPr>
        <p:spPr>
          <a:xfrm flipV="1">
            <a:off x="3527376" y="4484871"/>
            <a:ext cx="288032" cy="3656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0018" y="3111416"/>
            <a:ext cx="2172418" cy="1323439"/>
          </a:xfrm>
          <a:prstGeom prst="rect">
            <a:avLst/>
          </a:prstGeom>
          <a:noFill/>
        </p:spPr>
        <p:txBody>
          <a:bodyPr wrap="square" rtlCol="0">
            <a:spAutoFit/>
          </a:bodyPr>
          <a:lstStyle/>
          <a:p>
            <a:r>
              <a:rPr lang="en-GB" sz="1600" dirty="0" smtClean="0"/>
              <a:t>Floor in the CRG area : + 3.8m</a:t>
            </a:r>
          </a:p>
          <a:p>
            <a:r>
              <a:rPr lang="en-GB" sz="1600" dirty="0" smtClean="0"/>
              <a:t>False floor for cabling everywhere else  (except UW) : +4.3m</a:t>
            </a:r>
            <a:endParaRPr lang="fr-FR" sz="1600" dirty="0"/>
          </a:p>
        </p:txBody>
      </p:sp>
      <p:grpSp>
        <p:nvGrpSpPr>
          <p:cNvPr id="3" name="Group 2"/>
          <p:cNvGrpSpPr/>
          <p:nvPr/>
        </p:nvGrpSpPr>
        <p:grpSpPr>
          <a:xfrm>
            <a:off x="-21241" y="5160178"/>
            <a:ext cx="4287282" cy="1747191"/>
            <a:chOff x="-50018" y="4912422"/>
            <a:chExt cx="4287282" cy="1747191"/>
          </a:xfrm>
        </p:grpSpPr>
        <p:pic>
          <p:nvPicPr>
            <p:cNvPr id="12" name="Picture 11"/>
            <p:cNvPicPr>
              <a:picLocks noChangeAspect="1"/>
            </p:cNvPicPr>
            <p:nvPr/>
          </p:nvPicPr>
          <p:blipFill rotWithShape="1">
            <a:blip r:embed="rId3" cstate="email">
              <a:extLst>
                <a:ext uri="{28A0092B-C50C-407E-A947-70E740481C1C}">
                  <a14:useLocalDpi xmlns:a14="http://schemas.microsoft.com/office/drawing/2010/main" val="0"/>
                </a:ext>
              </a:extLst>
            </a:blip>
            <a:srcRect l="19288" t="27672" r="5113" b="30462"/>
            <a:stretch/>
          </p:blipFill>
          <p:spPr>
            <a:xfrm>
              <a:off x="-50018" y="5534798"/>
              <a:ext cx="3599405" cy="1124815"/>
            </a:xfrm>
            <a:prstGeom prst="rect">
              <a:avLst/>
            </a:prstGeom>
          </p:spPr>
        </p:pic>
        <p:sp>
          <p:nvSpPr>
            <p:cNvPr id="13" name="TextBox 12"/>
            <p:cNvSpPr txBox="1"/>
            <p:nvPr/>
          </p:nvSpPr>
          <p:spPr>
            <a:xfrm>
              <a:off x="2287637" y="4912422"/>
              <a:ext cx="1949627" cy="646331"/>
            </a:xfrm>
            <a:prstGeom prst="rect">
              <a:avLst/>
            </a:prstGeom>
            <a:noFill/>
          </p:spPr>
          <p:txBody>
            <a:bodyPr wrap="square" rtlCol="0">
              <a:spAutoFit/>
            </a:bodyPr>
            <a:lstStyle/>
            <a:p>
              <a:r>
                <a:rPr lang="en-GB" dirty="0" smtClean="0"/>
                <a:t>Loading access to 1</a:t>
              </a:r>
              <a:r>
                <a:rPr lang="en-GB" baseline="30000" dirty="0" smtClean="0"/>
                <a:t>st</a:t>
              </a:r>
              <a:r>
                <a:rPr lang="en-GB" dirty="0" smtClean="0"/>
                <a:t> floor</a:t>
              </a:r>
              <a:endParaRPr lang="fr-FR" dirty="0"/>
            </a:p>
          </p:txBody>
        </p:sp>
        <p:cxnSp>
          <p:nvCxnSpPr>
            <p:cNvPr id="15" name="Straight Arrow Connector 14"/>
            <p:cNvCxnSpPr>
              <a:stCxn id="13" idx="1"/>
            </p:cNvCxnSpPr>
            <p:nvPr/>
          </p:nvCxnSpPr>
          <p:spPr>
            <a:xfrm flipH="1">
              <a:off x="1412421" y="5235588"/>
              <a:ext cx="875216" cy="6998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3" idx="1"/>
            </p:cNvCxnSpPr>
            <p:nvPr/>
          </p:nvCxnSpPr>
          <p:spPr>
            <a:xfrm flipH="1">
              <a:off x="555171" y="5235588"/>
              <a:ext cx="1732466" cy="11243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4" name="Title 2"/>
          <p:cNvSpPr txBox="1">
            <a:spLocks/>
          </p:cNvSpPr>
          <p:nvPr/>
        </p:nvSpPr>
        <p:spPr>
          <a:xfrm>
            <a:off x="-125356" y="53235"/>
            <a:ext cx="9144000" cy="1372422"/>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US Part II:</a:t>
            </a:r>
          </a:p>
          <a:p>
            <a:r>
              <a:rPr lang="en-GB" sz="3000" dirty="0" smtClean="0"/>
              <a:t>Metallic support structures for equipment, personnel and services</a:t>
            </a:r>
            <a:endParaRPr lang="en-GB" sz="3000" dirty="0"/>
          </a:p>
        </p:txBody>
      </p:sp>
    </p:spTree>
    <p:extLst>
      <p:ext uri="{BB962C8B-B14F-4D97-AF65-F5344CB8AC3E}">
        <p14:creationId xmlns:p14="http://schemas.microsoft.com/office/powerpoint/2010/main" val="219396229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19674" t="4254" r="9017" b="1333"/>
          <a:stretch/>
        </p:blipFill>
        <p:spPr>
          <a:xfrm>
            <a:off x="1978968" y="1538406"/>
            <a:ext cx="7272808" cy="5433708"/>
          </a:xfr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18500" t="27672" r="6687" b="30462"/>
          <a:stretch/>
        </p:blipFill>
        <p:spPr>
          <a:xfrm>
            <a:off x="539552" y="5365637"/>
            <a:ext cx="3672408" cy="1159708"/>
          </a:xfrm>
          <a:prstGeom prst="rect">
            <a:avLst/>
          </a:prstGeom>
        </p:spPr>
      </p:pic>
      <p:sp>
        <p:nvSpPr>
          <p:cNvPr id="6" name="TextBox 5"/>
          <p:cNvSpPr txBox="1"/>
          <p:nvPr/>
        </p:nvSpPr>
        <p:spPr>
          <a:xfrm>
            <a:off x="114299" y="4653136"/>
            <a:ext cx="2955472" cy="646331"/>
          </a:xfrm>
          <a:prstGeom prst="rect">
            <a:avLst/>
          </a:prstGeom>
          <a:noFill/>
        </p:spPr>
        <p:txBody>
          <a:bodyPr wrap="square" rtlCol="0">
            <a:spAutoFit/>
          </a:bodyPr>
          <a:lstStyle/>
          <a:p>
            <a:r>
              <a:rPr lang="en-GB" dirty="0" smtClean="0"/>
              <a:t>RF (and BBLR) Faraday cage</a:t>
            </a:r>
          </a:p>
          <a:p>
            <a:r>
              <a:rPr lang="en-GB" dirty="0" smtClean="0"/>
              <a:t>Right side </a:t>
            </a:r>
            <a:endParaRPr lang="fr-FR" dirty="0"/>
          </a:p>
        </p:txBody>
      </p:sp>
      <p:cxnSp>
        <p:nvCxnSpPr>
          <p:cNvPr id="7" name="Straight Arrow Connector 6"/>
          <p:cNvCxnSpPr>
            <a:stCxn id="6" idx="3"/>
          </p:cNvCxnSpPr>
          <p:nvPr/>
        </p:nvCxnSpPr>
        <p:spPr>
          <a:xfrm flipV="1">
            <a:off x="3069771" y="3789042"/>
            <a:ext cx="134077" cy="11872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itle 2"/>
          <p:cNvSpPr txBox="1">
            <a:spLocks/>
          </p:cNvSpPr>
          <p:nvPr/>
        </p:nvSpPr>
        <p:spPr>
          <a:xfrm>
            <a:off x="0" y="173535"/>
            <a:ext cx="9144000"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US part III:</a:t>
            </a:r>
          </a:p>
          <a:p>
            <a:r>
              <a:rPr lang="en-GB" sz="3000" dirty="0" smtClean="0"/>
              <a:t>Faraday Cage for the RF and for the BBLR</a:t>
            </a:r>
            <a:endParaRPr lang="en-GB" sz="3000" dirty="0"/>
          </a:p>
        </p:txBody>
      </p:sp>
    </p:spTree>
    <p:extLst>
      <p:ext uri="{BB962C8B-B14F-4D97-AF65-F5344CB8AC3E}">
        <p14:creationId xmlns:p14="http://schemas.microsoft.com/office/powerpoint/2010/main" val="17396318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8532440" y="451272"/>
            <a:ext cx="432048" cy="216025"/>
          </a:xfrm>
          <a:prstGeom prst="rect">
            <a:avLst/>
          </a:prstGeom>
        </p:spPr>
        <p:txBody>
          <a:bodyPr/>
          <a:lstStyle/>
          <a:p>
            <a:fld id="{E69F408B-A04E-4D23-B255-6B0A20F302DD}" type="slidenum">
              <a:rPr lang="fr-FR" smtClean="0"/>
              <a:pPr/>
              <a:t>23</a:t>
            </a:fld>
            <a:endParaRPr lang="fr-FR" dirty="0"/>
          </a:p>
        </p:txBody>
      </p:sp>
      <p:pic>
        <p:nvPicPr>
          <p:cNvPr id="4" name="Content Placeholder 3"/>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16395" t="-103" r="5739" b="1331"/>
          <a:stretch/>
        </p:blipFill>
        <p:spPr>
          <a:xfrm>
            <a:off x="539552" y="955328"/>
            <a:ext cx="7776864" cy="5566597"/>
          </a:xfr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24014" t="27672" r="2750" b="31858"/>
          <a:stretch/>
        </p:blipFill>
        <p:spPr>
          <a:xfrm>
            <a:off x="2892" y="5627798"/>
            <a:ext cx="3791057" cy="1182158"/>
          </a:xfrm>
          <a:prstGeom prst="rect">
            <a:avLst/>
          </a:prstGeom>
        </p:spPr>
      </p:pic>
      <p:sp>
        <p:nvSpPr>
          <p:cNvPr id="7" name="TextBox 6"/>
          <p:cNvSpPr txBox="1"/>
          <p:nvPr/>
        </p:nvSpPr>
        <p:spPr>
          <a:xfrm>
            <a:off x="6071592" y="1254227"/>
            <a:ext cx="2998929" cy="2308324"/>
          </a:xfrm>
          <a:prstGeom prst="rect">
            <a:avLst/>
          </a:prstGeom>
          <a:noFill/>
        </p:spPr>
        <p:txBody>
          <a:bodyPr wrap="square" rtlCol="0">
            <a:spAutoFit/>
          </a:bodyPr>
          <a:lstStyle/>
          <a:p>
            <a:r>
              <a:rPr lang="en-GB" sz="1600" dirty="0" smtClean="0"/>
              <a:t>Other Racks : </a:t>
            </a:r>
          </a:p>
          <a:p>
            <a:r>
              <a:rPr lang="en-GB" sz="1600" dirty="0" smtClean="0"/>
              <a:t>Access system : x5 (it could go to surface)</a:t>
            </a:r>
          </a:p>
          <a:p>
            <a:r>
              <a:rPr lang="en-GB" sz="1600" dirty="0" smtClean="0"/>
              <a:t>Survey : x 1</a:t>
            </a:r>
          </a:p>
          <a:p>
            <a:r>
              <a:rPr lang="en-GB" sz="1600" dirty="0" smtClean="0"/>
              <a:t>RF </a:t>
            </a:r>
          </a:p>
          <a:p>
            <a:r>
              <a:rPr lang="en-GB" sz="1600" dirty="0" smtClean="0"/>
              <a:t>SSA  : x 6</a:t>
            </a:r>
          </a:p>
          <a:p>
            <a:r>
              <a:rPr lang="en-GB" sz="1600" dirty="0" smtClean="0"/>
              <a:t>PLC  : x 4</a:t>
            </a:r>
          </a:p>
          <a:p>
            <a:r>
              <a:rPr lang="en-GB" sz="1600" dirty="0" smtClean="0"/>
              <a:t>Not assigned spare racks : x 7</a:t>
            </a:r>
          </a:p>
          <a:p>
            <a:endParaRPr lang="fr-FR" sz="1600" dirty="0"/>
          </a:p>
        </p:txBody>
      </p:sp>
      <p:sp>
        <p:nvSpPr>
          <p:cNvPr id="8" name="TextBox 7"/>
          <p:cNvSpPr txBox="1"/>
          <p:nvPr/>
        </p:nvSpPr>
        <p:spPr>
          <a:xfrm>
            <a:off x="6071592" y="667297"/>
            <a:ext cx="1212255" cy="369332"/>
          </a:xfrm>
          <a:prstGeom prst="rect">
            <a:avLst/>
          </a:prstGeom>
          <a:noFill/>
        </p:spPr>
        <p:txBody>
          <a:bodyPr wrap="none" rtlCol="0">
            <a:spAutoFit/>
          </a:bodyPr>
          <a:lstStyle/>
          <a:p>
            <a:r>
              <a:rPr lang="en-GB" dirty="0" smtClean="0"/>
              <a:t>Cable trays</a:t>
            </a:r>
            <a:endParaRPr lang="fr-FR" dirty="0"/>
          </a:p>
        </p:txBody>
      </p:sp>
      <p:cxnSp>
        <p:nvCxnSpPr>
          <p:cNvPr id="9" name="Straight Arrow Connector 8"/>
          <p:cNvCxnSpPr>
            <a:stCxn id="8" idx="1"/>
          </p:cNvCxnSpPr>
          <p:nvPr/>
        </p:nvCxnSpPr>
        <p:spPr>
          <a:xfrm flipH="1">
            <a:off x="5012871" y="851963"/>
            <a:ext cx="1058721" cy="10739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a:stCxn id="8" idx="1"/>
          </p:cNvCxnSpPr>
          <p:nvPr/>
        </p:nvCxnSpPr>
        <p:spPr>
          <a:xfrm flipH="1">
            <a:off x="4400550" y="851963"/>
            <a:ext cx="1671042" cy="14004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Title 2"/>
          <p:cNvSpPr txBox="1">
            <a:spLocks/>
          </p:cNvSpPr>
          <p:nvPr/>
        </p:nvSpPr>
        <p:spPr>
          <a:xfrm>
            <a:off x="0" y="-4008"/>
            <a:ext cx="9144000"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US Part </a:t>
            </a:r>
            <a:r>
              <a:rPr lang="en-GB" sz="3000" dirty="0"/>
              <a:t>I</a:t>
            </a:r>
            <a:r>
              <a:rPr lang="en-GB" sz="3000" dirty="0" smtClean="0"/>
              <a:t>V: </a:t>
            </a:r>
          </a:p>
          <a:p>
            <a:r>
              <a:rPr lang="en-GB" sz="3000" dirty="0" smtClean="0"/>
              <a:t>Racks, control and cable trays ….</a:t>
            </a:r>
            <a:endParaRPr lang="en-GB" sz="3000" dirty="0"/>
          </a:p>
        </p:txBody>
      </p:sp>
      <p:sp>
        <p:nvSpPr>
          <p:cNvPr id="13" name="TextBox 12"/>
          <p:cNvSpPr txBox="1"/>
          <p:nvPr/>
        </p:nvSpPr>
        <p:spPr>
          <a:xfrm>
            <a:off x="2892" y="4522004"/>
            <a:ext cx="3892091" cy="1200329"/>
          </a:xfrm>
          <a:prstGeom prst="rect">
            <a:avLst/>
          </a:prstGeom>
          <a:noFill/>
        </p:spPr>
        <p:txBody>
          <a:bodyPr wrap="none" rtlCol="0">
            <a:spAutoFit/>
          </a:bodyPr>
          <a:lstStyle/>
          <a:p>
            <a:r>
              <a:rPr lang="en-GB" dirty="0" smtClean="0"/>
              <a:t>Cryogenic electrical </a:t>
            </a:r>
            <a:r>
              <a:rPr lang="en-GB" smtClean="0"/>
              <a:t>supply and controls</a:t>
            </a:r>
            <a:endParaRPr lang="en-GB" dirty="0" smtClean="0"/>
          </a:p>
          <a:p>
            <a:r>
              <a:rPr lang="en-GB" dirty="0" smtClean="0"/>
              <a:t>2 x (6000 mm x 600 mm x 2200 mm)</a:t>
            </a:r>
          </a:p>
          <a:p>
            <a:r>
              <a:rPr lang="en-GB" dirty="0" smtClean="0"/>
              <a:t>1 x (4000 mm x 600 mm x 2200 mm)</a:t>
            </a:r>
          </a:p>
          <a:p>
            <a:r>
              <a:rPr lang="en-GB" dirty="0" smtClean="0"/>
              <a:t>1 standard rack  </a:t>
            </a:r>
            <a:endParaRPr lang="fr-FR" dirty="0"/>
          </a:p>
        </p:txBody>
      </p:sp>
      <p:cxnSp>
        <p:nvCxnSpPr>
          <p:cNvPr id="14" name="Straight Arrow Connector 13"/>
          <p:cNvCxnSpPr/>
          <p:nvPr/>
        </p:nvCxnSpPr>
        <p:spPr>
          <a:xfrm flipV="1">
            <a:off x="1898420" y="2540467"/>
            <a:ext cx="0" cy="20199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1898420" y="3150507"/>
            <a:ext cx="754973" cy="14099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62612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8532440" y="476672"/>
            <a:ext cx="432048" cy="216025"/>
          </a:xfrm>
          <a:prstGeom prst="rect">
            <a:avLst/>
          </a:prstGeom>
        </p:spPr>
        <p:txBody>
          <a:bodyPr/>
          <a:lstStyle/>
          <a:p>
            <a:fld id="{E69F408B-A04E-4D23-B255-6B0A20F302DD}" type="slidenum">
              <a:rPr lang="fr-FR" smtClean="0"/>
              <a:pPr/>
              <a:t>24</a:t>
            </a:fld>
            <a:endParaRPr lang="fr-FR" dirty="0"/>
          </a:p>
        </p:txBody>
      </p:sp>
      <p:pic>
        <p:nvPicPr>
          <p:cNvPr id="4" name="Content Placeholder 3"/>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23771" t="2802" r="9018" b="1333"/>
          <a:stretch/>
        </p:blipFill>
        <p:spPr>
          <a:xfrm>
            <a:off x="827583" y="836712"/>
            <a:ext cx="7067693" cy="5688632"/>
          </a:xfr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21651" t="26277" r="5113" b="34649"/>
          <a:stretch/>
        </p:blipFill>
        <p:spPr>
          <a:xfrm>
            <a:off x="517394" y="5373216"/>
            <a:ext cx="3826709" cy="1152128"/>
          </a:xfrm>
          <a:prstGeom prst="rect">
            <a:avLst/>
          </a:prstGeom>
        </p:spPr>
      </p:pic>
      <p:sp>
        <p:nvSpPr>
          <p:cNvPr id="6" name="TextBox 5"/>
          <p:cNvSpPr txBox="1"/>
          <p:nvPr/>
        </p:nvSpPr>
        <p:spPr>
          <a:xfrm>
            <a:off x="6458094" y="2060848"/>
            <a:ext cx="1971181" cy="369332"/>
          </a:xfrm>
          <a:prstGeom prst="rect">
            <a:avLst/>
          </a:prstGeom>
          <a:noFill/>
        </p:spPr>
        <p:txBody>
          <a:bodyPr wrap="none" rtlCol="0">
            <a:spAutoFit/>
          </a:bodyPr>
          <a:lstStyle/>
          <a:p>
            <a:pPr algn="ctr"/>
            <a:r>
              <a:rPr lang="en-GB" dirty="0" smtClean="0"/>
              <a:t>Air treatment units</a:t>
            </a:r>
            <a:endParaRPr lang="fr-FR" dirty="0"/>
          </a:p>
        </p:txBody>
      </p:sp>
      <p:sp>
        <p:nvSpPr>
          <p:cNvPr id="7" name="Title 2"/>
          <p:cNvSpPr txBox="1">
            <a:spLocks/>
          </p:cNvSpPr>
          <p:nvPr/>
        </p:nvSpPr>
        <p:spPr>
          <a:xfrm>
            <a:off x="0" y="-4008"/>
            <a:ext cx="9144000" cy="994608"/>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US Part V:</a:t>
            </a:r>
          </a:p>
          <a:p>
            <a:r>
              <a:rPr lang="en-GB" sz="3000" dirty="0" smtClean="0"/>
              <a:t>UW with the CV units</a:t>
            </a:r>
            <a:endParaRPr lang="en-GB" sz="3000" dirty="0"/>
          </a:p>
        </p:txBody>
      </p:sp>
    </p:spTree>
    <p:extLst>
      <p:ext uri="{BB962C8B-B14F-4D97-AF65-F5344CB8AC3E}">
        <p14:creationId xmlns:p14="http://schemas.microsoft.com/office/powerpoint/2010/main" val="15429015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8532440" y="476672"/>
            <a:ext cx="432048" cy="216025"/>
          </a:xfrm>
          <a:prstGeom prst="rect">
            <a:avLst/>
          </a:prstGeom>
        </p:spPr>
        <p:txBody>
          <a:bodyPr/>
          <a:lstStyle/>
          <a:p>
            <a:fld id="{E69F408B-A04E-4D23-B255-6B0A20F302DD}" type="slidenum">
              <a:rPr lang="fr-FR" smtClean="0"/>
              <a:pPr/>
              <a:t>25</a:t>
            </a:fld>
            <a:endParaRPr lang="fr-FR" dirty="0"/>
          </a:p>
        </p:txBody>
      </p:sp>
      <p:pic>
        <p:nvPicPr>
          <p:cNvPr id="6" name="Content Placeholder 5"/>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23830" t="5810" r="8138" b="2682"/>
          <a:stretch/>
        </p:blipFill>
        <p:spPr>
          <a:xfrm>
            <a:off x="-13655" y="1228363"/>
            <a:ext cx="7416824" cy="5629637"/>
          </a:xfrm>
        </p:spPr>
      </p:pic>
      <p:pic>
        <p:nvPicPr>
          <p:cNvPr id="7" name="Picture 6"/>
          <p:cNvPicPr>
            <a:picLocks noChangeAspect="1"/>
          </p:cNvPicPr>
          <p:nvPr/>
        </p:nvPicPr>
        <p:blipFill rotWithShape="1">
          <a:blip r:embed="rId3" cstate="email">
            <a:extLst>
              <a:ext uri="{28A0092B-C50C-407E-A947-70E740481C1C}">
                <a14:useLocalDpi xmlns:a14="http://schemas.microsoft.com/office/drawing/2010/main" val="0"/>
              </a:ext>
            </a:extLst>
          </a:blip>
          <a:srcRect l="21651" t="24880" r="5113" b="34650"/>
          <a:stretch/>
        </p:blipFill>
        <p:spPr>
          <a:xfrm>
            <a:off x="0" y="5705871"/>
            <a:ext cx="3694757" cy="1152129"/>
          </a:xfrm>
          <a:prstGeom prst="rect">
            <a:avLst/>
          </a:prstGeom>
        </p:spPr>
      </p:pic>
      <p:sp>
        <p:nvSpPr>
          <p:cNvPr id="9" name="Title 2"/>
          <p:cNvSpPr txBox="1">
            <a:spLocks/>
          </p:cNvSpPr>
          <p:nvPr/>
        </p:nvSpPr>
        <p:spPr>
          <a:xfrm>
            <a:off x="0" y="34092"/>
            <a:ext cx="9144000" cy="1013658"/>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General view with all the cooling and ventilation distribution </a:t>
            </a:r>
            <a:endParaRPr lang="en-GB" sz="3000" dirty="0"/>
          </a:p>
        </p:txBody>
      </p:sp>
      <p:pic>
        <p:nvPicPr>
          <p:cNvPr id="10" name="Content Placeholder 3"/>
          <p:cNvPicPr>
            <a:picLocks noChangeAspect="1"/>
          </p:cNvPicPr>
          <p:nvPr/>
        </p:nvPicPr>
        <p:blipFill rotWithShape="1">
          <a:blip r:embed="rId4" cstate="email">
            <a:extLst>
              <a:ext uri="{28A0092B-C50C-407E-A947-70E740481C1C}">
                <a14:useLocalDpi xmlns:a14="http://schemas.microsoft.com/office/drawing/2010/main" val="0"/>
              </a:ext>
            </a:extLst>
          </a:blip>
          <a:srcRect l="23771" t="21684" r="7378" b="2785"/>
          <a:stretch/>
        </p:blipFill>
        <p:spPr>
          <a:xfrm>
            <a:off x="5999656" y="475099"/>
            <a:ext cx="3144344" cy="1946499"/>
          </a:xfrm>
          <a:prstGeom prst="rect">
            <a:avLst/>
          </a:prstGeom>
        </p:spPr>
      </p:pic>
      <p:pic>
        <p:nvPicPr>
          <p:cNvPr id="11" name="Content Placeholder 3"/>
          <p:cNvPicPr>
            <a:picLocks noChangeAspect="1"/>
          </p:cNvPicPr>
          <p:nvPr/>
        </p:nvPicPr>
        <p:blipFill rotWithShape="1">
          <a:blip r:embed="rId5" cstate="email">
            <a:extLst>
              <a:ext uri="{28A0092B-C50C-407E-A947-70E740481C1C}">
                <a14:useLocalDpi xmlns:a14="http://schemas.microsoft.com/office/drawing/2010/main" val="0"/>
              </a:ext>
            </a:extLst>
          </a:blip>
          <a:srcRect l="22951" t="15874" r="8198" b="2785"/>
          <a:stretch/>
        </p:blipFill>
        <p:spPr>
          <a:xfrm>
            <a:off x="6229350" y="2421598"/>
            <a:ext cx="2914650" cy="1943101"/>
          </a:xfrm>
          <a:prstGeom prst="rect">
            <a:avLst/>
          </a:prstGeom>
        </p:spPr>
      </p:pic>
    </p:spTree>
    <p:extLst>
      <p:ext uri="{BB962C8B-B14F-4D97-AF65-F5344CB8AC3E}">
        <p14:creationId xmlns:p14="http://schemas.microsoft.com/office/powerpoint/2010/main" val="372033716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email">
            <a:extLst>
              <a:ext uri="{28A0092B-C50C-407E-A947-70E740481C1C}">
                <a14:useLocalDpi xmlns:a14="http://schemas.microsoft.com/office/drawing/2010/main" val="0"/>
              </a:ext>
            </a:extLst>
          </a:blip>
          <a:srcRect l="2168" t="2210" r="810" b="34070"/>
          <a:stretch/>
        </p:blipFill>
        <p:spPr>
          <a:xfrm>
            <a:off x="44115" y="866061"/>
            <a:ext cx="9068088" cy="3360792"/>
          </a:xfrm>
          <a:prstGeom prst="rect">
            <a:avLst/>
          </a:prstGeom>
        </p:spPr>
        <p:style>
          <a:lnRef idx="2">
            <a:schemeClr val="dk1"/>
          </a:lnRef>
          <a:fillRef idx="1">
            <a:schemeClr val="lt1"/>
          </a:fillRef>
          <a:effectRef idx="0">
            <a:schemeClr val="dk1"/>
          </a:effectRef>
          <a:fontRef idx="minor">
            <a:schemeClr val="dk1"/>
          </a:fontRef>
        </p:style>
      </p:pic>
      <p:sp>
        <p:nvSpPr>
          <p:cNvPr id="3" name="TextBox 2"/>
          <p:cNvSpPr txBox="1"/>
          <p:nvPr/>
        </p:nvSpPr>
        <p:spPr>
          <a:xfrm>
            <a:off x="2610825" y="1327285"/>
            <a:ext cx="785517"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Point 1</a:t>
            </a:r>
            <a:endParaRPr lang="fr-FR" sz="1350" dirty="0"/>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t="15684" b="41501"/>
          <a:stretch/>
        </p:blipFill>
        <p:spPr>
          <a:xfrm>
            <a:off x="44115" y="4266857"/>
            <a:ext cx="9068088" cy="2191094"/>
          </a:xfrm>
          <a:prstGeom prst="rect">
            <a:avLst/>
          </a:prstGeom>
        </p:spPr>
        <p:style>
          <a:lnRef idx="2">
            <a:schemeClr val="dk1"/>
          </a:lnRef>
          <a:fillRef idx="1">
            <a:schemeClr val="lt1"/>
          </a:fillRef>
          <a:effectRef idx="0">
            <a:schemeClr val="dk1"/>
          </a:effectRef>
          <a:fontRef idx="minor">
            <a:schemeClr val="dk1"/>
          </a:fontRef>
        </p:style>
      </p:pic>
      <p:sp>
        <p:nvSpPr>
          <p:cNvPr id="6" name="Slide Number Placeholder 5"/>
          <p:cNvSpPr>
            <a:spLocks noGrp="1"/>
          </p:cNvSpPr>
          <p:nvPr>
            <p:ph type="sldNum" sz="quarter" idx="12"/>
          </p:nvPr>
        </p:nvSpPr>
        <p:spPr/>
        <p:txBody>
          <a:bodyPr/>
          <a:lstStyle/>
          <a:p>
            <a:fld id="{00A460FC-F54D-41CF-83B0-F33F7BBFD3DE}" type="slidenum">
              <a:rPr lang="fr-FR" smtClean="0"/>
              <a:t>26</a:t>
            </a:fld>
            <a:endParaRPr lang="fr-FR"/>
          </a:p>
        </p:txBody>
      </p:sp>
      <p:sp>
        <p:nvSpPr>
          <p:cNvPr id="7" name="Title 2"/>
          <p:cNvSpPr txBox="1">
            <a:spLocks/>
          </p:cNvSpPr>
          <p:nvPr/>
        </p:nvSpPr>
        <p:spPr>
          <a:xfrm>
            <a:off x="-1" y="74783"/>
            <a:ext cx="9144001"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marL="93663"/>
            <a:r>
              <a:rPr lang="en-GB" sz="3200" dirty="0" smtClean="0"/>
              <a:t>Overall view: US, UW,  URs, UAs and ULs</a:t>
            </a:r>
            <a:endParaRPr lang="en-GB" sz="3200" dirty="0"/>
          </a:p>
        </p:txBody>
      </p:sp>
    </p:spTree>
    <p:extLst>
      <p:ext uri="{BB962C8B-B14F-4D97-AF65-F5344CB8AC3E}">
        <p14:creationId xmlns:p14="http://schemas.microsoft.com/office/powerpoint/2010/main" val="84706770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rotWithShape="1">
          <a:blip r:embed="rId2" cstate="email">
            <a:extLst>
              <a:ext uri="{28A0092B-C50C-407E-A947-70E740481C1C}">
                <a14:useLocalDpi xmlns:a14="http://schemas.microsoft.com/office/drawing/2010/main" val="0"/>
              </a:ext>
            </a:extLst>
          </a:blip>
          <a:srcRect l="36378" r="32442"/>
          <a:stretch/>
        </p:blipFill>
        <p:spPr>
          <a:xfrm flipH="1">
            <a:off x="6289432" y="1311507"/>
            <a:ext cx="2941653" cy="4362933"/>
          </a:xfrm>
          <a:prstGeom prst="rect">
            <a:avLst/>
          </a:prstGeom>
        </p:spPr>
      </p:pic>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38133" y="1057069"/>
            <a:ext cx="6504317" cy="3869909"/>
          </a:xfrm>
          <a:prstGeom prst="rect">
            <a:avLst/>
          </a:prstGeom>
        </p:spPr>
      </p:pic>
      <p:pic>
        <p:nvPicPr>
          <p:cNvPr id="18" name="Picture 17"/>
          <p:cNvPicPr>
            <a:picLocks noChangeAspect="1"/>
          </p:cNvPicPr>
          <p:nvPr/>
        </p:nvPicPr>
        <p:blipFill rotWithShape="1">
          <a:blip r:embed="rId4" cstate="email">
            <a:extLst>
              <a:ext uri="{28A0092B-C50C-407E-A947-70E740481C1C}">
                <a14:useLocalDpi xmlns:a14="http://schemas.microsoft.com/office/drawing/2010/main" val="0"/>
              </a:ext>
            </a:extLst>
          </a:blip>
          <a:srcRect l="14125" r="13387"/>
          <a:stretch/>
        </p:blipFill>
        <p:spPr>
          <a:xfrm>
            <a:off x="3965948" y="501206"/>
            <a:ext cx="2892051" cy="2129603"/>
          </a:xfrm>
          <a:prstGeom prst="rect">
            <a:avLst/>
          </a:prstGeom>
        </p:spPr>
      </p:pic>
      <p:sp>
        <p:nvSpPr>
          <p:cNvPr id="5" name="Oval 4"/>
          <p:cNvSpPr/>
          <p:nvPr/>
        </p:nvSpPr>
        <p:spPr>
          <a:xfrm>
            <a:off x="506001" y="2295569"/>
            <a:ext cx="581278" cy="139291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6" name="Oval 5"/>
          <p:cNvSpPr/>
          <p:nvPr/>
        </p:nvSpPr>
        <p:spPr>
          <a:xfrm>
            <a:off x="5094521" y="2372417"/>
            <a:ext cx="615639" cy="14691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7" name="TextBox 6"/>
          <p:cNvSpPr txBox="1"/>
          <p:nvPr/>
        </p:nvSpPr>
        <p:spPr>
          <a:xfrm>
            <a:off x="2039724" y="4459428"/>
            <a:ext cx="1594184"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RF ZONE </a:t>
            </a:r>
            <a:endParaRPr lang="fr-FR" sz="1350" dirty="0"/>
          </a:p>
        </p:txBody>
      </p:sp>
      <p:cxnSp>
        <p:nvCxnSpPr>
          <p:cNvPr id="9" name="Straight Arrow Connector 8"/>
          <p:cNvCxnSpPr>
            <a:stCxn id="7" idx="1"/>
            <a:endCxn id="5" idx="5"/>
          </p:cNvCxnSpPr>
          <p:nvPr/>
        </p:nvCxnSpPr>
        <p:spPr>
          <a:xfrm flipH="1" flipV="1">
            <a:off x="1002153" y="3484492"/>
            <a:ext cx="1037571" cy="112497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7" idx="3"/>
          </p:cNvCxnSpPr>
          <p:nvPr/>
        </p:nvCxnSpPr>
        <p:spPr>
          <a:xfrm flipV="1">
            <a:off x="3633908" y="3503127"/>
            <a:ext cx="1460613" cy="110634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itle 2"/>
          <p:cNvSpPr txBox="1">
            <a:spLocks/>
          </p:cNvSpPr>
          <p:nvPr/>
        </p:nvSpPr>
        <p:spPr>
          <a:xfrm>
            <a:off x="-1" y="15002"/>
            <a:ext cx="9144001" cy="584815"/>
          </a:xfrm>
          <a:prstGeom prst="rect">
            <a:avLst/>
          </a:prstGeom>
          <a:solidFill>
            <a:schemeClr val="bg1"/>
          </a:solidFill>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marL="93663"/>
            <a:r>
              <a:rPr lang="en-GB" sz="3200" dirty="0" smtClean="0"/>
              <a:t>The UA dedicated to RF installation </a:t>
            </a:r>
            <a:endParaRPr lang="en-GB" sz="3200" dirty="0"/>
          </a:p>
        </p:txBody>
      </p:sp>
      <p:sp>
        <p:nvSpPr>
          <p:cNvPr id="15" name="TextBox 14"/>
          <p:cNvSpPr txBox="1"/>
          <p:nvPr/>
        </p:nvSpPr>
        <p:spPr>
          <a:xfrm>
            <a:off x="6034855" y="6008260"/>
            <a:ext cx="607595" cy="507831"/>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GB" sz="1350" dirty="0"/>
              <a:t>Crab cavity</a:t>
            </a:r>
            <a:endParaRPr lang="fr-FR" sz="1350" dirty="0"/>
          </a:p>
        </p:txBody>
      </p:sp>
      <p:pic>
        <p:nvPicPr>
          <p:cNvPr id="19" name="Picture 18"/>
          <p:cNvPicPr>
            <a:picLocks noChangeAspect="1"/>
          </p:cNvPicPr>
          <p:nvPr/>
        </p:nvPicPr>
        <p:blipFill rotWithShape="1">
          <a:blip r:embed="rId5" cstate="email">
            <a:extLst>
              <a:ext uri="{28A0092B-C50C-407E-A947-70E740481C1C}">
                <a14:useLocalDpi xmlns:a14="http://schemas.microsoft.com/office/drawing/2010/main" val="0"/>
              </a:ext>
            </a:extLst>
          </a:blip>
          <a:srcRect l="13045" r="25008"/>
          <a:stretch/>
        </p:blipFill>
        <p:spPr>
          <a:xfrm rot="16200000">
            <a:off x="8084383" y="3807888"/>
            <a:ext cx="1230129" cy="1170728"/>
          </a:xfrm>
          <a:prstGeom prst="rect">
            <a:avLst/>
          </a:prstGeom>
        </p:spPr>
      </p:pic>
      <p:pic>
        <p:nvPicPr>
          <p:cNvPr id="12" name="Picture 11"/>
          <p:cNvPicPr>
            <a:picLocks noChangeAspect="1"/>
          </p:cNvPicPr>
          <p:nvPr/>
        </p:nvPicPr>
        <p:blipFill rotWithShape="1">
          <a:blip r:embed="rId6" cstate="email">
            <a:extLst>
              <a:ext uri="{28A0092B-C50C-407E-A947-70E740481C1C}">
                <a14:useLocalDpi xmlns:a14="http://schemas.microsoft.com/office/drawing/2010/main" val="0"/>
              </a:ext>
            </a:extLst>
          </a:blip>
          <a:srcRect l="34962" r="20381"/>
          <a:stretch/>
        </p:blipFill>
        <p:spPr>
          <a:xfrm>
            <a:off x="5433167" y="3935080"/>
            <a:ext cx="2082986" cy="2914831"/>
          </a:xfrm>
          <a:prstGeom prst="rect">
            <a:avLst/>
          </a:prstGeom>
        </p:spPr>
      </p:pic>
    </p:spTree>
    <p:extLst>
      <p:ext uri="{BB962C8B-B14F-4D97-AF65-F5344CB8AC3E}">
        <p14:creationId xmlns:p14="http://schemas.microsoft.com/office/powerpoint/2010/main" val="31596211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0"/>
          <p:cNvSpPr txBox="1"/>
          <p:nvPr/>
        </p:nvSpPr>
        <p:spPr>
          <a:xfrm rot="16200000">
            <a:off x="-361904" y="3789623"/>
            <a:ext cx="1295650" cy="30008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GB" sz="1350" dirty="0">
                <a:solidFill>
                  <a:prstClr val="black"/>
                </a:solidFill>
              </a:rPr>
              <a:t>Geometry 4.4</a:t>
            </a:r>
          </a:p>
        </p:txBody>
      </p:sp>
      <p:sp>
        <p:nvSpPr>
          <p:cNvPr id="7" name="Title 1"/>
          <p:cNvSpPr txBox="1">
            <a:spLocks/>
          </p:cNvSpPr>
          <p:nvPr/>
        </p:nvSpPr>
        <p:spPr>
          <a:xfrm>
            <a:off x="0" y="15437"/>
            <a:ext cx="9144000" cy="1309039"/>
          </a:xfrm>
          <a:prstGeom prst="rect">
            <a:avLst/>
          </a:prstGeom>
        </p:spPr>
        <p:txBody>
          <a:bodyPr anchor="ct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dirty="0" smtClean="0">
                <a:solidFill>
                  <a:prstClr val="black">
                    <a:lumMod val="75000"/>
                    <a:lumOff val="25000"/>
                  </a:prstClr>
                </a:solidFill>
              </a:rPr>
              <a:t>UA: the Radio Protection studies: implemented geometry</a:t>
            </a:r>
            <a:endParaRPr lang="fr-FR" dirty="0">
              <a:solidFill>
                <a:prstClr val="black">
                  <a:lumMod val="75000"/>
                  <a:lumOff val="25000"/>
                </a:prstClr>
              </a:solidFill>
            </a:endParaRPr>
          </a:p>
        </p:txBody>
      </p:sp>
      <p:sp>
        <p:nvSpPr>
          <p:cNvPr id="2" name="Segnaposto numero diapositiva 1"/>
          <p:cNvSpPr>
            <a:spLocks noGrp="1"/>
          </p:cNvSpPr>
          <p:nvPr>
            <p:ph type="sldNum" sz="quarter" idx="12"/>
          </p:nvPr>
        </p:nvSpPr>
        <p:spPr/>
        <p:txBody>
          <a:bodyPr/>
          <a:lstStyle/>
          <a:p>
            <a:fld id="{FE2CED67-56F8-447D-94E2-895D79182A9B}" type="slidenum">
              <a:rPr lang="fr-FR" smtClean="0">
                <a:solidFill>
                  <a:prstClr val="black"/>
                </a:solidFill>
              </a:rPr>
              <a:pPr/>
              <a:t>28</a:t>
            </a:fld>
            <a:endParaRPr lang="fr-FR">
              <a:solidFill>
                <a:prstClr val="black"/>
              </a:solidFill>
            </a:endParaRPr>
          </a:p>
        </p:txBody>
      </p:sp>
      <p:grpSp>
        <p:nvGrpSpPr>
          <p:cNvPr id="23" name="Group 22"/>
          <p:cNvGrpSpPr/>
          <p:nvPr/>
        </p:nvGrpSpPr>
        <p:grpSpPr>
          <a:xfrm>
            <a:off x="609765" y="1367274"/>
            <a:ext cx="8305635" cy="5400000"/>
            <a:chOff x="1044575" y="135467"/>
            <a:chExt cx="8305635" cy="6480000"/>
          </a:xfrm>
        </p:grpSpPr>
        <p:pic>
          <p:nvPicPr>
            <p:cNvPr id="9" name="Picture 8"/>
            <p:cNvPicPr>
              <a:picLocks noChangeAspect="1"/>
            </p:cNvPicPr>
            <p:nvPr/>
          </p:nvPicPr>
          <p:blipFill>
            <a:blip r:embed="rId2"/>
            <a:stretch>
              <a:fillRect/>
            </a:stretch>
          </p:blipFill>
          <p:spPr>
            <a:xfrm>
              <a:off x="1044575" y="135467"/>
              <a:ext cx="8305635" cy="6480000"/>
            </a:xfrm>
            <a:prstGeom prst="rect">
              <a:avLst/>
            </a:prstGeom>
          </p:spPr>
        </p:pic>
        <p:pic>
          <p:nvPicPr>
            <p:cNvPr id="10" name="Picture 9"/>
            <p:cNvPicPr>
              <a:picLocks noChangeAspect="1"/>
            </p:cNvPicPr>
            <p:nvPr/>
          </p:nvPicPr>
          <p:blipFill>
            <a:blip r:embed="rId3"/>
            <a:stretch>
              <a:fillRect/>
            </a:stretch>
          </p:blipFill>
          <p:spPr>
            <a:xfrm>
              <a:off x="7623204" y="1761550"/>
              <a:ext cx="1520796" cy="583826"/>
            </a:xfrm>
            <a:prstGeom prst="snip2DiagRect">
              <a:avLst/>
            </a:prstGeom>
            <a:solidFill>
              <a:srgbClr val="FFFFFF">
                <a:shade val="85000"/>
              </a:srgbClr>
            </a:solidFill>
            <a:ln w="1905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
          <p:nvSpPr>
            <p:cNvPr id="11" name="TextBox 10"/>
            <p:cNvSpPr txBox="1"/>
            <p:nvPr/>
          </p:nvSpPr>
          <p:spPr>
            <a:xfrm>
              <a:off x="1171072" y="5374756"/>
              <a:ext cx="1199207" cy="553998"/>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lang="en-GB" sz="1200" dirty="0">
                  <a:solidFill>
                    <a:prstClr val="white"/>
                  </a:solidFill>
                </a:rPr>
                <a:t>LHC tunnel</a:t>
              </a:r>
            </a:p>
            <a:p>
              <a:pPr algn="ctr"/>
              <a:r>
                <a:rPr lang="en-GB" sz="1200" dirty="0">
                  <a:solidFill>
                    <a:prstClr val="white"/>
                  </a:solidFill>
                </a:rPr>
                <a:t>~162 from IP</a:t>
              </a:r>
              <a:endParaRPr lang="fr-FR" sz="1200" dirty="0">
                <a:solidFill>
                  <a:prstClr val="white"/>
                </a:solidFill>
              </a:endParaRPr>
            </a:p>
          </p:txBody>
        </p:sp>
        <p:sp>
          <p:nvSpPr>
            <p:cNvPr id="12" name="TextBox 11"/>
            <p:cNvSpPr txBox="1"/>
            <p:nvPr/>
          </p:nvSpPr>
          <p:spPr>
            <a:xfrm>
              <a:off x="5590132" y="1420378"/>
              <a:ext cx="1199207" cy="553998"/>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lang="en-GB" sz="1200" dirty="0">
                  <a:solidFill>
                    <a:prstClr val="white"/>
                  </a:solidFill>
                </a:rPr>
                <a:t>RF service gallery - UA</a:t>
              </a:r>
            </a:p>
          </p:txBody>
        </p:sp>
        <p:sp>
          <p:nvSpPr>
            <p:cNvPr id="13" name="TextBox 12"/>
            <p:cNvSpPr txBox="1"/>
            <p:nvPr/>
          </p:nvSpPr>
          <p:spPr>
            <a:xfrm>
              <a:off x="7355306" y="578169"/>
              <a:ext cx="1467106" cy="553998"/>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lang="en-GB" sz="1200" dirty="0">
                  <a:solidFill>
                    <a:prstClr val="white"/>
                  </a:solidFill>
                </a:rPr>
                <a:t>Power converter gallery - UR</a:t>
              </a:r>
            </a:p>
          </p:txBody>
        </p:sp>
        <p:cxnSp>
          <p:nvCxnSpPr>
            <p:cNvPr id="14" name="Straight Arrow Connector 13"/>
            <p:cNvCxnSpPr/>
            <p:nvPr/>
          </p:nvCxnSpPr>
          <p:spPr>
            <a:xfrm flipH="1">
              <a:off x="7732295" y="2345376"/>
              <a:ext cx="641684" cy="365740"/>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557060" y="1222942"/>
              <a:ext cx="1199207" cy="553998"/>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lang="en-GB" sz="1200" dirty="0">
                  <a:solidFill>
                    <a:prstClr val="white"/>
                  </a:solidFill>
                </a:rPr>
                <a:t>RF service gallery - UA</a:t>
              </a:r>
            </a:p>
          </p:txBody>
        </p:sp>
        <p:sp>
          <p:nvSpPr>
            <p:cNvPr id="16" name="TextBox 15"/>
            <p:cNvSpPr txBox="1"/>
            <p:nvPr/>
          </p:nvSpPr>
          <p:spPr>
            <a:xfrm>
              <a:off x="3557059" y="4311046"/>
              <a:ext cx="1199207" cy="553998"/>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lang="en-GB" sz="1200" dirty="0">
                  <a:solidFill>
                    <a:prstClr val="white"/>
                  </a:solidFill>
                </a:rPr>
                <a:t>RF service gallery - UA</a:t>
              </a:r>
            </a:p>
          </p:txBody>
        </p:sp>
        <p:sp>
          <p:nvSpPr>
            <p:cNvPr id="17" name="TextBox 16"/>
            <p:cNvSpPr txBox="1"/>
            <p:nvPr/>
          </p:nvSpPr>
          <p:spPr>
            <a:xfrm>
              <a:off x="7489255" y="3787827"/>
              <a:ext cx="1199207" cy="553998"/>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lang="en-GB" sz="1200" dirty="0">
                  <a:solidFill>
                    <a:prstClr val="white"/>
                  </a:solidFill>
                </a:rPr>
                <a:t>RF service gallery - UA</a:t>
              </a:r>
            </a:p>
          </p:txBody>
        </p:sp>
        <p:sp>
          <p:nvSpPr>
            <p:cNvPr id="18" name="TextBox 17"/>
            <p:cNvSpPr txBox="1"/>
            <p:nvPr/>
          </p:nvSpPr>
          <p:spPr>
            <a:xfrm>
              <a:off x="4916905" y="5223946"/>
              <a:ext cx="1524000" cy="332399"/>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lang="en-GB" sz="1200" dirty="0">
                  <a:solidFill>
                    <a:prstClr val="white"/>
                  </a:solidFill>
                </a:rPr>
                <a:t>Connection cores</a:t>
              </a:r>
            </a:p>
          </p:txBody>
        </p:sp>
        <p:cxnSp>
          <p:nvCxnSpPr>
            <p:cNvPr id="19" name="Straight Arrow Connector 18"/>
            <p:cNvCxnSpPr>
              <a:stCxn id="18" idx="1"/>
            </p:cNvCxnSpPr>
            <p:nvPr/>
          </p:nvCxnSpPr>
          <p:spPr>
            <a:xfrm flipH="1">
              <a:off x="4467727" y="5390146"/>
              <a:ext cx="449178" cy="72191"/>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440905" y="5038820"/>
              <a:ext cx="573447" cy="351304"/>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205788" y="2695726"/>
              <a:ext cx="1199207" cy="553998"/>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lang="en-GB" sz="1200" dirty="0">
                  <a:solidFill>
                    <a:prstClr val="white"/>
                  </a:solidFill>
                </a:rPr>
                <a:t>LHC tunnel</a:t>
              </a:r>
            </a:p>
            <a:p>
              <a:pPr algn="ctr"/>
              <a:r>
                <a:rPr lang="en-GB" sz="1200" dirty="0">
                  <a:solidFill>
                    <a:prstClr val="white"/>
                  </a:solidFill>
                </a:rPr>
                <a:t>~162 from IP</a:t>
              </a:r>
              <a:endParaRPr lang="fr-FR" sz="1200" dirty="0">
                <a:solidFill>
                  <a:prstClr val="white"/>
                </a:solidFill>
              </a:endParaRPr>
            </a:p>
          </p:txBody>
        </p:sp>
        <p:sp>
          <p:nvSpPr>
            <p:cNvPr id="22" name="TextBox 21"/>
            <p:cNvSpPr txBox="1"/>
            <p:nvPr/>
          </p:nvSpPr>
          <p:spPr>
            <a:xfrm>
              <a:off x="7623204" y="5768884"/>
              <a:ext cx="1199207" cy="553998"/>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lang="en-GB" sz="1200" dirty="0">
                  <a:solidFill>
                    <a:prstClr val="white"/>
                  </a:solidFill>
                </a:rPr>
                <a:t>LHC tunnel</a:t>
              </a:r>
            </a:p>
            <a:p>
              <a:pPr algn="ctr"/>
              <a:r>
                <a:rPr lang="en-GB" sz="1200" dirty="0">
                  <a:solidFill>
                    <a:prstClr val="white"/>
                  </a:solidFill>
                </a:rPr>
                <a:t>~162 from IP</a:t>
              </a:r>
              <a:endParaRPr lang="fr-FR" sz="1200" dirty="0">
                <a:solidFill>
                  <a:prstClr val="white"/>
                </a:solidFill>
              </a:endParaRPr>
            </a:p>
          </p:txBody>
        </p:sp>
      </p:grpSp>
      <p:sp>
        <p:nvSpPr>
          <p:cNvPr id="24" name="Rectangle 23"/>
          <p:cNvSpPr/>
          <p:nvPr/>
        </p:nvSpPr>
        <p:spPr>
          <a:xfrm>
            <a:off x="6920496" y="6552241"/>
            <a:ext cx="2223504" cy="38313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Courtesy C. </a:t>
            </a:r>
            <a:r>
              <a:rPr lang="en-GB" dirty="0" err="1" smtClean="0"/>
              <a:t>Adorisio</a:t>
            </a:r>
            <a:endParaRPr lang="en-GB" dirty="0" smtClean="0"/>
          </a:p>
        </p:txBody>
      </p:sp>
    </p:spTree>
    <p:extLst>
      <p:ext uri="{BB962C8B-B14F-4D97-AF65-F5344CB8AC3E}">
        <p14:creationId xmlns:p14="http://schemas.microsoft.com/office/powerpoint/2010/main" val="1097643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6298" y="2289890"/>
            <a:ext cx="6300000" cy="3514664"/>
          </a:xfrm>
          <a:prstGeom prst="rect">
            <a:avLst/>
          </a:prstGeom>
        </p:spPr>
      </p:pic>
      <p:sp>
        <p:nvSpPr>
          <p:cNvPr id="13" name="Titolo 1"/>
          <p:cNvSpPr txBox="1">
            <a:spLocks/>
          </p:cNvSpPr>
          <p:nvPr/>
        </p:nvSpPr>
        <p:spPr>
          <a:xfrm>
            <a:off x="223200" y="15438"/>
            <a:ext cx="8647200" cy="914400"/>
          </a:xfrm>
          <a:prstGeom prst="rect">
            <a:avLst/>
          </a:prstGeom>
        </p:spPr>
        <p:txBody>
          <a:bodyPr anchor="ct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it-CH" dirty="0" err="1" smtClean="0">
                <a:solidFill>
                  <a:prstClr val="black">
                    <a:lumMod val="75000"/>
                    <a:lumOff val="25000"/>
                  </a:prstClr>
                </a:solidFill>
              </a:rPr>
              <a:t>Effective</a:t>
            </a:r>
            <a:r>
              <a:rPr lang="it-CH" dirty="0" smtClean="0">
                <a:solidFill>
                  <a:prstClr val="black">
                    <a:lumMod val="75000"/>
                    <a:lumOff val="25000"/>
                  </a:prstClr>
                </a:solidFill>
              </a:rPr>
              <a:t> Dose </a:t>
            </a:r>
            <a:r>
              <a:rPr lang="it-CH" dirty="0" err="1" smtClean="0">
                <a:solidFill>
                  <a:prstClr val="black">
                    <a:lumMod val="75000"/>
                    <a:lumOff val="25000"/>
                  </a:prstClr>
                </a:solidFill>
              </a:rPr>
              <a:t>Profile</a:t>
            </a:r>
            <a:r>
              <a:rPr lang="it-CH" dirty="0" smtClean="0">
                <a:solidFill>
                  <a:prstClr val="black">
                    <a:lumMod val="75000"/>
                    <a:lumOff val="25000"/>
                  </a:prstClr>
                </a:solidFill>
              </a:rPr>
              <a:t> </a:t>
            </a:r>
            <a:r>
              <a:rPr lang="it-CH" sz="2000" dirty="0">
                <a:solidFill>
                  <a:prstClr val="black">
                    <a:lumMod val="75000"/>
                    <a:lumOff val="25000"/>
                  </a:prstClr>
                </a:solidFill>
              </a:rPr>
              <a:t>(</a:t>
            </a:r>
            <a:r>
              <a:rPr lang="it-CH" sz="2000" dirty="0" err="1">
                <a:solidFill>
                  <a:prstClr val="black">
                    <a:lumMod val="75000"/>
                    <a:lumOff val="25000"/>
                  </a:prstClr>
                </a:solidFill>
              </a:rPr>
              <a:t>accidental</a:t>
            </a:r>
            <a:r>
              <a:rPr lang="it-CH" sz="2000" dirty="0">
                <a:solidFill>
                  <a:prstClr val="black">
                    <a:lumMod val="75000"/>
                    <a:lumOff val="25000"/>
                  </a:prstClr>
                </a:solidFill>
              </a:rPr>
              <a:t> scenario)</a:t>
            </a:r>
            <a:endParaRPr lang="it-CH" dirty="0">
              <a:solidFill>
                <a:prstClr val="black">
                  <a:lumMod val="75000"/>
                  <a:lumOff val="25000"/>
                </a:prstClr>
              </a:solidFill>
            </a:endParaRPr>
          </a:p>
        </p:txBody>
      </p:sp>
      <p:grpSp>
        <p:nvGrpSpPr>
          <p:cNvPr id="17" name="Group 16"/>
          <p:cNvGrpSpPr/>
          <p:nvPr/>
        </p:nvGrpSpPr>
        <p:grpSpPr>
          <a:xfrm>
            <a:off x="2975583" y="3452685"/>
            <a:ext cx="1705021" cy="2650176"/>
            <a:chOff x="3793563" y="2670143"/>
            <a:chExt cx="1705021" cy="2495372"/>
          </a:xfrm>
        </p:grpSpPr>
        <p:cxnSp>
          <p:nvCxnSpPr>
            <p:cNvPr id="14" name="Connettore 1 13"/>
            <p:cNvCxnSpPr/>
            <p:nvPr/>
          </p:nvCxnSpPr>
          <p:spPr>
            <a:xfrm>
              <a:off x="3793563" y="2670143"/>
              <a:ext cx="0" cy="2495372"/>
            </a:xfrm>
            <a:prstGeom prst="line">
              <a:avLst/>
            </a:prstGeom>
            <a:ln w="38100">
              <a:solidFill>
                <a:srgbClr val="00B050"/>
              </a:solidFill>
            </a:ln>
          </p:spPr>
          <p:style>
            <a:lnRef idx="2">
              <a:schemeClr val="accent1"/>
            </a:lnRef>
            <a:fillRef idx="0">
              <a:schemeClr val="accent1"/>
            </a:fillRef>
            <a:effectRef idx="1">
              <a:schemeClr val="accent1"/>
            </a:effectRef>
            <a:fontRef idx="minor">
              <a:schemeClr val="tx1"/>
            </a:fontRef>
          </p:style>
        </p:cxnSp>
        <p:sp>
          <p:nvSpPr>
            <p:cNvPr id="15" name="Freccia a destra 14"/>
            <p:cNvSpPr/>
            <p:nvPr/>
          </p:nvSpPr>
          <p:spPr>
            <a:xfrm>
              <a:off x="3797971" y="3201546"/>
              <a:ext cx="1700613" cy="1386992"/>
            </a:xfrm>
            <a:prstGeom prst="rightArrow">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0" scaled="1"/>
              <a:tileRect/>
            </a:gra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a:r>
                <a:rPr lang="en-US" b="1" dirty="0">
                  <a:solidFill>
                    <a:prstClr val="white"/>
                  </a:solidFill>
                </a:rPr>
                <a:t>Accessible</a:t>
              </a:r>
            </a:p>
            <a:p>
              <a:pPr algn="ctr"/>
              <a:r>
                <a:rPr lang="en-US" b="1" dirty="0" smtClean="0">
                  <a:solidFill>
                    <a:prstClr val="white"/>
                  </a:solidFill>
                </a:rPr>
                <a:t>Area set at 1 </a:t>
              </a:r>
              <a:r>
                <a:rPr lang="en-US" b="1" dirty="0" err="1" smtClean="0">
                  <a:solidFill>
                    <a:prstClr val="white"/>
                  </a:solidFill>
                </a:rPr>
                <a:t>mSv</a:t>
              </a:r>
              <a:r>
                <a:rPr lang="en-US" b="1" dirty="0" smtClean="0">
                  <a:solidFill>
                    <a:prstClr val="white"/>
                  </a:solidFill>
                </a:rPr>
                <a:t> </a:t>
              </a:r>
              <a:endParaRPr lang="en-US" b="1" dirty="0">
                <a:solidFill>
                  <a:prstClr val="white"/>
                </a:solidFill>
              </a:endParaRPr>
            </a:p>
          </p:txBody>
        </p:sp>
      </p:grpSp>
      <p:sp>
        <p:nvSpPr>
          <p:cNvPr id="16" name="TextBox 3"/>
          <p:cNvSpPr txBox="1"/>
          <p:nvPr/>
        </p:nvSpPr>
        <p:spPr>
          <a:xfrm>
            <a:off x="4782526" y="3571283"/>
            <a:ext cx="1451545" cy="954107"/>
          </a:xfrm>
          <a:prstGeom prst="rect">
            <a:avLst/>
          </a:prstGeom>
          <a:solidFill>
            <a:srgbClr val="66FF33"/>
          </a:solidFill>
          <a:ln>
            <a:solidFill>
              <a:srgbClr val="66FF33"/>
            </a:solidFill>
          </a:ln>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GB" sz="1400" b="1" dirty="0">
                <a:solidFill>
                  <a:prstClr val="black"/>
                </a:solidFill>
              </a:rPr>
              <a:t>6 </a:t>
            </a:r>
            <a:r>
              <a:rPr lang="en-GB" sz="1400" b="1" dirty="0" err="1" smtClean="0">
                <a:solidFill>
                  <a:prstClr val="black"/>
                </a:solidFill>
              </a:rPr>
              <a:t>mSv</a:t>
            </a:r>
            <a:r>
              <a:rPr lang="en-GB" sz="1400" b="1" dirty="0" smtClean="0">
                <a:solidFill>
                  <a:prstClr val="black"/>
                </a:solidFill>
              </a:rPr>
              <a:t> </a:t>
            </a:r>
          </a:p>
          <a:p>
            <a:pPr algn="ctr"/>
            <a:r>
              <a:rPr lang="en-GB" sz="1400" b="1" dirty="0" smtClean="0">
                <a:solidFill>
                  <a:prstClr val="black"/>
                </a:solidFill>
              </a:rPr>
              <a:t>Accidental max allowed exposure </a:t>
            </a:r>
            <a:endParaRPr lang="fr-FR" sz="1400" b="1" dirty="0">
              <a:solidFill>
                <a:prstClr val="black"/>
              </a:solidFill>
            </a:endParaRPr>
          </a:p>
        </p:txBody>
      </p:sp>
      <p:sp>
        <p:nvSpPr>
          <p:cNvPr id="6" name="Segnaposto numero diapositiva 5"/>
          <p:cNvSpPr>
            <a:spLocks noGrp="1"/>
          </p:cNvSpPr>
          <p:nvPr>
            <p:ph type="sldNum" sz="quarter" idx="12"/>
          </p:nvPr>
        </p:nvSpPr>
        <p:spPr/>
        <p:txBody>
          <a:bodyPr/>
          <a:lstStyle/>
          <a:p>
            <a:fld id="{FE2CED67-56F8-447D-94E2-895D79182A9B}" type="slidenum">
              <a:rPr lang="fr-FR" smtClean="0">
                <a:solidFill>
                  <a:prstClr val="black"/>
                </a:solidFill>
              </a:rPr>
              <a:pPr/>
              <a:t>29</a:t>
            </a:fld>
            <a:endParaRPr lang="fr-FR">
              <a:solidFill>
                <a:prstClr val="black"/>
              </a:solidFill>
            </a:endParaRPr>
          </a:p>
        </p:txBody>
      </p:sp>
      <p:sp>
        <p:nvSpPr>
          <p:cNvPr id="19" name="Rectangle 18"/>
          <p:cNvSpPr/>
          <p:nvPr/>
        </p:nvSpPr>
        <p:spPr>
          <a:xfrm>
            <a:off x="1427099" y="2347662"/>
            <a:ext cx="74028" cy="3236686"/>
          </a:xfrm>
          <a:prstGeom prst="rect">
            <a:avLst/>
          </a:prstGeom>
          <a:solidFill>
            <a:schemeClr val="bg2">
              <a:lumMod val="90000"/>
              <a:alpha val="50196"/>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20" name="TextBox 19"/>
          <p:cNvSpPr txBox="1"/>
          <p:nvPr/>
        </p:nvSpPr>
        <p:spPr>
          <a:xfrm>
            <a:off x="824988" y="1742580"/>
            <a:ext cx="911793" cy="461665"/>
          </a:xfrm>
          <a:prstGeom prst="rect">
            <a:avLst/>
          </a:prstGeom>
        </p:spPr>
        <p:style>
          <a:lnRef idx="3">
            <a:schemeClr val="lt1"/>
          </a:lnRef>
          <a:fillRef idx="1">
            <a:schemeClr val="accent1"/>
          </a:fillRef>
          <a:effectRef idx="1">
            <a:schemeClr val="accent1"/>
          </a:effectRef>
          <a:fontRef idx="minor">
            <a:schemeClr val="lt1"/>
          </a:fontRef>
        </p:style>
        <p:txBody>
          <a:bodyPr wrap="square" rtlCol="0" anchor="ctr">
            <a:spAutoFit/>
          </a:bodyPr>
          <a:lstStyle/>
          <a:p>
            <a:pPr algn="ctr"/>
            <a:r>
              <a:rPr lang="fr-FR" sz="1200" dirty="0">
                <a:solidFill>
                  <a:prstClr val="white"/>
                </a:solidFill>
              </a:rPr>
              <a:t>UA tunnel </a:t>
            </a:r>
            <a:r>
              <a:rPr lang="fr-FR" sz="1200" dirty="0" err="1">
                <a:solidFill>
                  <a:prstClr val="white"/>
                </a:solidFill>
              </a:rPr>
              <a:t>start</a:t>
            </a:r>
            <a:endParaRPr lang="fr-FR" sz="1200" dirty="0">
              <a:solidFill>
                <a:prstClr val="white"/>
              </a:solidFill>
            </a:endParaRPr>
          </a:p>
        </p:txBody>
      </p:sp>
      <p:cxnSp>
        <p:nvCxnSpPr>
          <p:cNvPr id="23" name="Straight Arrow Connector 22"/>
          <p:cNvCxnSpPr/>
          <p:nvPr/>
        </p:nvCxnSpPr>
        <p:spPr>
          <a:xfrm>
            <a:off x="1302656" y="5232197"/>
            <a:ext cx="1672927" cy="6531"/>
          </a:xfrm>
          <a:prstGeom prst="straightConnector1">
            <a:avLst/>
          </a:prstGeom>
          <a:ln>
            <a:headEnd type="triangle"/>
            <a:tailEnd type="triangle"/>
          </a:ln>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1790234" y="4992507"/>
            <a:ext cx="451604" cy="246221"/>
          </a:xfrm>
          <a:prstGeom prst="rect">
            <a:avLst/>
          </a:prstGeom>
          <a:noFill/>
        </p:spPr>
        <p:txBody>
          <a:bodyPr wrap="square" rtlCol="0">
            <a:spAutoFit/>
          </a:bodyPr>
          <a:lstStyle/>
          <a:p>
            <a:r>
              <a:rPr lang="en-GB" sz="1000" dirty="0">
                <a:solidFill>
                  <a:prstClr val="black"/>
                </a:solidFill>
              </a:rPr>
              <a:t>13 m</a:t>
            </a:r>
          </a:p>
        </p:txBody>
      </p:sp>
      <p:cxnSp>
        <p:nvCxnSpPr>
          <p:cNvPr id="5" name="Straight Arrow Connector 4"/>
          <p:cNvCxnSpPr>
            <a:stCxn id="20" idx="2"/>
          </p:cNvCxnSpPr>
          <p:nvPr/>
        </p:nvCxnSpPr>
        <p:spPr>
          <a:xfrm>
            <a:off x="1280885" y="2204245"/>
            <a:ext cx="1" cy="2012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TextBox 3"/>
          <p:cNvSpPr txBox="1"/>
          <p:nvPr/>
        </p:nvSpPr>
        <p:spPr>
          <a:xfrm rot="5400000" flipV="1">
            <a:off x="-830837" y="3974896"/>
            <a:ext cx="2214352" cy="300082"/>
          </a:xfrm>
          <a:prstGeom prst="rect">
            <a:avLst/>
          </a:prstGeom>
          <a:solidFill>
            <a:schemeClr val="bg1"/>
          </a:solidFill>
        </p:spPr>
        <p:txBody>
          <a:bodyPr wrap="square" rtlCol="0">
            <a:spAutoFit/>
          </a:bodyPr>
          <a:lstStyle/>
          <a:p>
            <a:pPr algn="ctr"/>
            <a:r>
              <a:rPr lang="en-GB" sz="1350" b="1" dirty="0">
                <a:solidFill>
                  <a:prstClr val="black"/>
                </a:solidFill>
              </a:rPr>
              <a:t>Effective Dose (mSv)</a:t>
            </a:r>
            <a:endParaRPr lang="fr-FR" sz="1350" b="1" dirty="0">
              <a:solidFill>
                <a:prstClr val="black"/>
              </a:solidFill>
            </a:endParaRPr>
          </a:p>
        </p:txBody>
      </p:sp>
      <p:sp>
        <p:nvSpPr>
          <p:cNvPr id="24" name="TextBox 4"/>
          <p:cNvSpPr txBox="1"/>
          <p:nvPr/>
        </p:nvSpPr>
        <p:spPr>
          <a:xfrm>
            <a:off x="2609338" y="5721209"/>
            <a:ext cx="1333919" cy="300082"/>
          </a:xfrm>
          <a:prstGeom prst="rect">
            <a:avLst/>
          </a:prstGeom>
          <a:noFill/>
        </p:spPr>
        <p:txBody>
          <a:bodyPr wrap="square" rtlCol="0">
            <a:spAutoFit/>
          </a:bodyPr>
          <a:lstStyle/>
          <a:p>
            <a:pPr algn="ctr"/>
            <a:r>
              <a:rPr lang="en-GB" sz="1350" b="1" dirty="0">
                <a:solidFill>
                  <a:prstClr val="black"/>
                </a:solidFill>
              </a:rPr>
              <a:t>X (cm)</a:t>
            </a:r>
            <a:endParaRPr lang="fr-FR" sz="1350" b="1" dirty="0">
              <a:solidFill>
                <a:prstClr val="black"/>
              </a:solidFill>
            </a:endParaRPr>
          </a:p>
        </p:txBody>
      </p:sp>
      <p:sp>
        <p:nvSpPr>
          <p:cNvPr id="21" name="Rectangle 20"/>
          <p:cNvSpPr/>
          <p:nvPr/>
        </p:nvSpPr>
        <p:spPr>
          <a:xfrm>
            <a:off x="6920496" y="6552241"/>
            <a:ext cx="2223504" cy="38313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Courtesy C. </a:t>
            </a:r>
            <a:r>
              <a:rPr lang="en-GB" dirty="0" err="1" smtClean="0"/>
              <a:t>Adorisio</a:t>
            </a:r>
            <a:endParaRPr lang="en-GB" dirty="0" smtClean="0"/>
          </a:p>
        </p:txBody>
      </p:sp>
      <p:sp>
        <p:nvSpPr>
          <p:cNvPr id="3" name="Up Arrow Callout 2"/>
          <p:cNvSpPr/>
          <p:nvPr/>
        </p:nvSpPr>
        <p:spPr>
          <a:xfrm>
            <a:off x="156356" y="5760344"/>
            <a:ext cx="5680986" cy="1097656"/>
          </a:xfrm>
          <a:prstGeom prst="upArrow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This position matches the 0.2 µ</a:t>
            </a:r>
            <a:r>
              <a:rPr lang="en-GB" dirty="0" err="1" smtClean="0"/>
              <a:t>Sv</a:t>
            </a:r>
            <a:r>
              <a:rPr lang="en-GB" dirty="0" smtClean="0"/>
              <a:t>/h in operation.</a:t>
            </a:r>
          </a:p>
          <a:p>
            <a:pPr algn="ctr"/>
            <a:r>
              <a:rPr lang="en-GB" dirty="0" smtClean="0"/>
              <a:t>Limit for Non-Designated area &lt; 0.5 </a:t>
            </a:r>
            <a:r>
              <a:rPr lang="en-GB" dirty="0"/>
              <a:t>µ</a:t>
            </a:r>
            <a:r>
              <a:rPr lang="en-GB" dirty="0" err="1"/>
              <a:t>Sv</a:t>
            </a:r>
            <a:r>
              <a:rPr lang="en-GB" dirty="0"/>
              <a:t>/h</a:t>
            </a:r>
          </a:p>
        </p:txBody>
      </p:sp>
      <p:grpSp>
        <p:nvGrpSpPr>
          <p:cNvPr id="26" name="Group 25"/>
          <p:cNvGrpSpPr/>
          <p:nvPr/>
        </p:nvGrpSpPr>
        <p:grpSpPr>
          <a:xfrm>
            <a:off x="4680604" y="593820"/>
            <a:ext cx="4417744" cy="2746344"/>
            <a:chOff x="1895168" y="1422400"/>
            <a:chExt cx="7248831" cy="4855189"/>
          </a:xfrm>
        </p:grpSpPr>
        <p:pic>
          <p:nvPicPr>
            <p:cNvPr id="27" name="Picture 26"/>
            <p:cNvPicPr>
              <a:picLocks noChangeAspect="1"/>
            </p:cNvPicPr>
            <p:nvPr/>
          </p:nvPicPr>
          <p:blipFill rotWithShape="1">
            <a:blip r:embed="rId3"/>
            <a:srcRect t="5580"/>
            <a:stretch/>
          </p:blipFill>
          <p:spPr>
            <a:xfrm>
              <a:off x="1895168" y="1422400"/>
              <a:ext cx="7248831" cy="4855189"/>
            </a:xfrm>
            <a:prstGeom prst="rect">
              <a:avLst/>
            </a:prstGeom>
          </p:spPr>
        </p:pic>
        <p:sp>
          <p:nvSpPr>
            <p:cNvPr id="28" name="Rectangle 27"/>
            <p:cNvSpPr/>
            <p:nvPr/>
          </p:nvSpPr>
          <p:spPr>
            <a:xfrm>
              <a:off x="2627085" y="1836057"/>
              <a:ext cx="878114" cy="3635829"/>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grpSp>
    </p:spTree>
    <p:extLst>
      <p:ext uri="{BB962C8B-B14F-4D97-AF65-F5344CB8AC3E}">
        <p14:creationId xmlns:p14="http://schemas.microsoft.com/office/powerpoint/2010/main" val="1203883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pPr/>
              <a:t>3</a:t>
            </a:fld>
            <a:endParaRPr lang="en-US" dirty="0"/>
          </a:p>
        </p:txBody>
      </p:sp>
      <p:sp>
        <p:nvSpPr>
          <p:cNvPr id="6" name="Title 5"/>
          <p:cNvSpPr>
            <a:spLocks noGrp="1"/>
          </p:cNvSpPr>
          <p:nvPr>
            <p:ph type="title"/>
          </p:nvPr>
        </p:nvSpPr>
        <p:spPr>
          <a:xfrm>
            <a:off x="114300" y="2932113"/>
            <a:ext cx="8229600" cy="914400"/>
          </a:xfrm>
        </p:spPr>
        <p:txBody>
          <a:bodyPr/>
          <a:lstStyle/>
          <a:p>
            <a:r>
              <a:rPr lang="en-GB" i="1" dirty="0" smtClean="0"/>
              <a:t>The vibration issue</a:t>
            </a:r>
            <a:endParaRPr lang="en-GB" i="1" dirty="0"/>
          </a:p>
        </p:txBody>
      </p:sp>
      <mc:AlternateContent xmlns:mc="http://schemas.openxmlformats.org/markup-compatibility/2006" xmlns:a14="http://schemas.microsoft.com/office/drawing/2010/main">
        <mc:Choice Requires="a14">
          <p:sp>
            <p:nvSpPr>
              <p:cNvPr id="5" name="Footer Placeholder 4"/>
              <p:cNvSpPr>
                <a:spLocks noGrp="1"/>
              </p:cNvSpPr>
              <p:nvPr>
                <p:ph type="ftr" sz="quarter" idx="3"/>
              </p:nvPr>
            </p:nvSpPr>
            <p:spPr/>
            <p:txBody>
              <a:body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5" name="Footer Placeholder 4"/>
              <p:cNvSpPr>
                <a:spLocks noGrp="1" noRot="1" noChangeAspect="1" noMove="1" noResize="1" noEditPoints="1" noAdjustHandles="1" noChangeArrowheads="1" noChangeShapeType="1" noTextEdit="1"/>
              </p:cNvSpPr>
              <p:nvPr>
                <p:ph type="ftr" sz="quarter" idx="3"/>
              </p:nvPr>
            </p:nvSpPr>
            <p:spPr>
              <a:blipFill rotWithShape="0">
                <a:blip r:embed="rId2"/>
                <a:stretch>
                  <a:fillRect t="-61667" b="-96667"/>
                </a:stretch>
              </a:blipFill>
            </p:spPr>
            <p:txBody>
              <a:bodyPr/>
              <a:lstStyle/>
              <a:p>
                <a:r>
                  <a:rPr lang="en-GB">
                    <a:noFill/>
                  </a:rPr>
                  <a:t> </a:t>
                </a:r>
              </a:p>
            </p:txBody>
          </p:sp>
        </mc:Fallback>
      </mc:AlternateContent>
    </p:spTree>
    <p:extLst>
      <p:ext uri="{BB962C8B-B14F-4D97-AF65-F5344CB8AC3E}">
        <p14:creationId xmlns:p14="http://schemas.microsoft.com/office/powerpoint/2010/main" val="15630958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email">
            <a:extLst>
              <a:ext uri="{28A0092B-C50C-407E-A947-70E740481C1C}">
                <a14:useLocalDpi xmlns:a14="http://schemas.microsoft.com/office/drawing/2010/main" val="0"/>
              </a:ext>
            </a:extLst>
          </a:blip>
          <a:srcRect l="18108" r="11637"/>
          <a:stretch/>
        </p:blipFill>
        <p:spPr>
          <a:xfrm>
            <a:off x="291765" y="1535589"/>
            <a:ext cx="4944980" cy="3971891"/>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547619" y="1699002"/>
            <a:ext cx="3596381" cy="1985420"/>
          </a:xfrm>
          <a:prstGeom prst="rect">
            <a:avLst/>
          </a:prstGeom>
        </p:spPr>
      </p:pic>
      <p:pic>
        <p:nvPicPr>
          <p:cNvPr id="4" name="Picture 3"/>
          <p:cNvPicPr>
            <a:picLocks noChangeAspect="1"/>
          </p:cNvPicPr>
          <p:nvPr/>
        </p:nvPicPr>
        <p:blipFill rotWithShape="1">
          <a:blip r:embed="rId4" cstate="email">
            <a:extLst>
              <a:ext uri="{28A0092B-C50C-407E-A947-70E740481C1C}">
                <a14:useLocalDpi xmlns:a14="http://schemas.microsoft.com/office/drawing/2010/main" val="0"/>
              </a:ext>
            </a:extLst>
          </a:blip>
          <a:srcRect l="19299" t="26155" r="14434"/>
          <a:stretch/>
        </p:blipFill>
        <p:spPr>
          <a:xfrm>
            <a:off x="5147594" y="4340392"/>
            <a:ext cx="3972343" cy="2443722"/>
          </a:xfrm>
          <a:prstGeom prst="rect">
            <a:avLst/>
          </a:prstGeom>
        </p:spPr>
      </p:pic>
      <p:sp>
        <p:nvSpPr>
          <p:cNvPr id="5" name="TextBox 4"/>
          <p:cNvSpPr txBox="1"/>
          <p:nvPr/>
        </p:nvSpPr>
        <p:spPr>
          <a:xfrm>
            <a:off x="4728410" y="4027571"/>
            <a:ext cx="1004637" cy="30008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GB" sz="1350" dirty="0"/>
              <a:t>tetrodes</a:t>
            </a:r>
            <a:endParaRPr lang="fr-FR" sz="1350" dirty="0"/>
          </a:p>
        </p:txBody>
      </p:sp>
      <p:cxnSp>
        <p:nvCxnSpPr>
          <p:cNvPr id="7" name="Straight Arrow Connector 6"/>
          <p:cNvCxnSpPr/>
          <p:nvPr/>
        </p:nvCxnSpPr>
        <p:spPr>
          <a:xfrm>
            <a:off x="5739064" y="4165934"/>
            <a:ext cx="1203158" cy="1744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715679" y="1699002"/>
            <a:ext cx="848226" cy="300082"/>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1350" dirty="0"/>
              <a:t>circulator</a:t>
            </a:r>
            <a:endParaRPr lang="fr-FR" sz="1350" dirty="0"/>
          </a:p>
        </p:txBody>
      </p:sp>
      <p:grpSp>
        <p:nvGrpSpPr>
          <p:cNvPr id="15" name="Group 14"/>
          <p:cNvGrpSpPr/>
          <p:nvPr/>
        </p:nvGrpSpPr>
        <p:grpSpPr>
          <a:xfrm>
            <a:off x="3355542" y="4457043"/>
            <a:ext cx="1285613" cy="2400957"/>
            <a:chOff x="3126942" y="3425666"/>
            <a:chExt cx="1285613" cy="2400957"/>
          </a:xfrm>
        </p:grpSpPr>
        <p:pic>
          <p:nvPicPr>
            <p:cNvPr id="9" name="Picture 8"/>
            <p:cNvPicPr>
              <a:picLocks noChangeAspect="1"/>
            </p:cNvPicPr>
            <p:nvPr/>
          </p:nvPicPr>
          <p:blipFill rotWithShape="1">
            <a:blip r:embed="rId5" cstate="email">
              <a:extLst>
                <a:ext uri="{28A0092B-C50C-407E-A947-70E740481C1C}">
                  <a14:useLocalDpi xmlns:a14="http://schemas.microsoft.com/office/drawing/2010/main" val="0"/>
                </a:ext>
              </a:extLst>
            </a:blip>
            <a:srcRect l="58702" t="13932" r="17375" b="16002"/>
            <a:stretch/>
          </p:blipFill>
          <p:spPr>
            <a:xfrm>
              <a:off x="3126942" y="3425666"/>
              <a:ext cx="1285613" cy="2219826"/>
            </a:xfrm>
            <a:prstGeom prst="rect">
              <a:avLst/>
            </a:prstGeom>
          </p:spPr>
        </p:pic>
        <p:sp>
          <p:nvSpPr>
            <p:cNvPr id="10" name="TextBox 9"/>
            <p:cNvSpPr txBox="1"/>
            <p:nvPr/>
          </p:nvSpPr>
          <p:spPr>
            <a:xfrm>
              <a:off x="3222311" y="5526541"/>
              <a:ext cx="1094874"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Coax cables</a:t>
              </a:r>
              <a:endParaRPr lang="fr-FR" sz="1350" dirty="0"/>
            </a:p>
          </p:txBody>
        </p:sp>
      </p:grpSp>
      <p:sp>
        <p:nvSpPr>
          <p:cNvPr id="6" name="TextBox 5"/>
          <p:cNvSpPr txBox="1"/>
          <p:nvPr/>
        </p:nvSpPr>
        <p:spPr>
          <a:xfrm>
            <a:off x="228599" y="1677087"/>
            <a:ext cx="1582153"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1350" dirty="0"/>
              <a:t>EQUIPEMENT RF</a:t>
            </a:r>
            <a:endParaRPr lang="fr-FR" sz="1350" dirty="0"/>
          </a:p>
        </p:txBody>
      </p:sp>
      <p:sp>
        <p:nvSpPr>
          <p:cNvPr id="13" name="TextBox 12"/>
          <p:cNvSpPr txBox="1"/>
          <p:nvPr/>
        </p:nvSpPr>
        <p:spPr>
          <a:xfrm>
            <a:off x="228600" y="2220686"/>
            <a:ext cx="1582153" cy="30008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GB" sz="1350" dirty="0"/>
              <a:t>OPTION : TETRODE</a:t>
            </a:r>
            <a:endParaRPr lang="fr-FR" sz="1350" dirty="0"/>
          </a:p>
        </p:txBody>
      </p:sp>
      <p:sp>
        <p:nvSpPr>
          <p:cNvPr id="16" name="Title 2"/>
          <p:cNvSpPr txBox="1">
            <a:spLocks/>
          </p:cNvSpPr>
          <p:nvPr/>
        </p:nvSpPr>
        <p:spPr>
          <a:xfrm>
            <a:off x="-1" y="74783"/>
            <a:ext cx="9144001" cy="1443088"/>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marL="93663"/>
            <a:r>
              <a:rPr lang="en-GB" sz="3200" dirty="0" smtClean="0"/>
              <a:t>Integration with Tetrode Option. </a:t>
            </a:r>
          </a:p>
          <a:p>
            <a:pPr marL="93663"/>
            <a:r>
              <a:rPr lang="en-GB" sz="2400" i="1" dirty="0" smtClean="0"/>
              <a:t>Remark: IOT option requires less volume underground, but a building on surface. The Integration account for the envelope of the two</a:t>
            </a:r>
            <a:endParaRPr lang="en-GB" sz="2400" i="1" dirty="0"/>
          </a:p>
        </p:txBody>
      </p:sp>
    </p:spTree>
    <p:extLst>
      <p:ext uri="{BB962C8B-B14F-4D97-AF65-F5344CB8AC3E}">
        <p14:creationId xmlns:p14="http://schemas.microsoft.com/office/powerpoint/2010/main" val="16614005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rotWithShape="1">
          <a:blip r:embed="rId2" cstate="email">
            <a:extLst>
              <a:ext uri="{28A0092B-C50C-407E-A947-70E740481C1C}">
                <a14:useLocalDpi xmlns:a14="http://schemas.microsoft.com/office/drawing/2010/main" val="0"/>
              </a:ext>
            </a:extLst>
          </a:blip>
          <a:srcRect t="15684" b="41501"/>
          <a:stretch/>
        </p:blipFill>
        <p:spPr>
          <a:xfrm>
            <a:off x="-24756" y="652363"/>
            <a:ext cx="9168755" cy="2215418"/>
          </a:xfrm>
          <a:prstGeom prst="rect">
            <a:avLst/>
          </a:prstGeom>
        </p:spPr>
        <p:style>
          <a:lnRef idx="2">
            <a:schemeClr val="dk1"/>
          </a:lnRef>
          <a:fillRef idx="1">
            <a:schemeClr val="lt1"/>
          </a:fillRef>
          <a:effectRef idx="0">
            <a:schemeClr val="dk1"/>
          </a:effectRef>
          <a:fontRef idx="minor">
            <a:schemeClr val="dk1"/>
          </a:fontRef>
        </p:style>
      </p:pic>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202" y="4983275"/>
            <a:ext cx="3322204" cy="1874725"/>
          </a:xfrm>
          <a:prstGeom prst="rect">
            <a:avLst/>
          </a:prstGeom>
        </p:spPr>
      </p:pic>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493643" y="4508081"/>
            <a:ext cx="4061422" cy="2291867"/>
          </a:xfrm>
          <a:prstGeom prst="rect">
            <a:avLst/>
          </a:prstGeom>
        </p:spPr>
      </p:pic>
      <p:cxnSp>
        <p:nvCxnSpPr>
          <p:cNvPr id="5" name="Straight Arrow Connector 4"/>
          <p:cNvCxnSpPr>
            <a:stCxn id="6" idx="4"/>
          </p:cNvCxnSpPr>
          <p:nvPr/>
        </p:nvCxnSpPr>
        <p:spPr>
          <a:xfrm>
            <a:off x="1216752" y="2333373"/>
            <a:ext cx="652869" cy="344694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1063349" y="2080709"/>
            <a:ext cx="306806" cy="252664"/>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7" name="Oval 6"/>
          <p:cNvSpPr/>
          <p:nvPr/>
        </p:nvSpPr>
        <p:spPr>
          <a:xfrm>
            <a:off x="4203165" y="2048664"/>
            <a:ext cx="306806" cy="252664"/>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cxnSp>
        <p:nvCxnSpPr>
          <p:cNvPr id="8" name="Straight Arrow Connector 7"/>
          <p:cNvCxnSpPr>
            <a:stCxn id="7" idx="4"/>
          </p:cNvCxnSpPr>
          <p:nvPr/>
        </p:nvCxnSpPr>
        <p:spPr>
          <a:xfrm>
            <a:off x="4356568" y="2301328"/>
            <a:ext cx="2003411" cy="29156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7366614" y="2080709"/>
            <a:ext cx="306806" cy="252664"/>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2" name="TextBox 11"/>
          <p:cNvSpPr txBox="1"/>
          <p:nvPr/>
        </p:nvSpPr>
        <p:spPr>
          <a:xfrm>
            <a:off x="7168993" y="3202762"/>
            <a:ext cx="702048"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BBLR :</a:t>
            </a:r>
          </a:p>
        </p:txBody>
      </p:sp>
      <p:sp>
        <p:nvSpPr>
          <p:cNvPr id="13" name="TextBox 12"/>
          <p:cNvSpPr txBox="1"/>
          <p:nvPr/>
        </p:nvSpPr>
        <p:spPr>
          <a:xfrm>
            <a:off x="5975529" y="3593857"/>
            <a:ext cx="3089500"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Powering 2</a:t>
            </a:r>
            <a:r>
              <a:rPr lang="en-GB" sz="1350" dirty="0"/>
              <a:t>* 8 RACKS  (UR)</a:t>
            </a:r>
          </a:p>
          <a:p>
            <a:r>
              <a:rPr lang="en-GB" sz="1350" dirty="0" smtClean="0"/>
              <a:t>Control 2*4 </a:t>
            </a:r>
            <a:r>
              <a:rPr lang="en-GB" sz="1350" dirty="0"/>
              <a:t>RACKS (UR/US</a:t>
            </a:r>
            <a:r>
              <a:rPr lang="en-GB" sz="1350" dirty="0" smtClean="0"/>
              <a:t>) Faraday cage</a:t>
            </a:r>
            <a:endParaRPr lang="fr-FR" sz="1350" dirty="0"/>
          </a:p>
        </p:txBody>
      </p:sp>
      <p:sp>
        <p:nvSpPr>
          <p:cNvPr id="15" name="TextBox 14"/>
          <p:cNvSpPr txBox="1"/>
          <p:nvPr/>
        </p:nvSpPr>
        <p:spPr>
          <a:xfrm>
            <a:off x="84365" y="4562389"/>
            <a:ext cx="1467853"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CAGE DE FARADAY</a:t>
            </a:r>
            <a:endParaRPr lang="fr-FR" sz="1350" dirty="0"/>
          </a:p>
        </p:txBody>
      </p:sp>
      <p:sp>
        <p:nvSpPr>
          <p:cNvPr id="17" name="Slide Number Placeholder 16"/>
          <p:cNvSpPr>
            <a:spLocks noGrp="1"/>
          </p:cNvSpPr>
          <p:nvPr>
            <p:ph type="sldNum" sz="quarter" idx="12"/>
          </p:nvPr>
        </p:nvSpPr>
        <p:spPr/>
        <p:txBody>
          <a:bodyPr/>
          <a:lstStyle/>
          <a:p>
            <a:fld id="{00A460FC-F54D-41CF-83B0-F33F7BBFD3DE}" type="slidenum">
              <a:rPr lang="fr-FR" smtClean="0"/>
              <a:t>31</a:t>
            </a:fld>
            <a:endParaRPr lang="fr-FR"/>
          </a:p>
        </p:txBody>
      </p:sp>
      <p:sp>
        <p:nvSpPr>
          <p:cNvPr id="18" name="Title 18"/>
          <p:cNvSpPr txBox="1">
            <a:spLocks/>
          </p:cNvSpPr>
          <p:nvPr/>
        </p:nvSpPr>
        <p:spPr>
          <a:xfrm>
            <a:off x="-24754" y="0"/>
            <a:ext cx="9168753" cy="70847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dirty="0" smtClean="0"/>
              <a:t>RF and BBLR </a:t>
            </a:r>
            <a:endParaRPr lang="en-GB" dirty="0"/>
          </a:p>
        </p:txBody>
      </p:sp>
      <p:pic>
        <p:nvPicPr>
          <p:cNvPr id="22" name="Picture 21"/>
          <p:cNvPicPr>
            <a:picLocks noChangeAspect="1"/>
          </p:cNvPicPr>
          <p:nvPr/>
        </p:nvPicPr>
        <p:blipFill rotWithShape="1">
          <a:blip r:embed="rId5" cstate="email">
            <a:extLst>
              <a:ext uri="{28A0092B-C50C-407E-A947-70E740481C1C}">
                <a14:useLocalDpi xmlns:a14="http://schemas.microsoft.com/office/drawing/2010/main" val="0"/>
              </a:ext>
            </a:extLst>
          </a:blip>
          <a:srcRect l="14737" t="2159" r="18995" b="7110"/>
          <a:stretch/>
        </p:blipFill>
        <p:spPr>
          <a:xfrm>
            <a:off x="1869620" y="2935222"/>
            <a:ext cx="2486947" cy="2011104"/>
          </a:xfrm>
          <a:prstGeom prst="rect">
            <a:avLst/>
          </a:prstGeom>
        </p:spPr>
      </p:pic>
    </p:spTree>
    <p:extLst>
      <p:ext uri="{BB962C8B-B14F-4D97-AF65-F5344CB8AC3E}">
        <p14:creationId xmlns:p14="http://schemas.microsoft.com/office/powerpoint/2010/main" val="208381524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rotWithShape="1">
          <a:blip r:embed="rId2" cstate="email">
            <a:extLst>
              <a:ext uri="{28A0092B-C50C-407E-A947-70E740481C1C}">
                <a14:useLocalDpi xmlns:a14="http://schemas.microsoft.com/office/drawing/2010/main" val="0"/>
              </a:ext>
            </a:extLst>
          </a:blip>
          <a:srcRect t="15684" b="41501"/>
          <a:stretch/>
        </p:blipFill>
        <p:spPr>
          <a:xfrm>
            <a:off x="0" y="1129605"/>
            <a:ext cx="9168755" cy="2215418"/>
          </a:xfrm>
          <a:prstGeom prst="rect">
            <a:avLst/>
          </a:prstGeom>
        </p:spPr>
        <p:style>
          <a:lnRef idx="2">
            <a:schemeClr val="dk1"/>
          </a:lnRef>
          <a:fillRef idx="1">
            <a:schemeClr val="lt1"/>
          </a:fillRef>
          <a:effectRef idx="0">
            <a:schemeClr val="dk1"/>
          </a:effectRef>
          <a:fontRef idx="minor">
            <a:schemeClr val="dk1"/>
          </a:fontRef>
        </p:style>
      </p:pic>
      <p:pic>
        <p:nvPicPr>
          <p:cNvPr id="3" name="Picture 2"/>
          <p:cNvPicPr>
            <a:picLocks noChangeAspect="1"/>
          </p:cNvPicPr>
          <p:nvPr/>
        </p:nvPicPr>
        <p:blipFill rotWithShape="1">
          <a:blip r:embed="rId3" cstate="email">
            <a:extLst>
              <a:ext uri="{28A0092B-C50C-407E-A947-70E740481C1C}">
                <a14:useLocalDpi xmlns:a14="http://schemas.microsoft.com/office/drawing/2010/main" val="0"/>
              </a:ext>
            </a:extLst>
          </a:blip>
          <a:srcRect t="27979" r="19856" b="15783"/>
          <a:stretch/>
        </p:blipFill>
        <p:spPr>
          <a:xfrm>
            <a:off x="20314" y="4106636"/>
            <a:ext cx="6906250" cy="2735012"/>
          </a:xfrm>
          <a:prstGeom prst="rect">
            <a:avLst/>
          </a:prstGeom>
        </p:spPr>
      </p:pic>
      <p:sp>
        <p:nvSpPr>
          <p:cNvPr id="4" name="Oval 3"/>
          <p:cNvSpPr/>
          <p:nvPr/>
        </p:nvSpPr>
        <p:spPr>
          <a:xfrm>
            <a:off x="6173333" y="2499820"/>
            <a:ext cx="866274" cy="378995"/>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7" name="Picture 6"/>
          <p:cNvPicPr>
            <a:picLocks noChangeAspect="1"/>
          </p:cNvPicPr>
          <p:nvPr/>
        </p:nvPicPr>
        <p:blipFill rotWithShape="1">
          <a:blip r:embed="rId4" cstate="email">
            <a:extLst>
              <a:ext uri="{28A0092B-C50C-407E-A947-70E740481C1C}">
                <a14:useLocalDpi xmlns:a14="http://schemas.microsoft.com/office/drawing/2010/main" val="0"/>
              </a:ext>
            </a:extLst>
          </a:blip>
          <a:srcRect l="16252" t="1889" r="15646" b="8865"/>
          <a:stretch/>
        </p:blipFill>
        <p:spPr>
          <a:xfrm>
            <a:off x="7030583" y="3529979"/>
            <a:ext cx="2013023" cy="1558090"/>
          </a:xfrm>
          <a:prstGeom prst="rect">
            <a:avLst/>
          </a:prstGeom>
        </p:spPr>
      </p:pic>
      <p:pic>
        <p:nvPicPr>
          <p:cNvPr id="8" name="Picture 7"/>
          <p:cNvPicPr>
            <a:picLocks noChangeAspect="1"/>
          </p:cNvPicPr>
          <p:nvPr/>
        </p:nvPicPr>
        <p:blipFill rotWithShape="1">
          <a:blip r:embed="rId5" cstate="email">
            <a:extLst>
              <a:ext uri="{28A0092B-C50C-407E-A947-70E740481C1C}">
                <a14:useLocalDpi xmlns:a14="http://schemas.microsoft.com/office/drawing/2010/main" val="0"/>
              </a:ext>
            </a:extLst>
          </a:blip>
          <a:srcRect l="15853" t="2160" r="16045" b="6839"/>
          <a:stretch/>
        </p:blipFill>
        <p:spPr>
          <a:xfrm>
            <a:off x="7030583" y="5208475"/>
            <a:ext cx="2013023" cy="1588732"/>
          </a:xfrm>
          <a:prstGeom prst="rect">
            <a:avLst/>
          </a:prstGeom>
        </p:spPr>
      </p:pic>
      <p:sp>
        <p:nvSpPr>
          <p:cNvPr id="11" name="Rectangle 10"/>
          <p:cNvSpPr/>
          <p:nvPr/>
        </p:nvSpPr>
        <p:spPr>
          <a:xfrm>
            <a:off x="7966780" y="4465434"/>
            <a:ext cx="210553" cy="5354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2" name="Freeform 11"/>
          <p:cNvSpPr/>
          <p:nvPr/>
        </p:nvSpPr>
        <p:spPr>
          <a:xfrm>
            <a:off x="7653959" y="4044306"/>
            <a:ext cx="336884" cy="469255"/>
          </a:xfrm>
          <a:custGeom>
            <a:avLst/>
            <a:gdLst>
              <a:gd name="connsiteX0" fmla="*/ 0 w 449179"/>
              <a:gd name="connsiteY0" fmla="*/ 625673 h 625673"/>
              <a:gd name="connsiteX1" fmla="*/ 8021 w 449179"/>
              <a:gd name="connsiteY1" fmla="*/ 264725 h 625673"/>
              <a:gd name="connsiteX2" fmla="*/ 32084 w 449179"/>
              <a:gd name="connsiteY2" fmla="*/ 248683 h 625673"/>
              <a:gd name="connsiteX3" fmla="*/ 48126 w 449179"/>
              <a:gd name="connsiteY3" fmla="*/ 224620 h 625673"/>
              <a:gd name="connsiteX4" fmla="*/ 88232 w 449179"/>
              <a:gd name="connsiteY4" fmla="*/ 192536 h 625673"/>
              <a:gd name="connsiteX5" fmla="*/ 96253 w 449179"/>
              <a:gd name="connsiteY5" fmla="*/ 168473 h 625673"/>
              <a:gd name="connsiteX6" fmla="*/ 144379 w 449179"/>
              <a:gd name="connsiteY6" fmla="*/ 136388 h 625673"/>
              <a:gd name="connsiteX7" fmla="*/ 160421 w 449179"/>
              <a:gd name="connsiteY7" fmla="*/ 112325 h 625673"/>
              <a:gd name="connsiteX8" fmla="*/ 208547 w 449179"/>
              <a:gd name="connsiteY8" fmla="*/ 96283 h 625673"/>
              <a:gd name="connsiteX9" fmla="*/ 272716 w 449179"/>
              <a:gd name="connsiteY9" fmla="*/ 64199 h 625673"/>
              <a:gd name="connsiteX10" fmla="*/ 393032 w 449179"/>
              <a:gd name="connsiteY10" fmla="*/ 24094 h 625673"/>
              <a:gd name="connsiteX11" fmla="*/ 417095 w 449179"/>
              <a:gd name="connsiteY11" fmla="*/ 16073 h 625673"/>
              <a:gd name="connsiteX12" fmla="*/ 449179 w 449179"/>
              <a:gd name="connsiteY12" fmla="*/ 31 h 625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9179" h="625673">
                <a:moveTo>
                  <a:pt x="0" y="625673"/>
                </a:moveTo>
                <a:cubicBezTo>
                  <a:pt x="2674" y="505357"/>
                  <a:pt x="-2184" y="384637"/>
                  <a:pt x="8021" y="264725"/>
                </a:cubicBezTo>
                <a:cubicBezTo>
                  <a:pt x="8838" y="255120"/>
                  <a:pt x="25267" y="255500"/>
                  <a:pt x="32084" y="248683"/>
                </a:cubicBezTo>
                <a:cubicBezTo>
                  <a:pt x="38901" y="241866"/>
                  <a:pt x="42104" y="232148"/>
                  <a:pt x="48126" y="224620"/>
                </a:cubicBezTo>
                <a:cubicBezTo>
                  <a:pt x="61187" y="208294"/>
                  <a:pt x="70367" y="204446"/>
                  <a:pt x="88232" y="192536"/>
                </a:cubicBezTo>
                <a:cubicBezTo>
                  <a:pt x="90906" y="184515"/>
                  <a:pt x="90274" y="174452"/>
                  <a:pt x="96253" y="168473"/>
                </a:cubicBezTo>
                <a:cubicBezTo>
                  <a:pt x="174066" y="90660"/>
                  <a:pt x="95238" y="197816"/>
                  <a:pt x="144379" y="136388"/>
                </a:cubicBezTo>
                <a:cubicBezTo>
                  <a:pt x="150401" y="128860"/>
                  <a:pt x="152246" y="117434"/>
                  <a:pt x="160421" y="112325"/>
                </a:cubicBezTo>
                <a:cubicBezTo>
                  <a:pt x="174760" y="103363"/>
                  <a:pt x="208547" y="96283"/>
                  <a:pt x="208547" y="96283"/>
                </a:cubicBezTo>
                <a:cubicBezTo>
                  <a:pt x="236547" y="68284"/>
                  <a:pt x="217416" y="82632"/>
                  <a:pt x="272716" y="64199"/>
                </a:cubicBezTo>
                <a:lnTo>
                  <a:pt x="393032" y="24094"/>
                </a:lnTo>
                <a:cubicBezTo>
                  <a:pt x="401053" y="21420"/>
                  <a:pt x="410060" y="20763"/>
                  <a:pt x="417095" y="16073"/>
                </a:cubicBezTo>
                <a:cubicBezTo>
                  <a:pt x="443383" y="-1452"/>
                  <a:pt x="431518" y="31"/>
                  <a:pt x="449179" y="31"/>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3" name="Freeform 12"/>
          <p:cNvSpPr/>
          <p:nvPr/>
        </p:nvSpPr>
        <p:spPr>
          <a:xfrm>
            <a:off x="7798338" y="5644506"/>
            <a:ext cx="336884" cy="469255"/>
          </a:xfrm>
          <a:custGeom>
            <a:avLst/>
            <a:gdLst>
              <a:gd name="connsiteX0" fmla="*/ 0 w 449179"/>
              <a:gd name="connsiteY0" fmla="*/ 625673 h 625673"/>
              <a:gd name="connsiteX1" fmla="*/ 8021 w 449179"/>
              <a:gd name="connsiteY1" fmla="*/ 264725 h 625673"/>
              <a:gd name="connsiteX2" fmla="*/ 32084 w 449179"/>
              <a:gd name="connsiteY2" fmla="*/ 248683 h 625673"/>
              <a:gd name="connsiteX3" fmla="*/ 48126 w 449179"/>
              <a:gd name="connsiteY3" fmla="*/ 224620 h 625673"/>
              <a:gd name="connsiteX4" fmla="*/ 88232 w 449179"/>
              <a:gd name="connsiteY4" fmla="*/ 192536 h 625673"/>
              <a:gd name="connsiteX5" fmla="*/ 96253 w 449179"/>
              <a:gd name="connsiteY5" fmla="*/ 168473 h 625673"/>
              <a:gd name="connsiteX6" fmla="*/ 144379 w 449179"/>
              <a:gd name="connsiteY6" fmla="*/ 136388 h 625673"/>
              <a:gd name="connsiteX7" fmla="*/ 160421 w 449179"/>
              <a:gd name="connsiteY7" fmla="*/ 112325 h 625673"/>
              <a:gd name="connsiteX8" fmla="*/ 208547 w 449179"/>
              <a:gd name="connsiteY8" fmla="*/ 96283 h 625673"/>
              <a:gd name="connsiteX9" fmla="*/ 272716 w 449179"/>
              <a:gd name="connsiteY9" fmla="*/ 64199 h 625673"/>
              <a:gd name="connsiteX10" fmla="*/ 393032 w 449179"/>
              <a:gd name="connsiteY10" fmla="*/ 24094 h 625673"/>
              <a:gd name="connsiteX11" fmla="*/ 417095 w 449179"/>
              <a:gd name="connsiteY11" fmla="*/ 16073 h 625673"/>
              <a:gd name="connsiteX12" fmla="*/ 449179 w 449179"/>
              <a:gd name="connsiteY12" fmla="*/ 31 h 625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9179" h="625673">
                <a:moveTo>
                  <a:pt x="0" y="625673"/>
                </a:moveTo>
                <a:cubicBezTo>
                  <a:pt x="2674" y="505357"/>
                  <a:pt x="-2184" y="384637"/>
                  <a:pt x="8021" y="264725"/>
                </a:cubicBezTo>
                <a:cubicBezTo>
                  <a:pt x="8838" y="255120"/>
                  <a:pt x="25267" y="255500"/>
                  <a:pt x="32084" y="248683"/>
                </a:cubicBezTo>
                <a:cubicBezTo>
                  <a:pt x="38901" y="241866"/>
                  <a:pt x="42104" y="232148"/>
                  <a:pt x="48126" y="224620"/>
                </a:cubicBezTo>
                <a:cubicBezTo>
                  <a:pt x="61187" y="208294"/>
                  <a:pt x="70367" y="204446"/>
                  <a:pt x="88232" y="192536"/>
                </a:cubicBezTo>
                <a:cubicBezTo>
                  <a:pt x="90906" y="184515"/>
                  <a:pt x="90274" y="174452"/>
                  <a:pt x="96253" y="168473"/>
                </a:cubicBezTo>
                <a:cubicBezTo>
                  <a:pt x="174066" y="90660"/>
                  <a:pt x="95238" y="197816"/>
                  <a:pt x="144379" y="136388"/>
                </a:cubicBezTo>
                <a:cubicBezTo>
                  <a:pt x="150401" y="128860"/>
                  <a:pt x="152246" y="117434"/>
                  <a:pt x="160421" y="112325"/>
                </a:cubicBezTo>
                <a:cubicBezTo>
                  <a:pt x="174760" y="103363"/>
                  <a:pt x="208547" y="96283"/>
                  <a:pt x="208547" y="96283"/>
                </a:cubicBezTo>
                <a:cubicBezTo>
                  <a:pt x="236547" y="68284"/>
                  <a:pt x="217416" y="82632"/>
                  <a:pt x="272716" y="64199"/>
                </a:cubicBezTo>
                <a:lnTo>
                  <a:pt x="393032" y="24094"/>
                </a:lnTo>
                <a:cubicBezTo>
                  <a:pt x="401053" y="21420"/>
                  <a:pt x="410060" y="20763"/>
                  <a:pt x="417095" y="16073"/>
                </a:cubicBezTo>
                <a:cubicBezTo>
                  <a:pt x="443383" y="-1452"/>
                  <a:pt x="431518" y="31"/>
                  <a:pt x="449179" y="31"/>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6" name="Title 18"/>
          <p:cNvSpPr txBox="1">
            <a:spLocks/>
          </p:cNvSpPr>
          <p:nvPr/>
        </p:nvSpPr>
        <p:spPr>
          <a:xfrm>
            <a:off x="-24754" y="0"/>
            <a:ext cx="9168753" cy="70847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dirty="0" smtClean="0"/>
              <a:t>SC Magnet Powering I: D2 to Q6</a:t>
            </a:r>
            <a:endParaRPr lang="en-GB" dirty="0"/>
          </a:p>
        </p:txBody>
      </p:sp>
    </p:spTree>
    <p:extLst>
      <p:ext uri="{BB962C8B-B14F-4D97-AF65-F5344CB8AC3E}">
        <p14:creationId xmlns:p14="http://schemas.microsoft.com/office/powerpoint/2010/main" val="39382351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cstate="email">
            <a:extLst>
              <a:ext uri="{28A0092B-C50C-407E-A947-70E740481C1C}">
                <a14:useLocalDpi xmlns:a14="http://schemas.microsoft.com/office/drawing/2010/main" val="0"/>
              </a:ext>
            </a:extLst>
          </a:blip>
          <a:srcRect t="15684" b="41501"/>
          <a:stretch/>
        </p:blipFill>
        <p:spPr>
          <a:xfrm>
            <a:off x="-24756" y="736914"/>
            <a:ext cx="9168755" cy="2215418"/>
          </a:xfrm>
          <a:prstGeom prst="rect">
            <a:avLst/>
          </a:prstGeom>
        </p:spPr>
        <p:style>
          <a:lnRef idx="2">
            <a:schemeClr val="dk1"/>
          </a:lnRef>
          <a:fillRef idx="1">
            <a:schemeClr val="lt1"/>
          </a:fillRef>
          <a:effectRef idx="0">
            <a:schemeClr val="dk1"/>
          </a:effectRef>
          <a:fontRef idx="minor">
            <a:schemeClr val="dk1"/>
          </a:fontRef>
        </p:style>
      </p:pic>
      <p:sp>
        <p:nvSpPr>
          <p:cNvPr id="4" name="Oval 3"/>
          <p:cNvSpPr/>
          <p:nvPr/>
        </p:nvSpPr>
        <p:spPr>
          <a:xfrm>
            <a:off x="4938167" y="2045542"/>
            <a:ext cx="1239253" cy="378995"/>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t="17938" b="4661"/>
          <a:stretch/>
        </p:blipFill>
        <p:spPr>
          <a:xfrm>
            <a:off x="3320717" y="3901309"/>
            <a:ext cx="5651799" cy="2469845"/>
          </a:xfrm>
          <a:prstGeom prst="rect">
            <a:avLst/>
          </a:prstGeom>
        </p:spPr>
      </p:pic>
      <p:pic>
        <p:nvPicPr>
          <p:cNvPr id="6" name="Picture 5"/>
          <p:cNvPicPr>
            <a:picLocks noChangeAspect="1"/>
          </p:cNvPicPr>
          <p:nvPr/>
        </p:nvPicPr>
        <p:blipFill rotWithShape="1">
          <a:blip r:embed="rId4" cstate="email">
            <a:extLst>
              <a:ext uri="{28A0092B-C50C-407E-A947-70E740481C1C}">
                <a14:useLocalDpi xmlns:a14="http://schemas.microsoft.com/office/drawing/2010/main" val="0"/>
              </a:ext>
            </a:extLst>
          </a:blip>
          <a:srcRect t="12435" b="19316"/>
          <a:stretch/>
        </p:blipFill>
        <p:spPr>
          <a:xfrm>
            <a:off x="-767047" y="3633749"/>
            <a:ext cx="6145164" cy="2366918"/>
          </a:xfrm>
          <a:prstGeom prst="rect">
            <a:avLst/>
          </a:prstGeom>
        </p:spPr>
      </p:pic>
      <p:pic>
        <p:nvPicPr>
          <p:cNvPr id="7" name="Picture 6"/>
          <p:cNvPicPr>
            <a:picLocks noChangeAspect="1"/>
          </p:cNvPicPr>
          <p:nvPr/>
        </p:nvPicPr>
        <p:blipFill rotWithShape="1">
          <a:blip r:embed="rId5" cstate="email">
            <a:extLst>
              <a:ext uri="{28A0092B-C50C-407E-A947-70E740481C1C}">
                <a14:useLocalDpi xmlns:a14="http://schemas.microsoft.com/office/drawing/2010/main" val="0"/>
              </a:ext>
            </a:extLst>
          </a:blip>
          <a:srcRect l="13700" r="16682" b="7244"/>
          <a:stretch/>
        </p:blipFill>
        <p:spPr>
          <a:xfrm>
            <a:off x="3236781" y="3074304"/>
            <a:ext cx="1746451" cy="1374355"/>
          </a:xfrm>
          <a:prstGeom prst="rect">
            <a:avLst/>
          </a:prstGeom>
        </p:spPr>
      </p:pic>
      <p:pic>
        <p:nvPicPr>
          <p:cNvPr id="8" name="Picture 7"/>
          <p:cNvPicPr>
            <a:picLocks noChangeAspect="1"/>
          </p:cNvPicPr>
          <p:nvPr/>
        </p:nvPicPr>
        <p:blipFill rotWithShape="1">
          <a:blip r:embed="rId6" cstate="email">
            <a:extLst>
              <a:ext uri="{28A0092B-C50C-407E-A947-70E740481C1C}">
                <a14:useLocalDpi xmlns:a14="http://schemas.microsoft.com/office/drawing/2010/main" val="0"/>
              </a:ext>
            </a:extLst>
          </a:blip>
          <a:srcRect l="18245" t="4050" r="13014" b="8864"/>
          <a:stretch/>
        </p:blipFill>
        <p:spPr>
          <a:xfrm>
            <a:off x="6390794" y="5136231"/>
            <a:ext cx="1728538" cy="1293395"/>
          </a:xfrm>
          <a:prstGeom prst="rect">
            <a:avLst/>
          </a:prstGeom>
        </p:spPr>
      </p:pic>
      <p:pic>
        <p:nvPicPr>
          <p:cNvPr id="10" name="Picture 9"/>
          <p:cNvPicPr>
            <a:picLocks noChangeAspect="1"/>
          </p:cNvPicPr>
          <p:nvPr/>
        </p:nvPicPr>
        <p:blipFill rotWithShape="1">
          <a:blip r:embed="rId7" cstate="email">
            <a:extLst>
              <a:ext uri="{28A0092B-C50C-407E-A947-70E740481C1C}">
                <a14:useLocalDpi xmlns:a14="http://schemas.microsoft.com/office/drawing/2010/main" val="0"/>
              </a:ext>
            </a:extLst>
          </a:blip>
          <a:srcRect l="14778" r="15685" b="5684"/>
          <a:stretch/>
        </p:blipFill>
        <p:spPr>
          <a:xfrm>
            <a:off x="5067168" y="3074304"/>
            <a:ext cx="1727120" cy="1386450"/>
          </a:xfrm>
          <a:prstGeom prst="rect">
            <a:avLst/>
          </a:prstGeom>
        </p:spPr>
      </p:pic>
      <p:sp>
        <p:nvSpPr>
          <p:cNvPr id="13" name="Title 18"/>
          <p:cNvSpPr txBox="1">
            <a:spLocks/>
          </p:cNvSpPr>
          <p:nvPr/>
        </p:nvSpPr>
        <p:spPr>
          <a:xfrm>
            <a:off x="-24754" y="0"/>
            <a:ext cx="9168753" cy="70847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dirty="0" smtClean="0"/>
              <a:t>SC Magnet Powering II: Q1 to D1</a:t>
            </a:r>
            <a:endParaRPr lang="en-GB" dirty="0"/>
          </a:p>
        </p:txBody>
      </p:sp>
    </p:spTree>
    <p:extLst>
      <p:ext uri="{BB962C8B-B14F-4D97-AF65-F5344CB8AC3E}">
        <p14:creationId xmlns:p14="http://schemas.microsoft.com/office/powerpoint/2010/main" val="41281816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cstate="email">
            <a:extLst>
              <a:ext uri="{28A0092B-C50C-407E-A947-70E740481C1C}">
                <a14:useLocalDpi xmlns:a14="http://schemas.microsoft.com/office/drawing/2010/main" val="0"/>
              </a:ext>
            </a:extLst>
          </a:blip>
          <a:srcRect t="15684" b="41501"/>
          <a:stretch/>
        </p:blipFill>
        <p:spPr>
          <a:xfrm>
            <a:off x="0" y="792550"/>
            <a:ext cx="9168755" cy="2215418"/>
          </a:xfrm>
          <a:prstGeom prst="rect">
            <a:avLst/>
          </a:prstGeom>
        </p:spPr>
        <p:style>
          <a:lnRef idx="2">
            <a:schemeClr val="dk1"/>
          </a:lnRef>
          <a:fillRef idx="1">
            <a:schemeClr val="lt1"/>
          </a:fillRef>
          <a:effectRef idx="0">
            <a:schemeClr val="dk1"/>
          </a:effectRef>
          <a:fontRef idx="minor">
            <a:schemeClr val="dk1"/>
          </a:fontRef>
        </p:style>
      </p:pic>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54507" b="27566"/>
          <a:stretch/>
        </p:blipFill>
        <p:spPr>
          <a:xfrm>
            <a:off x="356954" y="3575496"/>
            <a:ext cx="2334466" cy="2052001"/>
          </a:xfrm>
          <a:prstGeom prst="rect">
            <a:avLst/>
          </a:prstGeom>
        </p:spPr>
      </p:pic>
      <p:sp>
        <p:nvSpPr>
          <p:cNvPr id="8" name="Oval 7"/>
          <p:cNvSpPr/>
          <p:nvPr/>
        </p:nvSpPr>
        <p:spPr>
          <a:xfrm>
            <a:off x="5876740" y="2194555"/>
            <a:ext cx="306806" cy="195833"/>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17938" b="4661"/>
          <a:stretch/>
        </p:blipFill>
        <p:spPr>
          <a:xfrm>
            <a:off x="3027437" y="4099734"/>
            <a:ext cx="6116564" cy="2672948"/>
          </a:xfrm>
          <a:prstGeom prst="rect">
            <a:avLst/>
          </a:prstGeom>
        </p:spPr>
      </p:pic>
      <p:pic>
        <p:nvPicPr>
          <p:cNvPr id="3" name="Picture 2"/>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755607" y="2933700"/>
            <a:ext cx="2342519" cy="1293213"/>
          </a:xfrm>
          <a:prstGeom prst="rect">
            <a:avLst/>
          </a:prstGeom>
        </p:spPr>
      </p:pic>
      <p:cxnSp>
        <p:nvCxnSpPr>
          <p:cNvPr id="7" name="Straight Arrow Connector 6"/>
          <p:cNvCxnSpPr>
            <a:stCxn id="8" idx="4"/>
          </p:cNvCxnSpPr>
          <p:nvPr/>
        </p:nvCxnSpPr>
        <p:spPr>
          <a:xfrm>
            <a:off x="6030143" y="2390388"/>
            <a:ext cx="261875" cy="91353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1370783" y="2194556"/>
            <a:ext cx="306806" cy="195833"/>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cxnSp>
        <p:nvCxnSpPr>
          <p:cNvPr id="13" name="Straight Arrow Connector 12"/>
          <p:cNvCxnSpPr>
            <a:stCxn id="12" idx="4"/>
          </p:cNvCxnSpPr>
          <p:nvPr/>
        </p:nvCxnSpPr>
        <p:spPr>
          <a:xfrm flipH="1">
            <a:off x="843585" y="2390388"/>
            <a:ext cx="680602" cy="88915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963778" y="3681376"/>
            <a:ext cx="1538946"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Transformers for PC for magnets</a:t>
            </a:r>
            <a:endParaRPr lang="en-GB" sz="1350" dirty="0"/>
          </a:p>
        </p:txBody>
      </p:sp>
      <p:sp>
        <p:nvSpPr>
          <p:cNvPr id="17" name="Oval 16"/>
          <p:cNvSpPr/>
          <p:nvPr/>
        </p:nvSpPr>
        <p:spPr>
          <a:xfrm>
            <a:off x="2668379" y="2220401"/>
            <a:ext cx="306806" cy="195833"/>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8" name="TextBox 17"/>
          <p:cNvSpPr txBox="1"/>
          <p:nvPr/>
        </p:nvSpPr>
        <p:spPr>
          <a:xfrm>
            <a:off x="504036" y="3303921"/>
            <a:ext cx="2426218"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Transformer and distribution RF LEFT SIDE</a:t>
            </a:r>
            <a:endParaRPr lang="en-GB" sz="1350" dirty="0"/>
          </a:p>
        </p:txBody>
      </p:sp>
      <p:sp>
        <p:nvSpPr>
          <p:cNvPr id="21" name="Slide Number Placeholder 20"/>
          <p:cNvSpPr>
            <a:spLocks noGrp="1"/>
          </p:cNvSpPr>
          <p:nvPr>
            <p:ph type="sldNum" sz="quarter" idx="12"/>
          </p:nvPr>
        </p:nvSpPr>
        <p:spPr/>
        <p:txBody>
          <a:bodyPr/>
          <a:lstStyle/>
          <a:p>
            <a:fld id="{00A460FC-F54D-41CF-83B0-F33F7BBFD3DE}" type="slidenum">
              <a:rPr lang="fr-FR" smtClean="0"/>
              <a:t>34</a:t>
            </a:fld>
            <a:endParaRPr lang="fr-FR"/>
          </a:p>
        </p:txBody>
      </p:sp>
      <p:sp>
        <p:nvSpPr>
          <p:cNvPr id="19" name="Title 18"/>
          <p:cNvSpPr>
            <a:spLocks noGrp="1"/>
          </p:cNvSpPr>
          <p:nvPr>
            <p:ph type="title"/>
          </p:nvPr>
        </p:nvSpPr>
        <p:spPr>
          <a:xfrm>
            <a:off x="-24754" y="0"/>
            <a:ext cx="9168753" cy="708477"/>
          </a:xfrm>
        </p:spPr>
        <p:txBody>
          <a:bodyPr/>
          <a:lstStyle/>
          <a:p>
            <a:r>
              <a:rPr lang="en-GB" dirty="0" smtClean="0"/>
              <a:t>Electrical supplies</a:t>
            </a:r>
            <a:endParaRPr lang="en-GB" dirty="0"/>
          </a:p>
        </p:txBody>
      </p:sp>
      <p:cxnSp>
        <p:nvCxnSpPr>
          <p:cNvPr id="22" name="Straight Arrow Connector 21"/>
          <p:cNvCxnSpPr>
            <a:stCxn id="17" idx="5"/>
          </p:cNvCxnSpPr>
          <p:nvPr/>
        </p:nvCxnSpPr>
        <p:spPr>
          <a:xfrm>
            <a:off x="2930254" y="2387555"/>
            <a:ext cx="3099889" cy="10387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2674665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p:cNvPicPr>
            <a:picLocks noChangeAspect="1"/>
          </p:cNvPicPr>
          <p:nvPr/>
        </p:nvPicPr>
        <p:blipFill rotWithShape="1">
          <a:blip r:embed="rId2" cstate="email">
            <a:extLst>
              <a:ext uri="{28A0092B-C50C-407E-A947-70E740481C1C}">
                <a14:useLocalDpi xmlns:a14="http://schemas.microsoft.com/office/drawing/2010/main" val="0"/>
              </a:ext>
            </a:extLst>
          </a:blip>
          <a:srcRect t="15684" b="41501"/>
          <a:stretch/>
        </p:blipFill>
        <p:spPr>
          <a:xfrm>
            <a:off x="-24756" y="736914"/>
            <a:ext cx="9168755" cy="2215418"/>
          </a:xfrm>
          <a:prstGeom prst="rect">
            <a:avLst/>
          </a:prstGeom>
        </p:spPr>
        <p:style>
          <a:lnRef idx="2">
            <a:schemeClr val="dk1"/>
          </a:lnRef>
          <a:fillRef idx="1">
            <a:schemeClr val="lt1"/>
          </a:fillRef>
          <a:effectRef idx="0">
            <a:schemeClr val="dk1"/>
          </a:effectRef>
          <a:fontRef idx="minor">
            <a:schemeClr val="dk1"/>
          </a:fontRef>
        </p:style>
      </p:pic>
      <p:sp>
        <p:nvSpPr>
          <p:cNvPr id="12" name="Oval 11"/>
          <p:cNvSpPr/>
          <p:nvPr/>
        </p:nvSpPr>
        <p:spPr>
          <a:xfrm>
            <a:off x="887822" y="2159193"/>
            <a:ext cx="306806" cy="195833"/>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cxnSp>
        <p:nvCxnSpPr>
          <p:cNvPr id="13" name="Straight Arrow Connector 12"/>
          <p:cNvCxnSpPr>
            <a:stCxn id="12" idx="4"/>
          </p:cNvCxnSpPr>
          <p:nvPr/>
        </p:nvCxnSpPr>
        <p:spPr>
          <a:xfrm>
            <a:off x="1041225" y="2355026"/>
            <a:ext cx="1290979" cy="14351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3334335" y="3632830"/>
            <a:ext cx="2055183"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Unit for the powering warm cables  </a:t>
            </a:r>
            <a:endParaRPr lang="en-GB" sz="1350" dirty="0"/>
          </a:p>
        </p:txBody>
      </p:sp>
      <p:sp>
        <p:nvSpPr>
          <p:cNvPr id="17" name="Oval 16"/>
          <p:cNvSpPr/>
          <p:nvPr/>
        </p:nvSpPr>
        <p:spPr>
          <a:xfrm>
            <a:off x="3960108" y="2145735"/>
            <a:ext cx="306806" cy="195833"/>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8" name="TextBox 17"/>
          <p:cNvSpPr txBox="1"/>
          <p:nvPr/>
        </p:nvSpPr>
        <p:spPr>
          <a:xfrm>
            <a:off x="1809654" y="3840579"/>
            <a:ext cx="984993"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Unit for UA </a:t>
            </a:r>
            <a:endParaRPr lang="en-GB" sz="1350" dirty="0"/>
          </a:p>
        </p:txBody>
      </p:sp>
      <p:sp>
        <p:nvSpPr>
          <p:cNvPr id="21" name="Slide Number Placeholder 20"/>
          <p:cNvSpPr>
            <a:spLocks noGrp="1"/>
          </p:cNvSpPr>
          <p:nvPr>
            <p:ph type="sldNum" sz="quarter" idx="12"/>
          </p:nvPr>
        </p:nvSpPr>
        <p:spPr/>
        <p:txBody>
          <a:bodyPr/>
          <a:lstStyle/>
          <a:p>
            <a:fld id="{00A460FC-F54D-41CF-83B0-F33F7BBFD3DE}" type="slidenum">
              <a:rPr lang="fr-FR" smtClean="0"/>
              <a:t>35</a:t>
            </a:fld>
            <a:endParaRPr lang="fr-FR"/>
          </a:p>
        </p:txBody>
      </p:sp>
      <p:cxnSp>
        <p:nvCxnSpPr>
          <p:cNvPr id="22" name="Straight Arrow Connector 21"/>
          <p:cNvCxnSpPr>
            <a:endCxn id="4" idx="0"/>
          </p:cNvCxnSpPr>
          <p:nvPr/>
        </p:nvCxnSpPr>
        <p:spPr>
          <a:xfrm>
            <a:off x="4049286" y="2163130"/>
            <a:ext cx="312641" cy="14697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p:nvPicPr>
        <p:blipFill rotWithShape="1">
          <a:blip r:embed="rId3" cstate="email">
            <a:extLst>
              <a:ext uri="{28A0092B-C50C-407E-A947-70E740481C1C}">
                <a14:useLocalDpi xmlns:a14="http://schemas.microsoft.com/office/drawing/2010/main" val="0"/>
              </a:ext>
            </a:extLst>
          </a:blip>
          <a:srcRect t="15694" b="33652"/>
          <a:stretch/>
        </p:blipFill>
        <p:spPr>
          <a:xfrm>
            <a:off x="1191879" y="4546230"/>
            <a:ext cx="6639927" cy="2102114"/>
          </a:xfrm>
          <a:prstGeom prst="rect">
            <a:avLst/>
          </a:prstGeom>
        </p:spPr>
      </p:pic>
      <p:sp>
        <p:nvSpPr>
          <p:cNvPr id="16" name="TextBox 15"/>
          <p:cNvSpPr txBox="1"/>
          <p:nvPr/>
        </p:nvSpPr>
        <p:spPr>
          <a:xfrm>
            <a:off x="1330073" y="4188316"/>
            <a:ext cx="2004263"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2.5 m x *2.5 m x 7 m</a:t>
            </a:r>
            <a:endParaRPr lang="fr-FR" sz="1350" dirty="0"/>
          </a:p>
        </p:txBody>
      </p:sp>
      <p:sp>
        <p:nvSpPr>
          <p:cNvPr id="24" name="TextBox 23"/>
          <p:cNvSpPr txBox="1"/>
          <p:nvPr/>
        </p:nvSpPr>
        <p:spPr>
          <a:xfrm>
            <a:off x="3371294" y="4183992"/>
            <a:ext cx="201832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2 x (2.3 m x 2.3 m X 8 m)</a:t>
            </a:r>
            <a:endParaRPr lang="fr-FR" sz="1350" dirty="0"/>
          </a:p>
        </p:txBody>
      </p:sp>
      <p:sp>
        <p:nvSpPr>
          <p:cNvPr id="25" name="TextBox 24"/>
          <p:cNvSpPr txBox="1"/>
          <p:nvPr/>
        </p:nvSpPr>
        <p:spPr>
          <a:xfrm>
            <a:off x="5513809" y="4140661"/>
            <a:ext cx="2317997"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 6 x (1.5 m x 1.5  m x 3.5 m)</a:t>
            </a:r>
            <a:endParaRPr lang="fr-FR" sz="1350" dirty="0"/>
          </a:p>
        </p:txBody>
      </p:sp>
      <p:sp>
        <p:nvSpPr>
          <p:cNvPr id="19" name="Title 18"/>
          <p:cNvSpPr txBox="1">
            <a:spLocks/>
          </p:cNvSpPr>
          <p:nvPr/>
        </p:nvSpPr>
        <p:spPr>
          <a:xfrm>
            <a:off x="-24754" y="0"/>
            <a:ext cx="9168753" cy="70847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dirty="0" smtClean="0"/>
              <a:t>Ventilation </a:t>
            </a:r>
            <a:endParaRPr lang="en-GB" dirty="0"/>
          </a:p>
        </p:txBody>
      </p:sp>
      <p:sp>
        <p:nvSpPr>
          <p:cNvPr id="26" name="Oval 25"/>
          <p:cNvSpPr/>
          <p:nvPr/>
        </p:nvSpPr>
        <p:spPr>
          <a:xfrm>
            <a:off x="4511842" y="2145734"/>
            <a:ext cx="306806" cy="195833"/>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cxnSp>
        <p:nvCxnSpPr>
          <p:cNvPr id="27" name="Straight Arrow Connector 26"/>
          <p:cNvCxnSpPr>
            <a:stCxn id="26" idx="4"/>
            <a:endCxn id="4" idx="0"/>
          </p:cNvCxnSpPr>
          <p:nvPr/>
        </p:nvCxnSpPr>
        <p:spPr>
          <a:xfrm flipH="1">
            <a:off x="4361927" y="2341567"/>
            <a:ext cx="303318" cy="129126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523782" y="3553181"/>
            <a:ext cx="2055183"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Units for local air treatment</a:t>
            </a:r>
            <a:endParaRPr lang="en-GB" sz="1350" dirty="0"/>
          </a:p>
        </p:txBody>
      </p:sp>
    </p:spTree>
    <p:extLst>
      <p:ext uri="{BB962C8B-B14F-4D97-AF65-F5344CB8AC3E}">
        <p14:creationId xmlns:p14="http://schemas.microsoft.com/office/powerpoint/2010/main" val="24041993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rotWithShape="1">
          <a:blip r:embed="rId2" cstate="email">
            <a:extLst>
              <a:ext uri="{28A0092B-C50C-407E-A947-70E740481C1C}">
                <a14:useLocalDpi xmlns:a14="http://schemas.microsoft.com/office/drawing/2010/main" val="0"/>
              </a:ext>
            </a:extLst>
          </a:blip>
          <a:srcRect l="13805" r="18810"/>
          <a:stretch/>
        </p:blipFill>
        <p:spPr>
          <a:xfrm>
            <a:off x="2069376" y="1504736"/>
            <a:ext cx="5083343" cy="4447498"/>
          </a:xfrm>
          <a:prstGeom prst="snip2SameRect">
            <a:avLst>
              <a:gd name="adj1" fmla="val 14097"/>
              <a:gd name="adj2" fmla="val 0"/>
            </a:avLst>
          </a:prstGeom>
          <a:ln>
            <a:noFill/>
          </a:ln>
        </p:spPr>
        <p:style>
          <a:lnRef idx="2">
            <a:schemeClr val="dk1"/>
          </a:lnRef>
          <a:fillRef idx="1">
            <a:schemeClr val="lt1"/>
          </a:fillRef>
          <a:effectRef idx="0">
            <a:schemeClr val="dk1"/>
          </a:effectRef>
          <a:fontRef idx="minor">
            <a:schemeClr val="dk1"/>
          </a:fontRef>
        </p:style>
      </p:pic>
      <p:sp>
        <p:nvSpPr>
          <p:cNvPr id="4" name="TextBox 3"/>
          <p:cNvSpPr txBox="1"/>
          <p:nvPr/>
        </p:nvSpPr>
        <p:spPr>
          <a:xfrm>
            <a:off x="7194908" y="3698597"/>
            <a:ext cx="1457737"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2*DN 300 (PC)</a:t>
            </a:r>
            <a:endParaRPr lang="fr-FR" sz="1200" dirty="0"/>
          </a:p>
        </p:txBody>
      </p:sp>
      <p:sp>
        <p:nvSpPr>
          <p:cNvPr id="5" name="TextBox 4"/>
          <p:cNvSpPr txBox="1"/>
          <p:nvPr/>
        </p:nvSpPr>
        <p:spPr>
          <a:xfrm>
            <a:off x="7213933" y="4195629"/>
            <a:ext cx="1627988"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2*DN 150 (AHU)</a:t>
            </a:r>
            <a:endParaRPr lang="fr-FR" sz="1200" dirty="0"/>
          </a:p>
        </p:txBody>
      </p:sp>
      <p:sp>
        <p:nvSpPr>
          <p:cNvPr id="6" name="TextBox 5"/>
          <p:cNvSpPr txBox="1"/>
          <p:nvPr/>
        </p:nvSpPr>
        <p:spPr>
          <a:xfrm>
            <a:off x="7178777" y="4613348"/>
            <a:ext cx="1965222"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2*DN 200 (RF_UA13)</a:t>
            </a:r>
            <a:endParaRPr lang="fr-FR" sz="1200" dirty="0"/>
          </a:p>
        </p:txBody>
      </p:sp>
      <p:sp>
        <p:nvSpPr>
          <p:cNvPr id="7" name="TextBox 6"/>
          <p:cNvSpPr txBox="1"/>
          <p:nvPr/>
        </p:nvSpPr>
        <p:spPr>
          <a:xfrm>
            <a:off x="7178777" y="4965668"/>
            <a:ext cx="1099054"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RIA</a:t>
            </a:r>
            <a:endParaRPr lang="fr-FR" sz="1350" dirty="0"/>
          </a:p>
        </p:txBody>
      </p:sp>
      <p:sp>
        <p:nvSpPr>
          <p:cNvPr id="8" name="TextBox 7"/>
          <p:cNvSpPr txBox="1"/>
          <p:nvPr/>
        </p:nvSpPr>
        <p:spPr>
          <a:xfrm>
            <a:off x="6926956" y="2482969"/>
            <a:ext cx="1521570"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Signal (Transit RF, Access, …)</a:t>
            </a:r>
            <a:endParaRPr lang="en-US" sz="900" dirty="0"/>
          </a:p>
        </p:txBody>
      </p:sp>
      <p:sp>
        <p:nvSpPr>
          <p:cNvPr id="9" name="TextBox 8"/>
          <p:cNvSpPr txBox="1"/>
          <p:nvPr/>
        </p:nvSpPr>
        <p:spPr>
          <a:xfrm>
            <a:off x="7195022" y="2755292"/>
            <a:ext cx="784189"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High Voltage</a:t>
            </a:r>
            <a:endParaRPr lang="en-US" sz="900" dirty="0"/>
          </a:p>
        </p:txBody>
      </p:sp>
      <p:sp>
        <p:nvSpPr>
          <p:cNvPr id="10" name="TextBox 9"/>
          <p:cNvSpPr txBox="1"/>
          <p:nvPr/>
        </p:nvSpPr>
        <p:spPr>
          <a:xfrm>
            <a:off x="7229680" y="3069559"/>
            <a:ext cx="954107"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General services</a:t>
            </a:r>
            <a:endParaRPr lang="en-US" sz="900" dirty="0"/>
          </a:p>
        </p:txBody>
      </p:sp>
      <p:sp>
        <p:nvSpPr>
          <p:cNvPr id="11" name="TextBox 10"/>
          <p:cNvSpPr txBox="1"/>
          <p:nvPr/>
        </p:nvSpPr>
        <p:spPr>
          <a:xfrm>
            <a:off x="7272945" y="3360222"/>
            <a:ext cx="1004886" cy="2308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CH" sz="900" dirty="0" smtClean="0"/>
              <a:t>SAFETY</a:t>
            </a:r>
            <a:endParaRPr lang="en-US" sz="900" dirty="0"/>
          </a:p>
        </p:txBody>
      </p:sp>
      <p:cxnSp>
        <p:nvCxnSpPr>
          <p:cNvPr id="13" name="Straight Arrow Connector 12"/>
          <p:cNvCxnSpPr>
            <a:stCxn id="11" idx="1"/>
          </p:cNvCxnSpPr>
          <p:nvPr/>
        </p:nvCxnSpPr>
        <p:spPr>
          <a:xfrm flipH="1">
            <a:off x="6755143" y="3475638"/>
            <a:ext cx="517802" cy="17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0" idx="1"/>
          </p:cNvCxnSpPr>
          <p:nvPr/>
        </p:nvCxnSpPr>
        <p:spPr>
          <a:xfrm flipH="1">
            <a:off x="6738398" y="3184975"/>
            <a:ext cx="491282" cy="1274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9" idx="1"/>
          </p:cNvCxnSpPr>
          <p:nvPr/>
        </p:nvCxnSpPr>
        <p:spPr>
          <a:xfrm flipH="1">
            <a:off x="6658892" y="2870708"/>
            <a:ext cx="536130" cy="2630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1"/>
          </p:cNvCxnSpPr>
          <p:nvPr/>
        </p:nvCxnSpPr>
        <p:spPr>
          <a:xfrm flipH="1">
            <a:off x="6406816" y="2598385"/>
            <a:ext cx="520140" cy="2192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385790" y="2819865"/>
            <a:ext cx="886781"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AC distribution</a:t>
            </a:r>
            <a:endParaRPr lang="en-US" sz="900" dirty="0"/>
          </a:p>
        </p:txBody>
      </p:sp>
      <p:sp>
        <p:nvSpPr>
          <p:cNvPr id="24" name="TextBox 23"/>
          <p:cNvSpPr txBox="1"/>
          <p:nvPr/>
        </p:nvSpPr>
        <p:spPr>
          <a:xfrm>
            <a:off x="1592352" y="2586843"/>
            <a:ext cx="776175"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Signal (local)</a:t>
            </a:r>
            <a:endParaRPr lang="en-US" sz="900" dirty="0"/>
          </a:p>
        </p:txBody>
      </p:sp>
      <p:sp>
        <p:nvSpPr>
          <p:cNvPr id="25" name="TextBox 24"/>
          <p:cNvSpPr txBox="1"/>
          <p:nvPr/>
        </p:nvSpPr>
        <p:spPr>
          <a:xfrm>
            <a:off x="1681584" y="2352305"/>
            <a:ext cx="893193"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err="1"/>
              <a:t>Opt</a:t>
            </a:r>
            <a:r>
              <a:rPr lang="fr-CH" sz="900" dirty="0"/>
              <a:t>. Fibres + IT</a:t>
            </a:r>
            <a:endParaRPr lang="en-US" sz="900" dirty="0"/>
          </a:p>
        </p:txBody>
      </p:sp>
      <p:sp>
        <p:nvSpPr>
          <p:cNvPr id="26" name="TextBox 25"/>
          <p:cNvSpPr txBox="1"/>
          <p:nvPr/>
        </p:nvSpPr>
        <p:spPr>
          <a:xfrm>
            <a:off x="2059678" y="2052234"/>
            <a:ext cx="782587"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RF HV </a:t>
            </a:r>
            <a:r>
              <a:rPr lang="fr-CH" sz="900" dirty="0" err="1"/>
              <a:t>cables</a:t>
            </a:r>
            <a:endParaRPr lang="en-US" sz="900" dirty="0"/>
          </a:p>
        </p:txBody>
      </p:sp>
      <p:sp>
        <p:nvSpPr>
          <p:cNvPr id="27" name="TextBox 26"/>
          <p:cNvSpPr txBox="1"/>
          <p:nvPr/>
        </p:nvSpPr>
        <p:spPr>
          <a:xfrm>
            <a:off x="3907756" y="1371298"/>
            <a:ext cx="1677520" cy="415498"/>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sz="1050" dirty="0"/>
              <a:t>SMOKE </a:t>
            </a:r>
            <a:r>
              <a:rPr lang="en-GB" sz="1050" dirty="0" smtClean="0"/>
              <a:t>EXTRACTION (</a:t>
            </a:r>
            <a:r>
              <a:rPr lang="en-GB" sz="1050" dirty="0"/>
              <a:t>750*750)</a:t>
            </a:r>
            <a:endParaRPr lang="fr-FR" sz="1050" dirty="0"/>
          </a:p>
        </p:txBody>
      </p:sp>
      <p:cxnSp>
        <p:nvCxnSpPr>
          <p:cNvPr id="28" name="Straight Arrow Connector 27"/>
          <p:cNvCxnSpPr>
            <a:stCxn id="27" idx="2"/>
          </p:cNvCxnSpPr>
          <p:nvPr/>
        </p:nvCxnSpPr>
        <p:spPr>
          <a:xfrm>
            <a:off x="4746516" y="1786796"/>
            <a:ext cx="89332" cy="4731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016669" y="1415505"/>
            <a:ext cx="2520049"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COOLING FOR WARM CABLES</a:t>
            </a:r>
            <a:endParaRPr lang="fr-FR" sz="1350" dirty="0"/>
          </a:p>
        </p:txBody>
      </p:sp>
      <p:sp>
        <p:nvSpPr>
          <p:cNvPr id="35" name="Oval 34"/>
          <p:cNvSpPr/>
          <p:nvPr/>
        </p:nvSpPr>
        <p:spPr>
          <a:xfrm rot="20368764">
            <a:off x="3566713" y="2105613"/>
            <a:ext cx="768708" cy="4903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cxnSp>
        <p:nvCxnSpPr>
          <p:cNvPr id="33" name="Straight Arrow Connector 32"/>
          <p:cNvCxnSpPr>
            <a:stCxn id="31" idx="2"/>
          </p:cNvCxnSpPr>
          <p:nvPr/>
        </p:nvCxnSpPr>
        <p:spPr>
          <a:xfrm>
            <a:off x="2276694" y="1715587"/>
            <a:ext cx="1498265" cy="5443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512055" y="3272445"/>
            <a:ext cx="672706"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QXL_L </a:t>
            </a:r>
            <a:endParaRPr lang="fr-FR" sz="1350" dirty="0"/>
          </a:p>
        </p:txBody>
      </p:sp>
      <p:sp>
        <p:nvSpPr>
          <p:cNvPr id="38" name="TextBox 37"/>
          <p:cNvSpPr txBox="1"/>
          <p:nvPr/>
        </p:nvSpPr>
        <p:spPr>
          <a:xfrm>
            <a:off x="1335456" y="4071275"/>
            <a:ext cx="672706"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QXL_R </a:t>
            </a:r>
            <a:endParaRPr lang="fr-FR" sz="1350" dirty="0"/>
          </a:p>
        </p:txBody>
      </p:sp>
      <p:sp>
        <p:nvSpPr>
          <p:cNvPr id="40" name="Slide Number Placeholder 39"/>
          <p:cNvSpPr>
            <a:spLocks noGrp="1"/>
          </p:cNvSpPr>
          <p:nvPr>
            <p:ph type="sldNum" sz="quarter" idx="12"/>
          </p:nvPr>
        </p:nvSpPr>
        <p:spPr/>
        <p:txBody>
          <a:bodyPr/>
          <a:lstStyle/>
          <a:p>
            <a:fld id="{00A460FC-F54D-41CF-83B0-F33F7BBFD3DE}" type="slidenum">
              <a:rPr lang="fr-FR" smtClean="0"/>
              <a:t>36</a:t>
            </a:fld>
            <a:endParaRPr lang="fr-FR"/>
          </a:p>
        </p:txBody>
      </p:sp>
      <p:sp>
        <p:nvSpPr>
          <p:cNvPr id="3" name="TextBox 2"/>
          <p:cNvSpPr txBox="1"/>
          <p:nvPr/>
        </p:nvSpPr>
        <p:spPr>
          <a:xfrm>
            <a:off x="5662237" y="1540595"/>
            <a:ext cx="2329242"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PULSION FRESH AIR (</a:t>
            </a:r>
            <a:r>
              <a:rPr lang="en-GB" sz="1350" dirty="0" smtClean="0">
                <a:latin typeface="Arial" panose="020B0604020202020204" pitchFamily="34" charset="0"/>
                <a:cs typeface="Arial" panose="020B0604020202020204" pitchFamily="34" charset="0"/>
              </a:rPr>
              <a:t>Ø800</a:t>
            </a:r>
            <a:r>
              <a:rPr lang="en-GB" sz="1350" dirty="0">
                <a:latin typeface="Arial" panose="020B0604020202020204" pitchFamily="34" charset="0"/>
                <a:cs typeface="Arial" panose="020B0604020202020204" pitchFamily="34" charset="0"/>
              </a:rPr>
              <a:t>)</a:t>
            </a:r>
            <a:endParaRPr lang="fr-FR" sz="1350" dirty="0"/>
          </a:p>
        </p:txBody>
      </p:sp>
      <p:cxnSp>
        <p:nvCxnSpPr>
          <p:cNvPr id="30" name="Straight Arrow Connector 29"/>
          <p:cNvCxnSpPr>
            <a:stCxn id="3" idx="2"/>
          </p:cNvCxnSpPr>
          <p:nvPr/>
        </p:nvCxnSpPr>
        <p:spPr>
          <a:xfrm flipH="1">
            <a:off x="5432260" y="1840677"/>
            <a:ext cx="1394598" cy="5712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4" idx="1"/>
          </p:cNvCxnSpPr>
          <p:nvPr/>
        </p:nvCxnSpPr>
        <p:spPr>
          <a:xfrm flipH="1" flipV="1">
            <a:off x="6738398" y="3767932"/>
            <a:ext cx="456510" cy="691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 idx="1"/>
          </p:cNvCxnSpPr>
          <p:nvPr/>
        </p:nvCxnSpPr>
        <p:spPr>
          <a:xfrm flipH="1">
            <a:off x="6815750" y="3837097"/>
            <a:ext cx="379158" cy="1458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5" idx="1"/>
          </p:cNvCxnSpPr>
          <p:nvPr/>
        </p:nvCxnSpPr>
        <p:spPr>
          <a:xfrm flipH="1" flipV="1">
            <a:off x="6815747" y="4287460"/>
            <a:ext cx="398186" cy="466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5" idx="1"/>
          </p:cNvCxnSpPr>
          <p:nvPr/>
        </p:nvCxnSpPr>
        <p:spPr>
          <a:xfrm flipH="1">
            <a:off x="6815747" y="4334129"/>
            <a:ext cx="398186" cy="1828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6" idx="1"/>
          </p:cNvCxnSpPr>
          <p:nvPr/>
        </p:nvCxnSpPr>
        <p:spPr>
          <a:xfrm flipH="1">
            <a:off x="6738399" y="4751848"/>
            <a:ext cx="440378" cy="21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6" idx="1"/>
          </p:cNvCxnSpPr>
          <p:nvPr/>
        </p:nvCxnSpPr>
        <p:spPr>
          <a:xfrm flipH="1">
            <a:off x="6738399" y="4751848"/>
            <a:ext cx="440378" cy="146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7" idx="1"/>
          </p:cNvCxnSpPr>
          <p:nvPr/>
        </p:nvCxnSpPr>
        <p:spPr>
          <a:xfrm flipH="1">
            <a:off x="6658893" y="5115709"/>
            <a:ext cx="519884" cy="1489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23" idx="3"/>
          </p:cNvCxnSpPr>
          <p:nvPr/>
        </p:nvCxnSpPr>
        <p:spPr>
          <a:xfrm>
            <a:off x="2272571" y="2935281"/>
            <a:ext cx="424303" cy="1342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24" idx="3"/>
          </p:cNvCxnSpPr>
          <p:nvPr/>
        </p:nvCxnSpPr>
        <p:spPr>
          <a:xfrm>
            <a:off x="2368527" y="2702259"/>
            <a:ext cx="387215" cy="1569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25" idx="3"/>
          </p:cNvCxnSpPr>
          <p:nvPr/>
        </p:nvCxnSpPr>
        <p:spPr>
          <a:xfrm>
            <a:off x="2574777" y="2467721"/>
            <a:ext cx="337827" cy="2273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26" idx="3"/>
          </p:cNvCxnSpPr>
          <p:nvPr/>
        </p:nvCxnSpPr>
        <p:spPr>
          <a:xfrm>
            <a:off x="2842265" y="2167650"/>
            <a:ext cx="330910" cy="3924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37" idx="3"/>
          </p:cNvCxnSpPr>
          <p:nvPr/>
        </p:nvCxnSpPr>
        <p:spPr>
          <a:xfrm flipV="1">
            <a:off x="2184761" y="3410945"/>
            <a:ext cx="422880" cy="115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38" idx="3"/>
          </p:cNvCxnSpPr>
          <p:nvPr/>
        </p:nvCxnSpPr>
        <p:spPr>
          <a:xfrm flipV="1">
            <a:off x="2008162" y="4209776"/>
            <a:ext cx="420247" cy="115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380174" y="3694373"/>
            <a:ext cx="1701307"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He return line </a:t>
            </a:r>
            <a:endParaRPr lang="fr-FR" sz="1350" dirty="0"/>
          </a:p>
        </p:txBody>
      </p:sp>
      <p:cxnSp>
        <p:nvCxnSpPr>
          <p:cNvPr id="79" name="Straight Arrow Connector 78"/>
          <p:cNvCxnSpPr>
            <a:stCxn id="78" idx="3"/>
          </p:cNvCxnSpPr>
          <p:nvPr/>
        </p:nvCxnSpPr>
        <p:spPr>
          <a:xfrm flipV="1">
            <a:off x="2081481" y="3822472"/>
            <a:ext cx="346928" cy="219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itle 18"/>
          <p:cNvSpPr txBox="1">
            <a:spLocks/>
          </p:cNvSpPr>
          <p:nvPr/>
        </p:nvSpPr>
        <p:spPr>
          <a:xfrm>
            <a:off x="0" y="-1"/>
            <a:ext cx="9189813" cy="1228731"/>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dirty="0" smtClean="0"/>
              <a:t>The most busy section with all longitudinal services</a:t>
            </a:r>
            <a:endParaRPr lang="en-GB" dirty="0"/>
          </a:p>
        </p:txBody>
      </p:sp>
    </p:spTree>
    <p:extLst>
      <p:ext uri="{BB962C8B-B14F-4D97-AF65-F5344CB8AC3E}">
        <p14:creationId xmlns:p14="http://schemas.microsoft.com/office/powerpoint/2010/main" val="15518135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A004B2-1541-5046-B6F2-22AF56585712}" type="slidenum">
              <a:rPr lang="en-US" smtClean="0"/>
              <a:pPr/>
              <a:t>37</a:t>
            </a:fld>
            <a:endParaRPr lang="en-US" dirty="0"/>
          </a:p>
        </p:txBody>
      </p:sp>
      <p:sp>
        <p:nvSpPr>
          <p:cNvPr id="6" name="Title 5"/>
          <p:cNvSpPr>
            <a:spLocks noGrp="1"/>
          </p:cNvSpPr>
          <p:nvPr>
            <p:ph type="title"/>
          </p:nvPr>
        </p:nvSpPr>
        <p:spPr>
          <a:xfrm>
            <a:off x="114300" y="2932113"/>
            <a:ext cx="8229600" cy="914400"/>
          </a:xfrm>
        </p:spPr>
        <p:txBody>
          <a:bodyPr/>
          <a:lstStyle/>
          <a:p>
            <a:r>
              <a:rPr lang="en-GB" i="1" dirty="0" smtClean="0"/>
              <a:t>Optimising reasons, consequences, timing and first actions in list</a:t>
            </a:r>
            <a:br>
              <a:rPr lang="en-GB" i="1" dirty="0" smtClean="0"/>
            </a:br>
            <a:r>
              <a:rPr lang="en-GB" i="1" dirty="0" smtClean="0"/>
              <a:t>(my optimistic approach) </a:t>
            </a:r>
            <a:endParaRPr lang="en-GB" i="1" dirty="0"/>
          </a:p>
        </p:txBody>
      </p:sp>
      <mc:AlternateContent xmlns:mc="http://schemas.openxmlformats.org/markup-compatibility/2006" xmlns:a14="http://schemas.microsoft.com/office/drawing/2010/main">
        <mc:Choice Requires="a14">
          <p:sp>
            <p:nvSpPr>
              <p:cNvPr id="5" name="Footer Placeholder 4"/>
              <p:cNvSpPr>
                <a:spLocks noGrp="1"/>
              </p:cNvSpPr>
              <p:nvPr>
                <p:ph type="ftr" sz="quarter" idx="3"/>
              </p:nvPr>
            </p:nvSpPr>
            <p:spPr/>
            <p:txBody>
              <a:body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5" name="Footer Placeholder 4"/>
              <p:cNvSpPr>
                <a:spLocks noGrp="1" noRot="1" noChangeAspect="1" noMove="1" noResize="1" noEditPoints="1" noAdjustHandles="1" noChangeArrowheads="1" noChangeShapeType="1" noTextEdit="1"/>
              </p:cNvSpPr>
              <p:nvPr>
                <p:ph type="ftr" sz="quarter" idx="3"/>
              </p:nvPr>
            </p:nvSpPr>
            <p:spPr>
              <a:blipFill rotWithShape="0">
                <a:blip r:embed="rId2"/>
                <a:stretch>
                  <a:fillRect t="-61667" b="-96667"/>
                </a:stretch>
              </a:blipFill>
            </p:spPr>
            <p:txBody>
              <a:bodyPr/>
              <a:lstStyle/>
              <a:p>
                <a:r>
                  <a:rPr lang="en-GB">
                    <a:noFill/>
                  </a:rPr>
                  <a:t> </a:t>
                </a:r>
              </a:p>
            </p:txBody>
          </p:sp>
        </mc:Fallback>
      </mc:AlternateContent>
    </p:spTree>
    <p:extLst>
      <p:ext uri="{BB962C8B-B14F-4D97-AF65-F5344CB8AC3E}">
        <p14:creationId xmlns:p14="http://schemas.microsoft.com/office/powerpoint/2010/main" val="82278720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38</a:t>
            </a:fld>
            <a:endParaRPr lang="en-US"/>
          </a:p>
        </p:txBody>
      </p:sp>
      <p:sp>
        <p:nvSpPr>
          <p:cNvPr id="4" name="Title 3"/>
          <p:cNvSpPr>
            <a:spLocks noGrp="1"/>
          </p:cNvSpPr>
          <p:nvPr>
            <p:ph type="title"/>
          </p:nvPr>
        </p:nvSpPr>
        <p:spPr>
          <a:xfrm>
            <a:off x="0" y="0"/>
            <a:ext cx="9144000" cy="809625"/>
          </a:xfrm>
        </p:spPr>
        <p:txBody>
          <a:bodyPr/>
          <a:lstStyle/>
          <a:p>
            <a:r>
              <a:rPr lang="en-GB" sz="3200" dirty="0" smtClean="0"/>
              <a:t>One of the reasons to optimise: volume to excavate</a:t>
            </a:r>
            <a:endParaRPr lang="en-GB" sz="3200" dirty="0"/>
          </a:p>
        </p:txBody>
      </p:sp>
      <p:pic>
        <p:nvPicPr>
          <p:cNvPr id="5" name="Content Placeholder 4"/>
          <p:cNvPicPr>
            <a:picLocks noChangeAspect="1"/>
          </p:cNvPicPr>
          <p:nvPr/>
        </p:nvPicPr>
        <p:blipFill rotWithShape="1">
          <a:blip r:embed="rId2" cstate="email">
            <a:extLst>
              <a:ext uri="{28A0092B-C50C-407E-A947-70E740481C1C}">
                <a14:useLocalDpi xmlns:a14="http://schemas.microsoft.com/office/drawing/2010/main" val="0"/>
              </a:ext>
            </a:extLst>
          </a:blip>
          <a:srcRect l="10428" t="10304" r="10391" b="10043"/>
          <a:stretch/>
        </p:blipFill>
        <p:spPr>
          <a:xfrm>
            <a:off x="1083941" y="651483"/>
            <a:ext cx="4820258" cy="3030683"/>
          </a:xfrm>
          <a:prstGeom prst="rect">
            <a:avLst/>
          </a:prstGeom>
        </p:spPr>
      </p:pic>
      <p:sp>
        <p:nvSpPr>
          <p:cNvPr id="6" name="Content Placeholder 1"/>
          <p:cNvSpPr txBox="1">
            <a:spLocks/>
          </p:cNvSpPr>
          <p:nvPr/>
        </p:nvSpPr>
        <p:spPr>
          <a:xfrm>
            <a:off x="5971423" y="1342263"/>
            <a:ext cx="2432063" cy="308475"/>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lvl1pPr marL="271463" indent="-177800" algn="l" defTabSz="914400" rtl="0" eaLnBrk="1" latinLnBrk="0" hangingPunct="1">
              <a:spcBef>
                <a:spcPts val="200"/>
              </a:spcBef>
              <a:buFont typeface="Arial" panose="020B0604020202020204" pitchFamily="34" charset="0"/>
              <a:buChar char="•"/>
              <a:defRPr sz="2400" kern="1200">
                <a:solidFill>
                  <a:schemeClr val="tx1">
                    <a:lumMod val="85000"/>
                    <a:lumOff val="15000"/>
                  </a:schemeClr>
                </a:solidFill>
                <a:latin typeface="+mn-lt"/>
                <a:ea typeface="+mn-ea"/>
                <a:cs typeface="+mn-cs"/>
              </a:defRPr>
            </a:lvl1pPr>
            <a:lvl2pPr marL="627063" indent="-271463" algn="l" defTabSz="914400" rtl="0" eaLnBrk="1" latinLnBrk="0" hangingPunct="1">
              <a:spcBef>
                <a:spcPts val="200"/>
              </a:spcBef>
              <a:buFont typeface="Arial"/>
              <a:buChar char="•"/>
              <a:defRPr sz="2400" kern="1200">
                <a:solidFill>
                  <a:schemeClr val="tx1">
                    <a:lumMod val="85000"/>
                    <a:lumOff val="15000"/>
                  </a:schemeClr>
                </a:solidFill>
                <a:latin typeface="+mn-lt"/>
                <a:ea typeface="+mn-ea"/>
                <a:cs typeface="+mn-cs"/>
              </a:defRPr>
            </a:lvl2pPr>
            <a:lvl3pPr marL="896938" indent="-177800" algn="l" defTabSz="914400" rtl="0" eaLnBrk="1" latinLnBrk="0" hangingPunct="1">
              <a:spcBef>
                <a:spcPts val="200"/>
              </a:spcBef>
              <a:buFont typeface="Arial"/>
              <a:buChar char="•"/>
              <a:defRPr sz="2400" kern="1200">
                <a:solidFill>
                  <a:schemeClr val="tx1">
                    <a:lumMod val="85000"/>
                    <a:lumOff val="15000"/>
                  </a:schemeClr>
                </a:solidFill>
                <a:latin typeface="+mn-lt"/>
                <a:ea typeface="+mn-ea"/>
                <a:cs typeface="+mn-cs"/>
              </a:defRPr>
            </a:lvl3pPr>
            <a:lvl4pPr marL="1346200" indent="-271463" algn="l" defTabSz="914400" rtl="0" eaLnBrk="1" latinLnBrk="0" hangingPunct="1">
              <a:spcBef>
                <a:spcPts val="200"/>
              </a:spcBef>
              <a:buFont typeface="Arial"/>
              <a:buChar char="•"/>
              <a:defRPr sz="2400" kern="1200">
                <a:solidFill>
                  <a:schemeClr val="tx1">
                    <a:lumMod val="85000"/>
                    <a:lumOff val="15000"/>
                  </a:schemeClr>
                </a:solidFill>
                <a:latin typeface="+mn-lt"/>
                <a:ea typeface="+mn-ea"/>
                <a:cs typeface="+mn-cs"/>
              </a:defRPr>
            </a:lvl4pPr>
            <a:lvl5pPr marL="1701800" indent="-261938" algn="l" defTabSz="914400" rtl="0" eaLnBrk="1" latinLnBrk="0" hangingPunct="1">
              <a:spcBef>
                <a:spcPts val="200"/>
              </a:spcBef>
              <a:buFont typeface="Arial"/>
              <a:buChar char="•"/>
              <a:defRPr sz="2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93663" indent="0">
              <a:buNone/>
              <a:tabLst>
                <a:tab pos="2960688" algn="l"/>
              </a:tabLst>
            </a:pPr>
            <a:r>
              <a:rPr lang="en-GB" sz="1400" dirty="0"/>
              <a:t>1 </a:t>
            </a:r>
            <a:r>
              <a:rPr lang="en-GB" sz="1400" dirty="0" smtClean="0"/>
              <a:t>– OLD BASELINE </a:t>
            </a:r>
            <a:r>
              <a:rPr lang="en-GB" sz="1400" dirty="0"/>
              <a:t>:</a:t>
            </a:r>
            <a:endParaRPr lang="fr-FR" sz="1400" dirty="0"/>
          </a:p>
        </p:txBody>
      </p:sp>
      <p:sp>
        <p:nvSpPr>
          <p:cNvPr id="7" name="Content Placeholder 1"/>
          <p:cNvSpPr txBox="1">
            <a:spLocks/>
          </p:cNvSpPr>
          <p:nvPr/>
        </p:nvSpPr>
        <p:spPr>
          <a:xfrm>
            <a:off x="5958687" y="2828450"/>
            <a:ext cx="2432063" cy="288032"/>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oAutofit/>
          </a:bodyPr>
          <a:lstStyle>
            <a:lvl1pPr marL="271463" indent="-177800" algn="l" defTabSz="914400" rtl="0" eaLnBrk="1" latinLnBrk="0" hangingPunct="1">
              <a:spcBef>
                <a:spcPts val="200"/>
              </a:spcBef>
              <a:buFont typeface="Arial" panose="020B0604020202020204" pitchFamily="34" charset="0"/>
              <a:buChar char="•"/>
              <a:defRPr sz="2400" kern="1200">
                <a:solidFill>
                  <a:schemeClr val="tx1">
                    <a:lumMod val="85000"/>
                    <a:lumOff val="15000"/>
                  </a:schemeClr>
                </a:solidFill>
                <a:latin typeface="+mn-lt"/>
                <a:ea typeface="+mn-ea"/>
                <a:cs typeface="+mn-cs"/>
              </a:defRPr>
            </a:lvl1pPr>
            <a:lvl2pPr marL="627063" indent="-271463" algn="l" defTabSz="914400" rtl="0" eaLnBrk="1" latinLnBrk="0" hangingPunct="1">
              <a:spcBef>
                <a:spcPts val="200"/>
              </a:spcBef>
              <a:buFont typeface="Arial"/>
              <a:buChar char="•"/>
              <a:defRPr sz="2400" kern="1200">
                <a:solidFill>
                  <a:schemeClr val="tx1">
                    <a:lumMod val="85000"/>
                    <a:lumOff val="15000"/>
                  </a:schemeClr>
                </a:solidFill>
                <a:latin typeface="+mn-lt"/>
                <a:ea typeface="+mn-ea"/>
                <a:cs typeface="+mn-cs"/>
              </a:defRPr>
            </a:lvl2pPr>
            <a:lvl3pPr marL="896938" indent="-177800" algn="l" defTabSz="914400" rtl="0" eaLnBrk="1" latinLnBrk="0" hangingPunct="1">
              <a:spcBef>
                <a:spcPts val="200"/>
              </a:spcBef>
              <a:buFont typeface="Arial"/>
              <a:buChar char="•"/>
              <a:defRPr sz="2400" kern="1200">
                <a:solidFill>
                  <a:schemeClr val="tx1">
                    <a:lumMod val="85000"/>
                    <a:lumOff val="15000"/>
                  </a:schemeClr>
                </a:solidFill>
                <a:latin typeface="+mn-lt"/>
                <a:ea typeface="+mn-ea"/>
                <a:cs typeface="+mn-cs"/>
              </a:defRPr>
            </a:lvl3pPr>
            <a:lvl4pPr marL="1346200" indent="-271463" algn="l" defTabSz="914400" rtl="0" eaLnBrk="1" latinLnBrk="0" hangingPunct="1">
              <a:spcBef>
                <a:spcPts val="200"/>
              </a:spcBef>
              <a:buFont typeface="Arial"/>
              <a:buChar char="•"/>
              <a:defRPr sz="2400" kern="1200">
                <a:solidFill>
                  <a:schemeClr val="tx1">
                    <a:lumMod val="85000"/>
                    <a:lumOff val="15000"/>
                  </a:schemeClr>
                </a:solidFill>
                <a:latin typeface="+mn-lt"/>
                <a:ea typeface="+mn-ea"/>
                <a:cs typeface="+mn-cs"/>
              </a:defRPr>
            </a:lvl4pPr>
            <a:lvl5pPr marL="1701800" indent="-261938" algn="l" defTabSz="914400" rtl="0" eaLnBrk="1" latinLnBrk="0" hangingPunct="1">
              <a:spcBef>
                <a:spcPts val="200"/>
              </a:spcBef>
              <a:buFont typeface="Arial"/>
              <a:buChar char="•"/>
              <a:defRPr sz="24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93663" indent="0">
              <a:buNone/>
              <a:tabLst>
                <a:tab pos="2960688" algn="l"/>
              </a:tabLst>
            </a:pPr>
            <a:r>
              <a:rPr lang="en-GB" sz="1400" dirty="0"/>
              <a:t>2 - OPTION    :</a:t>
            </a:r>
            <a:endParaRPr lang="fr-FR" sz="1400" dirty="0"/>
          </a:p>
        </p:txBody>
      </p:sp>
      <p:sp>
        <p:nvSpPr>
          <p:cNvPr id="13" name="TextBox 12"/>
          <p:cNvSpPr txBox="1"/>
          <p:nvPr/>
        </p:nvSpPr>
        <p:spPr>
          <a:xfrm>
            <a:off x="7565454" y="1341885"/>
            <a:ext cx="1121346"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FR" sz="1400" dirty="0"/>
              <a:t>≈ 20 000 </a:t>
            </a:r>
            <a:r>
              <a:rPr lang="fr-FR" sz="1400" dirty="0" smtClean="0"/>
              <a:t>m</a:t>
            </a:r>
            <a:r>
              <a:rPr lang="fr-FR" sz="1400" baseline="30000" dirty="0" smtClean="0"/>
              <a:t>3</a:t>
            </a:r>
            <a:endParaRPr lang="fr-FR" sz="1400" dirty="0"/>
          </a:p>
        </p:txBody>
      </p:sp>
      <p:sp>
        <p:nvSpPr>
          <p:cNvPr id="14" name="TextBox 13"/>
          <p:cNvSpPr txBox="1"/>
          <p:nvPr/>
        </p:nvSpPr>
        <p:spPr>
          <a:xfrm>
            <a:off x="7292584" y="2812963"/>
            <a:ext cx="1110902"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FR" sz="1400" dirty="0"/>
              <a:t>≈ 28 000 </a:t>
            </a:r>
            <a:r>
              <a:rPr lang="fr-FR" sz="1400" dirty="0" smtClean="0"/>
              <a:t>m</a:t>
            </a:r>
            <a:r>
              <a:rPr lang="fr-FR" sz="1400" baseline="30000" dirty="0" smtClean="0"/>
              <a:t>3</a:t>
            </a:r>
            <a:endParaRPr lang="fr-FR" sz="1400" dirty="0"/>
          </a:p>
        </p:txBody>
      </p:sp>
      <p:sp>
        <p:nvSpPr>
          <p:cNvPr id="16" name="Rectangle 15"/>
          <p:cNvSpPr/>
          <p:nvPr/>
        </p:nvSpPr>
        <p:spPr>
          <a:xfrm>
            <a:off x="-12735" y="666352"/>
            <a:ext cx="1151164" cy="29504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CS review</a:t>
            </a:r>
            <a:endParaRPr lang="en-GB" dirty="0"/>
          </a:p>
        </p:txBody>
      </p:sp>
      <p:pic>
        <p:nvPicPr>
          <p:cNvPr id="17" name="Picture 16"/>
          <p:cNvPicPr>
            <a:picLocks noChangeAspect="1"/>
          </p:cNvPicPr>
          <p:nvPr/>
        </p:nvPicPr>
        <p:blipFill rotWithShape="1">
          <a:blip r:embed="rId3" cstate="email">
            <a:extLst>
              <a:ext uri="{28A0092B-C50C-407E-A947-70E740481C1C}">
                <a14:useLocalDpi xmlns:a14="http://schemas.microsoft.com/office/drawing/2010/main" val="0"/>
              </a:ext>
            </a:extLst>
          </a:blip>
          <a:srcRect t="3429" b="15923"/>
          <a:stretch/>
        </p:blipFill>
        <p:spPr>
          <a:xfrm>
            <a:off x="1666633" y="3631647"/>
            <a:ext cx="4091122" cy="1945471"/>
          </a:xfrm>
          <a:prstGeom prst="rect">
            <a:avLst/>
          </a:prstGeom>
        </p:spPr>
      </p:pic>
      <p:sp>
        <p:nvSpPr>
          <p:cNvPr id="18" name="Rectangle 17"/>
          <p:cNvSpPr/>
          <p:nvPr/>
        </p:nvSpPr>
        <p:spPr>
          <a:xfrm>
            <a:off x="-12736" y="3631647"/>
            <a:ext cx="1449649" cy="161141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CE optimisation and</a:t>
            </a:r>
          </a:p>
          <a:p>
            <a:pPr algn="ctr"/>
            <a:r>
              <a:rPr lang="en-GB" dirty="0" smtClean="0"/>
              <a:t> D. Decker approval</a:t>
            </a:r>
            <a:endParaRPr lang="en-GB" dirty="0"/>
          </a:p>
        </p:txBody>
      </p:sp>
      <p:sp>
        <p:nvSpPr>
          <p:cNvPr id="19" name="TextBox 18"/>
          <p:cNvSpPr txBox="1"/>
          <p:nvPr/>
        </p:nvSpPr>
        <p:spPr>
          <a:xfrm>
            <a:off x="6181682" y="4751413"/>
            <a:ext cx="1110902"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FR" sz="1400" dirty="0"/>
              <a:t>≈ </a:t>
            </a:r>
            <a:r>
              <a:rPr lang="fr-FR" sz="1400" dirty="0" smtClean="0"/>
              <a:t>33 </a:t>
            </a:r>
            <a:r>
              <a:rPr lang="fr-FR" sz="1400" dirty="0"/>
              <a:t>000 </a:t>
            </a:r>
            <a:r>
              <a:rPr lang="fr-FR" sz="1400" dirty="0" smtClean="0"/>
              <a:t>m</a:t>
            </a:r>
            <a:r>
              <a:rPr lang="fr-FR" sz="1400" baseline="30000" dirty="0" smtClean="0"/>
              <a:t>3</a:t>
            </a:r>
            <a:endParaRPr lang="fr-FR" sz="1400" dirty="0"/>
          </a:p>
        </p:txBody>
      </p:sp>
      <p:pic>
        <p:nvPicPr>
          <p:cNvPr id="20" name="Picture 19"/>
          <p:cNvPicPr>
            <a:picLocks noChangeAspect="1"/>
          </p:cNvPicPr>
          <p:nvPr/>
        </p:nvPicPr>
        <p:blipFill rotWithShape="1">
          <a:blip r:embed="rId4" cstate="email">
            <a:extLst>
              <a:ext uri="{28A0092B-C50C-407E-A947-70E740481C1C}">
                <a14:useLocalDpi xmlns:a14="http://schemas.microsoft.com/office/drawing/2010/main" val="0"/>
              </a:ext>
            </a:extLst>
          </a:blip>
          <a:srcRect b="34640"/>
          <a:stretch/>
        </p:blipFill>
        <p:spPr>
          <a:xfrm>
            <a:off x="1851086" y="5243060"/>
            <a:ext cx="3944678" cy="1454920"/>
          </a:xfrm>
          <a:prstGeom prst="rect">
            <a:avLst/>
          </a:prstGeom>
        </p:spPr>
      </p:pic>
      <p:sp>
        <p:nvSpPr>
          <p:cNvPr id="21" name="TextBox 20"/>
          <p:cNvSpPr txBox="1"/>
          <p:nvPr/>
        </p:nvSpPr>
        <p:spPr>
          <a:xfrm>
            <a:off x="6130380" y="5816631"/>
            <a:ext cx="1110902" cy="30777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FR" sz="1400" dirty="0"/>
              <a:t>≈ </a:t>
            </a:r>
            <a:r>
              <a:rPr lang="fr-FR" sz="1400" dirty="0" smtClean="0"/>
              <a:t>41 </a:t>
            </a:r>
            <a:r>
              <a:rPr lang="fr-FR" sz="1400" dirty="0"/>
              <a:t>000 </a:t>
            </a:r>
            <a:r>
              <a:rPr lang="fr-FR" sz="1400" dirty="0" smtClean="0"/>
              <a:t>m</a:t>
            </a:r>
            <a:r>
              <a:rPr lang="fr-FR" sz="1400" baseline="30000" dirty="0" smtClean="0"/>
              <a:t>3</a:t>
            </a:r>
            <a:endParaRPr lang="fr-FR" sz="1400" dirty="0"/>
          </a:p>
        </p:txBody>
      </p:sp>
      <p:sp>
        <p:nvSpPr>
          <p:cNvPr id="22" name="Rectangle 21"/>
          <p:cNvSpPr/>
          <p:nvPr/>
        </p:nvSpPr>
        <p:spPr>
          <a:xfrm>
            <a:off x="0" y="5257929"/>
            <a:ext cx="1436914" cy="154950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Volume integration completed</a:t>
            </a:r>
            <a:endParaRPr lang="en-GB" dirty="0"/>
          </a:p>
        </p:txBody>
      </p:sp>
    </p:spTree>
    <p:extLst>
      <p:ext uri="{BB962C8B-B14F-4D97-AF65-F5344CB8AC3E}">
        <p14:creationId xmlns:p14="http://schemas.microsoft.com/office/powerpoint/2010/main" val="250967978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39</a:t>
            </a:fld>
            <a:endParaRPr lang="en-US"/>
          </a:p>
        </p:txBody>
      </p:sp>
      <p:sp>
        <p:nvSpPr>
          <p:cNvPr id="3" name="Title 2"/>
          <p:cNvSpPr>
            <a:spLocks noGrp="1"/>
          </p:cNvSpPr>
          <p:nvPr>
            <p:ph type="title"/>
          </p:nvPr>
        </p:nvSpPr>
        <p:spPr>
          <a:xfrm>
            <a:off x="0" y="251967"/>
            <a:ext cx="9144000" cy="914400"/>
          </a:xfrm>
        </p:spPr>
        <p:txBody>
          <a:bodyPr/>
          <a:lstStyle/>
          <a:p>
            <a:r>
              <a:rPr lang="en-GB" dirty="0" smtClean="0"/>
              <a:t>Optimisation for cost efficiency targeting possible reduction of infrastructure needs </a:t>
            </a:r>
            <a:endParaRPr lang="en-GB" dirty="0"/>
          </a:p>
        </p:txBody>
      </p:sp>
      <mc:AlternateContent xmlns:mc="http://schemas.openxmlformats.org/markup-compatibility/2006" xmlns:a14="http://schemas.microsoft.com/office/drawing/2010/main">
        <mc:Choice Requires="a14">
          <p:sp>
            <p:nvSpPr>
              <p:cNvPr id="4" name="Footer Placeholder 3"/>
              <p:cNvSpPr>
                <a:spLocks noGrp="1"/>
              </p:cNvSpPr>
              <p:nvPr>
                <p:ph type="ftr" sz="quarter" idx="3"/>
              </p:nvPr>
            </p:nvSpPr>
            <p:spPr/>
            <p:txBody>
              <a:body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4" name="Footer Placeholder 3"/>
              <p:cNvSpPr>
                <a:spLocks noGrp="1" noRot="1" noChangeAspect="1" noMove="1" noResize="1" noEditPoints="1" noAdjustHandles="1" noChangeArrowheads="1" noChangeShapeType="1" noTextEdit="1"/>
              </p:cNvSpPr>
              <p:nvPr>
                <p:ph type="ftr" sz="quarter" idx="3"/>
              </p:nvPr>
            </p:nvSpPr>
            <p:spPr>
              <a:blipFill rotWithShape="0">
                <a:blip r:embed="rId2"/>
                <a:stretch>
                  <a:fillRect t="-61667" b="-96667"/>
                </a:stretch>
              </a:blipFill>
            </p:spPr>
            <p:txBody>
              <a:bodyPr/>
              <a:lstStyle/>
              <a:p>
                <a:r>
                  <a:rPr lang="en-GB">
                    <a:noFill/>
                  </a:rPr>
                  <a:t> </a:t>
                </a:r>
              </a:p>
            </p:txBody>
          </p:sp>
        </mc:Fallback>
      </mc:AlternateContent>
      <p:sp>
        <p:nvSpPr>
          <p:cNvPr id="5" name="Rectangle 4"/>
          <p:cNvSpPr/>
          <p:nvPr/>
        </p:nvSpPr>
        <p:spPr>
          <a:xfrm>
            <a:off x="314325" y="1815623"/>
            <a:ext cx="2514600" cy="99425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In beam machine equipment requirements</a:t>
            </a:r>
          </a:p>
        </p:txBody>
      </p:sp>
      <p:grpSp>
        <p:nvGrpSpPr>
          <p:cNvPr id="21" name="Group 20"/>
          <p:cNvGrpSpPr/>
          <p:nvPr/>
        </p:nvGrpSpPr>
        <p:grpSpPr>
          <a:xfrm>
            <a:off x="2062237" y="2057399"/>
            <a:ext cx="2681213" cy="1748948"/>
            <a:chOff x="2062237" y="2057399"/>
            <a:chExt cx="2681213" cy="1748948"/>
          </a:xfrm>
        </p:grpSpPr>
        <p:sp>
          <p:nvSpPr>
            <p:cNvPr id="6" name="Rectangle 5"/>
            <p:cNvSpPr/>
            <p:nvPr/>
          </p:nvSpPr>
          <p:spPr>
            <a:xfrm>
              <a:off x="2062237" y="2930048"/>
              <a:ext cx="2681213" cy="87629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Machine equipment services</a:t>
              </a:r>
            </a:p>
          </p:txBody>
        </p:sp>
        <p:sp>
          <p:nvSpPr>
            <p:cNvPr id="12" name="Bent-Up Arrow 11"/>
            <p:cNvSpPr/>
            <p:nvPr/>
          </p:nvSpPr>
          <p:spPr>
            <a:xfrm flipV="1">
              <a:off x="2909887" y="2057399"/>
              <a:ext cx="1000125" cy="828675"/>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3" name="Group 22"/>
          <p:cNvGrpSpPr/>
          <p:nvPr/>
        </p:nvGrpSpPr>
        <p:grpSpPr>
          <a:xfrm>
            <a:off x="4905375" y="3191907"/>
            <a:ext cx="3676649" cy="1669650"/>
            <a:chOff x="4905375" y="3191907"/>
            <a:chExt cx="3676649" cy="1669650"/>
          </a:xfrm>
        </p:grpSpPr>
        <p:sp>
          <p:nvSpPr>
            <p:cNvPr id="9" name="Rectangle 8"/>
            <p:cNvSpPr/>
            <p:nvPr/>
          </p:nvSpPr>
          <p:spPr>
            <a:xfrm>
              <a:off x="6629399" y="4133850"/>
              <a:ext cx="1952625" cy="72770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Cooling and ventilation supply</a:t>
              </a:r>
              <a:endParaRPr lang="en-GB" dirty="0"/>
            </a:p>
          </p:txBody>
        </p:sp>
        <p:sp>
          <p:nvSpPr>
            <p:cNvPr id="13" name="Bent-Up Arrow 12"/>
            <p:cNvSpPr/>
            <p:nvPr/>
          </p:nvSpPr>
          <p:spPr>
            <a:xfrm flipV="1">
              <a:off x="4905375" y="3191907"/>
              <a:ext cx="2609850" cy="828675"/>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2" name="Group 21"/>
          <p:cNvGrpSpPr/>
          <p:nvPr/>
        </p:nvGrpSpPr>
        <p:grpSpPr>
          <a:xfrm>
            <a:off x="2828925" y="3881789"/>
            <a:ext cx="2619375" cy="979768"/>
            <a:chOff x="2828925" y="3881789"/>
            <a:chExt cx="2619375" cy="979768"/>
          </a:xfrm>
        </p:grpSpPr>
        <p:sp>
          <p:nvSpPr>
            <p:cNvPr id="7" name="Rectangle 6"/>
            <p:cNvSpPr/>
            <p:nvPr/>
          </p:nvSpPr>
          <p:spPr>
            <a:xfrm>
              <a:off x="3409950" y="4133850"/>
              <a:ext cx="2038350" cy="72770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Electrical supply</a:t>
              </a:r>
            </a:p>
          </p:txBody>
        </p:sp>
        <p:sp>
          <p:nvSpPr>
            <p:cNvPr id="14" name="Bent-Up Arrow 13"/>
            <p:cNvSpPr/>
            <p:nvPr/>
          </p:nvSpPr>
          <p:spPr>
            <a:xfrm rot="16200000" flipH="1" flipV="1">
              <a:off x="2709344" y="4001370"/>
              <a:ext cx="801135" cy="561974"/>
            </a:xfrm>
            <a:prstGeom prst="ben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7" name="Left-Right Arrow 16"/>
          <p:cNvSpPr/>
          <p:nvPr/>
        </p:nvSpPr>
        <p:spPr>
          <a:xfrm>
            <a:off x="5534025" y="4404121"/>
            <a:ext cx="1009649" cy="288132"/>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24" name="Group 23"/>
          <p:cNvGrpSpPr/>
          <p:nvPr/>
        </p:nvGrpSpPr>
        <p:grpSpPr>
          <a:xfrm>
            <a:off x="2062236" y="3853214"/>
            <a:ext cx="6491216" cy="2709514"/>
            <a:chOff x="2062236" y="3853214"/>
            <a:chExt cx="6491216" cy="2709514"/>
          </a:xfrm>
        </p:grpSpPr>
        <p:sp>
          <p:nvSpPr>
            <p:cNvPr id="10" name="Rectangle 9"/>
            <p:cNvSpPr/>
            <p:nvPr/>
          </p:nvSpPr>
          <p:spPr>
            <a:xfrm>
              <a:off x="4905375" y="5425600"/>
              <a:ext cx="2295525" cy="87629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Civil engineering</a:t>
              </a:r>
            </a:p>
            <a:p>
              <a:pPr algn="ctr"/>
              <a:r>
                <a:rPr lang="en-GB" dirty="0" smtClean="0"/>
                <a:t>design</a:t>
              </a:r>
            </a:p>
          </p:txBody>
        </p:sp>
        <p:sp>
          <p:nvSpPr>
            <p:cNvPr id="15" name="Bent-Up Arrow 14"/>
            <p:cNvSpPr/>
            <p:nvPr/>
          </p:nvSpPr>
          <p:spPr>
            <a:xfrm rot="16200000" flipH="1" flipV="1">
              <a:off x="3501994" y="4769515"/>
              <a:ext cx="1292286" cy="1476375"/>
            </a:xfrm>
            <a:prstGeom prst="bentUpArrow">
              <a:avLst>
                <a:gd name="adj1" fmla="val 16156"/>
                <a:gd name="adj2" fmla="val 15418"/>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Bent-Up Arrow 15"/>
            <p:cNvSpPr/>
            <p:nvPr/>
          </p:nvSpPr>
          <p:spPr>
            <a:xfrm rot="16200000" flipH="1">
              <a:off x="7026594" y="5035869"/>
              <a:ext cx="1701168" cy="1352549"/>
            </a:xfrm>
            <a:prstGeom prst="bentUpArrow">
              <a:avLst>
                <a:gd name="adj1" fmla="val 15352"/>
                <a:gd name="adj2" fmla="val 25000"/>
                <a:gd name="adj3" fmla="val 250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Bent-Up Arrow 17"/>
            <p:cNvSpPr/>
            <p:nvPr/>
          </p:nvSpPr>
          <p:spPr>
            <a:xfrm rot="16200000" flipH="1" flipV="1">
              <a:off x="2129048" y="3786402"/>
              <a:ext cx="2709514" cy="2843137"/>
            </a:xfrm>
            <a:prstGeom prst="bentUpArrow">
              <a:avLst>
                <a:gd name="adj1" fmla="val 8273"/>
                <a:gd name="adj2" fmla="val 8663"/>
                <a:gd name="adj3" fmla="val 268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5" name="Group 24"/>
          <p:cNvGrpSpPr/>
          <p:nvPr/>
        </p:nvGrpSpPr>
        <p:grpSpPr>
          <a:xfrm>
            <a:off x="3981375" y="4861559"/>
            <a:ext cx="4124400" cy="951990"/>
            <a:chOff x="3981375" y="4861559"/>
            <a:chExt cx="4124400" cy="951990"/>
          </a:xfrm>
        </p:grpSpPr>
        <p:sp>
          <p:nvSpPr>
            <p:cNvPr id="19" name="Bent-Up Arrow 18"/>
            <p:cNvSpPr/>
            <p:nvPr/>
          </p:nvSpPr>
          <p:spPr>
            <a:xfrm>
              <a:off x="7200903" y="4861559"/>
              <a:ext cx="904872" cy="951990"/>
            </a:xfrm>
            <a:prstGeom prst="bentUpArrow">
              <a:avLst>
                <a:gd name="adj1" fmla="val 15603"/>
                <a:gd name="adj2" fmla="val 20904"/>
                <a:gd name="adj3" fmla="val 3146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Bent-Up Arrow 19"/>
            <p:cNvSpPr/>
            <p:nvPr/>
          </p:nvSpPr>
          <p:spPr>
            <a:xfrm flipH="1">
              <a:off x="3981375" y="4908423"/>
              <a:ext cx="923999" cy="858260"/>
            </a:xfrm>
            <a:prstGeom prst="bentUpArrow">
              <a:avLst>
                <a:gd name="adj1" fmla="val 15603"/>
                <a:gd name="adj2" fmla="val 20904"/>
                <a:gd name="adj3" fmla="val 3146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34470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t="6142" b="15522"/>
          <a:stretch/>
        </p:blipFill>
        <p:spPr>
          <a:xfrm>
            <a:off x="0" y="1811747"/>
            <a:ext cx="9170868" cy="4054030"/>
          </a:xfrm>
          <a:prstGeom prst="rect">
            <a:avLst/>
          </a:prstGeom>
        </p:spPr>
      </p:pic>
      <p:sp>
        <p:nvSpPr>
          <p:cNvPr id="2" name="Slide Number Placeholder 1"/>
          <p:cNvSpPr>
            <a:spLocks noGrp="1"/>
          </p:cNvSpPr>
          <p:nvPr>
            <p:ph type="sldNum" sz="quarter" idx="4294967295"/>
          </p:nvPr>
        </p:nvSpPr>
        <p:spPr>
          <a:xfrm>
            <a:off x="8686800" y="6537960"/>
            <a:ext cx="457200" cy="320040"/>
          </a:xfrm>
          <a:prstGeom prst="rect">
            <a:avLst/>
          </a:prstGeom>
        </p:spPr>
        <p:txBody>
          <a:bodyPr/>
          <a:lstStyle/>
          <a:p>
            <a:fld id="{0FA004B2-1541-5046-B6F2-22AF56585712}" type="slidenum">
              <a:rPr lang="en-US" smtClean="0"/>
              <a:t>4</a:t>
            </a:fld>
            <a:endParaRPr lang="en-US"/>
          </a:p>
        </p:txBody>
      </p:sp>
      <p:sp>
        <p:nvSpPr>
          <p:cNvPr id="3" name="Title 2"/>
          <p:cNvSpPr>
            <a:spLocks noGrp="1"/>
          </p:cNvSpPr>
          <p:nvPr>
            <p:ph type="title"/>
          </p:nvPr>
        </p:nvSpPr>
        <p:spPr>
          <a:xfrm>
            <a:off x="-29643" y="232913"/>
            <a:ext cx="9170868" cy="914400"/>
          </a:xfrm>
        </p:spPr>
        <p:txBody>
          <a:bodyPr/>
          <a:lstStyle/>
          <a:p>
            <a:r>
              <a:rPr lang="en-GB" sz="3000" dirty="0" smtClean="0"/>
              <a:t>Issue: vibrations induced by Civil Engineering excavation equipment possibly perturbing LHC exploitation </a:t>
            </a:r>
            <a:endParaRPr lang="en-GB" sz="3000" i="1" dirty="0"/>
          </a:p>
        </p:txBody>
      </p:sp>
      <p:grpSp>
        <p:nvGrpSpPr>
          <p:cNvPr id="9" name="Group 8"/>
          <p:cNvGrpSpPr/>
          <p:nvPr/>
        </p:nvGrpSpPr>
        <p:grpSpPr>
          <a:xfrm>
            <a:off x="3120701" y="3089788"/>
            <a:ext cx="2081920" cy="744347"/>
            <a:chOff x="3120701" y="2308501"/>
            <a:chExt cx="2081920" cy="744347"/>
          </a:xfrm>
        </p:grpSpPr>
        <p:sp>
          <p:nvSpPr>
            <p:cNvPr id="7" name="6-Point Star 6"/>
            <p:cNvSpPr/>
            <p:nvPr/>
          </p:nvSpPr>
          <p:spPr>
            <a:xfrm>
              <a:off x="4585434" y="2308501"/>
              <a:ext cx="617187" cy="731950"/>
            </a:xfrm>
            <a:prstGeom prst="star6">
              <a:avLst/>
            </a:prstGeom>
            <a:gradFill flip="none" rotWithShape="1">
              <a:gsLst>
                <a:gs pos="0">
                  <a:srgbClr val="FF0000"/>
                </a:gs>
                <a:gs pos="100000">
                  <a:srgbClr val="FFC000"/>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6-Point Star 7"/>
            <p:cNvSpPr/>
            <p:nvPr/>
          </p:nvSpPr>
          <p:spPr>
            <a:xfrm>
              <a:off x="3120701" y="2320898"/>
              <a:ext cx="617187" cy="731950"/>
            </a:xfrm>
            <a:prstGeom prst="star6">
              <a:avLst/>
            </a:prstGeom>
            <a:gradFill flip="none" rotWithShape="1">
              <a:gsLst>
                <a:gs pos="0">
                  <a:srgbClr val="FF0000"/>
                </a:gs>
                <a:gs pos="100000">
                  <a:srgbClr val="FFC000"/>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0" name="Picture 3" descr="\\cern.ch\dfs\Users\m\mmanfred\Desktop\-Roadheader-.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0804" b="14782"/>
          <a:stretch/>
        </p:blipFill>
        <p:spPr bwMode="auto">
          <a:xfrm>
            <a:off x="2934268" y="4005298"/>
            <a:ext cx="2494905" cy="185656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www.almatractor.com/disnet/rental/images/SK170.JPG"/>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6337183" y="3003017"/>
            <a:ext cx="2183255" cy="1637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3149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ppt_x"/>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40</a:t>
            </a:fld>
            <a:endParaRPr lang="en-US"/>
          </a:p>
        </p:txBody>
      </p:sp>
      <p:sp>
        <p:nvSpPr>
          <p:cNvPr id="3" name="Title 2"/>
          <p:cNvSpPr>
            <a:spLocks noGrp="1"/>
          </p:cNvSpPr>
          <p:nvPr>
            <p:ph type="title"/>
          </p:nvPr>
        </p:nvSpPr>
        <p:spPr>
          <a:xfrm>
            <a:off x="0" y="0"/>
            <a:ext cx="8686800" cy="577515"/>
          </a:xfrm>
        </p:spPr>
        <p:txBody>
          <a:bodyPr/>
          <a:lstStyle/>
          <a:p>
            <a:r>
              <a:rPr lang="en-GB" dirty="0" smtClean="0"/>
              <a:t>Shaft</a:t>
            </a:r>
            <a:endParaRPr lang="en-GB" dirty="0"/>
          </a:p>
        </p:txBody>
      </p:sp>
      <mc:AlternateContent xmlns:mc="http://schemas.openxmlformats.org/markup-compatibility/2006" xmlns:a14="http://schemas.microsoft.com/office/drawing/2010/main">
        <mc:Choice Requires="a14">
          <p:sp>
            <p:nvSpPr>
              <p:cNvPr id="4" name="Footer Placeholder 3"/>
              <p:cNvSpPr>
                <a:spLocks noGrp="1"/>
              </p:cNvSpPr>
              <p:nvPr>
                <p:ph type="ftr" sz="quarter" idx="3"/>
              </p:nvPr>
            </p:nvSpPr>
            <p:spPr/>
            <p:txBody>
              <a:body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4" name="Footer Placeholder 3"/>
              <p:cNvSpPr>
                <a:spLocks noGrp="1" noRot="1" noChangeAspect="1" noMove="1" noResize="1" noEditPoints="1" noAdjustHandles="1" noChangeArrowheads="1" noChangeShapeType="1" noTextEdit="1"/>
              </p:cNvSpPr>
              <p:nvPr>
                <p:ph type="ftr" sz="quarter" idx="3"/>
              </p:nvPr>
            </p:nvSpPr>
            <p:spPr>
              <a:blipFill rotWithShape="0">
                <a:blip r:embed="rId2"/>
                <a:stretch>
                  <a:fillRect t="-61667" b="-96667"/>
                </a:stretch>
              </a:blipFill>
            </p:spPr>
            <p:txBody>
              <a:bodyPr/>
              <a:lstStyle/>
              <a:p>
                <a:r>
                  <a:rPr lang="en-GB">
                    <a:noFill/>
                  </a:rPr>
                  <a:t> </a:t>
                </a:r>
              </a:p>
            </p:txBody>
          </p:sp>
        </mc:Fallback>
      </mc:AlternateContent>
      <p:sp>
        <p:nvSpPr>
          <p:cNvPr id="5" name="Rectangle 4"/>
          <p:cNvSpPr/>
          <p:nvPr/>
        </p:nvSpPr>
        <p:spPr>
          <a:xfrm>
            <a:off x="0" y="478454"/>
            <a:ext cx="9144000" cy="6762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TARGET: </a:t>
            </a:r>
          </a:p>
          <a:p>
            <a:pPr algn="ctr"/>
            <a:r>
              <a:rPr lang="en-GB" sz="2400" dirty="0"/>
              <a:t>R</a:t>
            </a:r>
            <a:r>
              <a:rPr lang="en-GB" sz="2400" dirty="0" smtClean="0"/>
              <a:t>eduction of diameter of the shaft from 12 m</a:t>
            </a:r>
            <a:endParaRPr lang="en-GB" sz="2400" dirty="0"/>
          </a:p>
        </p:txBody>
      </p:sp>
      <p:sp>
        <p:nvSpPr>
          <p:cNvPr id="6" name="Rectangle 5"/>
          <p:cNvSpPr/>
          <p:nvPr/>
        </p:nvSpPr>
        <p:spPr>
          <a:xfrm>
            <a:off x="0" y="2459127"/>
            <a:ext cx="9144000" cy="1865296"/>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BENEFITS:</a:t>
            </a:r>
          </a:p>
          <a:p>
            <a:pPr marL="342900" indent="-342900" algn="ctr">
              <a:buFontTx/>
              <a:buChar char="-"/>
            </a:pPr>
            <a:r>
              <a:rPr lang="en-GB" sz="2400" dirty="0" smtClean="0"/>
              <a:t>Reduction of CE cost</a:t>
            </a:r>
          </a:p>
          <a:p>
            <a:pPr marL="342900" indent="-342900" algn="ctr">
              <a:buFontTx/>
              <a:buChar char="-"/>
            </a:pPr>
            <a:r>
              <a:rPr lang="en-GB" sz="2400" dirty="0" smtClean="0"/>
              <a:t>Reduction of excavation time-&gt;planning  risk mitigation</a:t>
            </a:r>
          </a:p>
          <a:p>
            <a:pPr marL="342900" indent="-342900" algn="ctr">
              <a:buFontTx/>
              <a:buChar char="-"/>
            </a:pPr>
            <a:r>
              <a:rPr lang="en-GB" sz="2400" dirty="0" smtClean="0"/>
              <a:t>Reduction of the water infiltration risks and volumes at Point 5</a:t>
            </a:r>
          </a:p>
        </p:txBody>
      </p:sp>
      <p:sp>
        <p:nvSpPr>
          <p:cNvPr id="7" name="Rectangle 6"/>
          <p:cNvSpPr/>
          <p:nvPr/>
        </p:nvSpPr>
        <p:spPr>
          <a:xfrm>
            <a:off x="0" y="1161745"/>
            <a:ext cx="9144000" cy="1502596"/>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MEANS/ISSUES TO DEAL WITH</a:t>
            </a:r>
          </a:p>
          <a:p>
            <a:pPr marL="342900" indent="-342900" algn="ctr">
              <a:buFontTx/>
              <a:buChar char="-"/>
            </a:pPr>
            <a:r>
              <a:rPr lang="en-GB" sz="2400" dirty="0" smtClean="0"/>
              <a:t>Need to transport the QURC in inclined or vertical position</a:t>
            </a:r>
          </a:p>
          <a:p>
            <a:pPr marL="342900" indent="-342900" algn="ctr">
              <a:buFontTx/>
              <a:buChar char="-"/>
            </a:pPr>
            <a:r>
              <a:rPr lang="en-GB" sz="2400" dirty="0" smtClean="0"/>
              <a:t>Provide sufficiently and correctly positioned routing for ventilation and cable trays</a:t>
            </a:r>
          </a:p>
        </p:txBody>
      </p:sp>
      <p:pic>
        <p:nvPicPr>
          <p:cNvPr id="3074" name="Pictur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2507" y="4314348"/>
            <a:ext cx="2691493" cy="252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l="35789" t="3999" r="12236" b="3898"/>
          <a:stretch/>
        </p:blipFill>
        <p:spPr>
          <a:xfrm>
            <a:off x="-1" y="4219134"/>
            <a:ext cx="2714626" cy="2714625"/>
          </a:xfrm>
          <a:prstGeom prst="rect">
            <a:avLst/>
          </a:prstGeom>
        </p:spPr>
      </p:pic>
      <p:sp>
        <p:nvSpPr>
          <p:cNvPr id="10" name="Right Arrow 9"/>
          <p:cNvSpPr/>
          <p:nvPr/>
        </p:nvSpPr>
        <p:spPr>
          <a:xfrm>
            <a:off x="2714625" y="4581525"/>
            <a:ext cx="3737882" cy="1904893"/>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From 12 to 10 m:</a:t>
            </a:r>
          </a:p>
          <a:p>
            <a:pPr algn="ctr"/>
            <a:r>
              <a:rPr lang="en-GB" dirty="0" smtClean="0"/>
              <a:t>Model under screening and study</a:t>
            </a:r>
            <a:endParaRPr lang="en-GB" dirty="0"/>
          </a:p>
        </p:txBody>
      </p:sp>
    </p:spTree>
    <p:extLst>
      <p:ext uri="{BB962C8B-B14F-4D97-AF65-F5344CB8AC3E}">
        <p14:creationId xmlns:p14="http://schemas.microsoft.com/office/powerpoint/2010/main" val="22344435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41</a:t>
            </a:fld>
            <a:endParaRPr lang="en-US"/>
          </a:p>
        </p:txBody>
      </p:sp>
      <p:sp>
        <p:nvSpPr>
          <p:cNvPr id="3" name="Title 2"/>
          <p:cNvSpPr>
            <a:spLocks noGrp="1"/>
          </p:cNvSpPr>
          <p:nvPr>
            <p:ph type="title"/>
          </p:nvPr>
        </p:nvSpPr>
        <p:spPr>
          <a:xfrm>
            <a:off x="0" y="0"/>
            <a:ext cx="8686800" cy="577515"/>
          </a:xfrm>
        </p:spPr>
        <p:txBody>
          <a:bodyPr/>
          <a:lstStyle/>
          <a:p>
            <a:r>
              <a:rPr lang="en-GB" dirty="0" smtClean="0"/>
              <a:t>UR</a:t>
            </a:r>
            <a:endParaRPr lang="en-GB" dirty="0"/>
          </a:p>
        </p:txBody>
      </p:sp>
      <mc:AlternateContent xmlns:mc="http://schemas.openxmlformats.org/markup-compatibility/2006" xmlns:a14="http://schemas.microsoft.com/office/drawing/2010/main">
        <mc:Choice Requires="a14">
          <p:sp>
            <p:nvSpPr>
              <p:cNvPr id="4" name="Footer Placeholder 3"/>
              <p:cNvSpPr>
                <a:spLocks noGrp="1"/>
              </p:cNvSpPr>
              <p:nvPr>
                <p:ph type="ftr" sz="quarter" idx="3"/>
              </p:nvPr>
            </p:nvSpPr>
            <p:spPr/>
            <p:txBody>
              <a:body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4" name="Footer Placeholder 3"/>
              <p:cNvSpPr>
                <a:spLocks noGrp="1" noRot="1" noChangeAspect="1" noMove="1" noResize="1" noEditPoints="1" noAdjustHandles="1" noChangeArrowheads="1" noChangeShapeType="1" noTextEdit="1"/>
              </p:cNvSpPr>
              <p:nvPr>
                <p:ph type="ftr" sz="quarter" idx="3"/>
              </p:nvPr>
            </p:nvSpPr>
            <p:spPr>
              <a:blipFill rotWithShape="0">
                <a:blip r:embed="rId2"/>
                <a:stretch>
                  <a:fillRect t="-61667" b="-96667"/>
                </a:stretch>
              </a:blipFill>
            </p:spPr>
            <p:txBody>
              <a:bodyPr/>
              <a:lstStyle/>
              <a:p>
                <a:r>
                  <a:rPr lang="en-GB">
                    <a:noFill/>
                  </a:rPr>
                  <a:t> </a:t>
                </a:r>
              </a:p>
            </p:txBody>
          </p:sp>
        </mc:Fallback>
      </mc:AlternateContent>
      <p:sp>
        <p:nvSpPr>
          <p:cNvPr id="5" name="Rectangle 4"/>
          <p:cNvSpPr/>
          <p:nvPr/>
        </p:nvSpPr>
        <p:spPr>
          <a:xfrm>
            <a:off x="0" y="478454"/>
            <a:ext cx="9144000" cy="110269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TARGET: </a:t>
            </a:r>
          </a:p>
          <a:p>
            <a:pPr algn="ctr"/>
            <a:r>
              <a:rPr lang="en-GB" sz="2400" dirty="0" smtClean="0"/>
              <a:t>Reduce the </a:t>
            </a:r>
            <a:r>
              <a:rPr lang="en-GB" sz="2400" dirty="0" err="1" smtClean="0"/>
              <a:t>ohmic</a:t>
            </a:r>
            <a:r>
              <a:rPr lang="en-GB" sz="2400" dirty="0" smtClean="0"/>
              <a:t> heating of the SC magnet powering installation without increasing the cold part length</a:t>
            </a:r>
            <a:endParaRPr lang="en-GB" sz="2400" dirty="0"/>
          </a:p>
        </p:txBody>
      </p:sp>
      <p:sp>
        <p:nvSpPr>
          <p:cNvPr id="6" name="Rectangle 5"/>
          <p:cNvSpPr/>
          <p:nvPr/>
        </p:nvSpPr>
        <p:spPr>
          <a:xfrm>
            <a:off x="0" y="4295774"/>
            <a:ext cx="9144000" cy="2562225"/>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BENEFITS:</a:t>
            </a:r>
          </a:p>
          <a:p>
            <a:pPr marL="342900" indent="-342900" algn="ctr">
              <a:buFontTx/>
              <a:buChar char="-"/>
            </a:pPr>
            <a:r>
              <a:rPr lang="en-GB" sz="2400" dirty="0" smtClean="0"/>
              <a:t> Reduction of the warm and water cool cable footprint</a:t>
            </a:r>
          </a:p>
          <a:p>
            <a:pPr marL="342900" indent="-342900" algn="ctr">
              <a:buFontTx/>
              <a:buChar char="-"/>
            </a:pPr>
            <a:r>
              <a:rPr lang="en-GB" sz="2400" dirty="0" smtClean="0"/>
              <a:t>Reduction of the </a:t>
            </a:r>
            <a:r>
              <a:rPr lang="en-GB" sz="2400" dirty="0" err="1" smtClean="0"/>
              <a:t>ohmic</a:t>
            </a:r>
            <a:r>
              <a:rPr lang="en-GB" sz="2400" dirty="0" smtClean="0"/>
              <a:t> dissipation</a:t>
            </a:r>
          </a:p>
          <a:p>
            <a:pPr marL="342900" indent="-342900" algn="ctr">
              <a:buFontTx/>
              <a:buChar char="-"/>
            </a:pPr>
            <a:r>
              <a:rPr lang="en-GB" sz="2400" dirty="0" smtClean="0"/>
              <a:t>Reduction of the electrical installation footprint</a:t>
            </a:r>
          </a:p>
          <a:p>
            <a:pPr marL="342900" indent="-342900" algn="ctr">
              <a:buFontTx/>
              <a:buChar char="-"/>
            </a:pPr>
            <a:r>
              <a:rPr lang="en-GB" sz="2400" dirty="0" smtClean="0"/>
              <a:t>Reduction of the cooling ventilation system</a:t>
            </a:r>
          </a:p>
          <a:p>
            <a:pPr marL="342900" indent="-342900" algn="ctr">
              <a:buFontTx/>
              <a:buChar char="-"/>
            </a:pPr>
            <a:r>
              <a:rPr lang="en-GB" sz="2400" dirty="0" smtClean="0"/>
              <a:t>Reduction of the UR diameter (to be seen)</a:t>
            </a:r>
          </a:p>
          <a:p>
            <a:pPr marL="342900" indent="-342900" algn="ctr">
              <a:buFontTx/>
              <a:buChar char="-"/>
            </a:pPr>
            <a:r>
              <a:rPr lang="en-GB" sz="2400" dirty="0" smtClean="0"/>
              <a:t>Reduction of capital and operative cost</a:t>
            </a:r>
          </a:p>
        </p:txBody>
      </p:sp>
      <p:sp>
        <p:nvSpPr>
          <p:cNvPr id="7" name="Rectangle 6"/>
          <p:cNvSpPr/>
          <p:nvPr/>
        </p:nvSpPr>
        <p:spPr>
          <a:xfrm>
            <a:off x="-1" y="1586281"/>
            <a:ext cx="9144000" cy="271901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MEANS/ISSUES/OPTIONS/OPPORTUNITIES </a:t>
            </a:r>
            <a:r>
              <a:rPr lang="en-GB" sz="2400" dirty="0" smtClean="0"/>
              <a:t>TO DEAL WITH</a:t>
            </a:r>
          </a:p>
          <a:p>
            <a:pPr marL="342900" indent="-342900" algn="ctr">
              <a:buFontTx/>
              <a:buChar char="-"/>
            </a:pPr>
            <a:r>
              <a:rPr lang="en-GB" sz="2400" dirty="0" smtClean="0"/>
              <a:t>Adoption of 2 quadrant PCs for the Q1-&gt;Q3 circuit</a:t>
            </a:r>
          </a:p>
          <a:p>
            <a:pPr marL="342900" indent="-342900" algn="ctr">
              <a:buFontTx/>
              <a:buChar char="-"/>
            </a:pPr>
            <a:r>
              <a:rPr lang="en-GB" sz="2400" dirty="0" smtClean="0"/>
              <a:t>Adoption of 2 quadrant PCs for the D1 and D2</a:t>
            </a:r>
          </a:p>
          <a:p>
            <a:pPr marL="342900" indent="-342900" algn="ctr">
              <a:buFontTx/>
              <a:buChar char="-"/>
            </a:pPr>
            <a:r>
              <a:rPr lang="en-GB" sz="2400" dirty="0" smtClean="0"/>
              <a:t>Allowing to place PCs as near as possible to the DFHs in electrical dissipation reduction approach</a:t>
            </a:r>
          </a:p>
          <a:p>
            <a:pPr marL="342900" indent="-342900" algn="ctr">
              <a:buFontTx/>
              <a:buChar char="-"/>
            </a:pPr>
            <a:r>
              <a:rPr lang="en-GB" sz="2400" dirty="0" smtClean="0"/>
              <a:t>Dropping of the Dump and Switches for Q1-&gt;Q3 circuit</a:t>
            </a:r>
          </a:p>
          <a:p>
            <a:pPr marL="342900" indent="-342900" algn="ctr">
              <a:buFontTx/>
              <a:buChar char="-"/>
            </a:pPr>
            <a:r>
              <a:rPr lang="en-GB" sz="2400" dirty="0" smtClean="0"/>
              <a:t>Lumping of Q1-&gt;Q3 in one circuit </a:t>
            </a:r>
          </a:p>
        </p:txBody>
      </p:sp>
    </p:spTree>
    <p:extLst>
      <p:ext uri="{BB962C8B-B14F-4D97-AF65-F5344CB8AC3E}">
        <p14:creationId xmlns:p14="http://schemas.microsoft.com/office/powerpoint/2010/main" val="71490548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95564" y="860009"/>
            <a:ext cx="9739563" cy="2864266"/>
            <a:chOff x="-767047" y="3633749"/>
            <a:chExt cx="9739563" cy="2864266"/>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val="0"/>
                </a:ext>
              </a:extLst>
            </a:blip>
            <a:srcRect t="17938" b="4661"/>
            <a:stretch/>
          </p:blipFill>
          <p:spPr>
            <a:xfrm>
              <a:off x="3320717" y="3848335"/>
              <a:ext cx="5651799" cy="2649680"/>
            </a:xfrm>
            <a:prstGeom prst="rect">
              <a:avLst/>
            </a:prstGeom>
          </p:spPr>
        </p:pic>
        <p:pic>
          <p:nvPicPr>
            <p:cNvPr id="6" name="Picture 5"/>
            <p:cNvPicPr>
              <a:picLocks noChangeAspect="1"/>
            </p:cNvPicPr>
            <p:nvPr/>
          </p:nvPicPr>
          <p:blipFill rotWithShape="1">
            <a:blip r:embed="rId3" cstate="email">
              <a:extLst>
                <a:ext uri="{28A0092B-C50C-407E-A947-70E740481C1C}">
                  <a14:useLocalDpi xmlns:a14="http://schemas.microsoft.com/office/drawing/2010/main" val="0"/>
                </a:ext>
              </a:extLst>
            </a:blip>
            <a:srcRect t="12435" b="19316"/>
            <a:stretch/>
          </p:blipFill>
          <p:spPr>
            <a:xfrm>
              <a:off x="-767047" y="3633749"/>
              <a:ext cx="6145164" cy="2366918"/>
            </a:xfrm>
            <a:prstGeom prst="rect">
              <a:avLst/>
            </a:prstGeom>
          </p:spPr>
        </p:pic>
      </p:grpSp>
      <p:sp>
        <p:nvSpPr>
          <p:cNvPr id="13" name="Title 18"/>
          <p:cNvSpPr txBox="1">
            <a:spLocks/>
          </p:cNvSpPr>
          <p:nvPr/>
        </p:nvSpPr>
        <p:spPr>
          <a:xfrm>
            <a:off x="-24754" y="0"/>
            <a:ext cx="9168753" cy="70847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dirty="0" smtClean="0"/>
              <a:t>Optimisation working hypothesis</a:t>
            </a:r>
            <a:endParaRPr lang="en-GB" dirty="0"/>
          </a:p>
        </p:txBody>
      </p:sp>
      <p:pic>
        <p:nvPicPr>
          <p:cNvPr id="11" name="Picture 10"/>
          <p:cNvPicPr>
            <a:picLocks noChangeAspect="1"/>
          </p:cNvPicPr>
          <p:nvPr/>
        </p:nvPicPr>
        <p:blipFill rotWithShape="1">
          <a:blip r:embed="rId4" cstate="print">
            <a:extLst>
              <a:ext uri="{28A0092B-C50C-407E-A947-70E740481C1C}">
                <a14:useLocalDpi xmlns:a14="http://schemas.microsoft.com/office/drawing/2010/main" val="0"/>
              </a:ext>
            </a:extLst>
          </a:blip>
          <a:srcRect l="7165" t="6617" r="3661" b="30528"/>
          <a:stretch/>
        </p:blipFill>
        <p:spPr>
          <a:xfrm>
            <a:off x="706589" y="3657600"/>
            <a:ext cx="8045986" cy="3200400"/>
          </a:xfrm>
          <a:prstGeom prst="rect">
            <a:avLst/>
          </a:prstGeom>
        </p:spPr>
      </p:pic>
      <p:sp>
        <p:nvSpPr>
          <p:cNvPr id="3" name="Multiply 2"/>
          <p:cNvSpPr/>
          <p:nvPr/>
        </p:nvSpPr>
        <p:spPr>
          <a:xfrm>
            <a:off x="1047750" y="1576743"/>
            <a:ext cx="619125" cy="933450"/>
          </a:xfrm>
          <a:prstGeom prst="mathMultiply">
            <a:avLst>
              <a:gd name="adj1" fmla="val 1890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Multiply 14"/>
          <p:cNvSpPr/>
          <p:nvPr/>
        </p:nvSpPr>
        <p:spPr>
          <a:xfrm>
            <a:off x="4381500" y="1425211"/>
            <a:ext cx="619125" cy="933450"/>
          </a:xfrm>
          <a:prstGeom prst="mathMultiply">
            <a:avLst>
              <a:gd name="adj1" fmla="val 1890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Multiply 15"/>
          <p:cNvSpPr/>
          <p:nvPr/>
        </p:nvSpPr>
        <p:spPr>
          <a:xfrm>
            <a:off x="4895400" y="1425211"/>
            <a:ext cx="619125" cy="933450"/>
          </a:xfrm>
          <a:prstGeom prst="mathMultiply">
            <a:avLst>
              <a:gd name="adj1" fmla="val 1890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Multiply 16"/>
          <p:cNvSpPr/>
          <p:nvPr/>
        </p:nvSpPr>
        <p:spPr>
          <a:xfrm>
            <a:off x="5409300" y="1439077"/>
            <a:ext cx="619125" cy="933450"/>
          </a:xfrm>
          <a:prstGeom prst="mathMultiply">
            <a:avLst>
              <a:gd name="adj1" fmla="val 1890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Multiply 18"/>
          <p:cNvSpPr/>
          <p:nvPr/>
        </p:nvSpPr>
        <p:spPr>
          <a:xfrm>
            <a:off x="4381499" y="1833685"/>
            <a:ext cx="619125" cy="933450"/>
          </a:xfrm>
          <a:prstGeom prst="mathMultiply">
            <a:avLst>
              <a:gd name="adj1" fmla="val 18905"/>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83221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ppt_x"/>
                                          </p:val>
                                        </p:tav>
                                        <p:tav tm="100000">
                                          <p:val>
                                            <p:strVal val="#ppt_x"/>
                                          </p:val>
                                        </p:tav>
                                      </p:tavLst>
                                    </p:anim>
                                    <p:anim calcmode="lin" valueType="num">
                                      <p:cBhvr additive="base">
                                        <p:cTn id="2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5" grpId="0" animBg="1"/>
      <p:bldP spid="16" grpId="0" animBg="1"/>
      <p:bldP spid="17" grpId="0" animBg="1"/>
      <p:bldP spid="19"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419226" y="-1"/>
            <a:ext cx="6066811" cy="3952876"/>
          </a:xfrm>
          <a:prstGeom prst="rect">
            <a:avLst/>
          </a:prstGeom>
        </p:spPr>
      </p:pic>
      <p:pic>
        <p:nvPicPr>
          <p:cNvPr id="5" name="Picture 4"/>
          <p:cNvPicPr>
            <a:picLocks noChangeAspect="1"/>
          </p:cNvPicPr>
          <p:nvPr/>
        </p:nvPicPr>
        <p:blipFill>
          <a:blip r:embed="rId3"/>
          <a:stretch>
            <a:fillRect/>
          </a:stretch>
        </p:blipFill>
        <p:spPr>
          <a:xfrm>
            <a:off x="-80961" y="3952875"/>
            <a:ext cx="4614267" cy="3006461"/>
          </a:xfrm>
          <a:prstGeom prst="rect">
            <a:avLst/>
          </a:prstGeom>
        </p:spPr>
      </p:pic>
      <p:pic>
        <p:nvPicPr>
          <p:cNvPr id="7" name="Picture 6"/>
          <p:cNvPicPr>
            <a:picLocks noChangeAspect="1"/>
          </p:cNvPicPr>
          <p:nvPr/>
        </p:nvPicPr>
        <p:blipFill>
          <a:blip r:embed="rId4"/>
          <a:stretch>
            <a:fillRect/>
          </a:stretch>
        </p:blipFill>
        <p:spPr>
          <a:xfrm>
            <a:off x="4529731" y="3952875"/>
            <a:ext cx="4614269" cy="3006461"/>
          </a:xfrm>
          <a:prstGeom prst="rect">
            <a:avLst/>
          </a:prstGeom>
        </p:spPr>
      </p:pic>
      <p:pic>
        <p:nvPicPr>
          <p:cNvPr id="8" name="Picture 7"/>
          <p:cNvPicPr>
            <a:picLocks noChangeAspect="1"/>
          </p:cNvPicPr>
          <p:nvPr/>
        </p:nvPicPr>
        <p:blipFill>
          <a:blip r:embed="rId5"/>
          <a:stretch>
            <a:fillRect/>
          </a:stretch>
        </p:blipFill>
        <p:spPr>
          <a:xfrm>
            <a:off x="-80961" y="3952876"/>
            <a:ext cx="4614268" cy="3006460"/>
          </a:xfrm>
          <a:prstGeom prst="rect">
            <a:avLst/>
          </a:prstGeom>
        </p:spPr>
      </p:pic>
      <p:grpSp>
        <p:nvGrpSpPr>
          <p:cNvPr id="15" name="Group 14"/>
          <p:cNvGrpSpPr/>
          <p:nvPr/>
        </p:nvGrpSpPr>
        <p:grpSpPr>
          <a:xfrm>
            <a:off x="1037333" y="457200"/>
            <a:ext cx="8039122" cy="4793408"/>
            <a:chOff x="1037333" y="457200"/>
            <a:chExt cx="8039122" cy="4793408"/>
          </a:xfrm>
        </p:grpSpPr>
        <p:sp>
          <p:nvSpPr>
            <p:cNvPr id="9" name="Right Brace 8"/>
            <p:cNvSpPr/>
            <p:nvPr/>
          </p:nvSpPr>
          <p:spPr>
            <a:xfrm rot="16828975">
              <a:off x="6048375" y="585935"/>
              <a:ext cx="514350" cy="1695450"/>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0" name="Right Brace 9"/>
            <p:cNvSpPr/>
            <p:nvPr/>
          </p:nvSpPr>
          <p:spPr>
            <a:xfrm rot="16828975">
              <a:off x="2251982" y="3001721"/>
              <a:ext cx="514350" cy="294364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1" name="Right Brace 10"/>
            <p:cNvSpPr/>
            <p:nvPr/>
          </p:nvSpPr>
          <p:spPr>
            <a:xfrm rot="16828975">
              <a:off x="7967781" y="4363539"/>
              <a:ext cx="514350" cy="125978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dirty="0"/>
            </a:p>
          </p:txBody>
        </p:sp>
        <p:sp>
          <p:nvSpPr>
            <p:cNvPr id="12" name="Rectangle 11"/>
            <p:cNvSpPr/>
            <p:nvPr/>
          </p:nvSpPr>
          <p:spPr>
            <a:xfrm>
              <a:off x="5400062" y="457200"/>
              <a:ext cx="2085975" cy="6381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-40%</a:t>
              </a:r>
              <a:endParaRPr lang="en-GB" dirty="0"/>
            </a:p>
          </p:txBody>
        </p:sp>
        <p:sp>
          <p:nvSpPr>
            <p:cNvPr id="13" name="Rectangle 12"/>
            <p:cNvSpPr/>
            <p:nvPr/>
          </p:nvSpPr>
          <p:spPr>
            <a:xfrm>
              <a:off x="2615660" y="3633788"/>
              <a:ext cx="1914072" cy="6381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-40%</a:t>
              </a:r>
              <a:endParaRPr lang="en-GB" dirty="0"/>
            </a:p>
          </p:txBody>
        </p:sp>
        <p:sp>
          <p:nvSpPr>
            <p:cNvPr id="14" name="Rectangle 13"/>
            <p:cNvSpPr/>
            <p:nvPr/>
          </p:nvSpPr>
          <p:spPr>
            <a:xfrm>
              <a:off x="7162383" y="3952876"/>
              <a:ext cx="1914072" cy="63817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-40%</a:t>
              </a:r>
              <a:endParaRPr lang="en-GB" dirty="0"/>
            </a:p>
          </p:txBody>
        </p:sp>
      </p:grpSp>
      <p:cxnSp>
        <p:nvCxnSpPr>
          <p:cNvPr id="17" name="Straight Connector 16"/>
          <p:cNvCxnSpPr/>
          <p:nvPr/>
        </p:nvCxnSpPr>
        <p:spPr>
          <a:xfrm>
            <a:off x="161925" y="5057775"/>
            <a:ext cx="4367806" cy="9525"/>
          </a:xfrm>
          <a:prstGeom prst="line">
            <a:avLst/>
          </a:prstGeom>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132803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44</a:t>
            </a:fld>
            <a:endParaRPr lang="en-US"/>
          </a:p>
        </p:txBody>
      </p:sp>
      <p:sp>
        <p:nvSpPr>
          <p:cNvPr id="3" name="Title 2"/>
          <p:cNvSpPr>
            <a:spLocks noGrp="1"/>
          </p:cNvSpPr>
          <p:nvPr>
            <p:ph type="title"/>
          </p:nvPr>
        </p:nvSpPr>
        <p:spPr>
          <a:xfrm>
            <a:off x="0" y="0"/>
            <a:ext cx="8686800" cy="577515"/>
          </a:xfrm>
        </p:spPr>
        <p:txBody>
          <a:bodyPr/>
          <a:lstStyle/>
          <a:p>
            <a:r>
              <a:rPr lang="en-GB" dirty="0" smtClean="0"/>
              <a:t>UA</a:t>
            </a:r>
            <a:endParaRPr lang="en-GB" dirty="0"/>
          </a:p>
        </p:txBody>
      </p:sp>
      <mc:AlternateContent xmlns:mc="http://schemas.openxmlformats.org/markup-compatibility/2006" xmlns:a14="http://schemas.microsoft.com/office/drawing/2010/main">
        <mc:Choice Requires="a14">
          <p:sp>
            <p:nvSpPr>
              <p:cNvPr id="4" name="Footer Placeholder 3"/>
              <p:cNvSpPr>
                <a:spLocks noGrp="1"/>
              </p:cNvSpPr>
              <p:nvPr>
                <p:ph type="ftr" sz="quarter" idx="3"/>
              </p:nvPr>
            </p:nvSpPr>
            <p:spPr/>
            <p:txBody>
              <a:body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4" name="Footer Placeholder 3"/>
              <p:cNvSpPr>
                <a:spLocks noGrp="1" noRot="1" noChangeAspect="1" noMove="1" noResize="1" noEditPoints="1" noAdjustHandles="1" noChangeArrowheads="1" noChangeShapeType="1" noTextEdit="1"/>
              </p:cNvSpPr>
              <p:nvPr>
                <p:ph type="ftr" sz="quarter" idx="3"/>
              </p:nvPr>
            </p:nvSpPr>
            <p:spPr>
              <a:blipFill rotWithShape="0">
                <a:blip r:embed="rId2"/>
                <a:stretch>
                  <a:fillRect t="-61667" b="-96667"/>
                </a:stretch>
              </a:blipFill>
            </p:spPr>
            <p:txBody>
              <a:bodyPr/>
              <a:lstStyle/>
              <a:p>
                <a:r>
                  <a:rPr lang="en-GB">
                    <a:noFill/>
                  </a:rPr>
                  <a:t> </a:t>
                </a:r>
              </a:p>
            </p:txBody>
          </p:sp>
        </mc:Fallback>
      </mc:AlternateContent>
      <p:sp>
        <p:nvSpPr>
          <p:cNvPr id="5" name="Rectangle 4"/>
          <p:cNvSpPr/>
          <p:nvPr/>
        </p:nvSpPr>
        <p:spPr>
          <a:xfrm>
            <a:off x="0" y="478454"/>
            <a:ext cx="9144000" cy="110269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TARGET: </a:t>
            </a:r>
          </a:p>
          <a:p>
            <a:pPr algn="ctr"/>
            <a:r>
              <a:rPr lang="en-GB" sz="2400" dirty="0" smtClean="0"/>
              <a:t>Reduce the ventilation installation and if possible reduce the UA diameter</a:t>
            </a:r>
            <a:endParaRPr lang="en-GB" sz="2400" dirty="0"/>
          </a:p>
        </p:txBody>
      </p:sp>
      <p:sp>
        <p:nvSpPr>
          <p:cNvPr id="6" name="Rectangle 5"/>
          <p:cNvSpPr/>
          <p:nvPr/>
        </p:nvSpPr>
        <p:spPr>
          <a:xfrm>
            <a:off x="0" y="4295774"/>
            <a:ext cx="9144000" cy="2562225"/>
          </a:xfrm>
          <a:prstGeom prst="rect">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BENEFITS:</a:t>
            </a:r>
          </a:p>
          <a:p>
            <a:pPr marL="342900" indent="-342900" algn="ctr">
              <a:buFontTx/>
              <a:buChar char="-"/>
            </a:pPr>
            <a:r>
              <a:rPr lang="en-GB" sz="2400" dirty="0" smtClean="0"/>
              <a:t> Adopt similar strategies for the RF crab powering baseline (tetrodes) and IOT powering with the HVPS in surface on both cases</a:t>
            </a:r>
          </a:p>
          <a:p>
            <a:pPr marL="342900" indent="-342900" algn="ctr">
              <a:buFontTx/>
              <a:buChar char="-"/>
            </a:pPr>
            <a:r>
              <a:rPr lang="en-GB" sz="2400" dirty="0" smtClean="0"/>
              <a:t>Reduce the powering delivered to the air in the UA</a:t>
            </a:r>
          </a:p>
        </p:txBody>
      </p:sp>
      <p:sp>
        <p:nvSpPr>
          <p:cNvPr id="7" name="Rectangle 6"/>
          <p:cNvSpPr/>
          <p:nvPr/>
        </p:nvSpPr>
        <p:spPr>
          <a:xfrm>
            <a:off x="-1" y="1576756"/>
            <a:ext cx="9144000" cy="2719019"/>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t>MEANS/ISSUES/OPTIONS TO DEAL WITH</a:t>
            </a:r>
          </a:p>
          <a:p>
            <a:pPr marL="342900" indent="-342900" algn="ctr">
              <a:buFontTx/>
              <a:buChar char="-"/>
            </a:pPr>
            <a:r>
              <a:rPr lang="en-GB" sz="2400" dirty="0" smtClean="0"/>
              <a:t>Installation of the HVPS for the tetrodes on the surface  </a:t>
            </a:r>
          </a:p>
        </p:txBody>
      </p:sp>
    </p:spTree>
    <p:extLst>
      <p:ext uri="{BB962C8B-B14F-4D97-AF65-F5344CB8AC3E}">
        <p14:creationId xmlns:p14="http://schemas.microsoft.com/office/powerpoint/2010/main" val="34887725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45</a:t>
            </a:fld>
            <a:endParaRPr lang="en-US"/>
          </a:p>
        </p:txBody>
      </p:sp>
      <p:sp>
        <p:nvSpPr>
          <p:cNvPr id="3" name="Title 2"/>
          <p:cNvSpPr>
            <a:spLocks noGrp="1"/>
          </p:cNvSpPr>
          <p:nvPr>
            <p:ph type="title"/>
          </p:nvPr>
        </p:nvSpPr>
        <p:spPr>
          <a:xfrm>
            <a:off x="0" y="21545"/>
            <a:ext cx="9250136" cy="914400"/>
          </a:xfrm>
        </p:spPr>
        <p:txBody>
          <a:bodyPr/>
          <a:lstStyle/>
          <a:p>
            <a:r>
              <a:rPr lang="en-GB" dirty="0" smtClean="0"/>
              <a:t>Timeline</a:t>
            </a:r>
            <a:endParaRPr lang="en-GB" dirty="0"/>
          </a:p>
        </p:txBody>
      </p:sp>
      <p:sp>
        <p:nvSpPr>
          <p:cNvPr id="8" name="TextBox 7"/>
          <p:cNvSpPr txBox="1"/>
          <p:nvPr/>
        </p:nvSpPr>
        <p:spPr>
          <a:xfrm>
            <a:off x="0" y="997982"/>
            <a:ext cx="9144000" cy="4832092"/>
          </a:xfrm>
          <a:prstGeom prst="rect">
            <a:avLst/>
          </a:prstGeom>
          <a:noFill/>
        </p:spPr>
        <p:txBody>
          <a:bodyPr wrap="square" rtlCol="0">
            <a:spAutoFit/>
          </a:bodyPr>
          <a:lstStyle/>
          <a:p>
            <a:r>
              <a:rPr lang="en-GB" sz="2800" dirty="0" smtClean="0"/>
              <a:t>Phase I: COMPLETED</a:t>
            </a:r>
          </a:p>
          <a:p>
            <a:pPr marL="285750" indent="-285750">
              <a:buFontTx/>
              <a:buChar char="-"/>
            </a:pPr>
            <a:r>
              <a:rPr lang="en-GB" sz="2800" dirty="0" smtClean="0"/>
              <a:t>Definition of the full needs and full integration in tunnel and first </a:t>
            </a:r>
            <a:r>
              <a:rPr lang="en-GB" sz="2800" dirty="0" err="1" smtClean="0"/>
              <a:t>analysiss</a:t>
            </a:r>
            <a:r>
              <a:rPr lang="en-GB" sz="2800" dirty="0" smtClean="0"/>
              <a:t> on surface: USED FOR THE INVITATION TO TENDER FOR THE CIVIL ENGINEERING DESIGN</a:t>
            </a:r>
          </a:p>
          <a:p>
            <a:r>
              <a:rPr lang="en-GB" sz="2800" dirty="0" smtClean="0"/>
              <a:t>Phase II: ONGOING</a:t>
            </a:r>
          </a:p>
          <a:p>
            <a:pPr marL="285750" indent="-285750">
              <a:buFontTx/>
              <a:buChar char="-"/>
            </a:pPr>
            <a:r>
              <a:rPr lang="en-GB" sz="2800" dirty="0" smtClean="0"/>
              <a:t>Optimisations of  volumes and of the  technical </a:t>
            </a:r>
            <a:r>
              <a:rPr lang="en-GB" sz="2800" dirty="0"/>
              <a:t>I</a:t>
            </a:r>
            <a:r>
              <a:rPr lang="en-GB" sz="2800" dirty="0" smtClean="0"/>
              <a:t>nfrastructure Specification (WP17). It will provide refine drawings for the SIGNATURE OF THE CIVIL ENGINEERING DESIGN. </a:t>
            </a:r>
            <a:r>
              <a:rPr lang="en-GB" sz="2800" b="1" i="1" dirty="0" smtClean="0">
                <a:solidFill>
                  <a:srgbClr val="FF0000"/>
                </a:solidFill>
              </a:rPr>
              <a:t>February 2016</a:t>
            </a:r>
          </a:p>
          <a:p>
            <a:r>
              <a:rPr lang="en-GB" sz="2800" dirty="0" smtClean="0"/>
              <a:t>Phase III: continuous improvement and refinement keeping in line the milestones for civil engineering activities</a:t>
            </a:r>
            <a:endParaRPr lang="en-GB" sz="2800" dirty="0"/>
          </a:p>
        </p:txBody>
      </p:sp>
      <p:pic>
        <p:nvPicPr>
          <p:cNvPr id="1026" name="Picture 2" descr="https://encrypted-tbn1.gstatic.com/images?q=tbn:ANd9GcTNIas51_NbD4fK3z8XHDpN66ky2d_soTIsgUTi5RTaF2IZtIqgY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675658"/>
            <a:ext cx="2087292" cy="127273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087292" y="5970933"/>
            <a:ext cx="7056708" cy="8623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Double decker it is  taking up speed, we can steer, but better do not break or it will be painful for passengers</a:t>
            </a:r>
            <a:endParaRPr lang="en-GB" dirty="0"/>
          </a:p>
        </p:txBody>
      </p:sp>
    </p:spTree>
    <p:extLst>
      <p:ext uri="{BB962C8B-B14F-4D97-AF65-F5344CB8AC3E}">
        <p14:creationId xmlns:p14="http://schemas.microsoft.com/office/powerpoint/2010/main" val="39442270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54628"/>
            <a:ext cx="8229600" cy="914400"/>
          </a:xfrm>
        </p:spPr>
        <p:txBody>
          <a:bodyPr/>
          <a:lstStyle/>
          <a:p>
            <a:r>
              <a:rPr lang="en-GB" dirty="0" smtClean="0"/>
              <a:t>Conclusions</a:t>
            </a:r>
            <a:endParaRPr lang="en-GB" dirty="0"/>
          </a:p>
        </p:txBody>
      </p:sp>
      <p:sp>
        <p:nvSpPr>
          <p:cNvPr id="5" name="Content Placeholder 4"/>
          <p:cNvSpPr>
            <a:spLocks noGrp="1"/>
          </p:cNvSpPr>
          <p:nvPr>
            <p:ph idx="1"/>
          </p:nvPr>
        </p:nvSpPr>
        <p:spPr>
          <a:xfrm>
            <a:off x="0" y="678180"/>
            <a:ext cx="9144000" cy="5859779"/>
          </a:xfrm>
        </p:spPr>
        <p:txBody>
          <a:bodyPr>
            <a:normAutofit/>
          </a:bodyPr>
          <a:lstStyle/>
          <a:p>
            <a:r>
              <a:rPr lang="en-GB" dirty="0" smtClean="0"/>
              <a:t>The approach for the installation of the supplies and services for the HL-LHC has been reviewed following the vibration studies</a:t>
            </a:r>
          </a:p>
          <a:p>
            <a:r>
              <a:rPr lang="en-GB" dirty="0" smtClean="0"/>
              <a:t>The Double Decker approach has been developed </a:t>
            </a:r>
            <a:r>
              <a:rPr lang="en-GB" dirty="0" smtClean="0"/>
              <a:t>and, </a:t>
            </a:r>
            <a:r>
              <a:rPr lang="en-GB" dirty="0" smtClean="0"/>
              <a:t>on the base of this </a:t>
            </a:r>
            <a:r>
              <a:rPr lang="en-GB" dirty="0" smtClean="0"/>
              <a:t>approach, </a:t>
            </a:r>
            <a:r>
              <a:rPr lang="en-GB" dirty="0" smtClean="0"/>
              <a:t>all the services identified by WP17 integrated</a:t>
            </a:r>
          </a:p>
          <a:p>
            <a:r>
              <a:rPr lang="en-GB" dirty="0" smtClean="0"/>
              <a:t>The volumes for the surface (not shown here) and underground infrastructures have been frozen as first complete Baseline on the </a:t>
            </a:r>
            <a:r>
              <a:rPr lang="en-GB" dirty="0" smtClean="0"/>
              <a:t>18</a:t>
            </a:r>
            <a:r>
              <a:rPr lang="en-GB" baseline="30000" dirty="0" smtClean="0"/>
              <a:t>th</a:t>
            </a:r>
            <a:r>
              <a:rPr lang="en-GB" dirty="0" smtClean="0"/>
              <a:t>/09/2015</a:t>
            </a:r>
            <a:endParaRPr lang="en-GB" dirty="0" smtClean="0"/>
          </a:p>
          <a:p>
            <a:endParaRPr lang="en-GB" dirty="0" smtClean="0"/>
          </a:p>
          <a:p>
            <a:endParaRPr lang="en-GB" dirty="0"/>
          </a:p>
        </p:txBody>
      </p:sp>
      <p:sp>
        <p:nvSpPr>
          <p:cNvPr id="2" name="Slide Number Placeholder 1"/>
          <p:cNvSpPr>
            <a:spLocks noGrp="1"/>
          </p:cNvSpPr>
          <p:nvPr>
            <p:ph type="sldNum" sz="quarter" idx="4"/>
          </p:nvPr>
        </p:nvSpPr>
        <p:spPr/>
        <p:txBody>
          <a:bodyPr/>
          <a:lstStyle/>
          <a:p>
            <a:fld id="{0FA004B2-1541-5046-B6F2-22AF56585712}" type="slidenum">
              <a:rPr lang="en-US" smtClean="0"/>
              <a:pPr/>
              <a:t>46</a:t>
            </a:fld>
            <a:endParaRPr lang="en-US"/>
          </a:p>
        </p:txBody>
      </p:sp>
      <mc:AlternateContent xmlns:mc="http://schemas.openxmlformats.org/markup-compatibility/2006" xmlns:a14="http://schemas.microsoft.com/office/drawing/2010/main">
        <mc:Choice Requires="a14">
          <p:sp>
            <p:nvSpPr>
              <p:cNvPr id="4" name="Footer Placeholder 3"/>
              <p:cNvSpPr>
                <a:spLocks noGrp="1"/>
              </p:cNvSpPr>
              <p:nvPr>
                <p:ph type="ftr" sz="quarter" idx="3"/>
              </p:nvPr>
            </p:nvSpPr>
            <p:spPr/>
            <p:txBody>
              <a:bodyPr/>
              <a:lstStyle/>
              <a:p>
                <a14:m>
                  <m:oMath xmlns:m="http://schemas.openxmlformats.org/officeDocument/2006/math">
                    <m:nary>
                      <m:naryPr>
                        <m:chr m:val="∰"/>
                        <m:limLoc m:val="undOvr"/>
                        <m:subHide m:val="on"/>
                        <m:supHide m:val="on"/>
                        <m:ctrlPr>
                          <a:rPr lang="en-GB" i="1" smtClean="0">
                            <a:solidFill>
                              <a:srgbClr val="FFFF00"/>
                            </a:solidFill>
                            <a:latin typeface="Cambria Math" panose="02040503050406030204" pitchFamily="18" charset="0"/>
                          </a:rPr>
                        </m:ctrlPr>
                      </m:naryPr>
                      <m:sub/>
                      <m:sup/>
                      <m:e>
                        <m:r>
                          <a:rPr lang="en-GB" i="1" smtClean="0">
                            <a:solidFill>
                              <a:srgbClr val="FFFF00"/>
                            </a:solidFill>
                            <a:latin typeface="Cambria Math" panose="02040503050406030204" pitchFamily="18" charset="0"/>
                          </a:rPr>
                          <m:t>𝑯𝑳</m:t>
                        </m:r>
                        <m:r>
                          <a:rPr lang="en-GB" i="1" smtClean="0">
                            <a:solidFill>
                              <a:srgbClr val="FFFF00"/>
                            </a:solidFill>
                            <a:latin typeface="Cambria Math" panose="02040503050406030204" pitchFamily="18" charset="0"/>
                          </a:rPr>
                          <m:t>−</m:t>
                        </m:r>
                        <m:r>
                          <a:rPr lang="en-GB" i="1" smtClean="0">
                            <a:solidFill>
                              <a:srgbClr val="FFFF00"/>
                            </a:solidFill>
                            <a:latin typeface="Cambria Math" panose="02040503050406030204" pitchFamily="18" charset="0"/>
                          </a:rPr>
                          <m:t>𝑳𝑯𝑪</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𝒊𝒏𝒕𝒆𝒈𝒓𝒂𝒕𝒊𝒐𝒏</m:t>
                        </m:r>
                        <m:r>
                          <a:rPr lang="en-GB" i="1" smtClean="0">
                            <a:solidFill>
                              <a:srgbClr val="FFFF00"/>
                            </a:solidFill>
                            <a:latin typeface="Cambria Math" panose="02040503050406030204" pitchFamily="18" charset="0"/>
                          </a:rPr>
                          <m:t> </m:t>
                        </m:r>
                        <m:r>
                          <a:rPr lang="en-GB" i="1" smtClean="0">
                            <a:solidFill>
                              <a:srgbClr val="FFFF00"/>
                            </a:solidFill>
                            <a:latin typeface="Cambria Math" panose="02040503050406030204" pitchFamily="18" charset="0"/>
                          </a:rPr>
                          <m:t>𝒕𝒆𝒂𝒎</m:t>
                        </m:r>
                      </m:e>
                    </m:nary>
                  </m:oMath>
                </a14:m>
                <a:r>
                  <a:rPr lang="en-GB" i="1" dirty="0" smtClean="0">
                    <a:solidFill>
                      <a:srgbClr val="FFFF00"/>
                    </a:solidFill>
                  </a:rPr>
                  <a:t>: dreams that shape the reality</a:t>
                </a:r>
                <a:endParaRPr lang="en-GB" i="1" dirty="0">
                  <a:solidFill>
                    <a:srgbClr val="FFFF00"/>
                  </a:solidFill>
                </a:endParaRPr>
              </a:p>
            </p:txBody>
          </p:sp>
        </mc:Choice>
        <mc:Fallback xmlns="">
          <p:sp>
            <p:nvSpPr>
              <p:cNvPr id="4" name="Footer Placeholder 3"/>
              <p:cNvSpPr>
                <a:spLocks noGrp="1" noRot="1" noChangeAspect="1" noMove="1" noResize="1" noEditPoints="1" noAdjustHandles="1" noChangeArrowheads="1" noChangeShapeType="1" noTextEdit="1"/>
              </p:cNvSpPr>
              <p:nvPr>
                <p:ph type="ftr" sz="quarter" idx="3"/>
              </p:nvPr>
            </p:nvSpPr>
            <p:spPr>
              <a:blipFill rotWithShape="0">
                <a:blip r:embed="rId2"/>
                <a:stretch>
                  <a:fillRect t="-61667" b="-96667"/>
                </a:stretch>
              </a:blipFill>
            </p:spPr>
            <p:txBody>
              <a:bodyPr/>
              <a:lstStyle/>
              <a:p>
                <a:r>
                  <a:rPr lang="en-GB">
                    <a:noFill/>
                  </a:rPr>
                  <a:t> </a:t>
                </a:r>
              </a:p>
            </p:txBody>
          </p:sp>
        </mc:Fallback>
      </mc:AlternateContent>
    </p:spTree>
    <p:extLst>
      <p:ext uri="{BB962C8B-B14F-4D97-AF65-F5344CB8AC3E}">
        <p14:creationId xmlns:p14="http://schemas.microsoft.com/office/powerpoint/2010/main" val="17682644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pPr/>
              <a:t>47</a:t>
            </a:fld>
            <a:endParaRPr lang="en-US"/>
          </a:p>
        </p:txBody>
      </p:sp>
      <p:sp>
        <p:nvSpPr>
          <p:cNvPr id="6" name="Title 5"/>
          <p:cNvSpPr>
            <a:spLocks noGrp="1"/>
          </p:cNvSpPr>
          <p:nvPr>
            <p:ph type="title"/>
          </p:nvPr>
        </p:nvSpPr>
        <p:spPr>
          <a:xfrm>
            <a:off x="828136" y="3388774"/>
            <a:ext cx="8229600" cy="914400"/>
          </a:xfrm>
        </p:spPr>
        <p:txBody>
          <a:bodyPr/>
          <a:lstStyle/>
          <a:p>
            <a:r>
              <a:rPr lang="en-GB" dirty="0" smtClean="0"/>
              <a:t>Extra slides</a:t>
            </a:r>
            <a:endParaRPr lang="en-GB" dirty="0"/>
          </a:p>
        </p:txBody>
      </p:sp>
    </p:spTree>
    <p:extLst>
      <p:ext uri="{BB962C8B-B14F-4D97-AF65-F5344CB8AC3E}">
        <p14:creationId xmlns:p14="http://schemas.microsoft.com/office/powerpoint/2010/main" val="73364849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2" cstate="email">
            <a:extLst>
              <a:ext uri="{28A0092B-C50C-407E-A947-70E740481C1C}">
                <a14:useLocalDpi xmlns:a14="http://schemas.microsoft.com/office/drawing/2010/main" val="0"/>
              </a:ext>
            </a:extLst>
          </a:blip>
          <a:srcRect l="16667" t="8004" r="13825" b="5919"/>
          <a:stretch/>
        </p:blipFill>
        <p:spPr>
          <a:xfrm>
            <a:off x="-153537" y="472799"/>
            <a:ext cx="2027639" cy="1392276"/>
          </a:xfrm>
          <a:prstGeom prst="rect">
            <a:avLst/>
          </a:prstGeom>
        </p:spPr>
      </p:pic>
      <p:sp>
        <p:nvSpPr>
          <p:cNvPr id="4" name="Slide Number Placeholder 3"/>
          <p:cNvSpPr>
            <a:spLocks noGrp="1"/>
          </p:cNvSpPr>
          <p:nvPr>
            <p:ph type="sldNum" sz="quarter" idx="12"/>
          </p:nvPr>
        </p:nvSpPr>
        <p:spPr/>
        <p:txBody>
          <a:bodyPr/>
          <a:lstStyle/>
          <a:p>
            <a:fld id="{A5130E66-A01C-4106-AA3D-DD0C37069243}" type="slidenum">
              <a:rPr lang="fr-FR" smtClean="0"/>
              <a:t>48</a:t>
            </a:fld>
            <a:endParaRPr lang="fr-FR"/>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16856" t="8003" r="8901" b="10189"/>
          <a:stretch/>
        </p:blipFill>
        <p:spPr>
          <a:xfrm>
            <a:off x="2005967" y="479414"/>
            <a:ext cx="2046185" cy="1250157"/>
          </a:xfrm>
          <a:prstGeom prst="rect">
            <a:avLst/>
          </a:prstGeom>
        </p:spPr>
      </p:pic>
      <p:sp>
        <p:nvSpPr>
          <p:cNvPr id="6" name="TextBox 5"/>
          <p:cNvSpPr txBox="1"/>
          <p:nvPr/>
        </p:nvSpPr>
        <p:spPr>
          <a:xfrm>
            <a:off x="2148404" y="179332"/>
            <a:ext cx="1672416"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2: 13 kA</a:t>
            </a: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l="24716" t="6636" r="16004" b="8481"/>
          <a:stretch/>
        </p:blipFill>
        <p:spPr>
          <a:xfrm>
            <a:off x="4489425" y="457985"/>
            <a:ext cx="1777139" cy="1410923"/>
          </a:xfrm>
          <a:prstGeom prst="rect">
            <a:avLst/>
          </a:prstGeom>
        </p:spPr>
      </p:pic>
      <p:sp>
        <p:nvSpPr>
          <p:cNvPr id="9" name="TextBox 8"/>
          <p:cNvSpPr txBox="1"/>
          <p:nvPr/>
        </p:nvSpPr>
        <p:spPr>
          <a:xfrm>
            <a:off x="4258093" y="188147"/>
            <a:ext cx="149051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3: 6 kA</a:t>
            </a:r>
          </a:p>
        </p:txBody>
      </p:sp>
      <p:pic>
        <p:nvPicPr>
          <p:cNvPr id="10" name="Picture 9"/>
          <p:cNvPicPr>
            <a:picLocks noChangeAspect="1"/>
          </p:cNvPicPr>
          <p:nvPr/>
        </p:nvPicPr>
        <p:blipFill rotWithShape="1">
          <a:blip r:embed="rId5" cstate="email">
            <a:extLst>
              <a:ext uri="{28A0092B-C50C-407E-A947-70E740481C1C}">
                <a14:useLocalDpi xmlns:a14="http://schemas.microsoft.com/office/drawing/2010/main" val="0"/>
              </a:ext>
            </a:extLst>
          </a:blip>
          <a:srcRect l="27178" r="22159"/>
          <a:stretch/>
        </p:blipFill>
        <p:spPr>
          <a:xfrm>
            <a:off x="6266564" y="399184"/>
            <a:ext cx="1396648" cy="1528524"/>
          </a:xfrm>
          <a:prstGeom prst="rect">
            <a:avLst/>
          </a:prstGeom>
        </p:spPr>
      </p:pic>
      <p:sp>
        <p:nvSpPr>
          <p:cNvPr id="11" name="TextBox 10"/>
          <p:cNvSpPr txBox="1"/>
          <p:nvPr/>
        </p:nvSpPr>
        <p:spPr>
          <a:xfrm>
            <a:off x="5919432" y="141257"/>
            <a:ext cx="1206138"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4: 2kA</a:t>
            </a:r>
          </a:p>
        </p:txBody>
      </p:sp>
      <p:sp>
        <p:nvSpPr>
          <p:cNvPr id="12" name="TextBox 11"/>
          <p:cNvSpPr txBox="1"/>
          <p:nvPr/>
        </p:nvSpPr>
        <p:spPr>
          <a:xfrm>
            <a:off x="27051" y="2551897"/>
            <a:ext cx="2629319"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4 * Type 7(0.12kA)= </a:t>
            </a:r>
            <a:r>
              <a:rPr lang="fr-FR" sz="1350" dirty="0" smtClean="0"/>
              <a:t>1 </a:t>
            </a:r>
            <a:r>
              <a:rPr lang="fr-FR" sz="1350" dirty="0"/>
              <a:t>racks</a:t>
            </a:r>
          </a:p>
        </p:txBody>
      </p:sp>
      <p:pic>
        <p:nvPicPr>
          <p:cNvPr id="14" name="Picture 13"/>
          <p:cNvPicPr>
            <a:picLocks noChangeAspect="1"/>
          </p:cNvPicPr>
          <p:nvPr/>
        </p:nvPicPr>
        <p:blipFill rotWithShape="1">
          <a:blip r:embed="rId6" cstate="email">
            <a:extLst>
              <a:ext uri="{28A0092B-C50C-407E-A947-70E740481C1C}">
                <a14:useLocalDpi xmlns:a14="http://schemas.microsoft.com/office/drawing/2010/main" val="0"/>
              </a:ext>
            </a:extLst>
          </a:blip>
          <a:srcRect l="29167" r="27083"/>
          <a:stretch/>
        </p:blipFill>
        <p:spPr>
          <a:xfrm>
            <a:off x="2705877" y="1822831"/>
            <a:ext cx="1103455" cy="1398464"/>
          </a:xfrm>
          <a:prstGeom prst="rect">
            <a:avLst/>
          </a:prstGeom>
        </p:spPr>
      </p:pic>
      <p:sp>
        <p:nvSpPr>
          <p:cNvPr id="15" name="TextBox 14"/>
          <p:cNvSpPr txBox="1"/>
          <p:nvPr/>
        </p:nvSpPr>
        <p:spPr>
          <a:xfrm>
            <a:off x="29543" y="1965576"/>
            <a:ext cx="2656508"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2 * Type 5(0.3kA) = </a:t>
            </a:r>
            <a:r>
              <a:rPr lang="fr-FR" sz="1350" dirty="0" smtClean="0"/>
              <a:t>1 </a:t>
            </a:r>
            <a:r>
              <a:rPr lang="fr-FR" sz="1350" dirty="0"/>
              <a:t>racks</a:t>
            </a:r>
          </a:p>
        </p:txBody>
      </p:sp>
      <p:sp>
        <p:nvSpPr>
          <p:cNvPr id="17" name="TextBox 16"/>
          <p:cNvSpPr txBox="1"/>
          <p:nvPr/>
        </p:nvSpPr>
        <p:spPr>
          <a:xfrm>
            <a:off x="29542" y="2265658"/>
            <a:ext cx="2656509"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2 * Type 6(0.2kA) = </a:t>
            </a:r>
            <a:r>
              <a:rPr lang="fr-FR" sz="1350" dirty="0" smtClean="0"/>
              <a:t>1 </a:t>
            </a:r>
            <a:r>
              <a:rPr lang="fr-FR" sz="1350" dirty="0"/>
              <a:t>racks</a:t>
            </a:r>
          </a:p>
        </p:txBody>
      </p:sp>
      <p:sp>
        <p:nvSpPr>
          <p:cNvPr id="19" name="TextBox 18"/>
          <p:cNvSpPr txBox="1"/>
          <p:nvPr/>
        </p:nvSpPr>
        <p:spPr>
          <a:xfrm>
            <a:off x="27051" y="141257"/>
            <a:ext cx="1611967"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1: 16.5kA</a:t>
            </a:r>
          </a:p>
        </p:txBody>
      </p:sp>
      <p:pic>
        <p:nvPicPr>
          <p:cNvPr id="18" name="Picture 17"/>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003348" y="1965576"/>
            <a:ext cx="3632304" cy="2005253"/>
          </a:xfrm>
          <a:prstGeom prst="rect">
            <a:avLst/>
          </a:prstGeom>
        </p:spPr>
      </p:pic>
      <p:sp>
        <p:nvSpPr>
          <p:cNvPr id="21" name="TextBox 20"/>
          <p:cNvSpPr txBox="1"/>
          <p:nvPr/>
        </p:nvSpPr>
        <p:spPr>
          <a:xfrm>
            <a:off x="6266564" y="1924684"/>
            <a:ext cx="787665"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≈12 m2</a:t>
            </a:r>
            <a:endParaRPr lang="fr-FR" sz="1350" dirty="0"/>
          </a:p>
        </p:txBody>
      </p:sp>
      <p:sp>
        <p:nvSpPr>
          <p:cNvPr id="22" name="TextBox 21"/>
          <p:cNvSpPr txBox="1"/>
          <p:nvPr/>
        </p:nvSpPr>
        <p:spPr>
          <a:xfrm>
            <a:off x="5475094" y="1924684"/>
            <a:ext cx="79147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“switch”</a:t>
            </a:r>
            <a:endParaRPr lang="fr-FR" sz="1350" dirty="0"/>
          </a:p>
        </p:txBody>
      </p:sp>
      <p:sp>
        <p:nvSpPr>
          <p:cNvPr id="23" name="TextBox 22"/>
          <p:cNvSpPr txBox="1"/>
          <p:nvPr/>
        </p:nvSpPr>
        <p:spPr>
          <a:xfrm>
            <a:off x="8378408" y="2159436"/>
            <a:ext cx="600435"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dump</a:t>
            </a:r>
            <a:endParaRPr lang="fr-FR" sz="1350" dirty="0"/>
          </a:p>
        </p:txBody>
      </p:sp>
      <p:graphicFrame>
        <p:nvGraphicFramePr>
          <p:cNvPr id="32" name="Table 31"/>
          <p:cNvGraphicFramePr>
            <a:graphicFrameLocks noGrp="1"/>
          </p:cNvGraphicFramePr>
          <p:nvPr>
            <p:extLst/>
          </p:nvPr>
        </p:nvGraphicFramePr>
        <p:xfrm>
          <a:off x="-10411" y="3873260"/>
          <a:ext cx="6276975" cy="737236"/>
        </p:xfrm>
        <a:graphic>
          <a:graphicData uri="http://schemas.openxmlformats.org/drawingml/2006/table">
            <a:tbl>
              <a:tblPr/>
              <a:tblGrid>
                <a:gridCol w="1337467"/>
                <a:gridCol w="1337467"/>
                <a:gridCol w="911909"/>
                <a:gridCol w="879341"/>
                <a:gridCol w="827232"/>
                <a:gridCol w="983559"/>
              </a:tblGrid>
              <a:tr h="234901">
                <a:tc rowSpan="2">
                  <a:txBody>
                    <a:bodyPr/>
                    <a:lstStyle/>
                    <a:p>
                      <a:pPr algn="ctr" fontAlgn="b"/>
                      <a:r>
                        <a:rPr lang="fr-FR" sz="1400" b="1" i="0" u="none" strike="noStrike" dirty="0">
                          <a:solidFill>
                            <a:srgbClr val="000000"/>
                          </a:solidFill>
                          <a:effectLst/>
                          <a:latin typeface="Calibri" panose="020F0502020204030204" pitchFamily="34" charset="0"/>
                        </a:rPr>
                        <a:t>Location</a:t>
                      </a:r>
                    </a:p>
                  </a:txBody>
                  <a:tcPr marL="7144" marR="7144" marT="71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1200" b="1" i="0" u="none" strike="noStrike" dirty="0" err="1">
                          <a:solidFill>
                            <a:srgbClr val="000000"/>
                          </a:solidFill>
                          <a:effectLst/>
                          <a:latin typeface="Calibri" panose="020F0502020204030204" pitchFamily="34" charset="0"/>
                        </a:rPr>
                        <a:t>Quench</a:t>
                      </a:r>
                      <a:r>
                        <a:rPr lang="fr-FR" sz="1200" b="1" i="0" u="none" strike="noStrike" dirty="0">
                          <a:solidFill>
                            <a:srgbClr val="000000"/>
                          </a:solidFill>
                          <a:effectLst/>
                          <a:latin typeface="Calibri" panose="020F0502020204030204" pitchFamily="34" charset="0"/>
                        </a:rPr>
                        <a:t> </a:t>
                      </a:r>
                      <a:r>
                        <a:rPr lang="fr-FR" sz="1200" b="1" i="0" u="none" strike="noStrike" dirty="0" err="1">
                          <a:solidFill>
                            <a:srgbClr val="000000"/>
                          </a:solidFill>
                          <a:effectLst/>
                          <a:latin typeface="Calibri" panose="020F0502020204030204" pitchFamily="34" charset="0"/>
                        </a:rPr>
                        <a:t>Detection</a:t>
                      </a:r>
                      <a:r>
                        <a:rPr lang="fr-FR" sz="1200" b="1" i="0" u="none" strike="noStrike" dirty="0">
                          <a:solidFill>
                            <a:srgbClr val="000000"/>
                          </a:solidFill>
                          <a:effectLst/>
                          <a:latin typeface="Calibri" panose="020F0502020204030204" pitchFamily="34" charset="0"/>
                        </a:rPr>
                        <a:t> </a:t>
                      </a:r>
                      <a:r>
                        <a:rPr lang="fr-FR" sz="1200" b="1" i="0" u="none" strike="noStrike" dirty="0" err="1">
                          <a:solidFill>
                            <a:srgbClr val="000000"/>
                          </a:solidFill>
                          <a:effectLst/>
                          <a:latin typeface="Calibri" panose="020F0502020204030204" pitchFamily="34" charset="0"/>
                        </a:rPr>
                        <a:t>Systems</a:t>
                      </a:r>
                      <a:r>
                        <a:rPr lang="fr-FR" sz="1200" b="1" i="0" u="none" strike="noStrike" dirty="0">
                          <a:solidFill>
                            <a:srgbClr val="000000"/>
                          </a:solidFill>
                          <a:effectLst/>
                          <a:latin typeface="Calibri" panose="020F0502020204030204" pitchFamily="34" charset="0"/>
                        </a:rPr>
                        <a:t> (QDS)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200" b="1" i="0" u="none" strike="noStrike" dirty="0">
                          <a:solidFill>
                            <a:srgbClr val="000000"/>
                          </a:solidFill>
                          <a:effectLst/>
                          <a:latin typeface="Calibri" panose="020F0502020204030204" pitchFamily="34" charset="0"/>
                        </a:rPr>
                        <a:t>PIC</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200" b="1" i="0" u="none" strike="noStrike">
                          <a:solidFill>
                            <a:srgbClr val="000000"/>
                          </a:solidFill>
                          <a:effectLst/>
                          <a:latin typeface="Calibri" panose="020F0502020204030204" pitchFamily="34" charset="0"/>
                        </a:rPr>
                        <a:t>WIC/ FMCM</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200" b="1" i="0" u="none" strike="noStrike" dirty="0">
                          <a:solidFill>
                            <a:srgbClr val="000000"/>
                          </a:solidFill>
                          <a:effectLst/>
                          <a:latin typeface="Calibri" panose="020F0502020204030204" pitchFamily="34" charset="0"/>
                        </a:rPr>
                        <a:t>BIS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1200" b="1" i="0" u="none" strike="noStrike" dirty="0">
                          <a:solidFill>
                            <a:srgbClr val="000000"/>
                          </a:solidFill>
                          <a:effectLst/>
                          <a:latin typeface="Calibri" panose="020F0502020204030204" pitchFamily="34" charset="0"/>
                        </a:rPr>
                        <a:t>CLIQ</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71E2"/>
                    </a:solidFill>
                  </a:tcPr>
                </a:tc>
              </a:tr>
              <a:tr h="185738">
                <a:tc vMerge="1">
                  <a:txBody>
                    <a:bodyPr/>
                    <a:lstStyle/>
                    <a:p>
                      <a:endParaRPr lang="fr-FR"/>
                    </a:p>
                  </a:txBody>
                  <a:tcPr/>
                </a:tc>
                <a:tc>
                  <a:txBody>
                    <a:bodyPr/>
                    <a:lstStyle/>
                    <a:p>
                      <a:pPr algn="ctr" fontAlgn="b"/>
                      <a:r>
                        <a:rPr lang="fr-FR" sz="11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1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100" b="0" i="0" u="none" strike="noStrike">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100" b="0" i="0" u="none" strike="noStrike">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9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171E2"/>
                    </a:solidFill>
                  </a:tcPr>
                </a:tc>
              </a:tr>
              <a:tr h="178594">
                <a:tc>
                  <a:txBody>
                    <a:bodyPr/>
                    <a:lstStyle/>
                    <a:p>
                      <a:pPr algn="ctr" fontAlgn="b"/>
                      <a:r>
                        <a:rPr lang="fr-FR" sz="1100" b="0" i="0" u="none" strike="noStrike">
                          <a:solidFill>
                            <a:srgbClr val="000000"/>
                          </a:solidFill>
                          <a:effectLst/>
                          <a:latin typeface="Calibri" panose="020F0502020204030204" pitchFamily="34" charset="0"/>
                        </a:rPr>
                        <a:t>L1</a:t>
                      </a:r>
                    </a:p>
                  </a:txBody>
                  <a:tcPr marL="7144" marR="7144" marT="71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8</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100" b="0" i="0" u="none" strike="noStrike" dirty="0">
                          <a:solidFill>
                            <a:srgbClr val="000000"/>
                          </a:solidFill>
                          <a:effectLst/>
                          <a:latin typeface="Calibri" panose="020F0502020204030204" pitchFamily="34" charset="0"/>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100" b="0" i="0" u="none" strike="noStrike">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100" b="0" i="0" u="none" strike="noStrike" dirty="0">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900" b="0" i="0" u="none" strike="noStrike" dirty="0">
                          <a:solidFill>
                            <a:srgbClr val="000000"/>
                          </a:solidFill>
                          <a:effectLst/>
                          <a:latin typeface="Calibri" panose="020F0502020204030204" pitchFamily="34" charset="0"/>
                        </a:rPr>
                        <a:t>22</a:t>
                      </a:r>
                    </a:p>
                  </a:txBody>
                  <a:tcPr marL="7144" marR="7144" marT="71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71E2"/>
                    </a:solidFill>
                  </a:tcPr>
                </a:tc>
              </a:tr>
            </a:tbl>
          </a:graphicData>
        </a:graphic>
      </p:graphicFrame>
      <p:pic>
        <p:nvPicPr>
          <p:cNvPr id="33" name="Picture 32"/>
          <p:cNvPicPr>
            <a:picLocks noChangeAspect="1"/>
          </p:cNvPicPr>
          <p:nvPr/>
        </p:nvPicPr>
        <p:blipFill rotWithShape="1">
          <a:blip r:embed="rId8" cstate="email">
            <a:extLst>
              <a:ext uri="{28A0092B-C50C-407E-A947-70E740481C1C}">
                <a14:useLocalDpi xmlns:a14="http://schemas.microsoft.com/office/drawing/2010/main" val="0"/>
              </a:ext>
            </a:extLst>
          </a:blip>
          <a:srcRect l="6904" t="14273" r="2746" b="14362"/>
          <a:stretch/>
        </p:blipFill>
        <p:spPr>
          <a:xfrm flipH="1">
            <a:off x="1537009" y="4627021"/>
            <a:ext cx="4102769" cy="212821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cxnSp>
        <p:nvCxnSpPr>
          <p:cNvPr id="34" name="Straight Arrow Connector 33"/>
          <p:cNvCxnSpPr/>
          <p:nvPr/>
        </p:nvCxnSpPr>
        <p:spPr>
          <a:xfrm>
            <a:off x="2237740" y="4610496"/>
            <a:ext cx="0" cy="4274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32" idx="2"/>
          </p:cNvCxnSpPr>
          <p:nvPr/>
        </p:nvCxnSpPr>
        <p:spPr>
          <a:xfrm flipH="1">
            <a:off x="2824868" y="4610496"/>
            <a:ext cx="303208" cy="4274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4296981" y="4622794"/>
            <a:ext cx="1342797" cy="10161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3995500" y="4610496"/>
            <a:ext cx="1536850" cy="15625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4885835" y="4622794"/>
            <a:ext cx="424887" cy="14515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453726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2" cstate="email">
            <a:extLst>
              <a:ext uri="{28A0092B-C50C-407E-A947-70E740481C1C}">
                <a14:useLocalDpi xmlns:a14="http://schemas.microsoft.com/office/drawing/2010/main" val="0"/>
              </a:ext>
            </a:extLst>
          </a:blip>
          <a:srcRect t="15684" b="41501"/>
          <a:stretch/>
        </p:blipFill>
        <p:spPr>
          <a:xfrm>
            <a:off x="73215" y="987828"/>
            <a:ext cx="9168755" cy="2215418"/>
          </a:xfrm>
          <a:prstGeom prst="rect">
            <a:avLst/>
          </a:prstGeom>
        </p:spPr>
        <p:style>
          <a:lnRef idx="2">
            <a:schemeClr val="dk1"/>
          </a:lnRef>
          <a:fillRef idx="1">
            <a:schemeClr val="lt1"/>
          </a:fillRef>
          <a:effectRef idx="0">
            <a:schemeClr val="dk1"/>
          </a:effectRef>
          <a:fontRef idx="minor">
            <a:schemeClr val="dk1"/>
          </a:fontRef>
        </p:style>
      </p:pic>
      <p:pic>
        <p:nvPicPr>
          <p:cNvPr id="7" name="Picture 6"/>
          <p:cNvPicPr>
            <a:picLocks noChangeAspect="1"/>
          </p:cNvPicPr>
          <p:nvPr/>
        </p:nvPicPr>
        <p:blipFill rotWithShape="1">
          <a:blip r:embed="rId3" cstate="email">
            <a:extLst>
              <a:ext uri="{28A0092B-C50C-407E-A947-70E740481C1C}">
                <a14:useLocalDpi xmlns:a14="http://schemas.microsoft.com/office/drawing/2010/main" val="0"/>
              </a:ext>
            </a:extLst>
          </a:blip>
          <a:srcRect l="31818" t="13567" r="30303" b="27505"/>
          <a:stretch/>
        </p:blipFill>
        <p:spPr>
          <a:xfrm>
            <a:off x="945124" y="4281093"/>
            <a:ext cx="2857500" cy="2508585"/>
          </a:xfrm>
          <a:prstGeom prst="rect">
            <a:avLst/>
          </a:prstGeom>
        </p:spPr>
      </p:pic>
      <p:sp>
        <p:nvSpPr>
          <p:cNvPr id="8" name="TextBox 7"/>
          <p:cNvSpPr txBox="1"/>
          <p:nvPr/>
        </p:nvSpPr>
        <p:spPr>
          <a:xfrm>
            <a:off x="6588149" y="244836"/>
            <a:ext cx="2255921"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2* 4 RACKS  (UR)</a:t>
            </a:r>
          </a:p>
          <a:p>
            <a:r>
              <a:rPr lang="en-GB" sz="1350" dirty="0" smtClean="0"/>
              <a:t>2*1 </a:t>
            </a:r>
            <a:r>
              <a:rPr lang="en-GB" sz="1350" dirty="0"/>
              <a:t>RACKS (UA13/17)</a:t>
            </a:r>
            <a:endParaRPr lang="fr-FR" sz="1350" dirty="0"/>
          </a:p>
        </p:txBody>
      </p:sp>
      <p:cxnSp>
        <p:nvCxnSpPr>
          <p:cNvPr id="10" name="Straight Arrow Connector 9"/>
          <p:cNvCxnSpPr>
            <a:stCxn id="11" idx="4"/>
          </p:cNvCxnSpPr>
          <p:nvPr/>
        </p:nvCxnSpPr>
        <p:spPr>
          <a:xfrm>
            <a:off x="2752512" y="2637009"/>
            <a:ext cx="41966" cy="30841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Oval 10"/>
          <p:cNvSpPr/>
          <p:nvPr/>
        </p:nvSpPr>
        <p:spPr>
          <a:xfrm>
            <a:off x="2599109" y="2384345"/>
            <a:ext cx="306806" cy="252664"/>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2" name="Oval 11"/>
          <p:cNvSpPr/>
          <p:nvPr/>
        </p:nvSpPr>
        <p:spPr>
          <a:xfrm>
            <a:off x="6172345" y="2364579"/>
            <a:ext cx="306806" cy="252664"/>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pic>
        <p:nvPicPr>
          <p:cNvPr id="13" name="Picture 12"/>
          <p:cNvPicPr>
            <a:picLocks noChangeAspect="1"/>
          </p:cNvPicPr>
          <p:nvPr/>
        </p:nvPicPr>
        <p:blipFill rotWithShape="1">
          <a:blip r:embed="rId4" cstate="email">
            <a:extLst>
              <a:ext uri="{28A0092B-C50C-407E-A947-70E740481C1C}">
                <a14:useLocalDpi xmlns:a14="http://schemas.microsoft.com/office/drawing/2010/main" val="0"/>
              </a:ext>
            </a:extLst>
          </a:blip>
          <a:srcRect l="35053" t="32785" r="37117" b="26091"/>
          <a:stretch/>
        </p:blipFill>
        <p:spPr>
          <a:xfrm>
            <a:off x="6815889" y="5019024"/>
            <a:ext cx="2099511" cy="1750595"/>
          </a:xfrm>
          <a:prstGeom prst="rect">
            <a:avLst/>
          </a:prstGeom>
        </p:spPr>
      </p:pic>
      <p:cxnSp>
        <p:nvCxnSpPr>
          <p:cNvPr id="14" name="Straight Arrow Connector 13"/>
          <p:cNvCxnSpPr/>
          <p:nvPr/>
        </p:nvCxnSpPr>
        <p:spPr>
          <a:xfrm>
            <a:off x="6359549" y="2592348"/>
            <a:ext cx="2160528" cy="31734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Oval 17"/>
          <p:cNvSpPr/>
          <p:nvPr/>
        </p:nvSpPr>
        <p:spPr>
          <a:xfrm>
            <a:off x="7334106" y="1305540"/>
            <a:ext cx="306806" cy="252664"/>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9" name="Oval 18"/>
          <p:cNvSpPr/>
          <p:nvPr/>
        </p:nvSpPr>
        <p:spPr>
          <a:xfrm>
            <a:off x="791721" y="1264456"/>
            <a:ext cx="306806" cy="252664"/>
          </a:xfrm>
          <a:prstGeom prst="ellipse">
            <a:avLst/>
          </a:prstGeom>
          <a:solidFill>
            <a:srgbClr val="F76239">
              <a:alpha val="32941"/>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22" name="Slide Number Placeholder 21"/>
          <p:cNvSpPr>
            <a:spLocks noGrp="1"/>
          </p:cNvSpPr>
          <p:nvPr>
            <p:ph type="sldNum" sz="quarter" idx="12"/>
          </p:nvPr>
        </p:nvSpPr>
        <p:spPr/>
        <p:txBody>
          <a:bodyPr/>
          <a:lstStyle/>
          <a:p>
            <a:fld id="{00A460FC-F54D-41CF-83B0-F33F7BBFD3DE}" type="slidenum">
              <a:rPr lang="fr-FR" smtClean="0"/>
              <a:t>49</a:t>
            </a:fld>
            <a:endParaRPr lang="fr-FR"/>
          </a:p>
        </p:txBody>
      </p:sp>
      <p:sp>
        <p:nvSpPr>
          <p:cNvPr id="15" name="Title 18"/>
          <p:cNvSpPr txBox="1">
            <a:spLocks/>
          </p:cNvSpPr>
          <p:nvPr/>
        </p:nvSpPr>
        <p:spPr>
          <a:xfrm>
            <a:off x="-24754" y="0"/>
            <a:ext cx="9168753" cy="70847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dirty="0" smtClean="0"/>
              <a:t>Survey</a:t>
            </a:r>
            <a:endParaRPr lang="en-GB" dirty="0"/>
          </a:p>
        </p:txBody>
      </p:sp>
    </p:spTree>
    <p:extLst>
      <p:ext uri="{BB962C8B-B14F-4D97-AF65-F5344CB8AC3E}">
        <p14:creationId xmlns:p14="http://schemas.microsoft.com/office/powerpoint/2010/main" val="28425005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686800" y="6537960"/>
            <a:ext cx="457200" cy="320040"/>
          </a:xfrm>
          <a:prstGeom prst="rect">
            <a:avLst/>
          </a:prstGeom>
        </p:spPr>
        <p:txBody>
          <a:bodyPr/>
          <a:lstStyle/>
          <a:p>
            <a:fld id="{0FA004B2-1541-5046-B6F2-22AF56585712}" type="slidenum">
              <a:rPr lang="en-US" smtClean="0"/>
              <a:t>5</a:t>
            </a:fld>
            <a:endParaRPr lang="en-US"/>
          </a:p>
        </p:txBody>
      </p:sp>
      <p:sp>
        <p:nvSpPr>
          <p:cNvPr id="3" name="Title 2"/>
          <p:cNvSpPr>
            <a:spLocks noGrp="1"/>
          </p:cNvSpPr>
          <p:nvPr>
            <p:ph type="title"/>
          </p:nvPr>
        </p:nvSpPr>
        <p:spPr>
          <a:xfrm>
            <a:off x="179513" y="-5680"/>
            <a:ext cx="8745032" cy="914400"/>
          </a:xfrm>
        </p:spPr>
        <p:txBody>
          <a:bodyPr/>
          <a:lstStyle/>
          <a:p>
            <a:pPr algn="ctr"/>
            <a:r>
              <a:rPr lang="en-US" dirty="0" smtClean="0"/>
              <a:t>Effect of vibrations on the beam</a:t>
            </a:r>
            <a:endParaRPr lang="en-US" dirty="0"/>
          </a:p>
        </p:txBody>
      </p:sp>
      <p:sp>
        <p:nvSpPr>
          <p:cNvPr id="4" name="Content Placeholder 3"/>
          <p:cNvSpPr>
            <a:spLocks noGrp="1"/>
          </p:cNvSpPr>
          <p:nvPr>
            <p:ph idx="1"/>
          </p:nvPr>
        </p:nvSpPr>
        <p:spPr>
          <a:xfrm>
            <a:off x="179513" y="881409"/>
            <a:ext cx="8745033" cy="5351052"/>
          </a:xfrm>
          <a:solidFill>
            <a:schemeClr val="bg1"/>
          </a:solidFill>
        </p:spPr>
        <p:txBody>
          <a:bodyPr>
            <a:noAutofit/>
          </a:bodyPr>
          <a:lstStyle/>
          <a:p>
            <a:pPr marL="0" lvl="1" indent="0">
              <a:lnSpc>
                <a:spcPct val="100000"/>
              </a:lnSpc>
              <a:spcBef>
                <a:spcPts val="0"/>
              </a:spcBef>
              <a:spcAft>
                <a:spcPts val="600"/>
              </a:spcAft>
              <a:buNone/>
            </a:pPr>
            <a:r>
              <a:rPr lang="en-US" sz="1800" b="1" dirty="0" smtClean="0">
                <a:solidFill>
                  <a:schemeClr val="tx1"/>
                </a:solidFill>
              </a:rPr>
              <a:t>Effect of construction works next to IR1/5:</a:t>
            </a:r>
          </a:p>
          <a:p>
            <a:pPr marL="285750" lvl="2" indent="-285750">
              <a:lnSpc>
                <a:spcPct val="100000"/>
              </a:lnSpc>
              <a:spcBef>
                <a:spcPts val="0"/>
              </a:spcBef>
              <a:buClr>
                <a:srgbClr val="3366FF"/>
              </a:buClr>
            </a:pPr>
            <a:r>
              <a:rPr lang="en-US" sz="1800" dirty="0" smtClean="0">
                <a:solidFill>
                  <a:srgbClr val="000000"/>
                </a:solidFill>
              </a:rPr>
              <a:t>main effect is a </a:t>
            </a:r>
            <a:r>
              <a:rPr lang="en-US" sz="1800" b="1" dirty="0" smtClean="0">
                <a:solidFill>
                  <a:srgbClr val="000000"/>
                </a:solidFill>
              </a:rPr>
              <a:t>closed orbit distortion </a:t>
            </a:r>
            <a:r>
              <a:rPr lang="en-US" sz="1800" dirty="0" smtClean="0">
                <a:solidFill>
                  <a:srgbClr val="000000"/>
                </a:solidFill>
              </a:rPr>
              <a:t>due to displacement of </a:t>
            </a:r>
            <a:r>
              <a:rPr lang="en-US" sz="1800" dirty="0" err="1" smtClean="0">
                <a:solidFill>
                  <a:srgbClr val="000000"/>
                </a:solidFill>
              </a:rPr>
              <a:t>quadrupoles</a:t>
            </a:r>
            <a:endParaRPr lang="en-US" sz="1800" dirty="0">
              <a:solidFill>
                <a:srgbClr val="000000"/>
              </a:solidFill>
            </a:endParaRPr>
          </a:p>
          <a:p>
            <a:pPr marL="285750" lvl="2" indent="-285750">
              <a:lnSpc>
                <a:spcPct val="100000"/>
              </a:lnSpc>
              <a:spcBef>
                <a:spcPts val="0"/>
              </a:spcBef>
              <a:buClr>
                <a:srgbClr val="3366FF"/>
              </a:buClr>
            </a:pPr>
            <a:r>
              <a:rPr lang="en-US" sz="1800" dirty="0" smtClean="0">
                <a:solidFill>
                  <a:srgbClr val="000000"/>
                </a:solidFill>
              </a:rPr>
              <a:t>long term (weeks) drifts could be compensated with orbit correctors or more frequent alignment campaigns</a:t>
            </a:r>
          </a:p>
          <a:p>
            <a:pPr marL="285750" lvl="2" indent="-285750">
              <a:lnSpc>
                <a:spcPct val="100000"/>
              </a:lnSpc>
              <a:spcBef>
                <a:spcPts val="0"/>
              </a:spcBef>
              <a:buClr>
                <a:srgbClr val="3366FF"/>
              </a:buClr>
            </a:pPr>
            <a:r>
              <a:rPr lang="en-US" sz="1800" dirty="0" smtClean="0">
                <a:solidFill>
                  <a:srgbClr val="000000"/>
                </a:solidFill>
              </a:rPr>
              <a:t>short term drifts (minutes/hours) could be compensated by current orbit feedback</a:t>
            </a:r>
          </a:p>
          <a:p>
            <a:pPr marL="285750" lvl="2" indent="-285750">
              <a:lnSpc>
                <a:spcPct val="100000"/>
              </a:lnSpc>
              <a:spcBef>
                <a:spcPts val="0"/>
              </a:spcBef>
              <a:buClr>
                <a:srgbClr val="3366FF"/>
              </a:buClr>
            </a:pPr>
            <a:r>
              <a:rPr lang="en-US" sz="1800" dirty="0" smtClean="0">
                <a:solidFill>
                  <a:srgbClr val="000000"/>
                </a:solidFill>
              </a:rPr>
              <a:t>low frequency vibrations can not be compensated by current orbit feedback</a:t>
            </a:r>
          </a:p>
          <a:p>
            <a:pPr marL="514350" lvl="3" indent="-285750">
              <a:lnSpc>
                <a:spcPct val="100000"/>
              </a:lnSpc>
              <a:spcBef>
                <a:spcPts val="0"/>
              </a:spcBef>
              <a:buClr>
                <a:srgbClr val="3366FF"/>
              </a:buClr>
              <a:buFont typeface="Lucida Grande"/>
              <a:buChar char="-"/>
            </a:pPr>
            <a:r>
              <a:rPr lang="en-US" sz="1800" dirty="0" smtClean="0">
                <a:solidFill>
                  <a:srgbClr val="000000"/>
                </a:solidFill>
              </a:rPr>
              <a:t>largest contribution is expected from the </a:t>
            </a:r>
            <a:r>
              <a:rPr lang="en-US" sz="1800" b="1" dirty="0">
                <a:solidFill>
                  <a:srgbClr val="000000"/>
                </a:solidFill>
              </a:rPr>
              <a:t>inner triplet </a:t>
            </a:r>
            <a:r>
              <a:rPr lang="en-US" sz="1800" dirty="0">
                <a:solidFill>
                  <a:srgbClr val="000000"/>
                </a:solidFill>
              </a:rPr>
              <a:t>during collision due </a:t>
            </a:r>
            <a:r>
              <a:rPr lang="en-US" sz="1800" dirty="0" smtClean="0">
                <a:solidFill>
                  <a:srgbClr val="000000"/>
                </a:solidFill>
              </a:rPr>
              <a:t>to high β-function and strength</a:t>
            </a:r>
          </a:p>
          <a:p>
            <a:pPr marL="514350" lvl="3" indent="-285750">
              <a:lnSpc>
                <a:spcPct val="100000"/>
              </a:lnSpc>
              <a:spcBef>
                <a:spcPts val="0"/>
              </a:spcBef>
              <a:buClr>
                <a:srgbClr val="3366FF"/>
              </a:buClr>
              <a:buFont typeface="Lucida Grande"/>
              <a:buChar char="-"/>
            </a:pPr>
            <a:r>
              <a:rPr lang="en-US" sz="1800" dirty="0" smtClean="0">
                <a:solidFill>
                  <a:srgbClr val="000000"/>
                </a:solidFill>
              </a:rPr>
              <a:t>main effects:</a:t>
            </a:r>
          </a:p>
          <a:p>
            <a:pPr marL="742950" lvl="4" indent="-285750">
              <a:lnSpc>
                <a:spcPct val="100000"/>
              </a:lnSpc>
              <a:buClr>
                <a:srgbClr val="3366FF"/>
              </a:buClr>
              <a:buFont typeface="Lucida Grande"/>
              <a:buChar char="-"/>
            </a:pPr>
            <a:r>
              <a:rPr lang="en-US" sz="1800" b="1" dirty="0" smtClean="0">
                <a:solidFill>
                  <a:srgbClr val="000000"/>
                </a:solidFill>
              </a:rPr>
              <a:t>luminosity loss </a:t>
            </a:r>
            <a:r>
              <a:rPr lang="en-US" sz="1800" dirty="0" smtClean="0">
                <a:solidFill>
                  <a:srgbClr val="000000"/>
                </a:solidFill>
              </a:rPr>
              <a:t>due to separation of the beams</a:t>
            </a:r>
          </a:p>
          <a:p>
            <a:pPr marL="742950" lvl="4" indent="-285750">
              <a:lnSpc>
                <a:spcPct val="100000"/>
              </a:lnSpc>
              <a:buClr>
                <a:srgbClr val="3366FF"/>
              </a:buClr>
              <a:buFont typeface="Lucida Grande"/>
              <a:buChar char="-"/>
            </a:pPr>
            <a:r>
              <a:rPr lang="en-US" sz="1800" b="1" dirty="0" smtClean="0">
                <a:solidFill>
                  <a:srgbClr val="000000"/>
                </a:solidFill>
              </a:rPr>
              <a:t>increased losses at collimators </a:t>
            </a:r>
            <a:r>
              <a:rPr lang="en-US" sz="1800" dirty="0" smtClean="0">
                <a:solidFill>
                  <a:srgbClr val="000000"/>
                </a:solidFill>
              </a:rPr>
              <a:t>(Run I: around 40 </a:t>
            </a:r>
            <a:r>
              <a:rPr lang="el-GR" sz="1800" dirty="0">
                <a:solidFill>
                  <a:srgbClr val="000000"/>
                </a:solidFill>
              </a:rPr>
              <a:t>μ</a:t>
            </a:r>
            <a:r>
              <a:rPr lang="en-US" sz="1800" dirty="0">
                <a:solidFill>
                  <a:srgbClr val="000000"/>
                </a:solidFill>
              </a:rPr>
              <a:t>m orbit deviation at </a:t>
            </a:r>
            <a:r>
              <a:rPr lang="en-US" sz="1800" dirty="0" smtClean="0">
                <a:solidFill>
                  <a:srgbClr val="000000"/>
                </a:solidFill>
              </a:rPr>
              <a:t>TCPs </a:t>
            </a:r>
            <a:r>
              <a:rPr lang="en-US" sz="1800" dirty="0">
                <a:solidFill>
                  <a:srgbClr val="000000"/>
                </a:solidFill>
              </a:rPr>
              <a:t>caused high </a:t>
            </a:r>
            <a:r>
              <a:rPr lang="en-US" sz="1800" dirty="0" smtClean="0">
                <a:solidFill>
                  <a:srgbClr val="000000"/>
                </a:solidFill>
              </a:rPr>
              <a:t>losses)</a:t>
            </a:r>
          </a:p>
          <a:p>
            <a:pPr marL="742950" lvl="4" indent="-285750">
              <a:lnSpc>
                <a:spcPct val="100000"/>
              </a:lnSpc>
              <a:buClr>
                <a:srgbClr val="3366FF"/>
              </a:buClr>
              <a:buFont typeface="Lucida Grande"/>
              <a:buChar char="-"/>
            </a:pPr>
            <a:r>
              <a:rPr lang="en-US" sz="1800" dirty="0" err="1" smtClean="0">
                <a:solidFill>
                  <a:srgbClr val="000000"/>
                </a:solidFill>
              </a:rPr>
              <a:t>emittance</a:t>
            </a:r>
            <a:r>
              <a:rPr lang="en-US" sz="1800" dirty="0" smtClean="0">
                <a:solidFill>
                  <a:srgbClr val="000000"/>
                </a:solidFill>
              </a:rPr>
              <a:t> growth/increased halo diffusion rate -&gt; luminosity loss and higher losses at collimators</a:t>
            </a:r>
            <a:endParaRPr lang="en-US" sz="1800" dirty="0">
              <a:solidFill>
                <a:srgbClr val="000000"/>
              </a:solidFill>
            </a:endParaRPr>
          </a:p>
          <a:p>
            <a:pPr marL="514350" lvl="3" indent="-285750">
              <a:lnSpc>
                <a:spcPct val="100000"/>
              </a:lnSpc>
              <a:spcBef>
                <a:spcPts val="0"/>
              </a:spcBef>
              <a:buClr>
                <a:srgbClr val="3366FF"/>
              </a:buClr>
              <a:buFont typeface="Lucida Grande"/>
              <a:buChar char="-"/>
            </a:pPr>
            <a:r>
              <a:rPr lang="en-US" sz="1800" dirty="0" smtClean="0">
                <a:solidFill>
                  <a:srgbClr val="000000"/>
                </a:solidFill>
              </a:rPr>
              <a:t>closed </a:t>
            </a:r>
            <a:r>
              <a:rPr lang="en-US" sz="1800" dirty="0">
                <a:solidFill>
                  <a:schemeClr val="tx1"/>
                </a:solidFill>
              </a:rPr>
              <a:t>orbit distortion </a:t>
            </a:r>
            <a:r>
              <a:rPr lang="en-US" sz="1800" dirty="0" smtClean="0">
                <a:solidFill>
                  <a:schemeClr val="tx1"/>
                </a:solidFill>
              </a:rPr>
              <a:t>depends on </a:t>
            </a:r>
            <a:r>
              <a:rPr lang="en-US" sz="1800" b="1" dirty="0">
                <a:solidFill>
                  <a:srgbClr val="000000"/>
                </a:solidFill>
              </a:rPr>
              <a:t>wavelength of the </a:t>
            </a:r>
            <a:r>
              <a:rPr lang="en-US" sz="1800" b="1" dirty="0" smtClean="0">
                <a:solidFill>
                  <a:srgbClr val="000000"/>
                </a:solidFill>
              </a:rPr>
              <a:t>vibrations</a:t>
            </a:r>
            <a:r>
              <a:rPr lang="en-US" sz="1800" dirty="0" smtClean="0">
                <a:solidFill>
                  <a:srgbClr val="000000"/>
                </a:solidFill>
              </a:rPr>
              <a:t>, e.g. ±</a:t>
            </a:r>
            <a:r>
              <a:rPr lang="en-US" sz="1800" dirty="0">
                <a:solidFill>
                  <a:srgbClr val="000000"/>
                </a:solidFill>
              </a:rPr>
              <a:t>1 </a:t>
            </a:r>
            <a:r>
              <a:rPr lang="el-GR" sz="1800" dirty="0">
                <a:solidFill>
                  <a:srgbClr val="000000"/>
                </a:solidFill>
              </a:rPr>
              <a:t>μ</a:t>
            </a:r>
            <a:r>
              <a:rPr lang="en-US" sz="1800" dirty="0">
                <a:solidFill>
                  <a:srgbClr val="000000"/>
                </a:solidFill>
              </a:rPr>
              <a:t>m displacement of the IT </a:t>
            </a:r>
            <a:r>
              <a:rPr lang="en-US" sz="1800" dirty="0" smtClean="0">
                <a:solidFill>
                  <a:srgbClr val="000000"/>
                </a:solidFill>
              </a:rPr>
              <a:t>can result in 0-14 </a:t>
            </a:r>
            <a:r>
              <a:rPr lang="el-GR" sz="1800" dirty="0" smtClean="0">
                <a:solidFill>
                  <a:srgbClr val="000000"/>
                </a:solidFill>
              </a:rPr>
              <a:t>μ</a:t>
            </a:r>
            <a:r>
              <a:rPr lang="en-US" sz="1800" dirty="0" smtClean="0">
                <a:solidFill>
                  <a:srgbClr val="000000"/>
                </a:solidFill>
              </a:rPr>
              <a:t>m separation of the beams at the IP and 3-170 </a:t>
            </a:r>
            <a:r>
              <a:rPr lang="el-GR" sz="1800" dirty="0" smtClean="0">
                <a:solidFill>
                  <a:srgbClr val="000000"/>
                </a:solidFill>
              </a:rPr>
              <a:t>μ</a:t>
            </a:r>
            <a:r>
              <a:rPr lang="en-US" sz="1800" dirty="0" smtClean="0">
                <a:solidFill>
                  <a:srgbClr val="000000"/>
                </a:solidFill>
              </a:rPr>
              <a:t>m residual orbit at collimators</a:t>
            </a:r>
            <a:r>
              <a:rPr lang="en-US" sz="1800" baseline="30000" dirty="0" smtClean="0">
                <a:solidFill>
                  <a:srgbClr val="000000"/>
                </a:solidFill>
              </a:rPr>
              <a:t> (1)</a:t>
            </a:r>
            <a:endParaRPr lang="en-US" sz="1800" baseline="30000" dirty="0">
              <a:solidFill>
                <a:srgbClr val="000000"/>
              </a:solidFill>
            </a:endParaRPr>
          </a:p>
          <a:p>
            <a:pPr marL="285750" lvl="2" indent="-285750">
              <a:lnSpc>
                <a:spcPct val="100000"/>
              </a:lnSpc>
              <a:spcBef>
                <a:spcPts val="0"/>
              </a:spcBef>
              <a:buClr>
                <a:srgbClr val="3366FF"/>
              </a:buClr>
            </a:pPr>
            <a:r>
              <a:rPr lang="en-US" sz="1800" dirty="0">
                <a:solidFill>
                  <a:srgbClr val="000000"/>
                </a:solidFill>
              </a:rPr>
              <a:t>Possible mitigation measures: </a:t>
            </a:r>
            <a:r>
              <a:rPr lang="en-US" sz="1800" dirty="0" smtClean="0">
                <a:solidFill>
                  <a:srgbClr val="000000"/>
                </a:solidFill>
              </a:rPr>
              <a:t>warm </a:t>
            </a:r>
            <a:r>
              <a:rPr lang="en-US" sz="1800" dirty="0">
                <a:solidFill>
                  <a:srgbClr val="000000"/>
                </a:solidFill>
              </a:rPr>
              <a:t>magnets for low frequency </a:t>
            </a:r>
            <a:endParaRPr lang="en-US" sz="1800" dirty="0" smtClean="0">
              <a:solidFill>
                <a:srgbClr val="000000"/>
              </a:solidFill>
            </a:endParaRPr>
          </a:p>
          <a:p>
            <a:pPr marL="0" lvl="2" indent="0">
              <a:lnSpc>
                <a:spcPct val="100000"/>
              </a:lnSpc>
              <a:spcBef>
                <a:spcPts val="0"/>
              </a:spcBef>
              <a:buClr>
                <a:srgbClr val="3366FF"/>
              </a:buClr>
              <a:buNone/>
            </a:pPr>
            <a:r>
              <a:rPr lang="en-US" sz="1800" dirty="0">
                <a:solidFill>
                  <a:srgbClr val="000000"/>
                </a:solidFill>
              </a:rPr>
              <a:t> </a:t>
            </a:r>
            <a:r>
              <a:rPr lang="en-US" sz="1800" dirty="0" smtClean="0">
                <a:solidFill>
                  <a:srgbClr val="000000"/>
                </a:solidFill>
              </a:rPr>
              <a:t>    (</a:t>
            </a:r>
            <a:r>
              <a:rPr lang="en-US" sz="1800" dirty="0">
                <a:solidFill>
                  <a:srgbClr val="000000"/>
                </a:solidFill>
              </a:rPr>
              <a:t>0-200 Hz) closed orbit feedback system in IR1/</a:t>
            </a:r>
            <a:r>
              <a:rPr lang="en-US" sz="1800" dirty="0" smtClean="0">
                <a:solidFill>
                  <a:srgbClr val="000000"/>
                </a:solidFill>
              </a:rPr>
              <a:t>5</a:t>
            </a:r>
            <a:endParaRPr lang="en-US" sz="900" dirty="0">
              <a:solidFill>
                <a:srgbClr val="000000"/>
              </a:solidFill>
            </a:endParaRPr>
          </a:p>
          <a:p>
            <a:pPr marL="0" lvl="2" indent="0">
              <a:lnSpc>
                <a:spcPct val="100000"/>
              </a:lnSpc>
              <a:spcBef>
                <a:spcPts val="0"/>
              </a:spcBef>
              <a:buClr>
                <a:srgbClr val="3366FF"/>
              </a:buClr>
              <a:buNone/>
            </a:pPr>
            <a:endParaRPr lang="en-US" sz="1000" dirty="0">
              <a:solidFill>
                <a:srgbClr val="3366FF"/>
              </a:solidFill>
            </a:endParaRPr>
          </a:p>
          <a:p>
            <a:pPr marL="0" lvl="2" indent="0">
              <a:lnSpc>
                <a:spcPct val="100000"/>
              </a:lnSpc>
              <a:spcBef>
                <a:spcPts val="0"/>
              </a:spcBef>
              <a:buClr>
                <a:srgbClr val="3366FF"/>
              </a:buClr>
              <a:buNone/>
            </a:pPr>
            <a:r>
              <a:rPr lang="en-US" sz="1200" dirty="0" smtClean="0">
                <a:solidFill>
                  <a:srgbClr val="000000"/>
                </a:solidFill>
              </a:rPr>
              <a:t>(1) Run </a:t>
            </a:r>
            <a:r>
              <a:rPr lang="en-US" sz="1200" dirty="0">
                <a:solidFill>
                  <a:srgbClr val="000000"/>
                </a:solidFill>
              </a:rPr>
              <a:t>III parameters: </a:t>
            </a:r>
            <a:r>
              <a:rPr lang="en-US" sz="1200" dirty="0" err="1">
                <a:solidFill>
                  <a:srgbClr val="000000"/>
                </a:solidFill>
              </a:rPr>
              <a:t>N</a:t>
            </a:r>
            <a:r>
              <a:rPr lang="en-US" sz="1200" baseline="-25000" dirty="0" err="1">
                <a:solidFill>
                  <a:srgbClr val="000000"/>
                </a:solidFill>
              </a:rPr>
              <a:t>bunch</a:t>
            </a:r>
            <a:r>
              <a:rPr lang="en-US" sz="1200" dirty="0">
                <a:solidFill>
                  <a:srgbClr val="000000"/>
                </a:solidFill>
              </a:rPr>
              <a:t>=1.25x10</a:t>
            </a:r>
            <a:r>
              <a:rPr lang="en-US" sz="1200" baseline="30000" dirty="0">
                <a:solidFill>
                  <a:srgbClr val="000000"/>
                </a:solidFill>
              </a:rPr>
              <a:t>11</a:t>
            </a:r>
            <a:r>
              <a:rPr lang="en-US" sz="1200" dirty="0">
                <a:solidFill>
                  <a:srgbClr val="000000"/>
                </a:solidFill>
              </a:rPr>
              <a:t>, </a:t>
            </a:r>
            <a:r>
              <a:rPr lang="el-GR" sz="1200" dirty="0">
                <a:solidFill>
                  <a:srgbClr val="000000"/>
                </a:solidFill>
              </a:rPr>
              <a:t>ε</a:t>
            </a:r>
            <a:r>
              <a:rPr lang="en-US" sz="1200" baseline="-25000" dirty="0">
                <a:solidFill>
                  <a:srgbClr val="000000"/>
                </a:solidFill>
              </a:rPr>
              <a:t>N</a:t>
            </a:r>
            <a:r>
              <a:rPr lang="en-US" sz="1200" dirty="0">
                <a:solidFill>
                  <a:srgbClr val="000000"/>
                </a:solidFill>
              </a:rPr>
              <a:t>=2.0 </a:t>
            </a:r>
            <a:r>
              <a:rPr lang="el-GR" sz="1200" dirty="0">
                <a:solidFill>
                  <a:srgbClr val="000000"/>
                </a:solidFill>
              </a:rPr>
              <a:t>μ</a:t>
            </a:r>
            <a:r>
              <a:rPr lang="en-US" sz="1200" dirty="0">
                <a:solidFill>
                  <a:srgbClr val="000000"/>
                </a:solidFill>
              </a:rPr>
              <a:t>m, </a:t>
            </a:r>
            <a:r>
              <a:rPr lang="en-US" sz="1200" dirty="0" err="1">
                <a:solidFill>
                  <a:srgbClr val="000000"/>
                </a:solidFill>
              </a:rPr>
              <a:t>N</a:t>
            </a:r>
            <a:r>
              <a:rPr lang="en-US" sz="1200" baseline="-25000" dirty="0" err="1">
                <a:solidFill>
                  <a:srgbClr val="000000"/>
                </a:solidFill>
              </a:rPr>
              <a:t>tot</a:t>
            </a:r>
            <a:r>
              <a:rPr lang="en-US" sz="1200" dirty="0">
                <a:solidFill>
                  <a:srgbClr val="000000"/>
                </a:solidFill>
              </a:rPr>
              <a:t>=2740, </a:t>
            </a:r>
            <a:r>
              <a:rPr lang="el-GR" sz="1200" dirty="0">
                <a:solidFill>
                  <a:srgbClr val="000000"/>
                </a:solidFill>
              </a:rPr>
              <a:t>β</a:t>
            </a:r>
            <a:r>
              <a:rPr lang="en-US" sz="1200" dirty="0">
                <a:solidFill>
                  <a:srgbClr val="000000"/>
                </a:solidFill>
              </a:rPr>
              <a:t>*(IP1/5)=0.4 m (option med </a:t>
            </a:r>
            <a:r>
              <a:rPr lang="en-US" sz="1200" dirty="0" err="1">
                <a:solidFill>
                  <a:srgbClr val="000000"/>
                </a:solidFill>
              </a:rPr>
              <a:t>RunII</a:t>
            </a:r>
            <a:r>
              <a:rPr lang="en-US" sz="1200" dirty="0">
                <a:solidFill>
                  <a:srgbClr val="000000"/>
                </a:solidFill>
              </a:rPr>
              <a:t>), E=6.5 </a:t>
            </a:r>
            <a:r>
              <a:rPr lang="en-US" sz="1200" dirty="0" err="1">
                <a:solidFill>
                  <a:srgbClr val="000000"/>
                </a:solidFill>
              </a:rPr>
              <a:t>TeV</a:t>
            </a:r>
            <a:r>
              <a:rPr lang="en-US" sz="1200" dirty="0">
                <a:solidFill>
                  <a:srgbClr val="000000"/>
                </a:solidFill>
              </a:rPr>
              <a:t>, </a:t>
            </a:r>
            <a:r>
              <a:rPr lang="en-US" sz="1200" dirty="0" err="1">
                <a:solidFill>
                  <a:srgbClr val="000000"/>
                </a:solidFill>
              </a:rPr>
              <a:t>σ</a:t>
            </a:r>
            <a:r>
              <a:rPr lang="en-US" sz="1200" baseline="-25000" dirty="0" err="1">
                <a:solidFill>
                  <a:srgbClr val="000000"/>
                </a:solidFill>
              </a:rPr>
              <a:t>IP</a:t>
            </a:r>
            <a:r>
              <a:rPr lang="en-US" sz="1200" dirty="0">
                <a:solidFill>
                  <a:srgbClr val="000000"/>
                </a:solidFill>
              </a:rPr>
              <a:t>=10.7 </a:t>
            </a:r>
            <a:r>
              <a:rPr lang="el-GR" sz="1200" dirty="0">
                <a:solidFill>
                  <a:srgbClr val="000000"/>
                </a:solidFill>
              </a:rPr>
              <a:t>μ</a:t>
            </a:r>
            <a:r>
              <a:rPr lang="en-US" sz="1200" dirty="0">
                <a:solidFill>
                  <a:srgbClr val="000000"/>
                </a:solidFill>
              </a:rPr>
              <a:t>m</a:t>
            </a:r>
            <a:endParaRPr lang="en-US" sz="1200" b="1" dirty="0">
              <a:solidFill>
                <a:srgbClr val="000000"/>
              </a:solidFill>
            </a:endParaRPr>
          </a:p>
          <a:p>
            <a:pPr marL="0" lvl="2" indent="0">
              <a:lnSpc>
                <a:spcPct val="100000"/>
              </a:lnSpc>
              <a:spcBef>
                <a:spcPts val="0"/>
              </a:spcBef>
              <a:buClr>
                <a:srgbClr val="3366FF"/>
              </a:buClr>
              <a:buNone/>
            </a:pPr>
            <a:endParaRPr lang="en-US" sz="1800" dirty="0" smtClean="0">
              <a:solidFill>
                <a:srgbClr val="000000"/>
              </a:solidFill>
            </a:endParaRPr>
          </a:p>
        </p:txBody>
      </p:sp>
      <p:sp>
        <p:nvSpPr>
          <p:cNvPr id="12" name="Rectangle 11"/>
          <p:cNvSpPr/>
          <p:nvPr/>
        </p:nvSpPr>
        <p:spPr>
          <a:xfrm>
            <a:off x="7083670" y="5711460"/>
            <a:ext cx="1932316" cy="52100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G. Arduini,</a:t>
            </a:r>
          </a:p>
          <a:p>
            <a:pPr algn="ctr"/>
            <a:r>
              <a:rPr lang="en-GB" dirty="0" smtClean="0"/>
              <a:t> M. Fitterer</a:t>
            </a:r>
            <a:endParaRPr lang="en-GB" dirty="0"/>
          </a:p>
        </p:txBody>
      </p:sp>
    </p:spTree>
    <p:extLst>
      <p:ext uri="{BB962C8B-B14F-4D97-AF65-F5344CB8AC3E}">
        <p14:creationId xmlns:p14="http://schemas.microsoft.com/office/powerpoint/2010/main" val="2789700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xEl>
                                              <p:pRg st="8" end="8"/>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11" end="11"/>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2" cstate="email">
            <a:extLst>
              <a:ext uri="{28A0092B-C50C-407E-A947-70E740481C1C}">
                <a14:useLocalDpi xmlns:a14="http://schemas.microsoft.com/office/drawing/2010/main" val="0"/>
              </a:ext>
            </a:extLst>
          </a:blip>
          <a:srcRect l="13865" t="1553" r="11505" b="1349"/>
          <a:stretch/>
        </p:blipFill>
        <p:spPr>
          <a:xfrm>
            <a:off x="611560" y="980728"/>
            <a:ext cx="7650227" cy="5616624"/>
          </a:xfrm>
          <a:prstGeom prst="rect">
            <a:avLst/>
          </a:prstGeom>
        </p:spPr>
      </p:pic>
      <p:pic>
        <p:nvPicPr>
          <p:cNvPr id="13" name="Picture 12"/>
          <p:cNvPicPr>
            <a:picLocks noChangeAspect="1"/>
          </p:cNvPicPr>
          <p:nvPr/>
        </p:nvPicPr>
        <p:blipFill rotWithShape="1">
          <a:blip r:embed="rId3" cstate="email">
            <a:extLst>
              <a:ext uri="{28A0092B-C50C-407E-A947-70E740481C1C}">
                <a14:useLocalDpi xmlns:a14="http://schemas.microsoft.com/office/drawing/2010/main" val="0"/>
              </a:ext>
            </a:extLst>
          </a:blip>
          <a:srcRect l="-143" t="6001" r="825" b="26000"/>
          <a:stretch/>
        </p:blipFill>
        <p:spPr>
          <a:xfrm>
            <a:off x="611560" y="5023628"/>
            <a:ext cx="3168352" cy="1224136"/>
          </a:xfrm>
          <a:prstGeom prst="rect">
            <a:avLst/>
          </a:prstGeom>
        </p:spPr>
      </p:pic>
      <p:sp>
        <p:nvSpPr>
          <p:cNvPr id="14" name="TextBox 13"/>
          <p:cNvSpPr txBox="1"/>
          <p:nvPr/>
        </p:nvSpPr>
        <p:spPr>
          <a:xfrm>
            <a:off x="4966344" y="2132856"/>
            <a:ext cx="744114" cy="369332"/>
          </a:xfrm>
          <a:prstGeom prst="rect">
            <a:avLst/>
          </a:prstGeom>
          <a:noFill/>
        </p:spPr>
        <p:txBody>
          <a:bodyPr wrap="none" rtlCol="0">
            <a:spAutoFit/>
          </a:bodyPr>
          <a:lstStyle/>
          <a:p>
            <a:r>
              <a:rPr lang="en-GB" b="1" dirty="0" smtClean="0"/>
              <a:t>PM57</a:t>
            </a:r>
            <a:endParaRPr lang="fr-FR" b="1" dirty="0"/>
          </a:p>
        </p:txBody>
      </p:sp>
      <p:sp>
        <p:nvSpPr>
          <p:cNvPr id="15" name="TextBox 14"/>
          <p:cNvSpPr txBox="1"/>
          <p:nvPr/>
        </p:nvSpPr>
        <p:spPr>
          <a:xfrm>
            <a:off x="2627784" y="2852936"/>
            <a:ext cx="731289" cy="369332"/>
          </a:xfrm>
          <a:prstGeom prst="rect">
            <a:avLst/>
          </a:prstGeom>
          <a:noFill/>
        </p:spPr>
        <p:txBody>
          <a:bodyPr wrap="none" rtlCol="0">
            <a:spAutoFit/>
          </a:bodyPr>
          <a:lstStyle/>
          <a:p>
            <a:pPr algn="ctr"/>
            <a:r>
              <a:rPr lang="en-GB" b="1" dirty="0" smtClean="0"/>
              <a:t>US57 </a:t>
            </a:r>
          </a:p>
        </p:txBody>
      </p:sp>
      <p:sp>
        <p:nvSpPr>
          <p:cNvPr id="16" name="TextBox 15"/>
          <p:cNvSpPr txBox="1"/>
          <p:nvPr/>
        </p:nvSpPr>
        <p:spPr>
          <a:xfrm>
            <a:off x="6300192" y="4654296"/>
            <a:ext cx="832279" cy="369332"/>
          </a:xfrm>
          <a:prstGeom prst="rect">
            <a:avLst/>
          </a:prstGeom>
          <a:noFill/>
        </p:spPr>
        <p:txBody>
          <a:bodyPr wrap="none" rtlCol="0">
            <a:spAutoFit/>
          </a:bodyPr>
          <a:lstStyle/>
          <a:p>
            <a:pPr algn="ctr"/>
            <a:r>
              <a:rPr lang="en-GB" b="1" dirty="0" smtClean="0"/>
              <a:t>UW57 </a:t>
            </a:r>
          </a:p>
        </p:txBody>
      </p:sp>
      <p:sp>
        <p:nvSpPr>
          <p:cNvPr id="9" name="Title 2"/>
          <p:cNvSpPr txBox="1">
            <a:spLocks/>
          </p:cNvSpPr>
          <p:nvPr/>
        </p:nvSpPr>
        <p:spPr>
          <a:xfrm>
            <a:off x="0" y="-2435"/>
            <a:ext cx="9144000" cy="695132"/>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General View</a:t>
            </a:r>
            <a:endParaRPr lang="en-GB" sz="3000" dirty="0"/>
          </a:p>
        </p:txBody>
      </p:sp>
    </p:spTree>
    <p:extLst>
      <p:ext uri="{BB962C8B-B14F-4D97-AF65-F5344CB8AC3E}">
        <p14:creationId xmlns:p14="http://schemas.microsoft.com/office/powerpoint/2010/main" val="299967067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prstGeom prst="rect">
            <a:avLst/>
          </a:prstGeom>
        </p:spPr>
        <p:txBody>
          <a:bodyPr/>
          <a:lstStyle/>
          <a:p>
            <a:fld id="{E69F408B-A04E-4D23-B255-6B0A20F302DD}" type="slidenum">
              <a:rPr lang="fr-FR" smtClean="0"/>
              <a:pPr/>
              <a:t>51</a:t>
            </a:fld>
            <a:endParaRPr lang="fr-FR" dirty="0"/>
          </a:p>
        </p:txBody>
      </p:sp>
      <p:sp>
        <p:nvSpPr>
          <p:cNvPr id="3" name="Title 2"/>
          <p:cNvSpPr>
            <a:spLocks noGrp="1"/>
          </p:cNvSpPr>
          <p:nvPr>
            <p:ph type="title"/>
          </p:nvPr>
        </p:nvSpPr>
        <p:spPr>
          <a:xfrm>
            <a:off x="0" y="-2435"/>
            <a:ext cx="9144000" cy="914400"/>
          </a:xfrm>
        </p:spPr>
        <p:txBody>
          <a:bodyPr/>
          <a:lstStyle/>
          <a:p>
            <a:r>
              <a:rPr lang="en-GB" sz="3000" dirty="0" smtClean="0"/>
              <a:t>Civil engineering structure related to personnel safety</a:t>
            </a:r>
            <a:endParaRPr lang="en-GB" sz="3000" dirty="0"/>
          </a:p>
        </p:txBody>
      </p:sp>
      <p:pic>
        <p:nvPicPr>
          <p:cNvPr id="6" name="Content Placeholder 5"/>
          <p:cNvPicPr>
            <a:picLocks noGrp="1" noChangeAspect="1"/>
          </p:cNvPicPr>
          <p:nvPr>
            <p:ph idx="4294967295"/>
          </p:nvPr>
        </p:nvPicPr>
        <p:blipFill rotWithShape="1">
          <a:blip r:embed="rId2" cstate="email">
            <a:extLst>
              <a:ext uri="{28A0092B-C50C-407E-A947-70E740481C1C}">
                <a14:useLocalDpi xmlns:a14="http://schemas.microsoft.com/office/drawing/2010/main" val="0"/>
              </a:ext>
            </a:extLst>
          </a:blip>
          <a:srcRect l="15126" t="2015" r="12341" b="2667"/>
          <a:stretch/>
        </p:blipFill>
        <p:spPr>
          <a:xfrm>
            <a:off x="-91825" y="984885"/>
            <a:ext cx="7488238" cy="5553075"/>
          </a:xfrm>
        </p:spPr>
      </p:pic>
      <p:pic>
        <p:nvPicPr>
          <p:cNvPr id="7" name="Picture 6"/>
          <p:cNvPicPr>
            <a:picLocks noChangeAspect="1"/>
          </p:cNvPicPr>
          <p:nvPr/>
        </p:nvPicPr>
        <p:blipFill rotWithShape="1">
          <a:blip r:embed="rId3" cstate="email">
            <a:extLst>
              <a:ext uri="{28A0092B-C50C-407E-A947-70E740481C1C}">
                <a14:useLocalDpi xmlns:a14="http://schemas.microsoft.com/office/drawing/2010/main" val="0"/>
              </a:ext>
            </a:extLst>
          </a:blip>
          <a:srcRect b="19038"/>
          <a:stretch/>
        </p:blipFill>
        <p:spPr>
          <a:xfrm>
            <a:off x="0" y="5468767"/>
            <a:ext cx="3040734" cy="1389233"/>
          </a:xfrm>
          <a:prstGeom prst="rect">
            <a:avLst/>
          </a:prstGeom>
        </p:spPr>
      </p:pic>
      <p:sp>
        <p:nvSpPr>
          <p:cNvPr id="8" name="TextBox 7"/>
          <p:cNvSpPr txBox="1"/>
          <p:nvPr/>
        </p:nvSpPr>
        <p:spPr>
          <a:xfrm>
            <a:off x="4991223" y="1772816"/>
            <a:ext cx="744114" cy="369332"/>
          </a:xfrm>
          <a:prstGeom prst="rect">
            <a:avLst/>
          </a:prstGeom>
          <a:noFill/>
        </p:spPr>
        <p:txBody>
          <a:bodyPr wrap="none" rtlCol="0">
            <a:spAutoFit/>
          </a:bodyPr>
          <a:lstStyle/>
          <a:p>
            <a:r>
              <a:rPr lang="en-GB" b="1" dirty="0" smtClean="0"/>
              <a:t>PM57</a:t>
            </a:r>
            <a:endParaRPr lang="fr-FR" b="1" dirty="0"/>
          </a:p>
        </p:txBody>
      </p:sp>
      <p:sp>
        <p:nvSpPr>
          <p:cNvPr id="9" name="TextBox 8"/>
          <p:cNvSpPr txBox="1"/>
          <p:nvPr/>
        </p:nvSpPr>
        <p:spPr>
          <a:xfrm>
            <a:off x="3491880" y="4005064"/>
            <a:ext cx="731289" cy="369332"/>
          </a:xfrm>
          <a:prstGeom prst="rect">
            <a:avLst/>
          </a:prstGeom>
          <a:noFill/>
        </p:spPr>
        <p:txBody>
          <a:bodyPr wrap="none" rtlCol="0">
            <a:spAutoFit/>
          </a:bodyPr>
          <a:lstStyle/>
          <a:p>
            <a:pPr algn="ctr"/>
            <a:r>
              <a:rPr lang="en-GB" b="1" dirty="0" smtClean="0"/>
              <a:t>US57 </a:t>
            </a:r>
          </a:p>
        </p:txBody>
      </p:sp>
      <p:sp>
        <p:nvSpPr>
          <p:cNvPr id="10" name="TextBox 9"/>
          <p:cNvSpPr txBox="1"/>
          <p:nvPr/>
        </p:nvSpPr>
        <p:spPr>
          <a:xfrm>
            <a:off x="5846432" y="5013361"/>
            <a:ext cx="832279" cy="369332"/>
          </a:xfrm>
          <a:prstGeom prst="rect">
            <a:avLst/>
          </a:prstGeom>
          <a:noFill/>
        </p:spPr>
        <p:txBody>
          <a:bodyPr wrap="none" rtlCol="0">
            <a:spAutoFit/>
          </a:bodyPr>
          <a:lstStyle/>
          <a:p>
            <a:pPr algn="ctr"/>
            <a:r>
              <a:rPr lang="en-GB" b="1" dirty="0" smtClean="0"/>
              <a:t>UW57 </a:t>
            </a:r>
          </a:p>
        </p:txBody>
      </p:sp>
      <p:sp>
        <p:nvSpPr>
          <p:cNvPr id="11" name="TextBox 10"/>
          <p:cNvSpPr txBox="1"/>
          <p:nvPr/>
        </p:nvSpPr>
        <p:spPr>
          <a:xfrm>
            <a:off x="149542" y="4578203"/>
            <a:ext cx="2335960" cy="369332"/>
          </a:xfrm>
          <a:prstGeom prst="rect">
            <a:avLst/>
          </a:prstGeom>
          <a:noFill/>
        </p:spPr>
        <p:txBody>
          <a:bodyPr wrap="none" rtlCol="0">
            <a:spAutoFit/>
          </a:bodyPr>
          <a:lstStyle/>
          <a:p>
            <a:r>
              <a:rPr lang="en-GB" dirty="0" smtClean="0"/>
              <a:t>Pressurised safety area</a:t>
            </a:r>
            <a:endParaRPr lang="fr-FR" dirty="0"/>
          </a:p>
        </p:txBody>
      </p:sp>
      <p:cxnSp>
        <p:nvCxnSpPr>
          <p:cNvPr id="12" name="Straight Arrow Connector 11"/>
          <p:cNvCxnSpPr>
            <a:stCxn id="11" idx="3"/>
          </p:cNvCxnSpPr>
          <p:nvPr/>
        </p:nvCxnSpPr>
        <p:spPr>
          <a:xfrm>
            <a:off x="2485502" y="4762869"/>
            <a:ext cx="946591" cy="1405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012160" y="2454646"/>
            <a:ext cx="2592289" cy="646331"/>
          </a:xfrm>
          <a:prstGeom prst="rect">
            <a:avLst/>
          </a:prstGeom>
          <a:noFill/>
        </p:spPr>
        <p:txBody>
          <a:bodyPr wrap="square" rtlCol="0">
            <a:spAutoFit/>
          </a:bodyPr>
          <a:lstStyle/>
          <a:p>
            <a:r>
              <a:rPr lang="en-GB" dirty="0" smtClean="0"/>
              <a:t>Leak tight pressurised concrete module</a:t>
            </a:r>
            <a:endParaRPr lang="fr-FR" dirty="0"/>
          </a:p>
        </p:txBody>
      </p:sp>
      <p:cxnSp>
        <p:nvCxnSpPr>
          <p:cNvPr id="14" name="Straight Arrow Connector 13"/>
          <p:cNvCxnSpPr>
            <a:stCxn id="13" idx="1"/>
          </p:cNvCxnSpPr>
          <p:nvPr/>
        </p:nvCxnSpPr>
        <p:spPr>
          <a:xfrm flipH="1">
            <a:off x="4223169" y="2777812"/>
            <a:ext cx="1788991" cy="4310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3065792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14757" r="12295" b="2682"/>
          <a:stretch/>
        </p:blipFill>
        <p:spPr>
          <a:xfrm>
            <a:off x="683568" y="836712"/>
            <a:ext cx="7583410" cy="5708859"/>
          </a:xfrm>
        </p:spPr>
      </p:pic>
      <p:sp>
        <p:nvSpPr>
          <p:cNvPr id="5" name="TextBox 4"/>
          <p:cNvSpPr txBox="1"/>
          <p:nvPr/>
        </p:nvSpPr>
        <p:spPr>
          <a:xfrm>
            <a:off x="4991223" y="1772816"/>
            <a:ext cx="744114" cy="369332"/>
          </a:xfrm>
          <a:prstGeom prst="rect">
            <a:avLst/>
          </a:prstGeom>
          <a:noFill/>
        </p:spPr>
        <p:txBody>
          <a:bodyPr wrap="none" rtlCol="0">
            <a:spAutoFit/>
          </a:bodyPr>
          <a:lstStyle/>
          <a:p>
            <a:r>
              <a:rPr lang="en-GB" b="1" dirty="0" smtClean="0"/>
              <a:t>PM57</a:t>
            </a:r>
            <a:endParaRPr lang="fr-FR" b="1" dirty="0"/>
          </a:p>
        </p:txBody>
      </p:sp>
      <p:sp>
        <p:nvSpPr>
          <p:cNvPr id="6" name="TextBox 5"/>
          <p:cNvSpPr txBox="1"/>
          <p:nvPr/>
        </p:nvSpPr>
        <p:spPr>
          <a:xfrm>
            <a:off x="3491880" y="4005064"/>
            <a:ext cx="731289" cy="369332"/>
          </a:xfrm>
          <a:prstGeom prst="rect">
            <a:avLst/>
          </a:prstGeom>
          <a:noFill/>
        </p:spPr>
        <p:txBody>
          <a:bodyPr wrap="none" rtlCol="0">
            <a:spAutoFit/>
          </a:bodyPr>
          <a:lstStyle/>
          <a:p>
            <a:pPr algn="ctr"/>
            <a:r>
              <a:rPr lang="en-GB" b="1" dirty="0" smtClean="0"/>
              <a:t>US57 </a:t>
            </a:r>
          </a:p>
        </p:txBody>
      </p:sp>
      <p:sp>
        <p:nvSpPr>
          <p:cNvPr id="7" name="TextBox 6"/>
          <p:cNvSpPr txBox="1"/>
          <p:nvPr/>
        </p:nvSpPr>
        <p:spPr>
          <a:xfrm>
            <a:off x="5846432" y="5013361"/>
            <a:ext cx="832279" cy="369332"/>
          </a:xfrm>
          <a:prstGeom prst="rect">
            <a:avLst/>
          </a:prstGeom>
          <a:noFill/>
        </p:spPr>
        <p:txBody>
          <a:bodyPr wrap="none" rtlCol="0">
            <a:spAutoFit/>
          </a:bodyPr>
          <a:lstStyle/>
          <a:p>
            <a:pPr algn="ctr"/>
            <a:r>
              <a:rPr lang="en-GB" b="1" dirty="0" smtClean="0"/>
              <a:t>UW57 </a:t>
            </a:r>
          </a:p>
        </p:txBody>
      </p:sp>
      <p:sp>
        <p:nvSpPr>
          <p:cNvPr id="8" name="TextBox 7"/>
          <p:cNvSpPr txBox="1"/>
          <p:nvPr/>
        </p:nvSpPr>
        <p:spPr>
          <a:xfrm>
            <a:off x="6516216" y="2383086"/>
            <a:ext cx="2627784" cy="1200329"/>
          </a:xfrm>
          <a:prstGeom prst="rect">
            <a:avLst/>
          </a:prstGeom>
          <a:noFill/>
        </p:spPr>
        <p:txBody>
          <a:bodyPr wrap="square" rtlCol="0">
            <a:spAutoFit/>
          </a:bodyPr>
          <a:lstStyle/>
          <a:p>
            <a:r>
              <a:rPr lang="en-GB" dirty="0" smtClean="0"/>
              <a:t>Vertical lowering volume 4 m x 8 m.</a:t>
            </a:r>
          </a:p>
          <a:p>
            <a:r>
              <a:rPr lang="en-GB" dirty="0" smtClean="0"/>
              <a:t>50 cm margin on sides for largest element </a:t>
            </a:r>
            <a:endParaRPr lang="fr-FR" dirty="0"/>
          </a:p>
        </p:txBody>
      </p:sp>
      <p:cxnSp>
        <p:nvCxnSpPr>
          <p:cNvPr id="9" name="Straight Arrow Connector 8"/>
          <p:cNvCxnSpPr>
            <a:stCxn id="8" idx="1"/>
          </p:cNvCxnSpPr>
          <p:nvPr/>
        </p:nvCxnSpPr>
        <p:spPr>
          <a:xfrm flipH="1">
            <a:off x="5392994" y="2983251"/>
            <a:ext cx="1123222" cy="1144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2" name="Picture 11"/>
          <p:cNvPicPr>
            <a:picLocks noChangeAspect="1"/>
          </p:cNvPicPr>
          <p:nvPr/>
        </p:nvPicPr>
        <p:blipFill rotWithShape="1">
          <a:blip r:embed="rId3" cstate="email">
            <a:extLst>
              <a:ext uri="{28A0092B-C50C-407E-A947-70E740481C1C}">
                <a14:useLocalDpi xmlns:a14="http://schemas.microsoft.com/office/drawing/2010/main" val="0"/>
              </a:ext>
            </a:extLst>
          </a:blip>
          <a:srcRect l="10625" t="22089" r="13776" b="36045"/>
          <a:stretch/>
        </p:blipFill>
        <p:spPr>
          <a:xfrm>
            <a:off x="755576" y="5382693"/>
            <a:ext cx="3225962" cy="1008113"/>
          </a:xfrm>
          <a:prstGeom prst="rect">
            <a:avLst/>
          </a:prstGeom>
        </p:spPr>
      </p:pic>
      <p:sp>
        <p:nvSpPr>
          <p:cNvPr id="13" name="Title 2"/>
          <p:cNvSpPr txBox="1">
            <a:spLocks/>
          </p:cNvSpPr>
          <p:nvPr/>
        </p:nvSpPr>
        <p:spPr>
          <a:xfrm>
            <a:off x="0" y="237118"/>
            <a:ext cx="9144000"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Transport volume in the shaft</a:t>
            </a:r>
            <a:endParaRPr lang="en-GB" sz="3000" dirty="0"/>
          </a:p>
        </p:txBody>
      </p:sp>
    </p:spTree>
    <p:extLst>
      <p:ext uri="{BB962C8B-B14F-4D97-AF65-F5344CB8AC3E}">
        <p14:creationId xmlns:p14="http://schemas.microsoft.com/office/powerpoint/2010/main" val="283433472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20513" t="1676" r="8548" b="-124"/>
          <a:stretch/>
        </p:blipFill>
        <p:spPr>
          <a:xfrm>
            <a:off x="899592" y="908720"/>
            <a:ext cx="7200800" cy="5639181"/>
          </a:xfr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14563" t="19299" r="9838" b="38836"/>
          <a:stretch/>
        </p:blipFill>
        <p:spPr>
          <a:xfrm>
            <a:off x="611560" y="5373216"/>
            <a:ext cx="3420401" cy="1068876"/>
          </a:xfrm>
          <a:prstGeom prst="rect">
            <a:avLst/>
          </a:prstGeom>
        </p:spPr>
      </p:pic>
      <p:sp>
        <p:nvSpPr>
          <p:cNvPr id="6" name="TextBox 5"/>
          <p:cNvSpPr txBox="1"/>
          <p:nvPr/>
        </p:nvSpPr>
        <p:spPr>
          <a:xfrm>
            <a:off x="1012371" y="847745"/>
            <a:ext cx="3254946" cy="646331"/>
          </a:xfrm>
          <a:prstGeom prst="rect">
            <a:avLst/>
          </a:prstGeom>
          <a:noFill/>
        </p:spPr>
        <p:txBody>
          <a:bodyPr wrap="square" rtlCol="0">
            <a:spAutoFit/>
          </a:bodyPr>
          <a:lstStyle/>
          <a:p>
            <a:r>
              <a:rPr lang="en-GB" dirty="0" smtClean="0"/>
              <a:t>Overhead crane</a:t>
            </a:r>
          </a:p>
          <a:p>
            <a:r>
              <a:rPr lang="en-GB" dirty="0" smtClean="0"/>
              <a:t>5t for cold box maintenance</a:t>
            </a:r>
            <a:endParaRPr lang="fr-FR" dirty="0"/>
          </a:p>
        </p:txBody>
      </p:sp>
      <p:cxnSp>
        <p:nvCxnSpPr>
          <p:cNvPr id="7" name="Straight Arrow Connector 6"/>
          <p:cNvCxnSpPr/>
          <p:nvPr/>
        </p:nvCxnSpPr>
        <p:spPr>
          <a:xfrm>
            <a:off x="3354360" y="1494076"/>
            <a:ext cx="0" cy="12868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itle 2"/>
          <p:cNvSpPr txBox="1">
            <a:spLocks/>
          </p:cNvSpPr>
          <p:nvPr/>
        </p:nvSpPr>
        <p:spPr>
          <a:xfrm>
            <a:off x="0" y="237118"/>
            <a:ext cx="9144000"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US handling equipment ( more foreseen in the UW)</a:t>
            </a:r>
            <a:endParaRPr lang="en-GB" sz="3000" dirty="0"/>
          </a:p>
        </p:txBody>
      </p:sp>
    </p:spTree>
    <p:extLst>
      <p:ext uri="{BB962C8B-B14F-4D97-AF65-F5344CB8AC3E}">
        <p14:creationId xmlns:p14="http://schemas.microsoft.com/office/powerpoint/2010/main" val="324000052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17214" t="-103" r="9017" b="1331"/>
          <a:stretch/>
        </p:blipFill>
        <p:spPr>
          <a:xfrm>
            <a:off x="899591" y="1186303"/>
            <a:ext cx="7243158" cy="5472609"/>
          </a:xfrm>
        </p:spPr>
      </p:pic>
      <p:pic>
        <p:nvPicPr>
          <p:cNvPr id="7" name="Picture 6"/>
          <p:cNvPicPr>
            <a:picLocks noChangeAspect="1"/>
          </p:cNvPicPr>
          <p:nvPr/>
        </p:nvPicPr>
        <p:blipFill rotWithShape="1">
          <a:blip r:embed="rId3" cstate="email">
            <a:extLst>
              <a:ext uri="{28A0092B-C50C-407E-A947-70E740481C1C}">
                <a14:useLocalDpi xmlns:a14="http://schemas.microsoft.com/office/drawing/2010/main" val="0"/>
              </a:ext>
            </a:extLst>
          </a:blip>
          <a:srcRect l="14564" t="24881" r="5113" b="29067"/>
          <a:stretch/>
        </p:blipFill>
        <p:spPr>
          <a:xfrm>
            <a:off x="755576" y="5722808"/>
            <a:ext cx="3338551" cy="1080120"/>
          </a:xfrm>
          <a:prstGeom prst="rect">
            <a:avLst/>
          </a:prstGeom>
        </p:spPr>
      </p:pic>
      <p:sp>
        <p:nvSpPr>
          <p:cNvPr id="8" name="TextBox 7"/>
          <p:cNvSpPr txBox="1"/>
          <p:nvPr/>
        </p:nvSpPr>
        <p:spPr>
          <a:xfrm>
            <a:off x="2987824" y="1402328"/>
            <a:ext cx="877869" cy="369332"/>
          </a:xfrm>
          <a:prstGeom prst="rect">
            <a:avLst/>
          </a:prstGeom>
          <a:noFill/>
        </p:spPr>
        <p:txBody>
          <a:bodyPr wrap="none" rtlCol="0">
            <a:spAutoFit/>
          </a:bodyPr>
          <a:lstStyle/>
          <a:p>
            <a:r>
              <a:rPr lang="en-GB" dirty="0" smtClean="0"/>
              <a:t>QURCG</a:t>
            </a:r>
            <a:endParaRPr lang="fr-FR" dirty="0"/>
          </a:p>
        </p:txBody>
      </p:sp>
      <p:cxnSp>
        <p:nvCxnSpPr>
          <p:cNvPr id="9" name="Straight Arrow Connector 8"/>
          <p:cNvCxnSpPr>
            <a:stCxn id="8" idx="2"/>
          </p:cNvCxnSpPr>
          <p:nvPr/>
        </p:nvCxnSpPr>
        <p:spPr>
          <a:xfrm flipH="1">
            <a:off x="2699792" y="1771660"/>
            <a:ext cx="726967" cy="12148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13705" y="1217662"/>
            <a:ext cx="1420069" cy="369332"/>
          </a:xfrm>
          <a:prstGeom prst="rect">
            <a:avLst/>
          </a:prstGeom>
          <a:noFill/>
        </p:spPr>
        <p:txBody>
          <a:bodyPr wrap="none" rtlCol="0">
            <a:spAutoFit/>
          </a:bodyPr>
          <a:lstStyle/>
          <a:p>
            <a:r>
              <a:rPr lang="en-GB" dirty="0" smtClean="0"/>
              <a:t>QXLR &amp; QXLL</a:t>
            </a:r>
            <a:endParaRPr lang="fr-FR" dirty="0"/>
          </a:p>
        </p:txBody>
      </p:sp>
      <p:cxnSp>
        <p:nvCxnSpPr>
          <p:cNvPr id="13" name="Straight Arrow Connector 12"/>
          <p:cNvCxnSpPr>
            <a:stCxn id="12" idx="2"/>
          </p:cNvCxnSpPr>
          <p:nvPr/>
        </p:nvCxnSpPr>
        <p:spPr>
          <a:xfrm flipH="1">
            <a:off x="1085465" y="1586994"/>
            <a:ext cx="338275" cy="5354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843808" y="3861047"/>
            <a:ext cx="697114" cy="369332"/>
          </a:xfrm>
          <a:prstGeom prst="rect">
            <a:avLst/>
          </a:prstGeom>
          <a:noFill/>
        </p:spPr>
        <p:txBody>
          <a:bodyPr wrap="none" rtlCol="0">
            <a:spAutoFit/>
          </a:bodyPr>
          <a:lstStyle/>
          <a:p>
            <a:r>
              <a:rPr lang="en-GB" dirty="0" smtClean="0"/>
              <a:t>QPLG</a:t>
            </a:r>
            <a:endParaRPr lang="fr-FR" dirty="0"/>
          </a:p>
        </p:txBody>
      </p:sp>
      <p:cxnSp>
        <p:nvCxnSpPr>
          <p:cNvPr id="17" name="Straight Arrow Connector 16"/>
          <p:cNvCxnSpPr>
            <a:stCxn id="16" idx="0"/>
          </p:cNvCxnSpPr>
          <p:nvPr/>
        </p:nvCxnSpPr>
        <p:spPr>
          <a:xfrm flipV="1">
            <a:off x="3192365" y="3561537"/>
            <a:ext cx="234393" cy="2995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Title 2"/>
          <p:cNvSpPr txBox="1">
            <a:spLocks/>
          </p:cNvSpPr>
          <p:nvPr/>
        </p:nvSpPr>
        <p:spPr>
          <a:xfrm>
            <a:off x="0" y="187484"/>
            <a:ext cx="9144000"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Cryogenic installation without control and electrical supply part</a:t>
            </a:r>
            <a:endParaRPr lang="en-GB" sz="3000" dirty="0"/>
          </a:p>
        </p:txBody>
      </p:sp>
    </p:spTree>
    <p:extLst>
      <p:ext uri="{BB962C8B-B14F-4D97-AF65-F5344CB8AC3E}">
        <p14:creationId xmlns:p14="http://schemas.microsoft.com/office/powerpoint/2010/main" val="276834209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17214" t="1350" r="9017" b="1332"/>
          <a:stretch/>
        </p:blipFill>
        <p:spPr>
          <a:xfrm>
            <a:off x="611560" y="1186304"/>
            <a:ext cx="7560840" cy="5628626"/>
          </a:xfr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14962" t="23723" r="6289" b="30225"/>
          <a:stretch/>
        </p:blipFill>
        <p:spPr>
          <a:xfrm>
            <a:off x="611560" y="5650560"/>
            <a:ext cx="3528392" cy="1164369"/>
          </a:xfrm>
          <a:prstGeom prst="rect">
            <a:avLst/>
          </a:prstGeom>
        </p:spPr>
      </p:pic>
      <p:sp>
        <p:nvSpPr>
          <p:cNvPr id="6" name="TextBox 5"/>
          <p:cNvSpPr txBox="1"/>
          <p:nvPr/>
        </p:nvSpPr>
        <p:spPr>
          <a:xfrm>
            <a:off x="1043608" y="4930720"/>
            <a:ext cx="1137234" cy="369332"/>
          </a:xfrm>
          <a:prstGeom prst="rect">
            <a:avLst/>
          </a:prstGeom>
          <a:noFill/>
        </p:spPr>
        <p:txBody>
          <a:bodyPr wrap="none" rtlCol="0">
            <a:spAutoFit/>
          </a:bodyPr>
          <a:lstStyle/>
          <a:p>
            <a:r>
              <a:rPr lang="en-GB" dirty="0" smtClean="0"/>
              <a:t>Safe room</a:t>
            </a:r>
            <a:endParaRPr lang="fr-FR" dirty="0"/>
          </a:p>
        </p:txBody>
      </p:sp>
      <p:cxnSp>
        <p:nvCxnSpPr>
          <p:cNvPr id="7" name="Straight Arrow Connector 6"/>
          <p:cNvCxnSpPr>
            <a:stCxn id="6" idx="3"/>
          </p:cNvCxnSpPr>
          <p:nvPr/>
        </p:nvCxnSpPr>
        <p:spPr>
          <a:xfrm flipV="1">
            <a:off x="2180842" y="4354656"/>
            <a:ext cx="1023006" cy="760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itle 2"/>
          <p:cNvSpPr txBox="1">
            <a:spLocks/>
          </p:cNvSpPr>
          <p:nvPr/>
        </p:nvSpPr>
        <p:spPr>
          <a:xfrm>
            <a:off x="0" y="187484"/>
            <a:ext cx="9144000"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Safe room</a:t>
            </a:r>
            <a:endParaRPr lang="en-GB" sz="3000" dirty="0"/>
          </a:p>
        </p:txBody>
      </p:sp>
    </p:spTree>
    <p:extLst>
      <p:ext uri="{BB962C8B-B14F-4D97-AF65-F5344CB8AC3E}">
        <p14:creationId xmlns:p14="http://schemas.microsoft.com/office/powerpoint/2010/main" val="204548809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8532440" y="476672"/>
            <a:ext cx="432048" cy="216025"/>
          </a:xfrm>
          <a:prstGeom prst="rect">
            <a:avLst/>
          </a:prstGeom>
        </p:spPr>
        <p:txBody>
          <a:bodyPr/>
          <a:lstStyle/>
          <a:p>
            <a:fld id="{E69F408B-A04E-4D23-B255-6B0A20F302DD}" type="slidenum">
              <a:rPr lang="fr-FR" smtClean="0"/>
              <a:pPr/>
              <a:t>56</a:t>
            </a:fld>
            <a:endParaRPr lang="fr-FR" dirty="0"/>
          </a:p>
        </p:txBody>
      </p:sp>
      <p:pic>
        <p:nvPicPr>
          <p:cNvPr id="4" name="Content Placeholder 3"/>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22953" t="6459" r="8197" b="2683"/>
          <a:stretch/>
        </p:blipFill>
        <p:spPr>
          <a:xfrm>
            <a:off x="755576" y="836712"/>
            <a:ext cx="7416824" cy="5523185"/>
          </a:xfr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22038" t="25119" r="4725" b="33015"/>
          <a:stretch/>
        </p:blipFill>
        <p:spPr>
          <a:xfrm>
            <a:off x="539552" y="5301208"/>
            <a:ext cx="3794822" cy="1224136"/>
          </a:xfrm>
          <a:prstGeom prst="rect">
            <a:avLst/>
          </a:prstGeom>
        </p:spPr>
      </p:pic>
      <p:sp>
        <p:nvSpPr>
          <p:cNvPr id="6" name="TextBox 5"/>
          <p:cNvSpPr txBox="1"/>
          <p:nvPr/>
        </p:nvSpPr>
        <p:spPr>
          <a:xfrm>
            <a:off x="6300608" y="2420888"/>
            <a:ext cx="2486578" cy="646331"/>
          </a:xfrm>
          <a:prstGeom prst="rect">
            <a:avLst/>
          </a:prstGeom>
          <a:noFill/>
        </p:spPr>
        <p:txBody>
          <a:bodyPr wrap="none" rtlCol="0">
            <a:spAutoFit/>
          </a:bodyPr>
          <a:lstStyle/>
          <a:p>
            <a:r>
              <a:rPr lang="en-US" dirty="0" smtClean="0"/>
              <a:t>Cooling water treatment</a:t>
            </a:r>
          </a:p>
          <a:p>
            <a:r>
              <a:rPr lang="en-US" dirty="0" smtClean="0"/>
              <a:t> and circulation </a:t>
            </a:r>
            <a:endParaRPr lang="en-US" dirty="0"/>
          </a:p>
        </p:txBody>
      </p:sp>
      <p:cxnSp>
        <p:nvCxnSpPr>
          <p:cNvPr id="7" name="Straight Arrow Connector 6"/>
          <p:cNvCxnSpPr>
            <a:stCxn id="6" idx="2"/>
          </p:cNvCxnSpPr>
          <p:nvPr/>
        </p:nvCxnSpPr>
        <p:spPr>
          <a:xfrm flipH="1">
            <a:off x="6804262" y="3067219"/>
            <a:ext cx="739635" cy="187394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Title 2"/>
          <p:cNvSpPr txBox="1">
            <a:spLocks/>
          </p:cNvSpPr>
          <p:nvPr/>
        </p:nvSpPr>
        <p:spPr>
          <a:xfrm>
            <a:off x="0" y="-4008"/>
            <a:ext cx="9144000"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UW ground floor</a:t>
            </a:r>
            <a:endParaRPr lang="en-GB" sz="3000" dirty="0"/>
          </a:p>
        </p:txBody>
      </p:sp>
    </p:spTree>
    <p:extLst>
      <p:ext uri="{BB962C8B-B14F-4D97-AF65-F5344CB8AC3E}">
        <p14:creationId xmlns:p14="http://schemas.microsoft.com/office/powerpoint/2010/main" val="20957770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8532440" y="476672"/>
            <a:ext cx="432048" cy="216025"/>
          </a:xfrm>
          <a:prstGeom prst="rect">
            <a:avLst/>
          </a:prstGeom>
        </p:spPr>
        <p:txBody>
          <a:bodyPr/>
          <a:lstStyle/>
          <a:p>
            <a:fld id="{E69F408B-A04E-4D23-B255-6B0A20F302DD}" type="slidenum">
              <a:rPr lang="fr-FR" smtClean="0"/>
              <a:pPr/>
              <a:t>57</a:t>
            </a:fld>
            <a:endParaRPr lang="fr-FR" dirty="0"/>
          </a:p>
        </p:txBody>
      </p:sp>
      <p:pic>
        <p:nvPicPr>
          <p:cNvPr id="4" name="Content Placeholder 3"/>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23771" t="21684" r="7378" b="2785"/>
          <a:stretch/>
        </p:blipFill>
        <p:spPr>
          <a:xfrm>
            <a:off x="611560" y="1196752"/>
            <a:ext cx="7677159" cy="4752528"/>
          </a:xfrm>
        </p:spPr>
      </p:pic>
      <p:sp>
        <p:nvSpPr>
          <p:cNvPr id="5" name="TextBox 4"/>
          <p:cNvSpPr txBox="1"/>
          <p:nvPr/>
        </p:nvSpPr>
        <p:spPr>
          <a:xfrm>
            <a:off x="899592" y="1700808"/>
            <a:ext cx="457176" cy="369332"/>
          </a:xfrm>
          <a:prstGeom prst="rect">
            <a:avLst/>
          </a:prstGeom>
          <a:noFill/>
        </p:spPr>
        <p:txBody>
          <a:bodyPr wrap="none" rtlCol="0">
            <a:spAutoFit/>
          </a:bodyPr>
          <a:lstStyle/>
          <a:p>
            <a:r>
              <a:rPr lang="en-GB" dirty="0" smtClean="0"/>
              <a:t>UR</a:t>
            </a:r>
            <a:endParaRPr lang="fr-FR" dirty="0"/>
          </a:p>
        </p:txBody>
      </p:sp>
      <p:sp>
        <p:nvSpPr>
          <p:cNvPr id="6" name="TextBox 5"/>
          <p:cNvSpPr txBox="1"/>
          <p:nvPr/>
        </p:nvSpPr>
        <p:spPr>
          <a:xfrm>
            <a:off x="3779912" y="1988840"/>
            <a:ext cx="460126" cy="369332"/>
          </a:xfrm>
          <a:prstGeom prst="rect">
            <a:avLst/>
          </a:prstGeom>
          <a:noFill/>
        </p:spPr>
        <p:txBody>
          <a:bodyPr wrap="none" rtlCol="0">
            <a:spAutoFit/>
          </a:bodyPr>
          <a:lstStyle/>
          <a:p>
            <a:r>
              <a:rPr lang="en-GB" dirty="0" smtClean="0"/>
              <a:t>UA</a:t>
            </a:r>
            <a:endParaRPr lang="fr-FR" dirty="0"/>
          </a:p>
        </p:txBody>
      </p:sp>
      <p:sp>
        <p:nvSpPr>
          <p:cNvPr id="7" name="TextBox 6"/>
          <p:cNvSpPr txBox="1"/>
          <p:nvPr/>
        </p:nvSpPr>
        <p:spPr>
          <a:xfrm>
            <a:off x="5265883" y="1983399"/>
            <a:ext cx="2773388" cy="369332"/>
          </a:xfrm>
          <a:prstGeom prst="rect">
            <a:avLst/>
          </a:prstGeom>
          <a:noFill/>
        </p:spPr>
        <p:txBody>
          <a:bodyPr wrap="none" rtlCol="0">
            <a:spAutoFit/>
          </a:bodyPr>
          <a:lstStyle/>
          <a:p>
            <a:r>
              <a:rPr lang="en-GB" dirty="0" smtClean="0"/>
              <a:t>Transport area ground floor</a:t>
            </a:r>
            <a:endParaRPr lang="fr-FR" dirty="0"/>
          </a:p>
        </p:txBody>
      </p:sp>
      <p:cxnSp>
        <p:nvCxnSpPr>
          <p:cNvPr id="8" name="Straight Arrow Connector 7"/>
          <p:cNvCxnSpPr>
            <a:stCxn id="7" idx="1"/>
          </p:cNvCxnSpPr>
          <p:nvPr/>
        </p:nvCxnSpPr>
        <p:spPr>
          <a:xfrm flipH="1">
            <a:off x="3995937" y="2168065"/>
            <a:ext cx="1269946" cy="126093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rotWithShape="1">
          <a:blip r:embed="rId3" cstate="email">
            <a:extLst>
              <a:ext uri="{28A0092B-C50C-407E-A947-70E740481C1C}">
                <a14:useLocalDpi xmlns:a14="http://schemas.microsoft.com/office/drawing/2010/main" val="0"/>
              </a:ext>
            </a:extLst>
          </a:blip>
          <a:srcRect l="21619" t="26277" r="4357" b="33253"/>
          <a:stretch/>
        </p:blipFill>
        <p:spPr>
          <a:xfrm>
            <a:off x="505769" y="5218352"/>
            <a:ext cx="4104695" cy="1266342"/>
          </a:xfrm>
          <a:prstGeom prst="rect">
            <a:avLst/>
          </a:prstGeom>
        </p:spPr>
      </p:pic>
      <p:sp>
        <p:nvSpPr>
          <p:cNvPr id="12" name="TextBox 11"/>
          <p:cNvSpPr txBox="1"/>
          <p:nvPr/>
        </p:nvSpPr>
        <p:spPr>
          <a:xfrm>
            <a:off x="1187624" y="4745654"/>
            <a:ext cx="460126" cy="369332"/>
          </a:xfrm>
          <a:prstGeom prst="rect">
            <a:avLst/>
          </a:prstGeom>
          <a:noFill/>
        </p:spPr>
        <p:txBody>
          <a:bodyPr wrap="none" rtlCol="0">
            <a:spAutoFit/>
          </a:bodyPr>
          <a:lstStyle/>
          <a:p>
            <a:r>
              <a:rPr lang="en-GB" dirty="0" smtClean="0"/>
              <a:t>UA</a:t>
            </a:r>
            <a:endParaRPr lang="fr-FR" dirty="0"/>
          </a:p>
        </p:txBody>
      </p:sp>
      <p:sp>
        <p:nvSpPr>
          <p:cNvPr id="13" name="TextBox 12"/>
          <p:cNvSpPr txBox="1"/>
          <p:nvPr/>
        </p:nvSpPr>
        <p:spPr>
          <a:xfrm>
            <a:off x="156004" y="5949280"/>
            <a:ext cx="457176" cy="369332"/>
          </a:xfrm>
          <a:prstGeom prst="rect">
            <a:avLst/>
          </a:prstGeom>
          <a:noFill/>
        </p:spPr>
        <p:txBody>
          <a:bodyPr wrap="none" rtlCol="0">
            <a:spAutoFit/>
          </a:bodyPr>
          <a:lstStyle/>
          <a:p>
            <a:r>
              <a:rPr lang="en-GB" dirty="0" smtClean="0"/>
              <a:t>UR</a:t>
            </a:r>
            <a:endParaRPr lang="fr-FR" dirty="0"/>
          </a:p>
        </p:txBody>
      </p:sp>
      <p:sp>
        <p:nvSpPr>
          <p:cNvPr id="14" name="Title 2"/>
          <p:cNvSpPr txBox="1">
            <a:spLocks/>
          </p:cNvSpPr>
          <p:nvPr/>
        </p:nvSpPr>
        <p:spPr>
          <a:xfrm>
            <a:off x="0" y="-4008"/>
            <a:ext cx="9144000"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Ground floor with transport areas</a:t>
            </a:r>
            <a:endParaRPr lang="en-GB" sz="3000" dirty="0"/>
          </a:p>
        </p:txBody>
      </p:sp>
    </p:spTree>
    <p:extLst>
      <p:ext uri="{BB962C8B-B14F-4D97-AF65-F5344CB8AC3E}">
        <p14:creationId xmlns:p14="http://schemas.microsoft.com/office/powerpoint/2010/main" val="317744752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8532440" y="476672"/>
            <a:ext cx="432048" cy="216025"/>
          </a:xfrm>
          <a:prstGeom prst="rect">
            <a:avLst/>
          </a:prstGeom>
        </p:spPr>
        <p:txBody>
          <a:bodyPr/>
          <a:lstStyle/>
          <a:p>
            <a:fld id="{E69F408B-A04E-4D23-B255-6B0A20F302DD}" type="slidenum">
              <a:rPr lang="fr-FR" smtClean="0"/>
              <a:pPr/>
              <a:t>58</a:t>
            </a:fld>
            <a:endParaRPr lang="fr-FR" dirty="0"/>
          </a:p>
        </p:txBody>
      </p:sp>
      <p:pic>
        <p:nvPicPr>
          <p:cNvPr id="6" name="Content Placeholder 5"/>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23830" t="5810" r="8138" b="2682"/>
          <a:stretch/>
        </p:blipFill>
        <p:spPr>
          <a:xfrm>
            <a:off x="755576" y="836712"/>
            <a:ext cx="7416824" cy="5629637"/>
          </a:xfrm>
        </p:spPr>
      </p:pic>
      <p:pic>
        <p:nvPicPr>
          <p:cNvPr id="7" name="Picture 6"/>
          <p:cNvPicPr>
            <a:picLocks noChangeAspect="1"/>
          </p:cNvPicPr>
          <p:nvPr/>
        </p:nvPicPr>
        <p:blipFill rotWithShape="1">
          <a:blip r:embed="rId3" cstate="email">
            <a:extLst>
              <a:ext uri="{28A0092B-C50C-407E-A947-70E740481C1C}">
                <a14:useLocalDpi xmlns:a14="http://schemas.microsoft.com/office/drawing/2010/main" val="0"/>
              </a:ext>
            </a:extLst>
          </a:blip>
          <a:srcRect l="21651" t="24880" r="5113" b="34650"/>
          <a:stretch/>
        </p:blipFill>
        <p:spPr>
          <a:xfrm>
            <a:off x="611560" y="5280419"/>
            <a:ext cx="3694757" cy="1152129"/>
          </a:xfrm>
          <a:prstGeom prst="rect">
            <a:avLst/>
          </a:prstGeom>
        </p:spPr>
      </p:pic>
      <p:sp>
        <p:nvSpPr>
          <p:cNvPr id="8" name="TextBox 7"/>
          <p:cNvSpPr txBox="1"/>
          <p:nvPr/>
        </p:nvSpPr>
        <p:spPr>
          <a:xfrm>
            <a:off x="6146404" y="2132856"/>
            <a:ext cx="2422778" cy="369332"/>
          </a:xfrm>
          <a:prstGeom prst="rect">
            <a:avLst/>
          </a:prstGeom>
          <a:noFill/>
        </p:spPr>
        <p:txBody>
          <a:bodyPr wrap="none" rtlCol="0">
            <a:spAutoFit/>
          </a:bodyPr>
          <a:lstStyle/>
          <a:p>
            <a:pPr algn="ctr"/>
            <a:r>
              <a:rPr lang="en-GB" dirty="0" smtClean="0"/>
              <a:t>Ventilation Distribution </a:t>
            </a:r>
            <a:endParaRPr lang="fr-FR" dirty="0"/>
          </a:p>
        </p:txBody>
      </p:sp>
      <p:sp>
        <p:nvSpPr>
          <p:cNvPr id="9" name="Title 2"/>
          <p:cNvSpPr txBox="1">
            <a:spLocks/>
          </p:cNvSpPr>
          <p:nvPr/>
        </p:nvSpPr>
        <p:spPr>
          <a:xfrm>
            <a:off x="0" y="-4008"/>
            <a:ext cx="9144000"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General view with all the cooling and ventilation distribution </a:t>
            </a:r>
            <a:endParaRPr lang="en-GB" sz="3000" dirty="0"/>
          </a:p>
        </p:txBody>
      </p:sp>
    </p:spTree>
    <p:extLst>
      <p:ext uri="{BB962C8B-B14F-4D97-AF65-F5344CB8AC3E}">
        <p14:creationId xmlns:p14="http://schemas.microsoft.com/office/powerpoint/2010/main" val="33040962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8532440" y="476672"/>
            <a:ext cx="432048" cy="216025"/>
          </a:xfrm>
          <a:prstGeom prst="rect">
            <a:avLst/>
          </a:prstGeom>
        </p:spPr>
        <p:txBody>
          <a:bodyPr/>
          <a:lstStyle/>
          <a:p>
            <a:fld id="{E69F408B-A04E-4D23-B255-6B0A20F302DD}" type="slidenum">
              <a:rPr lang="fr-FR" smtClean="0"/>
              <a:pPr/>
              <a:t>59</a:t>
            </a:fld>
            <a:endParaRPr lang="fr-FR" dirty="0"/>
          </a:p>
        </p:txBody>
      </p:sp>
      <p:pic>
        <p:nvPicPr>
          <p:cNvPr id="4" name="Content Placeholder 3"/>
          <p:cNvPicPr>
            <a:picLocks noGrp="1" noChangeAspect="1"/>
          </p:cNvPicPr>
          <p:nvPr>
            <p:ph idx="1"/>
          </p:nvPr>
        </p:nvPicPr>
        <p:blipFill rotWithShape="1">
          <a:blip r:embed="rId2" cstate="email">
            <a:extLst>
              <a:ext uri="{28A0092B-C50C-407E-A947-70E740481C1C}">
                <a14:useLocalDpi xmlns:a14="http://schemas.microsoft.com/office/drawing/2010/main" val="0"/>
              </a:ext>
            </a:extLst>
          </a:blip>
          <a:srcRect l="22951" t="15874" r="8198" b="2785"/>
          <a:stretch/>
        </p:blipFill>
        <p:spPr>
          <a:xfrm>
            <a:off x="755575" y="1268760"/>
            <a:ext cx="7668849" cy="5112568"/>
          </a:xfrm>
        </p:spPr>
      </p:pic>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20075" t="33254" r="5901" b="24880"/>
          <a:stretch/>
        </p:blipFill>
        <p:spPr>
          <a:xfrm>
            <a:off x="395536" y="5229200"/>
            <a:ext cx="3888432" cy="1240990"/>
          </a:xfrm>
          <a:prstGeom prst="rect">
            <a:avLst/>
          </a:prstGeom>
        </p:spPr>
      </p:pic>
      <p:sp>
        <p:nvSpPr>
          <p:cNvPr id="6" name="TextBox 5"/>
          <p:cNvSpPr txBox="1"/>
          <p:nvPr/>
        </p:nvSpPr>
        <p:spPr>
          <a:xfrm>
            <a:off x="6500886" y="2132856"/>
            <a:ext cx="1083823" cy="369332"/>
          </a:xfrm>
          <a:prstGeom prst="rect">
            <a:avLst/>
          </a:prstGeom>
          <a:noFill/>
        </p:spPr>
        <p:txBody>
          <a:bodyPr wrap="none" rtlCol="0">
            <a:spAutoFit/>
          </a:bodyPr>
          <a:lstStyle/>
          <a:p>
            <a:pPr algn="ctr"/>
            <a:r>
              <a:rPr lang="en-GB" dirty="0" smtClean="0"/>
              <a:t>First floor</a:t>
            </a:r>
            <a:endParaRPr lang="fr-FR" dirty="0"/>
          </a:p>
        </p:txBody>
      </p:sp>
      <p:sp>
        <p:nvSpPr>
          <p:cNvPr id="7" name="Title 2"/>
          <p:cNvSpPr txBox="1">
            <a:spLocks/>
          </p:cNvSpPr>
          <p:nvPr/>
        </p:nvSpPr>
        <p:spPr>
          <a:xfrm>
            <a:off x="0" y="213590"/>
            <a:ext cx="9144000"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First floor with transport areas</a:t>
            </a:r>
            <a:endParaRPr lang="en-GB" sz="3000" dirty="0"/>
          </a:p>
        </p:txBody>
      </p:sp>
    </p:spTree>
    <p:extLst>
      <p:ext uri="{BB962C8B-B14F-4D97-AF65-F5344CB8AC3E}">
        <p14:creationId xmlns:p14="http://schemas.microsoft.com/office/powerpoint/2010/main" val="3346832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0385" y="6710"/>
            <a:ext cx="8747185" cy="893977"/>
          </a:xfrm>
        </p:spPr>
        <p:txBody>
          <a:bodyPr>
            <a:normAutofit/>
          </a:bodyPr>
          <a:lstStyle/>
          <a:p>
            <a:r>
              <a:rPr lang="en-GB" sz="3200" dirty="0" smtClean="0"/>
              <a:t>Which are the ingredients of the problem ?</a:t>
            </a:r>
            <a:endParaRPr lang="en-GB" sz="3200" dirty="0"/>
          </a:p>
        </p:txBody>
      </p:sp>
      <p:sp>
        <p:nvSpPr>
          <p:cNvPr id="5" name="Slide Number Placeholder 4"/>
          <p:cNvSpPr>
            <a:spLocks noGrp="1"/>
          </p:cNvSpPr>
          <p:nvPr>
            <p:ph type="sldNum" sz="quarter" idx="12"/>
          </p:nvPr>
        </p:nvSpPr>
        <p:spPr/>
        <p:txBody>
          <a:bodyPr/>
          <a:lstStyle/>
          <a:p>
            <a:fld id="{17918391-D411-FE40-AAD7-861AE5233E0E}" type="slidenum">
              <a:rPr lang="en-US" smtClean="0"/>
              <a:pPr/>
              <a:t>6</a:t>
            </a:fld>
            <a:endParaRPr lang="en-US" dirty="0"/>
          </a:p>
        </p:txBody>
      </p:sp>
      <p:sp>
        <p:nvSpPr>
          <p:cNvPr id="2" name="TextBox 1"/>
          <p:cNvSpPr txBox="1"/>
          <p:nvPr/>
        </p:nvSpPr>
        <p:spPr>
          <a:xfrm>
            <a:off x="0" y="767912"/>
            <a:ext cx="9144000" cy="1569660"/>
          </a:xfrm>
          <a:prstGeom prst="rect">
            <a:avLst/>
          </a:prstGeom>
          <a:noFill/>
        </p:spPr>
        <p:txBody>
          <a:bodyPr wrap="square" rtlCol="0">
            <a:spAutoFit/>
          </a:bodyPr>
          <a:lstStyle/>
          <a:p>
            <a:pPr marL="0" lvl="2" algn="ctr">
              <a:buClr>
                <a:schemeClr val="tx1"/>
              </a:buClr>
            </a:pPr>
            <a:r>
              <a:rPr lang="en-GB" sz="2400" dirty="0" smtClean="0"/>
              <a:t>Build the transfer function from the point where the excavation takes place to the beam axis</a:t>
            </a:r>
          </a:p>
          <a:p>
            <a:pPr marL="914400" lvl="4">
              <a:buClr>
                <a:schemeClr val="tx1"/>
              </a:buClr>
            </a:pPr>
            <a:endParaRPr lang="en-US" sz="2400" dirty="0"/>
          </a:p>
          <a:p>
            <a:pPr marL="1200150" lvl="4" indent="-285750">
              <a:buClr>
                <a:schemeClr val="tx1"/>
              </a:buClr>
              <a:buFont typeface="Wingdings" charset="2"/>
              <a:buChar char="Ø"/>
            </a:pPr>
            <a:endParaRPr lang="en-US" sz="2400" dirty="0"/>
          </a:p>
        </p:txBody>
      </p:sp>
      <p:sp>
        <p:nvSpPr>
          <p:cNvPr id="9" name="Alternate Process 8"/>
          <p:cNvSpPr/>
          <p:nvPr/>
        </p:nvSpPr>
        <p:spPr>
          <a:xfrm>
            <a:off x="784098" y="2020360"/>
            <a:ext cx="1244431" cy="70552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smtClean="0">
                <a:solidFill>
                  <a:schemeClr val="tx1"/>
                </a:solidFill>
              </a:rPr>
              <a:t>In (</a:t>
            </a:r>
            <a:r>
              <a:rPr lang="en-US" sz="2400" b="1" dirty="0" err="1" smtClean="0">
                <a:solidFill>
                  <a:schemeClr val="tx1"/>
                </a:solidFill>
              </a:rPr>
              <a:t>ω</a:t>
            </a:r>
            <a:r>
              <a:rPr lang="en-US" sz="2400" b="1" dirty="0" smtClean="0">
                <a:solidFill>
                  <a:schemeClr val="tx1"/>
                </a:solidFill>
              </a:rPr>
              <a:t>)</a:t>
            </a:r>
            <a:endParaRPr lang="en-US" sz="2400" b="1" dirty="0">
              <a:solidFill>
                <a:schemeClr val="tx1"/>
              </a:solidFill>
            </a:endParaRPr>
          </a:p>
        </p:txBody>
      </p:sp>
      <p:sp>
        <p:nvSpPr>
          <p:cNvPr id="13" name="Alternate Process 12"/>
          <p:cNvSpPr/>
          <p:nvPr/>
        </p:nvSpPr>
        <p:spPr>
          <a:xfrm>
            <a:off x="7686120" y="2012414"/>
            <a:ext cx="1244431" cy="705523"/>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solidFill>
                  <a:schemeClr val="tx1"/>
                </a:solidFill>
              </a:rPr>
              <a:t>Out (</a:t>
            </a:r>
            <a:r>
              <a:rPr lang="en-US" sz="2000" b="1" dirty="0" err="1" smtClean="0">
                <a:solidFill>
                  <a:schemeClr val="tx1"/>
                </a:solidFill>
              </a:rPr>
              <a:t>ω</a:t>
            </a:r>
            <a:r>
              <a:rPr lang="en-US" sz="2000" b="1" dirty="0" smtClean="0">
                <a:solidFill>
                  <a:schemeClr val="tx1"/>
                </a:solidFill>
              </a:rPr>
              <a:t>)</a:t>
            </a:r>
            <a:endParaRPr lang="en-US" sz="2000" b="1" dirty="0">
              <a:solidFill>
                <a:schemeClr val="tx1"/>
              </a:solidFill>
            </a:endParaRPr>
          </a:p>
        </p:txBody>
      </p:sp>
      <p:cxnSp>
        <p:nvCxnSpPr>
          <p:cNvPr id="17" name="Straight Connector 16"/>
          <p:cNvCxnSpPr>
            <a:stCxn id="9" idx="3"/>
            <a:endCxn id="13" idx="1"/>
          </p:cNvCxnSpPr>
          <p:nvPr/>
        </p:nvCxnSpPr>
        <p:spPr>
          <a:xfrm flipV="1">
            <a:off x="2028529" y="2365176"/>
            <a:ext cx="5657591" cy="7946"/>
          </a:xfrm>
          <a:prstGeom prst="line">
            <a:avLst/>
          </a:prstGeom>
          <a:ln w="38100" cmpd="sng"/>
          <a:effectLst/>
        </p:spPr>
        <p:style>
          <a:lnRef idx="2">
            <a:schemeClr val="accent1"/>
          </a:lnRef>
          <a:fillRef idx="0">
            <a:schemeClr val="accent1"/>
          </a:fillRef>
          <a:effectRef idx="1">
            <a:schemeClr val="accent1"/>
          </a:effectRef>
          <a:fontRef idx="minor">
            <a:schemeClr val="tx1"/>
          </a:fontRef>
        </p:style>
      </p:cxnSp>
      <p:pic>
        <p:nvPicPr>
          <p:cNvPr id="44" name="Picture 4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407898"/>
            <a:ext cx="2531485" cy="1263352"/>
          </a:xfrm>
          <a:prstGeom prst="rect">
            <a:avLst/>
          </a:prstGeom>
        </p:spPr>
      </p:pic>
      <p:pic>
        <p:nvPicPr>
          <p:cNvPr id="49" name="Picture 4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873401"/>
            <a:ext cx="2491125" cy="1548393"/>
          </a:xfrm>
          <a:prstGeom prst="rect">
            <a:avLst/>
          </a:prstGeom>
        </p:spPr>
      </p:pic>
      <p:sp>
        <p:nvSpPr>
          <p:cNvPr id="14" name="Rectangle 13"/>
          <p:cNvSpPr/>
          <p:nvPr/>
        </p:nvSpPr>
        <p:spPr>
          <a:xfrm>
            <a:off x="3107244" y="1872842"/>
            <a:ext cx="1557901" cy="1000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accent6"/>
                </a:solidFill>
              </a:rPr>
              <a:t>H</a:t>
            </a:r>
            <a:r>
              <a:rPr lang="en-US" sz="1600" dirty="0" smtClean="0">
                <a:solidFill>
                  <a:schemeClr val="accent6"/>
                </a:solidFill>
              </a:rPr>
              <a:t>1</a:t>
            </a:r>
            <a:r>
              <a:rPr lang="en-US" sz="2800" dirty="0" smtClean="0">
                <a:solidFill>
                  <a:schemeClr val="accent6"/>
                </a:solidFill>
              </a:rPr>
              <a:t> (</a:t>
            </a:r>
            <a:r>
              <a:rPr lang="en-US" sz="2800" dirty="0" err="1" smtClean="0">
                <a:solidFill>
                  <a:schemeClr val="accent6"/>
                </a:solidFill>
              </a:rPr>
              <a:t>ω</a:t>
            </a:r>
            <a:r>
              <a:rPr lang="en-US" sz="2800" dirty="0" smtClean="0">
                <a:solidFill>
                  <a:schemeClr val="accent6"/>
                </a:solidFill>
              </a:rPr>
              <a:t>)</a:t>
            </a:r>
          </a:p>
        </p:txBody>
      </p:sp>
      <p:sp>
        <p:nvSpPr>
          <p:cNvPr id="15" name="Rectangle 14"/>
          <p:cNvSpPr/>
          <p:nvPr/>
        </p:nvSpPr>
        <p:spPr>
          <a:xfrm>
            <a:off x="5078734" y="1872842"/>
            <a:ext cx="1557901" cy="1000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solidFill>
                  <a:schemeClr val="accent6"/>
                </a:solidFill>
              </a:rPr>
              <a:t>H</a:t>
            </a:r>
            <a:r>
              <a:rPr lang="en-US" sz="1600" dirty="0" smtClean="0">
                <a:solidFill>
                  <a:schemeClr val="accent6"/>
                </a:solidFill>
              </a:rPr>
              <a:t>0</a:t>
            </a:r>
            <a:r>
              <a:rPr lang="en-US" sz="2800" dirty="0" smtClean="0">
                <a:solidFill>
                  <a:schemeClr val="accent6"/>
                </a:solidFill>
              </a:rPr>
              <a:t> (</a:t>
            </a:r>
            <a:r>
              <a:rPr lang="en-US" sz="2800" dirty="0" err="1" smtClean="0">
                <a:solidFill>
                  <a:schemeClr val="accent6"/>
                </a:solidFill>
              </a:rPr>
              <a:t>ω</a:t>
            </a:r>
            <a:r>
              <a:rPr lang="en-US" sz="2800" dirty="0" smtClean="0">
                <a:solidFill>
                  <a:schemeClr val="accent6"/>
                </a:solidFill>
              </a:rPr>
              <a:t>)</a:t>
            </a:r>
          </a:p>
        </p:txBody>
      </p:sp>
      <p:grpSp>
        <p:nvGrpSpPr>
          <p:cNvPr id="63" name="Group 62"/>
          <p:cNvGrpSpPr/>
          <p:nvPr/>
        </p:nvGrpSpPr>
        <p:grpSpPr>
          <a:xfrm>
            <a:off x="5272973" y="3317611"/>
            <a:ext cx="1753720" cy="1717744"/>
            <a:chOff x="5487514" y="3335197"/>
            <a:chExt cx="1753720" cy="1717744"/>
          </a:xfrm>
        </p:grpSpPr>
        <p:pic>
          <p:nvPicPr>
            <p:cNvPr id="8" name="Picture 7"/>
            <p:cNvPicPr>
              <a:picLocks noChangeAspect="1"/>
            </p:cNvPicPr>
            <p:nvPr/>
          </p:nvPicPr>
          <p:blipFill>
            <a:blip r:embed="rId4"/>
            <a:stretch>
              <a:fillRect/>
            </a:stretch>
          </p:blipFill>
          <p:spPr>
            <a:xfrm>
              <a:off x="5487514" y="3335197"/>
              <a:ext cx="870088" cy="1386481"/>
            </a:xfrm>
            <a:prstGeom prst="rect">
              <a:avLst/>
            </a:prstGeom>
          </p:spPr>
        </p:pic>
        <p:cxnSp>
          <p:nvCxnSpPr>
            <p:cNvPr id="53" name="Straight Connector 52"/>
            <p:cNvCxnSpPr/>
            <p:nvPr/>
          </p:nvCxnSpPr>
          <p:spPr>
            <a:xfrm>
              <a:off x="5904961" y="5052941"/>
              <a:ext cx="676846" cy="0"/>
            </a:xfrm>
            <a:prstGeom prst="line">
              <a:avLst/>
            </a:prstGeom>
            <a:ln w="76200" cmpd="sng">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5942680" y="3849786"/>
              <a:ext cx="639127" cy="0"/>
            </a:xfrm>
            <a:prstGeom prst="line">
              <a:avLst/>
            </a:prstGeom>
            <a:ln w="76200" cmpd="sng">
              <a:solidFill>
                <a:srgbClr val="800000"/>
              </a:solidFill>
              <a:headEnd type="stealth" w="lg" len="lg"/>
              <a:tailEnd type="none"/>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5942680" y="4640098"/>
              <a:ext cx="0" cy="387693"/>
            </a:xfrm>
            <a:prstGeom prst="line">
              <a:avLst/>
            </a:prstGeom>
            <a:ln w="76200" cmpd="sng">
              <a:solidFill>
                <a:srgbClr val="800000"/>
              </a:solidFill>
              <a:headEnd type="stealth" w="lg" len="lg"/>
              <a:tailEnd type="none"/>
            </a:ln>
            <a:effectLst/>
          </p:spPr>
          <p:style>
            <a:lnRef idx="2">
              <a:schemeClr val="accent1"/>
            </a:lnRef>
            <a:fillRef idx="0">
              <a:schemeClr val="accent1"/>
            </a:fillRef>
            <a:effectRef idx="1">
              <a:schemeClr val="accent1"/>
            </a:effectRef>
            <a:fontRef idx="minor">
              <a:schemeClr val="tx1"/>
            </a:fontRef>
          </p:style>
        </p:cxnSp>
        <p:cxnSp>
          <p:nvCxnSpPr>
            <p:cNvPr id="60" name="Straight Connector 59"/>
            <p:cNvCxnSpPr/>
            <p:nvPr/>
          </p:nvCxnSpPr>
          <p:spPr>
            <a:xfrm>
              <a:off x="6558185" y="3824636"/>
              <a:ext cx="0" cy="1228305"/>
            </a:xfrm>
            <a:prstGeom prst="line">
              <a:avLst/>
            </a:prstGeom>
            <a:ln w="76200" cmpd="sng">
              <a:solidFill>
                <a:srgbClr val="800000"/>
              </a:solidFill>
            </a:ln>
            <a:effectLst/>
          </p:spPr>
          <p:style>
            <a:lnRef idx="2">
              <a:schemeClr val="accent1"/>
            </a:lnRef>
            <a:fillRef idx="0">
              <a:schemeClr val="accent1"/>
            </a:fillRef>
            <a:effectRef idx="1">
              <a:schemeClr val="accent1"/>
            </a:effectRef>
            <a:fontRef idx="minor">
              <a:schemeClr val="tx1"/>
            </a:fontRef>
          </p:style>
        </p:cxnSp>
        <p:sp>
          <p:nvSpPr>
            <p:cNvPr id="56" name="Rectangle 55"/>
            <p:cNvSpPr/>
            <p:nvPr/>
          </p:nvSpPr>
          <p:spPr>
            <a:xfrm>
              <a:off x="6434601" y="4003670"/>
              <a:ext cx="806633" cy="528143"/>
            </a:xfrm>
            <a:prstGeom prst="rect">
              <a:avLst/>
            </a:prstGeom>
            <a:ln>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accent6"/>
                  </a:solidFill>
                </a:rPr>
                <a:t>H0 (</a:t>
              </a:r>
              <a:r>
                <a:rPr lang="en-US" sz="1400" b="1" dirty="0" err="1" smtClean="0">
                  <a:solidFill>
                    <a:schemeClr val="accent6"/>
                  </a:solidFill>
                </a:rPr>
                <a:t>ω</a:t>
              </a:r>
              <a:r>
                <a:rPr lang="en-US" sz="1400" b="1" dirty="0" smtClean="0">
                  <a:solidFill>
                    <a:schemeClr val="accent6"/>
                  </a:solidFill>
                </a:rPr>
                <a:t>)</a:t>
              </a:r>
            </a:p>
          </p:txBody>
        </p:sp>
      </p:grpSp>
      <p:grpSp>
        <p:nvGrpSpPr>
          <p:cNvPr id="12" name="Group 11"/>
          <p:cNvGrpSpPr/>
          <p:nvPr/>
        </p:nvGrpSpPr>
        <p:grpSpPr>
          <a:xfrm>
            <a:off x="2531485" y="3030455"/>
            <a:ext cx="2643472" cy="2881782"/>
            <a:chOff x="2531485" y="3030455"/>
            <a:chExt cx="2643472" cy="2881782"/>
          </a:xfrm>
        </p:grpSpPr>
        <p:pic>
          <p:nvPicPr>
            <p:cNvPr id="29" name="Picture 28" descr="cid:image004.jpg@01D06156.B03B6A70"/>
            <p:cNvPicPr>
              <a:picLocks noChangeAspect="1" noChangeArrowheads="1"/>
            </p:cNvPicPr>
            <p:nvPr/>
          </p:nvPicPr>
          <p:blipFill rotWithShape="1">
            <a:blip r:embed="rId5" r:link="rId6" cstate="email">
              <a:extLst>
                <a:ext uri="{28A0092B-C50C-407E-A947-70E740481C1C}">
                  <a14:useLocalDpi xmlns:a14="http://schemas.microsoft.com/office/drawing/2010/main" val="0"/>
                </a:ext>
              </a:extLst>
            </a:blip>
            <a:srcRect l="-1" r="42286"/>
            <a:stretch/>
          </p:blipFill>
          <p:spPr bwMode="auto">
            <a:xfrm>
              <a:off x="2557867" y="3030455"/>
              <a:ext cx="2617090" cy="25527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2" name="Rectangle 51"/>
            <p:cNvSpPr/>
            <p:nvPr/>
          </p:nvSpPr>
          <p:spPr>
            <a:xfrm>
              <a:off x="2531485" y="5384094"/>
              <a:ext cx="806633" cy="528143"/>
            </a:xfrm>
            <a:prstGeom prst="rect">
              <a:avLst/>
            </a:prstGeom>
            <a:ln>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smtClean="0">
                  <a:solidFill>
                    <a:schemeClr val="accent6"/>
                  </a:solidFill>
                </a:rPr>
                <a:t>H1 (</a:t>
              </a:r>
              <a:r>
                <a:rPr lang="en-US" sz="1400" b="1" dirty="0" err="1" smtClean="0">
                  <a:solidFill>
                    <a:schemeClr val="accent6"/>
                  </a:solidFill>
                </a:rPr>
                <a:t>ω</a:t>
              </a:r>
              <a:r>
                <a:rPr lang="en-US" sz="1400" b="1" dirty="0" smtClean="0">
                  <a:solidFill>
                    <a:schemeClr val="accent6"/>
                  </a:solidFill>
                </a:rPr>
                <a:t>)</a:t>
              </a:r>
            </a:p>
          </p:txBody>
        </p:sp>
        <p:cxnSp>
          <p:nvCxnSpPr>
            <p:cNvPr id="51" name="Straight Connector 50"/>
            <p:cNvCxnSpPr/>
            <p:nvPr/>
          </p:nvCxnSpPr>
          <p:spPr>
            <a:xfrm>
              <a:off x="3543146" y="4842651"/>
              <a:ext cx="0" cy="693254"/>
            </a:xfrm>
            <a:prstGeom prst="line">
              <a:avLst/>
            </a:prstGeom>
            <a:ln w="76200" cmpd="sng">
              <a:solidFill>
                <a:srgbClr val="800000"/>
              </a:solidFill>
              <a:headEnd type="stealth" w="lg" len="lg"/>
              <a:tailEnd type="none"/>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3921529" y="5081571"/>
              <a:ext cx="0" cy="693254"/>
            </a:xfrm>
            <a:prstGeom prst="line">
              <a:avLst/>
            </a:prstGeom>
            <a:ln w="76200" cmpd="sng">
              <a:solidFill>
                <a:srgbClr val="800000"/>
              </a:solidFill>
              <a:headEnd type="stealth" w="lg" len="lg"/>
              <a:tailEnd type="none"/>
            </a:ln>
            <a:effectLst/>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3518466" y="5549415"/>
              <a:ext cx="416575" cy="238920"/>
            </a:xfrm>
            <a:prstGeom prst="line">
              <a:avLst/>
            </a:prstGeom>
            <a:ln w="76200" cmpd="sng">
              <a:solidFill>
                <a:srgbClr val="800000"/>
              </a:solidFill>
            </a:ln>
            <a:effectLst/>
          </p:spPr>
          <p:style>
            <a:lnRef idx="2">
              <a:schemeClr val="accent1"/>
            </a:lnRef>
            <a:fillRef idx="0">
              <a:schemeClr val="accent1"/>
            </a:fillRef>
            <a:effectRef idx="1">
              <a:schemeClr val="accent1"/>
            </a:effectRef>
            <a:fontRef idx="minor">
              <a:schemeClr val="tx1"/>
            </a:fontRef>
          </p:style>
        </p:cxnSp>
      </p:grpSp>
      <p:grpSp>
        <p:nvGrpSpPr>
          <p:cNvPr id="19" name="Group 18"/>
          <p:cNvGrpSpPr/>
          <p:nvPr/>
        </p:nvGrpSpPr>
        <p:grpSpPr>
          <a:xfrm>
            <a:off x="7175896" y="2760693"/>
            <a:ext cx="1888283" cy="1415790"/>
            <a:chOff x="7175896" y="2760693"/>
            <a:chExt cx="1888283" cy="1415790"/>
          </a:xfrm>
        </p:grpSpPr>
        <p:pic>
          <p:nvPicPr>
            <p:cNvPr id="48" name="Picture 47"/>
            <p:cNvPicPr>
              <a:picLocks noChangeAspect="1"/>
            </p:cNvPicPr>
            <p:nvPr/>
          </p:nvPicPr>
          <p:blipFill>
            <a:blip r:embed="rId7"/>
            <a:stretch>
              <a:fillRect/>
            </a:stretch>
          </p:blipFill>
          <p:spPr>
            <a:xfrm>
              <a:off x="7175896" y="2825845"/>
              <a:ext cx="1888283" cy="1270718"/>
            </a:xfrm>
            <a:prstGeom prst="rect">
              <a:avLst/>
            </a:prstGeom>
          </p:spPr>
        </p:pic>
        <p:sp>
          <p:nvSpPr>
            <p:cNvPr id="10" name="TextBox 9"/>
            <p:cNvSpPr txBox="1"/>
            <p:nvPr/>
          </p:nvSpPr>
          <p:spPr>
            <a:xfrm>
              <a:off x="7306572" y="3807151"/>
              <a:ext cx="1757607" cy="369332"/>
            </a:xfrm>
            <a:prstGeom prst="rect">
              <a:avLst/>
            </a:prstGeom>
            <a:noFill/>
          </p:spPr>
          <p:txBody>
            <a:bodyPr wrap="square" rtlCol="0">
              <a:spAutoFit/>
            </a:bodyPr>
            <a:lstStyle/>
            <a:p>
              <a:pPr algn="ctr"/>
              <a:r>
                <a:rPr lang="en-US" dirty="0" smtClean="0"/>
                <a:t>Beam stability</a:t>
              </a:r>
            </a:p>
          </p:txBody>
        </p:sp>
        <p:sp>
          <p:nvSpPr>
            <p:cNvPr id="18" name="TextBox 17"/>
            <p:cNvSpPr txBox="1"/>
            <p:nvPr/>
          </p:nvSpPr>
          <p:spPr>
            <a:xfrm>
              <a:off x="8185376" y="2760693"/>
              <a:ext cx="719592" cy="369332"/>
            </a:xfrm>
            <a:prstGeom prst="rect">
              <a:avLst/>
            </a:prstGeom>
            <a:noFill/>
          </p:spPr>
          <p:txBody>
            <a:bodyPr wrap="square" rtlCol="0">
              <a:spAutoFit/>
            </a:bodyPr>
            <a:lstStyle/>
            <a:p>
              <a:r>
                <a:rPr lang="en-US" dirty="0" smtClean="0"/>
                <a:t>1μm</a:t>
              </a:r>
              <a:endParaRPr lang="en-US" dirty="0"/>
            </a:p>
          </p:txBody>
        </p:sp>
      </p:grpSp>
    </p:spTree>
    <p:extLst>
      <p:ext uri="{BB962C8B-B14F-4D97-AF65-F5344CB8AC3E}">
        <p14:creationId xmlns:p14="http://schemas.microsoft.com/office/powerpoint/2010/main" val="2766151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4" grpId="0" animBg="1"/>
      <p:bldP spid="15"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a:xfrm>
            <a:off x="8532440" y="476672"/>
            <a:ext cx="432048" cy="216025"/>
          </a:xfrm>
          <a:prstGeom prst="rect">
            <a:avLst/>
          </a:prstGeom>
        </p:spPr>
        <p:txBody>
          <a:bodyPr/>
          <a:lstStyle/>
          <a:p>
            <a:fld id="{E69F408B-A04E-4D23-B255-6B0A20F302DD}" type="slidenum">
              <a:rPr lang="fr-FR" smtClean="0"/>
              <a:pPr/>
              <a:t>60</a:t>
            </a:fld>
            <a:endParaRPr lang="fr-FR" dirty="0"/>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val="0"/>
              </a:ext>
            </a:extLst>
          </a:blip>
          <a:srcRect t="12560" r="11013"/>
          <a:stretch/>
        </p:blipFill>
        <p:spPr>
          <a:xfrm>
            <a:off x="395536" y="1700808"/>
            <a:ext cx="8136904" cy="4511902"/>
          </a:xfrm>
          <a:prstGeom prst="rect">
            <a:avLst/>
          </a:prstGeom>
        </p:spPr>
      </p:pic>
      <p:sp>
        <p:nvSpPr>
          <p:cNvPr id="5" name="TextBox 4"/>
          <p:cNvSpPr txBox="1"/>
          <p:nvPr/>
        </p:nvSpPr>
        <p:spPr>
          <a:xfrm>
            <a:off x="4091931" y="2338752"/>
            <a:ext cx="744114" cy="369332"/>
          </a:xfrm>
          <a:prstGeom prst="rect">
            <a:avLst/>
          </a:prstGeom>
          <a:noFill/>
        </p:spPr>
        <p:txBody>
          <a:bodyPr wrap="none" rtlCol="0">
            <a:spAutoFit/>
          </a:bodyPr>
          <a:lstStyle/>
          <a:p>
            <a:r>
              <a:rPr lang="en-GB" b="1" dirty="0" smtClean="0"/>
              <a:t>PM57</a:t>
            </a:r>
            <a:endParaRPr lang="fr-FR" b="1" dirty="0"/>
          </a:p>
        </p:txBody>
      </p:sp>
      <p:sp>
        <p:nvSpPr>
          <p:cNvPr id="6" name="TextBox 5"/>
          <p:cNvSpPr txBox="1"/>
          <p:nvPr/>
        </p:nvSpPr>
        <p:spPr>
          <a:xfrm>
            <a:off x="5004048" y="5301208"/>
            <a:ext cx="731289" cy="369332"/>
          </a:xfrm>
          <a:prstGeom prst="rect">
            <a:avLst/>
          </a:prstGeom>
          <a:noFill/>
        </p:spPr>
        <p:txBody>
          <a:bodyPr wrap="none" rtlCol="0">
            <a:spAutoFit/>
          </a:bodyPr>
          <a:lstStyle/>
          <a:p>
            <a:pPr algn="ctr"/>
            <a:r>
              <a:rPr lang="en-GB" b="1" dirty="0" smtClean="0"/>
              <a:t>US57 </a:t>
            </a:r>
          </a:p>
        </p:txBody>
      </p:sp>
      <p:sp>
        <p:nvSpPr>
          <p:cNvPr id="7" name="TextBox 6"/>
          <p:cNvSpPr txBox="1"/>
          <p:nvPr/>
        </p:nvSpPr>
        <p:spPr>
          <a:xfrm>
            <a:off x="539552" y="4012655"/>
            <a:ext cx="702628" cy="369332"/>
          </a:xfrm>
          <a:prstGeom prst="rect">
            <a:avLst/>
          </a:prstGeom>
          <a:noFill/>
        </p:spPr>
        <p:txBody>
          <a:bodyPr wrap="none" rtlCol="0">
            <a:spAutoFit/>
          </a:bodyPr>
          <a:lstStyle/>
          <a:p>
            <a:r>
              <a:rPr lang="en-GB" b="1" dirty="0" smtClean="0"/>
              <a:t>UA57</a:t>
            </a:r>
            <a:endParaRPr lang="fr-FR" b="1" dirty="0"/>
          </a:p>
        </p:txBody>
      </p:sp>
      <p:sp>
        <p:nvSpPr>
          <p:cNvPr id="8" name="TextBox 7"/>
          <p:cNvSpPr txBox="1"/>
          <p:nvPr/>
        </p:nvSpPr>
        <p:spPr>
          <a:xfrm>
            <a:off x="1619672" y="5870900"/>
            <a:ext cx="699230" cy="369332"/>
          </a:xfrm>
          <a:prstGeom prst="rect">
            <a:avLst/>
          </a:prstGeom>
          <a:noFill/>
        </p:spPr>
        <p:txBody>
          <a:bodyPr wrap="none" rtlCol="0">
            <a:spAutoFit/>
          </a:bodyPr>
          <a:lstStyle/>
          <a:p>
            <a:r>
              <a:rPr lang="en-GB" b="1" dirty="0" smtClean="0"/>
              <a:t>UR57</a:t>
            </a:r>
            <a:endParaRPr lang="fr-FR" b="1" dirty="0"/>
          </a:p>
        </p:txBody>
      </p:sp>
      <p:sp>
        <p:nvSpPr>
          <p:cNvPr id="9" name="TextBox 8"/>
          <p:cNvSpPr txBox="1"/>
          <p:nvPr/>
        </p:nvSpPr>
        <p:spPr>
          <a:xfrm>
            <a:off x="7380312" y="4725144"/>
            <a:ext cx="832279" cy="369332"/>
          </a:xfrm>
          <a:prstGeom prst="rect">
            <a:avLst/>
          </a:prstGeom>
          <a:noFill/>
        </p:spPr>
        <p:txBody>
          <a:bodyPr wrap="none" rtlCol="0">
            <a:spAutoFit/>
          </a:bodyPr>
          <a:lstStyle/>
          <a:p>
            <a:pPr algn="ctr"/>
            <a:r>
              <a:rPr lang="en-GB" b="1" dirty="0" smtClean="0"/>
              <a:t>UW57 </a:t>
            </a:r>
          </a:p>
        </p:txBody>
      </p:sp>
      <p:sp>
        <p:nvSpPr>
          <p:cNvPr id="11" name="Title 2"/>
          <p:cNvSpPr txBox="1">
            <a:spLocks/>
          </p:cNvSpPr>
          <p:nvPr/>
        </p:nvSpPr>
        <p:spPr>
          <a:xfrm>
            <a:off x="0" y="113202"/>
            <a:ext cx="9144000" cy="47910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sz="3000" dirty="0" smtClean="0"/>
              <a:t>General view</a:t>
            </a:r>
            <a:endParaRPr lang="en-GB" sz="3000" dirty="0"/>
          </a:p>
        </p:txBody>
      </p:sp>
    </p:spTree>
    <p:extLst>
      <p:ext uri="{BB962C8B-B14F-4D97-AF65-F5344CB8AC3E}">
        <p14:creationId xmlns:p14="http://schemas.microsoft.com/office/powerpoint/2010/main" val="171021804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98296B15-FC04-45FD-B83D-C77D12B44B91}" type="slidenum">
              <a:rPr lang="fr-FR" smtClean="0"/>
              <a:t>61</a:t>
            </a:fld>
            <a:endParaRPr lang="fr-FR"/>
          </a:p>
        </p:txBody>
      </p:sp>
      <p:grpSp>
        <p:nvGrpSpPr>
          <p:cNvPr id="3" name="Group 2"/>
          <p:cNvGrpSpPr/>
          <p:nvPr/>
        </p:nvGrpSpPr>
        <p:grpSpPr>
          <a:xfrm>
            <a:off x="0" y="2166716"/>
            <a:ext cx="4594358" cy="4691284"/>
            <a:chOff x="0" y="2166716"/>
            <a:chExt cx="4594358" cy="4691284"/>
          </a:xfrm>
        </p:grpSpPr>
        <p:pic>
          <p:nvPicPr>
            <p:cNvPr id="10" name="Picture 9"/>
            <p:cNvPicPr>
              <a:picLocks noChangeAspect="1"/>
            </p:cNvPicPr>
            <p:nvPr/>
          </p:nvPicPr>
          <p:blipFill rotWithShape="1">
            <a:blip r:embed="rId2" cstate="email">
              <a:extLst>
                <a:ext uri="{28A0092B-C50C-407E-A947-70E740481C1C}">
                  <a14:useLocalDpi xmlns:a14="http://schemas.microsoft.com/office/drawing/2010/main" val="0"/>
                </a:ext>
              </a:extLst>
            </a:blip>
            <a:srcRect l="14125" r="13387"/>
            <a:stretch/>
          </p:blipFill>
          <p:spPr>
            <a:xfrm>
              <a:off x="0" y="3121336"/>
              <a:ext cx="4594358" cy="3736664"/>
            </a:xfrm>
            <a:prstGeom prst="rect">
              <a:avLst/>
            </a:prstGeom>
          </p:spPr>
        </p:pic>
        <p:sp>
          <p:nvSpPr>
            <p:cNvPr id="12" name="TextBox 11"/>
            <p:cNvSpPr txBox="1"/>
            <p:nvPr/>
          </p:nvSpPr>
          <p:spPr>
            <a:xfrm>
              <a:off x="2239162" y="2166716"/>
              <a:ext cx="1491917"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HVPS : 4 RACKS/TETRODE</a:t>
              </a:r>
              <a:endParaRPr lang="fr-FR" sz="1350" dirty="0"/>
            </a:p>
          </p:txBody>
        </p:sp>
        <p:cxnSp>
          <p:nvCxnSpPr>
            <p:cNvPr id="14" name="Straight Arrow Connector 13"/>
            <p:cNvCxnSpPr>
              <a:stCxn id="12" idx="2"/>
            </p:cNvCxnSpPr>
            <p:nvPr/>
          </p:nvCxnSpPr>
          <p:spPr>
            <a:xfrm flipH="1">
              <a:off x="2530929" y="2674547"/>
              <a:ext cx="454192" cy="18974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61707" y="1081690"/>
            <a:ext cx="5282293" cy="2980806"/>
          </a:xfrm>
          <a:prstGeom prst="rect">
            <a:avLst/>
          </a:prstGeom>
        </p:spPr>
      </p:pic>
      <p:sp>
        <p:nvSpPr>
          <p:cNvPr id="17" name="Title 2"/>
          <p:cNvSpPr txBox="1">
            <a:spLocks/>
          </p:cNvSpPr>
          <p:nvPr/>
        </p:nvSpPr>
        <p:spPr>
          <a:xfrm>
            <a:off x="-1" y="74783"/>
            <a:ext cx="9144001" cy="676331"/>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marL="93663"/>
            <a:r>
              <a:rPr lang="en-GB" sz="3200" dirty="0" smtClean="0"/>
              <a:t>Integration with Tetrode Option. </a:t>
            </a:r>
          </a:p>
        </p:txBody>
      </p:sp>
    </p:spTree>
    <p:extLst>
      <p:ext uri="{BB962C8B-B14F-4D97-AF65-F5344CB8AC3E}">
        <p14:creationId xmlns:p14="http://schemas.microsoft.com/office/powerpoint/2010/main" val="276013073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icture 33"/>
          <p:cNvPicPr>
            <a:picLocks noChangeAspect="1"/>
          </p:cNvPicPr>
          <p:nvPr/>
        </p:nvPicPr>
        <p:blipFill rotWithShape="1">
          <a:blip r:embed="rId2" cstate="email">
            <a:extLst>
              <a:ext uri="{28A0092B-C50C-407E-A947-70E740481C1C}">
                <a14:useLocalDpi xmlns:a14="http://schemas.microsoft.com/office/drawing/2010/main" val="0"/>
              </a:ext>
            </a:extLst>
          </a:blip>
          <a:srcRect l="11160" r="19157"/>
          <a:stretch/>
        </p:blipFill>
        <p:spPr>
          <a:xfrm>
            <a:off x="2104464" y="1316954"/>
            <a:ext cx="5045659" cy="4280738"/>
          </a:xfrm>
          <a:prstGeom prst="snip2SameRect">
            <a:avLst>
              <a:gd name="adj1" fmla="val 10186"/>
              <a:gd name="adj2" fmla="val 0"/>
            </a:avLst>
          </a:prstGeom>
        </p:spPr>
      </p:pic>
      <p:sp>
        <p:nvSpPr>
          <p:cNvPr id="4" name="TextBox 3"/>
          <p:cNvSpPr txBox="1"/>
          <p:nvPr/>
        </p:nvSpPr>
        <p:spPr>
          <a:xfrm>
            <a:off x="7194908" y="3323047"/>
            <a:ext cx="1777641"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2*DN 300 (PC)</a:t>
            </a:r>
            <a:endParaRPr lang="fr-FR" sz="1200" dirty="0"/>
          </a:p>
        </p:txBody>
      </p:sp>
      <p:sp>
        <p:nvSpPr>
          <p:cNvPr id="5" name="TextBox 4"/>
          <p:cNvSpPr txBox="1"/>
          <p:nvPr/>
        </p:nvSpPr>
        <p:spPr>
          <a:xfrm>
            <a:off x="7213933" y="3820079"/>
            <a:ext cx="1758617"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2*DN 150 (AHU)</a:t>
            </a:r>
            <a:endParaRPr lang="fr-FR" sz="1200" dirty="0"/>
          </a:p>
        </p:txBody>
      </p:sp>
      <p:sp>
        <p:nvSpPr>
          <p:cNvPr id="6" name="TextBox 5"/>
          <p:cNvSpPr txBox="1"/>
          <p:nvPr/>
        </p:nvSpPr>
        <p:spPr>
          <a:xfrm>
            <a:off x="7178777" y="4237798"/>
            <a:ext cx="1859087" cy="276999"/>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t>2*DN 200 (RF_UA13)</a:t>
            </a:r>
            <a:endParaRPr lang="fr-FR" sz="1200" dirty="0"/>
          </a:p>
        </p:txBody>
      </p:sp>
      <p:sp>
        <p:nvSpPr>
          <p:cNvPr id="7" name="TextBox 6"/>
          <p:cNvSpPr txBox="1"/>
          <p:nvPr/>
        </p:nvSpPr>
        <p:spPr>
          <a:xfrm>
            <a:off x="7172786" y="4851372"/>
            <a:ext cx="800434"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RIA</a:t>
            </a:r>
            <a:endParaRPr lang="fr-FR" sz="1350" dirty="0"/>
          </a:p>
        </p:txBody>
      </p:sp>
      <p:sp>
        <p:nvSpPr>
          <p:cNvPr id="8" name="TextBox 7"/>
          <p:cNvSpPr txBox="1"/>
          <p:nvPr/>
        </p:nvSpPr>
        <p:spPr>
          <a:xfrm>
            <a:off x="6926956" y="2107419"/>
            <a:ext cx="1521570"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Signal (Transit RF, Access, …)</a:t>
            </a:r>
            <a:endParaRPr lang="en-US" sz="900" dirty="0"/>
          </a:p>
        </p:txBody>
      </p:sp>
      <p:sp>
        <p:nvSpPr>
          <p:cNvPr id="9" name="TextBox 8"/>
          <p:cNvSpPr txBox="1"/>
          <p:nvPr/>
        </p:nvSpPr>
        <p:spPr>
          <a:xfrm>
            <a:off x="7195022" y="2379742"/>
            <a:ext cx="784189"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High Voltage</a:t>
            </a:r>
            <a:endParaRPr lang="en-US" sz="900" dirty="0"/>
          </a:p>
        </p:txBody>
      </p:sp>
      <p:sp>
        <p:nvSpPr>
          <p:cNvPr id="10" name="TextBox 9"/>
          <p:cNvSpPr txBox="1"/>
          <p:nvPr/>
        </p:nvSpPr>
        <p:spPr>
          <a:xfrm>
            <a:off x="7229680" y="2694009"/>
            <a:ext cx="954107"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General services</a:t>
            </a:r>
            <a:endParaRPr lang="en-US" sz="900" dirty="0"/>
          </a:p>
        </p:txBody>
      </p:sp>
      <p:sp>
        <p:nvSpPr>
          <p:cNvPr id="11" name="TextBox 10"/>
          <p:cNvSpPr txBox="1"/>
          <p:nvPr/>
        </p:nvSpPr>
        <p:spPr>
          <a:xfrm>
            <a:off x="7272945" y="2984672"/>
            <a:ext cx="1007482" cy="2308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CH" sz="900" dirty="0" err="1" smtClean="0"/>
              <a:t>Safety</a:t>
            </a:r>
            <a:endParaRPr lang="en-US" sz="900" dirty="0"/>
          </a:p>
        </p:txBody>
      </p:sp>
      <p:cxnSp>
        <p:nvCxnSpPr>
          <p:cNvPr id="13" name="Straight Arrow Connector 12"/>
          <p:cNvCxnSpPr>
            <a:stCxn id="11" idx="1"/>
          </p:cNvCxnSpPr>
          <p:nvPr/>
        </p:nvCxnSpPr>
        <p:spPr>
          <a:xfrm flipH="1">
            <a:off x="6755143" y="3100088"/>
            <a:ext cx="517802" cy="170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stCxn id="10" idx="1"/>
          </p:cNvCxnSpPr>
          <p:nvPr/>
        </p:nvCxnSpPr>
        <p:spPr>
          <a:xfrm flipH="1">
            <a:off x="6738398" y="2809425"/>
            <a:ext cx="491282" cy="12746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9" idx="1"/>
          </p:cNvCxnSpPr>
          <p:nvPr/>
        </p:nvCxnSpPr>
        <p:spPr>
          <a:xfrm flipH="1">
            <a:off x="6658892" y="2495158"/>
            <a:ext cx="536130" cy="26303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8" idx="1"/>
          </p:cNvCxnSpPr>
          <p:nvPr/>
        </p:nvCxnSpPr>
        <p:spPr>
          <a:xfrm flipH="1">
            <a:off x="6406816" y="2222835"/>
            <a:ext cx="520140" cy="2192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385790" y="2444315"/>
            <a:ext cx="886781"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AC distribution</a:t>
            </a:r>
            <a:endParaRPr lang="en-US" sz="900" dirty="0"/>
          </a:p>
        </p:txBody>
      </p:sp>
      <p:sp>
        <p:nvSpPr>
          <p:cNvPr id="24" name="TextBox 23"/>
          <p:cNvSpPr txBox="1"/>
          <p:nvPr/>
        </p:nvSpPr>
        <p:spPr>
          <a:xfrm>
            <a:off x="1592352" y="2211293"/>
            <a:ext cx="776175"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Signal (local)</a:t>
            </a:r>
            <a:endParaRPr lang="en-US" sz="900" dirty="0"/>
          </a:p>
        </p:txBody>
      </p:sp>
      <p:sp>
        <p:nvSpPr>
          <p:cNvPr id="25" name="TextBox 24"/>
          <p:cNvSpPr txBox="1"/>
          <p:nvPr/>
        </p:nvSpPr>
        <p:spPr>
          <a:xfrm>
            <a:off x="1681584" y="1976755"/>
            <a:ext cx="893193"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err="1"/>
              <a:t>Opt</a:t>
            </a:r>
            <a:r>
              <a:rPr lang="fr-CH" sz="900" dirty="0"/>
              <a:t>. Fibres + IT</a:t>
            </a:r>
            <a:endParaRPr lang="en-US" sz="900" dirty="0"/>
          </a:p>
        </p:txBody>
      </p:sp>
      <p:sp>
        <p:nvSpPr>
          <p:cNvPr id="26" name="TextBox 25"/>
          <p:cNvSpPr txBox="1"/>
          <p:nvPr/>
        </p:nvSpPr>
        <p:spPr>
          <a:xfrm>
            <a:off x="2059678" y="1676684"/>
            <a:ext cx="782587" cy="2308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fr-CH" sz="900" dirty="0"/>
              <a:t>RF HV </a:t>
            </a:r>
            <a:r>
              <a:rPr lang="fr-CH" sz="900" dirty="0" err="1"/>
              <a:t>cables</a:t>
            </a:r>
            <a:endParaRPr lang="en-US" sz="900" dirty="0"/>
          </a:p>
        </p:txBody>
      </p:sp>
      <p:sp>
        <p:nvSpPr>
          <p:cNvPr id="27" name="TextBox 26"/>
          <p:cNvSpPr txBox="1"/>
          <p:nvPr/>
        </p:nvSpPr>
        <p:spPr>
          <a:xfrm>
            <a:off x="3907756" y="995748"/>
            <a:ext cx="1516240" cy="415498"/>
          </a:xfrm>
          <a:prstGeom prst="rect">
            <a:avLst/>
          </a:prstGeom>
          <a:solidFill>
            <a:srgbClr val="FF0000"/>
          </a:solidFil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GB" sz="1050" dirty="0"/>
              <a:t>SMOKE EXTRACTION(750*750)</a:t>
            </a:r>
            <a:endParaRPr lang="fr-FR" sz="1050" dirty="0"/>
          </a:p>
        </p:txBody>
      </p:sp>
      <p:cxnSp>
        <p:nvCxnSpPr>
          <p:cNvPr id="28" name="Straight Arrow Connector 27"/>
          <p:cNvCxnSpPr>
            <a:stCxn id="27" idx="2"/>
          </p:cNvCxnSpPr>
          <p:nvPr/>
        </p:nvCxnSpPr>
        <p:spPr>
          <a:xfrm>
            <a:off x="4665876" y="1411246"/>
            <a:ext cx="169972" cy="47318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016669" y="1039955"/>
            <a:ext cx="2520049"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Cooling for the warm cables</a:t>
            </a:r>
            <a:endParaRPr lang="fr-FR" sz="1350" dirty="0"/>
          </a:p>
        </p:txBody>
      </p:sp>
      <p:sp>
        <p:nvSpPr>
          <p:cNvPr id="35" name="Oval 34"/>
          <p:cNvSpPr/>
          <p:nvPr/>
        </p:nvSpPr>
        <p:spPr>
          <a:xfrm rot="20368764">
            <a:off x="3566713" y="1730063"/>
            <a:ext cx="768708" cy="49030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cxnSp>
        <p:nvCxnSpPr>
          <p:cNvPr id="33" name="Straight Arrow Connector 32"/>
          <p:cNvCxnSpPr>
            <a:stCxn id="31" idx="2"/>
          </p:cNvCxnSpPr>
          <p:nvPr/>
        </p:nvCxnSpPr>
        <p:spPr>
          <a:xfrm>
            <a:off x="2276694" y="1340037"/>
            <a:ext cx="1498265" cy="5443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1512055" y="2896895"/>
            <a:ext cx="672706"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QXL_L </a:t>
            </a:r>
            <a:endParaRPr lang="fr-FR" sz="1350" dirty="0"/>
          </a:p>
        </p:txBody>
      </p:sp>
      <p:sp>
        <p:nvSpPr>
          <p:cNvPr id="38" name="TextBox 37"/>
          <p:cNvSpPr txBox="1"/>
          <p:nvPr/>
        </p:nvSpPr>
        <p:spPr>
          <a:xfrm>
            <a:off x="1335456" y="3695725"/>
            <a:ext cx="672706"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QXL_R </a:t>
            </a:r>
            <a:endParaRPr lang="fr-FR" sz="1350" dirty="0"/>
          </a:p>
        </p:txBody>
      </p:sp>
      <p:sp>
        <p:nvSpPr>
          <p:cNvPr id="40" name="Slide Number Placeholder 39"/>
          <p:cNvSpPr>
            <a:spLocks noGrp="1"/>
          </p:cNvSpPr>
          <p:nvPr>
            <p:ph type="sldNum" sz="quarter" idx="12"/>
          </p:nvPr>
        </p:nvSpPr>
        <p:spPr/>
        <p:txBody>
          <a:bodyPr/>
          <a:lstStyle/>
          <a:p>
            <a:fld id="{00A460FC-F54D-41CF-83B0-F33F7BBFD3DE}" type="slidenum">
              <a:rPr lang="fr-FR" smtClean="0"/>
              <a:t>62</a:t>
            </a:fld>
            <a:endParaRPr lang="fr-FR"/>
          </a:p>
        </p:txBody>
      </p:sp>
      <p:sp>
        <p:nvSpPr>
          <p:cNvPr id="19" name="Title 18"/>
          <p:cNvSpPr>
            <a:spLocks noGrp="1"/>
          </p:cNvSpPr>
          <p:nvPr>
            <p:ph type="title"/>
          </p:nvPr>
        </p:nvSpPr>
        <p:spPr>
          <a:xfrm>
            <a:off x="-45814" y="5394"/>
            <a:ext cx="9189813" cy="914400"/>
          </a:xfrm>
        </p:spPr>
        <p:txBody>
          <a:bodyPr/>
          <a:lstStyle/>
          <a:p>
            <a:r>
              <a:rPr lang="en-GB" dirty="0" smtClean="0"/>
              <a:t>The longitudinal services in the section</a:t>
            </a:r>
            <a:endParaRPr lang="en-GB" dirty="0"/>
          </a:p>
        </p:txBody>
      </p:sp>
      <p:sp>
        <p:nvSpPr>
          <p:cNvPr id="3" name="TextBox 2"/>
          <p:cNvSpPr txBox="1"/>
          <p:nvPr/>
        </p:nvSpPr>
        <p:spPr>
          <a:xfrm>
            <a:off x="5662237" y="1165045"/>
            <a:ext cx="2246006"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PULSION fresh air (</a:t>
            </a:r>
            <a:r>
              <a:rPr lang="en-GB" sz="1350" dirty="0" smtClean="0">
                <a:latin typeface="Arial" panose="020B0604020202020204" pitchFamily="34" charset="0"/>
                <a:cs typeface="Arial" panose="020B0604020202020204" pitchFamily="34" charset="0"/>
              </a:rPr>
              <a:t>Ø800</a:t>
            </a:r>
            <a:r>
              <a:rPr lang="en-GB" sz="1350" dirty="0">
                <a:latin typeface="Arial" panose="020B0604020202020204" pitchFamily="34" charset="0"/>
                <a:cs typeface="Arial" panose="020B0604020202020204" pitchFamily="34" charset="0"/>
              </a:rPr>
              <a:t>)</a:t>
            </a:r>
            <a:endParaRPr lang="fr-FR" sz="1350" dirty="0"/>
          </a:p>
        </p:txBody>
      </p:sp>
      <p:cxnSp>
        <p:nvCxnSpPr>
          <p:cNvPr id="30" name="Straight Arrow Connector 29"/>
          <p:cNvCxnSpPr>
            <a:stCxn id="3" idx="2"/>
          </p:cNvCxnSpPr>
          <p:nvPr/>
        </p:nvCxnSpPr>
        <p:spPr>
          <a:xfrm flipH="1">
            <a:off x="5432260" y="1465127"/>
            <a:ext cx="1352980" cy="5712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4" idx="1"/>
          </p:cNvCxnSpPr>
          <p:nvPr/>
        </p:nvCxnSpPr>
        <p:spPr>
          <a:xfrm flipH="1" flipV="1">
            <a:off x="6738398" y="3392382"/>
            <a:ext cx="456510" cy="691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a:stCxn id="4" idx="1"/>
          </p:cNvCxnSpPr>
          <p:nvPr/>
        </p:nvCxnSpPr>
        <p:spPr>
          <a:xfrm flipH="1">
            <a:off x="6815750" y="3461547"/>
            <a:ext cx="379158" cy="14581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a:stCxn id="5" idx="1"/>
          </p:cNvCxnSpPr>
          <p:nvPr/>
        </p:nvCxnSpPr>
        <p:spPr>
          <a:xfrm flipH="1" flipV="1">
            <a:off x="6815747" y="3911910"/>
            <a:ext cx="398186" cy="466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5" idx="1"/>
          </p:cNvCxnSpPr>
          <p:nvPr/>
        </p:nvCxnSpPr>
        <p:spPr>
          <a:xfrm flipH="1">
            <a:off x="6815747" y="3958579"/>
            <a:ext cx="398186" cy="18283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6" idx="1"/>
          </p:cNvCxnSpPr>
          <p:nvPr/>
        </p:nvCxnSpPr>
        <p:spPr>
          <a:xfrm flipH="1">
            <a:off x="6738399" y="4376298"/>
            <a:ext cx="440378" cy="21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a:stCxn id="6" idx="1"/>
          </p:cNvCxnSpPr>
          <p:nvPr/>
        </p:nvCxnSpPr>
        <p:spPr>
          <a:xfrm flipH="1">
            <a:off x="6738399" y="4376298"/>
            <a:ext cx="440378" cy="14640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a:stCxn id="7" idx="1"/>
          </p:cNvCxnSpPr>
          <p:nvPr/>
        </p:nvCxnSpPr>
        <p:spPr>
          <a:xfrm flipH="1" flipV="1">
            <a:off x="6658892" y="4796132"/>
            <a:ext cx="513894" cy="2052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a:stCxn id="23" idx="3"/>
          </p:cNvCxnSpPr>
          <p:nvPr/>
        </p:nvCxnSpPr>
        <p:spPr>
          <a:xfrm>
            <a:off x="2272571" y="2559731"/>
            <a:ext cx="424303" cy="1342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24" idx="3"/>
          </p:cNvCxnSpPr>
          <p:nvPr/>
        </p:nvCxnSpPr>
        <p:spPr>
          <a:xfrm>
            <a:off x="2368527" y="2326709"/>
            <a:ext cx="387215" cy="1569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a:stCxn id="25" idx="3"/>
          </p:cNvCxnSpPr>
          <p:nvPr/>
        </p:nvCxnSpPr>
        <p:spPr>
          <a:xfrm>
            <a:off x="2574777" y="2092171"/>
            <a:ext cx="337827" cy="2273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26" idx="3"/>
          </p:cNvCxnSpPr>
          <p:nvPr/>
        </p:nvCxnSpPr>
        <p:spPr>
          <a:xfrm>
            <a:off x="2842265" y="1792100"/>
            <a:ext cx="330910" cy="39240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37" idx="3"/>
          </p:cNvCxnSpPr>
          <p:nvPr/>
        </p:nvCxnSpPr>
        <p:spPr>
          <a:xfrm flipV="1">
            <a:off x="2184761" y="3035395"/>
            <a:ext cx="422880" cy="115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38" idx="3"/>
          </p:cNvCxnSpPr>
          <p:nvPr/>
        </p:nvCxnSpPr>
        <p:spPr>
          <a:xfrm flipV="1">
            <a:off x="2008162" y="3834226"/>
            <a:ext cx="420247" cy="115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424543" y="3318823"/>
            <a:ext cx="1656938"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smtClean="0"/>
              <a:t>He Return lines </a:t>
            </a:r>
            <a:endParaRPr lang="fr-FR" sz="1350" dirty="0"/>
          </a:p>
        </p:txBody>
      </p:sp>
      <p:cxnSp>
        <p:nvCxnSpPr>
          <p:cNvPr id="79" name="Straight Arrow Connector 78"/>
          <p:cNvCxnSpPr>
            <a:stCxn id="78" idx="3"/>
          </p:cNvCxnSpPr>
          <p:nvPr/>
        </p:nvCxnSpPr>
        <p:spPr>
          <a:xfrm flipV="1">
            <a:off x="2081481" y="3446920"/>
            <a:ext cx="346928" cy="219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246454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63</a:t>
            </a:fld>
            <a:endParaRPr lang="en-US"/>
          </a:p>
        </p:txBody>
      </p:sp>
      <p:pic>
        <p:nvPicPr>
          <p:cNvPr id="4" name="Picture 3"/>
          <p:cNvPicPr>
            <a:picLocks noChangeAspect="1"/>
          </p:cNvPicPr>
          <p:nvPr/>
        </p:nvPicPr>
        <p:blipFill rotWithShape="1">
          <a:blip r:embed="rId2" cstate="email">
            <a:extLst>
              <a:ext uri="{28A0092B-C50C-407E-A947-70E740481C1C}">
                <a14:useLocalDpi xmlns:a14="http://schemas.microsoft.com/office/drawing/2010/main" val="0"/>
              </a:ext>
            </a:extLst>
          </a:blip>
          <a:srcRect t="13099" b="11481"/>
          <a:stretch/>
        </p:blipFill>
        <p:spPr>
          <a:xfrm>
            <a:off x="514851" y="663663"/>
            <a:ext cx="7216689" cy="3071410"/>
          </a:xfrm>
          <a:prstGeom prst="rect">
            <a:avLst/>
          </a:prstGeom>
        </p:spPr>
        <p:style>
          <a:lnRef idx="2">
            <a:schemeClr val="dk1"/>
          </a:lnRef>
          <a:fillRef idx="1">
            <a:schemeClr val="lt1"/>
          </a:fillRef>
          <a:effectRef idx="0">
            <a:schemeClr val="dk1"/>
          </a:effectRef>
          <a:fontRef idx="minor">
            <a:schemeClr val="dk1"/>
          </a:fontRef>
        </p:style>
      </p:pic>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t="7689" b="16141"/>
          <a:stretch/>
        </p:blipFill>
        <p:spPr>
          <a:xfrm>
            <a:off x="514851" y="3755874"/>
            <a:ext cx="7217190" cy="3102126"/>
          </a:xfrm>
          <a:prstGeom prst="rect">
            <a:avLst/>
          </a:prstGeom>
        </p:spPr>
        <p:style>
          <a:lnRef idx="2">
            <a:schemeClr val="dk1"/>
          </a:lnRef>
          <a:fillRef idx="1">
            <a:schemeClr val="lt1"/>
          </a:fillRef>
          <a:effectRef idx="0">
            <a:schemeClr val="dk1"/>
          </a:effectRef>
          <a:fontRef idx="minor">
            <a:schemeClr val="dk1"/>
          </a:fontRef>
        </p:style>
      </p:pic>
      <p:sp>
        <p:nvSpPr>
          <p:cNvPr id="6" name="Title 18"/>
          <p:cNvSpPr txBox="1">
            <a:spLocks/>
          </p:cNvSpPr>
          <p:nvPr/>
        </p:nvSpPr>
        <p:spPr>
          <a:xfrm>
            <a:off x="-24754" y="0"/>
            <a:ext cx="9168753" cy="708477"/>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r>
              <a:rPr lang="en-GB" dirty="0" smtClean="0"/>
              <a:t>SC Magnet Powering 3D</a:t>
            </a:r>
            <a:endParaRPr lang="en-GB" dirty="0"/>
          </a:p>
        </p:txBody>
      </p:sp>
    </p:spTree>
    <p:extLst>
      <p:ext uri="{BB962C8B-B14F-4D97-AF65-F5344CB8AC3E}">
        <p14:creationId xmlns:p14="http://schemas.microsoft.com/office/powerpoint/2010/main" val="157524890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R_TYPE_DFH"/>
          <p:cNvPicPr>
            <a:picLocks noGrp="1" noChangeAspect="1"/>
          </p:cNvPicPr>
          <p:nvPr isPhoto="1"/>
        </p:nvPicPr>
        <p:blipFill rotWithShape="1">
          <a:blip r:embed="rId2" cstate="email">
            <a:lum/>
            <a:extLst>
              <a:ext uri="{28A0092B-C50C-407E-A947-70E740481C1C}">
                <a14:useLocalDpi xmlns:a14="http://schemas.microsoft.com/office/drawing/2010/main" val="0"/>
              </a:ext>
            </a:extLst>
          </a:blip>
          <a:srcRect l="12778" r="12149"/>
          <a:stretch/>
        </p:blipFill>
        <p:spPr>
          <a:xfrm>
            <a:off x="3024374" y="857250"/>
            <a:ext cx="3002517" cy="2397368"/>
          </a:xfrm>
          <a:prstGeom prst="rect">
            <a:avLst/>
          </a:prstGeom>
          <a:noFill/>
          <a:ln>
            <a:noFill/>
          </a:ln>
        </p:spPr>
      </p:pic>
      <p:pic>
        <p:nvPicPr>
          <p:cNvPr id="3" name="Picture 2" descr="UR_TYPEDAD"/>
          <p:cNvPicPr>
            <a:picLocks noGrp="1" noChangeAspect="1"/>
          </p:cNvPicPr>
          <p:nvPr isPhoto="1"/>
        </p:nvPicPr>
        <p:blipFill rotWithShape="1">
          <a:blip r:embed="rId3" cstate="email">
            <a:lum/>
            <a:extLst>
              <a:ext uri="{28A0092B-C50C-407E-A947-70E740481C1C}">
                <a14:useLocalDpi xmlns:a14="http://schemas.microsoft.com/office/drawing/2010/main" val="0"/>
              </a:ext>
            </a:extLst>
          </a:blip>
          <a:srcRect l="7996" r="16385"/>
          <a:stretch/>
        </p:blipFill>
        <p:spPr>
          <a:xfrm>
            <a:off x="2" y="857252"/>
            <a:ext cx="3024372" cy="2397367"/>
          </a:xfrm>
          <a:prstGeom prst="rect">
            <a:avLst/>
          </a:prstGeom>
          <a:noFill/>
          <a:ln>
            <a:noFill/>
          </a:ln>
        </p:spPr>
      </p:pic>
      <p:pic>
        <p:nvPicPr>
          <p:cNvPr id="4" name="Picture 3" descr="UR_TYPE_DAD2"/>
          <p:cNvPicPr>
            <a:picLocks noGrp="1" noChangeAspect="1"/>
          </p:cNvPicPr>
          <p:nvPr isPhoto="1"/>
        </p:nvPicPr>
        <p:blipFill rotWithShape="1">
          <a:blip r:embed="rId4" cstate="email">
            <a:lum/>
            <a:extLst>
              <a:ext uri="{28A0092B-C50C-407E-A947-70E740481C1C}">
                <a14:useLocalDpi xmlns:a14="http://schemas.microsoft.com/office/drawing/2010/main" val="0"/>
              </a:ext>
            </a:extLst>
          </a:blip>
          <a:srcRect l="5606" r="19049"/>
          <a:stretch/>
        </p:blipFill>
        <p:spPr>
          <a:xfrm>
            <a:off x="0" y="3594688"/>
            <a:ext cx="3024373" cy="2406062"/>
          </a:xfrm>
          <a:prstGeom prst="rect">
            <a:avLst/>
          </a:prstGeom>
          <a:noFill/>
          <a:ln>
            <a:noFill/>
          </a:ln>
        </p:spPr>
      </p:pic>
      <p:pic>
        <p:nvPicPr>
          <p:cNvPr id="5" name="Picture 4" descr="UR_TYPE_TRANSFO"/>
          <p:cNvPicPr>
            <a:picLocks noGrp="1" noChangeAspect="1"/>
          </p:cNvPicPr>
          <p:nvPr isPhoto="1"/>
        </p:nvPicPr>
        <p:blipFill rotWithShape="1">
          <a:blip r:embed="rId5" cstate="email">
            <a:lum/>
            <a:extLst>
              <a:ext uri="{28A0092B-C50C-407E-A947-70E740481C1C}">
                <a14:useLocalDpi xmlns:a14="http://schemas.microsoft.com/office/drawing/2010/main" val="0"/>
              </a:ext>
            </a:extLst>
          </a:blip>
          <a:srcRect l="9089" r="17136"/>
          <a:stretch/>
        </p:blipFill>
        <p:spPr>
          <a:xfrm>
            <a:off x="3024372" y="3561204"/>
            <a:ext cx="3002518" cy="2439546"/>
          </a:xfrm>
          <a:prstGeom prst="rect">
            <a:avLst/>
          </a:prstGeom>
          <a:noFill/>
          <a:ln>
            <a:noFill/>
          </a:ln>
        </p:spPr>
      </p:pic>
    </p:spTree>
    <p:extLst>
      <p:ext uri="{BB962C8B-B14F-4D97-AF65-F5344CB8AC3E}">
        <p14:creationId xmlns:p14="http://schemas.microsoft.com/office/powerpoint/2010/main" val="51734140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R_TYPE_SWITCH"/>
          <p:cNvPicPr>
            <a:picLocks noGrp="1" noChangeAspect="1"/>
          </p:cNvPicPr>
          <p:nvPr isPhoto="1"/>
        </p:nvPicPr>
        <p:blipFill rotWithShape="1">
          <a:blip r:embed="rId2" cstate="email">
            <a:lum/>
            <a:extLst>
              <a:ext uri="{28A0092B-C50C-407E-A947-70E740481C1C}">
                <a14:useLocalDpi xmlns:a14="http://schemas.microsoft.com/office/drawing/2010/main" val="0"/>
              </a:ext>
            </a:extLst>
          </a:blip>
          <a:srcRect l="6886" r="18397"/>
          <a:stretch/>
        </p:blipFill>
        <p:spPr>
          <a:xfrm>
            <a:off x="0" y="857250"/>
            <a:ext cx="3010220" cy="2414954"/>
          </a:xfrm>
          <a:prstGeom prst="rect">
            <a:avLst/>
          </a:prstGeom>
          <a:noFill/>
          <a:ln>
            <a:noFill/>
          </a:ln>
        </p:spPr>
      </p:pic>
      <p:pic>
        <p:nvPicPr>
          <p:cNvPr id="3" name="Picture 2" descr="UR_TYPE_DFH2"/>
          <p:cNvPicPr>
            <a:picLocks noGrp="1" noChangeAspect="1"/>
          </p:cNvPicPr>
          <p:nvPr isPhoto="1"/>
        </p:nvPicPr>
        <p:blipFill rotWithShape="1">
          <a:blip r:embed="rId3" cstate="email">
            <a:lum/>
            <a:extLst>
              <a:ext uri="{28A0092B-C50C-407E-A947-70E740481C1C}">
                <a14:useLocalDpi xmlns:a14="http://schemas.microsoft.com/office/drawing/2010/main" val="0"/>
              </a:ext>
            </a:extLst>
          </a:blip>
          <a:srcRect l="11444" r="13363"/>
          <a:stretch/>
        </p:blipFill>
        <p:spPr>
          <a:xfrm>
            <a:off x="3010220" y="857250"/>
            <a:ext cx="3029410" cy="2414954"/>
          </a:xfrm>
          <a:prstGeom prst="rect">
            <a:avLst/>
          </a:prstGeom>
          <a:noFill/>
          <a:ln>
            <a:noFill/>
          </a:ln>
        </p:spPr>
      </p:pic>
      <p:pic>
        <p:nvPicPr>
          <p:cNvPr id="4" name="Picture 3" descr="UR_TYPE_DAD3"/>
          <p:cNvPicPr>
            <a:picLocks noGrp="1" noChangeAspect="1"/>
          </p:cNvPicPr>
          <p:nvPr isPhoto="1"/>
        </p:nvPicPr>
        <p:blipFill rotWithShape="1">
          <a:blip r:embed="rId4" cstate="email">
            <a:lum/>
            <a:extLst>
              <a:ext uri="{28A0092B-C50C-407E-A947-70E740481C1C}">
                <a14:useLocalDpi xmlns:a14="http://schemas.microsoft.com/office/drawing/2010/main" val="0"/>
              </a:ext>
            </a:extLst>
          </a:blip>
          <a:srcRect l="7975" r="17417"/>
          <a:stretch/>
        </p:blipFill>
        <p:spPr>
          <a:xfrm>
            <a:off x="-1" y="3582298"/>
            <a:ext cx="3010220" cy="2418453"/>
          </a:xfrm>
          <a:prstGeom prst="rect">
            <a:avLst/>
          </a:prstGeom>
          <a:noFill/>
          <a:ln>
            <a:noFill/>
          </a:ln>
        </p:spPr>
      </p:pic>
      <p:pic>
        <p:nvPicPr>
          <p:cNvPr id="5" name="Picture 4" descr="UR_TYPE_TRANSFO2"/>
          <p:cNvPicPr>
            <a:picLocks noGrp="1" noChangeAspect="1"/>
          </p:cNvPicPr>
          <p:nvPr isPhoto="1"/>
        </p:nvPicPr>
        <p:blipFill rotWithShape="1">
          <a:blip r:embed="rId5" cstate="email">
            <a:lum/>
            <a:extLst>
              <a:ext uri="{28A0092B-C50C-407E-A947-70E740481C1C}">
                <a14:useLocalDpi xmlns:a14="http://schemas.microsoft.com/office/drawing/2010/main" val="0"/>
              </a:ext>
            </a:extLst>
          </a:blip>
          <a:srcRect l="13461" r="12012"/>
          <a:stretch/>
        </p:blipFill>
        <p:spPr>
          <a:xfrm>
            <a:off x="3010219" y="3573235"/>
            <a:ext cx="3029410" cy="2436578"/>
          </a:xfrm>
          <a:prstGeom prst="rect">
            <a:avLst/>
          </a:prstGeom>
          <a:noFill/>
          <a:ln>
            <a:noFill/>
          </a:ln>
        </p:spPr>
      </p:pic>
    </p:spTree>
    <p:extLst>
      <p:ext uri="{BB962C8B-B14F-4D97-AF65-F5344CB8AC3E}">
        <p14:creationId xmlns:p14="http://schemas.microsoft.com/office/powerpoint/2010/main" val="1067079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R_TYPE_DUMP"/>
          <p:cNvPicPr>
            <a:picLocks noGrp="1" noChangeAspect="1"/>
          </p:cNvPicPr>
          <p:nvPr isPhoto="1"/>
        </p:nvPicPr>
        <p:blipFill rotWithShape="1">
          <a:blip r:embed="rId2" cstate="email">
            <a:lum/>
            <a:extLst>
              <a:ext uri="{28A0092B-C50C-407E-A947-70E740481C1C}">
                <a14:useLocalDpi xmlns:a14="http://schemas.microsoft.com/office/drawing/2010/main" val="0"/>
              </a:ext>
            </a:extLst>
          </a:blip>
          <a:srcRect l="6709" r="19597"/>
          <a:stretch/>
        </p:blipFill>
        <p:spPr>
          <a:xfrm>
            <a:off x="1" y="857251"/>
            <a:ext cx="2969015" cy="2414954"/>
          </a:xfrm>
          <a:prstGeom prst="rect">
            <a:avLst/>
          </a:prstGeom>
          <a:noFill/>
          <a:ln>
            <a:noFill/>
          </a:ln>
        </p:spPr>
      </p:pic>
      <p:pic>
        <p:nvPicPr>
          <p:cNvPr id="3" name="Picture 2" descr="UR_TYPE_SAFETY"/>
          <p:cNvPicPr>
            <a:picLocks noGrp="1" noChangeAspect="1"/>
          </p:cNvPicPr>
          <p:nvPr isPhoto="1"/>
        </p:nvPicPr>
        <p:blipFill rotWithShape="1">
          <a:blip r:embed="rId3" cstate="email">
            <a:lum/>
            <a:extLst>
              <a:ext uri="{28A0092B-C50C-407E-A947-70E740481C1C}">
                <a14:useLocalDpi xmlns:a14="http://schemas.microsoft.com/office/drawing/2010/main" val="0"/>
              </a:ext>
            </a:extLst>
          </a:blip>
          <a:srcRect l="9633" r="15989"/>
          <a:stretch/>
        </p:blipFill>
        <p:spPr>
          <a:xfrm>
            <a:off x="2969016" y="857251"/>
            <a:ext cx="2996544" cy="2414954"/>
          </a:xfrm>
          <a:prstGeom prst="rect">
            <a:avLst/>
          </a:prstGeom>
          <a:noFill/>
          <a:ln>
            <a:noFill/>
          </a:ln>
        </p:spPr>
      </p:pic>
      <p:pic>
        <p:nvPicPr>
          <p:cNvPr id="4" name="Picture 3" descr="UR_TYPE_DAD4"/>
          <p:cNvPicPr>
            <a:picLocks noGrp="1" noChangeAspect="1"/>
          </p:cNvPicPr>
          <p:nvPr isPhoto="1"/>
        </p:nvPicPr>
        <p:blipFill rotWithShape="1">
          <a:blip r:embed="rId4" cstate="email">
            <a:lum/>
            <a:extLst>
              <a:ext uri="{28A0092B-C50C-407E-A947-70E740481C1C}">
                <a14:useLocalDpi xmlns:a14="http://schemas.microsoft.com/office/drawing/2010/main" val="0"/>
              </a:ext>
            </a:extLst>
          </a:blip>
          <a:srcRect l="7662" r="17630"/>
          <a:stretch/>
        </p:blipFill>
        <p:spPr>
          <a:xfrm>
            <a:off x="0" y="3618559"/>
            <a:ext cx="2969015" cy="2382191"/>
          </a:xfrm>
          <a:prstGeom prst="rect">
            <a:avLst/>
          </a:prstGeom>
          <a:noFill/>
          <a:ln>
            <a:noFill/>
          </a:ln>
        </p:spPr>
      </p:pic>
      <p:pic>
        <p:nvPicPr>
          <p:cNvPr id="5" name="Picture 4" descr="UR_TYPE_TRANSFO3"/>
          <p:cNvPicPr>
            <a:picLocks noGrp="1" noChangeAspect="1"/>
          </p:cNvPicPr>
          <p:nvPr isPhoto="1"/>
        </p:nvPicPr>
        <p:blipFill rotWithShape="1">
          <a:blip r:embed="rId5" cstate="email">
            <a:lum/>
            <a:extLst>
              <a:ext uri="{28A0092B-C50C-407E-A947-70E740481C1C}">
                <a14:useLocalDpi xmlns:a14="http://schemas.microsoft.com/office/drawing/2010/main" val="0"/>
              </a:ext>
            </a:extLst>
          </a:blip>
          <a:srcRect l="4376" r="20620"/>
          <a:stretch/>
        </p:blipFill>
        <p:spPr>
          <a:xfrm>
            <a:off x="2969015" y="3621061"/>
            <a:ext cx="2977662" cy="2379689"/>
          </a:xfrm>
          <a:prstGeom prst="rect">
            <a:avLst/>
          </a:prstGeom>
          <a:noFill/>
          <a:ln>
            <a:noFill/>
          </a:ln>
        </p:spPr>
      </p:pic>
      <p:pic>
        <p:nvPicPr>
          <p:cNvPr id="6" name="Picture 5" descr="UR_TYPE_CFARADAY"/>
          <p:cNvPicPr>
            <a:picLocks noGrp="1" noChangeAspect="1"/>
          </p:cNvPicPr>
          <p:nvPr isPhoto="1"/>
        </p:nvPicPr>
        <p:blipFill rotWithShape="1">
          <a:blip r:embed="rId6" cstate="email">
            <a:lum/>
            <a:extLst>
              <a:ext uri="{28A0092B-C50C-407E-A947-70E740481C1C}">
                <a14:useLocalDpi xmlns:a14="http://schemas.microsoft.com/office/drawing/2010/main" val="0"/>
              </a:ext>
            </a:extLst>
          </a:blip>
          <a:srcRect l="11617" r="19937"/>
          <a:stretch/>
        </p:blipFill>
        <p:spPr>
          <a:xfrm>
            <a:off x="6172201" y="889489"/>
            <a:ext cx="2971800" cy="2602550"/>
          </a:xfrm>
          <a:prstGeom prst="rect">
            <a:avLst/>
          </a:prstGeom>
          <a:noFill/>
          <a:ln>
            <a:noFill/>
          </a:ln>
        </p:spPr>
      </p:pic>
    </p:spTree>
    <p:extLst>
      <p:ext uri="{BB962C8B-B14F-4D97-AF65-F5344CB8AC3E}">
        <p14:creationId xmlns:p14="http://schemas.microsoft.com/office/powerpoint/2010/main" val="236276058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4596" y="857250"/>
            <a:ext cx="9022248" cy="5091268"/>
          </a:xfrm>
          <a:prstGeom prst="rect">
            <a:avLst/>
          </a:prstGeom>
        </p:spPr>
      </p:pic>
      <p:sp>
        <p:nvSpPr>
          <p:cNvPr id="3" name="TextBox 2"/>
          <p:cNvSpPr txBox="1"/>
          <p:nvPr/>
        </p:nvSpPr>
        <p:spPr>
          <a:xfrm>
            <a:off x="2478881" y="857249"/>
            <a:ext cx="4108409"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VOLUME DE RESERVATION POUR DFH (DFHM ET DFHX)</a:t>
            </a:r>
          </a:p>
        </p:txBody>
      </p:sp>
      <p:sp>
        <p:nvSpPr>
          <p:cNvPr id="6" name="Slide Number Placeholder 5"/>
          <p:cNvSpPr>
            <a:spLocks noGrp="1"/>
          </p:cNvSpPr>
          <p:nvPr>
            <p:ph type="sldNum" sz="quarter" idx="12"/>
          </p:nvPr>
        </p:nvSpPr>
        <p:spPr/>
        <p:txBody>
          <a:bodyPr/>
          <a:lstStyle/>
          <a:p>
            <a:fld id="{A5130E66-A01C-4106-AA3D-DD0C37069243}" type="slidenum">
              <a:rPr lang="fr-FR" smtClean="0"/>
              <a:t>67</a:t>
            </a:fld>
            <a:endParaRPr lang="fr-FR"/>
          </a:p>
        </p:txBody>
      </p:sp>
      <p:sp>
        <p:nvSpPr>
          <p:cNvPr id="7" name="TextBox 6"/>
          <p:cNvSpPr txBox="1"/>
          <p:nvPr/>
        </p:nvSpPr>
        <p:spPr>
          <a:xfrm>
            <a:off x="5588669" y="1332497"/>
            <a:ext cx="613610" cy="50783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GB" sz="1350" dirty="0"/>
              <a:t>30 M2 </a:t>
            </a:r>
            <a:endParaRPr lang="fr-FR" sz="1350" dirty="0"/>
          </a:p>
        </p:txBody>
      </p:sp>
      <p:sp>
        <p:nvSpPr>
          <p:cNvPr id="8" name="Rectangle 7"/>
          <p:cNvSpPr/>
          <p:nvPr/>
        </p:nvSpPr>
        <p:spPr>
          <a:xfrm>
            <a:off x="2947737" y="3786940"/>
            <a:ext cx="812132" cy="1915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9" name="TextBox 8"/>
          <p:cNvSpPr txBox="1"/>
          <p:nvPr/>
        </p:nvSpPr>
        <p:spPr>
          <a:xfrm>
            <a:off x="3083092" y="4009524"/>
            <a:ext cx="541421"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GB" sz="900" dirty="0"/>
              <a:t>4 RACKS</a:t>
            </a:r>
            <a:endParaRPr lang="fr-FR" sz="900" dirty="0"/>
          </a:p>
        </p:txBody>
      </p:sp>
      <p:sp>
        <p:nvSpPr>
          <p:cNvPr id="10" name="Rectangle 9"/>
          <p:cNvSpPr/>
          <p:nvPr/>
        </p:nvSpPr>
        <p:spPr>
          <a:xfrm>
            <a:off x="5281863" y="2711627"/>
            <a:ext cx="306806" cy="413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1" name="Rectangle 10"/>
          <p:cNvSpPr/>
          <p:nvPr/>
        </p:nvSpPr>
        <p:spPr>
          <a:xfrm>
            <a:off x="5588668" y="2711627"/>
            <a:ext cx="306806" cy="413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2" name="Rectangle 11"/>
          <p:cNvSpPr/>
          <p:nvPr/>
        </p:nvSpPr>
        <p:spPr>
          <a:xfrm>
            <a:off x="5883442" y="2711627"/>
            <a:ext cx="306806" cy="413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
        <p:nvSpPr>
          <p:cNvPr id="13" name="Rectangle 12"/>
          <p:cNvSpPr/>
          <p:nvPr/>
        </p:nvSpPr>
        <p:spPr>
          <a:xfrm>
            <a:off x="6178215" y="2711627"/>
            <a:ext cx="306806" cy="4135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p>
        </p:txBody>
      </p:sp>
    </p:spTree>
    <p:extLst>
      <p:ext uri="{BB962C8B-B14F-4D97-AF65-F5344CB8AC3E}">
        <p14:creationId xmlns:p14="http://schemas.microsoft.com/office/powerpoint/2010/main" val="641639455"/>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628650" y="5624513"/>
            <a:ext cx="2057400" cy="273844"/>
          </a:xfrm>
          <a:prstGeom prst="rect">
            <a:avLst/>
          </a:prstGeom>
        </p:spPr>
        <p:txBody>
          <a:bodyPr/>
          <a:lstStyle/>
          <a:p>
            <a:r>
              <a:rPr lang="fr-FR" smtClean="0"/>
              <a:t>18/09/2015</a:t>
            </a:r>
            <a:endParaRPr lang="fr-FR"/>
          </a:p>
        </p:txBody>
      </p:sp>
      <p:sp>
        <p:nvSpPr>
          <p:cNvPr id="4" name="Slide Number Placeholder 3"/>
          <p:cNvSpPr>
            <a:spLocks noGrp="1"/>
          </p:cNvSpPr>
          <p:nvPr>
            <p:ph type="sldNum" sz="quarter" idx="12"/>
          </p:nvPr>
        </p:nvSpPr>
        <p:spPr/>
        <p:txBody>
          <a:bodyPr/>
          <a:lstStyle/>
          <a:p>
            <a:fld id="{A5130E66-A01C-4106-AA3D-DD0C37069243}" type="slidenum">
              <a:rPr lang="fr-FR" smtClean="0"/>
              <a:t>68</a:t>
            </a:fld>
            <a:endParaRPr lang="fr-FR"/>
          </a:p>
        </p:txBody>
      </p:sp>
      <p:sp>
        <p:nvSpPr>
          <p:cNvPr id="6" name="TextBox 5"/>
          <p:cNvSpPr txBox="1"/>
          <p:nvPr/>
        </p:nvSpPr>
        <p:spPr>
          <a:xfrm>
            <a:off x="1657350" y="1351186"/>
            <a:ext cx="3149267" cy="461665"/>
          </a:xfrm>
          <a:prstGeom prst="rect">
            <a:avLst/>
          </a:prstGeom>
          <a:noFill/>
        </p:spPr>
        <p:txBody>
          <a:bodyPr wrap="square" rtlCol="0">
            <a:spAutoFit/>
          </a:bodyPr>
          <a:lstStyle/>
          <a:p>
            <a:r>
              <a:rPr lang="fr-FR" sz="1200" dirty="0"/>
              <a:t>(EXTRACT FROM Power_converter_list_V16.xlsx)</a:t>
            </a:r>
          </a:p>
        </p:txBody>
      </p:sp>
      <p:sp>
        <p:nvSpPr>
          <p:cNvPr id="7" name="TextBox 6"/>
          <p:cNvSpPr txBox="1"/>
          <p:nvPr/>
        </p:nvSpPr>
        <p:spPr>
          <a:xfrm>
            <a:off x="2087598" y="1017588"/>
            <a:ext cx="228877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fr-FR" sz="1350" dirty="0"/>
              <a:t>POWER CONVERTOR LIST (PC)</a:t>
            </a:r>
          </a:p>
        </p:txBody>
      </p:sp>
      <p:graphicFrame>
        <p:nvGraphicFramePr>
          <p:cNvPr id="8" name="Table 7"/>
          <p:cNvGraphicFramePr>
            <a:graphicFrameLocks noGrp="1"/>
          </p:cNvGraphicFramePr>
          <p:nvPr>
            <p:extLst/>
          </p:nvPr>
        </p:nvGraphicFramePr>
        <p:xfrm>
          <a:off x="1190625" y="4092053"/>
          <a:ext cx="3924302" cy="1285875"/>
        </p:xfrm>
        <a:graphic>
          <a:graphicData uri="http://schemas.openxmlformats.org/drawingml/2006/table">
            <a:tbl>
              <a:tblPr>
                <a:tableStyleId>{5C22544A-7EE6-4342-B048-85BDC9FD1C3A}</a:tableStyleId>
              </a:tblPr>
              <a:tblGrid>
                <a:gridCol w="656827"/>
                <a:gridCol w="333173"/>
                <a:gridCol w="342692"/>
                <a:gridCol w="1189903"/>
                <a:gridCol w="152308"/>
                <a:gridCol w="335553"/>
                <a:gridCol w="456923"/>
                <a:gridCol w="456923"/>
              </a:tblGrid>
              <a:tr h="142875">
                <a:tc>
                  <a:txBody>
                    <a:bodyPr/>
                    <a:lstStyle/>
                    <a:p>
                      <a:pPr algn="l" fontAlgn="b"/>
                      <a:r>
                        <a:rPr lang="en-GB" sz="800" u="none" strike="noStrike" dirty="0">
                          <a:effectLst/>
                        </a:rPr>
                        <a:t>SMARTEAM</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TYPE</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QTY</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COMMENTAIRE</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 </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 </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total</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 </a:t>
                      </a:r>
                      <a:endParaRPr lang="en-GB" sz="800" b="0" i="0" u="none" strike="noStrike">
                        <a:solidFill>
                          <a:srgbClr val="000000"/>
                        </a:solidFill>
                        <a:effectLst/>
                        <a:latin typeface="Calibri" panose="020F0502020204030204" pitchFamily="34" charset="0"/>
                      </a:endParaRPr>
                    </a:p>
                  </a:txBody>
                  <a:tcPr marL="0" marR="0" marT="0" marB="0" anchor="b"/>
                </a:tc>
              </a:tr>
              <a:tr h="142875">
                <a:tc>
                  <a:txBody>
                    <a:bodyPr/>
                    <a:lstStyle/>
                    <a:p>
                      <a:pPr algn="l" fontAlgn="b"/>
                      <a:r>
                        <a:rPr lang="en-GB" sz="800" u="none" strike="noStrike">
                          <a:effectLst/>
                        </a:rPr>
                        <a:t>ST0686322_01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TYPE 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smtClean="0">
                          <a:solidFill>
                            <a:srgbClr val="000000"/>
                          </a:solidFill>
                          <a:effectLst/>
                          <a:latin typeface="Calibri" panose="020F0502020204030204" pitchFamily="34" charset="0"/>
                        </a:rPr>
                        <a:t>4</a:t>
                      </a:r>
                    </a:p>
                  </a:txBody>
                  <a:tcPr marL="0" marR="0" marT="0" marB="0" anchor="b"/>
                </a:tc>
                <a:tc>
                  <a:txBody>
                    <a:bodyPr/>
                    <a:lstStyle/>
                    <a:p>
                      <a:pPr algn="l" fontAlgn="b"/>
                      <a:r>
                        <a:rPr lang="en-GB" sz="800" u="none" strike="noStrike" dirty="0">
                          <a:effectLst/>
                        </a:rPr>
                        <a:t>ENSEMBLE equivalent de </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10</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dirty="0">
                          <a:effectLst/>
                        </a:rPr>
                        <a:t>4</a:t>
                      </a:r>
                      <a:r>
                        <a:rPr lang="en-GB" sz="800" u="none" strike="noStrike" dirty="0" smtClean="0">
                          <a:effectLst/>
                        </a:rPr>
                        <a:t>0</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r>
              <a:tr h="142875">
                <a:tc>
                  <a:txBody>
                    <a:bodyPr/>
                    <a:lstStyle/>
                    <a:p>
                      <a:pPr algn="l" fontAlgn="b"/>
                      <a:r>
                        <a:rPr lang="en-GB" sz="800" u="none" strike="noStrike">
                          <a:effectLst/>
                        </a:rPr>
                        <a:t>ST0686345_01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TYPE 2</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4</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ENSEMBLE equivalent de </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9</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36</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r>
              <a:tr h="142875">
                <a:tc>
                  <a:txBody>
                    <a:bodyPr/>
                    <a:lstStyle/>
                    <a:p>
                      <a:pPr algn="l" fontAlgn="b"/>
                      <a:r>
                        <a:rPr lang="en-GB" sz="800" u="none" strike="noStrike">
                          <a:effectLst/>
                        </a:rPr>
                        <a:t>ST0049908_01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TYPE 3</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8</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ENSEMBLE equivalent de </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6</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48</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r>
              <a:tr h="142875">
                <a:tc>
                  <a:txBody>
                    <a:bodyPr/>
                    <a:lstStyle/>
                    <a:p>
                      <a:pPr algn="l" fontAlgn="b"/>
                      <a:r>
                        <a:rPr lang="en-GB" sz="800" u="none" strike="noStrike">
                          <a:effectLst/>
                        </a:rPr>
                        <a:t>ST0686309_01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TYPE 4</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dirty="0" smtClean="0">
                          <a:effectLst/>
                        </a:rPr>
                        <a:t>30</a:t>
                      </a:r>
                    </a:p>
                  </a:txBody>
                  <a:tcPr marL="0" marR="0" marT="0" marB="0" anchor="b"/>
                </a:tc>
                <a:tc>
                  <a:txBody>
                    <a:bodyPr/>
                    <a:lstStyle/>
                    <a:p>
                      <a:pPr algn="l" fontAlgn="b"/>
                      <a:r>
                        <a:rPr lang="en-GB" sz="800" u="none" strike="noStrike">
                          <a:effectLst/>
                        </a:rPr>
                        <a:t>ENSEMBLE equivalent de </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3</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dirty="0" smtClean="0">
                          <a:effectLst/>
                        </a:rPr>
                        <a:t>90</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r>
              <a:tr h="142875">
                <a:tc>
                  <a:txBody>
                    <a:bodyPr/>
                    <a:lstStyle/>
                    <a:p>
                      <a:pPr algn="l" fontAlgn="b"/>
                      <a:r>
                        <a:rPr lang="en-GB" sz="800" u="none" strike="noStrike">
                          <a:effectLst/>
                        </a:rPr>
                        <a:t>ST0186528_01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TYPE 5</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 </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 </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2</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r>
              <a:tr h="142875">
                <a:tc>
                  <a:txBody>
                    <a:bodyPr/>
                    <a:lstStyle/>
                    <a:p>
                      <a:pPr algn="l" fontAlgn="b"/>
                      <a:r>
                        <a:rPr lang="en-GB" sz="800" u="none" strike="noStrike">
                          <a:effectLst/>
                        </a:rPr>
                        <a:t>ST0619391_01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TYPE 6</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8</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 </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 </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a:effectLst/>
                        </a:rPr>
                        <a:t>8</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r>
              <a:tr h="142875">
                <a:tc>
                  <a:txBody>
                    <a:bodyPr/>
                    <a:lstStyle/>
                    <a:p>
                      <a:pPr algn="l" fontAlgn="b"/>
                      <a:r>
                        <a:rPr lang="en-GB" sz="800" u="none" strike="noStrike">
                          <a:effectLst/>
                        </a:rPr>
                        <a:t>ST0186602_01</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TYPE 7</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smtClean="0">
                          <a:solidFill>
                            <a:schemeClr val="dk1"/>
                          </a:solidFill>
                          <a:effectLst/>
                          <a:latin typeface="+mn-lt"/>
                        </a:rPr>
                        <a:t>6</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RACKS</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 </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 </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b="0" i="0" u="none" strike="noStrike" dirty="0" smtClean="0">
                          <a:solidFill>
                            <a:schemeClr val="dk1"/>
                          </a:solidFill>
                          <a:effectLst/>
                          <a:latin typeface="+mn-lt"/>
                        </a:rPr>
                        <a:t>6</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dirty="0">
                          <a:effectLst/>
                        </a:rPr>
                        <a:t>RACKS</a:t>
                      </a:r>
                      <a:endParaRPr lang="en-GB" sz="800" b="0" i="0" u="none" strike="noStrike" dirty="0">
                        <a:solidFill>
                          <a:srgbClr val="000000"/>
                        </a:solidFill>
                        <a:effectLst/>
                        <a:latin typeface="Calibri" panose="020F0502020204030204" pitchFamily="34" charset="0"/>
                      </a:endParaRPr>
                    </a:p>
                  </a:txBody>
                  <a:tcPr marL="0" marR="0" marT="0" marB="0" anchor="b"/>
                </a:tc>
              </a:tr>
              <a:tr h="142875">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a:effectLst/>
                        </a:rPr>
                        <a:t>total</a:t>
                      </a:r>
                      <a:endParaRPr lang="en-GB" sz="800" b="0" i="0" u="none" strike="noStrike">
                        <a:solidFill>
                          <a:srgbClr val="000000"/>
                        </a:solidFill>
                        <a:effectLst/>
                        <a:latin typeface="Calibri" panose="020F0502020204030204" pitchFamily="34" charset="0"/>
                      </a:endParaRPr>
                    </a:p>
                  </a:txBody>
                  <a:tcPr marL="0" marR="0" marT="0" marB="0" anchor="b"/>
                </a:tc>
                <a:tc>
                  <a:txBody>
                    <a:bodyPr/>
                    <a:lstStyle/>
                    <a:p>
                      <a:pPr algn="r" fontAlgn="b"/>
                      <a:r>
                        <a:rPr lang="en-GB" sz="800" u="none" strike="noStrike" dirty="0" smtClean="0">
                          <a:effectLst/>
                        </a:rPr>
                        <a:t>230</a:t>
                      </a:r>
                      <a:endParaRPr lang="en-GB" sz="8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GB" sz="800" u="none" strike="noStrike" dirty="0">
                          <a:effectLst/>
                        </a:rPr>
                        <a:t>RACKS</a:t>
                      </a:r>
                      <a:endParaRPr lang="en-GB" sz="800" b="0" i="0" u="none" strike="noStrike" dirty="0">
                        <a:solidFill>
                          <a:srgbClr val="000000"/>
                        </a:solidFill>
                        <a:effectLst/>
                        <a:latin typeface="Calibri" panose="020F0502020204030204" pitchFamily="34" charset="0"/>
                      </a:endParaRPr>
                    </a:p>
                  </a:txBody>
                  <a:tcPr marL="0" marR="0" marT="0" marB="0" anchor="b"/>
                </a:tc>
              </a:tr>
            </a:tbl>
          </a:graphicData>
        </a:graphic>
      </p:graphicFrame>
      <p:sp>
        <p:nvSpPr>
          <p:cNvPr id="9" name="TextBox 8"/>
          <p:cNvSpPr txBox="1"/>
          <p:nvPr/>
        </p:nvSpPr>
        <p:spPr>
          <a:xfrm>
            <a:off x="1178720" y="3829050"/>
            <a:ext cx="371475" cy="300082"/>
          </a:xfrm>
          <a:prstGeom prst="rect">
            <a:avLst/>
          </a:prstGeom>
          <a:noFill/>
        </p:spPr>
        <p:txBody>
          <a:bodyPr wrap="square" rtlCol="0">
            <a:spAutoFit/>
          </a:bodyPr>
          <a:lstStyle/>
          <a:p>
            <a:r>
              <a:rPr lang="fr-FR" sz="1350" dirty="0"/>
              <a:t>3d</a:t>
            </a:r>
          </a:p>
        </p:txBody>
      </p:sp>
      <p:graphicFrame>
        <p:nvGraphicFramePr>
          <p:cNvPr id="12" name="Table 11"/>
          <p:cNvGraphicFramePr>
            <a:graphicFrameLocks noGrp="1"/>
          </p:cNvGraphicFramePr>
          <p:nvPr>
            <p:extLst/>
          </p:nvPr>
        </p:nvGraphicFramePr>
        <p:xfrm>
          <a:off x="1190625" y="2009339"/>
          <a:ext cx="5314952" cy="1471613"/>
        </p:xfrm>
        <a:graphic>
          <a:graphicData uri="http://schemas.openxmlformats.org/drawingml/2006/table">
            <a:tbl>
              <a:tblPr/>
              <a:tblGrid>
                <a:gridCol w="684573"/>
                <a:gridCol w="449252"/>
                <a:gridCol w="408842"/>
                <a:gridCol w="380318"/>
                <a:gridCol w="228191"/>
                <a:gridCol w="237699"/>
                <a:gridCol w="247207"/>
                <a:gridCol w="392204"/>
                <a:gridCol w="420728"/>
                <a:gridCol w="779653"/>
                <a:gridCol w="66556"/>
                <a:gridCol w="541954"/>
                <a:gridCol w="477775"/>
              </a:tblGrid>
              <a:tr h="328613">
                <a:tc gridSpan="2">
                  <a:txBody>
                    <a:bodyPr/>
                    <a:lstStyle/>
                    <a:p>
                      <a:pPr algn="ctr" fontAlgn="ctr"/>
                      <a:r>
                        <a:rPr lang="fr-FR" sz="800" b="0" i="0" u="none" strike="noStrike" dirty="0">
                          <a:solidFill>
                            <a:srgbClr val="000000"/>
                          </a:solidFill>
                          <a:effectLst/>
                          <a:latin typeface="Calibri" panose="020F0502020204030204" pitchFamily="34" charset="0"/>
                        </a:rPr>
                        <a:t>PC type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fr-FR"/>
                    </a:p>
                  </a:txBody>
                  <a:tcPr/>
                </a:tc>
                <a:tc>
                  <a:txBody>
                    <a:bodyPr/>
                    <a:lstStyle/>
                    <a:p>
                      <a:pPr algn="ctr" fontAlgn="ctr"/>
                      <a:r>
                        <a:rPr lang="fr-FR" sz="800" b="0" i="0" u="none" strike="noStrike">
                          <a:solidFill>
                            <a:srgbClr val="000000"/>
                          </a:solidFill>
                          <a:effectLst/>
                          <a:latin typeface="Calibri" panose="020F0502020204030204" pitchFamily="34" charset="0"/>
                        </a:rPr>
                        <a:t>DFHM_L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ctr"/>
                      <a:r>
                        <a:rPr lang="fr-FR" sz="800" b="0" i="0" u="none" strike="noStrike">
                          <a:solidFill>
                            <a:srgbClr val="000000"/>
                          </a:solidFill>
                          <a:effectLst/>
                          <a:latin typeface="Calibri" panose="020F0502020204030204" pitchFamily="34" charset="0"/>
                        </a:rPr>
                        <a:t>DFHX_L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fr-FR" sz="800" b="0" i="0" u="none" strike="noStrike">
                          <a:solidFill>
                            <a:srgbClr val="000000"/>
                          </a:solidFill>
                          <a:effectLst/>
                          <a:latin typeface="Calibri" panose="020F0502020204030204" pitchFamily="34" charset="0"/>
                        </a:rPr>
                        <a:t>IP_L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a:solidFill>
                            <a:srgbClr val="000000"/>
                          </a:solidFill>
                          <a:effectLst/>
                          <a:latin typeface="Calibri" panose="020F0502020204030204" pitchFamily="34" charset="0"/>
                        </a:rPr>
                        <a:t>IP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ctr" fontAlgn="ctr"/>
                      <a:r>
                        <a:rPr lang="fr-FR" sz="800" b="0" i="0" u="none" strike="noStrike">
                          <a:solidFill>
                            <a:srgbClr val="000000"/>
                          </a:solidFill>
                          <a:effectLst/>
                          <a:latin typeface="Calibri" panose="020F0502020204030204" pitchFamily="34" charset="0"/>
                        </a:rPr>
                        <a:t>IP_R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a:solidFill>
                            <a:srgbClr val="000000"/>
                          </a:solidFill>
                          <a:effectLst/>
                          <a:latin typeface="Calibri" panose="020F0502020204030204" pitchFamily="34" charset="0"/>
                        </a:rPr>
                        <a:t>DFHX_R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fr-FR" sz="800" b="0" i="0" u="none" strike="noStrike">
                          <a:solidFill>
                            <a:srgbClr val="000000"/>
                          </a:solidFill>
                          <a:effectLst/>
                          <a:latin typeface="Calibri" panose="020F0502020204030204" pitchFamily="34" charset="0"/>
                        </a:rPr>
                        <a:t>DFHM_R</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ctr" fontAlgn="ctr"/>
                      <a:r>
                        <a:rPr lang="en-GB" sz="800" b="0" i="0" u="none" strike="noStrike">
                          <a:solidFill>
                            <a:srgbClr val="000000"/>
                          </a:solidFill>
                          <a:effectLst/>
                          <a:latin typeface="Calibri" panose="020F0502020204030204" pitchFamily="34" charset="0"/>
                        </a:rPr>
                        <a:t>Number of rack 19'' BY TYPE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a:solidFill>
                            <a:srgbClr val="000000"/>
                          </a:solidFill>
                          <a:effectLst/>
                          <a:latin typeface="Calibri" panose="020F0502020204030204" pitchFamily="34" charset="0"/>
                        </a:rPr>
                        <a:t>RACK BY IP SIDE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fr-FR" sz="800" b="0" i="0" u="none" strike="noStrike">
                          <a:solidFill>
                            <a:srgbClr val="000000"/>
                          </a:solidFill>
                          <a:effectLst/>
                          <a:latin typeface="Calibri" panose="020F0502020204030204" pitchFamily="34" charset="0"/>
                        </a:rPr>
                        <a:t>TOTAL BY IP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875">
                <a:tc>
                  <a:txBody>
                    <a:bodyPr/>
                    <a:lstStyle/>
                    <a:p>
                      <a:pPr algn="l" fontAlgn="b"/>
                      <a:r>
                        <a:rPr lang="fr-FR" sz="800" b="0" i="0" u="none" strike="noStrike">
                          <a:solidFill>
                            <a:srgbClr val="000000"/>
                          </a:solidFill>
                          <a:effectLst/>
                          <a:latin typeface="Calibri" panose="020F0502020204030204" pitchFamily="34" charset="0"/>
                        </a:rPr>
                        <a:t>New</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Type 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r" fontAlgn="b"/>
                      <a:r>
                        <a:rPr lang="fr-FR" sz="8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875">
                <a:tc>
                  <a:txBody>
                    <a:bodyPr/>
                    <a:lstStyle/>
                    <a:p>
                      <a:pPr algn="l" fontAlgn="b"/>
                      <a:r>
                        <a:rPr lang="fr-FR" sz="800" b="0" i="0" u="none" strike="noStrike">
                          <a:solidFill>
                            <a:srgbClr val="000000"/>
                          </a:solidFill>
                          <a:effectLst/>
                          <a:latin typeface="Calibri" panose="020F0502020204030204" pitchFamily="34" charset="0"/>
                        </a:rPr>
                        <a:t>Existing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Type 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r" fontAlgn="b"/>
                      <a:r>
                        <a:rPr lang="fr-FR" sz="8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875">
                <a:tc>
                  <a:txBody>
                    <a:bodyPr/>
                    <a:lstStyle/>
                    <a:p>
                      <a:pPr algn="l" fontAlgn="b"/>
                      <a:r>
                        <a:rPr lang="fr-FR" sz="800" b="0" i="0" u="none" strike="noStrike">
                          <a:solidFill>
                            <a:srgbClr val="000000"/>
                          </a:solidFill>
                          <a:effectLst/>
                          <a:latin typeface="Calibri" panose="020F0502020204030204" pitchFamily="34" charset="0"/>
                        </a:rPr>
                        <a:t>Existing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Type 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r" fontAlgn="b"/>
                      <a:r>
                        <a:rPr lang="fr-FR" sz="800" b="0" i="0" u="none" strike="noStrike">
                          <a:solidFill>
                            <a:srgbClr val="000000"/>
                          </a:solidFill>
                          <a:effectLst/>
                          <a:latin typeface="Calibri" panose="020F0502020204030204" pitchFamily="34"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24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875">
                <a:tc>
                  <a:txBody>
                    <a:bodyPr/>
                    <a:lstStyle/>
                    <a:p>
                      <a:pPr algn="l" fontAlgn="b"/>
                      <a:r>
                        <a:rPr lang="fr-FR" sz="800" b="0" i="0" u="none" strike="noStrike">
                          <a:solidFill>
                            <a:srgbClr val="000000"/>
                          </a:solidFill>
                          <a:effectLst/>
                          <a:latin typeface="Calibri" panose="020F0502020204030204" pitchFamily="34" charset="0"/>
                        </a:rPr>
                        <a:t>New</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Type 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r" fontAlgn="b"/>
                      <a:r>
                        <a:rPr lang="fr-FR" sz="800" b="0" i="0" u="none" strike="noStrike">
                          <a:solidFill>
                            <a:srgbClr val="000000"/>
                          </a:solidFill>
                          <a:effectLst/>
                          <a:latin typeface="Calibri" panose="020F0502020204030204" pitchFamily="34" charset="0"/>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45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875">
                <a:tc>
                  <a:txBody>
                    <a:bodyPr/>
                    <a:lstStyle/>
                    <a:p>
                      <a:pPr algn="l" fontAlgn="b"/>
                      <a:r>
                        <a:rPr lang="fr-FR" sz="800" b="0" i="0" u="none" strike="noStrike">
                          <a:solidFill>
                            <a:srgbClr val="000000"/>
                          </a:solidFill>
                          <a:effectLst/>
                          <a:latin typeface="Calibri" panose="020F0502020204030204" pitchFamily="34" charset="0"/>
                        </a:rPr>
                        <a:t>Existing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Type 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r" fontAlgn="b"/>
                      <a:r>
                        <a:rPr lang="fr-FR" sz="8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875">
                <a:tc>
                  <a:txBody>
                    <a:bodyPr/>
                    <a:lstStyle/>
                    <a:p>
                      <a:pPr algn="l" fontAlgn="b"/>
                      <a:r>
                        <a:rPr lang="fr-FR" sz="800" b="0" i="0" u="none" strike="noStrike">
                          <a:solidFill>
                            <a:srgbClr val="000000"/>
                          </a:solidFill>
                          <a:effectLst/>
                          <a:latin typeface="Calibri" panose="020F0502020204030204" pitchFamily="34" charset="0"/>
                        </a:rPr>
                        <a:t>New</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Type 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r" fontAlgn="b"/>
                      <a:r>
                        <a:rPr lang="fr-FR" sz="800" b="0" i="0" u="none" strike="noStrike">
                          <a:solidFill>
                            <a:srgbClr val="000000"/>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875">
                <a:tc>
                  <a:txBody>
                    <a:bodyPr/>
                    <a:lstStyle/>
                    <a:p>
                      <a:pPr algn="l" fontAlgn="b"/>
                      <a:r>
                        <a:rPr lang="fr-FR" sz="800" b="0" i="0" u="none" strike="noStrike">
                          <a:solidFill>
                            <a:srgbClr val="000000"/>
                          </a:solidFill>
                          <a:effectLst/>
                          <a:latin typeface="Calibri" panose="020F0502020204030204" pitchFamily="34" charset="0"/>
                        </a:rPr>
                        <a:t>Existing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Type 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DCDB"/>
                    </a:solidFill>
                  </a:tcPr>
                </a:tc>
                <a:tc>
                  <a:txBody>
                    <a:bodyPr/>
                    <a:lstStyle/>
                    <a:p>
                      <a:pPr algn="r" fontAlgn="b"/>
                      <a:r>
                        <a:rPr lang="fr-FR" sz="800" b="0" i="0" u="none" strike="noStrike">
                          <a:solidFill>
                            <a:srgbClr val="000000"/>
                          </a:solidFill>
                          <a:effectLst/>
                          <a:latin typeface="Calibri" panose="020F0502020204030204" pitchFamily="34"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fr-FR" sz="800" b="0" i="0" u="none" strike="noStrike">
                          <a:solidFill>
                            <a:srgbClr val="000000"/>
                          </a:solidFill>
                          <a:effectLst/>
                          <a:latin typeface="Calibri" panose="020F0502020204030204" pitchFamily="34" charset="0"/>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CE6F1"/>
                    </a:solidFill>
                  </a:tcPr>
                </a:tc>
                <a:tc>
                  <a:txBody>
                    <a:bodyPr/>
                    <a:lstStyle/>
                    <a:p>
                      <a:pPr algn="r" fontAlgn="b"/>
                      <a:r>
                        <a:rPr lang="fr-FR" sz="800" b="0" i="0" u="none" strike="noStrike">
                          <a:solidFill>
                            <a:srgbClr val="000000"/>
                          </a:solidFill>
                          <a:effectLst/>
                          <a:latin typeface="Calibri" panose="020F0502020204030204" pitchFamily="34" charset="0"/>
                        </a:rPr>
                        <a:t>0.25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a:solidFill>
                            <a:srgbClr val="000000"/>
                          </a:solidFill>
                          <a:effectLst/>
                          <a:latin typeface="Calibri" panose="020F0502020204030204" pitchFamily="34"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2875">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fr-FR" sz="8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dirty="0" smtClean="0">
                          <a:solidFill>
                            <a:srgbClr val="000000"/>
                          </a:solidFill>
                          <a:effectLst/>
                          <a:latin typeface="Calibri" panose="020F0502020204030204" pitchFamily="34" charset="0"/>
                        </a:rPr>
                        <a:t>115</a:t>
                      </a:r>
                      <a:endParaRPr lang="fr-FR" sz="8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fr-FR" sz="800" b="0" i="0" u="none" strike="noStrike" dirty="0">
                          <a:solidFill>
                            <a:srgbClr val="000000"/>
                          </a:solidFill>
                          <a:effectLst/>
                          <a:latin typeface="Calibri" panose="020F0502020204030204" pitchFamily="34" charset="0"/>
                        </a:rPr>
                        <a:t>230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6067915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4294967295"/>
          </p:nvPr>
        </p:nvSpPr>
        <p:spPr>
          <a:xfrm>
            <a:off x="628650" y="5624513"/>
            <a:ext cx="2057400" cy="273844"/>
          </a:xfrm>
          <a:prstGeom prst="rect">
            <a:avLst/>
          </a:prstGeom>
        </p:spPr>
        <p:txBody>
          <a:bodyPr/>
          <a:lstStyle/>
          <a:p>
            <a:r>
              <a:rPr lang="fr-FR" smtClean="0"/>
              <a:t>18/09/2015</a:t>
            </a:r>
            <a:endParaRPr lang="fr-FR"/>
          </a:p>
        </p:txBody>
      </p:sp>
      <p:sp>
        <p:nvSpPr>
          <p:cNvPr id="4" name="Slide Number Placeholder 3"/>
          <p:cNvSpPr>
            <a:spLocks noGrp="1"/>
          </p:cNvSpPr>
          <p:nvPr>
            <p:ph type="sldNum" sz="quarter" idx="12"/>
          </p:nvPr>
        </p:nvSpPr>
        <p:spPr/>
        <p:txBody>
          <a:bodyPr/>
          <a:lstStyle/>
          <a:p>
            <a:fld id="{A5130E66-A01C-4106-AA3D-DD0C37069243}" type="slidenum">
              <a:rPr lang="fr-FR" smtClean="0"/>
              <a:t>69</a:t>
            </a:fld>
            <a:endParaRPr lang="fr-FR"/>
          </a:p>
        </p:txBody>
      </p:sp>
      <p:pic>
        <p:nvPicPr>
          <p:cNvPr id="5" name="Picture 4"/>
          <p:cNvPicPr>
            <a:picLocks noChangeAspect="1"/>
          </p:cNvPicPr>
          <p:nvPr/>
        </p:nvPicPr>
        <p:blipFill rotWithShape="1">
          <a:blip r:embed="rId2" cstate="email">
            <a:extLst>
              <a:ext uri="{28A0092B-C50C-407E-A947-70E740481C1C}">
                <a14:useLocalDpi xmlns:a14="http://schemas.microsoft.com/office/drawing/2010/main" val="0"/>
              </a:ext>
            </a:extLst>
          </a:blip>
          <a:srcRect l="16856" t="8003" r="8901" b="10189"/>
          <a:stretch/>
        </p:blipFill>
        <p:spPr>
          <a:xfrm>
            <a:off x="3191929" y="1178719"/>
            <a:ext cx="2923121" cy="1785938"/>
          </a:xfrm>
          <a:prstGeom prst="rect">
            <a:avLst/>
          </a:prstGeom>
        </p:spPr>
      </p:pic>
      <p:sp>
        <p:nvSpPr>
          <p:cNvPr id="6" name="TextBox 5"/>
          <p:cNvSpPr txBox="1"/>
          <p:nvPr/>
        </p:nvSpPr>
        <p:spPr>
          <a:xfrm>
            <a:off x="4163038" y="849014"/>
            <a:ext cx="1104701"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2: 13 kA</a:t>
            </a:r>
          </a:p>
        </p:txBody>
      </p:sp>
      <p:pic>
        <p:nvPicPr>
          <p:cNvPr id="8" name="Picture 7"/>
          <p:cNvPicPr>
            <a:picLocks noChangeAspect="1"/>
          </p:cNvPicPr>
          <p:nvPr/>
        </p:nvPicPr>
        <p:blipFill rotWithShape="1">
          <a:blip r:embed="rId3" cstate="email">
            <a:extLst>
              <a:ext uri="{28A0092B-C50C-407E-A947-70E740481C1C}">
                <a14:useLocalDpi xmlns:a14="http://schemas.microsoft.com/office/drawing/2010/main" val="0"/>
              </a:ext>
            </a:extLst>
          </a:blip>
          <a:srcRect l="24716" t="6636" r="16004" b="8481"/>
          <a:stretch/>
        </p:blipFill>
        <p:spPr>
          <a:xfrm>
            <a:off x="6457950" y="1157255"/>
            <a:ext cx="2538770" cy="2015604"/>
          </a:xfrm>
          <a:prstGeom prst="rect">
            <a:avLst/>
          </a:prstGeom>
        </p:spPr>
      </p:pic>
      <p:sp>
        <p:nvSpPr>
          <p:cNvPr id="9" name="TextBox 8"/>
          <p:cNvSpPr txBox="1"/>
          <p:nvPr/>
        </p:nvSpPr>
        <p:spPr>
          <a:xfrm>
            <a:off x="6978369" y="857250"/>
            <a:ext cx="1211474"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3: 6 kA</a:t>
            </a:r>
          </a:p>
        </p:txBody>
      </p:sp>
      <p:pic>
        <p:nvPicPr>
          <p:cNvPr id="10" name="Picture 9"/>
          <p:cNvPicPr>
            <a:picLocks noChangeAspect="1"/>
          </p:cNvPicPr>
          <p:nvPr/>
        </p:nvPicPr>
        <p:blipFill rotWithShape="1">
          <a:blip r:embed="rId4" cstate="email">
            <a:extLst>
              <a:ext uri="{28A0092B-C50C-407E-A947-70E740481C1C}">
                <a14:useLocalDpi xmlns:a14="http://schemas.microsoft.com/office/drawing/2010/main" val="0"/>
              </a:ext>
            </a:extLst>
          </a:blip>
          <a:srcRect l="27178" r="22159"/>
          <a:stretch/>
        </p:blipFill>
        <p:spPr>
          <a:xfrm>
            <a:off x="690838" y="3386137"/>
            <a:ext cx="1995212" cy="2183606"/>
          </a:xfrm>
          <a:prstGeom prst="rect">
            <a:avLst/>
          </a:prstGeom>
        </p:spPr>
      </p:pic>
      <p:sp>
        <p:nvSpPr>
          <p:cNvPr id="11" name="TextBox 10"/>
          <p:cNvSpPr txBox="1"/>
          <p:nvPr/>
        </p:nvSpPr>
        <p:spPr>
          <a:xfrm>
            <a:off x="477557" y="3331367"/>
            <a:ext cx="1023252"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4: 2kA</a:t>
            </a:r>
          </a:p>
        </p:txBody>
      </p:sp>
      <p:pic>
        <p:nvPicPr>
          <p:cNvPr id="13" name="Picture 12"/>
          <p:cNvPicPr>
            <a:picLocks noChangeAspect="1"/>
          </p:cNvPicPr>
          <p:nvPr/>
        </p:nvPicPr>
        <p:blipFill rotWithShape="1">
          <a:blip r:embed="rId5" cstate="email">
            <a:extLst>
              <a:ext uri="{28A0092B-C50C-407E-A947-70E740481C1C}">
                <a14:useLocalDpi xmlns:a14="http://schemas.microsoft.com/office/drawing/2010/main" val="0"/>
              </a:ext>
            </a:extLst>
          </a:blip>
          <a:srcRect l="29167" r="27083"/>
          <a:stretch/>
        </p:blipFill>
        <p:spPr>
          <a:xfrm>
            <a:off x="7240544" y="3571938"/>
            <a:ext cx="1576364" cy="1997806"/>
          </a:xfrm>
          <a:prstGeom prst="rect">
            <a:avLst/>
          </a:prstGeom>
        </p:spPr>
      </p:pic>
      <p:sp>
        <p:nvSpPr>
          <p:cNvPr id="12" name="TextBox 11"/>
          <p:cNvSpPr txBox="1"/>
          <p:nvPr/>
        </p:nvSpPr>
        <p:spPr>
          <a:xfrm>
            <a:off x="7336460" y="3204574"/>
            <a:ext cx="1607100"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4 * Type 7(0.12kA)= </a:t>
            </a:r>
          </a:p>
          <a:p>
            <a:pPr algn="ctr"/>
            <a:r>
              <a:rPr lang="fr-FR" sz="1350" dirty="0"/>
              <a:t>1 racks</a:t>
            </a:r>
          </a:p>
        </p:txBody>
      </p:sp>
      <p:pic>
        <p:nvPicPr>
          <p:cNvPr id="14" name="Picture 13"/>
          <p:cNvPicPr>
            <a:picLocks noChangeAspect="1"/>
          </p:cNvPicPr>
          <p:nvPr/>
        </p:nvPicPr>
        <p:blipFill rotWithShape="1">
          <a:blip r:embed="rId5" cstate="email">
            <a:extLst>
              <a:ext uri="{28A0092B-C50C-407E-A947-70E740481C1C}">
                <a14:useLocalDpi xmlns:a14="http://schemas.microsoft.com/office/drawing/2010/main" val="0"/>
              </a:ext>
            </a:extLst>
          </a:blip>
          <a:srcRect l="29167" r="27083"/>
          <a:stretch/>
        </p:blipFill>
        <p:spPr>
          <a:xfrm>
            <a:off x="3094467" y="3571936"/>
            <a:ext cx="1576364" cy="1997806"/>
          </a:xfrm>
          <a:prstGeom prst="rect">
            <a:avLst/>
          </a:prstGeom>
        </p:spPr>
      </p:pic>
      <p:sp>
        <p:nvSpPr>
          <p:cNvPr id="15" name="TextBox 14"/>
          <p:cNvSpPr txBox="1"/>
          <p:nvPr/>
        </p:nvSpPr>
        <p:spPr>
          <a:xfrm>
            <a:off x="3329609" y="3204575"/>
            <a:ext cx="1582425"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2 * Type 5(0.3kA) = </a:t>
            </a:r>
          </a:p>
          <a:p>
            <a:pPr algn="ctr"/>
            <a:r>
              <a:rPr lang="fr-FR" sz="1350" dirty="0"/>
              <a:t>1 racks</a:t>
            </a:r>
          </a:p>
        </p:txBody>
      </p:sp>
      <p:pic>
        <p:nvPicPr>
          <p:cNvPr id="16" name="Picture 15"/>
          <p:cNvPicPr>
            <a:picLocks noChangeAspect="1"/>
          </p:cNvPicPr>
          <p:nvPr/>
        </p:nvPicPr>
        <p:blipFill rotWithShape="1">
          <a:blip r:embed="rId5" cstate="email">
            <a:extLst>
              <a:ext uri="{28A0092B-C50C-407E-A947-70E740481C1C}">
                <a14:useLocalDpi xmlns:a14="http://schemas.microsoft.com/office/drawing/2010/main" val="0"/>
              </a:ext>
            </a:extLst>
          </a:blip>
          <a:srcRect l="29167" r="27083"/>
          <a:stretch/>
        </p:blipFill>
        <p:spPr>
          <a:xfrm>
            <a:off x="5094862" y="3571937"/>
            <a:ext cx="1576364" cy="1997806"/>
          </a:xfrm>
          <a:prstGeom prst="rect">
            <a:avLst/>
          </a:prstGeom>
        </p:spPr>
      </p:pic>
      <p:sp>
        <p:nvSpPr>
          <p:cNvPr id="17" name="TextBox 16"/>
          <p:cNvSpPr txBox="1"/>
          <p:nvPr/>
        </p:nvSpPr>
        <p:spPr>
          <a:xfrm>
            <a:off x="5515106" y="3205189"/>
            <a:ext cx="1501671" cy="71558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2 * Type 6(0.2kA) = </a:t>
            </a:r>
          </a:p>
          <a:p>
            <a:pPr algn="ctr"/>
            <a:r>
              <a:rPr lang="fr-FR" sz="1350" dirty="0"/>
              <a:t>1 racks</a:t>
            </a:r>
          </a:p>
        </p:txBody>
      </p:sp>
      <p:sp>
        <p:nvSpPr>
          <p:cNvPr id="19" name="TextBox 18"/>
          <p:cNvSpPr txBox="1"/>
          <p:nvPr/>
        </p:nvSpPr>
        <p:spPr>
          <a:xfrm>
            <a:off x="297613" y="857250"/>
            <a:ext cx="1203196"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1: 16.5kA</a:t>
            </a:r>
          </a:p>
        </p:txBody>
      </p:sp>
      <p:pic>
        <p:nvPicPr>
          <p:cNvPr id="20" name="Picture 19"/>
          <p:cNvPicPr>
            <a:picLocks noChangeAspect="1"/>
          </p:cNvPicPr>
          <p:nvPr/>
        </p:nvPicPr>
        <p:blipFill rotWithShape="1">
          <a:blip r:embed="rId6" cstate="email">
            <a:extLst>
              <a:ext uri="{28A0092B-C50C-407E-A947-70E740481C1C}">
                <a14:useLocalDpi xmlns:a14="http://schemas.microsoft.com/office/drawing/2010/main" val="0"/>
              </a:ext>
            </a:extLst>
          </a:blip>
          <a:srcRect l="16667" t="8004" r="13825" b="5919"/>
          <a:stretch/>
        </p:blipFill>
        <p:spPr>
          <a:xfrm>
            <a:off x="2649" y="1170574"/>
            <a:ext cx="2896627" cy="1988965"/>
          </a:xfrm>
          <a:prstGeom prst="rect">
            <a:avLst/>
          </a:prstGeom>
        </p:spPr>
      </p:pic>
    </p:spTree>
    <p:extLst>
      <p:ext uri="{BB962C8B-B14F-4D97-AF65-F5344CB8AC3E}">
        <p14:creationId xmlns:p14="http://schemas.microsoft.com/office/powerpoint/2010/main" val="25197950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7637" y="0"/>
            <a:ext cx="8048445" cy="893977"/>
          </a:xfrm>
        </p:spPr>
        <p:txBody>
          <a:bodyPr>
            <a:normAutofit/>
          </a:bodyPr>
          <a:lstStyle/>
          <a:p>
            <a:r>
              <a:rPr lang="en-GB" sz="3200" dirty="0" smtClean="0"/>
              <a:t>Results about </a:t>
            </a:r>
            <a:r>
              <a:rPr lang="en-US" sz="3200" dirty="0"/>
              <a:t>H</a:t>
            </a:r>
            <a:r>
              <a:rPr lang="en-US" sz="1800" dirty="0"/>
              <a:t>0</a:t>
            </a:r>
            <a:r>
              <a:rPr lang="en-US" sz="3200" dirty="0"/>
              <a:t> (ω</a:t>
            </a:r>
            <a:r>
              <a:rPr lang="en-US" sz="3200" dirty="0" smtClean="0"/>
              <a:t>)</a:t>
            </a:r>
            <a:endParaRPr lang="en-GB" sz="3200" dirty="0"/>
          </a:p>
        </p:txBody>
      </p:sp>
      <p:sp>
        <p:nvSpPr>
          <p:cNvPr id="3" name="Date Placeholder 2"/>
          <p:cNvSpPr>
            <a:spLocks noGrp="1"/>
          </p:cNvSpPr>
          <p:nvPr>
            <p:ph type="dt" sz="half" idx="13"/>
          </p:nvPr>
        </p:nvSpPr>
        <p:spPr>
          <a:xfrm>
            <a:off x="2028625" y="6362377"/>
            <a:ext cx="2133600" cy="365125"/>
          </a:xfrm>
        </p:spPr>
        <p:txBody>
          <a:bodyPr/>
          <a:lstStyle/>
          <a:p>
            <a:r>
              <a:rPr lang="fr-CH" smtClean="0"/>
              <a:t>30th March 2015</a:t>
            </a:r>
            <a:endParaRPr lang="en-US" dirty="0"/>
          </a:p>
        </p:txBody>
      </p:sp>
      <p:sp>
        <p:nvSpPr>
          <p:cNvPr id="4" name="Footer Placeholder 3"/>
          <p:cNvSpPr>
            <a:spLocks noGrp="1"/>
          </p:cNvSpPr>
          <p:nvPr>
            <p:ph type="ftr" sz="quarter" idx="14"/>
          </p:nvPr>
        </p:nvSpPr>
        <p:spPr>
          <a:xfrm>
            <a:off x="4315668" y="6362377"/>
            <a:ext cx="3398158" cy="365125"/>
          </a:xfrm>
        </p:spPr>
        <p:txBody>
          <a:bodyPr/>
          <a:lstStyle/>
          <a:p>
            <a:r>
              <a:rPr lang="en-GB" smtClean="0"/>
              <a:t>EDMS1487758</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pPr/>
              <a:t>7</a:t>
            </a:fld>
            <a:endParaRPr lang="en-US" dirty="0"/>
          </a:p>
        </p:txBody>
      </p:sp>
      <p:pic>
        <p:nvPicPr>
          <p:cNvPr id="2" name="Picture 1" descr="TF from civil work.png"/>
          <p:cNvPicPr>
            <a:picLocks noChangeAspect="1"/>
          </p:cNvPicPr>
          <p:nvPr/>
        </p:nvPicPr>
        <p:blipFill rotWithShape="1">
          <a:blip r:embed="rId4">
            <a:extLst>
              <a:ext uri="{28A0092B-C50C-407E-A947-70E740481C1C}">
                <a14:useLocalDpi xmlns:a14="http://schemas.microsoft.com/office/drawing/2010/main" val="0"/>
              </a:ext>
            </a:extLst>
          </a:blip>
          <a:srcRect l="2487" t="5893" r="4843" b="48778"/>
          <a:stretch/>
        </p:blipFill>
        <p:spPr>
          <a:xfrm>
            <a:off x="2009954" y="1705945"/>
            <a:ext cx="7090913" cy="2453500"/>
          </a:xfrm>
          <a:prstGeom prst="rect">
            <a:avLst/>
          </a:prstGeom>
        </p:spPr>
      </p:pic>
      <p:grpSp>
        <p:nvGrpSpPr>
          <p:cNvPr id="10" name="Group 9"/>
          <p:cNvGrpSpPr/>
          <p:nvPr/>
        </p:nvGrpSpPr>
        <p:grpSpPr>
          <a:xfrm>
            <a:off x="8170859" y="112536"/>
            <a:ext cx="876860" cy="858872"/>
            <a:chOff x="5487514" y="3335197"/>
            <a:chExt cx="1753720" cy="1717744"/>
          </a:xfrm>
        </p:grpSpPr>
        <p:pic>
          <p:nvPicPr>
            <p:cNvPr id="11" name="Picture 10"/>
            <p:cNvPicPr>
              <a:picLocks noChangeAspect="1"/>
            </p:cNvPicPr>
            <p:nvPr/>
          </p:nvPicPr>
          <p:blipFill>
            <a:blip r:embed="rId5"/>
            <a:stretch>
              <a:fillRect/>
            </a:stretch>
          </p:blipFill>
          <p:spPr>
            <a:xfrm>
              <a:off x="5487514" y="3335197"/>
              <a:ext cx="870088" cy="1386481"/>
            </a:xfrm>
            <a:prstGeom prst="rect">
              <a:avLst/>
            </a:prstGeom>
          </p:spPr>
        </p:pic>
        <p:cxnSp>
          <p:nvCxnSpPr>
            <p:cNvPr id="12" name="Straight Connector 11"/>
            <p:cNvCxnSpPr/>
            <p:nvPr/>
          </p:nvCxnSpPr>
          <p:spPr>
            <a:xfrm>
              <a:off x="5904961" y="5052941"/>
              <a:ext cx="676846" cy="0"/>
            </a:xfrm>
            <a:prstGeom prst="line">
              <a:avLst/>
            </a:prstGeom>
            <a:ln w="44450" cmpd="sng">
              <a:solidFill>
                <a:srgbClr val="800000"/>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5942680" y="3849786"/>
              <a:ext cx="639127" cy="0"/>
            </a:xfrm>
            <a:prstGeom prst="line">
              <a:avLst/>
            </a:prstGeom>
            <a:ln w="47625" cmpd="sng">
              <a:solidFill>
                <a:srgbClr val="800000"/>
              </a:solidFill>
              <a:headEnd type="stealth" w="lg" len="lg"/>
              <a:tailEnd type="none"/>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5942680" y="4640098"/>
              <a:ext cx="0" cy="387693"/>
            </a:xfrm>
            <a:prstGeom prst="line">
              <a:avLst/>
            </a:prstGeom>
            <a:ln w="50800" cmpd="sng">
              <a:solidFill>
                <a:srgbClr val="800000"/>
              </a:solidFill>
              <a:headEnd type="stealth" w="lg" len="lg"/>
              <a:tailEnd type="none"/>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6558185" y="3824636"/>
              <a:ext cx="0" cy="1228305"/>
            </a:xfrm>
            <a:prstGeom prst="line">
              <a:avLst/>
            </a:prstGeom>
            <a:ln w="76200" cmpd="sng">
              <a:solidFill>
                <a:srgbClr val="800000"/>
              </a:solidFill>
            </a:ln>
            <a:effectLst/>
          </p:spPr>
          <p:style>
            <a:lnRef idx="2">
              <a:schemeClr val="accent1"/>
            </a:lnRef>
            <a:fillRef idx="0">
              <a:schemeClr val="accent1"/>
            </a:fillRef>
            <a:effectRef idx="1">
              <a:schemeClr val="accent1"/>
            </a:effectRef>
            <a:fontRef idx="minor">
              <a:schemeClr val="tx1"/>
            </a:fontRef>
          </p:style>
        </p:cxnSp>
        <p:sp>
          <p:nvSpPr>
            <p:cNvPr id="16" name="Rectangle 15"/>
            <p:cNvSpPr/>
            <p:nvPr/>
          </p:nvSpPr>
          <p:spPr>
            <a:xfrm>
              <a:off x="6434601" y="4003670"/>
              <a:ext cx="806633" cy="528143"/>
            </a:xfrm>
            <a:prstGeom prst="rect">
              <a:avLst/>
            </a:prstGeom>
            <a:ln>
              <a:solidFill>
                <a:srgbClr val="8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600" b="1" dirty="0" smtClean="0">
                  <a:solidFill>
                    <a:schemeClr val="accent6"/>
                  </a:solidFill>
                </a:rPr>
                <a:t>H0 (</a:t>
              </a:r>
              <a:r>
                <a:rPr lang="en-US" sz="600" b="1" dirty="0" err="1" smtClean="0">
                  <a:solidFill>
                    <a:schemeClr val="accent6"/>
                  </a:solidFill>
                </a:rPr>
                <a:t>ω</a:t>
              </a:r>
              <a:r>
                <a:rPr lang="en-US" sz="600" b="1" dirty="0" smtClean="0">
                  <a:solidFill>
                    <a:schemeClr val="accent6"/>
                  </a:solidFill>
                </a:rPr>
                <a:t>)</a:t>
              </a:r>
            </a:p>
          </p:txBody>
        </p:sp>
      </p:grpSp>
      <p:sp>
        <p:nvSpPr>
          <p:cNvPr id="6" name="Rectangle 5"/>
          <p:cNvSpPr/>
          <p:nvPr/>
        </p:nvSpPr>
        <p:spPr>
          <a:xfrm>
            <a:off x="2053085" y="1076407"/>
            <a:ext cx="3321170" cy="48645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Vertical</a:t>
            </a:r>
            <a:endParaRPr lang="en-GB" dirty="0"/>
          </a:p>
        </p:txBody>
      </p:sp>
      <p:sp>
        <p:nvSpPr>
          <p:cNvPr id="17" name="Rectangle 16"/>
          <p:cNvSpPr/>
          <p:nvPr/>
        </p:nvSpPr>
        <p:spPr>
          <a:xfrm>
            <a:off x="5555411" y="1076407"/>
            <a:ext cx="3588589" cy="48645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Transversal</a:t>
            </a:r>
            <a:endParaRPr lang="en-GB" dirty="0"/>
          </a:p>
        </p:txBody>
      </p:sp>
      <p:pic>
        <p:nvPicPr>
          <p:cNvPr id="19" name="Picture 18" descr="TF_lateral.png"/>
          <p:cNvPicPr>
            <a:picLocks noChangeAspect="1"/>
          </p:cNvPicPr>
          <p:nvPr/>
        </p:nvPicPr>
        <p:blipFill rotWithShape="1">
          <a:blip r:embed="rId6">
            <a:extLst>
              <a:ext uri="{28A0092B-C50C-407E-A947-70E740481C1C}">
                <a14:useLocalDpi xmlns:a14="http://schemas.microsoft.com/office/drawing/2010/main" val="0"/>
              </a:ext>
            </a:extLst>
          </a:blip>
          <a:srcRect l="49244" t="48484" r="4658" b="3126"/>
          <a:stretch/>
        </p:blipFill>
        <p:spPr>
          <a:xfrm>
            <a:off x="5539786" y="4180854"/>
            <a:ext cx="3604213" cy="2677146"/>
          </a:xfrm>
          <a:prstGeom prst="rect">
            <a:avLst/>
          </a:prstGeom>
        </p:spPr>
      </p:pic>
      <p:pic>
        <p:nvPicPr>
          <p:cNvPr id="20" name="Picture 19" descr="TF_vertical.png"/>
          <p:cNvPicPr>
            <a:picLocks noChangeAspect="1"/>
          </p:cNvPicPr>
          <p:nvPr/>
        </p:nvPicPr>
        <p:blipFill rotWithShape="1">
          <a:blip r:embed="rId7">
            <a:extLst>
              <a:ext uri="{28A0092B-C50C-407E-A947-70E740481C1C}">
                <a14:useLocalDpi xmlns:a14="http://schemas.microsoft.com/office/drawing/2010/main" val="0"/>
              </a:ext>
            </a:extLst>
          </a:blip>
          <a:srcRect l="51011" t="51036" r="5030" b="3703"/>
          <a:stretch/>
        </p:blipFill>
        <p:spPr>
          <a:xfrm>
            <a:off x="2053085" y="4094590"/>
            <a:ext cx="3626424" cy="2642065"/>
          </a:xfrm>
          <a:prstGeom prst="rect">
            <a:avLst/>
          </a:prstGeom>
        </p:spPr>
      </p:pic>
      <p:sp>
        <p:nvSpPr>
          <p:cNvPr id="21" name="Rectangle 20"/>
          <p:cNvSpPr/>
          <p:nvPr/>
        </p:nvSpPr>
        <p:spPr>
          <a:xfrm>
            <a:off x="-1" y="4291683"/>
            <a:ext cx="1017917" cy="214074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Displacement with hammer impact</a:t>
            </a:r>
            <a:endParaRPr lang="en-GB" dirty="0"/>
          </a:p>
        </p:txBody>
      </p:sp>
      <p:pic>
        <p:nvPicPr>
          <p:cNvPr id="22" name="CERN_SM18.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8"/>
          <a:srcRect l="32778" r="33132"/>
          <a:stretch/>
        </p:blipFill>
        <p:spPr>
          <a:xfrm>
            <a:off x="746185" y="1641088"/>
            <a:ext cx="1406408" cy="2318435"/>
          </a:xfrm>
          <a:prstGeom prst="rect">
            <a:avLst/>
          </a:prstGeom>
        </p:spPr>
      </p:pic>
      <p:sp>
        <p:nvSpPr>
          <p:cNvPr id="18" name="Rectangle 17"/>
          <p:cNvSpPr/>
          <p:nvPr/>
        </p:nvSpPr>
        <p:spPr>
          <a:xfrm>
            <a:off x="1" y="1641089"/>
            <a:ext cx="914399" cy="232728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err="1" smtClean="0"/>
              <a:t>Ampl</a:t>
            </a:r>
            <a:r>
              <a:rPr lang="en-GB" dirty="0" smtClean="0"/>
              <a:t>. factor with CE activity</a:t>
            </a:r>
            <a:endParaRPr lang="en-GB" dirty="0"/>
          </a:p>
        </p:txBody>
      </p:sp>
      <p:pic>
        <p:nvPicPr>
          <p:cNvPr id="23" name="Picture 22" descr="Capture d’écran 2015-04-01 à 07.08.17.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16200000">
            <a:off x="573653" y="4853489"/>
            <a:ext cx="2008602" cy="1149279"/>
          </a:xfrm>
          <a:prstGeom prst="rect">
            <a:avLst/>
          </a:prstGeom>
        </p:spPr>
      </p:pic>
      <p:sp>
        <p:nvSpPr>
          <p:cNvPr id="8" name="Down Arrow Callout 7"/>
          <p:cNvSpPr/>
          <p:nvPr/>
        </p:nvSpPr>
        <p:spPr>
          <a:xfrm>
            <a:off x="6022865" y="1076407"/>
            <a:ext cx="1740908" cy="1071570"/>
          </a:xfrm>
          <a:prstGeom prst="downArrowCallou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8Hz</a:t>
            </a:r>
          </a:p>
          <a:p>
            <a:pPr algn="ctr"/>
            <a:r>
              <a:rPr lang="en-GB" dirty="0" smtClean="0"/>
              <a:t>Rigid movement on feet</a:t>
            </a:r>
            <a:endParaRPr lang="en-GB" dirty="0"/>
          </a:p>
        </p:txBody>
      </p:sp>
      <p:sp>
        <p:nvSpPr>
          <p:cNvPr id="25" name="Down Arrow Callout 24"/>
          <p:cNvSpPr/>
          <p:nvPr/>
        </p:nvSpPr>
        <p:spPr>
          <a:xfrm>
            <a:off x="3273912" y="710845"/>
            <a:ext cx="1740908" cy="1144574"/>
          </a:xfrm>
          <a:prstGeom prst="downArrowCallout">
            <a:avLst/>
          </a:prstGeom>
          <a:solidFill>
            <a:schemeClr val="accent6">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24 Hz</a:t>
            </a:r>
          </a:p>
          <a:p>
            <a:pPr algn="ctr"/>
            <a:r>
              <a:rPr lang="en-GB" dirty="0" smtClean="0"/>
              <a:t>First bending mode</a:t>
            </a:r>
            <a:endParaRPr lang="en-GB" dirty="0"/>
          </a:p>
        </p:txBody>
      </p:sp>
      <p:sp>
        <p:nvSpPr>
          <p:cNvPr id="26" name="Rectangle 25"/>
          <p:cNvSpPr/>
          <p:nvPr/>
        </p:nvSpPr>
        <p:spPr>
          <a:xfrm>
            <a:off x="5610225" y="6205549"/>
            <a:ext cx="3533775" cy="65245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Courtesy M</a:t>
            </a:r>
            <a:r>
              <a:rPr lang="en-GB" dirty="0"/>
              <a:t>. Guinchard, </a:t>
            </a:r>
            <a:endParaRPr lang="en-GB" dirty="0" smtClean="0"/>
          </a:p>
          <a:p>
            <a:pPr algn="ctr"/>
            <a:r>
              <a:rPr lang="en-GB" dirty="0" smtClean="0"/>
              <a:t>Lukasz </a:t>
            </a:r>
            <a:r>
              <a:rPr lang="en-GB" dirty="0"/>
              <a:t>Jerzy </a:t>
            </a:r>
            <a:r>
              <a:rPr lang="en-GB" dirty="0" err="1" smtClean="0"/>
              <a:t>Lacny</a:t>
            </a:r>
            <a:endParaRPr lang="en-GB" dirty="0"/>
          </a:p>
        </p:txBody>
      </p:sp>
    </p:spTree>
    <p:extLst>
      <p:ext uri="{BB962C8B-B14F-4D97-AF65-F5344CB8AC3E}">
        <p14:creationId xmlns:p14="http://schemas.microsoft.com/office/powerpoint/2010/main" val="3557754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ppt_x"/>
                                          </p:val>
                                        </p:tav>
                                        <p:tav tm="100000">
                                          <p:val>
                                            <p:strVal val="#ppt_x"/>
                                          </p:val>
                                        </p:tav>
                                      </p:tavLst>
                                    </p:anim>
                                    <p:anim calcmode="lin" valueType="num">
                                      <p:cBhvr additive="base">
                                        <p:cTn id="14"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seq concurrent="1" nextAc="seek">
              <p:cTn id="15" restart="whenNotActive" fill="hold" evtFilter="cancelBubble" nodeType="interactiveSeq">
                <p:stCondLst>
                  <p:cond evt="onClick" delay="0">
                    <p:tgtEl>
                      <p:spTgt spid="22"/>
                    </p:tgtEl>
                  </p:cond>
                </p:stCondLst>
                <p:endSync evt="end" delay="0">
                  <p:rtn val="all"/>
                </p:endSync>
                <p:childTnLst>
                  <p:par>
                    <p:cTn id="16" fill="hold">
                      <p:stCondLst>
                        <p:cond delay="0"/>
                      </p:stCondLst>
                      <p:childTnLst>
                        <p:par>
                          <p:cTn id="17" fill="hold">
                            <p:stCondLst>
                              <p:cond delay="0"/>
                            </p:stCondLst>
                            <p:childTnLst>
                              <p:par>
                                <p:cTn id="18" presetID="2" presetClass="mediacall" presetSubtype="0" fill="hold" nodeType="clickEffect">
                                  <p:stCondLst>
                                    <p:cond delay="0"/>
                                  </p:stCondLst>
                                  <p:childTnLst>
                                    <p:cmd type="call" cmd="togglePause">
                                      <p:cBhvr>
                                        <p:cTn id="19" dur="1" fill="hold"/>
                                        <p:tgtEl>
                                          <p:spTgt spid="22"/>
                                        </p:tgtEl>
                                      </p:cBhvr>
                                    </p:cmd>
                                  </p:childTnLst>
                                </p:cTn>
                              </p:par>
                            </p:childTnLst>
                          </p:cTn>
                        </p:par>
                      </p:childTnLst>
                    </p:cTn>
                  </p:par>
                </p:childTnLst>
              </p:cTn>
              <p:nextCondLst>
                <p:cond evt="onClick" delay="0">
                  <p:tgtEl>
                    <p:spTgt spid="22"/>
                  </p:tgtEl>
                </p:cond>
              </p:nextCondLst>
            </p:seq>
            <p:video>
              <p:cMediaNode vol="80000">
                <p:cTn id="20" fill="hold" display="0">
                  <p:stCondLst>
                    <p:cond delay="indefinite"/>
                  </p:stCondLst>
                </p:cTn>
                <p:tgtEl>
                  <p:spTgt spid="22"/>
                </p:tgtEl>
              </p:cMediaNode>
            </p:video>
          </p:childTnLst>
        </p:cTn>
      </p:par>
    </p:tnLst>
    <p:bldLst>
      <p:bldP spid="8" grpId="0" animBg="1"/>
      <p:bldP spid="25"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2" cstate="email">
            <a:extLst>
              <a:ext uri="{28A0092B-C50C-407E-A947-70E740481C1C}">
                <a14:useLocalDpi xmlns:a14="http://schemas.microsoft.com/office/drawing/2010/main" val="0"/>
              </a:ext>
            </a:extLst>
          </a:blip>
          <a:srcRect l="16667" t="8004" r="13825" b="5919"/>
          <a:stretch/>
        </p:blipFill>
        <p:spPr>
          <a:xfrm>
            <a:off x="-153537" y="472799"/>
            <a:ext cx="2027639" cy="1392276"/>
          </a:xfrm>
          <a:prstGeom prst="rect">
            <a:avLst/>
          </a:prstGeom>
        </p:spPr>
      </p:pic>
      <p:sp>
        <p:nvSpPr>
          <p:cNvPr id="4" name="Slide Number Placeholder 3"/>
          <p:cNvSpPr>
            <a:spLocks noGrp="1"/>
          </p:cNvSpPr>
          <p:nvPr>
            <p:ph type="sldNum" sz="quarter" idx="12"/>
          </p:nvPr>
        </p:nvSpPr>
        <p:spPr/>
        <p:txBody>
          <a:bodyPr/>
          <a:lstStyle/>
          <a:p>
            <a:fld id="{A5130E66-A01C-4106-AA3D-DD0C37069243}" type="slidenum">
              <a:rPr lang="fr-FR" smtClean="0"/>
              <a:t>70</a:t>
            </a:fld>
            <a:endParaRPr lang="fr-FR"/>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val="0"/>
              </a:ext>
            </a:extLst>
          </a:blip>
          <a:srcRect l="16856" t="8003" r="8901" b="10189"/>
          <a:stretch/>
        </p:blipFill>
        <p:spPr>
          <a:xfrm>
            <a:off x="2005967" y="479414"/>
            <a:ext cx="2046185" cy="1250157"/>
          </a:xfrm>
          <a:prstGeom prst="rect">
            <a:avLst/>
          </a:prstGeom>
        </p:spPr>
      </p:pic>
      <p:sp>
        <p:nvSpPr>
          <p:cNvPr id="6" name="TextBox 5"/>
          <p:cNvSpPr txBox="1"/>
          <p:nvPr/>
        </p:nvSpPr>
        <p:spPr>
          <a:xfrm>
            <a:off x="2148404" y="179332"/>
            <a:ext cx="1672416"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2: 13 kA</a:t>
            </a:r>
          </a:p>
        </p:txBody>
      </p:sp>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l="24716" t="6636" r="16004" b="8481"/>
          <a:stretch/>
        </p:blipFill>
        <p:spPr>
          <a:xfrm>
            <a:off x="4489425" y="457985"/>
            <a:ext cx="1777139" cy="1410923"/>
          </a:xfrm>
          <a:prstGeom prst="rect">
            <a:avLst/>
          </a:prstGeom>
        </p:spPr>
      </p:pic>
      <p:sp>
        <p:nvSpPr>
          <p:cNvPr id="9" name="TextBox 8"/>
          <p:cNvSpPr txBox="1"/>
          <p:nvPr/>
        </p:nvSpPr>
        <p:spPr>
          <a:xfrm>
            <a:off x="4258093" y="188147"/>
            <a:ext cx="149051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3: 6 kA</a:t>
            </a:r>
          </a:p>
        </p:txBody>
      </p:sp>
      <p:pic>
        <p:nvPicPr>
          <p:cNvPr id="10" name="Picture 9"/>
          <p:cNvPicPr>
            <a:picLocks noChangeAspect="1"/>
          </p:cNvPicPr>
          <p:nvPr/>
        </p:nvPicPr>
        <p:blipFill rotWithShape="1">
          <a:blip r:embed="rId5" cstate="email">
            <a:extLst>
              <a:ext uri="{28A0092B-C50C-407E-A947-70E740481C1C}">
                <a14:useLocalDpi xmlns:a14="http://schemas.microsoft.com/office/drawing/2010/main" val="0"/>
              </a:ext>
            </a:extLst>
          </a:blip>
          <a:srcRect l="27178" r="22159"/>
          <a:stretch/>
        </p:blipFill>
        <p:spPr>
          <a:xfrm>
            <a:off x="6266564" y="399184"/>
            <a:ext cx="1396648" cy="1528524"/>
          </a:xfrm>
          <a:prstGeom prst="rect">
            <a:avLst/>
          </a:prstGeom>
        </p:spPr>
      </p:pic>
      <p:sp>
        <p:nvSpPr>
          <p:cNvPr id="11" name="TextBox 10"/>
          <p:cNvSpPr txBox="1"/>
          <p:nvPr/>
        </p:nvSpPr>
        <p:spPr>
          <a:xfrm>
            <a:off x="5919432" y="141257"/>
            <a:ext cx="1206138"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4: 2kA</a:t>
            </a:r>
          </a:p>
        </p:txBody>
      </p:sp>
      <p:sp>
        <p:nvSpPr>
          <p:cNvPr id="12" name="TextBox 11"/>
          <p:cNvSpPr txBox="1"/>
          <p:nvPr/>
        </p:nvSpPr>
        <p:spPr>
          <a:xfrm>
            <a:off x="27051" y="2551897"/>
            <a:ext cx="265900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4 * Type 7(0.12kA)= </a:t>
            </a:r>
            <a:r>
              <a:rPr lang="fr-FR" sz="1350" dirty="0" smtClean="0"/>
              <a:t>1 </a:t>
            </a:r>
            <a:r>
              <a:rPr lang="fr-FR" sz="1350" dirty="0"/>
              <a:t>racks</a:t>
            </a:r>
          </a:p>
        </p:txBody>
      </p:sp>
      <p:pic>
        <p:nvPicPr>
          <p:cNvPr id="14" name="Picture 13"/>
          <p:cNvPicPr>
            <a:picLocks noChangeAspect="1"/>
          </p:cNvPicPr>
          <p:nvPr/>
        </p:nvPicPr>
        <p:blipFill rotWithShape="1">
          <a:blip r:embed="rId6" cstate="email">
            <a:extLst>
              <a:ext uri="{28A0092B-C50C-407E-A947-70E740481C1C}">
                <a14:useLocalDpi xmlns:a14="http://schemas.microsoft.com/office/drawing/2010/main" val="0"/>
              </a:ext>
            </a:extLst>
          </a:blip>
          <a:srcRect l="29167" r="27083"/>
          <a:stretch/>
        </p:blipFill>
        <p:spPr>
          <a:xfrm>
            <a:off x="2705877" y="1822831"/>
            <a:ext cx="1103455" cy="1398464"/>
          </a:xfrm>
          <a:prstGeom prst="rect">
            <a:avLst/>
          </a:prstGeom>
        </p:spPr>
      </p:pic>
      <p:sp>
        <p:nvSpPr>
          <p:cNvPr id="15" name="TextBox 14"/>
          <p:cNvSpPr txBox="1"/>
          <p:nvPr/>
        </p:nvSpPr>
        <p:spPr>
          <a:xfrm>
            <a:off x="29543" y="1965576"/>
            <a:ext cx="2656508"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2 * Type 5(0.3kA) = </a:t>
            </a:r>
            <a:r>
              <a:rPr lang="fr-FR" sz="1350" dirty="0" smtClean="0"/>
              <a:t>1 </a:t>
            </a:r>
            <a:r>
              <a:rPr lang="fr-FR" sz="1350" dirty="0"/>
              <a:t>racks</a:t>
            </a:r>
          </a:p>
        </p:txBody>
      </p:sp>
      <p:sp>
        <p:nvSpPr>
          <p:cNvPr id="17" name="TextBox 16"/>
          <p:cNvSpPr txBox="1"/>
          <p:nvPr/>
        </p:nvSpPr>
        <p:spPr>
          <a:xfrm>
            <a:off x="29542" y="2265658"/>
            <a:ext cx="2656509"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2 * Type 6(0.2kA) = </a:t>
            </a:r>
            <a:r>
              <a:rPr lang="fr-FR" sz="1350" dirty="0" smtClean="0"/>
              <a:t>1 </a:t>
            </a:r>
            <a:r>
              <a:rPr lang="fr-FR" sz="1350" dirty="0"/>
              <a:t>racks</a:t>
            </a:r>
          </a:p>
        </p:txBody>
      </p:sp>
      <p:sp>
        <p:nvSpPr>
          <p:cNvPr id="19" name="TextBox 18"/>
          <p:cNvSpPr txBox="1"/>
          <p:nvPr/>
        </p:nvSpPr>
        <p:spPr>
          <a:xfrm>
            <a:off x="27051" y="141257"/>
            <a:ext cx="1611967"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350" dirty="0"/>
              <a:t>Type 1: 16.5kA</a:t>
            </a:r>
          </a:p>
        </p:txBody>
      </p:sp>
      <p:pic>
        <p:nvPicPr>
          <p:cNvPr id="18" name="Picture 17"/>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003348" y="1965576"/>
            <a:ext cx="3632304" cy="2005253"/>
          </a:xfrm>
          <a:prstGeom prst="rect">
            <a:avLst/>
          </a:prstGeom>
        </p:spPr>
      </p:pic>
      <p:sp>
        <p:nvSpPr>
          <p:cNvPr id="21" name="TextBox 20"/>
          <p:cNvSpPr txBox="1"/>
          <p:nvPr/>
        </p:nvSpPr>
        <p:spPr>
          <a:xfrm>
            <a:off x="6266564" y="1924684"/>
            <a:ext cx="787665"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≈12 m2</a:t>
            </a:r>
            <a:endParaRPr lang="fr-FR" sz="1350" dirty="0"/>
          </a:p>
        </p:txBody>
      </p:sp>
      <p:sp>
        <p:nvSpPr>
          <p:cNvPr id="22" name="TextBox 21"/>
          <p:cNvSpPr txBox="1"/>
          <p:nvPr/>
        </p:nvSpPr>
        <p:spPr>
          <a:xfrm>
            <a:off x="5475094" y="1924684"/>
            <a:ext cx="79147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“switch”</a:t>
            </a:r>
            <a:endParaRPr lang="fr-FR" sz="1350" dirty="0"/>
          </a:p>
        </p:txBody>
      </p:sp>
      <p:sp>
        <p:nvSpPr>
          <p:cNvPr id="23" name="TextBox 22"/>
          <p:cNvSpPr txBox="1"/>
          <p:nvPr/>
        </p:nvSpPr>
        <p:spPr>
          <a:xfrm>
            <a:off x="8378408" y="2159436"/>
            <a:ext cx="600435"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dump</a:t>
            </a:r>
            <a:endParaRPr lang="fr-FR" sz="1350" dirty="0"/>
          </a:p>
        </p:txBody>
      </p:sp>
      <p:graphicFrame>
        <p:nvGraphicFramePr>
          <p:cNvPr id="32" name="Table 31"/>
          <p:cNvGraphicFramePr>
            <a:graphicFrameLocks noGrp="1"/>
          </p:cNvGraphicFramePr>
          <p:nvPr>
            <p:extLst>
              <p:ext uri="{D42A27DB-BD31-4B8C-83A1-F6EECF244321}">
                <p14:modId xmlns:p14="http://schemas.microsoft.com/office/powerpoint/2010/main" val="904921193"/>
              </p:ext>
            </p:extLst>
          </p:nvPr>
        </p:nvGraphicFramePr>
        <p:xfrm>
          <a:off x="-10411" y="3873260"/>
          <a:ext cx="6276975" cy="737236"/>
        </p:xfrm>
        <a:graphic>
          <a:graphicData uri="http://schemas.openxmlformats.org/drawingml/2006/table">
            <a:tbl>
              <a:tblPr/>
              <a:tblGrid>
                <a:gridCol w="1337467"/>
                <a:gridCol w="1337467"/>
                <a:gridCol w="911909"/>
                <a:gridCol w="879341"/>
                <a:gridCol w="827232"/>
                <a:gridCol w="983559"/>
              </a:tblGrid>
              <a:tr h="234901">
                <a:tc rowSpan="2">
                  <a:txBody>
                    <a:bodyPr/>
                    <a:lstStyle/>
                    <a:p>
                      <a:pPr algn="ctr" fontAlgn="b"/>
                      <a:r>
                        <a:rPr lang="fr-FR" sz="1400" b="1" i="0" u="none" strike="noStrike" dirty="0">
                          <a:solidFill>
                            <a:srgbClr val="000000"/>
                          </a:solidFill>
                          <a:effectLst/>
                          <a:latin typeface="Calibri" panose="020F0502020204030204" pitchFamily="34" charset="0"/>
                        </a:rPr>
                        <a:t>Location</a:t>
                      </a:r>
                    </a:p>
                  </a:txBody>
                  <a:tcPr marL="7144" marR="7144" marT="71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1200" b="1" i="0" u="none" strike="noStrike" dirty="0" err="1">
                          <a:solidFill>
                            <a:srgbClr val="000000"/>
                          </a:solidFill>
                          <a:effectLst/>
                          <a:latin typeface="Calibri" panose="020F0502020204030204" pitchFamily="34" charset="0"/>
                        </a:rPr>
                        <a:t>Quench</a:t>
                      </a:r>
                      <a:r>
                        <a:rPr lang="fr-FR" sz="1200" b="1" i="0" u="none" strike="noStrike" dirty="0">
                          <a:solidFill>
                            <a:srgbClr val="000000"/>
                          </a:solidFill>
                          <a:effectLst/>
                          <a:latin typeface="Calibri" panose="020F0502020204030204" pitchFamily="34" charset="0"/>
                        </a:rPr>
                        <a:t> </a:t>
                      </a:r>
                      <a:r>
                        <a:rPr lang="fr-FR" sz="1200" b="1" i="0" u="none" strike="noStrike" dirty="0" err="1">
                          <a:solidFill>
                            <a:srgbClr val="000000"/>
                          </a:solidFill>
                          <a:effectLst/>
                          <a:latin typeface="Calibri" panose="020F0502020204030204" pitchFamily="34" charset="0"/>
                        </a:rPr>
                        <a:t>Detection</a:t>
                      </a:r>
                      <a:r>
                        <a:rPr lang="fr-FR" sz="1200" b="1" i="0" u="none" strike="noStrike" dirty="0">
                          <a:solidFill>
                            <a:srgbClr val="000000"/>
                          </a:solidFill>
                          <a:effectLst/>
                          <a:latin typeface="Calibri" panose="020F0502020204030204" pitchFamily="34" charset="0"/>
                        </a:rPr>
                        <a:t> </a:t>
                      </a:r>
                      <a:r>
                        <a:rPr lang="fr-FR" sz="1200" b="1" i="0" u="none" strike="noStrike" dirty="0" err="1">
                          <a:solidFill>
                            <a:srgbClr val="000000"/>
                          </a:solidFill>
                          <a:effectLst/>
                          <a:latin typeface="Calibri" panose="020F0502020204030204" pitchFamily="34" charset="0"/>
                        </a:rPr>
                        <a:t>Systems</a:t>
                      </a:r>
                      <a:r>
                        <a:rPr lang="fr-FR" sz="1200" b="1" i="0" u="none" strike="noStrike" dirty="0">
                          <a:solidFill>
                            <a:srgbClr val="000000"/>
                          </a:solidFill>
                          <a:effectLst/>
                          <a:latin typeface="Calibri" panose="020F0502020204030204" pitchFamily="34" charset="0"/>
                        </a:rPr>
                        <a:t> (QDS)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200" b="1" i="0" u="none" strike="noStrike" dirty="0">
                          <a:solidFill>
                            <a:srgbClr val="000000"/>
                          </a:solidFill>
                          <a:effectLst/>
                          <a:latin typeface="Calibri" panose="020F0502020204030204" pitchFamily="34" charset="0"/>
                        </a:rPr>
                        <a:t>PIC</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200" b="1" i="0" u="none" strike="noStrike">
                          <a:solidFill>
                            <a:srgbClr val="000000"/>
                          </a:solidFill>
                          <a:effectLst/>
                          <a:latin typeface="Calibri" panose="020F0502020204030204" pitchFamily="34" charset="0"/>
                        </a:rPr>
                        <a:t>WIC/ FMCM</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200" b="1" i="0" u="none" strike="noStrike" dirty="0">
                          <a:solidFill>
                            <a:srgbClr val="000000"/>
                          </a:solidFill>
                          <a:effectLst/>
                          <a:latin typeface="Calibri" panose="020F0502020204030204" pitchFamily="34" charset="0"/>
                        </a:rPr>
                        <a:t>BIS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1200" b="1" i="0" u="none" strike="noStrike" dirty="0">
                          <a:solidFill>
                            <a:srgbClr val="000000"/>
                          </a:solidFill>
                          <a:effectLst/>
                          <a:latin typeface="Calibri" panose="020F0502020204030204" pitchFamily="34" charset="0"/>
                        </a:rPr>
                        <a:t>CLIQ</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71E2"/>
                    </a:solidFill>
                  </a:tcPr>
                </a:tc>
              </a:tr>
              <a:tr h="185738">
                <a:tc vMerge="1">
                  <a:txBody>
                    <a:bodyPr/>
                    <a:lstStyle/>
                    <a:p>
                      <a:endParaRPr lang="fr-FR"/>
                    </a:p>
                  </a:txBody>
                  <a:tcPr/>
                </a:tc>
                <a:tc>
                  <a:txBody>
                    <a:bodyPr/>
                    <a:lstStyle/>
                    <a:p>
                      <a:pPr algn="ctr" fontAlgn="b"/>
                      <a:r>
                        <a:rPr lang="fr-FR" sz="11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1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100" b="0" i="0" u="none" strike="noStrike">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100" b="0" i="0" u="none" strike="noStrike">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9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171E2"/>
                    </a:solidFill>
                  </a:tcPr>
                </a:tc>
              </a:tr>
              <a:tr h="178594">
                <a:tc>
                  <a:txBody>
                    <a:bodyPr/>
                    <a:lstStyle/>
                    <a:p>
                      <a:pPr algn="ctr" fontAlgn="b"/>
                      <a:r>
                        <a:rPr lang="fr-FR" sz="1100" b="0" i="0" u="none" strike="noStrike">
                          <a:solidFill>
                            <a:srgbClr val="000000"/>
                          </a:solidFill>
                          <a:effectLst/>
                          <a:latin typeface="Calibri" panose="020F0502020204030204" pitchFamily="34" charset="0"/>
                        </a:rPr>
                        <a:t>L1</a:t>
                      </a:r>
                    </a:p>
                  </a:txBody>
                  <a:tcPr marL="7144" marR="7144" marT="71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8</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100" b="0" i="0" u="none" strike="noStrike" dirty="0">
                          <a:solidFill>
                            <a:srgbClr val="000000"/>
                          </a:solidFill>
                          <a:effectLst/>
                          <a:latin typeface="Calibri" panose="020F0502020204030204" pitchFamily="34" charset="0"/>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100" b="0" i="0" u="none" strike="noStrike">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100" b="0" i="0" u="none" strike="noStrike" dirty="0">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900" b="0" i="0" u="none" strike="noStrike" dirty="0">
                          <a:solidFill>
                            <a:srgbClr val="000000"/>
                          </a:solidFill>
                          <a:effectLst/>
                          <a:latin typeface="Calibri" panose="020F0502020204030204" pitchFamily="34" charset="0"/>
                        </a:rPr>
                        <a:t>22</a:t>
                      </a:r>
                    </a:p>
                  </a:txBody>
                  <a:tcPr marL="7144" marR="7144" marT="71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71E2"/>
                    </a:solidFill>
                  </a:tcPr>
                </a:tc>
              </a:tr>
            </a:tbl>
          </a:graphicData>
        </a:graphic>
      </p:graphicFrame>
      <p:pic>
        <p:nvPicPr>
          <p:cNvPr id="33" name="Picture 32"/>
          <p:cNvPicPr>
            <a:picLocks noChangeAspect="1"/>
          </p:cNvPicPr>
          <p:nvPr/>
        </p:nvPicPr>
        <p:blipFill rotWithShape="1">
          <a:blip r:embed="rId8" cstate="email">
            <a:extLst>
              <a:ext uri="{28A0092B-C50C-407E-A947-70E740481C1C}">
                <a14:useLocalDpi xmlns:a14="http://schemas.microsoft.com/office/drawing/2010/main" val="0"/>
              </a:ext>
            </a:extLst>
          </a:blip>
          <a:srcRect l="6904" t="14273" r="2746" b="14362"/>
          <a:stretch/>
        </p:blipFill>
        <p:spPr>
          <a:xfrm flipH="1">
            <a:off x="1537009" y="4627021"/>
            <a:ext cx="4102769" cy="212821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cxnSp>
        <p:nvCxnSpPr>
          <p:cNvPr id="34" name="Straight Arrow Connector 33"/>
          <p:cNvCxnSpPr/>
          <p:nvPr/>
        </p:nvCxnSpPr>
        <p:spPr>
          <a:xfrm>
            <a:off x="2237740" y="4610496"/>
            <a:ext cx="0" cy="4274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32" idx="2"/>
          </p:cNvCxnSpPr>
          <p:nvPr/>
        </p:nvCxnSpPr>
        <p:spPr>
          <a:xfrm flipH="1">
            <a:off x="2824868" y="4610496"/>
            <a:ext cx="303208" cy="4274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4296981" y="4622794"/>
            <a:ext cx="1342797" cy="10161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3995500" y="4610496"/>
            <a:ext cx="1536850" cy="15625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4885835" y="4622794"/>
            <a:ext cx="424887" cy="14515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515146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99310" y="3995497"/>
            <a:ext cx="3632304" cy="2005253"/>
          </a:xfrm>
          <a:prstGeom prst="rect">
            <a:avLst/>
          </a:prstGeom>
        </p:spPr>
      </p:pic>
      <p:pic>
        <p:nvPicPr>
          <p:cNvPr id="4" name="Picture 6" descr="E:\Snub03.jpg"/>
          <p:cNvPicPr>
            <a:picLocks noChangeAspect="1" noChangeArrowheads="1"/>
          </p:cNvPicPr>
          <p:nvPr/>
        </p:nvPicPr>
        <p:blipFill>
          <a:blip r:embed="rId3" cstate="print"/>
          <a:srcRect/>
          <a:stretch>
            <a:fillRect/>
          </a:stretch>
        </p:blipFill>
        <p:spPr bwMode="auto">
          <a:xfrm>
            <a:off x="2307345" y="1727133"/>
            <a:ext cx="2046753" cy="2480914"/>
          </a:xfrm>
          <a:prstGeom prst="rect">
            <a:avLst/>
          </a:prstGeom>
          <a:noFill/>
        </p:spPr>
      </p:pic>
      <p:pic>
        <p:nvPicPr>
          <p:cNvPr id="5" name="Picture 8" descr="E:\Snub07.jpg"/>
          <p:cNvPicPr>
            <a:picLocks noChangeAspect="1" noChangeArrowheads="1"/>
          </p:cNvPicPr>
          <p:nvPr/>
        </p:nvPicPr>
        <p:blipFill>
          <a:blip r:embed="rId4" cstate="print"/>
          <a:srcRect/>
          <a:stretch>
            <a:fillRect/>
          </a:stretch>
        </p:blipFill>
        <p:spPr bwMode="auto">
          <a:xfrm>
            <a:off x="0" y="1727133"/>
            <a:ext cx="2266561" cy="2493217"/>
          </a:xfrm>
          <a:prstGeom prst="rect">
            <a:avLst/>
          </a:prstGeom>
          <a:noFill/>
        </p:spPr>
      </p:pic>
      <p:pic>
        <p:nvPicPr>
          <p:cNvPr id="8" name="Content Placeholder 3" descr="G:\Departments\TE\Projects\EnergyExtraction\13kA\Files_Gert\Photos-13kA\DQSB-busway-mounted2.JPG"/>
          <p:cNvPicPr>
            <a:picLocks/>
          </p:cNvPicPr>
          <p:nvPr/>
        </p:nvPicPr>
        <p:blipFill>
          <a:blip r:embed="rId5" cstate="print"/>
          <a:srcRect/>
          <a:stretch>
            <a:fillRect/>
          </a:stretch>
        </p:blipFill>
        <p:spPr bwMode="auto">
          <a:xfrm>
            <a:off x="4430853" y="1727132"/>
            <a:ext cx="2305770" cy="1735524"/>
          </a:xfrm>
          <a:prstGeom prst="rect">
            <a:avLst/>
          </a:prstGeom>
          <a:noFill/>
          <a:ln w="9525">
            <a:noFill/>
            <a:miter lim="800000"/>
            <a:headEnd/>
            <a:tailEnd/>
          </a:ln>
        </p:spPr>
      </p:pic>
      <p:sp>
        <p:nvSpPr>
          <p:cNvPr id="2" name="TextBox 1"/>
          <p:cNvSpPr txBox="1"/>
          <p:nvPr/>
        </p:nvSpPr>
        <p:spPr>
          <a:xfrm>
            <a:off x="150395" y="1097881"/>
            <a:ext cx="1699460"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ENERGY EXTRACTION</a:t>
            </a:r>
            <a:endParaRPr lang="fr-FR" sz="1350" dirty="0"/>
          </a:p>
        </p:txBody>
      </p:sp>
      <p:sp>
        <p:nvSpPr>
          <p:cNvPr id="3" name="TextBox 2"/>
          <p:cNvSpPr txBox="1"/>
          <p:nvPr/>
        </p:nvSpPr>
        <p:spPr>
          <a:xfrm>
            <a:off x="1115929" y="4370471"/>
            <a:ext cx="733926"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≈12 m2</a:t>
            </a:r>
            <a:endParaRPr lang="fr-FR" sz="1350" dirty="0"/>
          </a:p>
        </p:txBody>
      </p:sp>
      <p:pic>
        <p:nvPicPr>
          <p:cNvPr id="9" name="Picture 8"/>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225516" y="2655794"/>
            <a:ext cx="704372" cy="2342330"/>
          </a:xfrm>
          <a:prstGeom prst="rect">
            <a:avLst/>
          </a:prstGeom>
        </p:spPr>
      </p:pic>
      <p:sp>
        <p:nvSpPr>
          <p:cNvPr id="10" name="TextBox 9"/>
          <p:cNvSpPr txBox="1"/>
          <p:nvPr/>
        </p:nvSpPr>
        <p:spPr>
          <a:xfrm>
            <a:off x="7631843" y="2054392"/>
            <a:ext cx="1275348"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Corrector circuit </a:t>
            </a:r>
            <a:endParaRPr lang="fr-FR" sz="1350" dirty="0"/>
          </a:p>
        </p:txBody>
      </p:sp>
      <p:pic>
        <p:nvPicPr>
          <p:cNvPr id="11" name="Picture 10"/>
          <p:cNvPicPr>
            <a:picLocks noChangeAspect="1"/>
          </p:cNvPicPr>
          <p:nvPr/>
        </p:nvPicPr>
        <p:blipFill rotWithShape="1">
          <a:blip r:embed="rId7" cstate="email">
            <a:extLst>
              <a:ext uri="{28A0092B-C50C-407E-A947-70E740481C1C}">
                <a14:useLocalDpi xmlns:a14="http://schemas.microsoft.com/office/drawing/2010/main" val="0"/>
              </a:ext>
            </a:extLst>
          </a:blip>
          <a:srcRect l="37605" t="14556" r="42857" b="15493"/>
          <a:stretch/>
        </p:blipFill>
        <p:spPr>
          <a:xfrm>
            <a:off x="8033388" y="2842460"/>
            <a:ext cx="1110612" cy="2243889"/>
          </a:xfrm>
          <a:prstGeom prst="rect">
            <a:avLst/>
          </a:prstGeom>
        </p:spPr>
      </p:pic>
      <p:sp>
        <p:nvSpPr>
          <p:cNvPr id="12" name="TextBox 11"/>
          <p:cNvSpPr txBox="1"/>
          <p:nvPr/>
        </p:nvSpPr>
        <p:spPr>
          <a:xfrm>
            <a:off x="326708" y="4370471"/>
            <a:ext cx="737471"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“switch”</a:t>
            </a:r>
            <a:endParaRPr lang="fr-FR" sz="1350" dirty="0"/>
          </a:p>
        </p:txBody>
      </p:sp>
      <p:sp>
        <p:nvSpPr>
          <p:cNvPr id="7" name="TextBox 6"/>
          <p:cNvSpPr txBox="1"/>
          <p:nvPr/>
        </p:nvSpPr>
        <p:spPr>
          <a:xfrm>
            <a:off x="3117070" y="4605223"/>
            <a:ext cx="559469" cy="5078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dump</a:t>
            </a:r>
            <a:endParaRPr lang="fr-FR" sz="1350" dirty="0"/>
          </a:p>
        </p:txBody>
      </p:sp>
      <p:sp>
        <p:nvSpPr>
          <p:cNvPr id="13" name="TextBox 12"/>
          <p:cNvSpPr txBox="1"/>
          <p:nvPr/>
        </p:nvSpPr>
        <p:spPr>
          <a:xfrm>
            <a:off x="7435078" y="2355093"/>
            <a:ext cx="1472114" cy="507831"/>
          </a:xfrm>
          <a:prstGeom prst="rect">
            <a:avLst/>
          </a:prstGeom>
          <a:noFill/>
        </p:spPr>
        <p:txBody>
          <a:bodyPr wrap="square" rtlCol="0">
            <a:spAutoFit/>
          </a:bodyPr>
          <a:lstStyle/>
          <a:p>
            <a:r>
              <a:rPr lang="en-GB" sz="1350" dirty="0"/>
              <a:t>1 rack =  600 x 900</a:t>
            </a:r>
            <a:endParaRPr lang="fr-FR" sz="1350" dirty="0"/>
          </a:p>
        </p:txBody>
      </p:sp>
      <p:sp>
        <p:nvSpPr>
          <p:cNvPr id="14" name="Date Placeholder 13"/>
          <p:cNvSpPr>
            <a:spLocks noGrp="1"/>
          </p:cNvSpPr>
          <p:nvPr>
            <p:ph type="dt" sz="half" idx="4294967295"/>
          </p:nvPr>
        </p:nvSpPr>
        <p:spPr>
          <a:xfrm>
            <a:off x="628650" y="5624513"/>
            <a:ext cx="2057400" cy="273844"/>
          </a:xfrm>
          <a:prstGeom prst="rect">
            <a:avLst/>
          </a:prstGeom>
        </p:spPr>
        <p:txBody>
          <a:bodyPr/>
          <a:lstStyle/>
          <a:p>
            <a:r>
              <a:rPr lang="fr-FR" smtClean="0"/>
              <a:t>18/09/2015</a:t>
            </a:r>
            <a:endParaRPr lang="fr-FR"/>
          </a:p>
        </p:txBody>
      </p:sp>
      <p:sp>
        <p:nvSpPr>
          <p:cNvPr id="15" name="Slide Number Placeholder 14"/>
          <p:cNvSpPr>
            <a:spLocks noGrp="1"/>
          </p:cNvSpPr>
          <p:nvPr>
            <p:ph type="sldNum" sz="quarter" idx="12"/>
          </p:nvPr>
        </p:nvSpPr>
        <p:spPr/>
        <p:txBody>
          <a:bodyPr/>
          <a:lstStyle/>
          <a:p>
            <a:fld id="{00A460FC-F54D-41CF-83B0-F33F7BBFD3DE}" type="slidenum">
              <a:rPr lang="fr-FR" smtClean="0"/>
              <a:t>71</a:t>
            </a:fld>
            <a:endParaRPr lang="fr-FR"/>
          </a:p>
        </p:txBody>
      </p:sp>
    </p:spTree>
    <p:extLst>
      <p:ext uri="{BB962C8B-B14F-4D97-AF65-F5344CB8AC3E}">
        <p14:creationId xmlns:p14="http://schemas.microsoft.com/office/powerpoint/2010/main" val="3320234911"/>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314575" y="1525467"/>
          <a:ext cx="6276975" cy="1307308"/>
        </p:xfrm>
        <a:graphic>
          <a:graphicData uri="http://schemas.openxmlformats.org/drawingml/2006/table">
            <a:tbl>
              <a:tblPr/>
              <a:tblGrid>
                <a:gridCol w="1337467"/>
                <a:gridCol w="1337467"/>
                <a:gridCol w="911909"/>
                <a:gridCol w="879341"/>
                <a:gridCol w="827232"/>
                <a:gridCol w="983559"/>
              </a:tblGrid>
              <a:tr h="400050">
                <a:tc rowSpan="2">
                  <a:txBody>
                    <a:bodyPr/>
                    <a:lstStyle/>
                    <a:p>
                      <a:pPr algn="ctr" fontAlgn="b"/>
                      <a:r>
                        <a:rPr lang="fr-FR" sz="1400" b="1" i="0" u="none" strike="noStrike" dirty="0">
                          <a:solidFill>
                            <a:srgbClr val="000000"/>
                          </a:solidFill>
                          <a:effectLst/>
                          <a:latin typeface="Calibri" panose="020F0502020204030204" pitchFamily="34" charset="0"/>
                        </a:rPr>
                        <a:t>Location</a:t>
                      </a:r>
                    </a:p>
                  </a:txBody>
                  <a:tcPr marL="7144" marR="7144" marT="71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1200" b="1" i="0" u="none" strike="noStrike" dirty="0" err="1">
                          <a:solidFill>
                            <a:srgbClr val="000000"/>
                          </a:solidFill>
                          <a:effectLst/>
                          <a:latin typeface="Calibri" panose="020F0502020204030204" pitchFamily="34" charset="0"/>
                        </a:rPr>
                        <a:t>Quench</a:t>
                      </a:r>
                      <a:r>
                        <a:rPr lang="fr-FR" sz="1200" b="1" i="0" u="none" strike="noStrike" dirty="0">
                          <a:solidFill>
                            <a:srgbClr val="000000"/>
                          </a:solidFill>
                          <a:effectLst/>
                          <a:latin typeface="Calibri" panose="020F0502020204030204" pitchFamily="34" charset="0"/>
                        </a:rPr>
                        <a:t> </a:t>
                      </a:r>
                      <a:r>
                        <a:rPr lang="fr-FR" sz="1200" b="1" i="0" u="none" strike="noStrike" dirty="0" err="1">
                          <a:solidFill>
                            <a:srgbClr val="000000"/>
                          </a:solidFill>
                          <a:effectLst/>
                          <a:latin typeface="Calibri" panose="020F0502020204030204" pitchFamily="34" charset="0"/>
                        </a:rPr>
                        <a:t>Detection</a:t>
                      </a:r>
                      <a:r>
                        <a:rPr lang="fr-FR" sz="1200" b="1" i="0" u="none" strike="noStrike" dirty="0">
                          <a:solidFill>
                            <a:srgbClr val="000000"/>
                          </a:solidFill>
                          <a:effectLst/>
                          <a:latin typeface="Calibri" panose="020F0502020204030204" pitchFamily="34" charset="0"/>
                        </a:rPr>
                        <a:t> </a:t>
                      </a:r>
                      <a:r>
                        <a:rPr lang="fr-FR" sz="1200" b="1" i="0" u="none" strike="noStrike" dirty="0" err="1">
                          <a:solidFill>
                            <a:srgbClr val="000000"/>
                          </a:solidFill>
                          <a:effectLst/>
                          <a:latin typeface="Calibri" panose="020F0502020204030204" pitchFamily="34" charset="0"/>
                        </a:rPr>
                        <a:t>Systems</a:t>
                      </a:r>
                      <a:r>
                        <a:rPr lang="fr-FR" sz="1200" b="1" i="0" u="none" strike="noStrike" dirty="0">
                          <a:solidFill>
                            <a:srgbClr val="000000"/>
                          </a:solidFill>
                          <a:effectLst/>
                          <a:latin typeface="Calibri" panose="020F0502020204030204" pitchFamily="34" charset="0"/>
                        </a:rPr>
                        <a:t> (QDS)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200" b="1" i="0" u="none" strike="noStrike" dirty="0">
                          <a:solidFill>
                            <a:srgbClr val="000000"/>
                          </a:solidFill>
                          <a:effectLst/>
                          <a:latin typeface="Calibri" panose="020F0502020204030204" pitchFamily="34" charset="0"/>
                        </a:rPr>
                        <a:t>PIC</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200" b="1" i="0" u="none" strike="noStrike">
                          <a:solidFill>
                            <a:srgbClr val="000000"/>
                          </a:solidFill>
                          <a:effectLst/>
                          <a:latin typeface="Calibri" panose="020F0502020204030204" pitchFamily="34" charset="0"/>
                        </a:rPr>
                        <a:t>WIC/ FMCM</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200" b="1" i="0" u="none" strike="noStrike" dirty="0">
                          <a:solidFill>
                            <a:srgbClr val="000000"/>
                          </a:solidFill>
                          <a:effectLst/>
                          <a:latin typeface="Calibri" panose="020F0502020204030204" pitchFamily="34" charset="0"/>
                        </a:rPr>
                        <a:t>BIS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1200" b="1" i="0" u="none" strike="noStrike" dirty="0">
                          <a:solidFill>
                            <a:srgbClr val="000000"/>
                          </a:solidFill>
                          <a:effectLst/>
                          <a:latin typeface="Calibri" panose="020F0502020204030204" pitchFamily="34" charset="0"/>
                        </a:rPr>
                        <a:t>CLIQ</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71E2"/>
                    </a:solidFill>
                  </a:tcPr>
                </a:tc>
              </a:tr>
              <a:tr h="185738">
                <a:tc vMerge="1">
                  <a:txBody>
                    <a:bodyPr/>
                    <a:lstStyle/>
                    <a:p>
                      <a:endParaRPr lang="fr-FR"/>
                    </a:p>
                  </a:txBody>
                  <a:tcPr/>
                </a:tc>
                <a:tc>
                  <a:txBody>
                    <a:bodyPr/>
                    <a:lstStyle/>
                    <a:p>
                      <a:pPr algn="ctr" fontAlgn="b"/>
                      <a:r>
                        <a:rPr lang="fr-FR" sz="11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1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100" b="0" i="0" u="none" strike="noStrike">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100" b="0" i="0" u="none" strike="noStrike">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9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171E2"/>
                    </a:solidFill>
                  </a:tcPr>
                </a:tc>
              </a:tr>
              <a:tr h="178594">
                <a:tc>
                  <a:txBody>
                    <a:bodyPr/>
                    <a:lstStyle/>
                    <a:p>
                      <a:pPr algn="ctr" fontAlgn="b"/>
                      <a:r>
                        <a:rPr lang="fr-FR" sz="1100" b="0" i="0" u="none" strike="noStrike">
                          <a:solidFill>
                            <a:srgbClr val="000000"/>
                          </a:solidFill>
                          <a:effectLst/>
                          <a:latin typeface="Calibri" panose="020F0502020204030204" pitchFamily="34" charset="0"/>
                        </a:rPr>
                        <a:t>L1</a:t>
                      </a:r>
                    </a:p>
                  </a:txBody>
                  <a:tcPr marL="7144" marR="7144" marT="71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8</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100" b="0" i="0" u="none" strike="noStrike" dirty="0">
                          <a:solidFill>
                            <a:srgbClr val="000000"/>
                          </a:solidFill>
                          <a:effectLst/>
                          <a:latin typeface="Calibri" panose="020F0502020204030204" pitchFamily="34" charset="0"/>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100" b="0" i="0" u="none" strike="noStrike">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100" b="0" i="0" u="none" strike="noStrike" dirty="0">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900" b="0" i="0" u="none" strike="noStrike" dirty="0">
                          <a:solidFill>
                            <a:srgbClr val="000000"/>
                          </a:solidFill>
                          <a:effectLst/>
                          <a:latin typeface="Calibri" panose="020F0502020204030204" pitchFamily="34" charset="0"/>
                        </a:rPr>
                        <a:t>22</a:t>
                      </a:r>
                    </a:p>
                  </a:txBody>
                  <a:tcPr marL="7144" marR="7144" marT="71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71E2"/>
                    </a:solidFill>
                  </a:tcPr>
                </a:tc>
              </a:tr>
              <a:tr h="178594">
                <a:tc>
                  <a:txBody>
                    <a:bodyPr/>
                    <a:lstStyle/>
                    <a:p>
                      <a:pPr algn="ctr" fontAlgn="b"/>
                      <a:r>
                        <a:rPr lang="fr-FR" sz="1100" b="0" i="0" u="none" strike="noStrike">
                          <a:solidFill>
                            <a:srgbClr val="000000"/>
                          </a:solidFill>
                          <a:effectLst/>
                          <a:latin typeface="Calibri" panose="020F0502020204030204" pitchFamily="34" charset="0"/>
                        </a:rPr>
                        <a:t>R1</a:t>
                      </a:r>
                    </a:p>
                  </a:txBody>
                  <a:tcPr marL="7144" marR="7144" marT="71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8</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100" b="0" i="0" u="none" strike="noStrike" dirty="0">
                          <a:solidFill>
                            <a:srgbClr val="000000"/>
                          </a:solidFill>
                          <a:effectLst/>
                          <a:latin typeface="Calibri" panose="020F0502020204030204" pitchFamily="34" charset="0"/>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100" b="0" i="0" u="none" strike="noStrike">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100" b="0" i="0" u="none" strike="noStrike" dirty="0">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900" b="0" i="0" u="none" strike="noStrike" dirty="0">
                          <a:solidFill>
                            <a:srgbClr val="000000"/>
                          </a:solidFill>
                          <a:effectLst/>
                          <a:latin typeface="Calibri" panose="020F0502020204030204" pitchFamily="34" charset="0"/>
                        </a:rPr>
                        <a:t>22</a:t>
                      </a:r>
                    </a:p>
                  </a:txBody>
                  <a:tcPr marL="7144" marR="7144" marT="71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71E2"/>
                    </a:solidFill>
                  </a:tcPr>
                </a:tc>
              </a:tr>
              <a:tr h="178594">
                <a:tc>
                  <a:txBody>
                    <a:bodyPr/>
                    <a:lstStyle/>
                    <a:p>
                      <a:pPr algn="ctr" fontAlgn="b"/>
                      <a:r>
                        <a:rPr lang="fr-FR" sz="1100" b="0" i="0" u="none" strike="noStrike">
                          <a:solidFill>
                            <a:srgbClr val="000000"/>
                          </a:solidFill>
                          <a:effectLst/>
                          <a:latin typeface="Calibri" panose="020F0502020204030204" pitchFamily="34" charset="0"/>
                        </a:rPr>
                        <a:t>L5</a:t>
                      </a:r>
                    </a:p>
                  </a:txBody>
                  <a:tcPr marL="7144" marR="7144" marT="71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8</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100" b="0" i="0" u="none" strike="noStrike" dirty="0">
                          <a:solidFill>
                            <a:srgbClr val="000000"/>
                          </a:solidFill>
                          <a:effectLst/>
                          <a:latin typeface="Calibri" panose="020F0502020204030204" pitchFamily="34" charset="0"/>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100" b="0" i="0" u="none" strike="noStrike">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100" b="0" i="0" u="none" strike="noStrike" dirty="0">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900" b="0" i="0" u="none" strike="noStrike" dirty="0">
                          <a:solidFill>
                            <a:srgbClr val="000000"/>
                          </a:solidFill>
                          <a:effectLst/>
                          <a:latin typeface="Calibri" panose="020F0502020204030204" pitchFamily="34" charset="0"/>
                        </a:rPr>
                        <a:t>22</a:t>
                      </a:r>
                    </a:p>
                  </a:txBody>
                  <a:tcPr marL="7144" marR="7144" marT="71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71E2"/>
                    </a:solidFill>
                  </a:tcPr>
                </a:tc>
              </a:tr>
              <a:tr h="185738">
                <a:tc>
                  <a:txBody>
                    <a:bodyPr/>
                    <a:lstStyle/>
                    <a:p>
                      <a:pPr algn="ctr" fontAlgn="b"/>
                      <a:r>
                        <a:rPr lang="fr-FR" sz="1100" b="0" i="0" u="none" strike="noStrike">
                          <a:solidFill>
                            <a:srgbClr val="000000"/>
                          </a:solidFill>
                          <a:effectLst/>
                          <a:latin typeface="Calibri" panose="020F0502020204030204" pitchFamily="34" charset="0"/>
                        </a:rPr>
                        <a:t>R5</a:t>
                      </a:r>
                    </a:p>
                  </a:txBody>
                  <a:tcPr marL="7144" marR="7144" marT="71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8</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100" b="0" i="0" u="none" strike="noStrike" dirty="0">
                          <a:solidFill>
                            <a:srgbClr val="000000"/>
                          </a:solidFill>
                          <a:effectLst/>
                          <a:latin typeface="Calibri" panose="020F0502020204030204" pitchFamily="34" charset="0"/>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100" b="0" i="0" u="none" strike="noStrike">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100" b="0" i="0" u="none" strike="noStrike" dirty="0">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900" b="0" i="0" u="none" strike="noStrike" dirty="0">
                          <a:solidFill>
                            <a:srgbClr val="000000"/>
                          </a:solidFill>
                          <a:effectLst/>
                          <a:latin typeface="Calibri" panose="020F0502020204030204" pitchFamily="34" charset="0"/>
                        </a:rPr>
                        <a:t>22</a:t>
                      </a:r>
                    </a:p>
                  </a:txBody>
                  <a:tcPr marL="7144" marR="7144" marT="71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171E2"/>
                    </a:solidFill>
                  </a:tcPr>
                </a:tc>
              </a:tr>
            </a:tbl>
          </a:graphicData>
        </a:graphic>
      </p:graphicFrame>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l="6904" t="14273" r="2746" b="14362"/>
          <a:stretch/>
        </p:blipFill>
        <p:spPr>
          <a:xfrm flipH="1">
            <a:off x="2123574" y="3337963"/>
            <a:ext cx="4102769" cy="212821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sp>
        <p:nvSpPr>
          <p:cNvPr id="9" name="TextBox 8"/>
          <p:cNvSpPr txBox="1"/>
          <p:nvPr/>
        </p:nvSpPr>
        <p:spPr>
          <a:xfrm>
            <a:off x="314575" y="3012837"/>
            <a:ext cx="1472114" cy="507831"/>
          </a:xfrm>
          <a:prstGeom prst="rect">
            <a:avLst/>
          </a:prstGeom>
          <a:noFill/>
        </p:spPr>
        <p:txBody>
          <a:bodyPr wrap="square" rtlCol="0">
            <a:spAutoFit/>
          </a:bodyPr>
          <a:lstStyle/>
          <a:p>
            <a:r>
              <a:rPr lang="en-GB" sz="1350" dirty="0"/>
              <a:t>1 rack =  600 x 900</a:t>
            </a:r>
            <a:endParaRPr lang="fr-FR" sz="1350" dirty="0"/>
          </a:p>
        </p:txBody>
      </p:sp>
      <p:sp>
        <p:nvSpPr>
          <p:cNvPr id="2" name="TextBox 1"/>
          <p:cNvSpPr txBox="1"/>
          <p:nvPr/>
        </p:nvSpPr>
        <p:spPr>
          <a:xfrm>
            <a:off x="320590" y="1019935"/>
            <a:ext cx="1636295"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Interlock Systems</a:t>
            </a:r>
            <a:endParaRPr lang="fr-FR" sz="1350" dirty="0"/>
          </a:p>
        </p:txBody>
      </p:sp>
      <p:cxnSp>
        <p:nvCxnSpPr>
          <p:cNvPr id="4" name="Straight Arrow Connector 3"/>
          <p:cNvCxnSpPr/>
          <p:nvPr/>
        </p:nvCxnSpPr>
        <p:spPr>
          <a:xfrm>
            <a:off x="2562726" y="2222835"/>
            <a:ext cx="124201" cy="122722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3288694" y="2222834"/>
            <a:ext cx="92180" cy="14498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5420226" y="2181190"/>
            <a:ext cx="399173" cy="19125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529890" y="2399227"/>
            <a:ext cx="1546058" cy="242844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269831" y="2222835"/>
            <a:ext cx="615742" cy="25326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Date Placeholder 15"/>
          <p:cNvSpPr>
            <a:spLocks noGrp="1"/>
          </p:cNvSpPr>
          <p:nvPr>
            <p:ph type="dt" sz="half" idx="4294967295"/>
          </p:nvPr>
        </p:nvSpPr>
        <p:spPr>
          <a:xfrm>
            <a:off x="628650" y="5624513"/>
            <a:ext cx="2057400" cy="273844"/>
          </a:xfrm>
          <a:prstGeom prst="rect">
            <a:avLst/>
          </a:prstGeom>
        </p:spPr>
        <p:txBody>
          <a:bodyPr/>
          <a:lstStyle/>
          <a:p>
            <a:r>
              <a:rPr lang="fr-FR" smtClean="0"/>
              <a:t>18/09/2015</a:t>
            </a:r>
            <a:endParaRPr lang="fr-FR"/>
          </a:p>
        </p:txBody>
      </p:sp>
      <p:sp>
        <p:nvSpPr>
          <p:cNvPr id="17" name="Slide Number Placeholder 16"/>
          <p:cNvSpPr>
            <a:spLocks noGrp="1"/>
          </p:cNvSpPr>
          <p:nvPr>
            <p:ph type="sldNum" sz="quarter" idx="12"/>
          </p:nvPr>
        </p:nvSpPr>
        <p:spPr/>
        <p:txBody>
          <a:bodyPr/>
          <a:lstStyle/>
          <a:p>
            <a:fld id="{00A460FC-F54D-41CF-83B0-F33F7BBFD3DE}" type="slidenum">
              <a:rPr lang="fr-FR" smtClean="0"/>
              <a:t>72</a:t>
            </a:fld>
            <a:endParaRPr lang="fr-FR"/>
          </a:p>
        </p:txBody>
      </p:sp>
    </p:spTree>
    <p:extLst>
      <p:ext uri="{BB962C8B-B14F-4D97-AF65-F5344CB8AC3E}">
        <p14:creationId xmlns:p14="http://schemas.microsoft.com/office/powerpoint/2010/main" val="190219007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314575" y="1525467"/>
          <a:ext cx="6276975" cy="764382"/>
        </p:xfrm>
        <a:graphic>
          <a:graphicData uri="http://schemas.openxmlformats.org/drawingml/2006/table">
            <a:tbl>
              <a:tblPr/>
              <a:tblGrid>
                <a:gridCol w="1337467"/>
                <a:gridCol w="1337467"/>
                <a:gridCol w="911909"/>
                <a:gridCol w="879341"/>
                <a:gridCol w="827232"/>
                <a:gridCol w="983559"/>
              </a:tblGrid>
              <a:tr h="400050">
                <a:tc rowSpan="2">
                  <a:txBody>
                    <a:bodyPr/>
                    <a:lstStyle/>
                    <a:p>
                      <a:pPr algn="ctr" fontAlgn="b"/>
                      <a:r>
                        <a:rPr lang="fr-FR" sz="1400" b="1" i="0" u="none" strike="noStrike" dirty="0">
                          <a:solidFill>
                            <a:srgbClr val="000000"/>
                          </a:solidFill>
                          <a:effectLst/>
                          <a:latin typeface="Calibri" panose="020F0502020204030204" pitchFamily="34" charset="0"/>
                        </a:rPr>
                        <a:t>Location</a:t>
                      </a:r>
                    </a:p>
                  </a:txBody>
                  <a:tcPr marL="7144" marR="7144" marT="71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fr-FR" sz="1200" b="1" i="0" u="none" strike="noStrike" dirty="0" err="1">
                          <a:solidFill>
                            <a:srgbClr val="000000"/>
                          </a:solidFill>
                          <a:effectLst/>
                          <a:latin typeface="Calibri" panose="020F0502020204030204" pitchFamily="34" charset="0"/>
                        </a:rPr>
                        <a:t>Quench</a:t>
                      </a:r>
                      <a:r>
                        <a:rPr lang="fr-FR" sz="1200" b="1" i="0" u="none" strike="noStrike" dirty="0">
                          <a:solidFill>
                            <a:srgbClr val="000000"/>
                          </a:solidFill>
                          <a:effectLst/>
                          <a:latin typeface="Calibri" panose="020F0502020204030204" pitchFamily="34" charset="0"/>
                        </a:rPr>
                        <a:t> </a:t>
                      </a:r>
                      <a:r>
                        <a:rPr lang="fr-FR" sz="1200" b="1" i="0" u="none" strike="noStrike" dirty="0" err="1">
                          <a:solidFill>
                            <a:srgbClr val="000000"/>
                          </a:solidFill>
                          <a:effectLst/>
                          <a:latin typeface="Calibri" panose="020F0502020204030204" pitchFamily="34" charset="0"/>
                        </a:rPr>
                        <a:t>Detection</a:t>
                      </a:r>
                      <a:r>
                        <a:rPr lang="fr-FR" sz="1200" b="1" i="0" u="none" strike="noStrike" dirty="0">
                          <a:solidFill>
                            <a:srgbClr val="000000"/>
                          </a:solidFill>
                          <a:effectLst/>
                          <a:latin typeface="Calibri" panose="020F0502020204030204" pitchFamily="34" charset="0"/>
                        </a:rPr>
                        <a:t> </a:t>
                      </a:r>
                      <a:r>
                        <a:rPr lang="fr-FR" sz="1200" b="1" i="0" u="none" strike="noStrike" dirty="0" err="1">
                          <a:solidFill>
                            <a:srgbClr val="000000"/>
                          </a:solidFill>
                          <a:effectLst/>
                          <a:latin typeface="Calibri" panose="020F0502020204030204" pitchFamily="34" charset="0"/>
                        </a:rPr>
                        <a:t>Systems</a:t>
                      </a:r>
                      <a:r>
                        <a:rPr lang="fr-FR" sz="1200" b="1" i="0" u="none" strike="noStrike" dirty="0">
                          <a:solidFill>
                            <a:srgbClr val="000000"/>
                          </a:solidFill>
                          <a:effectLst/>
                          <a:latin typeface="Calibri" panose="020F0502020204030204" pitchFamily="34" charset="0"/>
                        </a:rPr>
                        <a:t> (QDS)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200" b="1" i="0" u="none" strike="noStrike" dirty="0">
                          <a:solidFill>
                            <a:srgbClr val="000000"/>
                          </a:solidFill>
                          <a:effectLst/>
                          <a:latin typeface="Calibri" panose="020F0502020204030204" pitchFamily="34" charset="0"/>
                        </a:rPr>
                        <a:t>PIC</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200" b="1" i="0" u="none" strike="noStrike">
                          <a:solidFill>
                            <a:srgbClr val="000000"/>
                          </a:solidFill>
                          <a:effectLst/>
                          <a:latin typeface="Calibri" panose="020F0502020204030204" pitchFamily="34" charset="0"/>
                        </a:rPr>
                        <a:t>WIC/ FMCM</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200" b="1" i="0" u="none" strike="noStrike" dirty="0">
                          <a:solidFill>
                            <a:srgbClr val="000000"/>
                          </a:solidFill>
                          <a:effectLst/>
                          <a:latin typeface="Calibri" panose="020F0502020204030204" pitchFamily="34" charset="0"/>
                        </a:rPr>
                        <a:t>BIS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1200" b="1" i="0" u="none" strike="noStrike" dirty="0">
                          <a:solidFill>
                            <a:srgbClr val="000000"/>
                          </a:solidFill>
                          <a:effectLst/>
                          <a:latin typeface="Calibri" panose="020F0502020204030204" pitchFamily="34" charset="0"/>
                        </a:rPr>
                        <a:t>CLIQ</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71E2"/>
                    </a:solidFill>
                  </a:tcPr>
                </a:tc>
              </a:tr>
              <a:tr h="185738">
                <a:tc vMerge="1">
                  <a:txBody>
                    <a:bodyPr/>
                    <a:lstStyle/>
                    <a:p>
                      <a:endParaRPr lang="fr-FR"/>
                    </a:p>
                  </a:txBody>
                  <a:tcPr/>
                </a:tc>
                <a:tc>
                  <a:txBody>
                    <a:bodyPr/>
                    <a:lstStyle/>
                    <a:p>
                      <a:pPr algn="ctr" fontAlgn="b"/>
                      <a:r>
                        <a:rPr lang="fr-FR" sz="11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1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100" b="0" i="0" u="none" strike="noStrike">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100" b="0" i="0" u="none" strike="noStrike">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900" b="0" i="0" u="none" strike="noStrike" dirty="0">
                          <a:solidFill>
                            <a:srgbClr val="000000"/>
                          </a:solidFill>
                          <a:effectLst/>
                          <a:latin typeface="Calibri" panose="020F0502020204030204" pitchFamily="34" charset="0"/>
                        </a:rPr>
                        <a:t># of Racks</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171E2"/>
                    </a:solidFill>
                  </a:tcPr>
                </a:tc>
              </a:tr>
              <a:tr h="178594">
                <a:tc>
                  <a:txBody>
                    <a:bodyPr/>
                    <a:lstStyle/>
                    <a:p>
                      <a:pPr algn="ctr" fontAlgn="b"/>
                      <a:r>
                        <a:rPr lang="fr-FR" sz="1100" b="0" i="0" u="none" strike="noStrike">
                          <a:solidFill>
                            <a:srgbClr val="000000"/>
                          </a:solidFill>
                          <a:effectLst/>
                          <a:latin typeface="Calibri" panose="020F0502020204030204" pitchFamily="34" charset="0"/>
                        </a:rPr>
                        <a:t>L1</a:t>
                      </a:r>
                    </a:p>
                  </a:txBody>
                  <a:tcPr marL="7144" marR="7144" marT="714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fr-FR" sz="1100" b="0" i="0" u="none" strike="noStrike" dirty="0">
                          <a:solidFill>
                            <a:srgbClr val="000000"/>
                          </a:solidFill>
                          <a:effectLst/>
                          <a:latin typeface="Calibri" panose="020F0502020204030204" pitchFamily="34" charset="0"/>
                        </a:rPr>
                        <a:t>8</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08BBE"/>
                    </a:solidFill>
                  </a:tcPr>
                </a:tc>
                <a:tc>
                  <a:txBody>
                    <a:bodyPr/>
                    <a:lstStyle/>
                    <a:p>
                      <a:pPr algn="ctr" fontAlgn="b"/>
                      <a:r>
                        <a:rPr lang="fr-FR" sz="1100" b="0" i="0" u="none" strike="noStrike" dirty="0">
                          <a:solidFill>
                            <a:srgbClr val="000000"/>
                          </a:solidFill>
                          <a:effectLst/>
                          <a:latin typeface="Calibri" panose="020F0502020204030204" pitchFamily="34" charset="0"/>
                        </a:rPr>
                        <a:t>2</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C46BF"/>
                    </a:solidFill>
                  </a:tcPr>
                </a:tc>
                <a:tc>
                  <a:txBody>
                    <a:bodyPr/>
                    <a:lstStyle/>
                    <a:p>
                      <a:pPr algn="ctr" fontAlgn="b"/>
                      <a:r>
                        <a:rPr lang="fr-FR" sz="1100" b="0" i="0" u="none" strike="noStrike">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48A54"/>
                    </a:solidFill>
                  </a:tcPr>
                </a:tc>
                <a:tc>
                  <a:txBody>
                    <a:bodyPr/>
                    <a:lstStyle/>
                    <a:p>
                      <a:pPr algn="ctr" fontAlgn="b"/>
                      <a:r>
                        <a:rPr lang="fr-FR" sz="1100" b="0" i="0" u="none" strike="noStrike" dirty="0">
                          <a:solidFill>
                            <a:srgbClr val="000000"/>
                          </a:solidFill>
                          <a:effectLst/>
                          <a:latin typeface="Calibri" panose="020F0502020204030204" pitchFamily="34" charset="0"/>
                        </a:rPr>
                        <a:t>1</a:t>
                      </a:r>
                    </a:p>
                  </a:txBody>
                  <a:tcPr marL="7144" marR="7144" marT="714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71AA"/>
                    </a:solidFill>
                  </a:tcPr>
                </a:tc>
                <a:tc>
                  <a:txBody>
                    <a:bodyPr/>
                    <a:lstStyle/>
                    <a:p>
                      <a:pPr algn="ctr" fontAlgn="b"/>
                      <a:r>
                        <a:rPr lang="fr-FR" sz="900" b="0" i="0" u="none" strike="noStrike" dirty="0">
                          <a:solidFill>
                            <a:srgbClr val="000000"/>
                          </a:solidFill>
                          <a:effectLst/>
                          <a:latin typeface="Calibri" panose="020F0502020204030204" pitchFamily="34" charset="0"/>
                        </a:rPr>
                        <a:t>22</a:t>
                      </a:r>
                    </a:p>
                  </a:txBody>
                  <a:tcPr marL="7144" marR="7144" marT="714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7171E2"/>
                    </a:solidFill>
                  </a:tcPr>
                </a:tc>
              </a:tr>
            </a:tbl>
          </a:graphicData>
        </a:graphic>
      </p:graphicFrame>
      <p:pic>
        <p:nvPicPr>
          <p:cNvPr id="6" name="Picture 5"/>
          <p:cNvPicPr>
            <a:picLocks noChangeAspect="1"/>
          </p:cNvPicPr>
          <p:nvPr/>
        </p:nvPicPr>
        <p:blipFill rotWithShape="1">
          <a:blip r:embed="rId2" cstate="email">
            <a:extLst>
              <a:ext uri="{28A0092B-C50C-407E-A947-70E740481C1C}">
                <a14:useLocalDpi xmlns:a14="http://schemas.microsoft.com/office/drawing/2010/main" val="0"/>
              </a:ext>
            </a:extLst>
          </a:blip>
          <a:srcRect l="6904" t="14273" r="2746" b="14362"/>
          <a:stretch/>
        </p:blipFill>
        <p:spPr>
          <a:xfrm flipH="1">
            <a:off x="1861995" y="2444377"/>
            <a:ext cx="4102769" cy="2128213"/>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spPr>
      </p:pic>
      <p:sp>
        <p:nvSpPr>
          <p:cNvPr id="2" name="TextBox 1"/>
          <p:cNvSpPr txBox="1"/>
          <p:nvPr/>
        </p:nvSpPr>
        <p:spPr>
          <a:xfrm>
            <a:off x="320590" y="1019935"/>
            <a:ext cx="1636295" cy="30008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350" dirty="0"/>
              <a:t>Interlock Systems</a:t>
            </a:r>
            <a:endParaRPr lang="fr-FR" sz="1350" dirty="0"/>
          </a:p>
        </p:txBody>
      </p:sp>
      <p:cxnSp>
        <p:nvCxnSpPr>
          <p:cNvPr id="4" name="Straight Arrow Connector 3"/>
          <p:cNvCxnSpPr/>
          <p:nvPr/>
        </p:nvCxnSpPr>
        <p:spPr>
          <a:xfrm>
            <a:off x="2562726" y="2222835"/>
            <a:ext cx="0" cy="6325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3149853" y="2222834"/>
            <a:ext cx="138841" cy="6325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4621967" y="2289849"/>
            <a:ext cx="1538392" cy="11664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4320486" y="2289849"/>
            <a:ext cx="1536850" cy="17128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5228975" y="2222835"/>
            <a:ext cx="424887" cy="16697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Date Placeholder 15"/>
          <p:cNvSpPr>
            <a:spLocks noGrp="1"/>
          </p:cNvSpPr>
          <p:nvPr>
            <p:ph type="dt" sz="half" idx="4294967295"/>
          </p:nvPr>
        </p:nvSpPr>
        <p:spPr>
          <a:xfrm>
            <a:off x="628650" y="5624513"/>
            <a:ext cx="2057400" cy="273844"/>
          </a:xfrm>
          <a:prstGeom prst="rect">
            <a:avLst/>
          </a:prstGeom>
        </p:spPr>
        <p:txBody>
          <a:bodyPr/>
          <a:lstStyle/>
          <a:p>
            <a:r>
              <a:rPr lang="fr-FR" smtClean="0"/>
              <a:t>18/09/2015</a:t>
            </a:r>
            <a:endParaRPr lang="fr-FR"/>
          </a:p>
        </p:txBody>
      </p:sp>
      <p:sp>
        <p:nvSpPr>
          <p:cNvPr id="17" name="Slide Number Placeholder 16"/>
          <p:cNvSpPr>
            <a:spLocks noGrp="1"/>
          </p:cNvSpPr>
          <p:nvPr>
            <p:ph type="sldNum" sz="quarter" idx="12"/>
          </p:nvPr>
        </p:nvSpPr>
        <p:spPr/>
        <p:txBody>
          <a:bodyPr/>
          <a:lstStyle/>
          <a:p>
            <a:fld id="{00A460FC-F54D-41CF-83B0-F33F7BBFD3DE}" type="slidenum">
              <a:rPr lang="fr-FR" smtClean="0"/>
              <a:t>73</a:t>
            </a:fld>
            <a:endParaRPr lang="fr-FR"/>
          </a:p>
        </p:txBody>
      </p:sp>
    </p:spTree>
    <p:extLst>
      <p:ext uri="{BB962C8B-B14F-4D97-AF65-F5344CB8AC3E}">
        <p14:creationId xmlns:p14="http://schemas.microsoft.com/office/powerpoint/2010/main" val="267451889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839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17918391-D411-FE40-AAD7-861AE5233E0E}" type="slidenum">
              <a:rPr lang="en-US" smtClean="0"/>
              <a:pPr/>
              <a:t>8</a:t>
            </a:fld>
            <a:endParaRPr lang="en-US" dirty="0"/>
          </a:p>
        </p:txBody>
      </p:sp>
      <p:pic>
        <p:nvPicPr>
          <p:cNvPr id="10" name="Picture 2" descr="image006"/>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45741" y="998397"/>
            <a:ext cx="9477124" cy="51647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Title 6"/>
          <p:cNvSpPr txBox="1">
            <a:spLocks/>
          </p:cNvSpPr>
          <p:nvPr/>
        </p:nvSpPr>
        <p:spPr>
          <a:xfrm>
            <a:off x="0" y="6710"/>
            <a:ext cx="8686800" cy="893977"/>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200" dirty="0" smtClean="0"/>
              <a:t>Tunnel transfer function </a:t>
            </a:r>
            <a:r>
              <a:rPr lang="en-US" sz="3200" dirty="0" smtClean="0"/>
              <a:t>H</a:t>
            </a:r>
            <a:r>
              <a:rPr lang="en-US" sz="1800" dirty="0" smtClean="0"/>
              <a:t>1</a:t>
            </a:r>
            <a:r>
              <a:rPr lang="en-US" sz="3200" dirty="0" smtClean="0"/>
              <a:t> (ω) estimation</a:t>
            </a:r>
            <a:endParaRPr lang="en-GB" sz="3200" dirty="0"/>
          </a:p>
        </p:txBody>
      </p:sp>
      <p:sp>
        <p:nvSpPr>
          <p:cNvPr id="13" name="Oval 12"/>
          <p:cNvSpPr/>
          <p:nvPr/>
        </p:nvSpPr>
        <p:spPr>
          <a:xfrm>
            <a:off x="5548600" y="3768646"/>
            <a:ext cx="135332" cy="156159"/>
          </a:xfrm>
          <a:prstGeom prst="ellipse">
            <a:avLst/>
          </a:prstGeom>
          <a:noFill/>
          <a:ln w="381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5711410" y="3723237"/>
            <a:ext cx="135332" cy="156159"/>
          </a:xfrm>
          <a:prstGeom prst="ellipse">
            <a:avLst/>
          </a:prstGeom>
          <a:noFill/>
          <a:ln w="381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5374540" y="3823582"/>
            <a:ext cx="135332" cy="156159"/>
          </a:xfrm>
          <a:prstGeom prst="ellipse">
            <a:avLst/>
          </a:prstGeom>
          <a:noFill/>
          <a:ln w="381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5110540" y="3903105"/>
            <a:ext cx="135332" cy="156159"/>
          </a:xfrm>
          <a:prstGeom prst="ellipse">
            <a:avLst/>
          </a:prstGeom>
          <a:noFill/>
          <a:ln w="381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8" name="Picture 17" descr="IMGP4802.JPG"/>
          <p:cNvPicPr>
            <a:picLocks noChangeAspect="1"/>
          </p:cNvPicPr>
          <p:nvPr/>
        </p:nvPicPr>
        <p:blipFill>
          <a:blip r:embed="rId3" cstate="screen">
            <a:lum bright="10000"/>
          </a:blip>
          <a:srcRect/>
          <a:stretch>
            <a:fillRect/>
          </a:stretch>
        </p:blipFill>
        <p:spPr bwMode="auto">
          <a:xfrm>
            <a:off x="6652890" y="4299588"/>
            <a:ext cx="2397420" cy="1666263"/>
          </a:xfrm>
          <a:prstGeom prst="rect">
            <a:avLst/>
          </a:prstGeom>
          <a:noFill/>
          <a:ln w="28575">
            <a:solidFill>
              <a:srgbClr val="FF0000"/>
            </a:solidFill>
            <a:miter lim="800000"/>
            <a:headEnd/>
            <a:tailEnd/>
          </a:ln>
        </p:spPr>
      </p:pic>
      <p:sp>
        <p:nvSpPr>
          <p:cNvPr id="19" name="Rectangle 18"/>
          <p:cNvSpPr/>
          <p:nvPr/>
        </p:nvSpPr>
        <p:spPr>
          <a:xfrm>
            <a:off x="4021443" y="4380146"/>
            <a:ext cx="2448858" cy="406400"/>
          </a:xfrm>
          <a:prstGeom prst="rect">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smtClean="0">
                <a:solidFill>
                  <a:schemeClr val="tx2"/>
                </a:solidFill>
              </a:rPr>
              <a:t>Positions : </a:t>
            </a:r>
          </a:p>
          <a:p>
            <a:pPr algn="ctr"/>
            <a:r>
              <a:rPr lang="en-US" sz="1400" dirty="0" smtClean="0">
                <a:solidFill>
                  <a:schemeClr val="tx2"/>
                </a:solidFill>
              </a:rPr>
              <a:t>+25 m, +10m, 0 m , - 10 m</a:t>
            </a:r>
          </a:p>
        </p:txBody>
      </p:sp>
      <p:sp>
        <p:nvSpPr>
          <p:cNvPr id="20" name="Oval 19"/>
          <p:cNvSpPr/>
          <p:nvPr/>
        </p:nvSpPr>
        <p:spPr>
          <a:xfrm>
            <a:off x="5435546" y="2890395"/>
            <a:ext cx="135332" cy="156159"/>
          </a:xfrm>
          <a:prstGeom prst="ellipse">
            <a:avLst/>
          </a:prstGeom>
          <a:noFill/>
          <a:ln w="381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5178206" y="2903687"/>
            <a:ext cx="135332" cy="156159"/>
          </a:xfrm>
          <a:prstGeom prst="ellipse">
            <a:avLst/>
          </a:prstGeom>
          <a:noFill/>
          <a:ln w="381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2" name="Picture 21" descr="IMGP4802.JPG"/>
          <p:cNvPicPr>
            <a:picLocks noChangeAspect="1"/>
          </p:cNvPicPr>
          <p:nvPr/>
        </p:nvPicPr>
        <p:blipFill>
          <a:blip r:embed="rId3" cstate="screen">
            <a:lum bright="10000"/>
          </a:blip>
          <a:srcRect/>
          <a:stretch>
            <a:fillRect/>
          </a:stretch>
        </p:blipFill>
        <p:spPr bwMode="auto">
          <a:xfrm>
            <a:off x="1537763" y="1089355"/>
            <a:ext cx="2397420" cy="1666263"/>
          </a:xfrm>
          <a:prstGeom prst="rect">
            <a:avLst/>
          </a:prstGeom>
          <a:noFill/>
          <a:ln w="28575">
            <a:solidFill>
              <a:srgbClr val="FF0000"/>
            </a:solidFill>
            <a:miter lim="800000"/>
            <a:headEnd/>
            <a:tailEnd/>
          </a:ln>
        </p:spPr>
      </p:pic>
      <p:pic>
        <p:nvPicPr>
          <p:cNvPr id="23" name="Picture 22" descr="DSC01878.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435546" y="898347"/>
            <a:ext cx="1392953" cy="1857271"/>
          </a:xfrm>
          <a:prstGeom prst="rect">
            <a:avLst/>
          </a:prstGeom>
          <a:ln w="28575" cmpd="sng">
            <a:solidFill>
              <a:schemeClr val="bg1">
                <a:lumMod val="75000"/>
              </a:schemeClr>
            </a:solidFill>
          </a:ln>
        </p:spPr>
      </p:pic>
      <p:sp>
        <p:nvSpPr>
          <p:cNvPr id="25" name="Rectangle 24"/>
          <p:cNvSpPr/>
          <p:nvPr/>
        </p:nvSpPr>
        <p:spPr>
          <a:xfrm>
            <a:off x="5306665" y="2911673"/>
            <a:ext cx="122008" cy="169451"/>
          </a:xfrm>
          <a:prstGeom prst="rect">
            <a:avLst/>
          </a:prstGeom>
          <a:ln>
            <a:solidFill>
              <a:schemeClr val="bg1">
                <a:lumMod val="8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8" name="Group 7"/>
          <p:cNvGrpSpPr/>
          <p:nvPr/>
        </p:nvGrpSpPr>
        <p:grpSpPr>
          <a:xfrm>
            <a:off x="3603812" y="2973721"/>
            <a:ext cx="1944788" cy="873005"/>
            <a:chOff x="3603812" y="2973721"/>
            <a:chExt cx="1944788" cy="873005"/>
          </a:xfrm>
        </p:grpSpPr>
        <p:cxnSp>
          <p:nvCxnSpPr>
            <p:cNvPr id="6" name="Straight Arrow Connector 5"/>
            <p:cNvCxnSpPr>
              <a:stCxn id="13" idx="2"/>
            </p:cNvCxnSpPr>
            <p:nvPr/>
          </p:nvCxnSpPr>
          <p:spPr>
            <a:xfrm flipH="1" flipV="1">
              <a:off x="3880437" y="2973721"/>
              <a:ext cx="1668163" cy="873005"/>
            </a:xfrm>
            <a:prstGeom prst="straightConnector1">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3603812" y="3256368"/>
              <a:ext cx="711856" cy="215153"/>
            </a:xfrm>
            <a:prstGeom prst="rect">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80 m</a:t>
              </a:r>
              <a:endParaRPr lang="en-GB" dirty="0"/>
            </a:p>
          </p:txBody>
        </p:sp>
      </p:grpSp>
    </p:spTree>
    <p:extLst>
      <p:ext uri="{BB962C8B-B14F-4D97-AF65-F5344CB8AC3E}">
        <p14:creationId xmlns:p14="http://schemas.microsoft.com/office/powerpoint/2010/main" val="3676220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9" grpId="0" animBg="1"/>
      <p:bldP spid="20" grpId="0" animBg="1"/>
      <p:bldP spid="21" grpId="0" animBg="1"/>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6297283" y="1"/>
            <a:ext cx="2861273" cy="4123426"/>
            <a:chOff x="5514252" y="1713148"/>
            <a:chExt cx="3562889" cy="4750519"/>
          </a:xfrm>
        </p:grpSpPr>
        <p:pic>
          <p:nvPicPr>
            <p:cNvPr id="9" name="Picture 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514252" y="1713148"/>
              <a:ext cx="3562889" cy="4750519"/>
            </a:xfrm>
            <a:prstGeom prst="rect">
              <a:avLst/>
            </a:prstGeom>
          </p:spPr>
        </p:pic>
        <p:cxnSp>
          <p:nvCxnSpPr>
            <p:cNvPr id="10" name="Straight Arrow Connector 9"/>
            <p:cNvCxnSpPr/>
            <p:nvPr/>
          </p:nvCxnSpPr>
          <p:spPr>
            <a:xfrm flipH="1">
              <a:off x="6991109" y="2050952"/>
              <a:ext cx="972273" cy="474562"/>
            </a:xfrm>
            <a:prstGeom prst="straightConnector1">
              <a:avLst/>
            </a:prstGeom>
            <a:ln w="50800">
              <a:solidFill>
                <a:srgbClr val="7030A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7018990" y="2678029"/>
              <a:ext cx="1166386" cy="88510"/>
            </a:xfrm>
            <a:prstGeom prst="straightConnector1">
              <a:avLst/>
            </a:prstGeom>
            <a:ln w="508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flipV="1">
              <a:off x="7178657" y="3159948"/>
              <a:ext cx="877323" cy="201444"/>
            </a:xfrm>
            <a:prstGeom prst="straightConnector1">
              <a:avLst/>
            </a:prstGeom>
            <a:ln w="508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a:off x="8438206" y="4474203"/>
              <a:ext cx="161784" cy="1073571"/>
            </a:xfrm>
            <a:prstGeom prst="straightConnector1">
              <a:avLst/>
            </a:prstGeom>
            <a:ln w="50800">
              <a:solidFill>
                <a:srgbClr val="FF9900"/>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8042548" y="1842513"/>
              <a:ext cx="607859" cy="369332"/>
            </a:xfrm>
            <a:prstGeom prst="rect">
              <a:avLst/>
            </a:prstGeom>
            <a:solidFill>
              <a:schemeClr val="bg1"/>
            </a:solidFill>
          </p:spPr>
          <p:txBody>
            <a:bodyPr wrap="none" rtlCol="0">
              <a:spAutoFit/>
            </a:bodyPr>
            <a:lstStyle/>
            <a:p>
              <a:r>
                <a:rPr lang="pl-PL" dirty="0" smtClean="0">
                  <a:solidFill>
                    <a:schemeClr val="accent1">
                      <a:lumMod val="10000"/>
                    </a:schemeClr>
                  </a:solidFill>
                </a:rPr>
                <a:t>25R</a:t>
              </a:r>
              <a:endParaRPr lang="en-GB" dirty="0">
                <a:solidFill>
                  <a:schemeClr val="accent1">
                    <a:lumMod val="10000"/>
                  </a:schemeClr>
                </a:solidFill>
              </a:endParaRPr>
            </a:p>
          </p:txBody>
        </p:sp>
        <p:sp>
          <p:nvSpPr>
            <p:cNvPr id="16" name="TextBox 15"/>
            <p:cNvSpPr txBox="1"/>
            <p:nvPr/>
          </p:nvSpPr>
          <p:spPr>
            <a:xfrm>
              <a:off x="8252406" y="2503325"/>
              <a:ext cx="607859" cy="369332"/>
            </a:xfrm>
            <a:prstGeom prst="rect">
              <a:avLst/>
            </a:prstGeom>
            <a:solidFill>
              <a:schemeClr val="bg1"/>
            </a:solidFill>
          </p:spPr>
          <p:txBody>
            <a:bodyPr wrap="none" rtlCol="0">
              <a:spAutoFit/>
            </a:bodyPr>
            <a:lstStyle/>
            <a:p>
              <a:r>
                <a:rPr lang="pl-PL" dirty="0" smtClean="0">
                  <a:solidFill>
                    <a:schemeClr val="accent1">
                      <a:lumMod val="10000"/>
                    </a:schemeClr>
                  </a:solidFill>
                </a:rPr>
                <a:t>10R</a:t>
              </a:r>
              <a:endParaRPr lang="en-GB" dirty="0">
                <a:solidFill>
                  <a:schemeClr val="accent1">
                    <a:lumMod val="10000"/>
                  </a:schemeClr>
                </a:solidFill>
              </a:endParaRPr>
            </a:p>
          </p:txBody>
        </p:sp>
        <p:sp>
          <p:nvSpPr>
            <p:cNvPr id="17" name="TextBox 16"/>
            <p:cNvSpPr txBox="1"/>
            <p:nvPr/>
          </p:nvSpPr>
          <p:spPr>
            <a:xfrm>
              <a:off x="8102216" y="3184699"/>
              <a:ext cx="312906" cy="369332"/>
            </a:xfrm>
            <a:prstGeom prst="rect">
              <a:avLst/>
            </a:prstGeom>
            <a:solidFill>
              <a:schemeClr val="bg1"/>
            </a:solidFill>
          </p:spPr>
          <p:txBody>
            <a:bodyPr wrap="none" rtlCol="0">
              <a:spAutoFit/>
            </a:bodyPr>
            <a:lstStyle/>
            <a:p>
              <a:r>
                <a:rPr lang="pl-PL" dirty="0" smtClean="0">
                  <a:solidFill>
                    <a:schemeClr val="accent1">
                      <a:lumMod val="10000"/>
                    </a:schemeClr>
                  </a:solidFill>
                </a:rPr>
                <a:t>0</a:t>
              </a:r>
              <a:endParaRPr lang="en-GB" dirty="0">
                <a:solidFill>
                  <a:schemeClr val="accent1">
                    <a:lumMod val="10000"/>
                  </a:schemeClr>
                </a:solidFill>
              </a:endParaRPr>
            </a:p>
          </p:txBody>
        </p:sp>
        <p:sp>
          <p:nvSpPr>
            <p:cNvPr id="18" name="TextBox 17"/>
            <p:cNvSpPr txBox="1"/>
            <p:nvPr/>
          </p:nvSpPr>
          <p:spPr>
            <a:xfrm>
              <a:off x="8315296" y="4030177"/>
              <a:ext cx="569387" cy="369332"/>
            </a:xfrm>
            <a:prstGeom prst="rect">
              <a:avLst/>
            </a:prstGeom>
            <a:solidFill>
              <a:schemeClr val="bg1"/>
            </a:solidFill>
          </p:spPr>
          <p:txBody>
            <a:bodyPr wrap="none" rtlCol="0">
              <a:spAutoFit/>
            </a:bodyPr>
            <a:lstStyle/>
            <a:p>
              <a:r>
                <a:rPr lang="pl-PL" dirty="0" smtClean="0">
                  <a:solidFill>
                    <a:schemeClr val="accent1">
                      <a:lumMod val="10000"/>
                    </a:schemeClr>
                  </a:solidFill>
                </a:rPr>
                <a:t>10L</a:t>
              </a:r>
              <a:endParaRPr lang="en-GB" dirty="0">
                <a:solidFill>
                  <a:schemeClr val="accent1">
                    <a:lumMod val="10000"/>
                  </a:schemeClr>
                </a:solidFill>
              </a:endParaRPr>
            </a:p>
          </p:txBody>
        </p:sp>
      </p:grpSp>
      <p:graphicFrame>
        <p:nvGraphicFramePr>
          <p:cNvPr id="11" name="Chart 10"/>
          <p:cNvGraphicFramePr>
            <a:graphicFrameLocks/>
          </p:cNvGraphicFramePr>
          <p:nvPr>
            <p:extLst>
              <p:ext uri="{D42A27DB-BD31-4B8C-83A1-F6EECF244321}">
                <p14:modId xmlns:p14="http://schemas.microsoft.com/office/powerpoint/2010/main" val="2538791869"/>
              </p:ext>
            </p:extLst>
          </p:nvPr>
        </p:nvGraphicFramePr>
        <p:xfrm>
          <a:off x="-6213" y="1"/>
          <a:ext cx="6358335" cy="4058630"/>
        </p:xfrm>
        <a:graphic>
          <a:graphicData uri="http://schemas.openxmlformats.org/drawingml/2006/chart">
            <c:chart xmlns:c="http://schemas.openxmlformats.org/drawingml/2006/chart" xmlns:r="http://schemas.openxmlformats.org/officeDocument/2006/relationships" r:id="rId3"/>
          </a:graphicData>
        </a:graphic>
      </p:graphicFrame>
      <p:sp>
        <p:nvSpPr>
          <p:cNvPr id="2" name="Slide Number Placeholder 1"/>
          <p:cNvSpPr>
            <a:spLocks noGrp="1"/>
          </p:cNvSpPr>
          <p:nvPr>
            <p:ph type="sldNum" sz="quarter" idx="4294967295"/>
          </p:nvPr>
        </p:nvSpPr>
        <p:spPr>
          <a:xfrm>
            <a:off x="8686800" y="6537960"/>
            <a:ext cx="457200" cy="320040"/>
          </a:xfrm>
          <a:prstGeom prst="rect">
            <a:avLst/>
          </a:prstGeom>
        </p:spPr>
        <p:txBody>
          <a:bodyPr/>
          <a:lstStyle/>
          <a:p>
            <a:fld id="{0FA004B2-1541-5046-B6F2-22AF56585712}" type="slidenum">
              <a:rPr lang="en-US" smtClean="0"/>
              <a:t>9</a:t>
            </a:fld>
            <a:endParaRPr lang="en-US"/>
          </a:p>
        </p:txBody>
      </p:sp>
      <p:sp>
        <p:nvSpPr>
          <p:cNvPr id="6" name="Rectangle 5"/>
          <p:cNvSpPr/>
          <p:nvPr/>
        </p:nvSpPr>
        <p:spPr>
          <a:xfrm>
            <a:off x="5610225" y="6222838"/>
            <a:ext cx="3533775" cy="65245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Courtesy M</a:t>
            </a:r>
            <a:r>
              <a:rPr lang="en-GB" dirty="0"/>
              <a:t>. Guinchard, </a:t>
            </a:r>
            <a:endParaRPr lang="en-GB" dirty="0" smtClean="0"/>
          </a:p>
          <a:p>
            <a:pPr algn="ctr"/>
            <a:r>
              <a:rPr lang="en-GB" dirty="0" smtClean="0"/>
              <a:t>Lukasz </a:t>
            </a:r>
            <a:r>
              <a:rPr lang="en-GB" dirty="0"/>
              <a:t>Jerzy </a:t>
            </a:r>
            <a:r>
              <a:rPr lang="en-GB" dirty="0" err="1" smtClean="0"/>
              <a:t>Lacny</a:t>
            </a:r>
            <a:endParaRPr lang="en-GB" dirty="0"/>
          </a:p>
        </p:txBody>
      </p:sp>
      <p:graphicFrame>
        <p:nvGraphicFramePr>
          <p:cNvPr id="19" name="Chart 18"/>
          <p:cNvGraphicFramePr>
            <a:graphicFrameLocks/>
          </p:cNvGraphicFramePr>
          <p:nvPr>
            <p:extLst>
              <p:ext uri="{D42A27DB-BD31-4B8C-83A1-F6EECF244321}">
                <p14:modId xmlns:p14="http://schemas.microsoft.com/office/powerpoint/2010/main" val="2033481774"/>
              </p:ext>
            </p:extLst>
          </p:nvPr>
        </p:nvGraphicFramePr>
        <p:xfrm>
          <a:off x="-6214" y="4123427"/>
          <a:ext cx="5285580" cy="280472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812004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HiLumiLHC_PresentationTemplate" id="{D528D5C8-FC99-40AC-BBB5-FA706D7056EC}" vid="{6C6C4B4A-7037-4AE5-A819-50534FEC89A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3D553D58-F42B-43B9-BDA1-90638D0CBA0D}">
  <ds:schemaRefs>
    <ds:schemaRef ds:uri="http://schemas.microsoft.com/office/infopath/2007/PartnerControls"/>
    <ds:schemaRef ds:uri="http://schemas.openxmlformats.org/package/2006/metadata/core-properties"/>
    <ds:schemaRef ds:uri="http://purl.org/dc/elements/1.1/"/>
    <ds:schemaRef ds:uri="http://purl.org/dc/dcmitype/"/>
    <ds:schemaRef ds:uri="http://schemas.microsoft.com/office/2006/documentManagement/types"/>
    <ds:schemaRef ds:uri="http://purl.org/dc/term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8A7ED259-6AEE-4E24-A95A-9729541A612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5368</TotalTime>
  <Words>3349</Words>
  <Application>Microsoft Office PowerPoint</Application>
  <PresentationFormat>On-screen Show (4:3)</PresentationFormat>
  <Paragraphs>858</Paragraphs>
  <Slides>74</Slides>
  <Notes>2</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74</vt:i4>
      </vt:variant>
    </vt:vector>
  </HeadingPairs>
  <TitlesOfParts>
    <vt:vector size="80" baseType="lpstr">
      <vt:lpstr>Arial</vt:lpstr>
      <vt:lpstr>Calibri</vt:lpstr>
      <vt:lpstr>Cambria Math</vt:lpstr>
      <vt:lpstr>Lucida Grande</vt:lpstr>
      <vt:lpstr>Wingdings</vt:lpstr>
      <vt:lpstr>HiLumiLHC_PresentationTemplate</vt:lpstr>
      <vt:lpstr>HL-LHC integration Focussing on underground infrastructure Baseline frozen on the 18th/09/2015</vt:lpstr>
      <vt:lpstr>Summary</vt:lpstr>
      <vt:lpstr>The vibration issue</vt:lpstr>
      <vt:lpstr>Issue: vibrations induced by Civil Engineering excavation equipment possibly perturbing LHC exploitation </vt:lpstr>
      <vt:lpstr>Effect of vibrations on the beam</vt:lpstr>
      <vt:lpstr>Which are the ingredients of the problem ?</vt:lpstr>
      <vt:lpstr>Results about H0 (ω)</vt:lpstr>
      <vt:lpstr>PowerPoint Presentation</vt:lpstr>
      <vt:lpstr>PowerPoint Presentation</vt:lpstr>
      <vt:lpstr> Putting the pieces together </vt:lpstr>
      <vt:lpstr>Measurements</vt:lpstr>
      <vt:lpstr>Conclusions and consequences</vt:lpstr>
      <vt:lpstr>The Double Decker in a nutshell</vt:lpstr>
      <vt:lpstr>Double decker key facts </vt:lpstr>
      <vt:lpstr>Double Decker safety </vt:lpstr>
      <vt:lpstr>PowerPoint Presentation</vt:lpstr>
      <vt:lpstr>PowerPoint Presentation</vt:lpstr>
      <vt:lpstr>What we need to fit in the Double Decker?</vt:lpstr>
      <vt:lpstr>The Shaft  (PM): how to fill 12 meter of diameter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Electrical supplies</vt:lpstr>
      <vt:lpstr>PowerPoint Presentation</vt:lpstr>
      <vt:lpstr>PowerPoint Presentation</vt:lpstr>
      <vt:lpstr>Optimising reasons, consequences, timing and first actions in list (my optimistic approach) </vt:lpstr>
      <vt:lpstr>One of the reasons to optimise: volume to excavate</vt:lpstr>
      <vt:lpstr>Optimisation for cost efficiency targeting possible reduction of infrastructure needs </vt:lpstr>
      <vt:lpstr>Shaft</vt:lpstr>
      <vt:lpstr>UR</vt:lpstr>
      <vt:lpstr>PowerPoint Presentation</vt:lpstr>
      <vt:lpstr>PowerPoint Presentation</vt:lpstr>
      <vt:lpstr>UA</vt:lpstr>
      <vt:lpstr>Timeline</vt:lpstr>
      <vt:lpstr>Conclusions</vt:lpstr>
      <vt:lpstr>Extra slides</vt:lpstr>
      <vt:lpstr>PowerPoint Presentation</vt:lpstr>
      <vt:lpstr>PowerPoint Presentation</vt:lpstr>
      <vt:lpstr>PowerPoint Presentation</vt:lpstr>
      <vt:lpstr>Civil engineering structure related to personnel safety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longitudinal services in the section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of HL-LHC surface buildings Technical Infrastructure</dc:title>
  <dc:creator>Isabel Bejar Alonso</dc:creator>
  <cp:lastModifiedBy>Paolo Fessia</cp:lastModifiedBy>
  <cp:revision>214</cp:revision>
  <dcterms:created xsi:type="dcterms:W3CDTF">2015-09-08T09:20:16Z</dcterms:created>
  <dcterms:modified xsi:type="dcterms:W3CDTF">2015-10-27T07:36:25Z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