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84B"/>
    <a:srgbClr val="CEC3DB"/>
    <a:srgbClr val="8368A4"/>
    <a:srgbClr val="CC9B00"/>
    <a:srgbClr val="006666"/>
    <a:srgbClr val="1E497C"/>
    <a:srgbClr val="5B82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7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44EF9-801F-4F87-8789-648418B7D186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7AC5C-A2BC-4CAB-BAED-D5A820378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5116-3D34-4DDF-AE79-EFBD61FC5A1B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204F-E051-47BD-8512-366B98DD4AF2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02FC-B77F-4760-9E9C-B046A59D2C15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3B30C-702E-4CE7-ADA9-573CE951D1F4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ED0F-ADB0-4255-962C-CDA39080BDBB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5F0E-14A2-4D52-A170-F1B67CD11264}" type="datetime1">
              <a:rPr lang="fr-CH" noProof="0" smtClean="0"/>
              <a:pPr/>
              <a:t>28.10.2008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Katy Foraz - LEMIC 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71438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normAutofit/>
          </a:bodyPr>
          <a:lstStyle>
            <a:lvl1pPr>
              <a:defRPr sz="36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D79A-C3DA-4E1A-B0E8-03FB1AB584B4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03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667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fr-CH" sz="1600" kern="1200" dirty="0" smtClean="0">
                <a:solidFill>
                  <a:schemeClr val="lt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23</a:t>
            </a:r>
            <a:endParaRPr lang="en-US" sz="1600" kern="1200" dirty="0" smtClean="0">
              <a:solidFill>
                <a:schemeClr val="lt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675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34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539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547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411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67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6419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78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7283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81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409518" y="1571612"/>
            <a:ext cx="255591" cy="720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Nov.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Rectangle 88"/>
          <p:cNvSpPr/>
          <p:nvPr userDrawn="1"/>
        </p:nvSpPr>
        <p:spPr>
          <a:xfrm>
            <a:off x="409518" y="2286812"/>
            <a:ext cx="255591" cy="432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Rectangle 89"/>
          <p:cNvSpPr/>
          <p:nvPr userDrawn="1"/>
        </p:nvSpPr>
        <p:spPr>
          <a:xfrm>
            <a:off x="409518" y="27140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Jan.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Rectangle 90"/>
          <p:cNvSpPr/>
          <p:nvPr userDrawn="1"/>
        </p:nvSpPr>
        <p:spPr>
          <a:xfrm>
            <a:off x="409518" y="32852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Feb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Rectangle 91"/>
          <p:cNvSpPr/>
          <p:nvPr userDrawn="1"/>
        </p:nvSpPr>
        <p:spPr>
          <a:xfrm>
            <a:off x="409518" y="38564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Rectangle 98"/>
          <p:cNvSpPr/>
          <p:nvPr userDrawn="1"/>
        </p:nvSpPr>
        <p:spPr>
          <a:xfrm>
            <a:off x="8028595" y="1571612"/>
            <a:ext cx="255591" cy="720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Nov.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Rectangle 99"/>
          <p:cNvSpPr/>
          <p:nvPr userDrawn="1"/>
        </p:nvSpPr>
        <p:spPr>
          <a:xfrm>
            <a:off x="8028595" y="2286812"/>
            <a:ext cx="255591" cy="432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Rectangle 100"/>
          <p:cNvSpPr/>
          <p:nvPr userDrawn="1"/>
        </p:nvSpPr>
        <p:spPr>
          <a:xfrm>
            <a:off x="8028595" y="27140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Jan.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Rectangle 101"/>
          <p:cNvSpPr/>
          <p:nvPr userDrawn="1"/>
        </p:nvSpPr>
        <p:spPr>
          <a:xfrm>
            <a:off x="8028595" y="32852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Feb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Rectangle 102"/>
          <p:cNvSpPr/>
          <p:nvPr userDrawn="1"/>
        </p:nvSpPr>
        <p:spPr>
          <a:xfrm>
            <a:off x="8028595" y="38564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86115" y="1571612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786115" y="171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786115" y="185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 userDrawn="1"/>
        </p:nvCxnSpPr>
        <p:spPr>
          <a:xfrm>
            <a:off x="786115" y="200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>
            <a:off x="786115" y="214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>
            <a:off x="786115" y="229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>
            <a:off x="786115" y="243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786115" y="257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786115" y="2723957"/>
            <a:ext cx="575671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786115" y="286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786115" y="301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786115" y="315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>
            <a:off x="786115" y="3299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>
          <a:xfrm>
            <a:off x="786115" y="344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786115" y="358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>
            <a:off x="786115" y="373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 userDrawn="1"/>
        </p:nvCxnSpPr>
        <p:spPr>
          <a:xfrm>
            <a:off x="786115" y="3875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 userDrawn="1"/>
        </p:nvCxnSpPr>
        <p:spPr>
          <a:xfrm>
            <a:off x="786115" y="401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786115" y="416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786115" y="430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786115" y="445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 userDrawn="1"/>
        </p:nvCxnSpPr>
        <p:spPr>
          <a:xfrm rot="5400000">
            <a:off x="-78379" y="3018551"/>
            <a:ext cx="2880000" cy="32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 userDrawn="1"/>
        </p:nvCxnSpPr>
        <p:spPr>
          <a:xfrm rot="5400000">
            <a:off x="-654049" y="3018650"/>
            <a:ext cx="2880000" cy="32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 userDrawn="1"/>
        </p:nvCxnSpPr>
        <p:spPr>
          <a:xfrm>
            <a:off x="1370788" y="1571711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 userDrawn="1"/>
        </p:nvCxnSpPr>
        <p:spPr>
          <a:xfrm>
            <a:off x="1370788" y="171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 userDrawn="1"/>
        </p:nvCxnSpPr>
        <p:spPr>
          <a:xfrm>
            <a:off x="1370788" y="186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 userDrawn="1"/>
        </p:nvCxnSpPr>
        <p:spPr>
          <a:xfrm>
            <a:off x="1370788" y="200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 userDrawn="1"/>
        </p:nvCxnSpPr>
        <p:spPr>
          <a:xfrm>
            <a:off x="1370788" y="214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 userDrawn="1"/>
        </p:nvCxnSpPr>
        <p:spPr>
          <a:xfrm>
            <a:off x="1370788" y="229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 userDrawn="1"/>
        </p:nvCxnSpPr>
        <p:spPr>
          <a:xfrm>
            <a:off x="1370788" y="243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 userDrawn="1"/>
        </p:nvCxnSpPr>
        <p:spPr>
          <a:xfrm>
            <a:off x="1370788" y="258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 userDrawn="1"/>
        </p:nvCxnSpPr>
        <p:spPr>
          <a:xfrm>
            <a:off x="1370788" y="2724056"/>
            <a:ext cx="288000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 userDrawn="1"/>
        </p:nvCxnSpPr>
        <p:spPr>
          <a:xfrm>
            <a:off x="1370788" y="286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 userDrawn="1"/>
        </p:nvCxnSpPr>
        <p:spPr>
          <a:xfrm>
            <a:off x="1370788" y="301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 userDrawn="1"/>
        </p:nvCxnSpPr>
        <p:spPr>
          <a:xfrm>
            <a:off x="1370788" y="315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 userDrawn="1"/>
        </p:nvCxnSpPr>
        <p:spPr>
          <a:xfrm>
            <a:off x="1370788" y="3300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 userDrawn="1"/>
        </p:nvCxnSpPr>
        <p:spPr>
          <a:xfrm>
            <a:off x="1370788" y="344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 userDrawn="1"/>
        </p:nvCxnSpPr>
        <p:spPr>
          <a:xfrm>
            <a:off x="1370788" y="358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 userDrawn="1"/>
        </p:nvCxnSpPr>
        <p:spPr>
          <a:xfrm>
            <a:off x="1370788" y="373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 userDrawn="1"/>
        </p:nvCxnSpPr>
        <p:spPr>
          <a:xfrm>
            <a:off x="1370788" y="3876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 userDrawn="1"/>
        </p:nvCxnSpPr>
        <p:spPr>
          <a:xfrm>
            <a:off x="1370788" y="402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 userDrawn="1"/>
        </p:nvCxnSpPr>
        <p:spPr>
          <a:xfrm>
            <a:off x="1370788" y="416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 userDrawn="1"/>
        </p:nvCxnSpPr>
        <p:spPr>
          <a:xfrm>
            <a:off x="1370788" y="430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 userDrawn="1"/>
        </p:nvCxnSpPr>
        <p:spPr>
          <a:xfrm>
            <a:off x="1370788" y="445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 rot="5400000">
            <a:off x="218705" y="3018733"/>
            <a:ext cx="2880000" cy="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 userDrawn="1"/>
        </p:nvCxnSpPr>
        <p:spPr>
          <a:xfrm>
            <a:off x="1667419" y="1571711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 userDrawn="1"/>
        </p:nvCxnSpPr>
        <p:spPr>
          <a:xfrm>
            <a:off x="1667419" y="171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 userDrawn="1"/>
        </p:nvCxnSpPr>
        <p:spPr>
          <a:xfrm>
            <a:off x="1667419" y="186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 userDrawn="1"/>
        </p:nvCxnSpPr>
        <p:spPr>
          <a:xfrm>
            <a:off x="1667419" y="200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667419" y="214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667419" y="229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 userDrawn="1"/>
        </p:nvCxnSpPr>
        <p:spPr>
          <a:xfrm>
            <a:off x="1667419" y="243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 userDrawn="1"/>
        </p:nvCxnSpPr>
        <p:spPr>
          <a:xfrm>
            <a:off x="1667419" y="258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 userDrawn="1"/>
        </p:nvCxnSpPr>
        <p:spPr>
          <a:xfrm>
            <a:off x="1667419" y="2724056"/>
            <a:ext cx="584667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 userDrawn="1"/>
        </p:nvCxnSpPr>
        <p:spPr>
          <a:xfrm>
            <a:off x="1667419" y="286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 userDrawn="1"/>
        </p:nvCxnSpPr>
        <p:spPr>
          <a:xfrm>
            <a:off x="1667419" y="301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 userDrawn="1"/>
        </p:nvCxnSpPr>
        <p:spPr>
          <a:xfrm>
            <a:off x="1667419" y="315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 userDrawn="1"/>
        </p:nvCxnSpPr>
        <p:spPr>
          <a:xfrm>
            <a:off x="1667419" y="3300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 userDrawn="1"/>
        </p:nvCxnSpPr>
        <p:spPr>
          <a:xfrm>
            <a:off x="1667419" y="344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667419" y="358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667419" y="373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 userDrawn="1"/>
        </p:nvCxnSpPr>
        <p:spPr>
          <a:xfrm>
            <a:off x="1667419" y="3876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 userDrawn="1"/>
        </p:nvCxnSpPr>
        <p:spPr>
          <a:xfrm>
            <a:off x="1667419" y="402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 userDrawn="1"/>
        </p:nvCxnSpPr>
        <p:spPr>
          <a:xfrm>
            <a:off x="1667419" y="416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 userDrawn="1"/>
        </p:nvCxnSpPr>
        <p:spPr>
          <a:xfrm>
            <a:off x="1667419" y="430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 userDrawn="1"/>
        </p:nvCxnSpPr>
        <p:spPr>
          <a:xfrm>
            <a:off x="1667419" y="445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 userDrawn="1"/>
        </p:nvCxnSpPr>
        <p:spPr>
          <a:xfrm rot="5400000">
            <a:off x="811919" y="3018648"/>
            <a:ext cx="2880000" cy="33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2652820" y="1571612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2652820" y="171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2652820" y="185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2652820" y="200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2652820" y="214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2652820" y="229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2652820" y="243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2652820" y="257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2652820" y="2723957"/>
            <a:ext cx="575671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 userDrawn="1"/>
        </p:nvCxnSpPr>
        <p:spPr>
          <a:xfrm>
            <a:off x="2652820" y="286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 userDrawn="1"/>
        </p:nvCxnSpPr>
        <p:spPr>
          <a:xfrm>
            <a:off x="2652820" y="301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 userDrawn="1"/>
        </p:nvCxnSpPr>
        <p:spPr>
          <a:xfrm>
            <a:off x="2652820" y="315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 userDrawn="1"/>
        </p:nvCxnSpPr>
        <p:spPr>
          <a:xfrm>
            <a:off x="2652820" y="3299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 userDrawn="1"/>
        </p:nvCxnSpPr>
        <p:spPr>
          <a:xfrm>
            <a:off x="2652820" y="344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 userDrawn="1"/>
        </p:nvCxnSpPr>
        <p:spPr>
          <a:xfrm>
            <a:off x="2652820" y="358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 userDrawn="1"/>
        </p:nvCxnSpPr>
        <p:spPr>
          <a:xfrm>
            <a:off x="2652820" y="373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 userDrawn="1"/>
        </p:nvCxnSpPr>
        <p:spPr>
          <a:xfrm>
            <a:off x="2652820" y="3875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 userDrawn="1"/>
        </p:nvCxnSpPr>
        <p:spPr>
          <a:xfrm>
            <a:off x="2652820" y="401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 userDrawn="1"/>
        </p:nvCxnSpPr>
        <p:spPr>
          <a:xfrm>
            <a:off x="2652820" y="416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 userDrawn="1"/>
        </p:nvCxnSpPr>
        <p:spPr>
          <a:xfrm>
            <a:off x="2652820" y="430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 userDrawn="1"/>
        </p:nvCxnSpPr>
        <p:spPr>
          <a:xfrm>
            <a:off x="2652820" y="445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 userDrawn="1"/>
        </p:nvCxnSpPr>
        <p:spPr>
          <a:xfrm rot="5400000">
            <a:off x="1788326" y="3018551"/>
            <a:ext cx="2880000" cy="32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 userDrawn="1"/>
        </p:nvCxnSpPr>
        <p:spPr>
          <a:xfrm rot="5400000">
            <a:off x="1212656" y="3018650"/>
            <a:ext cx="2880000" cy="32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3237493" y="1571711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 userDrawn="1"/>
        </p:nvCxnSpPr>
        <p:spPr>
          <a:xfrm>
            <a:off x="3237493" y="171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 userDrawn="1"/>
        </p:nvCxnSpPr>
        <p:spPr>
          <a:xfrm>
            <a:off x="3237493" y="186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 userDrawn="1"/>
        </p:nvCxnSpPr>
        <p:spPr>
          <a:xfrm>
            <a:off x="3237493" y="200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 userDrawn="1"/>
        </p:nvCxnSpPr>
        <p:spPr>
          <a:xfrm>
            <a:off x="3237493" y="214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 userDrawn="1"/>
        </p:nvCxnSpPr>
        <p:spPr>
          <a:xfrm>
            <a:off x="3237493" y="229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>
            <a:off x="3237493" y="243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3237493" y="258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3237493" y="2724056"/>
            <a:ext cx="288000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3237493" y="286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3237493" y="301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3237493" y="315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3237493" y="3300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 userDrawn="1"/>
        </p:nvCxnSpPr>
        <p:spPr>
          <a:xfrm>
            <a:off x="3237493" y="344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 userDrawn="1"/>
        </p:nvCxnSpPr>
        <p:spPr>
          <a:xfrm>
            <a:off x="3237493" y="358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 userDrawn="1"/>
        </p:nvCxnSpPr>
        <p:spPr>
          <a:xfrm>
            <a:off x="3237493" y="373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 userDrawn="1"/>
        </p:nvCxnSpPr>
        <p:spPr>
          <a:xfrm>
            <a:off x="3237493" y="3876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 userDrawn="1"/>
        </p:nvCxnSpPr>
        <p:spPr>
          <a:xfrm>
            <a:off x="3237493" y="402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 userDrawn="1"/>
        </p:nvCxnSpPr>
        <p:spPr>
          <a:xfrm>
            <a:off x="3237493" y="416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 userDrawn="1"/>
        </p:nvCxnSpPr>
        <p:spPr>
          <a:xfrm>
            <a:off x="3237493" y="430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 userDrawn="1"/>
        </p:nvCxnSpPr>
        <p:spPr>
          <a:xfrm>
            <a:off x="3237493" y="445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 rot="5400000">
            <a:off x="2085410" y="3018733"/>
            <a:ext cx="2880000" cy="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3534124" y="1571711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3534124" y="171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>
            <a:off x="3534124" y="186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3534124" y="200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3534124" y="214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3534124" y="229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 userDrawn="1"/>
        </p:nvCxnSpPr>
        <p:spPr>
          <a:xfrm>
            <a:off x="3534124" y="243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 userDrawn="1"/>
        </p:nvCxnSpPr>
        <p:spPr>
          <a:xfrm>
            <a:off x="3534124" y="258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 userDrawn="1"/>
        </p:nvCxnSpPr>
        <p:spPr>
          <a:xfrm>
            <a:off x="3534124" y="2724056"/>
            <a:ext cx="584667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 userDrawn="1"/>
        </p:nvCxnSpPr>
        <p:spPr>
          <a:xfrm>
            <a:off x="3534124" y="286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 userDrawn="1"/>
        </p:nvCxnSpPr>
        <p:spPr>
          <a:xfrm>
            <a:off x="3534124" y="301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3534124" y="315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3534124" y="3300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3534124" y="344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 userDrawn="1"/>
        </p:nvCxnSpPr>
        <p:spPr>
          <a:xfrm>
            <a:off x="3534124" y="358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 userDrawn="1"/>
        </p:nvCxnSpPr>
        <p:spPr>
          <a:xfrm>
            <a:off x="3534124" y="373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 userDrawn="1"/>
        </p:nvCxnSpPr>
        <p:spPr>
          <a:xfrm>
            <a:off x="3534124" y="3876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3534124" y="402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3534124" y="416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3534124" y="430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>
            <a:off x="3534124" y="445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 rot="5400000">
            <a:off x="2678624" y="3018648"/>
            <a:ext cx="2880000" cy="33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/>
          <p:nvPr userDrawn="1"/>
        </p:nvCxnSpPr>
        <p:spPr>
          <a:xfrm>
            <a:off x="4547748" y="1571612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 userDrawn="1"/>
        </p:nvCxnSpPr>
        <p:spPr>
          <a:xfrm>
            <a:off x="4547748" y="171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Connector 352"/>
          <p:cNvCxnSpPr/>
          <p:nvPr userDrawn="1"/>
        </p:nvCxnSpPr>
        <p:spPr>
          <a:xfrm>
            <a:off x="4547748" y="185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 userDrawn="1"/>
        </p:nvCxnSpPr>
        <p:spPr>
          <a:xfrm>
            <a:off x="4547748" y="200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/>
          <p:cNvCxnSpPr/>
          <p:nvPr userDrawn="1"/>
        </p:nvCxnSpPr>
        <p:spPr>
          <a:xfrm>
            <a:off x="4547748" y="214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Straight Connector 355"/>
          <p:cNvCxnSpPr/>
          <p:nvPr userDrawn="1"/>
        </p:nvCxnSpPr>
        <p:spPr>
          <a:xfrm>
            <a:off x="4547748" y="229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/>
          <p:cNvCxnSpPr/>
          <p:nvPr userDrawn="1"/>
        </p:nvCxnSpPr>
        <p:spPr>
          <a:xfrm>
            <a:off x="4547748" y="243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/>
          <p:cNvCxnSpPr/>
          <p:nvPr userDrawn="1"/>
        </p:nvCxnSpPr>
        <p:spPr>
          <a:xfrm>
            <a:off x="4547748" y="257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Straight Connector 358"/>
          <p:cNvCxnSpPr/>
          <p:nvPr userDrawn="1"/>
        </p:nvCxnSpPr>
        <p:spPr>
          <a:xfrm>
            <a:off x="4547748" y="2723957"/>
            <a:ext cx="575671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/>
          <p:cNvCxnSpPr/>
          <p:nvPr userDrawn="1"/>
        </p:nvCxnSpPr>
        <p:spPr>
          <a:xfrm>
            <a:off x="4547748" y="286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/>
          <p:cNvCxnSpPr/>
          <p:nvPr userDrawn="1"/>
        </p:nvCxnSpPr>
        <p:spPr>
          <a:xfrm>
            <a:off x="4547748" y="301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361"/>
          <p:cNvCxnSpPr/>
          <p:nvPr userDrawn="1"/>
        </p:nvCxnSpPr>
        <p:spPr>
          <a:xfrm>
            <a:off x="4547748" y="315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Connector 362"/>
          <p:cNvCxnSpPr/>
          <p:nvPr userDrawn="1"/>
        </p:nvCxnSpPr>
        <p:spPr>
          <a:xfrm>
            <a:off x="4547748" y="3299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 userDrawn="1"/>
        </p:nvCxnSpPr>
        <p:spPr>
          <a:xfrm>
            <a:off x="4547748" y="344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/>
          <p:nvPr userDrawn="1"/>
        </p:nvCxnSpPr>
        <p:spPr>
          <a:xfrm>
            <a:off x="4547748" y="358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 userDrawn="1"/>
        </p:nvCxnSpPr>
        <p:spPr>
          <a:xfrm>
            <a:off x="4547748" y="373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/>
          <p:nvPr userDrawn="1"/>
        </p:nvCxnSpPr>
        <p:spPr>
          <a:xfrm>
            <a:off x="4547748" y="3875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/>
          <p:nvPr userDrawn="1"/>
        </p:nvCxnSpPr>
        <p:spPr>
          <a:xfrm>
            <a:off x="4547748" y="401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 userDrawn="1"/>
        </p:nvCxnSpPr>
        <p:spPr>
          <a:xfrm>
            <a:off x="4547748" y="416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/>
          <p:cNvCxnSpPr/>
          <p:nvPr userDrawn="1"/>
        </p:nvCxnSpPr>
        <p:spPr>
          <a:xfrm>
            <a:off x="4547748" y="430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/>
          <p:cNvCxnSpPr/>
          <p:nvPr userDrawn="1"/>
        </p:nvCxnSpPr>
        <p:spPr>
          <a:xfrm>
            <a:off x="4547748" y="445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/>
          <p:cNvCxnSpPr/>
          <p:nvPr userDrawn="1"/>
        </p:nvCxnSpPr>
        <p:spPr>
          <a:xfrm rot="5400000">
            <a:off x="3683254" y="3018551"/>
            <a:ext cx="2880000" cy="32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/>
          <p:cNvCxnSpPr/>
          <p:nvPr userDrawn="1"/>
        </p:nvCxnSpPr>
        <p:spPr>
          <a:xfrm rot="5400000">
            <a:off x="3107584" y="3018650"/>
            <a:ext cx="2880000" cy="32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 userDrawn="1"/>
        </p:nvCxnSpPr>
        <p:spPr>
          <a:xfrm>
            <a:off x="5132421" y="1571711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/>
          <p:cNvCxnSpPr/>
          <p:nvPr userDrawn="1"/>
        </p:nvCxnSpPr>
        <p:spPr>
          <a:xfrm>
            <a:off x="5132421" y="171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/>
          <p:cNvCxnSpPr/>
          <p:nvPr userDrawn="1"/>
        </p:nvCxnSpPr>
        <p:spPr>
          <a:xfrm>
            <a:off x="5132421" y="186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/>
          <p:cNvCxnSpPr/>
          <p:nvPr userDrawn="1"/>
        </p:nvCxnSpPr>
        <p:spPr>
          <a:xfrm>
            <a:off x="5132421" y="200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 userDrawn="1"/>
        </p:nvCxnSpPr>
        <p:spPr>
          <a:xfrm>
            <a:off x="5132421" y="214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/>
          <p:cNvCxnSpPr/>
          <p:nvPr userDrawn="1"/>
        </p:nvCxnSpPr>
        <p:spPr>
          <a:xfrm>
            <a:off x="5132421" y="229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 userDrawn="1"/>
        </p:nvCxnSpPr>
        <p:spPr>
          <a:xfrm>
            <a:off x="5132421" y="243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/>
          <p:cNvCxnSpPr/>
          <p:nvPr userDrawn="1"/>
        </p:nvCxnSpPr>
        <p:spPr>
          <a:xfrm>
            <a:off x="5132421" y="258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/>
          <p:cNvCxnSpPr/>
          <p:nvPr userDrawn="1"/>
        </p:nvCxnSpPr>
        <p:spPr>
          <a:xfrm>
            <a:off x="5132421" y="2724056"/>
            <a:ext cx="288000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 userDrawn="1"/>
        </p:nvCxnSpPr>
        <p:spPr>
          <a:xfrm>
            <a:off x="5132421" y="286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/>
          <p:cNvCxnSpPr/>
          <p:nvPr userDrawn="1"/>
        </p:nvCxnSpPr>
        <p:spPr>
          <a:xfrm>
            <a:off x="5132421" y="301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 userDrawn="1"/>
        </p:nvCxnSpPr>
        <p:spPr>
          <a:xfrm>
            <a:off x="5132421" y="315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 userDrawn="1"/>
        </p:nvCxnSpPr>
        <p:spPr>
          <a:xfrm>
            <a:off x="5132421" y="3300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 userDrawn="1"/>
        </p:nvCxnSpPr>
        <p:spPr>
          <a:xfrm>
            <a:off x="5132421" y="344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 userDrawn="1"/>
        </p:nvCxnSpPr>
        <p:spPr>
          <a:xfrm>
            <a:off x="5132421" y="358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 userDrawn="1"/>
        </p:nvCxnSpPr>
        <p:spPr>
          <a:xfrm>
            <a:off x="5132421" y="373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 userDrawn="1"/>
        </p:nvCxnSpPr>
        <p:spPr>
          <a:xfrm>
            <a:off x="5132421" y="3876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/>
          <p:nvPr userDrawn="1"/>
        </p:nvCxnSpPr>
        <p:spPr>
          <a:xfrm>
            <a:off x="5132421" y="402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/>
          <p:nvPr userDrawn="1"/>
        </p:nvCxnSpPr>
        <p:spPr>
          <a:xfrm>
            <a:off x="5132421" y="416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/>
          <p:nvPr userDrawn="1"/>
        </p:nvCxnSpPr>
        <p:spPr>
          <a:xfrm>
            <a:off x="5132421" y="430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/>
          <p:cNvCxnSpPr/>
          <p:nvPr userDrawn="1"/>
        </p:nvCxnSpPr>
        <p:spPr>
          <a:xfrm>
            <a:off x="5132421" y="445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 userDrawn="1"/>
        </p:nvCxnSpPr>
        <p:spPr>
          <a:xfrm rot="5400000">
            <a:off x="3980338" y="3018733"/>
            <a:ext cx="2880000" cy="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 userDrawn="1"/>
        </p:nvCxnSpPr>
        <p:spPr>
          <a:xfrm>
            <a:off x="5429052" y="1571711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 userDrawn="1"/>
        </p:nvCxnSpPr>
        <p:spPr>
          <a:xfrm>
            <a:off x="5429052" y="171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 userDrawn="1"/>
        </p:nvCxnSpPr>
        <p:spPr>
          <a:xfrm>
            <a:off x="5429052" y="186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 userDrawn="1"/>
        </p:nvCxnSpPr>
        <p:spPr>
          <a:xfrm>
            <a:off x="5429052" y="200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 userDrawn="1"/>
        </p:nvCxnSpPr>
        <p:spPr>
          <a:xfrm>
            <a:off x="5429052" y="214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 userDrawn="1"/>
        </p:nvCxnSpPr>
        <p:spPr>
          <a:xfrm>
            <a:off x="5429052" y="229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 userDrawn="1"/>
        </p:nvCxnSpPr>
        <p:spPr>
          <a:xfrm>
            <a:off x="5429052" y="243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 userDrawn="1"/>
        </p:nvCxnSpPr>
        <p:spPr>
          <a:xfrm>
            <a:off x="5429052" y="258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 userDrawn="1"/>
        </p:nvCxnSpPr>
        <p:spPr>
          <a:xfrm>
            <a:off x="5429052" y="2724056"/>
            <a:ext cx="584667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 userDrawn="1"/>
        </p:nvCxnSpPr>
        <p:spPr>
          <a:xfrm>
            <a:off x="5429052" y="286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 userDrawn="1"/>
        </p:nvCxnSpPr>
        <p:spPr>
          <a:xfrm>
            <a:off x="5429052" y="301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 userDrawn="1"/>
        </p:nvCxnSpPr>
        <p:spPr>
          <a:xfrm>
            <a:off x="5429052" y="315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 userDrawn="1"/>
        </p:nvCxnSpPr>
        <p:spPr>
          <a:xfrm>
            <a:off x="5429052" y="3300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 userDrawn="1"/>
        </p:nvCxnSpPr>
        <p:spPr>
          <a:xfrm>
            <a:off x="5429052" y="344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 userDrawn="1"/>
        </p:nvCxnSpPr>
        <p:spPr>
          <a:xfrm>
            <a:off x="5429052" y="358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 userDrawn="1"/>
        </p:nvCxnSpPr>
        <p:spPr>
          <a:xfrm>
            <a:off x="5429052" y="373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 userDrawn="1"/>
        </p:nvCxnSpPr>
        <p:spPr>
          <a:xfrm>
            <a:off x="5429052" y="3876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 userDrawn="1"/>
        </p:nvCxnSpPr>
        <p:spPr>
          <a:xfrm>
            <a:off x="5429052" y="402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 userDrawn="1"/>
        </p:nvCxnSpPr>
        <p:spPr>
          <a:xfrm>
            <a:off x="5429052" y="416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 userDrawn="1"/>
        </p:nvCxnSpPr>
        <p:spPr>
          <a:xfrm>
            <a:off x="5429052" y="430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 userDrawn="1"/>
        </p:nvCxnSpPr>
        <p:spPr>
          <a:xfrm>
            <a:off x="5429052" y="445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 userDrawn="1"/>
        </p:nvCxnSpPr>
        <p:spPr>
          <a:xfrm rot="5400000">
            <a:off x="4573552" y="3018648"/>
            <a:ext cx="2880000" cy="33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/>
          <p:nvPr userDrawn="1"/>
        </p:nvCxnSpPr>
        <p:spPr>
          <a:xfrm>
            <a:off x="6419748" y="1571612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/>
          <p:nvPr userDrawn="1"/>
        </p:nvCxnSpPr>
        <p:spPr>
          <a:xfrm>
            <a:off x="6419748" y="171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/>
          <p:nvPr userDrawn="1"/>
        </p:nvCxnSpPr>
        <p:spPr>
          <a:xfrm>
            <a:off x="6419748" y="185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Straight Connector 451"/>
          <p:cNvCxnSpPr/>
          <p:nvPr userDrawn="1"/>
        </p:nvCxnSpPr>
        <p:spPr>
          <a:xfrm>
            <a:off x="6419748" y="200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/>
          <p:nvPr userDrawn="1"/>
        </p:nvCxnSpPr>
        <p:spPr>
          <a:xfrm>
            <a:off x="6419748" y="214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Straight Connector 453"/>
          <p:cNvCxnSpPr/>
          <p:nvPr userDrawn="1"/>
        </p:nvCxnSpPr>
        <p:spPr>
          <a:xfrm>
            <a:off x="6419748" y="229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Straight Connector 454"/>
          <p:cNvCxnSpPr/>
          <p:nvPr userDrawn="1"/>
        </p:nvCxnSpPr>
        <p:spPr>
          <a:xfrm>
            <a:off x="6419748" y="243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55"/>
          <p:cNvCxnSpPr/>
          <p:nvPr userDrawn="1"/>
        </p:nvCxnSpPr>
        <p:spPr>
          <a:xfrm>
            <a:off x="6419748" y="257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/>
          <p:nvPr userDrawn="1"/>
        </p:nvCxnSpPr>
        <p:spPr>
          <a:xfrm>
            <a:off x="6419748" y="2723957"/>
            <a:ext cx="575671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/>
          <p:cNvCxnSpPr/>
          <p:nvPr userDrawn="1"/>
        </p:nvCxnSpPr>
        <p:spPr>
          <a:xfrm>
            <a:off x="6419748" y="286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/>
          <p:cNvCxnSpPr/>
          <p:nvPr userDrawn="1"/>
        </p:nvCxnSpPr>
        <p:spPr>
          <a:xfrm>
            <a:off x="6419748" y="301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/>
          <p:cNvCxnSpPr/>
          <p:nvPr userDrawn="1"/>
        </p:nvCxnSpPr>
        <p:spPr>
          <a:xfrm>
            <a:off x="6419748" y="3155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460"/>
          <p:cNvCxnSpPr/>
          <p:nvPr userDrawn="1"/>
        </p:nvCxnSpPr>
        <p:spPr>
          <a:xfrm>
            <a:off x="6419748" y="3299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Straight Connector 461"/>
          <p:cNvCxnSpPr/>
          <p:nvPr userDrawn="1"/>
        </p:nvCxnSpPr>
        <p:spPr>
          <a:xfrm>
            <a:off x="6419748" y="344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/>
          <p:cNvCxnSpPr/>
          <p:nvPr userDrawn="1"/>
        </p:nvCxnSpPr>
        <p:spPr>
          <a:xfrm>
            <a:off x="6419748" y="358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Straight Connector 463"/>
          <p:cNvCxnSpPr/>
          <p:nvPr userDrawn="1"/>
        </p:nvCxnSpPr>
        <p:spPr>
          <a:xfrm>
            <a:off x="6419748" y="3731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Connector 464"/>
          <p:cNvCxnSpPr/>
          <p:nvPr userDrawn="1"/>
        </p:nvCxnSpPr>
        <p:spPr>
          <a:xfrm>
            <a:off x="6419748" y="3875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/>
          <p:cNvCxnSpPr/>
          <p:nvPr userDrawn="1"/>
        </p:nvCxnSpPr>
        <p:spPr>
          <a:xfrm>
            <a:off x="6419748" y="4019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/>
          <p:nvPr userDrawn="1"/>
        </p:nvCxnSpPr>
        <p:spPr>
          <a:xfrm>
            <a:off x="6419748" y="4163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/>
          <p:nvPr userDrawn="1"/>
        </p:nvCxnSpPr>
        <p:spPr>
          <a:xfrm>
            <a:off x="6419748" y="4307957"/>
            <a:ext cx="575671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/>
          <p:nvPr userDrawn="1"/>
        </p:nvCxnSpPr>
        <p:spPr>
          <a:xfrm>
            <a:off x="6419748" y="4451957"/>
            <a:ext cx="575671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Straight Connector 478"/>
          <p:cNvCxnSpPr/>
          <p:nvPr userDrawn="1"/>
        </p:nvCxnSpPr>
        <p:spPr>
          <a:xfrm rot="5400000">
            <a:off x="5555254" y="3018551"/>
            <a:ext cx="2880000" cy="32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Straight Connector 479"/>
          <p:cNvCxnSpPr/>
          <p:nvPr userDrawn="1"/>
        </p:nvCxnSpPr>
        <p:spPr>
          <a:xfrm rot="5400000">
            <a:off x="4979584" y="3018650"/>
            <a:ext cx="2880000" cy="32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 userDrawn="1"/>
        </p:nvCxnSpPr>
        <p:spPr>
          <a:xfrm>
            <a:off x="7004421" y="1571711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 userDrawn="1"/>
        </p:nvCxnSpPr>
        <p:spPr>
          <a:xfrm>
            <a:off x="7004421" y="171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 userDrawn="1"/>
        </p:nvCxnSpPr>
        <p:spPr>
          <a:xfrm>
            <a:off x="7004421" y="186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 userDrawn="1"/>
        </p:nvCxnSpPr>
        <p:spPr>
          <a:xfrm>
            <a:off x="7004421" y="200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/>
          <p:cNvCxnSpPr/>
          <p:nvPr userDrawn="1"/>
        </p:nvCxnSpPr>
        <p:spPr>
          <a:xfrm>
            <a:off x="7004421" y="214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/>
          <p:cNvCxnSpPr/>
          <p:nvPr userDrawn="1"/>
        </p:nvCxnSpPr>
        <p:spPr>
          <a:xfrm>
            <a:off x="7004421" y="229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/>
          <p:cNvCxnSpPr/>
          <p:nvPr userDrawn="1"/>
        </p:nvCxnSpPr>
        <p:spPr>
          <a:xfrm>
            <a:off x="7004421" y="243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/>
          <p:cNvCxnSpPr/>
          <p:nvPr userDrawn="1"/>
        </p:nvCxnSpPr>
        <p:spPr>
          <a:xfrm>
            <a:off x="7004421" y="258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/>
          <p:nvPr userDrawn="1"/>
        </p:nvCxnSpPr>
        <p:spPr>
          <a:xfrm>
            <a:off x="7004421" y="2724056"/>
            <a:ext cx="288000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/>
          <p:cNvCxnSpPr/>
          <p:nvPr userDrawn="1"/>
        </p:nvCxnSpPr>
        <p:spPr>
          <a:xfrm>
            <a:off x="7004421" y="286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/>
          <p:nvPr userDrawn="1"/>
        </p:nvCxnSpPr>
        <p:spPr>
          <a:xfrm>
            <a:off x="7004421" y="301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/>
          <p:nvPr userDrawn="1"/>
        </p:nvCxnSpPr>
        <p:spPr>
          <a:xfrm>
            <a:off x="7004421" y="3156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Connector 429"/>
          <p:cNvCxnSpPr/>
          <p:nvPr userDrawn="1"/>
        </p:nvCxnSpPr>
        <p:spPr>
          <a:xfrm>
            <a:off x="7004421" y="3300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30"/>
          <p:cNvCxnSpPr/>
          <p:nvPr userDrawn="1"/>
        </p:nvCxnSpPr>
        <p:spPr>
          <a:xfrm>
            <a:off x="7004421" y="344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 userDrawn="1"/>
        </p:nvCxnSpPr>
        <p:spPr>
          <a:xfrm>
            <a:off x="7004421" y="358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/>
          <p:nvPr userDrawn="1"/>
        </p:nvCxnSpPr>
        <p:spPr>
          <a:xfrm>
            <a:off x="7004421" y="3732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/>
          <p:nvPr userDrawn="1"/>
        </p:nvCxnSpPr>
        <p:spPr>
          <a:xfrm>
            <a:off x="7004421" y="3876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/>
          <p:nvPr userDrawn="1"/>
        </p:nvCxnSpPr>
        <p:spPr>
          <a:xfrm>
            <a:off x="7004421" y="4020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/>
          <p:cNvCxnSpPr/>
          <p:nvPr userDrawn="1"/>
        </p:nvCxnSpPr>
        <p:spPr>
          <a:xfrm>
            <a:off x="7004421" y="4164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/>
          <p:nvPr userDrawn="1"/>
        </p:nvCxnSpPr>
        <p:spPr>
          <a:xfrm>
            <a:off x="7004421" y="4308056"/>
            <a:ext cx="288000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/>
          <p:cNvCxnSpPr/>
          <p:nvPr userDrawn="1"/>
        </p:nvCxnSpPr>
        <p:spPr>
          <a:xfrm>
            <a:off x="7004421" y="4452056"/>
            <a:ext cx="288000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Straight Connector 447"/>
          <p:cNvCxnSpPr/>
          <p:nvPr userDrawn="1"/>
        </p:nvCxnSpPr>
        <p:spPr>
          <a:xfrm rot="5400000">
            <a:off x="5852338" y="3018733"/>
            <a:ext cx="2880000" cy="1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 userDrawn="1"/>
        </p:nvCxnSpPr>
        <p:spPr>
          <a:xfrm>
            <a:off x="7301052" y="1571711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 userDrawn="1"/>
        </p:nvCxnSpPr>
        <p:spPr>
          <a:xfrm>
            <a:off x="7301052" y="171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 userDrawn="1"/>
        </p:nvCxnSpPr>
        <p:spPr>
          <a:xfrm>
            <a:off x="7301052" y="186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 userDrawn="1"/>
        </p:nvCxnSpPr>
        <p:spPr>
          <a:xfrm>
            <a:off x="7301052" y="200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 userDrawn="1"/>
        </p:nvCxnSpPr>
        <p:spPr>
          <a:xfrm>
            <a:off x="7301052" y="214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/>
          <p:cNvCxnSpPr/>
          <p:nvPr userDrawn="1"/>
        </p:nvCxnSpPr>
        <p:spPr>
          <a:xfrm>
            <a:off x="7301052" y="229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/>
          <p:cNvCxnSpPr/>
          <p:nvPr userDrawn="1"/>
        </p:nvCxnSpPr>
        <p:spPr>
          <a:xfrm>
            <a:off x="7301052" y="243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/>
          <p:cNvCxnSpPr/>
          <p:nvPr userDrawn="1"/>
        </p:nvCxnSpPr>
        <p:spPr>
          <a:xfrm>
            <a:off x="7301052" y="258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/>
          <p:cNvCxnSpPr/>
          <p:nvPr userDrawn="1"/>
        </p:nvCxnSpPr>
        <p:spPr>
          <a:xfrm>
            <a:off x="7301052" y="2724056"/>
            <a:ext cx="584667" cy="206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/>
          <p:cNvCxnSpPr/>
          <p:nvPr userDrawn="1"/>
        </p:nvCxnSpPr>
        <p:spPr>
          <a:xfrm>
            <a:off x="7301052" y="286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/>
          <p:nvPr userDrawn="1"/>
        </p:nvCxnSpPr>
        <p:spPr>
          <a:xfrm>
            <a:off x="7301052" y="301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 userDrawn="1"/>
        </p:nvCxnSpPr>
        <p:spPr>
          <a:xfrm>
            <a:off x="7301052" y="3156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/>
          <p:nvPr userDrawn="1"/>
        </p:nvCxnSpPr>
        <p:spPr>
          <a:xfrm>
            <a:off x="7301052" y="3300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 userDrawn="1"/>
        </p:nvCxnSpPr>
        <p:spPr>
          <a:xfrm>
            <a:off x="7301052" y="344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 userDrawn="1"/>
        </p:nvCxnSpPr>
        <p:spPr>
          <a:xfrm>
            <a:off x="7301052" y="358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 userDrawn="1"/>
        </p:nvCxnSpPr>
        <p:spPr>
          <a:xfrm>
            <a:off x="7301052" y="3732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 userDrawn="1"/>
        </p:nvCxnSpPr>
        <p:spPr>
          <a:xfrm>
            <a:off x="7301052" y="3876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 userDrawn="1"/>
        </p:nvCxnSpPr>
        <p:spPr>
          <a:xfrm>
            <a:off x="7301052" y="4020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 userDrawn="1"/>
        </p:nvCxnSpPr>
        <p:spPr>
          <a:xfrm>
            <a:off x="7301052" y="4164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/>
          <p:nvPr userDrawn="1"/>
        </p:nvCxnSpPr>
        <p:spPr>
          <a:xfrm>
            <a:off x="7301052" y="4308056"/>
            <a:ext cx="584667" cy="2064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 userDrawn="1"/>
        </p:nvCxnSpPr>
        <p:spPr>
          <a:xfrm>
            <a:off x="7301052" y="4452056"/>
            <a:ext cx="584667" cy="206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 userDrawn="1"/>
        </p:nvCxnSpPr>
        <p:spPr>
          <a:xfrm rot="5400000">
            <a:off x="6445552" y="3018648"/>
            <a:ext cx="2880000" cy="33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71438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normAutofit/>
          </a:bodyPr>
          <a:lstStyle>
            <a:lvl1pPr>
              <a:defRPr sz="36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DC11-943E-4711-B668-096A6DFA4B9C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03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667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fr-CH" sz="1600" kern="1200" dirty="0" smtClean="0">
                <a:solidFill>
                  <a:schemeClr val="lt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23</a:t>
            </a:r>
            <a:endParaRPr lang="en-US" sz="1600" kern="1200" dirty="0" smtClean="0">
              <a:solidFill>
                <a:schemeClr val="lt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675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34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539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547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411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67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6419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78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7283419" y="1201707"/>
            <a:ext cx="576000" cy="219078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latin typeface="Times New Roman" pitchFamily="18" charset="0"/>
                <a:cs typeface="Times New Roman" pitchFamily="18" charset="0"/>
              </a:rPr>
              <a:t>81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409518" y="1571612"/>
            <a:ext cx="255591" cy="720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Nov.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Rectangle 88"/>
          <p:cNvSpPr/>
          <p:nvPr userDrawn="1"/>
        </p:nvSpPr>
        <p:spPr>
          <a:xfrm>
            <a:off x="409518" y="2286812"/>
            <a:ext cx="255591" cy="432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Rectangle 89"/>
          <p:cNvSpPr/>
          <p:nvPr userDrawn="1"/>
        </p:nvSpPr>
        <p:spPr>
          <a:xfrm>
            <a:off x="409518" y="27140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Jan.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Rectangle 90"/>
          <p:cNvSpPr/>
          <p:nvPr userDrawn="1"/>
        </p:nvSpPr>
        <p:spPr>
          <a:xfrm>
            <a:off x="409518" y="32852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Feb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Rectangle 91"/>
          <p:cNvSpPr/>
          <p:nvPr userDrawn="1"/>
        </p:nvSpPr>
        <p:spPr>
          <a:xfrm>
            <a:off x="409518" y="38564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Rectangle 92"/>
          <p:cNvSpPr/>
          <p:nvPr userDrawn="1"/>
        </p:nvSpPr>
        <p:spPr>
          <a:xfrm>
            <a:off x="409518" y="4427612"/>
            <a:ext cx="255591" cy="720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Apr.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Rectangle 93"/>
          <p:cNvSpPr/>
          <p:nvPr userDrawn="1"/>
        </p:nvSpPr>
        <p:spPr>
          <a:xfrm>
            <a:off x="409518" y="51428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Rectangle 98"/>
          <p:cNvSpPr/>
          <p:nvPr userDrawn="1"/>
        </p:nvSpPr>
        <p:spPr>
          <a:xfrm>
            <a:off x="8028595" y="1571612"/>
            <a:ext cx="255591" cy="720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Nov.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Rectangle 99"/>
          <p:cNvSpPr/>
          <p:nvPr userDrawn="1"/>
        </p:nvSpPr>
        <p:spPr>
          <a:xfrm>
            <a:off x="8028595" y="2286812"/>
            <a:ext cx="255591" cy="432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Rectangle 100"/>
          <p:cNvSpPr/>
          <p:nvPr userDrawn="1"/>
        </p:nvSpPr>
        <p:spPr>
          <a:xfrm>
            <a:off x="8028595" y="27140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Jan.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Rectangle 101"/>
          <p:cNvSpPr/>
          <p:nvPr userDrawn="1"/>
        </p:nvSpPr>
        <p:spPr>
          <a:xfrm>
            <a:off x="8028595" y="32852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Feb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Rectangle 102"/>
          <p:cNvSpPr/>
          <p:nvPr userDrawn="1"/>
        </p:nvSpPr>
        <p:spPr>
          <a:xfrm>
            <a:off x="8028595" y="38564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Rectangle 103"/>
          <p:cNvSpPr/>
          <p:nvPr userDrawn="1"/>
        </p:nvSpPr>
        <p:spPr>
          <a:xfrm>
            <a:off x="8028595" y="4427612"/>
            <a:ext cx="255591" cy="720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Apr.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Rectangle 104"/>
          <p:cNvSpPr/>
          <p:nvPr userDrawn="1"/>
        </p:nvSpPr>
        <p:spPr>
          <a:xfrm>
            <a:off x="8028595" y="5142812"/>
            <a:ext cx="255591" cy="576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Group 118"/>
          <p:cNvGrpSpPr/>
          <p:nvPr userDrawn="1"/>
        </p:nvGrpSpPr>
        <p:grpSpPr>
          <a:xfrm>
            <a:off x="785786" y="1571612"/>
            <a:ext cx="576000" cy="4183203"/>
            <a:chOff x="810367" y="1655655"/>
            <a:chExt cx="1388288" cy="4183203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 rot="5400000">
              <a:off x="-1277236" y="3750461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19"/>
          <p:cNvGrpSpPr/>
          <p:nvPr userDrawn="1"/>
        </p:nvGrpSpPr>
        <p:grpSpPr>
          <a:xfrm>
            <a:off x="1370788" y="1571711"/>
            <a:ext cx="288000" cy="4183104"/>
            <a:chOff x="811161" y="1655655"/>
            <a:chExt cx="1387496" cy="4183104"/>
          </a:xfrm>
        </p:grpSpPr>
        <p:cxnSp>
          <p:nvCxnSpPr>
            <p:cNvPr id="121" name="Straight Connector 120"/>
            <p:cNvCxnSpPr/>
            <p:nvPr userDrawn="1"/>
          </p:nvCxnSpPr>
          <p:spPr>
            <a:xfrm>
              <a:off x="811163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52"/>
          <p:cNvGrpSpPr/>
          <p:nvPr userDrawn="1"/>
        </p:nvGrpSpPr>
        <p:grpSpPr>
          <a:xfrm>
            <a:off x="1667419" y="1571711"/>
            <a:ext cx="584667" cy="4183104"/>
            <a:chOff x="811161" y="1655655"/>
            <a:chExt cx="1387494" cy="4183104"/>
          </a:xfrm>
        </p:grpSpPr>
        <p:cxnSp>
          <p:nvCxnSpPr>
            <p:cNvPr id="154" name="Straight Connector 153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118"/>
          <p:cNvGrpSpPr/>
          <p:nvPr userDrawn="1"/>
        </p:nvGrpSpPr>
        <p:grpSpPr>
          <a:xfrm>
            <a:off x="2652491" y="1571612"/>
            <a:ext cx="576000" cy="4183203"/>
            <a:chOff x="810367" y="1655655"/>
            <a:chExt cx="1388288" cy="4183203"/>
          </a:xfrm>
        </p:grpSpPr>
        <p:cxnSp>
          <p:nvCxnSpPr>
            <p:cNvPr id="253" name="Straight Connector 252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>
            <a:xfrm rot="5400000">
              <a:off x="-1277236" y="3750461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19"/>
          <p:cNvGrpSpPr/>
          <p:nvPr userDrawn="1"/>
        </p:nvGrpSpPr>
        <p:grpSpPr>
          <a:xfrm>
            <a:off x="3237493" y="1571711"/>
            <a:ext cx="288000" cy="4183104"/>
            <a:chOff x="811161" y="1655655"/>
            <a:chExt cx="1387496" cy="4183104"/>
          </a:xfrm>
        </p:grpSpPr>
        <p:cxnSp>
          <p:nvCxnSpPr>
            <p:cNvPr id="222" name="Straight Connector 221"/>
            <p:cNvCxnSpPr/>
            <p:nvPr userDrawn="1"/>
          </p:nvCxnSpPr>
          <p:spPr>
            <a:xfrm>
              <a:off x="811163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152"/>
          <p:cNvGrpSpPr/>
          <p:nvPr userDrawn="1"/>
        </p:nvGrpSpPr>
        <p:grpSpPr>
          <a:xfrm>
            <a:off x="3534124" y="1571711"/>
            <a:ext cx="584667" cy="4183104"/>
            <a:chOff x="811161" y="1655655"/>
            <a:chExt cx="1387494" cy="4183104"/>
          </a:xfrm>
        </p:grpSpPr>
        <p:cxnSp>
          <p:nvCxnSpPr>
            <p:cNvPr id="191" name="Straight Connector 190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118"/>
          <p:cNvGrpSpPr/>
          <p:nvPr userDrawn="1"/>
        </p:nvGrpSpPr>
        <p:grpSpPr>
          <a:xfrm>
            <a:off x="4547419" y="1571612"/>
            <a:ext cx="576000" cy="4183203"/>
            <a:chOff x="810367" y="1655655"/>
            <a:chExt cx="1388288" cy="4183203"/>
          </a:xfrm>
        </p:grpSpPr>
        <p:cxnSp>
          <p:nvCxnSpPr>
            <p:cNvPr id="351" name="Straight Connector 350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 userDrawn="1"/>
          </p:nvCxnSpPr>
          <p:spPr>
            <a:xfrm rot="5400000">
              <a:off x="-1277236" y="3750461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119"/>
          <p:cNvGrpSpPr/>
          <p:nvPr userDrawn="1"/>
        </p:nvGrpSpPr>
        <p:grpSpPr>
          <a:xfrm>
            <a:off x="5132421" y="1571711"/>
            <a:ext cx="288000" cy="4183104"/>
            <a:chOff x="811161" y="1655655"/>
            <a:chExt cx="1387496" cy="4183104"/>
          </a:xfrm>
        </p:grpSpPr>
        <p:cxnSp>
          <p:nvCxnSpPr>
            <p:cNvPr id="320" name="Straight Connector 319"/>
            <p:cNvCxnSpPr/>
            <p:nvPr userDrawn="1"/>
          </p:nvCxnSpPr>
          <p:spPr>
            <a:xfrm>
              <a:off x="811163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152"/>
          <p:cNvGrpSpPr/>
          <p:nvPr userDrawn="1"/>
        </p:nvGrpSpPr>
        <p:grpSpPr>
          <a:xfrm>
            <a:off x="5429052" y="1571711"/>
            <a:ext cx="584667" cy="4183104"/>
            <a:chOff x="811161" y="1655655"/>
            <a:chExt cx="1387494" cy="4183104"/>
          </a:xfrm>
        </p:grpSpPr>
        <p:cxnSp>
          <p:nvCxnSpPr>
            <p:cNvPr id="289" name="Straight Connector 288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118"/>
          <p:cNvGrpSpPr/>
          <p:nvPr userDrawn="1"/>
        </p:nvGrpSpPr>
        <p:grpSpPr>
          <a:xfrm>
            <a:off x="6419419" y="1571612"/>
            <a:ext cx="576000" cy="4183203"/>
            <a:chOff x="810367" y="1655655"/>
            <a:chExt cx="1388288" cy="4183203"/>
          </a:xfrm>
        </p:grpSpPr>
        <p:cxnSp>
          <p:nvCxnSpPr>
            <p:cNvPr id="449" name="Straight Connector 448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Straight Connector 461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Straight Connector 462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Straight Connector 463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Straight Connector 464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Straight Connector 465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Straight Connector 466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Straight Connector 467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Connector 469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Straight Connector 470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Straight Connector 471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Straight Connector 472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Straight Connector 473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Straight Connector 476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Connector 477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Straight Connector 478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Straight Connector 479"/>
            <p:cNvCxnSpPr/>
            <p:nvPr userDrawn="1"/>
          </p:nvCxnSpPr>
          <p:spPr>
            <a:xfrm rot="5400000">
              <a:off x="-1277236" y="3750461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119"/>
          <p:cNvGrpSpPr/>
          <p:nvPr userDrawn="1"/>
        </p:nvGrpSpPr>
        <p:grpSpPr>
          <a:xfrm>
            <a:off x="7004421" y="1571711"/>
            <a:ext cx="288000" cy="4183104"/>
            <a:chOff x="811161" y="1655655"/>
            <a:chExt cx="1387496" cy="4183104"/>
          </a:xfrm>
        </p:grpSpPr>
        <p:cxnSp>
          <p:nvCxnSpPr>
            <p:cNvPr id="418" name="Straight Connector 417"/>
            <p:cNvCxnSpPr/>
            <p:nvPr userDrawn="1"/>
          </p:nvCxnSpPr>
          <p:spPr>
            <a:xfrm>
              <a:off x="811163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Connector 419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Straight Connector 421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Straight Connector 422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152"/>
          <p:cNvGrpSpPr/>
          <p:nvPr userDrawn="1"/>
        </p:nvGrpSpPr>
        <p:grpSpPr>
          <a:xfrm>
            <a:off x="7301052" y="1571711"/>
            <a:ext cx="584667" cy="4183104"/>
            <a:chOff x="811161" y="1655655"/>
            <a:chExt cx="1387494" cy="4183104"/>
          </a:xfrm>
        </p:grpSpPr>
        <p:cxnSp>
          <p:nvCxnSpPr>
            <p:cNvPr id="387" name="Straight Connector 386"/>
            <p:cNvCxnSpPr/>
            <p:nvPr userDrawn="1"/>
          </p:nvCxnSpPr>
          <p:spPr>
            <a:xfrm>
              <a:off x="811161" y="1655655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 userDrawn="1"/>
          </p:nvCxnSpPr>
          <p:spPr>
            <a:xfrm>
              <a:off x="811161" y="18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/>
            <p:cNvCxnSpPr/>
            <p:nvPr userDrawn="1"/>
          </p:nvCxnSpPr>
          <p:spPr>
            <a:xfrm>
              <a:off x="811161" y="19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/>
            <p:cNvCxnSpPr/>
            <p:nvPr userDrawn="1"/>
          </p:nvCxnSpPr>
          <p:spPr>
            <a:xfrm>
              <a:off x="811161" y="20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/>
            <p:cNvCxnSpPr/>
            <p:nvPr userDrawn="1"/>
          </p:nvCxnSpPr>
          <p:spPr>
            <a:xfrm>
              <a:off x="811161" y="223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/>
            <p:nvPr userDrawn="1"/>
          </p:nvCxnSpPr>
          <p:spPr>
            <a:xfrm>
              <a:off x="811161" y="237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/>
            <p:cNvCxnSpPr/>
            <p:nvPr userDrawn="1"/>
          </p:nvCxnSpPr>
          <p:spPr>
            <a:xfrm>
              <a:off x="811161" y="252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/>
            <p:cNvCxnSpPr/>
            <p:nvPr userDrawn="1"/>
          </p:nvCxnSpPr>
          <p:spPr>
            <a:xfrm>
              <a:off x="811161" y="266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 userDrawn="1"/>
          </p:nvCxnSpPr>
          <p:spPr>
            <a:xfrm>
              <a:off x="811161" y="2808000"/>
              <a:ext cx="1387494" cy="206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 userDrawn="1"/>
          </p:nvCxnSpPr>
          <p:spPr>
            <a:xfrm>
              <a:off x="811161" y="295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 userDrawn="1"/>
          </p:nvCxnSpPr>
          <p:spPr>
            <a:xfrm>
              <a:off x="811161" y="309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 userDrawn="1"/>
          </p:nvCxnSpPr>
          <p:spPr>
            <a:xfrm>
              <a:off x="811161" y="324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/>
            <p:cNvCxnSpPr/>
            <p:nvPr userDrawn="1"/>
          </p:nvCxnSpPr>
          <p:spPr>
            <a:xfrm>
              <a:off x="811161" y="3384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 userDrawn="1"/>
          </p:nvCxnSpPr>
          <p:spPr>
            <a:xfrm>
              <a:off x="811161" y="352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 userDrawn="1"/>
          </p:nvCxnSpPr>
          <p:spPr>
            <a:xfrm>
              <a:off x="811161" y="367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 userDrawn="1"/>
          </p:nvCxnSpPr>
          <p:spPr>
            <a:xfrm>
              <a:off x="811161" y="3816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 userDrawn="1"/>
          </p:nvCxnSpPr>
          <p:spPr>
            <a:xfrm>
              <a:off x="811161" y="3960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Connector 403"/>
            <p:cNvCxnSpPr/>
            <p:nvPr userDrawn="1"/>
          </p:nvCxnSpPr>
          <p:spPr>
            <a:xfrm>
              <a:off x="811161" y="410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Straight Connector 404"/>
            <p:cNvCxnSpPr/>
            <p:nvPr userDrawn="1"/>
          </p:nvCxnSpPr>
          <p:spPr>
            <a:xfrm>
              <a:off x="811161" y="424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/>
            <p:nvPr userDrawn="1"/>
          </p:nvCxnSpPr>
          <p:spPr>
            <a:xfrm>
              <a:off x="811161" y="439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Straight Connector 406"/>
            <p:cNvCxnSpPr/>
            <p:nvPr userDrawn="1"/>
          </p:nvCxnSpPr>
          <p:spPr>
            <a:xfrm>
              <a:off x="811161" y="453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/>
            <p:nvPr userDrawn="1"/>
          </p:nvCxnSpPr>
          <p:spPr>
            <a:xfrm>
              <a:off x="811161" y="468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 userDrawn="1"/>
          </p:nvCxnSpPr>
          <p:spPr>
            <a:xfrm>
              <a:off x="811161" y="482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/>
            <p:nvPr userDrawn="1"/>
          </p:nvCxnSpPr>
          <p:spPr>
            <a:xfrm>
              <a:off x="811161" y="496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 userDrawn="1"/>
          </p:nvCxnSpPr>
          <p:spPr>
            <a:xfrm>
              <a:off x="811161" y="5112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 userDrawn="1"/>
          </p:nvCxnSpPr>
          <p:spPr>
            <a:xfrm>
              <a:off x="811161" y="5256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 userDrawn="1"/>
          </p:nvCxnSpPr>
          <p:spPr>
            <a:xfrm>
              <a:off x="811161" y="5400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 userDrawn="1"/>
          </p:nvCxnSpPr>
          <p:spPr>
            <a:xfrm>
              <a:off x="811161" y="5544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 userDrawn="1"/>
          </p:nvCxnSpPr>
          <p:spPr>
            <a:xfrm>
              <a:off x="811161" y="5688000"/>
              <a:ext cx="1387494" cy="20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 userDrawn="1"/>
          </p:nvCxnSpPr>
          <p:spPr>
            <a:xfrm>
              <a:off x="811161" y="5832000"/>
              <a:ext cx="1387494" cy="206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 userDrawn="1"/>
          </p:nvCxnSpPr>
          <p:spPr>
            <a:xfrm rot="5400000">
              <a:off x="110258" y="3750362"/>
              <a:ext cx="4176000" cy="794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58F75-ECDE-4F9E-84DC-26D9AC7386C7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8EF2-0278-4C49-ADD3-997C4A843EE1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2C6B-EB06-40BE-8ED4-9E651E2D4FBA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80DE-1167-452A-8D4D-D65F4A6C74E9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01480-4ED0-4CC4-BA0D-AB95E6FD89FD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B82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08" y="6564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i="1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8A3D03BE-4AA1-4B7C-840D-FEBEDBE44DF3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08" y="6564337"/>
            <a:ext cx="4857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i="1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Katy Foraz - LEMIC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32" y="65643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2A519BB4-9FFC-4E3B-9DBD-D333BD8C6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2">
              <a:lumMod val="75000"/>
            </a:schemeClr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LHC </a:t>
            </a:r>
            <a:r>
              <a:rPr lang="fr-CH" dirty="0" err="1" smtClean="0"/>
              <a:t>Shut</a:t>
            </a:r>
            <a:r>
              <a:rPr lang="fr-CH" dirty="0" smtClean="0"/>
              <a:t>-down 08</a:t>
            </a:r>
            <a:br>
              <a:rPr lang="fr-CH" dirty="0" smtClean="0"/>
            </a:br>
            <a:r>
              <a:rPr lang="fr-CH" dirty="0" smtClean="0"/>
              <a:t>Skeleton of </a:t>
            </a:r>
            <a:r>
              <a:rPr lang="fr-CH" dirty="0" err="1" smtClean="0"/>
              <a:t>schedule</a:t>
            </a:r>
            <a:r>
              <a:rPr lang="fr-CH" dirty="0" smtClean="0"/>
              <a:t>: </a:t>
            </a:r>
            <a:r>
              <a:rPr lang="fr-CH" u="sng" dirty="0" err="1" smtClean="0"/>
              <a:t>proposal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K. Foraz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285A6-A9B1-4EF6-85EC-AB0840B6A26B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Helium storage</a:t>
            </a:r>
          </a:p>
          <a:p>
            <a:pPr lvl="1"/>
            <a:r>
              <a:rPr lang="en-US" dirty="0" smtClean="0">
                <a:solidFill>
                  <a:srgbClr val="1E497C"/>
                </a:solidFill>
              </a:rPr>
              <a:t>@ CERN : 45t </a:t>
            </a:r>
            <a:r>
              <a:rPr lang="en-US" sz="2000" i="1" dirty="0" smtClean="0">
                <a:solidFill>
                  <a:srgbClr val="1E497C"/>
                </a:solidFill>
              </a:rPr>
              <a:t>(</a:t>
            </a:r>
            <a:r>
              <a:rPr lang="en-US" sz="2000" i="1" dirty="0" err="1" smtClean="0">
                <a:solidFill>
                  <a:srgbClr val="1E497C"/>
                </a:solidFill>
              </a:rPr>
              <a:t>Ghe</a:t>
            </a:r>
            <a:r>
              <a:rPr lang="en-US" sz="2000" i="1" dirty="0" smtClean="0">
                <a:solidFill>
                  <a:srgbClr val="1E497C"/>
                </a:solidFill>
              </a:rPr>
              <a:t>) </a:t>
            </a:r>
            <a:r>
              <a:rPr lang="en-US" dirty="0" smtClean="0">
                <a:solidFill>
                  <a:srgbClr val="1E497C"/>
                </a:solidFill>
              </a:rPr>
              <a:t>+ 12t</a:t>
            </a:r>
            <a:r>
              <a:rPr lang="en-US" i="1" dirty="0" smtClean="0">
                <a:solidFill>
                  <a:srgbClr val="1E497C"/>
                </a:solidFill>
              </a:rPr>
              <a:t> </a:t>
            </a:r>
            <a:r>
              <a:rPr lang="en-US" sz="2000" i="1" dirty="0" smtClean="0">
                <a:solidFill>
                  <a:srgbClr val="1E497C"/>
                </a:solidFill>
              </a:rPr>
              <a:t>(</a:t>
            </a:r>
            <a:r>
              <a:rPr lang="en-US" sz="2000" i="1" dirty="0" err="1" smtClean="0">
                <a:solidFill>
                  <a:srgbClr val="1E497C"/>
                </a:solidFill>
              </a:rPr>
              <a:t>Lhe</a:t>
            </a:r>
            <a:r>
              <a:rPr lang="en-US" sz="2000" i="1" dirty="0" smtClean="0">
                <a:solidFill>
                  <a:srgbClr val="1E497C"/>
                </a:solidFill>
              </a:rPr>
              <a:t>)</a:t>
            </a:r>
            <a:r>
              <a:rPr lang="en-US" sz="2000" dirty="0" smtClean="0">
                <a:solidFill>
                  <a:srgbClr val="1E497C"/>
                </a:solidFill>
              </a:rPr>
              <a:t> </a:t>
            </a:r>
            <a:r>
              <a:rPr lang="en-US" dirty="0" smtClean="0">
                <a:solidFill>
                  <a:srgbClr val="1E497C"/>
                </a:solidFill>
              </a:rPr>
              <a:t>+ 12t </a:t>
            </a:r>
            <a:r>
              <a:rPr lang="en-US" sz="2000" i="1" dirty="0" smtClean="0">
                <a:solidFill>
                  <a:srgbClr val="1E497C"/>
                </a:solidFill>
              </a:rPr>
              <a:t>(</a:t>
            </a:r>
            <a:r>
              <a:rPr lang="en-US" sz="2000" i="1" dirty="0" err="1" smtClean="0">
                <a:solidFill>
                  <a:srgbClr val="1E497C"/>
                </a:solidFill>
              </a:rPr>
              <a:t>Lhe</a:t>
            </a:r>
            <a:r>
              <a:rPr lang="en-US" sz="2000" i="1" dirty="0" smtClean="0">
                <a:solidFill>
                  <a:srgbClr val="1E497C"/>
                </a:solidFill>
              </a:rPr>
              <a:t> av. in Jan.08)</a:t>
            </a:r>
          </a:p>
          <a:p>
            <a:pPr lvl="1"/>
            <a:r>
              <a:rPr lang="en-US" dirty="0" smtClean="0">
                <a:solidFill>
                  <a:srgbClr val="1E497C"/>
                </a:solidFill>
              </a:rPr>
              <a:t>Virtual : 25t</a:t>
            </a:r>
          </a:p>
          <a:p>
            <a:pPr lvl="1">
              <a:buFont typeface="Wingdings"/>
              <a:buChar char="è"/>
            </a:pPr>
            <a:r>
              <a:rPr lang="en-US" dirty="0" smtClean="0">
                <a:solidFill>
                  <a:srgbClr val="1E497C"/>
                </a:solidFill>
                <a:sym typeface="Wingdings"/>
              </a:rPr>
              <a:t>Up to 6 sectors can be stored from January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sym typeface="Wingdings"/>
              </a:rPr>
              <a:t>Consolidation in sector 34</a:t>
            </a:r>
          </a:p>
          <a:p>
            <a:pPr lvl="1"/>
            <a:r>
              <a:rPr lang="en-US" dirty="0" smtClean="0">
                <a:solidFill>
                  <a:srgbClr val="1E497C"/>
                </a:solidFill>
                <a:sym typeface="Wingdings"/>
              </a:rPr>
              <a:t>Last dipole transported </a:t>
            </a:r>
          </a:p>
          <a:p>
            <a:pPr lvl="1">
              <a:buNone/>
            </a:pPr>
            <a:r>
              <a:rPr lang="en-US" dirty="0" smtClean="0">
                <a:solidFill>
                  <a:srgbClr val="1E497C"/>
                </a:solidFill>
                <a:sym typeface="Wingdings"/>
              </a:rPr>
              <a:t>        </a:t>
            </a:r>
            <a:r>
              <a:rPr lang="en-US" dirty="0" smtClean="0">
                <a:solidFill>
                  <a:srgbClr val="1E497C"/>
                </a:solidFill>
                <a:sym typeface="Wingdings 3"/>
              </a:rPr>
              <a:t> Cool-down to 1.9K of sectors 12 &amp; 23</a:t>
            </a:r>
          </a:p>
          <a:p>
            <a:pPr lvl="1"/>
            <a:r>
              <a:rPr lang="en-US" dirty="0" smtClean="0">
                <a:solidFill>
                  <a:srgbClr val="1E497C"/>
                </a:solidFill>
                <a:sym typeface="Wingdings 3"/>
              </a:rPr>
              <a:t>End of works</a:t>
            </a:r>
            <a:endParaRPr lang="en-US" dirty="0" smtClean="0">
              <a:solidFill>
                <a:srgbClr val="1E497C"/>
              </a:solidFill>
            </a:endParaRPr>
          </a:p>
          <a:p>
            <a:pPr lvl="2"/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71414"/>
            <a:ext cx="914400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LHC SD08 – key drivers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8F1A1-F065-49F0-B042-B401E29D88AB}" type="datetime1">
              <a:rPr lang="fr-CH" noProof="0" smtClean="0"/>
              <a:pPr/>
              <a:t>28.10.2008</a:t>
            </a:fld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Katy Foraz - LEMIC 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SD08 – Provisional skeleton of schedule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786" y="1571611"/>
            <a:ext cx="576000" cy="144000"/>
          </a:xfrm>
          <a:prstGeom prst="rect">
            <a:avLst/>
          </a:prstGeom>
          <a:solidFill>
            <a:srgbClr val="FF0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PT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5786" y="1714488"/>
            <a:ext cx="576000" cy="144000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He Purge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63200" y="1714488"/>
            <a:ext cx="576000" cy="144000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He Purge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57290" y="2714620"/>
            <a:ext cx="285752" cy="576000"/>
          </a:xfrm>
          <a:prstGeom prst="rect">
            <a:avLst/>
          </a:prstGeom>
          <a:solidFill>
            <a:srgbClr val="00B050">
              <a:alpha val="5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Maint.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2800" y="1857364"/>
            <a:ext cx="285752" cy="576000"/>
          </a:xfrm>
          <a:prstGeom prst="rect">
            <a:avLst/>
          </a:prstGeom>
          <a:solidFill>
            <a:srgbClr val="00B050">
              <a:alpha val="5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Maint.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8000" y="3009600"/>
            <a:ext cx="576000" cy="288000"/>
          </a:xfrm>
          <a:prstGeom prst="rect">
            <a:avLst/>
          </a:prstGeom>
          <a:solidFill>
            <a:srgbClr val="00B0F0">
              <a:alpha val="5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Cool-down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43200" y="2714620"/>
            <a:ext cx="576000" cy="720000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He Purge</a:t>
            </a:r>
          </a:p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&amp; </a:t>
            </a:r>
          </a:p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Warm-up</a:t>
            </a:r>
          </a:p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300K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29256" y="3293939"/>
            <a:ext cx="576000" cy="144000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He Purge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2000" y="4175944"/>
            <a:ext cx="285752" cy="576000"/>
          </a:xfrm>
          <a:prstGeom prst="rect">
            <a:avLst/>
          </a:prstGeom>
          <a:solidFill>
            <a:srgbClr val="00B050">
              <a:alpha val="5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Maint.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29256" y="4032000"/>
            <a:ext cx="576000" cy="288000"/>
          </a:xfrm>
          <a:prstGeom prst="rect">
            <a:avLst/>
          </a:prstGeom>
          <a:solidFill>
            <a:srgbClr val="00B0F0">
              <a:alpha val="5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Cool -down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26000" y="4023411"/>
            <a:ext cx="576000" cy="144000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He Purge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300800" y="4023411"/>
            <a:ext cx="576000" cy="144000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1000" dirty="0" smtClean="0">
                <a:latin typeface="Times New Roman" pitchFamily="18" charset="0"/>
                <a:cs typeface="Times New Roman" pitchFamily="18" charset="0"/>
              </a:rPr>
              <a:t>He Purge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129333" y="3449097"/>
            <a:ext cx="285752" cy="576000"/>
          </a:xfrm>
          <a:prstGeom prst="rect">
            <a:avLst/>
          </a:prstGeom>
          <a:solidFill>
            <a:srgbClr val="00B050">
              <a:alpha val="5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Maint.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584700" y="1729098"/>
            <a:ext cx="255591" cy="979812"/>
          </a:xfrm>
          <a:prstGeom prst="rect">
            <a:avLst/>
          </a:prstGeom>
          <a:solidFill>
            <a:srgbClr val="CEC3DB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1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584700" y="2714011"/>
            <a:ext cx="255591" cy="1324589"/>
          </a:xfrm>
          <a:prstGeom prst="rect">
            <a:avLst/>
          </a:prstGeom>
          <a:solidFill>
            <a:srgbClr val="8368A4"/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584700" y="4046597"/>
            <a:ext cx="255591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fr-CH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44437" y="1243595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Nb of </a:t>
            </a:r>
            <a:r>
              <a:rPr lang="fr-CH" sz="1200" dirty="0" err="1" smtClean="0">
                <a:latin typeface="Times New Roman" pitchFamily="18" charset="0"/>
                <a:cs typeface="Times New Roman" pitchFamily="18" charset="0"/>
              </a:rPr>
              <a:t>sectors</a:t>
            </a:r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fr-CH" sz="1200" dirty="0" err="1" smtClean="0">
                <a:latin typeface="Times New Roman" pitchFamily="18" charset="0"/>
                <a:cs typeface="Times New Roman" pitchFamily="18" charset="0"/>
              </a:rPr>
              <a:t>empty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" descr="Wide upward diagonal"/>
          <p:cNvSpPr>
            <a:spLocks noChangeArrowheads="1"/>
          </p:cNvSpPr>
          <p:nvPr/>
        </p:nvSpPr>
        <p:spPr bwMode="auto">
          <a:xfrm>
            <a:off x="4543200" y="3438000"/>
            <a:ext cx="571504" cy="144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vert270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6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Consolidation</a:t>
            </a:r>
          </a:p>
        </p:txBody>
      </p:sp>
      <p:sp>
        <p:nvSpPr>
          <p:cNvPr id="26" name="Rectangle 2" descr="Wide upward diagonal"/>
          <p:cNvSpPr>
            <a:spLocks noChangeArrowheads="1"/>
          </p:cNvSpPr>
          <p:nvPr/>
        </p:nvSpPr>
        <p:spPr bwMode="auto">
          <a:xfrm>
            <a:off x="2659972" y="1576543"/>
            <a:ext cx="571504" cy="3343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vert270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6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Consolidation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73279" y="4855017"/>
            <a:ext cx="1880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err="1" smtClean="0">
                <a:latin typeface="Times New Roman" pitchFamily="18" charset="0"/>
                <a:cs typeface="Times New Roman" pitchFamily="18" charset="0"/>
              </a:rPr>
              <a:t>Connection</a:t>
            </a:r>
            <a:r>
              <a:rPr lang="fr-CH" sz="1400" dirty="0" smtClean="0">
                <a:latin typeface="Times New Roman" pitchFamily="18" charset="0"/>
                <a:cs typeface="Times New Roman" pitchFamily="18" charset="0"/>
              </a:rPr>
              <a:t> cryostat (1)</a:t>
            </a:r>
          </a:p>
          <a:p>
            <a:pPr algn="ctr"/>
            <a:r>
              <a:rPr lang="fr-CH" sz="1400" dirty="0" smtClean="0">
                <a:latin typeface="Times New Roman" pitchFamily="18" charset="0"/>
                <a:cs typeface="Times New Roman" pitchFamily="18" charset="0"/>
              </a:rPr>
              <a:t>HE gauges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75860" y="4648179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?</a:t>
            </a:r>
            <a:endParaRPr lang="en-US" sz="2800" b="1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8AEA-8462-4209-9B07-4874194B0FDE}" type="datetime1">
              <a:rPr lang="fr-CH" smtClean="0"/>
              <a:pPr/>
              <a:t>28.10.2008</a:t>
            </a:fld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Katy Foraz - LEMIC 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861458" y="5671457"/>
            <a:ext cx="611513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C4084B"/>
                </a:solidFill>
              </a:rPr>
              <a:t>Discussion to power test 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low 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current 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circuits in progress, </a:t>
            </a:r>
          </a:p>
          <a:p>
            <a:pPr algn="ctr"/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in sectors </a:t>
            </a:r>
            <a:r>
              <a:rPr lang="en-US" sz="2000" b="1" dirty="0" smtClean="0">
                <a:solidFill>
                  <a:srgbClr val="C4084B"/>
                </a:solidFill>
                <a:sym typeface="Wingdings"/>
              </a:rPr>
              <a:t>2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3, </a:t>
            </a:r>
            <a:r>
              <a:rPr lang="en-US" sz="2000" b="1" dirty="0" smtClean="0">
                <a:solidFill>
                  <a:srgbClr val="C4084B"/>
                </a:solidFill>
                <a:sym typeface="Wingdings"/>
              </a:rPr>
              <a:t>5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6, 7</a:t>
            </a:r>
            <a:r>
              <a:rPr lang="en-US" sz="2000" b="1" dirty="0" smtClean="0">
                <a:solidFill>
                  <a:srgbClr val="C4084B"/>
                </a:solidFill>
                <a:sym typeface="Wingdings"/>
              </a:rPr>
              <a:t>8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 &amp; </a:t>
            </a:r>
            <a:r>
              <a:rPr lang="en-US" sz="2000" b="1" dirty="0" smtClean="0">
                <a:solidFill>
                  <a:srgbClr val="C4084B"/>
                </a:solidFill>
                <a:sym typeface="Wingdings"/>
              </a:rPr>
              <a:t>8</a:t>
            </a:r>
            <a:r>
              <a:rPr lang="en-US" sz="2000" dirty="0" smtClean="0">
                <a:solidFill>
                  <a:srgbClr val="C4084B"/>
                </a:solidFill>
                <a:sym typeface="Wingding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30" grpId="0" animBg="1"/>
      <p:bldP spid="23" grpId="0" animBg="1"/>
      <p:bldP spid="25" grpId="0" animBg="1"/>
      <p:bldP spid="28" grpId="0" animBg="1"/>
      <p:bldP spid="31" grpId="0"/>
      <p:bldP spid="24" grpId="0" animBg="1"/>
      <p:bldP spid="29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ATLAS</a:t>
            </a: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Maintenance of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cooling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towers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: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wk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. 7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  <a:sym typeface="Wingdings 3"/>
              </a:rPr>
              <a:t>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9</a:t>
            </a: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AUG tests :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tbd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within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wks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7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  <a:sym typeface="Wingdings 3"/>
              </a:rPr>
              <a:t>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9</a:t>
            </a:r>
          </a:p>
          <a:p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ALICE</a:t>
            </a: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Maintenance of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cooling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towers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: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wk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. 2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  <a:sym typeface="Wingdings 3"/>
              </a:rPr>
              <a:t>4</a:t>
            </a:r>
            <a:endParaRPr lang="fr-CH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AUG tests : 23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January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400" i="1" dirty="0" smtClean="0">
                <a:solidFill>
                  <a:schemeClr val="tx2">
                    <a:lumMod val="50000"/>
                  </a:schemeClr>
                </a:solidFill>
              </a:rPr>
              <a:t>(TBC by ALICE)</a:t>
            </a:r>
            <a:endParaRPr lang="fr-CH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CMS</a:t>
            </a: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Maintenance of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cooling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towers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: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wk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. 49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  <a:sym typeface="Wingdings 3"/>
              </a:rPr>
              <a:t>51</a:t>
            </a:r>
            <a:endParaRPr lang="fr-CH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AUG tests : 10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december</a:t>
            </a:r>
            <a:endParaRPr lang="fr-CH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LHC-B</a:t>
            </a: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Maintenance of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cooling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towers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: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wk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. 12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  <a:sym typeface="Wingdings 3"/>
              </a:rPr>
              <a:t>14</a:t>
            </a:r>
            <a:endParaRPr lang="fr-CH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AUG tests :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tbd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within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2">
                    <a:lumMod val="50000"/>
                  </a:schemeClr>
                </a:solidFill>
              </a:rPr>
              <a:t>wks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</a:rPr>
              <a:t> 12</a:t>
            </a:r>
            <a:r>
              <a:rPr lang="fr-CH" dirty="0" smtClean="0">
                <a:solidFill>
                  <a:schemeClr val="tx2">
                    <a:lumMod val="50000"/>
                  </a:schemeClr>
                </a:solidFill>
                <a:sym typeface="Wingdings 3"/>
              </a:rPr>
              <a:t>14</a:t>
            </a:r>
            <a:endParaRPr lang="fr-CH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endParaRPr lang="fr-CH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2"/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71414"/>
            <a:ext cx="914400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LHC SD08 – Proposal for maintenance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1E5E-ED6A-41F5-B50C-F26A9AD29258}" type="datetime1">
              <a:rPr lang="fr-CH" noProof="0" smtClean="0"/>
              <a:pPr/>
              <a:t>28.10.2008</a:t>
            </a:fld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Katy Foraz - LEMIC 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241</Words>
  <Application>Microsoft Office PowerPoint</Application>
  <PresentationFormat>On-screen Show 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LHC Shut-down 08 Skeleton of schedule: proposal</vt:lpstr>
      <vt:lpstr>Slide 2</vt:lpstr>
      <vt:lpstr>LHC SD08 – Provisional skeleton of schedule</vt:lpstr>
      <vt:lpstr>Slide 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foraz</dc:creator>
  <cp:lastModifiedBy>foraz</cp:lastModifiedBy>
  <cp:revision>42</cp:revision>
  <dcterms:created xsi:type="dcterms:W3CDTF">2008-10-28T06:55:00Z</dcterms:created>
  <dcterms:modified xsi:type="dcterms:W3CDTF">2008-10-28T14:12:49Z</dcterms:modified>
</cp:coreProperties>
</file>