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8" d="100"/>
          <a:sy n="158" d="100"/>
        </p:scale>
        <p:origin x="-22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D51EE6-85B8-42BF-91BB-8DEB66466168}" type="datetimeFigureOut">
              <a:rPr lang="ko-KR" altLang="en-US" smtClean="0"/>
              <a:t>2015-07-10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DF4096-2ABC-4A06-AA6F-A1B331302D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6482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BDE5-F624-425D-8DBE-8CC79EEE0E57}" type="datetimeFigureOut">
              <a:rPr lang="ko-KR" altLang="en-US" smtClean="0"/>
              <a:t>2015-07-10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68609-14AE-4E45-A990-3C4C960C6F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9853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BDE5-F624-425D-8DBE-8CC79EEE0E57}" type="datetimeFigureOut">
              <a:rPr lang="ko-KR" altLang="en-US" smtClean="0"/>
              <a:t>2015-07-10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68609-14AE-4E45-A990-3C4C960C6F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4767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BDE5-F624-425D-8DBE-8CC79EEE0E57}" type="datetimeFigureOut">
              <a:rPr lang="ko-KR" altLang="en-US" smtClean="0"/>
              <a:t>2015-07-10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68609-14AE-4E45-A990-3C4C960C6F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429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BDE5-F624-425D-8DBE-8CC79EEE0E57}" type="datetimeFigureOut">
              <a:rPr lang="ko-KR" altLang="en-US" smtClean="0"/>
              <a:t>2015-07-10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68609-14AE-4E45-A990-3C4C960C6F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9624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BDE5-F624-425D-8DBE-8CC79EEE0E57}" type="datetimeFigureOut">
              <a:rPr lang="ko-KR" altLang="en-US" smtClean="0"/>
              <a:t>2015-07-10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68609-14AE-4E45-A990-3C4C960C6F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6445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BDE5-F624-425D-8DBE-8CC79EEE0E57}" type="datetimeFigureOut">
              <a:rPr lang="ko-KR" altLang="en-US" smtClean="0"/>
              <a:t>2015-07-10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68609-14AE-4E45-A990-3C4C960C6F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0877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BDE5-F624-425D-8DBE-8CC79EEE0E57}" type="datetimeFigureOut">
              <a:rPr lang="ko-KR" altLang="en-US" smtClean="0"/>
              <a:t>2015-07-10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68609-14AE-4E45-A990-3C4C960C6F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650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BDE5-F624-425D-8DBE-8CC79EEE0E57}" type="datetimeFigureOut">
              <a:rPr lang="ko-KR" altLang="en-US" smtClean="0"/>
              <a:t>2015-07-10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68609-14AE-4E45-A990-3C4C960C6F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6757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BDE5-F624-425D-8DBE-8CC79EEE0E57}" type="datetimeFigureOut">
              <a:rPr lang="ko-KR" altLang="en-US" smtClean="0"/>
              <a:t>2015-07-10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68609-14AE-4E45-A990-3C4C960C6F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9087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BDE5-F624-425D-8DBE-8CC79EEE0E57}" type="datetimeFigureOut">
              <a:rPr lang="ko-KR" altLang="en-US" smtClean="0"/>
              <a:t>2015-07-10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68609-14AE-4E45-A990-3C4C960C6F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7487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BDE5-F624-425D-8DBE-8CC79EEE0E57}" type="datetimeFigureOut">
              <a:rPr lang="ko-KR" altLang="en-US" smtClean="0"/>
              <a:t>2015-07-10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68609-14AE-4E45-A990-3C4C960C6F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9931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BBDE5-F624-425D-8DBE-8CC79EEE0E57}" type="datetimeFigureOut">
              <a:rPr lang="ko-KR" altLang="en-US" smtClean="0"/>
              <a:t>2015-07-10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68609-14AE-4E45-A990-3C4C960C6F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4963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KISTI-GSDC Status for RUN2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ko-KR" sz="1400" dirty="0" smtClean="0"/>
              <a:t>Resource Installation</a:t>
            </a:r>
          </a:p>
          <a:p>
            <a:pPr lvl="1"/>
            <a:r>
              <a:rPr lang="en-US" altLang="ko-KR" sz="1200" dirty="0" smtClean="0"/>
              <a:t>For ALICE:</a:t>
            </a:r>
          </a:p>
          <a:p>
            <a:pPr lvl="1"/>
            <a:endParaRPr lang="en-US" altLang="ko-KR" sz="1200" dirty="0" smtClean="0"/>
          </a:p>
          <a:p>
            <a:pPr lvl="1"/>
            <a:endParaRPr lang="en-US" altLang="ko-KR" sz="1200" dirty="0"/>
          </a:p>
          <a:p>
            <a:pPr lvl="1"/>
            <a:endParaRPr lang="en-US" altLang="ko-KR" sz="1200" dirty="0" smtClean="0"/>
          </a:p>
          <a:p>
            <a:pPr lvl="1"/>
            <a:endParaRPr lang="en-US" altLang="ko-KR" sz="1200" dirty="0" smtClean="0"/>
          </a:p>
          <a:p>
            <a:pPr lvl="1"/>
            <a:endParaRPr lang="en-US" altLang="ko-KR" sz="1200" dirty="0" smtClean="0"/>
          </a:p>
          <a:p>
            <a:pPr marL="0" indent="0">
              <a:buNone/>
            </a:pPr>
            <a:endParaRPr lang="en-US" altLang="ko-KR" sz="1400" dirty="0" smtClean="0"/>
          </a:p>
          <a:p>
            <a:pPr lvl="1"/>
            <a:r>
              <a:rPr lang="en-US" altLang="ko-KR" sz="1200" dirty="0" smtClean="0"/>
              <a:t>2015 RUN2 RAW replication up to now (since May)</a:t>
            </a:r>
          </a:p>
          <a:p>
            <a:pPr lvl="1"/>
            <a:endParaRPr lang="en-US" altLang="ko-KR" sz="1200" dirty="0" smtClean="0"/>
          </a:p>
          <a:p>
            <a:pPr lvl="1"/>
            <a:endParaRPr lang="en-US" altLang="ko-KR" sz="1200" dirty="0" smtClean="0"/>
          </a:p>
          <a:p>
            <a:pPr lvl="1"/>
            <a:endParaRPr lang="en-US" altLang="ko-KR" sz="1200" dirty="0" smtClean="0"/>
          </a:p>
          <a:p>
            <a:pPr lvl="1"/>
            <a:endParaRPr lang="en-US" altLang="ko-KR" sz="1200" dirty="0" smtClean="0"/>
          </a:p>
          <a:p>
            <a:r>
              <a:rPr lang="en-US" altLang="ko-KR" sz="1400" dirty="0" smtClean="0"/>
              <a:t>Concerns</a:t>
            </a:r>
          </a:p>
          <a:p>
            <a:pPr lvl="1"/>
            <a:r>
              <a:rPr lang="en-US" altLang="ko-KR" sz="1200" dirty="0" smtClean="0"/>
              <a:t>(Expectation) 1PB RAW comes to KISTI in 2015 </a:t>
            </a:r>
            <a:r>
              <a:rPr lang="en-US" altLang="ko-KR" sz="1200" dirty="0" smtClean="0">
                <a:latin typeface="맑은 고딕"/>
                <a:ea typeface="맑은 고딕"/>
              </a:rPr>
              <a:t>→</a:t>
            </a:r>
            <a:r>
              <a:rPr lang="en-US" altLang="ko-KR" sz="1200" dirty="0" smtClean="0"/>
              <a:t> Full usage of tape </a:t>
            </a:r>
          </a:p>
          <a:p>
            <a:pPr lvl="1"/>
            <a:r>
              <a:rPr lang="en-US" altLang="ko-KR" sz="1200" dirty="0" smtClean="0"/>
              <a:t>Flat budget, hard to increase pledges on storage; feasible to add 500 TB </a:t>
            </a:r>
            <a:r>
              <a:rPr lang="en-US" altLang="ko-KR" sz="1200" smtClean="0"/>
              <a:t>to DISK this year</a:t>
            </a:r>
            <a:endParaRPr lang="en-US" altLang="ko-KR" sz="1200" dirty="0" smtClean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9586058"/>
              </p:ext>
            </p:extLst>
          </p:nvPr>
        </p:nvGraphicFramePr>
        <p:xfrm>
          <a:off x="2287995" y="3785267"/>
          <a:ext cx="4521882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3647"/>
                <a:gridCol w="753647"/>
                <a:gridCol w="753647"/>
                <a:gridCol w="753647"/>
                <a:gridCol w="753647"/>
                <a:gridCol w="753647"/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Period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LHC15d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LHC15e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LHC15f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LHC15g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Total</a:t>
                      </a:r>
                      <a:endParaRPr lang="ko-KR" altLang="en-US" sz="12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RAW(TB)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6.5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9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136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107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258.5</a:t>
                      </a:r>
                      <a:endParaRPr lang="ko-KR" altLang="en-US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377869"/>
              </p:ext>
            </p:extLst>
          </p:nvPr>
        </p:nvGraphicFramePr>
        <p:xfrm>
          <a:off x="2442412" y="2010610"/>
          <a:ext cx="425918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1836"/>
                <a:gridCol w="851836"/>
                <a:gridCol w="851836"/>
                <a:gridCol w="851836"/>
                <a:gridCol w="851836"/>
              </a:tblGrid>
              <a:tr h="176170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CPU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DISK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TAPE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Network</a:t>
                      </a:r>
                      <a:endParaRPr lang="ko-KR" altLang="en-US" sz="1200" dirty="0"/>
                    </a:p>
                  </a:txBody>
                  <a:tcPr/>
                </a:tc>
              </a:tr>
              <a:tr h="17617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Pledges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28 kHS06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1,000</a:t>
                      </a:r>
                      <a:r>
                        <a:rPr lang="en-US" altLang="ko-KR" sz="1200" baseline="0" dirty="0" smtClean="0"/>
                        <a:t> TB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1,500 TB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10G</a:t>
                      </a:r>
                      <a:endParaRPr lang="ko-KR" altLang="en-US" sz="1200" dirty="0"/>
                    </a:p>
                  </a:txBody>
                  <a:tcPr anchor="ctr"/>
                </a:tc>
              </a:tr>
              <a:tr h="21719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Installed</a:t>
                      </a:r>
                    </a:p>
                    <a:p>
                      <a:pPr algn="ctr" latinLnBrk="1"/>
                      <a:r>
                        <a:rPr lang="en-US" altLang="ko-KR" sz="1200" dirty="0" smtClean="0"/>
                        <a:t>(used)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28 kHS06</a:t>
                      </a:r>
                    </a:p>
                    <a:p>
                      <a:pPr algn="r" latinLnBrk="1"/>
                      <a:r>
                        <a:rPr lang="en-US" altLang="ko-KR" sz="1200" dirty="0" smtClean="0"/>
                        <a:t>(90%)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1,000 TB </a:t>
                      </a:r>
                    </a:p>
                    <a:p>
                      <a:pPr algn="r" latinLnBrk="1"/>
                      <a:r>
                        <a:rPr lang="en-US" altLang="ko-KR" sz="1200" dirty="0" smtClean="0"/>
                        <a:t>(60%</a:t>
                      </a:r>
                      <a:r>
                        <a:rPr lang="en-US" altLang="ko-KR" sz="1200" baseline="0" dirty="0" smtClean="0"/>
                        <a:t>)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1,500 TB </a:t>
                      </a:r>
                    </a:p>
                    <a:p>
                      <a:pPr algn="r" latinLnBrk="1"/>
                      <a:r>
                        <a:rPr lang="en-US" altLang="ko-KR" sz="1200" dirty="0" smtClean="0"/>
                        <a:t>(53%)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10G</a:t>
                      </a:r>
                      <a:endParaRPr lang="ko-KR" altLang="en-US" sz="1200" dirty="0"/>
                    </a:p>
                  </a:txBody>
                  <a:tcPr anchor="ctr"/>
                </a:tc>
              </a:tr>
              <a:tr h="21719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% of Req.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23%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6%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15%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날짜 개체 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2015-07-14</a:t>
            </a:r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WLCG Management Board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62910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114</Words>
  <Application>Microsoft Office PowerPoint</Application>
  <PresentationFormat>화면 슬라이드 쇼(4:3)</PresentationFormat>
  <Paragraphs>53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KISTI-GSDC Status for RUN2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KISTI-GSDC Status for RUN2</dc:title>
  <dc:creator>sahn</dc:creator>
  <cp:lastModifiedBy>sahn</cp:lastModifiedBy>
  <cp:revision>32</cp:revision>
  <cp:lastPrinted>2015-07-10T06:16:45Z</cp:lastPrinted>
  <dcterms:created xsi:type="dcterms:W3CDTF">2015-07-10T02:02:39Z</dcterms:created>
  <dcterms:modified xsi:type="dcterms:W3CDTF">2015-07-10T06:41:14Z</dcterms:modified>
</cp:coreProperties>
</file>