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2" r:id="rId2"/>
    <p:sldMasterId id="2147483687" r:id="rId3"/>
  </p:sldMasterIdLst>
  <p:notesMasterIdLst>
    <p:notesMasterId r:id="rId16"/>
  </p:notesMasterIdLst>
  <p:handoutMasterIdLst>
    <p:handoutMasterId r:id="rId17"/>
  </p:handoutMasterIdLst>
  <p:sldIdLst>
    <p:sldId id="261" r:id="rId4"/>
    <p:sldId id="285" r:id="rId5"/>
    <p:sldId id="286" r:id="rId6"/>
    <p:sldId id="287" r:id="rId7"/>
    <p:sldId id="264" r:id="rId8"/>
    <p:sldId id="273" r:id="rId9"/>
    <p:sldId id="275" r:id="rId10"/>
    <p:sldId id="269" r:id="rId11"/>
    <p:sldId id="288" r:id="rId12"/>
    <p:sldId id="289" r:id="rId13"/>
    <p:sldId id="290" r:id="rId14"/>
    <p:sldId id="270" r:id="rId15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80808"/>
    <a:srgbClr val="FF9900"/>
    <a:srgbClr val="FFFF99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480" y="-4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saiz:Downloads:ggus-ticket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538764783180026"/>
          <c:y val="0.0623502659206992"/>
          <c:w val="0.897503285151117"/>
          <c:h val="0.829738154175458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Sheet2!$E$1</c:f>
              <c:strCache>
                <c:ptCount val="1"/>
                <c:pt idx="0">
                  <c:v>Total ALICE</c:v>
                </c:pt>
              </c:strCache>
            </c:strRef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9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Sheet2!$A$2:$A$338</c:f>
              <c:numCache>
                <c:formatCode>d\-mmm</c:formatCode>
                <c:ptCount val="337"/>
                <c:pt idx="0">
                  <c:v>41281.0</c:v>
                </c:pt>
                <c:pt idx="1">
                  <c:v>41288.0</c:v>
                </c:pt>
                <c:pt idx="2">
                  <c:v>41295.0</c:v>
                </c:pt>
                <c:pt idx="3">
                  <c:v>41302.0</c:v>
                </c:pt>
                <c:pt idx="4">
                  <c:v>41309.0</c:v>
                </c:pt>
                <c:pt idx="5">
                  <c:v>41316.0</c:v>
                </c:pt>
                <c:pt idx="6">
                  <c:v>41323.0</c:v>
                </c:pt>
                <c:pt idx="7">
                  <c:v>41330.0</c:v>
                </c:pt>
                <c:pt idx="8">
                  <c:v>41337.0</c:v>
                </c:pt>
                <c:pt idx="9">
                  <c:v>41344.0</c:v>
                </c:pt>
                <c:pt idx="10">
                  <c:v>41351.0</c:v>
                </c:pt>
                <c:pt idx="11">
                  <c:v>41358.0</c:v>
                </c:pt>
                <c:pt idx="12">
                  <c:v>41365.0</c:v>
                </c:pt>
                <c:pt idx="13">
                  <c:v>41372.0</c:v>
                </c:pt>
                <c:pt idx="14">
                  <c:v>41379.0</c:v>
                </c:pt>
                <c:pt idx="15">
                  <c:v>41386.0</c:v>
                </c:pt>
                <c:pt idx="16">
                  <c:v>41393.0</c:v>
                </c:pt>
                <c:pt idx="17">
                  <c:v>41400.0</c:v>
                </c:pt>
                <c:pt idx="18">
                  <c:v>41407.0</c:v>
                </c:pt>
                <c:pt idx="19">
                  <c:v>41414.0</c:v>
                </c:pt>
                <c:pt idx="20">
                  <c:v>41421.0</c:v>
                </c:pt>
                <c:pt idx="21">
                  <c:v>41428.0</c:v>
                </c:pt>
                <c:pt idx="22">
                  <c:v>41435.0</c:v>
                </c:pt>
                <c:pt idx="23">
                  <c:v>41442.0</c:v>
                </c:pt>
                <c:pt idx="24">
                  <c:v>41449.0</c:v>
                </c:pt>
                <c:pt idx="25">
                  <c:v>41456.0</c:v>
                </c:pt>
                <c:pt idx="26">
                  <c:v>41463.0</c:v>
                </c:pt>
                <c:pt idx="27">
                  <c:v>41470.0</c:v>
                </c:pt>
                <c:pt idx="28">
                  <c:v>41477.0</c:v>
                </c:pt>
                <c:pt idx="29">
                  <c:v>41484.0</c:v>
                </c:pt>
                <c:pt idx="30">
                  <c:v>41491.0</c:v>
                </c:pt>
                <c:pt idx="31">
                  <c:v>41498.0</c:v>
                </c:pt>
                <c:pt idx="32">
                  <c:v>41505.0</c:v>
                </c:pt>
                <c:pt idx="33">
                  <c:v>41512.0</c:v>
                </c:pt>
                <c:pt idx="34">
                  <c:v>41519.0</c:v>
                </c:pt>
                <c:pt idx="35">
                  <c:v>41526.0</c:v>
                </c:pt>
                <c:pt idx="36">
                  <c:v>41533.0</c:v>
                </c:pt>
                <c:pt idx="37">
                  <c:v>41540.0</c:v>
                </c:pt>
                <c:pt idx="38">
                  <c:v>41547.0</c:v>
                </c:pt>
                <c:pt idx="39">
                  <c:v>41554.0</c:v>
                </c:pt>
                <c:pt idx="40">
                  <c:v>41561.0</c:v>
                </c:pt>
                <c:pt idx="41">
                  <c:v>41568.0</c:v>
                </c:pt>
                <c:pt idx="42">
                  <c:v>41575.0</c:v>
                </c:pt>
                <c:pt idx="43">
                  <c:v>41582.0</c:v>
                </c:pt>
                <c:pt idx="44">
                  <c:v>41589.0</c:v>
                </c:pt>
                <c:pt idx="45">
                  <c:v>41596.0</c:v>
                </c:pt>
                <c:pt idx="46">
                  <c:v>41603.0</c:v>
                </c:pt>
                <c:pt idx="47">
                  <c:v>41610.0</c:v>
                </c:pt>
                <c:pt idx="48">
                  <c:v>41617.0</c:v>
                </c:pt>
                <c:pt idx="49">
                  <c:v>41624.0</c:v>
                </c:pt>
                <c:pt idx="50">
                  <c:v>41631.0</c:v>
                </c:pt>
                <c:pt idx="51">
                  <c:v>41638.0</c:v>
                </c:pt>
                <c:pt idx="52">
                  <c:v>41645.0</c:v>
                </c:pt>
                <c:pt idx="53">
                  <c:v>41652.0</c:v>
                </c:pt>
                <c:pt idx="54">
                  <c:v>41659.0</c:v>
                </c:pt>
                <c:pt idx="55">
                  <c:v>41666.0</c:v>
                </c:pt>
                <c:pt idx="56">
                  <c:v>41673.0</c:v>
                </c:pt>
                <c:pt idx="57">
                  <c:v>41680.0</c:v>
                </c:pt>
                <c:pt idx="58">
                  <c:v>41687.0</c:v>
                </c:pt>
                <c:pt idx="59">
                  <c:v>41694.0</c:v>
                </c:pt>
                <c:pt idx="60">
                  <c:v>41701.0</c:v>
                </c:pt>
                <c:pt idx="61">
                  <c:v>41708.0</c:v>
                </c:pt>
                <c:pt idx="62">
                  <c:v>41715.0</c:v>
                </c:pt>
                <c:pt idx="63">
                  <c:v>41722.0</c:v>
                </c:pt>
                <c:pt idx="64">
                  <c:v>41729.0</c:v>
                </c:pt>
                <c:pt idx="65">
                  <c:v>41736.0</c:v>
                </c:pt>
                <c:pt idx="66">
                  <c:v>41743.0</c:v>
                </c:pt>
                <c:pt idx="67">
                  <c:v>41750.0</c:v>
                </c:pt>
                <c:pt idx="68">
                  <c:v>41757.0</c:v>
                </c:pt>
                <c:pt idx="69">
                  <c:v>41764.0</c:v>
                </c:pt>
                <c:pt idx="70">
                  <c:v>41771.0</c:v>
                </c:pt>
                <c:pt idx="71">
                  <c:v>41778.0</c:v>
                </c:pt>
                <c:pt idx="72">
                  <c:v>41785.0</c:v>
                </c:pt>
                <c:pt idx="73">
                  <c:v>41792.0</c:v>
                </c:pt>
                <c:pt idx="74">
                  <c:v>41799.0</c:v>
                </c:pt>
                <c:pt idx="75">
                  <c:v>41806.0</c:v>
                </c:pt>
                <c:pt idx="76">
                  <c:v>41813.0</c:v>
                </c:pt>
                <c:pt idx="77">
                  <c:v>41820.0</c:v>
                </c:pt>
                <c:pt idx="78">
                  <c:v>41827.0</c:v>
                </c:pt>
                <c:pt idx="79">
                  <c:v>41834.0</c:v>
                </c:pt>
                <c:pt idx="80">
                  <c:v>41841.0</c:v>
                </c:pt>
                <c:pt idx="81">
                  <c:v>41848.0</c:v>
                </c:pt>
                <c:pt idx="82">
                  <c:v>41855.0</c:v>
                </c:pt>
                <c:pt idx="83">
                  <c:v>41862.0</c:v>
                </c:pt>
                <c:pt idx="84">
                  <c:v>41869.0</c:v>
                </c:pt>
                <c:pt idx="85">
                  <c:v>41876.0</c:v>
                </c:pt>
                <c:pt idx="86">
                  <c:v>41883.0</c:v>
                </c:pt>
                <c:pt idx="87">
                  <c:v>41890.0</c:v>
                </c:pt>
                <c:pt idx="88">
                  <c:v>41897.0</c:v>
                </c:pt>
                <c:pt idx="89">
                  <c:v>41904.0</c:v>
                </c:pt>
                <c:pt idx="90">
                  <c:v>41911.0</c:v>
                </c:pt>
                <c:pt idx="91">
                  <c:v>41918.0</c:v>
                </c:pt>
                <c:pt idx="92">
                  <c:v>41925.0</c:v>
                </c:pt>
                <c:pt idx="93">
                  <c:v>41932.0</c:v>
                </c:pt>
                <c:pt idx="94">
                  <c:v>41939.0</c:v>
                </c:pt>
                <c:pt idx="95">
                  <c:v>41946.0</c:v>
                </c:pt>
                <c:pt idx="96">
                  <c:v>41953.0</c:v>
                </c:pt>
                <c:pt idx="97">
                  <c:v>41960.0</c:v>
                </c:pt>
                <c:pt idx="98">
                  <c:v>41967.0</c:v>
                </c:pt>
                <c:pt idx="99">
                  <c:v>41974.0</c:v>
                </c:pt>
                <c:pt idx="100">
                  <c:v>41981.0</c:v>
                </c:pt>
                <c:pt idx="101">
                  <c:v>41988.0</c:v>
                </c:pt>
                <c:pt idx="102">
                  <c:v>41995.0</c:v>
                </c:pt>
                <c:pt idx="103">
                  <c:v>42002.0</c:v>
                </c:pt>
                <c:pt idx="104">
                  <c:v>42009.0</c:v>
                </c:pt>
                <c:pt idx="105">
                  <c:v>42016.0</c:v>
                </c:pt>
                <c:pt idx="106">
                  <c:v>42023.0</c:v>
                </c:pt>
                <c:pt idx="107">
                  <c:v>42030.0</c:v>
                </c:pt>
                <c:pt idx="108">
                  <c:v>42037.0</c:v>
                </c:pt>
                <c:pt idx="109">
                  <c:v>42044.0</c:v>
                </c:pt>
                <c:pt idx="110">
                  <c:v>42051.0</c:v>
                </c:pt>
                <c:pt idx="111">
                  <c:v>42058.0</c:v>
                </c:pt>
                <c:pt idx="112">
                  <c:v>42065.0</c:v>
                </c:pt>
                <c:pt idx="113">
                  <c:v>42072.0</c:v>
                </c:pt>
                <c:pt idx="114">
                  <c:v>42079.0</c:v>
                </c:pt>
                <c:pt idx="115">
                  <c:v>42086.0</c:v>
                </c:pt>
                <c:pt idx="116">
                  <c:v>42093.0</c:v>
                </c:pt>
                <c:pt idx="117">
                  <c:v>42100.0</c:v>
                </c:pt>
                <c:pt idx="118">
                  <c:v>42107.0</c:v>
                </c:pt>
                <c:pt idx="119">
                  <c:v>42114.0</c:v>
                </c:pt>
                <c:pt idx="120">
                  <c:v>42121.0</c:v>
                </c:pt>
                <c:pt idx="121">
                  <c:v>42128.0</c:v>
                </c:pt>
                <c:pt idx="122">
                  <c:v>42135.0</c:v>
                </c:pt>
                <c:pt idx="123">
                  <c:v>42142.0</c:v>
                </c:pt>
                <c:pt idx="124">
                  <c:v>42149.0</c:v>
                </c:pt>
                <c:pt idx="125">
                  <c:v>42156.0</c:v>
                </c:pt>
                <c:pt idx="126">
                  <c:v>42163.0</c:v>
                </c:pt>
                <c:pt idx="127">
                  <c:v>42170.0</c:v>
                </c:pt>
                <c:pt idx="128">
                  <c:v>42177.0</c:v>
                </c:pt>
                <c:pt idx="129">
                  <c:v>42184.0</c:v>
                </c:pt>
                <c:pt idx="130">
                  <c:v>42191.0</c:v>
                </c:pt>
                <c:pt idx="131">
                  <c:v>42198.0</c:v>
                </c:pt>
                <c:pt idx="132">
                  <c:v>42205.0</c:v>
                </c:pt>
                <c:pt idx="133">
                  <c:v>42212.0</c:v>
                </c:pt>
                <c:pt idx="134">
                  <c:v>42219.0</c:v>
                </c:pt>
                <c:pt idx="135">
                  <c:v>42226.0</c:v>
                </c:pt>
              </c:numCache>
            </c:numRef>
          </c:xVal>
          <c:yVal>
            <c:numRef>
              <c:f>Sheet2!$E$2:$E$338</c:f>
              <c:numCache>
                <c:formatCode>General</c:formatCode>
                <c:ptCount val="337"/>
                <c:pt idx="0">
                  <c:v>0.0</c:v>
                </c:pt>
                <c:pt idx="1">
                  <c:v>0.0</c:v>
                </c:pt>
                <c:pt idx="2">
                  <c:v>5.0</c:v>
                </c:pt>
                <c:pt idx="3">
                  <c:v>0.0</c:v>
                </c:pt>
                <c:pt idx="4">
                  <c:v>0.0</c:v>
                </c:pt>
                <c:pt idx="5">
                  <c:v>2.0</c:v>
                </c:pt>
                <c:pt idx="6">
                  <c:v>1.0</c:v>
                </c:pt>
                <c:pt idx="7">
                  <c:v>4.0</c:v>
                </c:pt>
                <c:pt idx="8">
                  <c:v>1.0</c:v>
                </c:pt>
                <c:pt idx="9">
                  <c:v>1.0</c:v>
                </c:pt>
                <c:pt idx="10">
                  <c:v>1.0</c:v>
                </c:pt>
                <c:pt idx="11">
                  <c:v>1.0</c:v>
                </c:pt>
                <c:pt idx="12">
                  <c:v>2.0</c:v>
                </c:pt>
                <c:pt idx="13">
                  <c:v>2.0</c:v>
                </c:pt>
                <c:pt idx="14">
                  <c:v>1.0</c:v>
                </c:pt>
                <c:pt idx="15">
                  <c:v>2.0</c:v>
                </c:pt>
                <c:pt idx="16">
                  <c:v>1.0</c:v>
                </c:pt>
                <c:pt idx="17">
                  <c:v>0.0</c:v>
                </c:pt>
                <c:pt idx="18">
                  <c:v>0.0</c:v>
                </c:pt>
                <c:pt idx="19">
                  <c:v>0.0</c:v>
                </c:pt>
                <c:pt idx="20">
                  <c:v>1.0</c:v>
                </c:pt>
                <c:pt idx="21">
                  <c:v>0.0</c:v>
                </c:pt>
                <c:pt idx="22">
                  <c:v>0.0</c:v>
                </c:pt>
                <c:pt idx="23">
                  <c:v>1.0</c:v>
                </c:pt>
                <c:pt idx="24">
                  <c:v>1.0</c:v>
                </c:pt>
                <c:pt idx="25">
                  <c:v>1.0</c:v>
                </c:pt>
                <c:pt idx="26">
                  <c:v>53.0</c:v>
                </c:pt>
                <c:pt idx="27">
                  <c:v>2.0</c:v>
                </c:pt>
                <c:pt idx="28">
                  <c:v>7.0</c:v>
                </c:pt>
                <c:pt idx="29">
                  <c:v>1.0</c:v>
                </c:pt>
                <c:pt idx="30">
                  <c:v>5.0</c:v>
                </c:pt>
                <c:pt idx="31">
                  <c:v>1.0</c:v>
                </c:pt>
                <c:pt idx="32">
                  <c:v>0.0</c:v>
                </c:pt>
                <c:pt idx="33">
                  <c:v>1.0</c:v>
                </c:pt>
                <c:pt idx="34">
                  <c:v>1.0</c:v>
                </c:pt>
                <c:pt idx="35">
                  <c:v>3.0</c:v>
                </c:pt>
                <c:pt idx="36">
                  <c:v>2.0</c:v>
                </c:pt>
                <c:pt idx="37">
                  <c:v>2.0</c:v>
                </c:pt>
                <c:pt idx="38">
                  <c:v>0.0</c:v>
                </c:pt>
                <c:pt idx="39">
                  <c:v>1.0</c:v>
                </c:pt>
                <c:pt idx="40">
                  <c:v>3.0</c:v>
                </c:pt>
                <c:pt idx="41">
                  <c:v>1.0</c:v>
                </c:pt>
                <c:pt idx="42">
                  <c:v>1.0</c:v>
                </c:pt>
                <c:pt idx="43">
                  <c:v>4.0</c:v>
                </c:pt>
                <c:pt idx="44">
                  <c:v>3.0</c:v>
                </c:pt>
                <c:pt idx="45">
                  <c:v>0.0</c:v>
                </c:pt>
                <c:pt idx="46">
                  <c:v>0.0</c:v>
                </c:pt>
                <c:pt idx="47">
                  <c:v>1.0</c:v>
                </c:pt>
                <c:pt idx="48">
                  <c:v>0.0</c:v>
                </c:pt>
                <c:pt idx="49">
                  <c:v>0.0</c:v>
                </c:pt>
                <c:pt idx="50">
                  <c:v>0.0</c:v>
                </c:pt>
                <c:pt idx="51">
                  <c:v>0.0</c:v>
                </c:pt>
                <c:pt idx="52">
                  <c:v>0.0</c:v>
                </c:pt>
                <c:pt idx="53">
                  <c:v>0.0</c:v>
                </c:pt>
                <c:pt idx="54">
                  <c:v>3.0</c:v>
                </c:pt>
                <c:pt idx="55">
                  <c:v>1.0</c:v>
                </c:pt>
                <c:pt idx="56">
                  <c:v>0.0</c:v>
                </c:pt>
                <c:pt idx="57">
                  <c:v>0.0</c:v>
                </c:pt>
                <c:pt idx="58">
                  <c:v>1.0</c:v>
                </c:pt>
                <c:pt idx="59">
                  <c:v>2.0</c:v>
                </c:pt>
                <c:pt idx="60">
                  <c:v>2.0</c:v>
                </c:pt>
                <c:pt idx="61">
                  <c:v>1.0</c:v>
                </c:pt>
                <c:pt idx="62">
                  <c:v>0.0</c:v>
                </c:pt>
                <c:pt idx="63">
                  <c:v>4.0</c:v>
                </c:pt>
                <c:pt idx="64">
                  <c:v>2.0</c:v>
                </c:pt>
                <c:pt idx="65">
                  <c:v>4.0</c:v>
                </c:pt>
                <c:pt idx="66">
                  <c:v>0.0</c:v>
                </c:pt>
                <c:pt idx="67">
                  <c:v>0.0</c:v>
                </c:pt>
                <c:pt idx="68">
                  <c:v>0.0</c:v>
                </c:pt>
                <c:pt idx="69">
                  <c:v>0.0</c:v>
                </c:pt>
                <c:pt idx="70">
                  <c:v>0.0</c:v>
                </c:pt>
                <c:pt idx="71">
                  <c:v>3.0</c:v>
                </c:pt>
                <c:pt idx="72">
                  <c:v>2.0</c:v>
                </c:pt>
                <c:pt idx="73">
                  <c:v>1.0</c:v>
                </c:pt>
                <c:pt idx="74">
                  <c:v>1.0</c:v>
                </c:pt>
                <c:pt idx="75">
                  <c:v>3.0</c:v>
                </c:pt>
                <c:pt idx="76">
                  <c:v>0.0</c:v>
                </c:pt>
                <c:pt idx="77">
                  <c:v>0.0</c:v>
                </c:pt>
                <c:pt idx="78">
                  <c:v>2.0</c:v>
                </c:pt>
                <c:pt idx="79">
                  <c:v>2.0</c:v>
                </c:pt>
                <c:pt idx="80">
                  <c:v>1.0</c:v>
                </c:pt>
                <c:pt idx="81">
                  <c:v>0.0</c:v>
                </c:pt>
                <c:pt idx="82">
                  <c:v>0.0</c:v>
                </c:pt>
                <c:pt idx="83">
                  <c:v>2.0</c:v>
                </c:pt>
                <c:pt idx="84">
                  <c:v>1.0</c:v>
                </c:pt>
                <c:pt idx="85">
                  <c:v>0.0</c:v>
                </c:pt>
                <c:pt idx="86">
                  <c:v>1.0</c:v>
                </c:pt>
                <c:pt idx="87">
                  <c:v>3.0</c:v>
                </c:pt>
                <c:pt idx="88">
                  <c:v>1.0</c:v>
                </c:pt>
                <c:pt idx="89">
                  <c:v>2.0</c:v>
                </c:pt>
                <c:pt idx="90">
                  <c:v>0.0</c:v>
                </c:pt>
                <c:pt idx="91">
                  <c:v>4.0</c:v>
                </c:pt>
                <c:pt idx="92">
                  <c:v>5.0</c:v>
                </c:pt>
                <c:pt idx="93">
                  <c:v>3.0</c:v>
                </c:pt>
                <c:pt idx="94">
                  <c:v>2.0</c:v>
                </c:pt>
                <c:pt idx="95">
                  <c:v>16.0</c:v>
                </c:pt>
                <c:pt idx="96">
                  <c:v>0.0</c:v>
                </c:pt>
                <c:pt idx="97">
                  <c:v>2.0</c:v>
                </c:pt>
                <c:pt idx="98">
                  <c:v>1.0</c:v>
                </c:pt>
                <c:pt idx="99">
                  <c:v>1.0</c:v>
                </c:pt>
                <c:pt idx="100">
                  <c:v>1.0</c:v>
                </c:pt>
                <c:pt idx="101">
                  <c:v>3.0</c:v>
                </c:pt>
                <c:pt idx="102">
                  <c:v>1.0</c:v>
                </c:pt>
                <c:pt idx="103">
                  <c:v>0.0</c:v>
                </c:pt>
                <c:pt idx="104">
                  <c:v>1.0</c:v>
                </c:pt>
                <c:pt idx="105">
                  <c:v>1.0</c:v>
                </c:pt>
                <c:pt idx="106">
                  <c:v>1.0</c:v>
                </c:pt>
                <c:pt idx="107">
                  <c:v>2.0</c:v>
                </c:pt>
                <c:pt idx="108">
                  <c:v>2.0</c:v>
                </c:pt>
                <c:pt idx="109">
                  <c:v>4.0</c:v>
                </c:pt>
                <c:pt idx="110">
                  <c:v>2.0</c:v>
                </c:pt>
                <c:pt idx="111">
                  <c:v>0.0</c:v>
                </c:pt>
                <c:pt idx="112">
                  <c:v>1.0</c:v>
                </c:pt>
                <c:pt idx="113">
                  <c:v>4.0</c:v>
                </c:pt>
                <c:pt idx="114">
                  <c:v>0.0</c:v>
                </c:pt>
                <c:pt idx="115">
                  <c:v>2.0</c:v>
                </c:pt>
                <c:pt idx="116">
                  <c:v>2.0</c:v>
                </c:pt>
                <c:pt idx="117">
                  <c:v>0.0</c:v>
                </c:pt>
                <c:pt idx="118">
                  <c:v>1.0</c:v>
                </c:pt>
                <c:pt idx="119">
                  <c:v>3.0</c:v>
                </c:pt>
                <c:pt idx="120">
                  <c:v>1.0</c:v>
                </c:pt>
                <c:pt idx="121">
                  <c:v>0.0</c:v>
                </c:pt>
                <c:pt idx="122">
                  <c:v>0.0</c:v>
                </c:pt>
                <c:pt idx="123">
                  <c:v>4.0</c:v>
                </c:pt>
                <c:pt idx="124">
                  <c:v>0.0</c:v>
                </c:pt>
                <c:pt idx="125">
                  <c:v>1.0</c:v>
                </c:pt>
                <c:pt idx="126">
                  <c:v>3.0</c:v>
                </c:pt>
                <c:pt idx="127">
                  <c:v>0.0</c:v>
                </c:pt>
                <c:pt idx="128">
                  <c:v>3.0</c:v>
                </c:pt>
                <c:pt idx="129">
                  <c:v>0.0</c:v>
                </c:pt>
                <c:pt idx="130">
                  <c:v>0.0</c:v>
                </c:pt>
                <c:pt idx="131">
                  <c:v>3.0</c:v>
                </c:pt>
                <c:pt idx="132">
                  <c:v>3.0</c:v>
                </c:pt>
                <c:pt idx="133">
                  <c:v>0.0</c:v>
                </c:pt>
                <c:pt idx="134">
                  <c:v>1.0</c:v>
                </c:pt>
                <c:pt idx="135">
                  <c:v>0.0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Sheet2!$I$1</c:f>
              <c:strCache>
                <c:ptCount val="1"/>
                <c:pt idx="0">
                  <c:v>Total ATLAS</c:v>
                </c:pt>
              </c:strCache>
            </c:strRef>
          </c:tx>
          <c:spPr>
            <a:ln w="12700">
              <a:solidFill>
                <a:srgbClr val="99336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20884"/>
              </a:solidFill>
              <a:ln>
                <a:solidFill>
                  <a:srgbClr val="993366"/>
                </a:solidFill>
                <a:prstDash val="solid"/>
              </a:ln>
            </c:spPr>
          </c:marker>
          <c:xVal>
            <c:numRef>
              <c:f>Sheet2!$A$2:$A$338</c:f>
              <c:numCache>
                <c:formatCode>d\-mmm</c:formatCode>
                <c:ptCount val="337"/>
                <c:pt idx="0">
                  <c:v>41281.0</c:v>
                </c:pt>
                <c:pt idx="1">
                  <c:v>41288.0</c:v>
                </c:pt>
                <c:pt idx="2">
                  <c:v>41295.0</c:v>
                </c:pt>
                <c:pt idx="3">
                  <c:v>41302.0</c:v>
                </c:pt>
                <c:pt idx="4">
                  <c:v>41309.0</c:v>
                </c:pt>
                <c:pt idx="5">
                  <c:v>41316.0</c:v>
                </c:pt>
                <c:pt idx="6">
                  <c:v>41323.0</c:v>
                </c:pt>
                <c:pt idx="7">
                  <c:v>41330.0</c:v>
                </c:pt>
                <c:pt idx="8">
                  <c:v>41337.0</c:v>
                </c:pt>
                <c:pt idx="9">
                  <c:v>41344.0</c:v>
                </c:pt>
                <c:pt idx="10">
                  <c:v>41351.0</c:v>
                </c:pt>
                <c:pt idx="11">
                  <c:v>41358.0</c:v>
                </c:pt>
                <c:pt idx="12">
                  <c:v>41365.0</c:v>
                </c:pt>
                <c:pt idx="13">
                  <c:v>41372.0</c:v>
                </c:pt>
                <c:pt idx="14">
                  <c:v>41379.0</c:v>
                </c:pt>
                <c:pt idx="15">
                  <c:v>41386.0</c:v>
                </c:pt>
                <c:pt idx="16">
                  <c:v>41393.0</c:v>
                </c:pt>
                <c:pt idx="17">
                  <c:v>41400.0</c:v>
                </c:pt>
                <c:pt idx="18">
                  <c:v>41407.0</c:v>
                </c:pt>
                <c:pt idx="19">
                  <c:v>41414.0</c:v>
                </c:pt>
                <c:pt idx="20">
                  <c:v>41421.0</c:v>
                </c:pt>
                <c:pt idx="21">
                  <c:v>41428.0</c:v>
                </c:pt>
                <c:pt idx="22">
                  <c:v>41435.0</c:v>
                </c:pt>
                <c:pt idx="23">
                  <c:v>41442.0</c:v>
                </c:pt>
                <c:pt idx="24">
                  <c:v>41449.0</c:v>
                </c:pt>
                <c:pt idx="25">
                  <c:v>41456.0</c:v>
                </c:pt>
                <c:pt idx="26">
                  <c:v>41463.0</c:v>
                </c:pt>
                <c:pt idx="27">
                  <c:v>41470.0</c:v>
                </c:pt>
                <c:pt idx="28">
                  <c:v>41477.0</c:v>
                </c:pt>
                <c:pt idx="29">
                  <c:v>41484.0</c:v>
                </c:pt>
                <c:pt idx="30">
                  <c:v>41491.0</c:v>
                </c:pt>
                <c:pt idx="31">
                  <c:v>41498.0</c:v>
                </c:pt>
                <c:pt idx="32">
                  <c:v>41505.0</c:v>
                </c:pt>
                <c:pt idx="33">
                  <c:v>41512.0</c:v>
                </c:pt>
                <c:pt idx="34">
                  <c:v>41519.0</c:v>
                </c:pt>
                <c:pt idx="35">
                  <c:v>41526.0</c:v>
                </c:pt>
                <c:pt idx="36">
                  <c:v>41533.0</c:v>
                </c:pt>
                <c:pt idx="37">
                  <c:v>41540.0</c:v>
                </c:pt>
                <c:pt idx="38">
                  <c:v>41547.0</c:v>
                </c:pt>
                <c:pt idx="39">
                  <c:v>41554.0</c:v>
                </c:pt>
                <c:pt idx="40">
                  <c:v>41561.0</c:v>
                </c:pt>
                <c:pt idx="41">
                  <c:v>41568.0</c:v>
                </c:pt>
                <c:pt idx="42">
                  <c:v>41575.0</c:v>
                </c:pt>
                <c:pt idx="43">
                  <c:v>41582.0</c:v>
                </c:pt>
                <c:pt idx="44">
                  <c:v>41589.0</c:v>
                </c:pt>
                <c:pt idx="45">
                  <c:v>41596.0</c:v>
                </c:pt>
                <c:pt idx="46">
                  <c:v>41603.0</c:v>
                </c:pt>
                <c:pt idx="47">
                  <c:v>41610.0</c:v>
                </c:pt>
                <c:pt idx="48">
                  <c:v>41617.0</c:v>
                </c:pt>
                <c:pt idx="49">
                  <c:v>41624.0</c:v>
                </c:pt>
                <c:pt idx="50">
                  <c:v>41631.0</c:v>
                </c:pt>
                <c:pt idx="51">
                  <c:v>41638.0</c:v>
                </c:pt>
                <c:pt idx="52">
                  <c:v>41645.0</c:v>
                </c:pt>
                <c:pt idx="53">
                  <c:v>41652.0</c:v>
                </c:pt>
                <c:pt idx="54">
                  <c:v>41659.0</c:v>
                </c:pt>
                <c:pt idx="55">
                  <c:v>41666.0</c:v>
                </c:pt>
                <c:pt idx="56">
                  <c:v>41673.0</c:v>
                </c:pt>
                <c:pt idx="57">
                  <c:v>41680.0</c:v>
                </c:pt>
                <c:pt idx="58">
                  <c:v>41687.0</c:v>
                </c:pt>
                <c:pt idx="59">
                  <c:v>41694.0</c:v>
                </c:pt>
                <c:pt idx="60">
                  <c:v>41701.0</c:v>
                </c:pt>
                <c:pt idx="61">
                  <c:v>41708.0</c:v>
                </c:pt>
                <c:pt idx="62">
                  <c:v>41715.0</c:v>
                </c:pt>
                <c:pt idx="63">
                  <c:v>41722.0</c:v>
                </c:pt>
                <c:pt idx="64">
                  <c:v>41729.0</c:v>
                </c:pt>
                <c:pt idx="65">
                  <c:v>41736.0</c:v>
                </c:pt>
                <c:pt idx="66">
                  <c:v>41743.0</c:v>
                </c:pt>
                <c:pt idx="67">
                  <c:v>41750.0</c:v>
                </c:pt>
                <c:pt idx="68">
                  <c:v>41757.0</c:v>
                </c:pt>
                <c:pt idx="69">
                  <c:v>41764.0</c:v>
                </c:pt>
                <c:pt idx="70">
                  <c:v>41771.0</c:v>
                </c:pt>
                <c:pt idx="71">
                  <c:v>41778.0</c:v>
                </c:pt>
                <c:pt idx="72">
                  <c:v>41785.0</c:v>
                </c:pt>
                <c:pt idx="73">
                  <c:v>41792.0</c:v>
                </c:pt>
                <c:pt idx="74">
                  <c:v>41799.0</c:v>
                </c:pt>
                <c:pt idx="75">
                  <c:v>41806.0</c:v>
                </c:pt>
                <c:pt idx="76">
                  <c:v>41813.0</c:v>
                </c:pt>
                <c:pt idx="77">
                  <c:v>41820.0</c:v>
                </c:pt>
                <c:pt idx="78">
                  <c:v>41827.0</c:v>
                </c:pt>
                <c:pt idx="79">
                  <c:v>41834.0</c:v>
                </c:pt>
                <c:pt idx="80">
                  <c:v>41841.0</c:v>
                </c:pt>
                <c:pt idx="81">
                  <c:v>41848.0</c:v>
                </c:pt>
                <c:pt idx="82">
                  <c:v>41855.0</c:v>
                </c:pt>
                <c:pt idx="83">
                  <c:v>41862.0</c:v>
                </c:pt>
                <c:pt idx="84">
                  <c:v>41869.0</c:v>
                </c:pt>
                <c:pt idx="85">
                  <c:v>41876.0</c:v>
                </c:pt>
                <c:pt idx="86">
                  <c:v>41883.0</c:v>
                </c:pt>
                <c:pt idx="87">
                  <c:v>41890.0</c:v>
                </c:pt>
                <c:pt idx="88">
                  <c:v>41897.0</c:v>
                </c:pt>
                <c:pt idx="89">
                  <c:v>41904.0</c:v>
                </c:pt>
                <c:pt idx="90">
                  <c:v>41911.0</c:v>
                </c:pt>
                <c:pt idx="91">
                  <c:v>41918.0</c:v>
                </c:pt>
                <c:pt idx="92">
                  <c:v>41925.0</c:v>
                </c:pt>
                <c:pt idx="93">
                  <c:v>41932.0</c:v>
                </c:pt>
                <c:pt idx="94">
                  <c:v>41939.0</c:v>
                </c:pt>
                <c:pt idx="95">
                  <c:v>41946.0</c:v>
                </c:pt>
                <c:pt idx="96">
                  <c:v>41953.0</c:v>
                </c:pt>
                <c:pt idx="97">
                  <c:v>41960.0</c:v>
                </c:pt>
                <c:pt idx="98">
                  <c:v>41967.0</c:v>
                </c:pt>
                <c:pt idx="99">
                  <c:v>41974.0</c:v>
                </c:pt>
                <c:pt idx="100">
                  <c:v>41981.0</c:v>
                </c:pt>
                <c:pt idx="101">
                  <c:v>41988.0</c:v>
                </c:pt>
                <c:pt idx="102">
                  <c:v>41995.0</c:v>
                </c:pt>
                <c:pt idx="103">
                  <c:v>42002.0</c:v>
                </c:pt>
                <c:pt idx="104">
                  <c:v>42009.0</c:v>
                </c:pt>
                <c:pt idx="105">
                  <c:v>42016.0</c:v>
                </c:pt>
                <c:pt idx="106">
                  <c:v>42023.0</c:v>
                </c:pt>
                <c:pt idx="107">
                  <c:v>42030.0</c:v>
                </c:pt>
                <c:pt idx="108">
                  <c:v>42037.0</c:v>
                </c:pt>
                <c:pt idx="109">
                  <c:v>42044.0</c:v>
                </c:pt>
                <c:pt idx="110">
                  <c:v>42051.0</c:v>
                </c:pt>
                <c:pt idx="111">
                  <c:v>42058.0</c:v>
                </c:pt>
                <c:pt idx="112">
                  <c:v>42065.0</c:v>
                </c:pt>
                <c:pt idx="113">
                  <c:v>42072.0</c:v>
                </c:pt>
                <c:pt idx="114">
                  <c:v>42079.0</c:v>
                </c:pt>
                <c:pt idx="115">
                  <c:v>42086.0</c:v>
                </c:pt>
                <c:pt idx="116">
                  <c:v>42093.0</c:v>
                </c:pt>
                <c:pt idx="117">
                  <c:v>42100.0</c:v>
                </c:pt>
                <c:pt idx="118">
                  <c:v>42107.0</c:v>
                </c:pt>
                <c:pt idx="119">
                  <c:v>42114.0</c:v>
                </c:pt>
                <c:pt idx="120">
                  <c:v>42121.0</c:v>
                </c:pt>
                <c:pt idx="121">
                  <c:v>42128.0</c:v>
                </c:pt>
                <c:pt idx="122">
                  <c:v>42135.0</c:v>
                </c:pt>
                <c:pt idx="123">
                  <c:v>42142.0</c:v>
                </c:pt>
                <c:pt idx="124">
                  <c:v>42149.0</c:v>
                </c:pt>
                <c:pt idx="125">
                  <c:v>42156.0</c:v>
                </c:pt>
                <c:pt idx="126">
                  <c:v>42163.0</c:v>
                </c:pt>
                <c:pt idx="127">
                  <c:v>42170.0</c:v>
                </c:pt>
                <c:pt idx="128">
                  <c:v>42177.0</c:v>
                </c:pt>
                <c:pt idx="129">
                  <c:v>42184.0</c:v>
                </c:pt>
                <c:pt idx="130">
                  <c:v>42191.0</c:v>
                </c:pt>
                <c:pt idx="131">
                  <c:v>42198.0</c:v>
                </c:pt>
                <c:pt idx="132">
                  <c:v>42205.0</c:v>
                </c:pt>
                <c:pt idx="133">
                  <c:v>42212.0</c:v>
                </c:pt>
                <c:pt idx="134">
                  <c:v>42219.0</c:v>
                </c:pt>
                <c:pt idx="135">
                  <c:v>42226.0</c:v>
                </c:pt>
              </c:numCache>
            </c:numRef>
          </c:xVal>
          <c:yVal>
            <c:numRef>
              <c:f>Sheet2!$I$2:$I$338</c:f>
              <c:numCache>
                <c:formatCode>General</c:formatCode>
                <c:ptCount val="337"/>
                <c:pt idx="0">
                  <c:v>16.0</c:v>
                </c:pt>
                <c:pt idx="1">
                  <c:v>29.0</c:v>
                </c:pt>
                <c:pt idx="2">
                  <c:v>47.0</c:v>
                </c:pt>
                <c:pt idx="3">
                  <c:v>44.0</c:v>
                </c:pt>
                <c:pt idx="4">
                  <c:v>37.0</c:v>
                </c:pt>
                <c:pt idx="5">
                  <c:v>42.0</c:v>
                </c:pt>
                <c:pt idx="6">
                  <c:v>34.0</c:v>
                </c:pt>
                <c:pt idx="7">
                  <c:v>24.0</c:v>
                </c:pt>
                <c:pt idx="8">
                  <c:v>30.0</c:v>
                </c:pt>
                <c:pt idx="9">
                  <c:v>38.0</c:v>
                </c:pt>
                <c:pt idx="10">
                  <c:v>37.0</c:v>
                </c:pt>
                <c:pt idx="11">
                  <c:v>46.0</c:v>
                </c:pt>
                <c:pt idx="12">
                  <c:v>35.0</c:v>
                </c:pt>
                <c:pt idx="13">
                  <c:v>35.0</c:v>
                </c:pt>
                <c:pt idx="14">
                  <c:v>30.0</c:v>
                </c:pt>
                <c:pt idx="15">
                  <c:v>24.0</c:v>
                </c:pt>
                <c:pt idx="16">
                  <c:v>35.0</c:v>
                </c:pt>
                <c:pt idx="17">
                  <c:v>24.0</c:v>
                </c:pt>
                <c:pt idx="18">
                  <c:v>19.0</c:v>
                </c:pt>
                <c:pt idx="19">
                  <c:v>54.0</c:v>
                </c:pt>
                <c:pt idx="20">
                  <c:v>25.0</c:v>
                </c:pt>
                <c:pt idx="21">
                  <c:v>12.0</c:v>
                </c:pt>
                <c:pt idx="22">
                  <c:v>31.0</c:v>
                </c:pt>
                <c:pt idx="23">
                  <c:v>16.0</c:v>
                </c:pt>
                <c:pt idx="24">
                  <c:v>34.0</c:v>
                </c:pt>
                <c:pt idx="25">
                  <c:v>29.0</c:v>
                </c:pt>
                <c:pt idx="26">
                  <c:v>58.0</c:v>
                </c:pt>
                <c:pt idx="27">
                  <c:v>36.0</c:v>
                </c:pt>
                <c:pt idx="28">
                  <c:v>17.0</c:v>
                </c:pt>
                <c:pt idx="29">
                  <c:v>32.0</c:v>
                </c:pt>
                <c:pt idx="30">
                  <c:v>22.0</c:v>
                </c:pt>
                <c:pt idx="31">
                  <c:v>32.0</c:v>
                </c:pt>
                <c:pt idx="32">
                  <c:v>24.0</c:v>
                </c:pt>
                <c:pt idx="33">
                  <c:v>33.0</c:v>
                </c:pt>
                <c:pt idx="34">
                  <c:v>28.0</c:v>
                </c:pt>
                <c:pt idx="35">
                  <c:v>21.0</c:v>
                </c:pt>
                <c:pt idx="36">
                  <c:v>37.0</c:v>
                </c:pt>
                <c:pt idx="37">
                  <c:v>35.0</c:v>
                </c:pt>
                <c:pt idx="38">
                  <c:v>30.0</c:v>
                </c:pt>
                <c:pt idx="39">
                  <c:v>37.0</c:v>
                </c:pt>
                <c:pt idx="40">
                  <c:v>45.0</c:v>
                </c:pt>
                <c:pt idx="41">
                  <c:v>29.0</c:v>
                </c:pt>
                <c:pt idx="42">
                  <c:v>25.0</c:v>
                </c:pt>
                <c:pt idx="43">
                  <c:v>20.0</c:v>
                </c:pt>
                <c:pt idx="44">
                  <c:v>36.0</c:v>
                </c:pt>
                <c:pt idx="45">
                  <c:v>26.0</c:v>
                </c:pt>
                <c:pt idx="46">
                  <c:v>33.0</c:v>
                </c:pt>
                <c:pt idx="47">
                  <c:v>31.0</c:v>
                </c:pt>
                <c:pt idx="48">
                  <c:v>20.0</c:v>
                </c:pt>
                <c:pt idx="49">
                  <c:v>2.0</c:v>
                </c:pt>
                <c:pt idx="50">
                  <c:v>14.0</c:v>
                </c:pt>
                <c:pt idx="51">
                  <c:v>16.0</c:v>
                </c:pt>
                <c:pt idx="52">
                  <c:v>35.0</c:v>
                </c:pt>
                <c:pt idx="53">
                  <c:v>24.0</c:v>
                </c:pt>
                <c:pt idx="54">
                  <c:v>30.0</c:v>
                </c:pt>
                <c:pt idx="55">
                  <c:v>30.0</c:v>
                </c:pt>
                <c:pt idx="56">
                  <c:v>27.0</c:v>
                </c:pt>
                <c:pt idx="57">
                  <c:v>37.0</c:v>
                </c:pt>
                <c:pt idx="58">
                  <c:v>19.0</c:v>
                </c:pt>
                <c:pt idx="59">
                  <c:v>23.0</c:v>
                </c:pt>
                <c:pt idx="60">
                  <c:v>24.0</c:v>
                </c:pt>
                <c:pt idx="61">
                  <c:v>24.0</c:v>
                </c:pt>
                <c:pt idx="62">
                  <c:v>25.0</c:v>
                </c:pt>
                <c:pt idx="63">
                  <c:v>21.0</c:v>
                </c:pt>
                <c:pt idx="64">
                  <c:v>23.0</c:v>
                </c:pt>
                <c:pt idx="65">
                  <c:v>24.0</c:v>
                </c:pt>
                <c:pt idx="66">
                  <c:v>30.0</c:v>
                </c:pt>
                <c:pt idx="67">
                  <c:v>21.0</c:v>
                </c:pt>
                <c:pt idx="68">
                  <c:v>34.0</c:v>
                </c:pt>
                <c:pt idx="69">
                  <c:v>25.0</c:v>
                </c:pt>
                <c:pt idx="70">
                  <c:v>21.0</c:v>
                </c:pt>
                <c:pt idx="71">
                  <c:v>31.0</c:v>
                </c:pt>
                <c:pt idx="72">
                  <c:v>26.0</c:v>
                </c:pt>
                <c:pt idx="73">
                  <c:v>18.0</c:v>
                </c:pt>
                <c:pt idx="74">
                  <c:v>31.0</c:v>
                </c:pt>
                <c:pt idx="75">
                  <c:v>26.0</c:v>
                </c:pt>
                <c:pt idx="76">
                  <c:v>25.0</c:v>
                </c:pt>
                <c:pt idx="77">
                  <c:v>28.0</c:v>
                </c:pt>
                <c:pt idx="78">
                  <c:v>29.0</c:v>
                </c:pt>
                <c:pt idx="79">
                  <c:v>33.0</c:v>
                </c:pt>
                <c:pt idx="80">
                  <c:v>44.0</c:v>
                </c:pt>
                <c:pt idx="81">
                  <c:v>23.0</c:v>
                </c:pt>
                <c:pt idx="82">
                  <c:v>23.0</c:v>
                </c:pt>
                <c:pt idx="83">
                  <c:v>21.0</c:v>
                </c:pt>
                <c:pt idx="84">
                  <c:v>29.0</c:v>
                </c:pt>
                <c:pt idx="85">
                  <c:v>49.0</c:v>
                </c:pt>
                <c:pt idx="86">
                  <c:v>17.0</c:v>
                </c:pt>
                <c:pt idx="87">
                  <c:v>25.0</c:v>
                </c:pt>
                <c:pt idx="88">
                  <c:v>30.0</c:v>
                </c:pt>
                <c:pt idx="89">
                  <c:v>33.0</c:v>
                </c:pt>
                <c:pt idx="90">
                  <c:v>26.0</c:v>
                </c:pt>
                <c:pt idx="91">
                  <c:v>31.0</c:v>
                </c:pt>
                <c:pt idx="92">
                  <c:v>17.0</c:v>
                </c:pt>
                <c:pt idx="93">
                  <c:v>24.0</c:v>
                </c:pt>
                <c:pt idx="94">
                  <c:v>28.0</c:v>
                </c:pt>
                <c:pt idx="95">
                  <c:v>20.0</c:v>
                </c:pt>
                <c:pt idx="96">
                  <c:v>23.0</c:v>
                </c:pt>
                <c:pt idx="97">
                  <c:v>27.0</c:v>
                </c:pt>
                <c:pt idx="98">
                  <c:v>30.0</c:v>
                </c:pt>
                <c:pt idx="99">
                  <c:v>14.0</c:v>
                </c:pt>
                <c:pt idx="100">
                  <c:v>22.0</c:v>
                </c:pt>
                <c:pt idx="101">
                  <c:v>22.0</c:v>
                </c:pt>
                <c:pt idx="102">
                  <c:v>18.0</c:v>
                </c:pt>
                <c:pt idx="103">
                  <c:v>11.0</c:v>
                </c:pt>
                <c:pt idx="104">
                  <c:v>13.0</c:v>
                </c:pt>
                <c:pt idx="105">
                  <c:v>19.0</c:v>
                </c:pt>
                <c:pt idx="106">
                  <c:v>11.0</c:v>
                </c:pt>
                <c:pt idx="107">
                  <c:v>16.0</c:v>
                </c:pt>
                <c:pt idx="108">
                  <c:v>9.0</c:v>
                </c:pt>
                <c:pt idx="109">
                  <c:v>17.0</c:v>
                </c:pt>
                <c:pt idx="110">
                  <c:v>16.0</c:v>
                </c:pt>
                <c:pt idx="111">
                  <c:v>12.0</c:v>
                </c:pt>
                <c:pt idx="112">
                  <c:v>28.0</c:v>
                </c:pt>
                <c:pt idx="113">
                  <c:v>26.0</c:v>
                </c:pt>
                <c:pt idx="114">
                  <c:v>27.0</c:v>
                </c:pt>
                <c:pt idx="115">
                  <c:v>23.0</c:v>
                </c:pt>
                <c:pt idx="116">
                  <c:v>16.0</c:v>
                </c:pt>
                <c:pt idx="117">
                  <c:v>17.0</c:v>
                </c:pt>
                <c:pt idx="118">
                  <c:v>23.0</c:v>
                </c:pt>
                <c:pt idx="119">
                  <c:v>19.0</c:v>
                </c:pt>
                <c:pt idx="120">
                  <c:v>15.0</c:v>
                </c:pt>
                <c:pt idx="121">
                  <c:v>18.0</c:v>
                </c:pt>
                <c:pt idx="122">
                  <c:v>18.0</c:v>
                </c:pt>
                <c:pt idx="123">
                  <c:v>13.0</c:v>
                </c:pt>
                <c:pt idx="124">
                  <c:v>25.0</c:v>
                </c:pt>
                <c:pt idx="125">
                  <c:v>29.0</c:v>
                </c:pt>
                <c:pt idx="126">
                  <c:v>24.0</c:v>
                </c:pt>
                <c:pt idx="127">
                  <c:v>17.0</c:v>
                </c:pt>
                <c:pt idx="128">
                  <c:v>18.0</c:v>
                </c:pt>
                <c:pt idx="129">
                  <c:v>18.0</c:v>
                </c:pt>
                <c:pt idx="130">
                  <c:v>33.0</c:v>
                </c:pt>
                <c:pt idx="131">
                  <c:v>25.0</c:v>
                </c:pt>
                <c:pt idx="132">
                  <c:v>5.0</c:v>
                </c:pt>
                <c:pt idx="133">
                  <c:v>15.0</c:v>
                </c:pt>
                <c:pt idx="134">
                  <c:v>16.0</c:v>
                </c:pt>
                <c:pt idx="135">
                  <c:v>15.0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Sheet2!$M$1</c:f>
              <c:strCache>
                <c:ptCount val="1"/>
                <c:pt idx="0">
                  <c:v>Total CMS</c:v>
                </c:pt>
              </c:strCache>
            </c:strRef>
          </c:tx>
          <c:spPr>
            <a:ln w="12700">
              <a:solidFill>
                <a:srgbClr val="006411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1FB714"/>
              </a:solidFill>
              <a:ln>
                <a:solidFill>
                  <a:srgbClr val="006411"/>
                </a:solidFill>
                <a:prstDash val="solid"/>
              </a:ln>
            </c:spPr>
          </c:marker>
          <c:xVal>
            <c:numRef>
              <c:f>Sheet2!$A$2:$A$338</c:f>
              <c:numCache>
                <c:formatCode>d\-mmm</c:formatCode>
                <c:ptCount val="337"/>
                <c:pt idx="0">
                  <c:v>41281.0</c:v>
                </c:pt>
                <c:pt idx="1">
                  <c:v>41288.0</c:v>
                </c:pt>
                <c:pt idx="2">
                  <c:v>41295.0</c:v>
                </c:pt>
                <c:pt idx="3">
                  <c:v>41302.0</c:v>
                </c:pt>
                <c:pt idx="4">
                  <c:v>41309.0</c:v>
                </c:pt>
                <c:pt idx="5">
                  <c:v>41316.0</c:v>
                </c:pt>
                <c:pt idx="6">
                  <c:v>41323.0</c:v>
                </c:pt>
                <c:pt idx="7">
                  <c:v>41330.0</c:v>
                </c:pt>
                <c:pt idx="8">
                  <c:v>41337.0</c:v>
                </c:pt>
                <c:pt idx="9">
                  <c:v>41344.0</c:v>
                </c:pt>
                <c:pt idx="10">
                  <c:v>41351.0</c:v>
                </c:pt>
                <c:pt idx="11">
                  <c:v>41358.0</c:v>
                </c:pt>
                <c:pt idx="12">
                  <c:v>41365.0</c:v>
                </c:pt>
                <c:pt idx="13">
                  <c:v>41372.0</c:v>
                </c:pt>
                <c:pt idx="14">
                  <c:v>41379.0</c:v>
                </c:pt>
                <c:pt idx="15">
                  <c:v>41386.0</c:v>
                </c:pt>
                <c:pt idx="16">
                  <c:v>41393.0</c:v>
                </c:pt>
                <c:pt idx="17">
                  <c:v>41400.0</c:v>
                </c:pt>
                <c:pt idx="18">
                  <c:v>41407.0</c:v>
                </c:pt>
                <c:pt idx="19">
                  <c:v>41414.0</c:v>
                </c:pt>
                <c:pt idx="20">
                  <c:v>41421.0</c:v>
                </c:pt>
                <c:pt idx="21">
                  <c:v>41428.0</c:v>
                </c:pt>
                <c:pt idx="22">
                  <c:v>41435.0</c:v>
                </c:pt>
                <c:pt idx="23">
                  <c:v>41442.0</c:v>
                </c:pt>
                <c:pt idx="24">
                  <c:v>41449.0</c:v>
                </c:pt>
                <c:pt idx="25">
                  <c:v>41456.0</c:v>
                </c:pt>
                <c:pt idx="26">
                  <c:v>41463.0</c:v>
                </c:pt>
                <c:pt idx="27">
                  <c:v>41470.0</c:v>
                </c:pt>
                <c:pt idx="28">
                  <c:v>41477.0</c:v>
                </c:pt>
                <c:pt idx="29">
                  <c:v>41484.0</c:v>
                </c:pt>
                <c:pt idx="30">
                  <c:v>41491.0</c:v>
                </c:pt>
                <c:pt idx="31">
                  <c:v>41498.0</c:v>
                </c:pt>
                <c:pt idx="32">
                  <c:v>41505.0</c:v>
                </c:pt>
                <c:pt idx="33">
                  <c:v>41512.0</c:v>
                </c:pt>
                <c:pt idx="34">
                  <c:v>41519.0</c:v>
                </c:pt>
                <c:pt idx="35">
                  <c:v>41526.0</c:v>
                </c:pt>
                <c:pt idx="36">
                  <c:v>41533.0</c:v>
                </c:pt>
                <c:pt idx="37">
                  <c:v>41540.0</c:v>
                </c:pt>
                <c:pt idx="38">
                  <c:v>41547.0</c:v>
                </c:pt>
                <c:pt idx="39">
                  <c:v>41554.0</c:v>
                </c:pt>
                <c:pt idx="40">
                  <c:v>41561.0</c:v>
                </c:pt>
                <c:pt idx="41">
                  <c:v>41568.0</c:v>
                </c:pt>
                <c:pt idx="42">
                  <c:v>41575.0</c:v>
                </c:pt>
                <c:pt idx="43">
                  <c:v>41582.0</c:v>
                </c:pt>
                <c:pt idx="44">
                  <c:v>41589.0</c:v>
                </c:pt>
                <c:pt idx="45">
                  <c:v>41596.0</c:v>
                </c:pt>
                <c:pt idx="46">
                  <c:v>41603.0</c:v>
                </c:pt>
                <c:pt idx="47">
                  <c:v>41610.0</c:v>
                </c:pt>
                <c:pt idx="48">
                  <c:v>41617.0</c:v>
                </c:pt>
                <c:pt idx="49">
                  <c:v>41624.0</c:v>
                </c:pt>
                <c:pt idx="50">
                  <c:v>41631.0</c:v>
                </c:pt>
                <c:pt idx="51">
                  <c:v>41638.0</c:v>
                </c:pt>
                <c:pt idx="52">
                  <c:v>41645.0</c:v>
                </c:pt>
                <c:pt idx="53">
                  <c:v>41652.0</c:v>
                </c:pt>
                <c:pt idx="54">
                  <c:v>41659.0</c:v>
                </c:pt>
                <c:pt idx="55">
                  <c:v>41666.0</c:v>
                </c:pt>
                <c:pt idx="56">
                  <c:v>41673.0</c:v>
                </c:pt>
                <c:pt idx="57">
                  <c:v>41680.0</c:v>
                </c:pt>
                <c:pt idx="58">
                  <c:v>41687.0</c:v>
                </c:pt>
                <c:pt idx="59">
                  <c:v>41694.0</c:v>
                </c:pt>
                <c:pt idx="60">
                  <c:v>41701.0</c:v>
                </c:pt>
                <c:pt idx="61">
                  <c:v>41708.0</c:v>
                </c:pt>
                <c:pt idx="62">
                  <c:v>41715.0</c:v>
                </c:pt>
                <c:pt idx="63">
                  <c:v>41722.0</c:v>
                </c:pt>
                <c:pt idx="64">
                  <c:v>41729.0</c:v>
                </c:pt>
                <c:pt idx="65">
                  <c:v>41736.0</c:v>
                </c:pt>
                <c:pt idx="66">
                  <c:v>41743.0</c:v>
                </c:pt>
                <c:pt idx="67">
                  <c:v>41750.0</c:v>
                </c:pt>
                <c:pt idx="68">
                  <c:v>41757.0</c:v>
                </c:pt>
                <c:pt idx="69">
                  <c:v>41764.0</c:v>
                </c:pt>
                <c:pt idx="70">
                  <c:v>41771.0</c:v>
                </c:pt>
                <c:pt idx="71">
                  <c:v>41778.0</c:v>
                </c:pt>
                <c:pt idx="72">
                  <c:v>41785.0</c:v>
                </c:pt>
                <c:pt idx="73">
                  <c:v>41792.0</c:v>
                </c:pt>
                <c:pt idx="74">
                  <c:v>41799.0</c:v>
                </c:pt>
                <c:pt idx="75">
                  <c:v>41806.0</c:v>
                </c:pt>
                <c:pt idx="76">
                  <c:v>41813.0</c:v>
                </c:pt>
                <c:pt idx="77">
                  <c:v>41820.0</c:v>
                </c:pt>
                <c:pt idx="78">
                  <c:v>41827.0</c:v>
                </c:pt>
                <c:pt idx="79">
                  <c:v>41834.0</c:v>
                </c:pt>
                <c:pt idx="80">
                  <c:v>41841.0</c:v>
                </c:pt>
                <c:pt idx="81">
                  <c:v>41848.0</c:v>
                </c:pt>
                <c:pt idx="82">
                  <c:v>41855.0</c:v>
                </c:pt>
                <c:pt idx="83">
                  <c:v>41862.0</c:v>
                </c:pt>
                <c:pt idx="84">
                  <c:v>41869.0</c:v>
                </c:pt>
                <c:pt idx="85">
                  <c:v>41876.0</c:v>
                </c:pt>
                <c:pt idx="86">
                  <c:v>41883.0</c:v>
                </c:pt>
                <c:pt idx="87">
                  <c:v>41890.0</c:v>
                </c:pt>
                <c:pt idx="88">
                  <c:v>41897.0</c:v>
                </c:pt>
                <c:pt idx="89">
                  <c:v>41904.0</c:v>
                </c:pt>
                <c:pt idx="90">
                  <c:v>41911.0</c:v>
                </c:pt>
                <c:pt idx="91">
                  <c:v>41918.0</c:v>
                </c:pt>
                <c:pt idx="92">
                  <c:v>41925.0</c:v>
                </c:pt>
                <c:pt idx="93">
                  <c:v>41932.0</c:v>
                </c:pt>
                <c:pt idx="94">
                  <c:v>41939.0</c:v>
                </c:pt>
                <c:pt idx="95">
                  <c:v>41946.0</c:v>
                </c:pt>
                <c:pt idx="96">
                  <c:v>41953.0</c:v>
                </c:pt>
                <c:pt idx="97">
                  <c:v>41960.0</c:v>
                </c:pt>
                <c:pt idx="98">
                  <c:v>41967.0</c:v>
                </c:pt>
                <c:pt idx="99">
                  <c:v>41974.0</c:v>
                </c:pt>
                <c:pt idx="100">
                  <c:v>41981.0</c:v>
                </c:pt>
                <c:pt idx="101">
                  <c:v>41988.0</c:v>
                </c:pt>
                <c:pt idx="102">
                  <c:v>41995.0</c:v>
                </c:pt>
                <c:pt idx="103">
                  <c:v>42002.0</c:v>
                </c:pt>
                <c:pt idx="104">
                  <c:v>42009.0</c:v>
                </c:pt>
                <c:pt idx="105">
                  <c:v>42016.0</c:v>
                </c:pt>
                <c:pt idx="106">
                  <c:v>42023.0</c:v>
                </c:pt>
                <c:pt idx="107">
                  <c:v>42030.0</c:v>
                </c:pt>
                <c:pt idx="108">
                  <c:v>42037.0</c:v>
                </c:pt>
                <c:pt idx="109">
                  <c:v>42044.0</c:v>
                </c:pt>
                <c:pt idx="110">
                  <c:v>42051.0</c:v>
                </c:pt>
                <c:pt idx="111">
                  <c:v>42058.0</c:v>
                </c:pt>
                <c:pt idx="112">
                  <c:v>42065.0</c:v>
                </c:pt>
                <c:pt idx="113">
                  <c:v>42072.0</c:v>
                </c:pt>
                <c:pt idx="114">
                  <c:v>42079.0</c:v>
                </c:pt>
                <c:pt idx="115">
                  <c:v>42086.0</c:v>
                </c:pt>
                <c:pt idx="116">
                  <c:v>42093.0</c:v>
                </c:pt>
                <c:pt idx="117">
                  <c:v>42100.0</c:v>
                </c:pt>
                <c:pt idx="118">
                  <c:v>42107.0</c:v>
                </c:pt>
                <c:pt idx="119">
                  <c:v>42114.0</c:v>
                </c:pt>
                <c:pt idx="120">
                  <c:v>42121.0</c:v>
                </c:pt>
                <c:pt idx="121">
                  <c:v>42128.0</c:v>
                </c:pt>
                <c:pt idx="122">
                  <c:v>42135.0</c:v>
                </c:pt>
                <c:pt idx="123">
                  <c:v>42142.0</c:v>
                </c:pt>
                <c:pt idx="124">
                  <c:v>42149.0</c:v>
                </c:pt>
                <c:pt idx="125">
                  <c:v>42156.0</c:v>
                </c:pt>
                <c:pt idx="126">
                  <c:v>42163.0</c:v>
                </c:pt>
                <c:pt idx="127">
                  <c:v>42170.0</c:v>
                </c:pt>
                <c:pt idx="128">
                  <c:v>42177.0</c:v>
                </c:pt>
                <c:pt idx="129">
                  <c:v>42184.0</c:v>
                </c:pt>
                <c:pt idx="130">
                  <c:v>42191.0</c:v>
                </c:pt>
                <c:pt idx="131">
                  <c:v>42198.0</c:v>
                </c:pt>
                <c:pt idx="132">
                  <c:v>42205.0</c:v>
                </c:pt>
                <c:pt idx="133">
                  <c:v>42212.0</c:v>
                </c:pt>
                <c:pt idx="134">
                  <c:v>42219.0</c:v>
                </c:pt>
                <c:pt idx="135">
                  <c:v>42226.0</c:v>
                </c:pt>
              </c:numCache>
            </c:numRef>
          </c:xVal>
          <c:yVal>
            <c:numRef>
              <c:f>Sheet2!$M$2:$M$338</c:f>
              <c:numCache>
                <c:formatCode>General</c:formatCode>
                <c:ptCount val="337"/>
                <c:pt idx="0">
                  <c:v>0.0</c:v>
                </c:pt>
                <c:pt idx="1">
                  <c:v>2.0</c:v>
                </c:pt>
                <c:pt idx="2">
                  <c:v>4.0</c:v>
                </c:pt>
                <c:pt idx="3">
                  <c:v>5.0</c:v>
                </c:pt>
                <c:pt idx="4">
                  <c:v>3.0</c:v>
                </c:pt>
                <c:pt idx="5">
                  <c:v>3.0</c:v>
                </c:pt>
                <c:pt idx="6">
                  <c:v>4.0</c:v>
                </c:pt>
                <c:pt idx="7">
                  <c:v>9.0</c:v>
                </c:pt>
                <c:pt idx="8">
                  <c:v>16.0</c:v>
                </c:pt>
                <c:pt idx="9">
                  <c:v>7.0</c:v>
                </c:pt>
                <c:pt idx="10">
                  <c:v>8.0</c:v>
                </c:pt>
                <c:pt idx="11">
                  <c:v>7.0</c:v>
                </c:pt>
                <c:pt idx="12">
                  <c:v>6.0</c:v>
                </c:pt>
                <c:pt idx="13">
                  <c:v>9.0</c:v>
                </c:pt>
                <c:pt idx="14">
                  <c:v>10.0</c:v>
                </c:pt>
                <c:pt idx="15">
                  <c:v>10.0</c:v>
                </c:pt>
                <c:pt idx="16">
                  <c:v>7.0</c:v>
                </c:pt>
                <c:pt idx="17">
                  <c:v>5.0</c:v>
                </c:pt>
                <c:pt idx="18">
                  <c:v>10.0</c:v>
                </c:pt>
                <c:pt idx="19">
                  <c:v>17.0</c:v>
                </c:pt>
                <c:pt idx="20">
                  <c:v>12.0</c:v>
                </c:pt>
                <c:pt idx="21">
                  <c:v>4.0</c:v>
                </c:pt>
                <c:pt idx="22">
                  <c:v>5.0</c:v>
                </c:pt>
                <c:pt idx="23">
                  <c:v>10.0</c:v>
                </c:pt>
                <c:pt idx="24">
                  <c:v>7.0</c:v>
                </c:pt>
                <c:pt idx="25">
                  <c:v>16.0</c:v>
                </c:pt>
                <c:pt idx="26">
                  <c:v>12.0</c:v>
                </c:pt>
                <c:pt idx="27">
                  <c:v>16.0</c:v>
                </c:pt>
                <c:pt idx="28">
                  <c:v>10.0</c:v>
                </c:pt>
                <c:pt idx="29">
                  <c:v>10.0</c:v>
                </c:pt>
                <c:pt idx="30">
                  <c:v>14.0</c:v>
                </c:pt>
                <c:pt idx="31">
                  <c:v>9.0</c:v>
                </c:pt>
                <c:pt idx="32">
                  <c:v>4.0</c:v>
                </c:pt>
                <c:pt idx="33">
                  <c:v>8.0</c:v>
                </c:pt>
                <c:pt idx="34">
                  <c:v>7.0</c:v>
                </c:pt>
                <c:pt idx="35">
                  <c:v>8.0</c:v>
                </c:pt>
                <c:pt idx="36">
                  <c:v>5.0</c:v>
                </c:pt>
                <c:pt idx="37">
                  <c:v>1.0</c:v>
                </c:pt>
                <c:pt idx="38">
                  <c:v>9.0</c:v>
                </c:pt>
                <c:pt idx="39">
                  <c:v>7.0</c:v>
                </c:pt>
                <c:pt idx="40">
                  <c:v>9.0</c:v>
                </c:pt>
                <c:pt idx="41">
                  <c:v>8.0</c:v>
                </c:pt>
                <c:pt idx="42">
                  <c:v>8.0</c:v>
                </c:pt>
                <c:pt idx="43">
                  <c:v>9.0</c:v>
                </c:pt>
                <c:pt idx="44">
                  <c:v>10.0</c:v>
                </c:pt>
                <c:pt idx="45">
                  <c:v>3.0</c:v>
                </c:pt>
                <c:pt idx="46">
                  <c:v>7.0</c:v>
                </c:pt>
                <c:pt idx="47">
                  <c:v>11.0</c:v>
                </c:pt>
                <c:pt idx="48">
                  <c:v>11.0</c:v>
                </c:pt>
                <c:pt idx="49">
                  <c:v>7.0</c:v>
                </c:pt>
                <c:pt idx="50">
                  <c:v>5.0</c:v>
                </c:pt>
                <c:pt idx="51">
                  <c:v>6.0</c:v>
                </c:pt>
                <c:pt idx="52">
                  <c:v>8.0</c:v>
                </c:pt>
                <c:pt idx="53">
                  <c:v>11.0</c:v>
                </c:pt>
                <c:pt idx="54">
                  <c:v>10.0</c:v>
                </c:pt>
                <c:pt idx="55">
                  <c:v>9.0</c:v>
                </c:pt>
                <c:pt idx="56">
                  <c:v>13.0</c:v>
                </c:pt>
                <c:pt idx="57">
                  <c:v>7.0</c:v>
                </c:pt>
                <c:pt idx="58">
                  <c:v>28.0</c:v>
                </c:pt>
                <c:pt idx="59">
                  <c:v>12.0</c:v>
                </c:pt>
                <c:pt idx="60">
                  <c:v>10.0</c:v>
                </c:pt>
                <c:pt idx="61">
                  <c:v>12.0</c:v>
                </c:pt>
                <c:pt idx="62">
                  <c:v>13.0</c:v>
                </c:pt>
                <c:pt idx="63">
                  <c:v>5.0</c:v>
                </c:pt>
                <c:pt idx="64">
                  <c:v>10.0</c:v>
                </c:pt>
                <c:pt idx="65">
                  <c:v>15.0</c:v>
                </c:pt>
                <c:pt idx="66">
                  <c:v>14.0</c:v>
                </c:pt>
                <c:pt idx="67">
                  <c:v>29.0</c:v>
                </c:pt>
                <c:pt idx="68">
                  <c:v>35.0</c:v>
                </c:pt>
                <c:pt idx="69">
                  <c:v>38.0</c:v>
                </c:pt>
                <c:pt idx="70">
                  <c:v>30.0</c:v>
                </c:pt>
                <c:pt idx="71">
                  <c:v>53.0</c:v>
                </c:pt>
                <c:pt idx="72">
                  <c:v>29.0</c:v>
                </c:pt>
                <c:pt idx="73">
                  <c:v>23.0</c:v>
                </c:pt>
                <c:pt idx="74">
                  <c:v>22.0</c:v>
                </c:pt>
                <c:pt idx="75">
                  <c:v>29.0</c:v>
                </c:pt>
                <c:pt idx="76">
                  <c:v>33.0</c:v>
                </c:pt>
                <c:pt idx="77">
                  <c:v>22.0</c:v>
                </c:pt>
                <c:pt idx="78">
                  <c:v>45.0</c:v>
                </c:pt>
                <c:pt idx="79">
                  <c:v>37.0</c:v>
                </c:pt>
                <c:pt idx="80">
                  <c:v>26.0</c:v>
                </c:pt>
                <c:pt idx="81">
                  <c:v>40.0</c:v>
                </c:pt>
                <c:pt idx="82">
                  <c:v>35.0</c:v>
                </c:pt>
                <c:pt idx="83">
                  <c:v>27.0</c:v>
                </c:pt>
                <c:pt idx="84">
                  <c:v>35.0</c:v>
                </c:pt>
                <c:pt idx="85">
                  <c:v>24.0</c:v>
                </c:pt>
                <c:pt idx="86">
                  <c:v>28.0</c:v>
                </c:pt>
                <c:pt idx="87">
                  <c:v>41.0</c:v>
                </c:pt>
                <c:pt idx="88">
                  <c:v>37.0</c:v>
                </c:pt>
                <c:pt idx="89">
                  <c:v>28.0</c:v>
                </c:pt>
                <c:pt idx="90">
                  <c:v>17.0</c:v>
                </c:pt>
                <c:pt idx="91">
                  <c:v>83.0</c:v>
                </c:pt>
                <c:pt idx="92">
                  <c:v>27.0</c:v>
                </c:pt>
                <c:pt idx="93">
                  <c:v>43.0</c:v>
                </c:pt>
                <c:pt idx="94">
                  <c:v>34.0</c:v>
                </c:pt>
                <c:pt idx="95">
                  <c:v>35.0</c:v>
                </c:pt>
                <c:pt idx="96">
                  <c:v>34.0</c:v>
                </c:pt>
                <c:pt idx="97">
                  <c:v>37.0</c:v>
                </c:pt>
                <c:pt idx="98">
                  <c:v>22.0</c:v>
                </c:pt>
                <c:pt idx="99">
                  <c:v>34.0</c:v>
                </c:pt>
                <c:pt idx="100">
                  <c:v>24.0</c:v>
                </c:pt>
                <c:pt idx="101">
                  <c:v>48.0</c:v>
                </c:pt>
                <c:pt idx="102">
                  <c:v>10.0</c:v>
                </c:pt>
                <c:pt idx="103">
                  <c:v>11.0</c:v>
                </c:pt>
                <c:pt idx="104">
                  <c:v>25.0</c:v>
                </c:pt>
                <c:pt idx="105">
                  <c:v>27.0</c:v>
                </c:pt>
                <c:pt idx="106">
                  <c:v>43.0</c:v>
                </c:pt>
                <c:pt idx="107">
                  <c:v>26.0</c:v>
                </c:pt>
                <c:pt idx="108">
                  <c:v>24.0</c:v>
                </c:pt>
                <c:pt idx="109">
                  <c:v>36.0</c:v>
                </c:pt>
                <c:pt idx="110">
                  <c:v>38.0</c:v>
                </c:pt>
                <c:pt idx="111">
                  <c:v>40.0</c:v>
                </c:pt>
                <c:pt idx="112">
                  <c:v>32.0</c:v>
                </c:pt>
                <c:pt idx="113">
                  <c:v>46.0</c:v>
                </c:pt>
                <c:pt idx="114">
                  <c:v>50.0</c:v>
                </c:pt>
                <c:pt idx="115">
                  <c:v>37.0</c:v>
                </c:pt>
                <c:pt idx="116">
                  <c:v>28.0</c:v>
                </c:pt>
                <c:pt idx="117">
                  <c:v>43.0</c:v>
                </c:pt>
                <c:pt idx="118">
                  <c:v>44.0</c:v>
                </c:pt>
                <c:pt idx="119">
                  <c:v>38.0</c:v>
                </c:pt>
                <c:pt idx="120">
                  <c:v>31.0</c:v>
                </c:pt>
                <c:pt idx="121">
                  <c:v>36.0</c:v>
                </c:pt>
                <c:pt idx="122">
                  <c:v>40.0</c:v>
                </c:pt>
                <c:pt idx="123">
                  <c:v>33.0</c:v>
                </c:pt>
                <c:pt idx="124">
                  <c:v>34.0</c:v>
                </c:pt>
                <c:pt idx="125">
                  <c:v>39.0</c:v>
                </c:pt>
                <c:pt idx="126">
                  <c:v>33.0</c:v>
                </c:pt>
                <c:pt idx="127">
                  <c:v>52.0</c:v>
                </c:pt>
                <c:pt idx="128">
                  <c:v>30.0</c:v>
                </c:pt>
                <c:pt idx="129">
                  <c:v>29.0</c:v>
                </c:pt>
                <c:pt idx="130">
                  <c:v>29.0</c:v>
                </c:pt>
                <c:pt idx="131">
                  <c:v>23.0</c:v>
                </c:pt>
                <c:pt idx="132">
                  <c:v>30.0</c:v>
                </c:pt>
                <c:pt idx="133">
                  <c:v>51.0</c:v>
                </c:pt>
                <c:pt idx="134">
                  <c:v>36.0</c:v>
                </c:pt>
                <c:pt idx="135">
                  <c:v>31.0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Sheet2!$Q$1</c:f>
              <c:strCache>
                <c:ptCount val="1"/>
                <c:pt idx="0">
                  <c:v>Total LHCb</c:v>
                </c:pt>
              </c:strCache>
            </c:strRef>
          </c:tx>
          <c:spPr>
            <a:ln w="12700">
              <a:solidFill>
                <a:srgbClr val="00CCFF"/>
              </a:solidFill>
              <a:prstDash val="solid"/>
            </a:ln>
          </c:spPr>
          <c:marker>
            <c:symbol val="x"/>
            <c:size val="5"/>
            <c:spPr>
              <a:noFill/>
              <a:ln>
                <a:solidFill>
                  <a:srgbClr val="00ABEA"/>
                </a:solidFill>
                <a:prstDash val="solid"/>
              </a:ln>
            </c:spPr>
          </c:marker>
          <c:xVal>
            <c:numRef>
              <c:f>Sheet2!$A$2:$A$338</c:f>
              <c:numCache>
                <c:formatCode>d\-mmm</c:formatCode>
                <c:ptCount val="337"/>
                <c:pt idx="0">
                  <c:v>41281.0</c:v>
                </c:pt>
                <c:pt idx="1">
                  <c:v>41288.0</c:v>
                </c:pt>
                <c:pt idx="2">
                  <c:v>41295.0</c:v>
                </c:pt>
                <c:pt idx="3">
                  <c:v>41302.0</c:v>
                </c:pt>
                <c:pt idx="4">
                  <c:v>41309.0</c:v>
                </c:pt>
                <c:pt idx="5">
                  <c:v>41316.0</c:v>
                </c:pt>
                <c:pt idx="6">
                  <c:v>41323.0</c:v>
                </c:pt>
                <c:pt idx="7">
                  <c:v>41330.0</c:v>
                </c:pt>
                <c:pt idx="8">
                  <c:v>41337.0</c:v>
                </c:pt>
                <c:pt idx="9">
                  <c:v>41344.0</c:v>
                </c:pt>
                <c:pt idx="10">
                  <c:v>41351.0</c:v>
                </c:pt>
                <c:pt idx="11">
                  <c:v>41358.0</c:v>
                </c:pt>
                <c:pt idx="12">
                  <c:v>41365.0</c:v>
                </c:pt>
                <c:pt idx="13">
                  <c:v>41372.0</c:v>
                </c:pt>
                <c:pt idx="14">
                  <c:v>41379.0</c:v>
                </c:pt>
                <c:pt idx="15">
                  <c:v>41386.0</c:v>
                </c:pt>
                <c:pt idx="16">
                  <c:v>41393.0</c:v>
                </c:pt>
                <c:pt idx="17">
                  <c:v>41400.0</c:v>
                </c:pt>
                <c:pt idx="18">
                  <c:v>41407.0</c:v>
                </c:pt>
                <c:pt idx="19">
                  <c:v>41414.0</c:v>
                </c:pt>
                <c:pt idx="20">
                  <c:v>41421.0</c:v>
                </c:pt>
                <c:pt idx="21">
                  <c:v>41428.0</c:v>
                </c:pt>
                <c:pt idx="22">
                  <c:v>41435.0</c:v>
                </c:pt>
                <c:pt idx="23">
                  <c:v>41442.0</c:v>
                </c:pt>
                <c:pt idx="24">
                  <c:v>41449.0</c:v>
                </c:pt>
                <c:pt idx="25">
                  <c:v>41456.0</c:v>
                </c:pt>
                <c:pt idx="26">
                  <c:v>41463.0</c:v>
                </c:pt>
                <c:pt idx="27">
                  <c:v>41470.0</c:v>
                </c:pt>
                <c:pt idx="28">
                  <c:v>41477.0</c:v>
                </c:pt>
                <c:pt idx="29">
                  <c:v>41484.0</c:v>
                </c:pt>
                <c:pt idx="30">
                  <c:v>41491.0</c:v>
                </c:pt>
                <c:pt idx="31">
                  <c:v>41498.0</c:v>
                </c:pt>
                <c:pt idx="32">
                  <c:v>41505.0</c:v>
                </c:pt>
                <c:pt idx="33">
                  <c:v>41512.0</c:v>
                </c:pt>
                <c:pt idx="34">
                  <c:v>41519.0</c:v>
                </c:pt>
                <c:pt idx="35">
                  <c:v>41526.0</c:v>
                </c:pt>
                <c:pt idx="36">
                  <c:v>41533.0</c:v>
                </c:pt>
                <c:pt idx="37">
                  <c:v>41540.0</c:v>
                </c:pt>
                <c:pt idx="38">
                  <c:v>41547.0</c:v>
                </c:pt>
                <c:pt idx="39">
                  <c:v>41554.0</c:v>
                </c:pt>
                <c:pt idx="40">
                  <c:v>41561.0</c:v>
                </c:pt>
                <c:pt idx="41">
                  <c:v>41568.0</c:v>
                </c:pt>
                <c:pt idx="42">
                  <c:v>41575.0</c:v>
                </c:pt>
                <c:pt idx="43">
                  <c:v>41582.0</c:v>
                </c:pt>
                <c:pt idx="44">
                  <c:v>41589.0</c:v>
                </c:pt>
                <c:pt idx="45">
                  <c:v>41596.0</c:v>
                </c:pt>
                <c:pt idx="46">
                  <c:v>41603.0</c:v>
                </c:pt>
                <c:pt idx="47">
                  <c:v>41610.0</c:v>
                </c:pt>
                <c:pt idx="48">
                  <c:v>41617.0</c:v>
                </c:pt>
                <c:pt idx="49">
                  <c:v>41624.0</c:v>
                </c:pt>
                <c:pt idx="50">
                  <c:v>41631.0</c:v>
                </c:pt>
                <c:pt idx="51">
                  <c:v>41638.0</c:v>
                </c:pt>
                <c:pt idx="52">
                  <c:v>41645.0</c:v>
                </c:pt>
                <c:pt idx="53">
                  <c:v>41652.0</c:v>
                </c:pt>
                <c:pt idx="54">
                  <c:v>41659.0</c:v>
                </c:pt>
                <c:pt idx="55">
                  <c:v>41666.0</c:v>
                </c:pt>
                <c:pt idx="56">
                  <c:v>41673.0</c:v>
                </c:pt>
                <c:pt idx="57">
                  <c:v>41680.0</c:v>
                </c:pt>
                <c:pt idx="58">
                  <c:v>41687.0</c:v>
                </c:pt>
                <c:pt idx="59">
                  <c:v>41694.0</c:v>
                </c:pt>
                <c:pt idx="60">
                  <c:v>41701.0</c:v>
                </c:pt>
                <c:pt idx="61">
                  <c:v>41708.0</c:v>
                </c:pt>
                <c:pt idx="62">
                  <c:v>41715.0</c:v>
                </c:pt>
                <c:pt idx="63">
                  <c:v>41722.0</c:v>
                </c:pt>
                <c:pt idx="64">
                  <c:v>41729.0</c:v>
                </c:pt>
                <c:pt idx="65">
                  <c:v>41736.0</c:v>
                </c:pt>
                <c:pt idx="66">
                  <c:v>41743.0</c:v>
                </c:pt>
                <c:pt idx="67">
                  <c:v>41750.0</c:v>
                </c:pt>
                <c:pt idx="68">
                  <c:v>41757.0</c:v>
                </c:pt>
                <c:pt idx="69">
                  <c:v>41764.0</c:v>
                </c:pt>
                <c:pt idx="70">
                  <c:v>41771.0</c:v>
                </c:pt>
                <c:pt idx="71">
                  <c:v>41778.0</c:v>
                </c:pt>
                <c:pt idx="72">
                  <c:v>41785.0</c:v>
                </c:pt>
                <c:pt idx="73">
                  <c:v>41792.0</c:v>
                </c:pt>
                <c:pt idx="74">
                  <c:v>41799.0</c:v>
                </c:pt>
                <c:pt idx="75">
                  <c:v>41806.0</c:v>
                </c:pt>
                <c:pt idx="76">
                  <c:v>41813.0</c:v>
                </c:pt>
                <c:pt idx="77">
                  <c:v>41820.0</c:v>
                </c:pt>
                <c:pt idx="78">
                  <c:v>41827.0</c:v>
                </c:pt>
                <c:pt idx="79">
                  <c:v>41834.0</c:v>
                </c:pt>
                <c:pt idx="80">
                  <c:v>41841.0</c:v>
                </c:pt>
                <c:pt idx="81">
                  <c:v>41848.0</c:v>
                </c:pt>
                <c:pt idx="82">
                  <c:v>41855.0</c:v>
                </c:pt>
                <c:pt idx="83">
                  <c:v>41862.0</c:v>
                </c:pt>
                <c:pt idx="84">
                  <c:v>41869.0</c:v>
                </c:pt>
                <c:pt idx="85">
                  <c:v>41876.0</c:v>
                </c:pt>
                <c:pt idx="86">
                  <c:v>41883.0</c:v>
                </c:pt>
                <c:pt idx="87">
                  <c:v>41890.0</c:v>
                </c:pt>
                <c:pt idx="88">
                  <c:v>41897.0</c:v>
                </c:pt>
                <c:pt idx="89">
                  <c:v>41904.0</c:v>
                </c:pt>
                <c:pt idx="90">
                  <c:v>41911.0</c:v>
                </c:pt>
                <c:pt idx="91">
                  <c:v>41918.0</c:v>
                </c:pt>
                <c:pt idx="92">
                  <c:v>41925.0</c:v>
                </c:pt>
                <c:pt idx="93">
                  <c:v>41932.0</c:v>
                </c:pt>
                <c:pt idx="94">
                  <c:v>41939.0</c:v>
                </c:pt>
                <c:pt idx="95">
                  <c:v>41946.0</c:v>
                </c:pt>
                <c:pt idx="96">
                  <c:v>41953.0</c:v>
                </c:pt>
                <c:pt idx="97">
                  <c:v>41960.0</c:v>
                </c:pt>
                <c:pt idx="98">
                  <c:v>41967.0</c:v>
                </c:pt>
                <c:pt idx="99">
                  <c:v>41974.0</c:v>
                </c:pt>
                <c:pt idx="100">
                  <c:v>41981.0</c:v>
                </c:pt>
                <c:pt idx="101">
                  <c:v>41988.0</c:v>
                </c:pt>
                <c:pt idx="102">
                  <c:v>41995.0</c:v>
                </c:pt>
                <c:pt idx="103">
                  <c:v>42002.0</c:v>
                </c:pt>
                <c:pt idx="104">
                  <c:v>42009.0</c:v>
                </c:pt>
                <c:pt idx="105">
                  <c:v>42016.0</c:v>
                </c:pt>
                <c:pt idx="106">
                  <c:v>42023.0</c:v>
                </c:pt>
                <c:pt idx="107">
                  <c:v>42030.0</c:v>
                </c:pt>
                <c:pt idx="108">
                  <c:v>42037.0</c:v>
                </c:pt>
                <c:pt idx="109">
                  <c:v>42044.0</c:v>
                </c:pt>
                <c:pt idx="110">
                  <c:v>42051.0</c:v>
                </c:pt>
                <c:pt idx="111">
                  <c:v>42058.0</c:v>
                </c:pt>
                <c:pt idx="112">
                  <c:v>42065.0</c:v>
                </c:pt>
                <c:pt idx="113">
                  <c:v>42072.0</c:v>
                </c:pt>
                <c:pt idx="114">
                  <c:v>42079.0</c:v>
                </c:pt>
                <c:pt idx="115">
                  <c:v>42086.0</c:v>
                </c:pt>
                <c:pt idx="116">
                  <c:v>42093.0</c:v>
                </c:pt>
                <c:pt idx="117">
                  <c:v>42100.0</c:v>
                </c:pt>
                <c:pt idx="118">
                  <c:v>42107.0</c:v>
                </c:pt>
                <c:pt idx="119">
                  <c:v>42114.0</c:v>
                </c:pt>
                <c:pt idx="120">
                  <c:v>42121.0</c:v>
                </c:pt>
                <c:pt idx="121">
                  <c:v>42128.0</c:v>
                </c:pt>
                <c:pt idx="122">
                  <c:v>42135.0</c:v>
                </c:pt>
                <c:pt idx="123">
                  <c:v>42142.0</c:v>
                </c:pt>
                <c:pt idx="124">
                  <c:v>42149.0</c:v>
                </c:pt>
                <c:pt idx="125">
                  <c:v>42156.0</c:v>
                </c:pt>
                <c:pt idx="126">
                  <c:v>42163.0</c:v>
                </c:pt>
                <c:pt idx="127">
                  <c:v>42170.0</c:v>
                </c:pt>
                <c:pt idx="128">
                  <c:v>42177.0</c:v>
                </c:pt>
                <c:pt idx="129">
                  <c:v>42184.0</c:v>
                </c:pt>
                <c:pt idx="130">
                  <c:v>42191.0</c:v>
                </c:pt>
                <c:pt idx="131">
                  <c:v>42198.0</c:v>
                </c:pt>
                <c:pt idx="132">
                  <c:v>42205.0</c:v>
                </c:pt>
                <c:pt idx="133">
                  <c:v>42212.0</c:v>
                </c:pt>
                <c:pt idx="134">
                  <c:v>42219.0</c:v>
                </c:pt>
                <c:pt idx="135">
                  <c:v>42226.0</c:v>
                </c:pt>
              </c:numCache>
            </c:numRef>
          </c:xVal>
          <c:yVal>
            <c:numRef>
              <c:f>Sheet2!$Q$2:$Q$338</c:f>
              <c:numCache>
                <c:formatCode>General</c:formatCode>
                <c:ptCount val="337"/>
                <c:pt idx="0">
                  <c:v>8.0</c:v>
                </c:pt>
                <c:pt idx="1">
                  <c:v>18.0</c:v>
                </c:pt>
                <c:pt idx="2">
                  <c:v>2.0</c:v>
                </c:pt>
                <c:pt idx="3">
                  <c:v>12.0</c:v>
                </c:pt>
                <c:pt idx="4">
                  <c:v>6.0</c:v>
                </c:pt>
                <c:pt idx="5">
                  <c:v>14.0</c:v>
                </c:pt>
                <c:pt idx="6">
                  <c:v>8.0</c:v>
                </c:pt>
                <c:pt idx="7">
                  <c:v>7.0</c:v>
                </c:pt>
                <c:pt idx="8">
                  <c:v>11.0</c:v>
                </c:pt>
                <c:pt idx="9">
                  <c:v>8.0</c:v>
                </c:pt>
                <c:pt idx="10">
                  <c:v>1.0</c:v>
                </c:pt>
                <c:pt idx="11">
                  <c:v>12.0</c:v>
                </c:pt>
                <c:pt idx="12">
                  <c:v>11.0</c:v>
                </c:pt>
                <c:pt idx="13">
                  <c:v>0.0</c:v>
                </c:pt>
                <c:pt idx="14">
                  <c:v>3.0</c:v>
                </c:pt>
                <c:pt idx="15">
                  <c:v>2.0</c:v>
                </c:pt>
                <c:pt idx="16">
                  <c:v>1.0</c:v>
                </c:pt>
                <c:pt idx="17">
                  <c:v>4.0</c:v>
                </c:pt>
                <c:pt idx="18">
                  <c:v>9.0</c:v>
                </c:pt>
                <c:pt idx="19">
                  <c:v>7.0</c:v>
                </c:pt>
                <c:pt idx="20">
                  <c:v>1.0</c:v>
                </c:pt>
                <c:pt idx="21">
                  <c:v>5.0</c:v>
                </c:pt>
                <c:pt idx="22">
                  <c:v>14.0</c:v>
                </c:pt>
                <c:pt idx="23">
                  <c:v>30.0</c:v>
                </c:pt>
                <c:pt idx="24">
                  <c:v>5.0</c:v>
                </c:pt>
                <c:pt idx="25">
                  <c:v>10.0</c:v>
                </c:pt>
                <c:pt idx="26">
                  <c:v>5.0</c:v>
                </c:pt>
                <c:pt idx="27">
                  <c:v>6.0</c:v>
                </c:pt>
                <c:pt idx="28">
                  <c:v>13.0</c:v>
                </c:pt>
                <c:pt idx="29">
                  <c:v>4.0</c:v>
                </c:pt>
                <c:pt idx="30">
                  <c:v>11.0</c:v>
                </c:pt>
                <c:pt idx="31">
                  <c:v>15.0</c:v>
                </c:pt>
                <c:pt idx="32">
                  <c:v>9.0</c:v>
                </c:pt>
                <c:pt idx="33">
                  <c:v>12.0</c:v>
                </c:pt>
                <c:pt idx="34">
                  <c:v>9.0</c:v>
                </c:pt>
                <c:pt idx="35">
                  <c:v>7.0</c:v>
                </c:pt>
                <c:pt idx="36">
                  <c:v>7.0</c:v>
                </c:pt>
                <c:pt idx="37">
                  <c:v>4.0</c:v>
                </c:pt>
                <c:pt idx="38">
                  <c:v>5.0</c:v>
                </c:pt>
                <c:pt idx="39">
                  <c:v>14.0</c:v>
                </c:pt>
                <c:pt idx="40">
                  <c:v>7.0</c:v>
                </c:pt>
                <c:pt idx="41">
                  <c:v>4.0</c:v>
                </c:pt>
                <c:pt idx="42">
                  <c:v>11.0</c:v>
                </c:pt>
                <c:pt idx="43">
                  <c:v>15.0</c:v>
                </c:pt>
                <c:pt idx="44">
                  <c:v>14.0</c:v>
                </c:pt>
                <c:pt idx="45">
                  <c:v>12.0</c:v>
                </c:pt>
                <c:pt idx="46">
                  <c:v>5.0</c:v>
                </c:pt>
                <c:pt idx="47">
                  <c:v>5.0</c:v>
                </c:pt>
                <c:pt idx="48">
                  <c:v>10.0</c:v>
                </c:pt>
                <c:pt idx="49">
                  <c:v>17.0</c:v>
                </c:pt>
                <c:pt idx="50">
                  <c:v>5.0</c:v>
                </c:pt>
                <c:pt idx="51">
                  <c:v>1.0</c:v>
                </c:pt>
                <c:pt idx="52">
                  <c:v>10.0</c:v>
                </c:pt>
                <c:pt idx="53">
                  <c:v>6.0</c:v>
                </c:pt>
                <c:pt idx="54">
                  <c:v>9.0</c:v>
                </c:pt>
                <c:pt idx="55">
                  <c:v>10.0</c:v>
                </c:pt>
                <c:pt idx="56">
                  <c:v>11.0</c:v>
                </c:pt>
                <c:pt idx="57">
                  <c:v>12.0</c:v>
                </c:pt>
                <c:pt idx="58">
                  <c:v>6.0</c:v>
                </c:pt>
                <c:pt idx="59">
                  <c:v>16.0</c:v>
                </c:pt>
                <c:pt idx="60">
                  <c:v>12.0</c:v>
                </c:pt>
                <c:pt idx="61">
                  <c:v>6.0</c:v>
                </c:pt>
                <c:pt idx="62">
                  <c:v>7.0</c:v>
                </c:pt>
                <c:pt idx="63">
                  <c:v>20.0</c:v>
                </c:pt>
                <c:pt idx="64">
                  <c:v>6.0</c:v>
                </c:pt>
                <c:pt idx="65">
                  <c:v>11.0</c:v>
                </c:pt>
                <c:pt idx="66">
                  <c:v>6.0</c:v>
                </c:pt>
                <c:pt idx="67">
                  <c:v>4.0</c:v>
                </c:pt>
                <c:pt idx="68">
                  <c:v>9.0</c:v>
                </c:pt>
                <c:pt idx="69">
                  <c:v>8.0</c:v>
                </c:pt>
                <c:pt idx="70">
                  <c:v>3.0</c:v>
                </c:pt>
                <c:pt idx="71">
                  <c:v>7.0</c:v>
                </c:pt>
                <c:pt idx="72">
                  <c:v>7.0</c:v>
                </c:pt>
                <c:pt idx="73">
                  <c:v>3.0</c:v>
                </c:pt>
                <c:pt idx="74">
                  <c:v>4.0</c:v>
                </c:pt>
                <c:pt idx="75">
                  <c:v>12.0</c:v>
                </c:pt>
                <c:pt idx="76">
                  <c:v>4.0</c:v>
                </c:pt>
                <c:pt idx="77">
                  <c:v>4.0</c:v>
                </c:pt>
                <c:pt idx="78">
                  <c:v>5.0</c:v>
                </c:pt>
                <c:pt idx="79">
                  <c:v>5.0</c:v>
                </c:pt>
                <c:pt idx="80">
                  <c:v>2.0</c:v>
                </c:pt>
                <c:pt idx="81">
                  <c:v>5.0</c:v>
                </c:pt>
                <c:pt idx="82">
                  <c:v>7.0</c:v>
                </c:pt>
                <c:pt idx="83">
                  <c:v>6.0</c:v>
                </c:pt>
                <c:pt idx="84">
                  <c:v>4.0</c:v>
                </c:pt>
                <c:pt idx="85">
                  <c:v>5.0</c:v>
                </c:pt>
                <c:pt idx="86">
                  <c:v>3.0</c:v>
                </c:pt>
                <c:pt idx="87">
                  <c:v>7.0</c:v>
                </c:pt>
                <c:pt idx="88">
                  <c:v>4.0</c:v>
                </c:pt>
                <c:pt idx="89">
                  <c:v>2.0</c:v>
                </c:pt>
                <c:pt idx="90">
                  <c:v>3.0</c:v>
                </c:pt>
                <c:pt idx="91">
                  <c:v>4.0</c:v>
                </c:pt>
                <c:pt idx="92">
                  <c:v>9.0</c:v>
                </c:pt>
                <c:pt idx="93">
                  <c:v>10.0</c:v>
                </c:pt>
                <c:pt idx="94">
                  <c:v>2.0</c:v>
                </c:pt>
                <c:pt idx="95">
                  <c:v>3.0</c:v>
                </c:pt>
                <c:pt idx="96">
                  <c:v>2.0</c:v>
                </c:pt>
                <c:pt idx="97">
                  <c:v>2.0</c:v>
                </c:pt>
                <c:pt idx="98">
                  <c:v>1.0</c:v>
                </c:pt>
                <c:pt idx="99">
                  <c:v>8.0</c:v>
                </c:pt>
                <c:pt idx="100">
                  <c:v>3.0</c:v>
                </c:pt>
                <c:pt idx="101">
                  <c:v>5.0</c:v>
                </c:pt>
                <c:pt idx="102">
                  <c:v>1.0</c:v>
                </c:pt>
                <c:pt idx="103">
                  <c:v>1.0</c:v>
                </c:pt>
                <c:pt idx="104">
                  <c:v>4.0</c:v>
                </c:pt>
                <c:pt idx="105">
                  <c:v>2.0</c:v>
                </c:pt>
                <c:pt idx="106">
                  <c:v>1.0</c:v>
                </c:pt>
                <c:pt idx="107">
                  <c:v>3.0</c:v>
                </c:pt>
                <c:pt idx="108">
                  <c:v>4.0</c:v>
                </c:pt>
                <c:pt idx="109">
                  <c:v>3.0</c:v>
                </c:pt>
                <c:pt idx="110">
                  <c:v>6.0</c:v>
                </c:pt>
                <c:pt idx="111">
                  <c:v>8.0</c:v>
                </c:pt>
                <c:pt idx="112">
                  <c:v>2.0</c:v>
                </c:pt>
                <c:pt idx="113">
                  <c:v>4.0</c:v>
                </c:pt>
                <c:pt idx="114">
                  <c:v>6.0</c:v>
                </c:pt>
                <c:pt idx="115">
                  <c:v>4.0</c:v>
                </c:pt>
                <c:pt idx="116">
                  <c:v>0.0</c:v>
                </c:pt>
                <c:pt idx="117">
                  <c:v>2.0</c:v>
                </c:pt>
                <c:pt idx="118">
                  <c:v>2.0</c:v>
                </c:pt>
                <c:pt idx="119">
                  <c:v>3.0</c:v>
                </c:pt>
                <c:pt idx="120">
                  <c:v>2.0</c:v>
                </c:pt>
                <c:pt idx="121">
                  <c:v>3.0</c:v>
                </c:pt>
                <c:pt idx="122">
                  <c:v>8.0</c:v>
                </c:pt>
                <c:pt idx="123">
                  <c:v>6.0</c:v>
                </c:pt>
                <c:pt idx="124">
                  <c:v>7.0</c:v>
                </c:pt>
                <c:pt idx="125">
                  <c:v>9.0</c:v>
                </c:pt>
                <c:pt idx="126">
                  <c:v>3.0</c:v>
                </c:pt>
                <c:pt idx="127">
                  <c:v>10.0</c:v>
                </c:pt>
                <c:pt idx="128">
                  <c:v>10.0</c:v>
                </c:pt>
                <c:pt idx="129">
                  <c:v>6.0</c:v>
                </c:pt>
                <c:pt idx="130">
                  <c:v>11.0</c:v>
                </c:pt>
                <c:pt idx="131">
                  <c:v>2.0</c:v>
                </c:pt>
                <c:pt idx="132">
                  <c:v>8.0</c:v>
                </c:pt>
                <c:pt idx="133">
                  <c:v>4.0</c:v>
                </c:pt>
                <c:pt idx="134">
                  <c:v>5.0</c:v>
                </c:pt>
                <c:pt idx="135">
                  <c:v>5.0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6217736"/>
        <c:axId val="-2146226200"/>
      </c:scatterChart>
      <c:valAx>
        <c:axId val="-2146217736"/>
        <c:scaling>
          <c:orientation val="minMax"/>
        </c:scaling>
        <c:delete val="0"/>
        <c:axPos val="b"/>
        <c:numFmt formatCode="d\-mmm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-2146226200"/>
        <c:crosses val="autoZero"/>
        <c:crossBetween val="midCat"/>
      </c:valAx>
      <c:valAx>
        <c:axId val="-2146226200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-2146217736"/>
        <c:crosses val="autoZero"/>
        <c:crossBetween val="midCat"/>
      </c:valAx>
      <c:spPr>
        <a:noFill/>
        <a:ln w="12700">
          <a:solidFill>
            <a:srgbClr val="FFFFFF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2698436995612"/>
          <c:y val="0.0362318199589915"/>
          <c:w val="0.115873060776701"/>
          <c:h val="0.210144555762151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75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t>17/08/15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B7B46-8F1F-4F32-98B6-F9EA0F57A584}" type="datetimeFigureOut">
              <a:rPr lang="en-GB" smtClean="0"/>
              <a:t>17/08/15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9EEFC-C032-435A-B3AC-EAF0642B28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125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106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7909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2122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0281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13806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05276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78743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39857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6346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17/08/15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17/08/15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17/08/15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346B3F-C9B3-468C-957D-C9834FD2CA67}" type="datetime1">
              <a:rPr lang="en-US" smtClean="0"/>
              <a:pPr/>
              <a:t>17/08/15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2586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3ED9DD27-062A-4377-B35B-B62780D14DB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17/08/15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7738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F7F2-20A7-428C-B3F3-372FC7A247E0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17/08/15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141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193D-0F80-48B2-AA3A-A74F7B74B871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17/08/15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700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346B3F-C9B3-468C-957D-C9834FD2CA67}" type="datetime1">
              <a:rPr lang="en-US" smtClean="0"/>
              <a:pPr/>
              <a:t>17/08/15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25136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3ED9DD27-062A-4377-B35B-B62780D14DB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17/08/15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0250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F7F2-20A7-428C-B3F3-372FC7A247E0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17/08/15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72040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193D-0F80-48B2-AA3A-A74F7B74B871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17/08/15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9055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17/08/15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17/08/15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17/08/15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theme" Target="../theme/theme2.xml"/><Relationship Id="rId6" Type="http://schemas.openxmlformats.org/officeDocument/2006/relationships/image" Target="../media/image1.emf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5" Type="http://schemas.openxmlformats.org/officeDocument/2006/relationships/theme" Target="../theme/theme3.xml"/><Relationship Id="rId6" Type="http://schemas.openxmlformats.org/officeDocument/2006/relationships/image" Target="../media/image1.emf"/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defTabSz="457200"/>
            <a:fld id="{6D5A69AD-92D4-40B1-BF32-510381822325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 defTabSz="457200"/>
              <a:t>17/08/15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fld id="{1EF85638-2995-764F-975A-3D74C15A7C7B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318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defTabSz="457200"/>
            <a:fld id="{6D5A69AD-92D4-40B1-BF32-510381822325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 defTabSz="457200"/>
              <a:t>17/08/15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fld id="{1EF85638-2995-764F-975A-3D74C15A7C7B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734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hyperlink" Target="https://ggus.eu/ws/ticket_info.php?ticket=115166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espace2013.cern.ch/WLCG-document-repository/ReliabilityAvailability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4" Type="http://schemas.openxmlformats.org/officeDocument/2006/relationships/hyperlink" Target="http://wlcg-ops.web.cern.ch/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4" Type="http://schemas.openxmlformats.org/officeDocument/2006/relationships/hyperlink" Target="https://indico.cern.ch/event/393101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4" Type="http://schemas.openxmlformats.org/officeDocument/2006/relationships/hyperlink" Target="https://indico.cern.ch/event/401396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4" Type="http://schemas.openxmlformats.org/officeDocument/2006/relationships/hyperlink" Target="https://wiki.egi.eu/wiki/EGI_CSIRT:Alerts/libuser-2015-07-24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twiki.cern.ch/twiki/bin/view/LCG/WLCGOperationsMeetings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twiki.cern.ch/twiki/bin/view/LCG/WLCGOperationsMeetings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twiki.cern.ch/twiki/bin/view/LCG/WLCGServiceIncidents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9743"/>
            <a:ext cx="8226854" cy="4915281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WLCG Service Report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sz="2800" dirty="0">
                <a:solidFill>
                  <a:srgbClr val="7030A0"/>
                </a:solidFill>
              </a:rPr>
              <a:t>5</a:t>
            </a:r>
            <a:r>
              <a:rPr lang="en-US" sz="2800" dirty="0" smtClean="0">
                <a:solidFill>
                  <a:srgbClr val="7030A0"/>
                </a:solidFill>
              </a:rPr>
              <a:t> weeks, July 15 – August 18</a:t>
            </a:r>
            <a:br>
              <a:rPr lang="en-US" sz="2800" dirty="0" smtClean="0">
                <a:solidFill>
                  <a:srgbClr val="7030A0"/>
                </a:solidFill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dirty="0" smtClean="0">
                <a:solidFill>
                  <a:srgbClr val="080808"/>
                </a:solidFill>
              </a:rPr>
              <a:t>WLCG Management Board, 18</a:t>
            </a:r>
            <a:r>
              <a:rPr lang="en-US" sz="3200" baseline="30000" dirty="0" smtClean="0">
                <a:solidFill>
                  <a:srgbClr val="080808"/>
                </a:solidFill>
              </a:rPr>
              <a:t>th</a:t>
            </a:r>
            <a:r>
              <a:rPr lang="en-US" sz="3200" dirty="0" smtClean="0">
                <a:solidFill>
                  <a:srgbClr val="080808"/>
                </a:solidFill>
              </a:rPr>
              <a:t> August 2015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2400" dirty="0" smtClean="0"/>
              <a:t>Luca Mascetti</a:t>
            </a:r>
            <a:br>
              <a:rPr lang="en-US" sz="2400" dirty="0" smtClean="0"/>
            </a:br>
            <a:r>
              <a:rPr lang="en-US" sz="2400" dirty="0" smtClean="0"/>
              <a:t>CERN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v1.0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775" y="3931"/>
            <a:ext cx="1038225" cy="91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GGUS release 29</a:t>
            </a:r>
            <a:r>
              <a:rPr lang="en-US" baseline="30000" dirty="0" smtClean="0"/>
              <a:t>th</a:t>
            </a:r>
            <a:r>
              <a:rPr lang="en-US" dirty="0" smtClean="0"/>
              <a:t> July</a:t>
            </a:r>
          </a:p>
          <a:p>
            <a:pPr lvl="1"/>
            <a:r>
              <a:rPr lang="en-US" dirty="0" smtClean="0"/>
              <a:t>Decommission of multiple Support Units: Hydra, </a:t>
            </a:r>
            <a:r>
              <a:rPr lang="en-US" dirty="0" err="1" smtClean="0"/>
              <a:t>gLite</a:t>
            </a:r>
            <a:r>
              <a:rPr lang="en-US" dirty="0" smtClean="0"/>
              <a:t> identity Security, </a:t>
            </a:r>
            <a:r>
              <a:rPr lang="en-US" dirty="0" err="1" smtClean="0"/>
              <a:t>gLite</a:t>
            </a:r>
            <a:r>
              <a:rPr lang="en-US" dirty="0" smtClean="0"/>
              <a:t> java security, DGAS, SAGA</a:t>
            </a:r>
          </a:p>
          <a:p>
            <a:pPr lvl="1"/>
            <a:r>
              <a:rPr lang="en-US" dirty="0" smtClean="0"/>
              <a:t>New Support Units: </a:t>
            </a:r>
            <a:r>
              <a:rPr lang="en-US" dirty="0" err="1" smtClean="0"/>
              <a:t>OpenNebula</a:t>
            </a:r>
            <a:endParaRPr lang="en-US" dirty="0" smtClean="0"/>
          </a:p>
          <a:p>
            <a:pPr lvl="1"/>
            <a:r>
              <a:rPr lang="en-US" dirty="0" smtClean="0"/>
              <a:t>Allow proxy certificates</a:t>
            </a:r>
          </a:p>
          <a:p>
            <a:pPr lvl="1"/>
            <a:r>
              <a:rPr lang="en-US" dirty="0" smtClean="0"/>
              <a:t>Apply security patches on the servers</a:t>
            </a:r>
            <a:endParaRPr lang="en-US" dirty="0"/>
          </a:p>
          <a:p>
            <a:r>
              <a:rPr lang="en-US" dirty="0" smtClean="0"/>
              <a:t>Next release scheduled for 30</a:t>
            </a:r>
            <a:r>
              <a:rPr lang="en-US" baseline="30000" dirty="0" smtClean="0"/>
              <a:t>th</a:t>
            </a:r>
            <a:r>
              <a:rPr lang="en-US" dirty="0" smtClean="0"/>
              <a:t> September</a:t>
            </a:r>
          </a:p>
          <a:p>
            <a:r>
              <a:rPr lang="en-US" dirty="0"/>
              <a:t>1</a:t>
            </a:r>
            <a:r>
              <a:rPr lang="en-US" dirty="0" smtClean="0"/>
              <a:t> alarms during this period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01EDE-10F7-49E3-BE97-C1E9FF758D0C}" type="datetime1">
              <a:rPr lang="en-US" smtClean="0"/>
              <a:t>17/08/15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chemeClr val="bg2"/>
                </a:solidFill>
              </a:rPr>
              <a:t>GGUS Slides for the WLCG Service Report</a:t>
            </a:r>
            <a:endParaRPr lang="en-GB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731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E7C1-8C8D-4FE5-9029-975F7491BDC6}" type="datetime1">
              <a:rPr lang="en-US" smtClean="0"/>
              <a:t>17/08/15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1"/>
            <a:ext cx="7924800" cy="1384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i="0" u="none" kern="1200" cap="none" normalizeH="0">
                <a:solidFill>
                  <a:schemeClr val="accent1"/>
                </a:solidFill>
                <a:latin typeface="News Gothic M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dirty="0" smtClean="0"/>
              <a:t>ATLAS ALARM </a:t>
            </a:r>
            <a:r>
              <a:rPr lang="en-US" sz="2000" dirty="0" smtClean="0">
                <a:hlinkClick r:id="rId2"/>
              </a:rPr>
              <a:t>GGUS:115166</a:t>
            </a: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>CERN-PROD  EOS-ATLAS not available</a:t>
            </a:r>
            <a:endParaRPr 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191968"/>
              </p:ext>
            </p:extLst>
          </p:nvPr>
        </p:nvGraphicFramePr>
        <p:xfrm>
          <a:off x="387212" y="1429293"/>
          <a:ext cx="8611584" cy="4488414"/>
        </p:xfrm>
        <a:graphic>
          <a:graphicData uri="http://schemas.openxmlformats.org/drawingml/2006/table">
            <a:tbl>
              <a:tblPr/>
              <a:tblGrid>
                <a:gridCol w="2072018"/>
                <a:gridCol w="6539566"/>
              </a:tblGrid>
              <a:tr h="327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What time UTC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What happened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637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2015/7/21 17:07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Initial submission. Type of Issue: Storage Systems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Site: CERN-PROD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After a name-server reboot, the service does not seem to be available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27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2015/7/21 17:15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F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Service manager acknowledges the ticket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FDC"/>
                    </a:solidFill>
                  </a:tcPr>
                </a:tc>
              </a:tr>
              <a:tr h="6420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2015/7/21 17:21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Service manager restarts the service, and asks for confirmation that the situation has been solved</a:t>
                      </a:r>
                      <a:endParaRPr lang="en-US" dirty="0">
                        <a:latin typeface="Tahoma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6420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2015/7/21 17:45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F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ahoma"/>
                          <a:cs typeface="Tahoma"/>
                        </a:rPr>
                        <a:t>Submitter confirms that the issue is gone</a:t>
                      </a:r>
                      <a:endParaRPr lang="en-US" dirty="0">
                        <a:latin typeface="Tahoma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FDC"/>
                    </a:solidFill>
                  </a:tcPr>
                </a:tc>
              </a:tr>
              <a:tr h="6420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2015/7/21 18:44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ahoma"/>
                          <a:cs typeface="Tahoma"/>
                        </a:rPr>
                        <a:t>Service</a:t>
                      </a:r>
                      <a:r>
                        <a:rPr lang="en-US" baseline="0" dirty="0" smtClean="0">
                          <a:latin typeface="Tahoma"/>
                          <a:cs typeface="Tahoma"/>
                        </a:rPr>
                        <a:t> manager closes the ticket</a:t>
                      </a:r>
                      <a:endParaRPr lang="en-US" dirty="0">
                        <a:latin typeface="Tahoma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6420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2015/7/22 7:05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F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ahoma"/>
                          <a:cs typeface="Tahoma"/>
                        </a:rPr>
                        <a:t>User verifies</a:t>
                      </a:r>
                      <a:r>
                        <a:rPr lang="en-US" baseline="0" dirty="0" smtClean="0">
                          <a:latin typeface="Tahoma"/>
                          <a:cs typeface="Tahoma"/>
                        </a:rPr>
                        <a:t> ticket</a:t>
                      </a:r>
                      <a:endParaRPr lang="en-US" dirty="0">
                        <a:latin typeface="Tahoma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FDC"/>
                    </a:solidFill>
                  </a:tcPr>
                </a:tc>
              </a:tr>
            </a:tbl>
          </a:graphicData>
        </a:graphic>
      </p:graphicFrame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chemeClr val="bg2"/>
                </a:solidFill>
              </a:rPr>
              <a:t>GGUS Slides for the WLCG Service Report</a:t>
            </a:r>
            <a:endParaRPr lang="en-GB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58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Availability Reports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345424" cy="4566563"/>
          </a:xfrm>
        </p:spPr>
        <p:txBody>
          <a:bodyPr>
            <a:normAutofit/>
          </a:bodyPr>
          <a:lstStyle/>
          <a:p>
            <a:pPr lvl="0">
              <a:buClr>
                <a:srgbClr val="0055A0"/>
              </a:buClr>
            </a:pPr>
            <a:r>
              <a:rPr lang="en-US" dirty="0" smtClean="0">
                <a:solidFill>
                  <a:srgbClr val="0055A0"/>
                </a:solidFill>
              </a:rPr>
              <a:t>The official Availability and Reliability archive is maintained by the WLCG Project Office</a:t>
            </a:r>
          </a:p>
          <a:p>
            <a:pPr lvl="1">
              <a:buClr>
                <a:srgbClr val="0055A0"/>
              </a:buClr>
            </a:pPr>
            <a:r>
              <a:rPr lang="en-US" dirty="0">
                <a:solidFill>
                  <a:srgbClr val="080808"/>
                </a:solidFill>
                <a:hlinkClick r:id="rId3"/>
              </a:rPr>
              <a:t>https://</a:t>
            </a:r>
            <a:r>
              <a:rPr lang="en-US" dirty="0" smtClean="0">
                <a:solidFill>
                  <a:srgbClr val="080808"/>
                </a:solidFill>
                <a:hlinkClick r:id="rId3"/>
              </a:rPr>
              <a:t>espace2013.cern.ch/WLCG-document-repository/ReliabilityAvailability</a:t>
            </a:r>
            <a:r>
              <a:rPr lang="en-US" dirty="0" smtClean="0">
                <a:solidFill>
                  <a:srgbClr val="080808"/>
                </a:solidFill>
              </a:rPr>
              <a:t> </a:t>
            </a:r>
            <a:endParaRPr lang="en-US" dirty="0">
              <a:solidFill>
                <a:srgbClr val="080808"/>
              </a:solidFill>
            </a:endParaRPr>
          </a:p>
          <a:p>
            <a:pPr>
              <a:buClr>
                <a:srgbClr val="0055A0"/>
              </a:buClr>
            </a:pPr>
            <a:r>
              <a:rPr lang="en-US" dirty="0" smtClean="0">
                <a:solidFill>
                  <a:srgbClr val="0055A0"/>
                </a:solidFill>
              </a:rPr>
              <a:t>Recomputations might change some results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838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</a:rPr>
              <a:t>Coordination </a:t>
            </a:r>
            <a:r>
              <a:rPr lang="en-US" sz="4000" dirty="0" smtClean="0">
                <a:solidFill>
                  <a:srgbClr val="7030A0"/>
                </a:solidFill>
              </a:rPr>
              <a:t>highlights (1)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twiki.cern.ch/twiki/bin/view/LCG/WLCGOpsCoordination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1064"/>
            <a:ext cx="8540496" cy="474573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New WLCG Operations Portal online</a:t>
            </a:r>
          </a:p>
          <a:p>
            <a:pPr lvl="1"/>
            <a:r>
              <a:rPr lang="en-US" dirty="0">
                <a:hlinkClick r:id="rId4"/>
              </a:rPr>
              <a:t>http://wlcg-ops.web.cern.ch</a:t>
            </a:r>
            <a:r>
              <a:rPr lang="en-US" dirty="0" smtClean="0">
                <a:hlinkClick r:id="rId4"/>
              </a:rPr>
              <a:t>/</a:t>
            </a:r>
            <a:endParaRPr lang="en-US" dirty="0"/>
          </a:p>
          <a:p>
            <a:r>
              <a:rPr lang="en-US" dirty="0" smtClean="0"/>
              <a:t>Next </a:t>
            </a:r>
            <a:r>
              <a:rPr lang="en-US" dirty="0"/>
              <a:t>WLCG workshop </a:t>
            </a:r>
            <a:r>
              <a:rPr lang="en-US" dirty="0" smtClean="0"/>
              <a:t>Feb 1-3, </a:t>
            </a:r>
            <a:r>
              <a:rPr lang="en-US" dirty="0"/>
              <a:t>2016 in </a:t>
            </a:r>
            <a:r>
              <a:rPr lang="en-US" dirty="0" smtClean="0">
                <a:solidFill>
                  <a:srgbClr val="009900"/>
                </a:solidFill>
              </a:rPr>
              <a:t>Lisbon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Followed by </a:t>
            </a:r>
            <a:r>
              <a:rPr lang="en-US" dirty="0" smtClean="0">
                <a:solidFill>
                  <a:srgbClr val="009900"/>
                </a:solidFill>
              </a:rPr>
              <a:t>DPHEP</a:t>
            </a:r>
            <a:r>
              <a:rPr lang="en-US" dirty="0" smtClean="0">
                <a:solidFill>
                  <a:srgbClr val="080808"/>
                </a:solidFill>
              </a:rPr>
              <a:t> event Feb 3-4</a:t>
            </a:r>
          </a:p>
          <a:p>
            <a:r>
              <a:rPr lang="en-US" dirty="0" smtClean="0"/>
              <a:t>Information System evolution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First task force meeting took place the 23</a:t>
            </a:r>
            <a:r>
              <a:rPr lang="en-US" baseline="30000" dirty="0" smtClean="0">
                <a:solidFill>
                  <a:srgbClr val="080808"/>
                </a:solidFill>
              </a:rPr>
              <a:t>rd</a:t>
            </a:r>
            <a:r>
              <a:rPr lang="en-US" dirty="0" smtClean="0">
                <a:solidFill>
                  <a:srgbClr val="080808"/>
                </a:solidFill>
              </a:rPr>
              <a:t> July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The task force is preparing a document describing use cases from experiments and project activities relying on the information system</a:t>
            </a:r>
          </a:p>
          <a:p>
            <a:r>
              <a:rPr lang="en-US" dirty="0"/>
              <a:t>Middleware Readiness</a:t>
            </a:r>
          </a:p>
          <a:p>
            <a:pPr lvl="1"/>
            <a:r>
              <a:rPr lang="en-US" dirty="0" smtClean="0">
                <a:solidFill>
                  <a:srgbClr val="009900"/>
                </a:solidFill>
              </a:rPr>
              <a:t>Edinburgh </a:t>
            </a:r>
            <a:r>
              <a:rPr lang="en-US" dirty="0" smtClean="0">
                <a:solidFill>
                  <a:srgbClr val="080808"/>
                </a:solidFill>
              </a:rPr>
              <a:t>and</a:t>
            </a:r>
            <a:r>
              <a:rPr lang="en-US" dirty="0" smtClean="0">
                <a:solidFill>
                  <a:srgbClr val="009900"/>
                </a:solidFill>
              </a:rPr>
              <a:t> </a:t>
            </a:r>
            <a:r>
              <a:rPr lang="en-US" dirty="0" err="1" smtClean="0">
                <a:solidFill>
                  <a:srgbClr val="009900"/>
                </a:solidFill>
              </a:rPr>
              <a:t>Grif</a:t>
            </a:r>
            <a:r>
              <a:rPr lang="en-US" dirty="0" smtClean="0">
                <a:solidFill>
                  <a:srgbClr val="009900"/>
                </a:solidFill>
              </a:rPr>
              <a:t> </a:t>
            </a:r>
            <a:r>
              <a:rPr lang="en-US" dirty="0" smtClean="0">
                <a:solidFill>
                  <a:srgbClr val="080808"/>
                </a:solidFill>
              </a:rPr>
              <a:t>offered to verify MW products for readiness on</a:t>
            </a:r>
            <a:r>
              <a:rPr lang="en-US" dirty="0" smtClean="0">
                <a:solidFill>
                  <a:srgbClr val="009900"/>
                </a:solidFill>
              </a:rPr>
              <a:t> CentOS7/SL7</a:t>
            </a:r>
            <a:r>
              <a:rPr lang="en-US" dirty="0" smtClean="0">
                <a:solidFill>
                  <a:srgbClr val="080808"/>
                </a:solidFill>
              </a:rPr>
              <a:t> this autumn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178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</a:rPr>
              <a:t>Coordination </a:t>
            </a:r>
            <a:r>
              <a:rPr lang="en-US" sz="4000" dirty="0" smtClean="0">
                <a:solidFill>
                  <a:srgbClr val="7030A0"/>
                </a:solidFill>
              </a:rPr>
              <a:t>highlights (2)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twiki.cern.ch/twiki/bin/view/LCG/WLCGOpsCoordination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226854" cy="45665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Network and Transfer Metrics</a:t>
            </a:r>
          </a:p>
          <a:p>
            <a:pPr lvl="1"/>
            <a:r>
              <a:rPr lang="en-US" dirty="0" smtClean="0">
                <a:solidFill>
                  <a:srgbClr val="009900"/>
                </a:solidFill>
              </a:rPr>
              <a:t>OSG </a:t>
            </a:r>
            <a:r>
              <a:rPr lang="en-US" dirty="0" err="1" smtClean="0">
                <a:solidFill>
                  <a:srgbClr val="009900"/>
                </a:solidFill>
              </a:rPr>
              <a:t>datastore</a:t>
            </a:r>
            <a:r>
              <a:rPr lang="en-US" dirty="0" smtClean="0">
                <a:solidFill>
                  <a:srgbClr val="009900"/>
                </a:solidFill>
              </a:rPr>
              <a:t> </a:t>
            </a:r>
            <a:r>
              <a:rPr lang="en-US" dirty="0" smtClean="0">
                <a:solidFill>
                  <a:srgbClr val="080808"/>
                </a:solidFill>
              </a:rPr>
              <a:t>going to production end of July</a:t>
            </a:r>
          </a:p>
          <a:p>
            <a:pPr lvl="2"/>
            <a:r>
              <a:rPr lang="en-US" dirty="0" smtClean="0">
                <a:solidFill>
                  <a:srgbClr val="080808"/>
                </a:solidFill>
              </a:rPr>
              <a:t>Service provided to the WLCG</a:t>
            </a:r>
          </a:p>
          <a:p>
            <a:pPr lvl="2"/>
            <a:r>
              <a:rPr lang="en-US" dirty="0" smtClean="0">
                <a:solidFill>
                  <a:srgbClr val="080808"/>
                </a:solidFill>
              </a:rPr>
              <a:t>Will store all the </a:t>
            </a:r>
            <a:r>
              <a:rPr lang="en-US" dirty="0" err="1" smtClean="0">
                <a:solidFill>
                  <a:srgbClr val="080808"/>
                </a:solidFill>
              </a:rPr>
              <a:t>perfSONAR</a:t>
            </a:r>
            <a:r>
              <a:rPr lang="en-US" dirty="0" smtClean="0">
                <a:solidFill>
                  <a:srgbClr val="080808"/>
                </a:solidFill>
              </a:rPr>
              <a:t> data and provide API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Started testing </a:t>
            </a:r>
            <a:r>
              <a:rPr lang="en-US" dirty="0" smtClean="0">
                <a:solidFill>
                  <a:srgbClr val="009900"/>
                </a:solidFill>
              </a:rPr>
              <a:t>proximity service</a:t>
            </a:r>
          </a:p>
          <a:p>
            <a:pPr lvl="2"/>
            <a:r>
              <a:rPr lang="en-US" dirty="0" smtClean="0">
                <a:solidFill>
                  <a:srgbClr val="080808"/>
                </a:solidFill>
              </a:rPr>
              <a:t>Helps to map sonars to storages</a:t>
            </a:r>
          </a:p>
          <a:p>
            <a:pPr lvl="1"/>
            <a:r>
              <a:rPr lang="en-US" dirty="0" err="1" smtClean="0">
                <a:solidFill>
                  <a:srgbClr val="009900"/>
                </a:solidFill>
              </a:rPr>
              <a:t>ESnet</a:t>
            </a:r>
            <a:r>
              <a:rPr lang="en-US" dirty="0" smtClean="0">
                <a:solidFill>
                  <a:srgbClr val="009900"/>
                </a:solidFill>
              </a:rPr>
              <a:t> </a:t>
            </a:r>
            <a:r>
              <a:rPr lang="en-US" dirty="0" smtClean="0">
                <a:solidFill>
                  <a:srgbClr val="080808"/>
                </a:solidFill>
              </a:rPr>
              <a:t>interested in the </a:t>
            </a:r>
            <a:r>
              <a:rPr lang="en-US" dirty="0" err="1" smtClean="0">
                <a:solidFill>
                  <a:srgbClr val="080808"/>
                </a:solidFill>
              </a:rPr>
              <a:t>perfSONAR</a:t>
            </a:r>
            <a:r>
              <a:rPr lang="en-US" dirty="0" smtClean="0">
                <a:solidFill>
                  <a:srgbClr val="080808"/>
                </a:solidFill>
              </a:rPr>
              <a:t> configuration interface developed for WLCG</a:t>
            </a:r>
          </a:p>
          <a:p>
            <a:pPr lvl="2"/>
            <a:r>
              <a:rPr lang="en-US" dirty="0" smtClean="0">
                <a:solidFill>
                  <a:srgbClr val="080808"/>
                </a:solidFill>
              </a:rPr>
              <a:t>Discussion on </a:t>
            </a:r>
            <a:r>
              <a:rPr lang="en-US" dirty="0" smtClean="0">
                <a:solidFill>
                  <a:srgbClr val="009900"/>
                </a:solidFill>
              </a:rPr>
              <a:t>open-source project </a:t>
            </a:r>
            <a:r>
              <a:rPr lang="en-US" dirty="0" smtClean="0">
                <a:solidFill>
                  <a:srgbClr val="080808"/>
                </a:solidFill>
              </a:rPr>
              <a:t>based on it</a:t>
            </a:r>
          </a:p>
          <a:p>
            <a:pPr lvl="1"/>
            <a:r>
              <a:rPr lang="en-US" dirty="0" smtClean="0">
                <a:solidFill>
                  <a:srgbClr val="009900"/>
                </a:solidFill>
              </a:rPr>
              <a:t>FTS</a:t>
            </a:r>
            <a:r>
              <a:rPr lang="en-US" dirty="0" smtClean="0">
                <a:solidFill>
                  <a:srgbClr val="080808"/>
                </a:solidFill>
              </a:rPr>
              <a:t> performance study update</a:t>
            </a:r>
          </a:p>
          <a:p>
            <a:pPr lvl="2"/>
            <a:r>
              <a:rPr lang="en-US" dirty="0" smtClean="0">
                <a:solidFill>
                  <a:srgbClr val="080808"/>
                </a:solidFill>
                <a:hlinkClick r:id="rId4"/>
              </a:rPr>
              <a:t>https://indico.cern.ch/event/393101</a:t>
            </a:r>
            <a:endParaRPr lang="en-US" dirty="0">
              <a:solidFill>
                <a:srgbClr val="080808"/>
              </a:solidFill>
            </a:endParaRP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904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</a:rPr>
              <a:t>Coordination </a:t>
            </a:r>
            <a:r>
              <a:rPr lang="en-US" sz="4000" dirty="0" smtClean="0">
                <a:solidFill>
                  <a:srgbClr val="7030A0"/>
                </a:solidFill>
              </a:rPr>
              <a:t>highlights (3)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twiki.cern.ch/twiki/bin/view/LCG/WLCGOpsCoordination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226854" cy="45665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Machine/Job Features (MJF)</a:t>
            </a:r>
            <a:endParaRPr lang="en-US" dirty="0"/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Developed </a:t>
            </a:r>
            <a:r>
              <a:rPr lang="en-US" dirty="0" err="1">
                <a:solidFill>
                  <a:srgbClr val="009900"/>
                </a:solidFill>
              </a:rPr>
              <a:t>n</a:t>
            </a:r>
            <a:r>
              <a:rPr lang="en-US" dirty="0" err="1" smtClean="0">
                <a:solidFill>
                  <a:srgbClr val="009900"/>
                </a:solidFill>
              </a:rPr>
              <a:t>agios</a:t>
            </a:r>
            <a:r>
              <a:rPr lang="en-US" dirty="0" smtClean="0">
                <a:solidFill>
                  <a:srgbClr val="009900"/>
                </a:solidFill>
              </a:rPr>
              <a:t> probe </a:t>
            </a:r>
            <a:r>
              <a:rPr lang="en-US" dirty="0" smtClean="0">
                <a:solidFill>
                  <a:srgbClr val="080808"/>
                </a:solidFill>
              </a:rPr>
              <a:t>checking the availability/sanity of MJF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Running in </a:t>
            </a:r>
            <a:r>
              <a:rPr lang="en-US" dirty="0" err="1" smtClean="0">
                <a:solidFill>
                  <a:srgbClr val="080808"/>
                </a:solidFill>
              </a:rPr>
              <a:t>LHCb</a:t>
            </a:r>
            <a:r>
              <a:rPr lang="en-US" dirty="0" smtClean="0">
                <a:solidFill>
                  <a:srgbClr val="080808"/>
                </a:solidFill>
              </a:rPr>
              <a:t> SAM preproduction instance</a:t>
            </a:r>
          </a:p>
          <a:p>
            <a:pPr lvl="2"/>
            <a:r>
              <a:rPr lang="en-US" dirty="0" smtClean="0">
                <a:solidFill>
                  <a:srgbClr val="080808"/>
                </a:solidFill>
              </a:rPr>
              <a:t>At CERN, GRIDKA, LPNHE, Imperial College</a:t>
            </a:r>
            <a:endParaRPr lang="en-US" dirty="0">
              <a:solidFill>
                <a:srgbClr val="080808"/>
              </a:solidFill>
            </a:endParaRPr>
          </a:p>
          <a:p>
            <a:r>
              <a:rPr lang="en-US" dirty="0"/>
              <a:t>Multicore </a:t>
            </a:r>
            <a:r>
              <a:rPr lang="en-US" dirty="0" smtClean="0"/>
              <a:t>Deployment</a:t>
            </a:r>
            <a:endParaRPr lang="en-US" dirty="0"/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Follow up of the last few sites still to enable multicore accounting</a:t>
            </a:r>
          </a:p>
          <a:p>
            <a:r>
              <a:rPr lang="en-US" dirty="0" smtClean="0"/>
              <a:t>HTTP Deployment TF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3</a:t>
            </a:r>
            <a:r>
              <a:rPr lang="en-US" baseline="30000" dirty="0" smtClean="0">
                <a:solidFill>
                  <a:srgbClr val="080808"/>
                </a:solidFill>
              </a:rPr>
              <a:t>rd</a:t>
            </a:r>
            <a:r>
              <a:rPr lang="en-US" dirty="0" smtClean="0">
                <a:solidFill>
                  <a:srgbClr val="080808"/>
                </a:solidFill>
              </a:rPr>
              <a:t> meeting took place 15</a:t>
            </a:r>
            <a:r>
              <a:rPr lang="en-US" baseline="30000" dirty="0" smtClean="0">
                <a:solidFill>
                  <a:srgbClr val="080808"/>
                </a:solidFill>
              </a:rPr>
              <a:t>th</a:t>
            </a:r>
            <a:r>
              <a:rPr lang="en-US" dirty="0" smtClean="0">
                <a:solidFill>
                  <a:srgbClr val="080808"/>
                </a:solidFill>
              </a:rPr>
              <a:t> July</a:t>
            </a:r>
          </a:p>
          <a:p>
            <a:pPr lvl="1"/>
            <a:r>
              <a:rPr lang="en-US" dirty="0">
                <a:solidFill>
                  <a:srgbClr val="080808"/>
                </a:solidFill>
              </a:rPr>
              <a:t>focus on </a:t>
            </a:r>
            <a:r>
              <a:rPr lang="en-US" dirty="0">
                <a:solidFill>
                  <a:srgbClr val="009900"/>
                </a:solidFill>
              </a:rPr>
              <a:t>monitoring</a:t>
            </a:r>
            <a:endParaRPr lang="en-US" dirty="0" smtClean="0">
              <a:solidFill>
                <a:srgbClr val="080808"/>
              </a:solidFill>
            </a:endParaRPr>
          </a:p>
          <a:p>
            <a:pPr lvl="1"/>
            <a:r>
              <a:rPr lang="en-US" dirty="0" smtClean="0">
                <a:solidFill>
                  <a:srgbClr val="080808"/>
                </a:solidFill>
                <a:hlinkClick r:id="rId4"/>
              </a:rPr>
              <a:t>https://indico.cern.ch/event/401396</a:t>
            </a:r>
            <a:r>
              <a:rPr lang="en-US" dirty="0">
                <a:solidFill>
                  <a:srgbClr val="080808"/>
                </a:solidFill>
              </a:rPr>
              <a:t> </a:t>
            </a:r>
            <a:endParaRPr lang="en-US" dirty="0" smtClean="0">
              <a:solidFill>
                <a:srgbClr val="08080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096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</a:rPr>
              <a:t>Operations (1)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twiki.cern.ch/twiki/bin/view/LCG/WLCGOperationsMeetings</a:t>
            </a:r>
            <a:r>
              <a:rPr lang="en-US" sz="22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24864"/>
            <a:ext cx="8826500" cy="4999736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  <a:hlinkClick r:id="rId4"/>
              </a:rPr>
              <a:t>Critical </a:t>
            </a:r>
            <a:r>
              <a:rPr lang="en-US" dirty="0">
                <a:solidFill>
                  <a:srgbClr val="FF0000"/>
                </a:solidFill>
                <a:hlinkClick r:id="rId4"/>
              </a:rPr>
              <a:t>vulnerability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affecting </a:t>
            </a:r>
            <a:r>
              <a:rPr lang="en-US" dirty="0" err="1"/>
              <a:t>RedHat</a:t>
            </a:r>
            <a:r>
              <a:rPr lang="en-US" dirty="0"/>
              <a:t> 5, 6 and 7 allows local root </a:t>
            </a:r>
            <a:r>
              <a:rPr lang="en-US" dirty="0" smtClean="0"/>
              <a:t>exploit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fix </a:t>
            </a:r>
            <a:r>
              <a:rPr lang="en-US" dirty="0">
                <a:solidFill>
                  <a:srgbClr val="080808"/>
                </a:solidFill>
              </a:rPr>
              <a:t>for the affected package is available for </a:t>
            </a:r>
            <a:r>
              <a:rPr lang="en-US" dirty="0" err="1" smtClean="0">
                <a:solidFill>
                  <a:srgbClr val="080808"/>
                </a:solidFill>
              </a:rPr>
              <a:t>RedHat</a:t>
            </a:r>
            <a:r>
              <a:rPr lang="en-US" dirty="0" smtClean="0">
                <a:solidFill>
                  <a:srgbClr val="080808"/>
                </a:solidFill>
              </a:rPr>
              <a:t> 6 and 7</a:t>
            </a:r>
            <a:endParaRPr lang="en-US" dirty="0">
              <a:solidFill>
                <a:srgbClr val="080808"/>
              </a:solidFill>
            </a:endParaRP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Workarounds for </a:t>
            </a:r>
            <a:r>
              <a:rPr lang="en-US" dirty="0" err="1">
                <a:solidFill>
                  <a:srgbClr val="080808"/>
                </a:solidFill>
              </a:rPr>
              <a:t>RedHat</a:t>
            </a:r>
            <a:r>
              <a:rPr lang="en-US" dirty="0">
                <a:solidFill>
                  <a:srgbClr val="080808"/>
                </a:solidFill>
              </a:rPr>
              <a:t> 5 </a:t>
            </a:r>
            <a:r>
              <a:rPr lang="en-US" dirty="0" smtClean="0">
                <a:solidFill>
                  <a:srgbClr val="080808"/>
                </a:solidFill>
              </a:rPr>
              <a:t>available</a:t>
            </a:r>
          </a:p>
          <a:p>
            <a:pPr lvl="1"/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Heat wave </a:t>
            </a:r>
            <a:r>
              <a:rPr lang="en-US" dirty="0" smtClean="0"/>
              <a:t>affected central Europe in July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No related outages reported</a:t>
            </a:r>
          </a:p>
          <a:p>
            <a:pPr lvl="1"/>
            <a:endParaRPr lang="en-US" dirty="0">
              <a:solidFill>
                <a:srgbClr val="080808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Typhoon</a:t>
            </a:r>
            <a:r>
              <a:rPr lang="en-US" dirty="0" smtClean="0">
                <a:solidFill>
                  <a:srgbClr val="080808"/>
                </a:solidFill>
              </a:rPr>
              <a:t> </a:t>
            </a:r>
            <a:r>
              <a:rPr lang="en-US" dirty="0" smtClean="0">
                <a:solidFill>
                  <a:srgbClr val="0055A0"/>
                </a:solidFill>
              </a:rPr>
              <a:t>hit Taiwan </a:t>
            </a:r>
          </a:p>
          <a:p>
            <a:pPr lvl="1"/>
            <a:r>
              <a:rPr lang="en-US" dirty="0" smtClean="0">
                <a:solidFill>
                  <a:srgbClr val="009900"/>
                </a:solidFill>
              </a:rPr>
              <a:t>ASGC</a:t>
            </a:r>
            <a:r>
              <a:rPr lang="en-US" dirty="0" smtClean="0">
                <a:solidFill>
                  <a:srgbClr val="080808"/>
                </a:solidFill>
              </a:rPr>
              <a:t> cooling system was affected</a:t>
            </a:r>
          </a:p>
          <a:p>
            <a:pPr lvl="2"/>
            <a:r>
              <a:rPr lang="en-US" dirty="0" smtClean="0">
                <a:solidFill>
                  <a:srgbClr val="0055A0"/>
                </a:solidFill>
              </a:rPr>
              <a:t>Systems were unavailable during the weekend (August 8-9)</a:t>
            </a:r>
          </a:p>
          <a:p>
            <a:pPr lvl="2"/>
            <a:r>
              <a:rPr lang="en-US" dirty="0" smtClean="0">
                <a:solidFill>
                  <a:srgbClr val="009900"/>
                </a:solidFill>
              </a:rPr>
              <a:t>Recovered</a:t>
            </a:r>
            <a:r>
              <a:rPr lang="en-US" dirty="0" smtClean="0">
                <a:solidFill>
                  <a:srgbClr val="080808"/>
                </a:solidFill>
              </a:rPr>
              <a:t> next Monday</a:t>
            </a:r>
          </a:p>
          <a:p>
            <a:pPr lvl="2"/>
            <a:endParaRPr lang="en-US" dirty="0">
              <a:solidFill>
                <a:srgbClr val="080808"/>
              </a:solidFill>
            </a:endParaRPr>
          </a:p>
          <a:p>
            <a:r>
              <a:rPr lang="en-US" dirty="0" smtClean="0">
                <a:solidFill>
                  <a:srgbClr val="0055A0"/>
                </a:solidFill>
              </a:rPr>
              <a:t>CERN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Problem with Wigner affecting standby DBs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CEs unavailable for longer than expected due to intervention on the LSF filer</a:t>
            </a:r>
          </a:p>
          <a:p>
            <a:pPr lvl="1"/>
            <a:endParaRPr lang="en-US" dirty="0" smtClean="0">
              <a:solidFill>
                <a:srgbClr val="080808"/>
              </a:solidFill>
            </a:endParaRPr>
          </a:p>
          <a:p>
            <a:r>
              <a:rPr lang="en-US" dirty="0" smtClean="0">
                <a:solidFill>
                  <a:srgbClr val="0055A0"/>
                </a:solidFill>
              </a:rPr>
              <a:t>RAL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Various network instabilities</a:t>
            </a:r>
          </a:p>
          <a:p>
            <a:pPr lvl="2"/>
            <a:r>
              <a:rPr lang="en-US" dirty="0" smtClean="0">
                <a:solidFill>
                  <a:srgbClr val="009900"/>
                </a:solidFill>
              </a:rPr>
              <a:t>Successful</a:t>
            </a:r>
            <a:r>
              <a:rPr lang="en-US" dirty="0" smtClean="0">
                <a:solidFill>
                  <a:srgbClr val="080808"/>
                </a:solidFill>
              </a:rPr>
              <a:t> site router intervention on August 4</a:t>
            </a:r>
            <a:endParaRPr lang="en-US" dirty="0">
              <a:solidFill>
                <a:srgbClr val="08080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253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</a:rPr>
              <a:t>Operations (2)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twiki.cern.ch/twiki/bin/view/LCG/WLCGOperationsMeetings</a:t>
            </a:r>
            <a:r>
              <a:rPr lang="en-US" sz="22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528304" cy="45665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ATLAS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T0 LSF instance instabilities </a:t>
            </a:r>
            <a:r>
              <a:rPr lang="en-US" dirty="0" smtClean="0">
                <a:solidFill>
                  <a:srgbClr val="009900"/>
                </a:solidFill>
              </a:rPr>
              <a:t>solved</a:t>
            </a:r>
          </a:p>
          <a:p>
            <a:pPr lvl="1"/>
            <a:r>
              <a:rPr lang="en-US" dirty="0" smtClean="0">
                <a:solidFill>
                  <a:srgbClr val="0055A0"/>
                </a:solidFill>
              </a:rPr>
              <a:t>EOSATLAS</a:t>
            </a:r>
            <a:r>
              <a:rPr lang="en-US" dirty="0" smtClean="0">
                <a:solidFill>
                  <a:srgbClr val="080808"/>
                </a:solidFill>
              </a:rPr>
              <a:t> crash on July 21 evening</a:t>
            </a:r>
          </a:p>
          <a:p>
            <a:pPr lvl="2"/>
            <a:r>
              <a:rPr lang="en-US" dirty="0" smtClean="0">
                <a:solidFill>
                  <a:srgbClr val="009900"/>
                </a:solidFill>
              </a:rPr>
              <a:t>Quick reaction </a:t>
            </a:r>
            <a:r>
              <a:rPr lang="en-US" dirty="0" smtClean="0">
                <a:solidFill>
                  <a:srgbClr val="080808"/>
                </a:solidFill>
              </a:rPr>
              <a:t>from IT to fix it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Affected by network outage at RAL (~1h)</a:t>
            </a:r>
          </a:p>
          <a:p>
            <a:pPr lvl="1"/>
            <a:endParaRPr lang="en-US" dirty="0" smtClean="0">
              <a:solidFill>
                <a:srgbClr val="080808"/>
              </a:solidFill>
            </a:endParaRPr>
          </a:p>
          <a:p>
            <a:r>
              <a:rPr lang="en-US" dirty="0"/>
              <a:t>CMS</a:t>
            </a:r>
          </a:p>
          <a:p>
            <a:pPr lvl="1"/>
            <a:r>
              <a:rPr lang="en-US" dirty="0"/>
              <a:t>CERN AI servers “slow” for T0 jobs</a:t>
            </a:r>
          </a:p>
          <a:p>
            <a:pPr lvl="1"/>
            <a:r>
              <a:rPr lang="en-US" dirty="0" err="1">
                <a:solidFill>
                  <a:srgbClr val="080808"/>
                </a:solidFill>
              </a:rPr>
              <a:t>Xrootd</a:t>
            </a:r>
            <a:r>
              <a:rPr lang="en-US" dirty="0">
                <a:solidFill>
                  <a:srgbClr val="080808"/>
                </a:solidFill>
              </a:rPr>
              <a:t> global redirector instabilities</a:t>
            </a:r>
          </a:p>
          <a:p>
            <a:pPr lvl="2"/>
            <a:r>
              <a:rPr lang="en-US" dirty="0">
                <a:solidFill>
                  <a:srgbClr val="080808"/>
                </a:solidFill>
              </a:rPr>
              <a:t>Upgrade to fix the issue </a:t>
            </a:r>
            <a:r>
              <a:rPr lang="en-US" dirty="0">
                <a:solidFill>
                  <a:srgbClr val="009900"/>
                </a:solidFill>
              </a:rPr>
              <a:t>completed</a:t>
            </a:r>
          </a:p>
          <a:p>
            <a:pPr lvl="1"/>
            <a:r>
              <a:rPr lang="en-US" dirty="0">
                <a:solidFill>
                  <a:srgbClr val="080808"/>
                </a:solidFill>
              </a:rPr>
              <a:t>New wave of </a:t>
            </a:r>
            <a:r>
              <a:rPr lang="en-US" dirty="0"/>
              <a:t>MC jobs</a:t>
            </a:r>
          </a:p>
          <a:p>
            <a:pPr lvl="2"/>
            <a:r>
              <a:rPr lang="en-US" dirty="0"/>
              <a:t>100k </a:t>
            </a:r>
            <a:r>
              <a:rPr lang="en-US" dirty="0">
                <a:solidFill>
                  <a:srgbClr val="080808"/>
                </a:solidFill>
              </a:rPr>
              <a:t>parallel jobs during the first week of August</a:t>
            </a:r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717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</a:rPr>
              <a:t>Operations (3)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hlinkClick r:id="rId3"/>
              </a:rPr>
              <a:t>https://</a:t>
            </a:r>
            <a:r>
              <a:rPr lang="en-US" sz="2200" dirty="0" smtClean="0">
                <a:hlinkClick r:id="rId3"/>
              </a:rPr>
              <a:t>twiki.cern.ch/twiki/bin/view/LCG/WLCGOperationsMeetings</a:t>
            </a:r>
            <a:r>
              <a:rPr lang="en-US" sz="22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4864"/>
            <a:ext cx="8226854" cy="465734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LHCb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Ongoing </a:t>
            </a:r>
            <a:r>
              <a:rPr lang="en-US" dirty="0" smtClean="0">
                <a:solidFill>
                  <a:srgbClr val="009900"/>
                </a:solidFill>
              </a:rPr>
              <a:t>discussion</a:t>
            </a:r>
            <a:r>
              <a:rPr lang="en-US" dirty="0" smtClean="0">
                <a:solidFill>
                  <a:srgbClr val="080808"/>
                </a:solidFill>
              </a:rPr>
              <a:t> with </a:t>
            </a:r>
            <a:r>
              <a:rPr lang="en-US" dirty="0" smtClean="0">
                <a:solidFill>
                  <a:srgbClr val="0055A0"/>
                </a:solidFill>
              </a:rPr>
              <a:t>CERN LSF Team </a:t>
            </a:r>
            <a:r>
              <a:rPr lang="en-US" dirty="0" smtClean="0">
                <a:solidFill>
                  <a:srgbClr val="080808"/>
                </a:solidFill>
              </a:rPr>
              <a:t>about </a:t>
            </a:r>
            <a:r>
              <a:rPr lang="en-US" dirty="0" smtClean="0">
                <a:solidFill>
                  <a:srgbClr val="0055A0"/>
                </a:solidFill>
              </a:rPr>
              <a:t>wall</a:t>
            </a:r>
            <a:r>
              <a:rPr lang="en-US" dirty="0" smtClean="0">
                <a:solidFill>
                  <a:srgbClr val="080808"/>
                </a:solidFill>
              </a:rPr>
              <a:t> and </a:t>
            </a:r>
            <a:r>
              <a:rPr lang="en-US" dirty="0" err="1" smtClean="0">
                <a:solidFill>
                  <a:srgbClr val="0055A0"/>
                </a:solidFill>
              </a:rPr>
              <a:t>cpu</a:t>
            </a:r>
            <a:r>
              <a:rPr lang="en-US" dirty="0" smtClean="0">
                <a:solidFill>
                  <a:srgbClr val="0055A0"/>
                </a:solidFill>
              </a:rPr>
              <a:t> time </a:t>
            </a:r>
            <a:r>
              <a:rPr lang="en-US" dirty="0" smtClean="0">
                <a:solidFill>
                  <a:srgbClr val="080808"/>
                </a:solidFill>
              </a:rPr>
              <a:t>queue lengths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Affected by RAL network instabilities</a:t>
            </a:r>
          </a:p>
          <a:p>
            <a:pPr lvl="1"/>
            <a:endParaRPr lang="en-US" dirty="0" smtClean="0">
              <a:solidFill>
                <a:srgbClr val="080808"/>
              </a:solidFill>
            </a:endParaRPr>
          </a:p>
          <a:p>
            <a:r>
              <a:rPr lang="en-US" dirty="0" smtClean="0"/>
              <a:t>ALICE</a:t>
            </a:r>
          </a:p>
          <a:p>
            <a:pPr lvl="1"/>
            <a:r>
              <a:rPr lang="en-US" dirty="0" smtClean="0">
                <a:solidFill>
                  <a:srgbClr val="0055A0"/>
                </a:solidFill>
              </a:rPr>
              <a:t>97k</a:t>
            </a:r>
            <a:r>
              <a:rPr lang="en-US" dirty="0" smtClean="0">
                <a:solidFill>
                  <a:srgbClr val="080808"/>
                </a:solidFill>
              </a:rPr>
              <a:t> concurrent jobs on August 10</a:t>
            </a:r>
          </a:p>
          <a:p>
            <a:pPr lvl="1"/>
            <a:r>
              <a:rPr lang="en-US" dirty="0" smtClean="0">
                <a:solidFill>
                  <a:srgbClr val="0055A0"/>
                </a:solidFill>
              </a:rPr>
              <a:t>CERN LSF </a:t>
            </a:r>
            <a:r>
              <a:rPr lang="en-US" dirty="0" smtClean="0">
                <a:solidFill>
                  <a:srgbClr val="009900"/>
                </a:solidFill>
              </a:rPr>
              <a:t>“cap” removed </a:t>
            </a:r>
            <a:r>
              <a:rPr lang="en-US" dirty="0" smtClean="0">
                <a:solidFill>
                  <a:srgbClr val="080808"/>
                </a:solidFill>
              </a:rPr>
              <a:t>on July 14</a:t>
            </a:r>
          </a:p>
          <a:p>
            <a:pPr lvl="1"/>
            <a:r>
              <a:rPr lang="en-US" dirty="0" smtClean="0">
                <a:solidFill>
                  <a:srgbClr val="080808"/>
                </a:solidFill>
              </a:rPr>
              <a:t>Intermittent </a:t>
            </a:r>
            <a:r>
              <a:rPr lang="en-US" dirty="0" smtClean="0">
                <a:solidFill>
                  <a:srgbClr val="0055A0"/>
                </a:solidFill>
              </a:rPr>
              <a:t>slow/failing job submission </a:t>
            </a:r>
            <a:r>
              <a:rPr lang="en-US" dirty="0" smtClean="0">
                <a:solidFill>
                  <a:srgbClr val="080808"/>
                </a:solidFill>
              </a:rPr>
              <a:t>to CERN LSF </a:t>
            </a:r>
          </a:p>
          <a:p>
            <a:pPr lvl="2"/>
            <a:r>
              <a:rPr lang="en-US" dirty="0" smtClean="0">
                <a:solidFill>
                  <a:srgbClr val="0055A0"/>
                </a:solidFill>
              </a:rPr>
              <a:t>Argus</a:t>
            </a:r>
            <a:r>
              <a:rPr lang="en-US" dirty="0" smtClean="0">
                <a:solidFill>
                  <a:srgbClr val="080808"/>
                </a:solidFill>
              </a:rPr>
              <a:t> service main cause</a:t>
            </a:r>
          </a:p>
          <a:p>
            <a:pPr lvl="1"/>
            <a:r>
              <a:rPr lang="en-US" dirty="0" smtClean="0">
                <a:solidFill>
                  <a:srgbClr val="0055A0"/>
                </a:solidFill>
              </a:rPr>
              <a:t>CASTOR instabilities </a:t>
            </a:r>
            <a:r>
              <a:rPr lang="en-US" dirty="0" smtClean="0">
                <a:solidFill>
                  <a:srgbClr val="080808"/>
                </a:solidFill>
              </a:rPr>
              <a:t>for writing (DAQ) and reading (</a:t>
            </a:r>
            <a:r>
              <a:rPr lang="en-US" dirty="0" err="1" smtClean="0">
                <a:solidFill>
                  <a:srgbClr val="080808"/>
                </a:solidFill>
              </a:rPr>
              <a:t>reco</a:t>
            </a:r>
            <a:r>
              <a:rPr lang="en-US" dirty="0" smtClean="0">
                <a:solidFill>
                  <a:srgbClr val="080808"/>
                </a:solidFill>
              </a:rPr>
              <a:t>)</a:t>
            </a:r>
          </a:p>
          <a:p>
            <a:pPr lvl="2"/>
            <a:r>
              <a:rPr lang="en-US" dirty="0" smtClean="0">
                <a:solidFill>
                  <a:srgbClr val="080808"/>
                </a:solidFill>
              </a:rPr>
              <a:t>Several </a:t>
            </a:r>
            <a:r>
              <a:rPr lang="en-US" dirty="0" smtClean="0">
                <a:solidFill>
                  <a:srgbClr val="009900"/>
                </a:solidFill>
              </a:rPr>
              <a:t>mitigation applied</a:t>
            </a:r>
            <a:r>
              <a:rPr lang="en-US" dirty="0" smtClean="0">
                <a:solidFill>
                  <a:srgbClr val="080808"/>
                </a:solidFill>
              </a:rPr>
              <a:t> by the CASTOR Team</a:t>
            </a:r>
          </a:p>
          <a:p>
            <a:pPr lvl="2"/>
            <a:r>
              <a:rPr lang="en-US" dirty="0" smtClean="0">
                <a:solidFill>
                  <a:srgbClr val="080808"/>
                </a:solidFill>
              </a:rPr>
              <a:t>Situation </a:t>
            </a:r>
            <a:r>
              <a:rPr lang="en-US" dirty="0" smtClean="0">
                <a:solidFill>
                  <a:srgbClr val="009900"/>
                </a:solidFill>
              </a:rPr>
              <a:t>improved </a:t>
            </a:r>
            <a:r>
              <a:rPr lang="en-US" dirty="0" smtClean="0">
                <a:solidFill>
                  <a:srgbClr val="080808"/>
                </a:solidFill>
              </a:rPr>
              <a:t>from August 10</a:t>
            </a:r>
          </a:p>
          <a:p>
            <a:pPr lvl="2"/>
            <a:r>
              <a:rPr lang="en-US" dirty="0" smtClean="0">
                <a:solidFill>
                  <a:srgbClr val="009900"/>
                </a:solidFill>
              </a:rPr>
              <a:t>Follow up </a:t>
            </a:r>
            <a:r>
              <a:rPr lang="en-US" dirty="0" smtClean="0">
                <a:solidFill>
                  <a:srgbClr val="080808"/>
                </a:solidFill>
              </a:rPr>
              <a:t>with the CASTOR Team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778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Service Incident Reports</a:t>
            </a:r>
            <a:r>
              <a:rPr lang="en-US" sz="4000" dirty="0">
                <a:solidFill>
                  <a:srgbClr val="7030A0"/>
                </a:solidFill>
              </a:rPr>
              <a:t/>
            </a:r>
            <a:br>
              <a:rPr lang="en-US" sz="4000" dirty="0">
                <a:solidFill>
                  <a:srgbClr val="7030A0"/>
                </a:solidFill>
              </a:rPr>
            </a:br>
            <a:r>
              <a:rPr lang="en-US" sz="2200" dirty="0">
                <a:solidFill>
                  <a:srgbClr val="7030A0"/>
                </a:solidFill>
                <a:hlinkClick r:id="rId3"/>
              </a:rPr>
              <a:t>https://</a:t>
            </a:r>
            <a:r>
              <a:rPr lang="en-US" sz="2200" dirty="0" smtClean="0">
                <a:solidFill>
                  <a:srgbClr val="7030A0"/>
                </a:solidFill>
                <a:hlinkClick r:id="rId3"/>
              </a:rPr>
              <a:t>twiki.cern.ch/twiki/bin/view/LCG/WLCGServiceIncidents</a:t>
            </a:r>
            <a:r>
              <a:rPr lang="en-US" sz="2200" dirty="0" smtClean="0">
                <a:solidFill>
                  <a:srgbClr val="7030A0"/>
                </a:solidFill>
              </a:rPr>
              <a:t>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345424" cy="4566563"/>
          </a:xfrm>
        </p:spPr>
        <p:txBody>
          <a:bodyPr>
            <a:normAutofit/>
          </a:bodyPr>
          <a:lstStyle/>
          <a:p>
            <a:pPr marL="493776" lvl="2" indent="-457200">
              <a:buSzPct val="80000"/>
            </a:pPr>
            <a:r>
              <a:rPr lang="en-US" sz="2800" dirty="0" smtClean="0"/>
              <a:t>No service incident during this period</a:t>
            </a:r>
            <a:endParaRPr lang="en-US" sz="2400" dirty="0">
              <a:solidFill>
                <a:srgbClr val="080808"/>
              </a:solidFill>
            </a:endParaRPr>
          </a:p>
          <a:p>
            <a:pPr marL="786384" lvl="3" indent="-457200">
              <a:buSzPct val="80000"/>
            </a:pPr>
            <a:endParaRPr lang="en-US" dirty="0"/>
          </a:p>
          <a:p>
            <a:endParaRPr lang="en-US" dirty="0">
              <a:solidFill>
                <a:srgbClr val="08080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742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8738"/>
            <a:ext cx="91440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GGUS summary (</a:t>
            </a:r>
            <a:r>
              <a:rPr lang="en-US" sz="2800" dirty="0"/>
              <a:t>5</a:t>
            </a:r>
            <a:r>
              <a:rPr lang="en-US" sz="2800" dirty="0" smtClean="0"/>
              <a:t> weeks 13/</a:t>
            </a:r>
            <a:r>
              <a:rPr lang="en-US" sz="2800" dirty="0"/>
              <a:t>7</a:t>
            </a:r>
            <a:r>
              <a:rPr lang="en-US" sz="2800" dirty="0" smtClean="0"/>
              <a:t>/15 -16/08/15)</a:t>
            </a:r>
            <a:br>
              <a:rPr lang="en-US" sz="2800" dirty="0" smtClean="0"/>
            </a:br>
            <a:r>
              <a:rPr lang="en-US" sz="2800" b="0" dirty="0">
                <a:solidFill>
                  <a:srgbClr val="7030A0"/>
                </a:solidFill>
              </a:rPr>
              <a:t>by Pablo </a:t>
            </a:r>
            <a:r>
              <a:rPr lang="en-US" sz="2800" b="0" dirty="0" err="1">
                <a:solidFill>
                  <a:srgbClr val="7030A0"/>
                </a:solidFill>
              </a:rPr>
              <a:t>Saiz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6FD80-1B1D-4B86-945A-BD34D0D02452}" type="datetime1">
              <a:rPr lang="en-US" smtClean="0"/>
              <a:t>17/08/15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7" name="Group 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2061469"/>
              </p:ext>
            </p:extLst>
          </p:nvPr>
        </p:nvGraphicFramePr>
        <p:xfrm>
          <a:off x="1081890" y="1246342"/>
          <a:ext cx="7086600" cy="2419350"/>
        </p:xfrm>
        <a:graphic>
          <a:graphicData uri="http://schemas.openxmlformats.org/drawingml/2006/table">
            <a:tbl>
              <a:tblPr/>
              <a:tblGrid>
                <a:gridCol w="1198563"/>
                <a:gridCol w="1233487"/>
                <a:gridCol w="1693863"/>
                <a:gridCol w="1374775"/>
                <a:gridCol w="1585912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User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Alarm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ALICE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ATLAS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76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LHCb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Totals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196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278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</a:tbl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chemeClr val="bg2"/>
                </a:solidFill>
              </a:rPr>
              <a:t>GGUS Slides for the WLCG Service Report</a:t>
            </a:r>
            <a:endParaRPr lang="en-GB" sz="1600" dirty="0">
              <a:solidFill>
                <a:schemeClr val="bg2"/>
              </a:solidFill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7769888"/>
              </p:ext>
            </p:extLst>
          </p:nvPr>
        </p:nvGraphicFramePr>
        <p:xfrm>
          <a:off x="685799" y="3665691"/>
          <a:ext cx="8001000" cy="25077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93670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3268</TotalTime>
  <Words>812</Words>
  <Application>Microsoft Macintosh PowerPoint</Application>
  <PresentationFormat>On-screen Show (4:3)</PresentationFormat>
  <Paragraphs>170</Paragraphs>
  <Slides>12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CERNCorporate4-3</vt:lpstr>
      <vt:lpstr>IT Groups</vt:lpstr>
      <vt:lpstr>1_IT Groups</vt:lpstr>
      <vt:lpstr>WLCG Service Report  5 weeks, July 15 – August 18  WLCG Management Board, 18th August 2015  Luca Mascetti CERN  v1.0</vt:lpstr>
      <vt:lpstr>Operations Coordination highlights (1) https://twiki.cern.ch/twiki/bin/view/LCG/WLCGOpsCoordination </vt:lpstr>
      <vt:lpstr>Operations Coordination highlights (2) https://twiki.cern.ch/twiki/bin/view/LCG/WLCGOpsCoordination </vt:lpstr>
      <vt:lpstr>Operations Coordination highlights (3) https://twiki.cern.ch/twiki/bin/view/LCG/WLCGOpsCoordination </vt:lpstr>
      <vt:lpstr>Selected items from Operations (1) https://twiki.cern.ch/twiki/bin/view/LCG/WLCGOperationsMeetings  </vt:lpstr>
      <vt:lpstr>Selected items from Operations (2) https://twiki.cern.ch/twiki/bin/view/LCG/WLCGOperationsMeetings  </vt:lpstr>
      <vt:lpstr>Selected items from Operations (3) https://twiki.cern.ch/twiki/bin/view/LCG/WLCGOperationsMeetings  </vt:lpstr>
      <vt:lpstr>Service Incident Reports https://twiki.cern.ch/twiki/bin/view/LCG/WLCGServiceIncidents </vt:lpstr>
      <vt:lpstr>GGUS summary (5 weeks 13/7/15 -16/08/15) by Pablo Saiz</vt:lpstr>
      <vt:lpstr>Significant events</vt:lpstr>
      <vt:lpstr>PowerPoint Presentation</vt:lpstr>
      <vt:lpstr>Availability Reports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Luca Mascetti</cp:lastModifiedBy>
  <cp:revision>158</cp:revision>
  <cp:lastPrinted>2015-03-25T10:23:14Z</cp:lastPrinted>
  <dcterms:created xsi:type="dcterms:W3CDTF">2015-01-26T14:46:24Z</dcterms:created>
  <dcterms:modified xsi:type="dcterms:W3CDTF">2015-08-17T13:54:51Z</dcterms:modified>
</cp:coreProperties>
</file>