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32" r:id="rId2"/>
    <p:sldId id="386" r:id="rId3"/>
    <p:sldId id="376" r:id="rId4"/>
    <p:sldId id="378" r:id="rId5"/>
    <p:sldId id="383" r:id="rId6"/>
    <p:sldId id="393" r:id="rId7"/>
    <p:sldId id="392" r:id="rId8"/>
    <p:sldId id="39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61"/>
    <a:srgbClr val="EE4367"/>
    <a:srgbClr val="4FB3CF"/>
    <a:srgbClr val="17BD8B"/>
    <a:srgbClr val="33CC33"/>
    <a:srgbClr val="9CDEFC"/>
    <a:srgbClr val="FFFF99"/>
    <a:srgbClr val="99FF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66" autoAdjust="0"/>
  </p:normalViewPr>
  <p:slideViewPr>
    <p:cSldViewPr>
      <p:cViewPr varScale="1">
        <p:scale>
          <a:sx n="99" d="100"/>
          <a:sy n="99" d="100"/>
        </p:scale>
        <p:origin x="-1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FF4A7-1093-BF49-9C42-54C7D23FA532}" type="datetime1">
              <a:rPr lang="en-US" smtClean="0"/>
              <a:pPr/>
              <a:t>29-10-15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C64D4-572A-7F4D-B7A7-6C063E7F31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899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B43EE-3F82-EC41-86FD-8B415FD91FA5}" type="datetime1">
              <a:rPr lang="en-US" smtClean="0"/>
              <a:pPr/>
              <a:t>29-10-15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E7940-C0F7-8441-9008-70287E7007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04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4FB3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2"/>
          <p:cNvSpPr>
            <a:spLocks/>
          </p:cNvSpPr>
          <p:nvPr userDrawn="1"/>
        </p:nvSpPr>
        <p:spPr bwMode="auto">
          <a:xfrm>
            <a:off x="381000" y="228600"/>
            <a:ext cx="84582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FB3CF"/>
              </a:buCl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Afgeronde rechthoek 9"/>
          <p:cNvSpPr/>
          <p:nvPr userDrawn="1"/>
        </p:nvSpPr>
        <p:spPr>
          <a:xfrm>
            <a:off x="372818" y="1600200"/>
            <a:ext cx="8466382" cy="4572000"/>
          </a:xfrm>
          <a:prstGeom prst="roundRect">
            <a:avLst>
              <a:gd name="adj" fmla="val 3364"/>
            </a:avLst>
          </a:prstGeom>
          <a:noFill/>
          <a:ln>
            <a:solidFill>
              <a:srgbClr val="4FB3C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" name="Picture 9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/>
          <p:cNvSpPr>
            <a:spLocks/>
          </p:cNvSpPr>
          <p:nvPr userDrawn="1"/>
        </p:nvSpPr>
        <p:spPr bwMode="auto">
          <a:xfrm>
            <a:off x="381000" y="228600"/>
            <a:ext cx="84582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Clr>
                <a:srgbClr val="4FB3CF"/>
              </a:buCl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buClr>
                <a:srgbClr val="4FB3CF"/>
              </a:buCl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9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3" name="Picture 12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0" name="Picture 9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7"/>
          <p:cNvSpPr/>
          <p:nvPr userDrawn="1"/>
        </p:nvSpPr>
        <p:spPr>
          <a:xfrm>
            <a:off x="304800" y="381000"/>
            <a:ext cx="8610600" cy="6172200"/>
          </a:xfrm>
          <a:prstGeom prst="roundRect">
            <a:avLst>
              <a:gd name="adj" fmla="val 3015"/>
            </a:avLst>
          </a:prstGeom>
          <a:solidFill>
            <a:srgbClr val="5FAF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7" name="Picture 16" descr="SURFnet%20transparan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705600" y="5486400"/>
            <a:ext cx="1905000" cy="7810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novatie-regeling-578x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1"/>
            <a:ext cx="9144000" cy="5029200"/>
          </a:xfrm>
          <a:prstGeom prst="rect">
            <a:avLst/>
          </a:prstGeom>
        </p:spPr>
      </p:pic>
      <p:pic>
        <p:nvPicPr>
          <p:cNvPr id="8" name="Afbeelding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10" y="0"/>
            <a:ext cx="9144000" cy="6858000"/>
          </a:xfrm>
          <a:prstGeom prst="rect">
            <a:avLst/>
          </a:prstGeom>
        </p:spPr>
      </p:pic>
      <p:sp>
        <p:nvSpPr>
          <p:cNvPr id="9" name="AutoShape 2"/>
          <p:cNvSpPr>
            <a:spLocks/>
          </p:cNvSpPr>
          <p:nvPr/>
        </p:nvSpPr>
        <p:spPr bwMode="auto">
          <a:xfrm>
            <a:off x="533400" y="533400"/>
            <a:ext cx="53340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Automated GOLE update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8140" y="5294625"/>
            <a:ext cx="6781800" cy="1182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Gerben van Malenstein</a:t>
            </a:r>
            <a:endParaRPr lang="nl-NL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nl-NL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LHCOPN-LHCONE </a:t>
            </a:r>
            <a:r>
              <a:rPr lang="nl-NL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meeting</a:t>
            </a:r>
          </a:p>
          <a:p>
            <a:pPr>
              <a:lnSpc>
                <a:spcPct val="150000"/>
              </a:lnSpc>
            </a:pPr>
            <a:r>
              <a:rPr lang="nl-NL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October 29, 2015 – Amsterdam, the Netherlands</a:t>
            </a:r>
            <a:endParaRPr lang="nl-NL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 descr="SURFnet%20transpara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5615060"/>
            <a:ext cx="1689100" cy="69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9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>
          <a:xfrm>
            <a:off x="-228600" y="1524000"/>
            <a:ext cx="9601200" cy="533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itle 33"/>
          <p:cNvSpPr>
            <a:spLocks noGrp="1"/>
          </p:cNvSpPr>
          <p:nvPr>
            <p:ph type="title"/>
          </p:nvPr>
        </p:nvSpPr>
        <p:spPr>
          <a:xfrm>
            <a:off x="685800" y="457200"/>
            <a:ext cx="7924800" cy="682728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Automated GOLE Fabric</a:t>
            </a:r>
            <a:endParaRPr lang="en-US" dirty="0"/>
          </a:p>
        </p:txBody>
      </p:sp>
      <p:grpSp>
        <p:nvGrpSpPr>
          <p:cNvPr id="61" name="Group 60"/>
          <p:cNvGrpSpPr/>
          <p:nvPr/>
        </p:nvGrpSpPr>
        <p:grpSpPr>
          <a:xfrm>
            <a:off x="220255" y="1826593"/>
            <a:ext cx="8684139" cy="4408017"/>
            <a:chOff x="163023" y="1791033"/>
            <a:chExt cx="8813990" cy="424232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lum bright="-30000" contrast="-54000"/>
            </a:blip>
            <a:srcRect t="12020" r="27943" b="24040"/>
            <a:stretch>
              <a:fillRect/>
            </a:stretch>
          </p:blipFill>
          <p:spPr>
            <a:xfrm>
              <a:off x="2807383" y="1791033"/>
              <a:ext cx="6169630" cy="4242327"/>
            </a:xfrm>
            <a:prstGeom prst="rect">
              <a:avLst/>
            </a:prstGeom>
          </p:spPr>
        </p:pic>
        <p:cxnSp>
          <p:nvCxnSpPr>
            <p:cNvPr id="23" name="Straight Connector 22"/>
            <p:cNvCxnSpPr/>
            <p:nvPr/>
          </p:nvCxnSpPr>
          <p:spPr>
            <a:xfrm>
              <a:off x="7313728" y="2810856"/>
              <a:ext cx="483503" cy="183292"/>
            </a:xfrm>
            <a:prstGeom prst="line">
              <a:avLst/>
            </a:pr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0" idx="1"/>
              <a:endCxn id="7" idx="3"/>
            </p:cNvCxnSpPr>
            <p:nvPr/>
          </p:nvCxnSpPr>
          <p:spPr>
            <a:xfrm flipH="1" flipV="1">
              <a:off x="7450621" y="2817217"/>
              <a:ext cx="347761" cy="3419"/>
            </a:xfrm>
            <a:prstGeom prst="line">
              <a:avLst/>
            </a:pr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12"/>
            <p:cNvCxnSpPr/>
            <p:nvPr/>
          </p:nvCxnSpPr>
          <p:spPr>
            <a:xfrm>
              <a:off x="7312631" y="2810856"/>
              <a:ext cx="68610" cy="368640"/>
            </a:xfrm>
            <a:prstGeom prst="straightConnector1">
              <a:avLst/>
            </a:pr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2">
              <a:lum bright="-30000" contrast="-54000"/>
            </a:blip>
            <a:srcRect l="68926" t="12020" b="24040"/>
            <a:stretch>
              <a:fillRect/>
            </a:stretch>
          </p:blipFill>
          <p:spPr>
            <a:xfrm>
              <a:off x="163023" y="1791034"/>
              <a:ext cx="2660608" cy="4242327"/>
            </a:xfrm>
            <a:prstGeom prst="rect">
              <a:avLst/>
            </a:prstGeom>
            <a:ln>
              <a:noFill/>
            </a:ln>
          </p:spPr>
        </p:pic>
        <p:sp>
          <p:nvSpPr>
            <p:cNvPr id="49" name="TextBox 48"/>
            <p:cNvSpPr txBox="1"/>
            <p:nvPr/>
          </p:nvSpPr>
          <p:spPr>
            <a:xfrm>
              <a:off x="2088013" y="3141100"/>
              <a:ext cx="1066802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JGN-X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flipH="1" flipV="1">
              <a:off x="5430570" y="2471041"/>
              <a:ext cx="1874095" cy="788830"/>
            </a:xfrm>
            <a:custGeom>
              <a:avLst/>
              <a:gdLst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368300 w 2065867"/>
                <a:gd name="connsiteY2" fmla="*/ 539045 h 1000478"/>
                <a:gd name="connsiteX3" fmla="*/ 4233 w 2065867"/>
                <a:gd name="connsiteY3" fmla="*/ 992011 h 1000478"/>
                <a:gd name="connsiteX4" fmla="*/ 4233 w 2065867"/>
                <a:gd name="connsiteY4" fmla="*/ 992011 h 1000478"/>
                <a:gd name="connsiteX5" fmla="*/ 0 w 2065867"/>
                <a:gd name="connsiteY5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876300 w 2065867"/>
                <a:gd name="connsiteY2" fmla="*/ 286129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778933 w 2065867"/>
                <a:gd name="connsiteY2" fmla="*/ 175032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102957 h 877657"/>
                <a:gd name="connsiteX1" fmla="*/ 778933 w 2065867"/>
                <a:gd name="connsiteY1" fmla="*/ 52211 h 877657"/>
                <a:gd name="connsiteX2" fmla="*/ 368300 w 2065867"/>
                <a:gd name="connsiteY2" fmla="*/ 416224 h 877657"/>
                <a:gd name="connsiteX3" fmla="*/ 4233 w 2065867"/>
                <a:gd name="connsiteY3" fmla="*/ 869190 h 877657"/>
                <a:gd name="connsiteX4" fmla="*/ 4233 w 2065867"/>
                <a:gd name="connsiteY4" fmla="*/ 869190 h 877657"/>
                <a:gd name="connsiteX5" fmla="*/ 0 w 2065867"/>
                <a:gd name="connsiteY5" fmla="*/ 877657 h 877657"/>
                <a:gd name="connsiteX0" fmla="*/ 2065867 w 2065867"/>
                <a:gd name="connsiteY0" fmla="*/ 65224 h 839924"/>
                <a:gd name="connsiteX1" fmla="*/ 1202207 w 2065867"/>
                <a:gd name="connsiteY1" fmla="*/ 465362 h 839924"/>
                <a:gd name="connsiteX2" fmla="*/ 778933 w 2065867"/>
                <a:gd name="connsiteY2" fmla="*/ 14478 h 839924"/>
                <a:gd name="connsiteX3" fmla="*/ 368300 w 2065867"/>
                <a:gd name="connsiteY3" fmla="*/ 378491 h 839924"/>
                <a:gd name="connsiteX4" fmla="*/ 4233 w 2065867"/>
                <a:gd name="connsiteY4" fmla="*/ 831457 h 839924"/>
                <a:gd name="connsiteX5" fmla="*/ 4233 w 2065867"/>
                <a:gd name="connsiteY5" fmla="*/ 831457 h 839924"/>
                <a:gd name="connsiteX6" fmla="*/ 0 w 2065867"/>
                <a:gd name="connsiteY6" fmla="*/ 839924 h 839924"/>
                <a:gd name="connsiteX0" fmla="*/ 1714500 w 1714500"/>
                <a:gd name="connsiteY0" fmla="*/ 224062 h 839924"/>
                <a:gd name="connsiteX1" fmla="*/ 1202207 w 1714500"/>
                <a:gd name="connsiteY1" fmla="*/ 465362 h 839924"/>
                <a:gd name="connsiteX2" fmla="*/ 778933 w 1714500"/>
                <a:gd name="connsiteY2" fmla="*/ 14478 h 839924"/>
                <a:gd name="connsiteX3" fmla="*/ 368300 w 1714500"/>
                <a:gd name="connsiteY3" fmla="*/ 378491 h 839924"/>
                <a:gd name="connsiteX4" fmla="*/ 4233 w 1714500"/>
                <a:gd name="connsiteY4" fmla="*/ 831457 h 839924"/>
                <a:gd name="connsiteX5" fmla="*/ 4233 w 1714500"/>
                <a:gd name="connsiteY5" fmla="*/ 831457 h 839924"/>
                <a:gd name="connsiteX6" fmla="*/ 0 w 1714500"/>
                <a:gd name="connsiteY6" fmla="*/ 839924 h 839924"/>
                <a:gd name="connsiteX0" fmla="*/ 1714500 w 1714500"/>
                <a:gd name="connsiteY0" fmla="*/ 0 h 615862"/>
                <a:gd name="connsiteX1" fmla="*/ 1202207 w 1714500"/>
                <a:gd name="connsiteY1" fmla="*/ 241300 h 615862"/>
                <a:gd name="connsiteX2" fmla="*/ 368300 w 1714500"/>
                <a:gd name="connsiteY2" fmla="*/ 154429 h 615862"/>
                <a:gd name="connsiteX3" fmla="*/ 4233 w 1714500"/>
                <a:gd name="connsiteY3" fmla="*/ 607395 h 615862"/>
                <a:gd name="connsiteX4" fmla="*/ 4233 w 1714500"/>
                <a:gd name="connsiteY4" fmla="*/ 607395 h 615862"/>
                <a:gd name="connsiteX5" fmla="*/ 0 w 1714500"/>
                <a:gd name="connsiteY5" fmla="*/ 615862 h 615862"/>
                <a:gd name="connsiteX0" fmla="*/ 1714500 w 1714500"/>
                <a:gd name="connsiteY0" fmla="*/ 0 h 615862"/>
                <a:gd name="connsiteX1" fmla="*/ 1202207 w 1714500"/>
                <a:gd name="connsiteY1" fmla="*/ 241300 h 615862"/>
                <a:gd name="connsiteX2" fmla="*/ 524934 w 1714500"/>
                <a:gd name="connsiteY2" fmla="*/ 546079 h 615862"/>
                <a:gd name="connsiteX3" fmla="*/ 4233 w 1714500"/>
                <a:gd name="connsiteY3" fmla="*/ 607395 h 615862"/>
                <a:gd name="connsiteX4" fmla="*/ 4233 w 1714500"/>
                <a:gd name="connsiteY4" fmla="*/ 607395 h 615862"/>
                <a:gd name="connsiteX5" fmla="*/ 0 w 1714500"/>
                <a:gd name="connsiteY5" fmla="*/ 615862 h 615862"/>
                <a:gd name="connsiteX0" fmla="*/ 1854200 w 1854200"/>
                <a:gd name="connsiteY0" fmla="*/ 0 h 607395"/>
                <a:gd name="connsiteX1" fmla="*/ 1341907 w 1854200"/>
                <a:gd name="connsiteY1" fmla="*/ 241300 h 607395"/>
                <a:gd name="connsiteX2" fmla="*/ 664634 w 1854200"/>
                <a:gd name="connsiteY2" fmla="*/ 546079 h 607395"/>
                <a:gd name="connsiteX3" fmla="*/ 143933 w 1854200"/>
                <a:gd name="connsiteY3" fmla="*/ 607395 h 607395"/>
                <a:gd name="connsiteX4" fmla="*/ 143933 w 1854200"/>
                <a:gd name="connsiteY4" fmla="*/ 607395 h 607395"/>
                <a:gd name="connsiteX5" fmla="*/ 0 w 1854200"/>
                <a:gd name="connsiteY5" fmla="*/ 463483 h 607395"/>
                <a:gd name="connsiteX0" fmla="*/ 1854200 w 1854200"/>
                <a:gd name="connsiteY0" fmla="*/ 0 h 607395"/>
                <a:gd name="connsiteX1" fmla="*/ 1341907 w 1854200"/>
                <a:gd name="connsiteY1" fmla="*/ 241300 h 607395"/>
                <a:gd name="connsiteX2" fmla="*/ 664634 w 1854200"/>
                <a:gd name="connsiteY2" fmla="*/ 546079 h 607395"/>
                <a:gd name="connsiteX3" fmla="*/ 143933 w 1854200"/>
                <a:gd name="connsiteY3" fmla="*/ 607395 h 607395"/>
                <a:gd name="connsiteX4" fmla="*/ 443594 w 1854200"/>
                <a:gd name="connsiteY4" fmla="*/ 526962 h 607395"/>
                <a:gd name="connsiteX5" fmla="*/ 0 w 1854200"/>
                <a:gd name="connsiteY5" fmla="*/ 463483 h 607395"/>
                <a:gd name="connsiteX0" fmla="*/ 1854200 w 1854200"/>
                <a:gd name="connsiteY0" fmla="*/ 0 h 593689"/>
                <a:gd name="connsiteX1" fmla="*/ 1341907 w 1854200"/>
                <a:gd name="connsiteY1" fmla="*/ 241300 h 593689"/>
                <a:gd name="connsiteX2" fmla="*/ 664634 w 1854200"/>
                <a:gd name="connsiteY2" fmla="*/ 546079 h 593689"/>
                <a:gd name="connsiteX3" fmla="*/ 443594 w 1854200"/>
                <a:gd name="connsiteY3" fmla="*/ 526962 h 593689"/>
                <a:gd name="connsiteX4" fmla="*/ 0 w 1854200"/>
                <a:gd name="connsiteY4" fmla="*/ 463483 h 593689"/>
                <a:gd name="connsiteX0" fmla="*/ 1854200 w 1854200"/>
                <a:gd name="connsiteY0" fmla="*/ 0 h 593689"/>
                <a:gd name="connsiteX1" fmla="*/ 1341907 w 1854200"/>
                <a:gd name="connsiteY1" fmla="*/ 241300 h 593689"/>
                <a:gd name="connsiteX2" fmla="*/ 664634 w 1854200"/>
                <a:gd name="connsiteY2" fmla="*/ 546079 h 593689"/>
                <a:gd name="connsiteX3" fmla="*/ 443594 w 1854200"/>
                <a:gd name="connsiteY3" fmla="*/ 526962 h 593689"/>
                <a:gd name="connsiteX4" fmla="*/ 0 w 1854200"/>
                <a:gd name="connsiteY4" fmla="*/ 463483 h 593689"/>
                <a:gd name="connsiteX0" fmla="*/ 1854200 w 1854200"/>
                <a:gd name="connsiteY0" fmla="*/ 0 h 603567"/>
                <a:gd name="connsiteX1" fmla="*/ 1341907 w 1854200"/>
                <a:gd name="connsiteY1" fmla="*/ 241300 h 603567"/>
                <a:gd name="connsiteX2" fmla="*/ 664634 w 1854200"/>
                <a:gd name="connsiteY2" fmla="*/ 546079 h 603567"/>
                <a:gd name="connsiteX3" fmla="*/ 274261 w 1854200"/>
                <a:gd name="connsiteY3" fmla="*/ 586229 h 603567"/>
                <a:gd name="connsiteX4" fmla="*/ 0 w 1854200"/>
                <a:gd name="connsiteY4" fmla="*/ 463483 h 603567"/>
                <a:gd name="connsiteX0" fmla="*/ 1854200 w 1854200"/>
                <a:gd name="connsiteY0" fmla="*/ 0 h 603567"/>
                <a:gd name="connsiteX1" fmla="*/ 1341907 w 1854200"/>
                <a:gd name="connsiteY1" fmla="*/ 241300 h 603567"/>
                <a:gd name="connsiteX2" fmla="*/ 664634 w 1854200"/>
                <a:gd name="connsiteY2" fmla="*/ 546079 h 603567"/>
                <a:gd name="connsiteX3" fmla="*/ 274261 w 1854200"/>
                <a:gd name="connsiteY3" fmla="*/ 586229 h 603567"/>
                <a:gd name="connsiteX4" fmla="*/ 0 w 1854200"/>
                <a:gd name="connsiteY4" fmla="*/ 463483 h 603567"/>
                <a:gd name="connsiteX0" fmla="*/ 2047330 w 2047330"/>
                <a:gd name="connsiteY0" fmla="*/ 0 h 925224"/>
                <a:gd name="connsiteX1" fmla="*/ 1341907 w 2047330"/>
                <a:gd name="connsiteY1" fmla="*/ 562957 h 925224"/>
                <a:gd name="connsiteX2" fmla="*/ 664634 w 2047330"/>
                <a:gd name="connsiteY2" fmla="*/ 867736 h 925224"/>
                <a:gd name="connsiteX3" fmla="*/ 274261 w 2047330"/>
                <a:gd name="connsiteY3" fmla="*/ 907886 h 925224"/>
                <a:gd name="connsiteX4" fmla="*/ 0 w 2047330"/>
                <a:gd name="connsiteY4" fmla="*/ 785140 h 925224"/>
                <a:gd name="connsiteX0" fmla="*/ 2047330 w 2047330"/>
                <a:gd name="connsiteY0" fmla="*/ 0 h 954329"/>
                <a:gd name="connsiteX1" fmla="*/ 1799107 w 2047330"/>
                <a:gd name="connsiteY1" fmla="*/ 388327 h 954329"/>
                <a:gd name="connsiteX2" fmla="*/ 664634 w 2047330"/>
                <a:gd name="connsiteY2" fmla="*/ 867736 h 954329"/>
                <a:gd name="connsiteX3" fmla="*/ 274261 w 2047330"/>
                <a:gd name="connsiteY3" fmla="*/ 907886 h 954329"/>
                <a:gd name="connsiteX4" fmla="*/ 0 w 2047330"/>
                <a:gd name="connsiteY4" fmla="*/ 785140 h 954329"/>
                <a:gd name="connsiteX0" fmla="*/ 2047330 w 2047330"/>
                <a:gd name="connsiteY0" fmla="*/ 0 h 912090"/>
                <a:gd name="connsiteX1" fmla="*/ 1799107 w 2047330"/>
                <a:gd name="connsiteY1" fmla="*/ 388327 h 912090"/>
                <a:gd name="connsiteX2" fmla="*/ 1198034 w 2047330"/>
                <a:gd name="connsiteY2" fmla="*/ 759915 h 912090"/>
                <a:gd name="connsiteX3" fmla="*/ 274261 w 2047330"/>
                <a:gd name="connsiteY3" fmla="*/ 907886 h 912090"/>
                <a:gd name="connsiteX4" fmla="*/ 0 w 2047330"/>
                <a:gd name="connsiteY4" fmla="*/ 785140 h 912090"/>
                <a:gd name="connsiteX0" fmla="*/ 2047330 w 2047330"/>
                <a:gd name="connsiteY0" fmla="*/ 0 h 912090"/>
                <a:gd name="connsiteX1" fmla="*/ 1799107 w 2047330"/>
                <a:gd name="connsiteY1" fmla="*/ 388327 h 912090"/>
                <a:gd name="connsiteX2" fmla="*/ 1198034 w 2047330"/>
                <a:gd name="connsiteY2" fmla="*/ 759915 h 912090"/>
                <a:gd name="connsiteX3" fmla="*/ 573922 w 2047330"/>
                <a:gd name="connsiteY3" fmla="*/ 907886 h 912090"/>
                <a:gd name="connsiteX4" fmla="*/ 0 w 2047330"/>
                <a:gd name="connsiteY4" fmla="*/ 785140 h 912090"/>
                <a:gd name="connsiteX0" fmla="*/ 2026527 w 2026527"/>
                <a:gd name="connsiteY0" fmla="*/ 0 h 907973"/>
                <a:gd name="connsiteX1" fmla="*/ 1778304 w 2026527"/>
                <a:gd name="connsiteY1" fmla="*/ 388327 h 907973"/>
                <a:gd name="connsiteX2" fmla="*/ 1177231 w 2026527"/>
                <a:gd name="connsiteY2" fmla="*/ 759915 h 907973"/>
                <a:gd name="connsiteX3" fmla="*/ 553119 w 2026527"/>
                <a:gd name="connsiteY3" fmla="*/ 907886 h 907973"/>
                <a:gd name="connsiteX4" fmla="*/ 0 w 2026527"/>
                <a:gd name="connsiteY4" fmla="*/ 662082 h 907973"/>
                <a:gd name="connsiteX0" fmla="*/ 2026527 w 2026527"/>
                <a:gd name="connsiteY0" fmla="*/ 0 h 907973"/>
                <a:gd name="connsiteX1" fmla="*/ 1778304 w 2026527"/>
                <a:gd name="connsiteY1" fmla="*/ 388327 h 907973"/>
                <a:gd name="connsiteX2" fmla="*/ 1181391 w 2026527"/>
                <a:gd name="connsiteY2" fmla="*/ 797779 h 907973"/>
                <a:gd name="connsiteX3" fmla="*/ 553119 w 2026527"/>
                <a:gd name="connsiteY3" fmla="*/ 907886 h 907973"/>
                <a:gd name="connsiteX4" fmla="*/ 0 w 2026527"/>
                <a:gd name="connsiteY4" fmla="*/ 662082 h 907973"/>
                <a:gd name="connsiteX0" fmla="*/ 2026527 w 2026527"/>
                <a:gd name="connsiteY0" fmla="*/ 0 h 907973"/>
                <a:gd name="connsiteX1" fmla="*/ 1778304 w 2026527"/>
                <a:gd name="connsiteY1" fmla="*/ 388327 h 907973"/>
                <a:gd name="connsiteX2" fmla="*/ 1181391 w 2026527"/>
                <a:gd name="connsiteY2" fmla="*/ 797779 h 907973"/>
                <a:gd name="connsiteX3" fmla="*/ 553119 w 2026527"/>
                <a:gd name="connsiteY3" fmla="*/ 907886 h 907973"/>
                <a:gd name="connsiteX4" fmla="*/ 0 w 2026527"/>
                <a:gd name="connsiteY4" fmla="*/ 662082 h 907973"/>
                <a:gd name="connsiteX0" fmla="*/ 2026527 w 2026527"/>
                <a:gd name="connsiteY0" fmla="*/ 0 h 907886"/>
                <a:gd name="connsiteX1" fmla="*/ 1778304 w 2026527"/>
                <a:gd name="connsiteY1" fmla="*/ 388327 h 907886"/>
                <a:gd name="connsiteX2" fmla="*/ 1181391 w 2026527"/>
                <a:gd name="connsiteY2" fmla="*/ 797779 h 907886"/>
                <a:gd name="connsiteX3" fmla="*/ 553119 w 2026527"/>
                <a:gd name="connsiteY3" fmla="*/ 907886 h 907886"/>
                <a:gd name="connsiteX4" fmla="*/ 0 w 2026527"/>
                <a:gd name="connsiteY4" fmla="*/ 662082 h 907886"/>
                <a:gd name="connsiteX0" fmla="*/ 2026527 w 2026527"/>
                <a:gd name="connsiteY0" fmla="*/ 0 h 907886"/>
                <a:gd name="connsiteX1" fmla="*/ 1778304 w 2026527"/>
                <a:gd name="connsiteY1" fmla="*/ 388327 h 907886"/>
                <a:gd name="connsiteX2" fmla="*/ 1181391 w 2026527"/>
                <a:gd name="connsiteY2" fmla="*/ 797779 h 907886"/>
                <a:gd name="connsiteX3" fmla="*/ 553119 w 2026527"/>
                <a:gd name="connsiteY3" fmla="*/ 907886 h 907886"/>
                <a:gd name="connsiteX4" fmla="*/ 0 w 2026527"/>
                <a:gd name="connsiteY4" fmla="*/ 662082 h 907886"/>
                <a:gd name="connsiteX0" fmla="*/ 2026527 w 2026527"/>
                <a:gd name="connsiteY0" fmla="*/ 0 h 983616"/>
                <a:gd name="connsiteX1" fmla="*/ 1778304 w 2026527"/>
                <a:gd name="connsiteY1" fmla="*/ 388327 h 983616"/>
                <a:gd name="connsiteX2" fmla="*/ 1181391 w 2026527"/>
                <a:gd name="connsiteY2" fmla="*/ 797779 h 983616"/>
                <a:gd name="connsiteX3" fmla="*/ 553119 w 2026527"/>
                <a:gd name="connsiteY3" fmla="*/ 983616 h 983616"/>
                <a:gd name="connsiteX4" fmla="*/ 0 w 2026527"/>
                <a:gd name="connsiteY4" fmla="*/ 662082 h 983616"/>
                <a:gd name="connsiteX0" fmla="*/ 2026527 w 2026527"/>
                <a:gd name="connsiteY0" fmla="*/ 0 h 983616"/>
                <a:gd name="connsiteX1" fmla="*/ 1778304 w 2026527"/>
                <a:gd name="connsiteY1" fmla="*/ 388327 h 983616"/>
                <a:gd name="connsiteX2" fmla="*/ 1181391 w 2026527"/>
                <a:gd name="connsiteY2" fmla="*/ 797779 h 983616"/>
                <a:gd name="connsiteX3" fmla="*/ 553119 w 2026527"/>
                <a:gd name="connsiteY3" fmla="*/ 983616 h 983616"/>
                <a:gd name="connsiteX4" fmla="*/ 0 w 2026527"/>
                <a:gd name="connsiteY4" fmla="*/ 662082 h 983616"/>
                <a:gd name="connsiteX0" fmla="*/ 2026527 w 2026527"/>
                <a:gd name="connsiteY0" fmla="*/ 0 h 986498"/>
                <a:gd name="connsiteX1" fmla="*/ 1778304 w 2026527"/>
                <a:gd name="connsiteY1" fmla="*/ 388327 h 986498"/>
                <a:gd name="connsiteX2" fmla="*/ 1181391 w 2026527"/>
                <a:gd name="connsiteY2" fmla="*/ 797779 h 986498"/>
                <a:gd name="connsiteX3" fmla="*/ 553119 w 2026527"/>
                <a:gd name="connsiteY3" fmla="*/ 983616 h 986498"/>
                <a:gd name="connsiteX4" fmla="*/ 0 w 2026527"/>
                <a:gd name="connsiteY4" fmla="*/ 662082 h 986498"/>
                <a:gd name="connsiteX0" fmla="*/ 2026527 w 2026527"/>
                <a:gd name="connsiteY0" fmla="*/ 0 h 986498"/>
                <a:gd name="connsiteX1" fmla="*/ 1778304 w 2026527"/>
                <a:gd name="connsiteY1" fmla="*/ 388327 h 986498"/>
                <a:gd name="connsiteX2" fmla="*/ 1181391 w 2026527"/>
                <a:gd name="connsiteY2" fmla="*/ 797779 h 986498"/>
                <a:gd name="connsiteX3" fmla="*/ 553119 w 2026527"/>
                <a:gd name="connsiteY3" fmla="*/ 983616 h 986498"/>
                <a:gd name="connsiteX4" fmla="*/ 0 w 2026527"/>
                <a:gd name="connsiteY4" fmla="*/ 662082 h 986498"/>
                <a:gd name="connsiteX0" fmla="*/ 2026527 w 2026527"/>
                <a:gd name="connsiteY0" fmla="*/ 0 h 983616"/>
                <a:gd name="connsiteX1" fmla="*/ 1778304 w 2026527"/>
                <a:gd name="connsiteY1" fmla="*/ 388327 h 983616"/>
                <a:gd name="connsiteX2" fmla="*/ 1181391 w 2026527"/>
                <a:gd name="connsiteY2" fmla="*/ 797779 h 983616"/>
                <a:gd name="connsiteX3" fmla="*/ 553119 w 2026527"/>
                <a:gd name="connsiteY3" fmla="*/ 983616 h 983616"/>
                <a:gd name="connsiteX4" fmla="*/ 0 w 2026527"/>
                <a:gd name="connsiteY4" fmla="*/ 662082 h 983616"/>
                <a:gd name="connsiteX0" fmla="*/ 2026527 w 2026527"/>
                <a:gd name="connsiteY0" fmla="*/ 0 h 1281729"/>
                <a:gd name="connsiteX1" fmla="*/ 1778304 w 2026527"/>
                <a:gd name="connsiteY1" fmla="*/ 388327 h 1281729"/>
                <a:gd name="connsiteX2" fmla="*/ 1127271 w 2026527"/>
                <a:gd name="connsiteY2" fmla="*/ 1266352 h 1281729"/>
                <a:gd name="connsiteX3" fmla="*/ 553119 w 2026527"/>
                <a:gd name="connsiteY3" fmla="*/ 983616 h 1281729"/>
                <a:gd name="connsiteX4" fmla="*/ 0 w 2026527"/>
                <a:gd name="connsiteY4" fmla="*/ 662082 h 1281729"/>
                <a:gd name="connsiteX0" fmla="*/ 2026527 w 2026527"/>
                <a:gd name="connsiteY0" fmla="*/ 0 h 1300593"/>
                <a:gd name="connsiteX1" fmla="*/ 1778304 w 2026527"/>
                <a:gd name="connsiteY1" fmla="*/ 388327 h 1300593"/>
                <a:gd name="connsiteX2" fmla="*/ 1127271 w 2026527"/>
                <a:gd name="connsiteY2" fmla="*/ 1266352 h 1300593"/>
                <a:gd name="connsiteX3" fmla="*/ 529065 w 2026527"/>
                <a:gd name="connsiteY3" fmla="*/ 1154006 h 1300593"/>
                <a:gd name="connsiteX4" fmla="*/ 0 w 2026527"/>
                <a:gd name="connsiteY4" fmla="*/ 662082 h 1300593"/>
                <a:gd name="connsiteX0" fmla="*/ 2026527 w 2026527"/>
                <a:gd name="connsiteY0" fmla="*/ 0 h 1327719"/>
                <a:gd name="connsiteX1" fmla="*/ 1778304 w 2026527"/>
                <a:gd name="connsiteY1" fmla="*/ 388327 h 1327719"/>
                <a:gd name="connsiteX2" fmla="*/ 1127271 w 2026527"/>
                <a:gd name="connsiteY2" fmla="*/ 1266352 h 1327719"/>
                <a:gd name="connsiteX3" fmla="*/ 529065 w 2026527"/>
                <a:gd name="connsiteY3" fmla="*/ 1154006 h 1327719"/>
                <a:gd name="connsiteX4" fmla="*/ 0 w 2026527"/>
                <a:gd name="connsiteY4" fmla="*/ 662082 h 1327719"/>
                <a:gd name="connsiteX0" fmla="*/ 2026527 w 2026527"/>
                <a:gd name="connsiteY0" fmla="*/ 0 h 1327719"/>
                <a:gd name="connsiteX1" fmla="*/ 1778304 w 2026527"/>
                <a:gd name="connsiteY1" fmla="*/ 388327 h 1327719"/>
                <a:gd name="connsiteX2" fmla="*/ 1127271 w 2026527"/>
                <a:gd name="connsiteY2" fmla="*/ 1266352 h 1327719"/>
                <a:gd name="connsiteX3" fmla="*/ 529065 w 2026527"/>
                <a:gd name="connsiteY3" fmla="*/ 1154006 h 1327719"/>
                <a:gd name="connsiteX4" fmla="*/ 0 w 2026527"/>
                <a:gd name="connsiteY4" fmla="*/ 662082 h 1327719"/>
                <a:gd name="connsiteX0" fmla="*/ 2026527 w 2026527"/>
                <a:gd name="connsiteY0" fmla="*/ 0 h 1296168"/>
                <a:gd name="connsiteX1" fmla="*/ 1778304 w 2026527"/>
                <a:gd name="connsiteY1" fmla="*/ 388327 h 1296168"/>
                <a:gd name="connsiteX2" fmla="*/ 1127271 w 2026527"/>
                <a:gd name="connsiteY2" fmla="*/ 1266352 h 1296168"/>
                <a:gd name="connsiteX3" fmla="*/ 529065 w 2026527"/>
                <a:gd name="connsiteY3" fmla="*/ 1154006 h 1296168"/>
                <a:gd name="connsiteX4" fmla="*/ 0 w 2026527"/>
                <a:gd name="connsiteY4" fmla="*/ 662082 h 1296168"/>
                <a:gd name="connsiteX0" fmla="*/ 2026527 w 2026527"/>
                <a:gd name="connsiteY0" fmla="*/ 0 h 1226603"/>
                <a:gd name="connsiteX1" fmla="*/ 1778304 w 2026527"/>
                <a:gd name="connsiteY1" fmla="*/ 388327 h 1226603"/>
                <a:gd name="connsiteX2" fmla="*/ 1247538 w 2026527"/>
                <a:gd name="connsiteY2" fmla="*/ 1124360 h 1226603"/>
                <a:gd name="connsiteX3" fmla="*/ 529065 w 2026527"/>
                <a:gd name="connsiteY3" fmla="*/ 1154006 h 1226603"/>
                <a:gd name="connsiteX4" fmla="*/ 0 w 2026527"/>
                <a:gd name="connsiteY4" fmla="*/ 662082 h 1226603"/>
                <a:gd name="connsiteX0" fmla="*/ 2026527 w 2026527"/>
                <a:gd name="connsiteY0" fmla="*/ 0 h 1233855"/>
                <a:gd name="connsiteX1" fmla="*/ 1676077 w 2026527"/>
                <a:gd name="connsiteY1" fmla="*/ 643911 h 1233855"/>
                <a:gd name="connsiteX2" fmla="*/ 1247538 w 2026527"/>
                <a:gd name="connsiteY2" fmla="*/ 1124360 h 1233855"/>
                <a:gd name="connsiteX3" fmla="*/ 529065 w 2026527"/>
                <a:gd name="connsiteY3" fmla="*/ 1154006 h 1233855"/>
                <a:gd name="connsiteX4" fmla="*/ 0 w 2026527"/>
                <a:gd name="connsiteY4" fmla="*/ 662082 h 1233855"/>
                <a:gd name="connsiteX0" fmla="*/ 2026527 w 2026527"/>
                <a:gd name="connsiteY0" fmla="*/ 0 h 1265534"/>
                <a:gd name="connsiteX1" fmla="*/ 1676077 w 2026527"/>
                <a:gd name="connsiteY1" fmla="*/ 643911 h 1265534"/>
                <a:gd name="connsiteX2" fmla="*/ 1247538 w 2026527"/>
                <a:gd name="connsiteY2" fmla="*/ 1124360 h 1265534"/>
                <a:gd name="connsiteX3" fmla="*/ 529065 w 2026527"/>
                <a:gd name="connsiteY3" fmla="*/ 1154006 h 1265534"/>
                <a:gd name="connsiteX4" fmla="*/ 0 w 2026527"/>
                <a:gd name="connsiteY4" fmla="*/ 662082 h 1265534"/>
                <a:gd name="connsiteX0" fmla="*/ 2026527 w 2026527"/>
                <a:gd name="connsiteY0" fmla="*/ 0 h 1443831"/>
                <a:gd name="connsiteX1" fmla="*/ 1676077 w 2026527"/>
                <a:gd name="connsiteY1" fmla="*/ 643911 h 1443831"/>
                <a:gd name="connsiteX2" fmla="*/ 1169117 w 2026527"/>
                <a:gd name="connsiteY2" fmla="*/ 1379946 h 1443831"/>
                <a:gd name="connsiteX3" fmla="*/ 529065 w 2026527"/>
                <a:gd name="connsiteY3" fmla="*/ 1154006 h 1443831"/>
                <a:gd name="connsiteX4" fmla="*/ 0 w 2026527"/>
                <a:gd name="connsiteY4" fmla="*/ 662082 h 1443831"/>
                <a:gd name="connsiteX0" fmla="*/ 2026527 w 2026527"/>
                <a:gd name="connsiteY0" fmla="*/ 0 h 1475668"/>
                <a:gd name="connsiteX1" fmla="*/ 1676077 w 2026527"/>
                <a:gd name="connsiteY1" fmla="*/ 643911 h 1475668"/>
                <a:gd name="connsiteX2" fmla="*/ 1169117 w 2026527"/>
                <a:gd name="connsiteY2" fmla="*/ 1379946 h 1475668"/>
                <a:gd name="connsiteX3" fmla="*/ 422637 w 2026527"/>
                <a:gd name="connsiteY3" fmla="*/ 1366994 h 1475668"/>
                <a:gd name="connsiteX4" fmla="*/ 0 w 2026527"/>
                <a:gd name="connsiteY4" fmla="*/ 662082 h 1475668"/>
                <a:gd name="connsiteX0" fmla="*/ 2026527 w 2026527"/>
                <a:gd name="connsiteY0" fmla="*/ 0 h 1475668"/>
                <a:gd name="connsiteX1" fmla="*/ 1676077 w 2026527"/>
                <a:gd name="connsiteY1" fmla="*/ 643911 h 1475668"/>
                <a:gd name="connsiteX2" fmla="*/ 1169117 w 2026527"/>
                <a:gd name="connsiteY2" fmla="*/ 1379946 h 1475668"/>
                <a:gd name="connsiteX3" fmla="*/ 422637 w 2026527"/>
                <a:gd name="connsiteY3" fmla="*/ 1366994 h 1475668"/>
                <a:gd name="connsiteX4" fmla="*/ 0 w 2026527"/>
                <a:gd name="connsiteY4" fmla="*/ 662082 h 1475668"/>
                <a:gd name="connsiteX0" fmla="*/ 2026527 w 2026527"/>
                <a:gd name="connsiteY0" fmla="*/ 0 h 1475668"/>
                <a:gd name="connsiteX1" fmla="*/ 1676077 w 2026527"/>
                <a:gd name="connsiteY1" fmla="*/ 643911 h 1475668"/>
                <a:gd name="connsiteX2" fmla="*/ 1169117 w 2026527"/>
                <a:gd name="connsiteY2" fmla="*/ 1379946 h 1475668"/>
                <a:gd name="connsiteX3" fmla="*/ 422637 w 2026527"/>
                <a:gd name="connsiteY3" fmla="*/ 1366994 h 1475668"/>
                <a:gd name="connsiteX4" fmla="*/ 0 w 2026527"/>
                <a:gd name="connsiteY4" fmla="*/ 662082 h 1475668"/>
                <a:gd name="connsiteX0" fmla="*/ 2026527 w 2026527"/>
                <a:gd name="connsiteY0" fmla="*/ 0 h 1521003"/>
                <a:gd name="connsiteX1" fmla="*/ 1676077 w 2026527"/>
                <a:gd name="connsiteY1" fmla="*/ 643911 h 1521003"/>
                <a:gd name="connsiteX2" fmla="*/ 1169117 w 2026527"/>
                <a:gd name="connsiteY2" fmla="*/ 1379946 h 1521003"/>
                <a:gd name="connsiteX3" fmla="*/ 422637 w 2026527"/>
                <a:gd name="connsiteY3" fmla="*/ 1366994 h 1521003"/>
                <a:gd name="connsiteX4" fmla="*/ 0 w 2026527"/>
                <a:gd name="connsiteY4" fmla="*/ 662082 h 1521003"/>
                <a:gd name="connsiteX0" fmla="*/ 2026527 w 2026527"/>
                <a:gd name="connsiteY0" fmla="*/ 0 h 1470474"/>
                <a:gd name="connsiteX1" fmla="*/ 1687280 w 2026527"/>
                <a:gd name="connsiteY1" fmla="*/ 729107 h 1470474"/>
                <a:gd name="connsiteX2" fmla="*/ 1169117 w 2026527"/>
                <a:gd name="connsiteY2" fmla="*/ 1379946 h 1470474"/>
                <a:gd name="connsiteX3" fmla="*/ 422637 w 2026527"/>
                <a:gd name="connsiteY3" fmla="*/ 1366994 h 1470474"/>
                <a:gd name="connsiteX4" fmla="*/ 0 w 2026527"/>
                <a:gd name="connsiteY4" fmla="*/ 662082 h 1470474"/>
                <a:gd name="connsiteX0" fmla="*/ 2026527 w 2026527"/>
                <a:gd name="connsiteY0" fmla="*/ 0 h 1485031"/>
                <a:gd name="connsiteX1" fmla="*/ 1687280 w 2026527"/>
                <a:gd name="connsiteY1" fmla="*/ 729107 h 1485031"/>
                <a:gd name="connsiteX2" fmla="*/ 1085095 w 2026527"/>
                <a:gd name="connsiteY2" fmla="*/ 1408344 h 1485031"/>
                <a:gd name="connsiteX3" fmla="*/ 422637 w 2026527"/>
                <a:gd name="connsiteY3" fmla="*/ 1366994 h 1485031"/>
                <a:gd name="connsiteX4" fmla="*/ 0 w 2026527"/>
                <a:gd name="connsiteY4" fmla="*/ 662082 h 1485031"/>
                <a:gd name="connsiteX0" fmla="*/ 2026527 w 2026527"/>
                <a:gd name="connsiteY0" fmla="*/ 0 h 1465503"/>
                <a:gd name="connsiteX1" fmla="*/ 1687280 w 2026527"/>
                <a:gd name="connsiteY1" fmla="*/ 729107 h 1465503"/>
                <a:gd name="connsiteX2" fmla="*/ 1085095 w 2026527"/>
                <a:gd name="connsiteY2" fmla="*/ 1408344 h 1465503"/>
                <a:gd name="connsiteX3" fmla="*/ 389028 w 2026527"/>
                <a:gd name="connsiteY3" fmla="*/ 1324397 h 1465503"/>
                <a:gd name="connsiteX4" fmla="*/ 0 w 2026527"/>
                <a:gd name="connsiteY4" fmla="*/ 662082 h 1465503"/>
                <a:gd name="connsiteX0" fmla="*/ 2026527 w 2026527"/>
                <a:gd name="connsiteY0" fmla="*/ 0 h 1458229"/>
                <a:gd name="connsiteX1" fmla="*/ 1687280 w 2026527"/>
                <a:gd name="connsiteY1" fmla="*/ 729107 h 1458229"/>
                <a:gd name="connsiteX2" fmla="*/ 1085095 w 2026527"/>
                <a:gd name="connsiteY2" fmla="*/ 1408344 h 1458229"/>
                <a:gd name="connsiteX3" fmla="*/ 389028 w 2026527"/>
                <a:gd name="connsiteY3" fmla="*/ 1324397 h 1458229"/>
                <a:gd name="connsiteX4" fmla="*/ 0 w 2026527"/>
                <a:gd name="connsiteY4" fmla="*/ 662082 h 1458229"/>
                <a:gd name="connsiteX0" fmla="*/ 2026527 w 2026527"/>
                <a:gd name="connsiteY0" fmla="*/ 0 h 1458229"/>
                <a:gd name="connsiteX1" fmla="*/ 1687280 w 2026527"/>
                <a:gd name="connsiteY1" fmla="*/ 729107 h 1458229"/>
                <a:gd name="connsiteX2" fmla="*/ 1085095 w 2026527"/>
                <a:gd name="connsiteY2" fmla="*/ 1408344 h 1458229"/>
                <a:gd name="connsiteX3" fmla="*/ 389028 w 2026527"/>
                <a:gd name="connsiteY3" fmla="*/ 1324397 h 1458229"/>
                <a:gd name="connsiteX4" fmla="*/ 0 w 2026527"/>
                <a:gd name="connsiteY4" fmla="*/ 662082 h 145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6527" h="1458229">
                  <a:moveTo>
                    <a:pt x="2026527" y="0"/>
                  </a:moveTo>
                  <a:cubicBezTo>
                    <a:pt x="2024410" y="0"/>
                    <a:pt x="1844185" y="494383"/>
                    <a:pt x="1687280" y="729107"/>
                  </a:cubicBezTo>
                  <a:cubicBezTo>
                    <a:pt x="1530375" y="963831"/>
                    <a:pt x="1301470" y="1309129"/>
                    <a:pt x="1085095" y="1408344"/>
                  </a:cubicBezTo>
                  <a:cubicBezTo>
                    <a:pt x="868720" y="1507559"/>
                    <a:pt x="549796" y="1447985"/>
                    <a:pt x="389028" y="1324397"/>
                  </a:cubicBezTo>
                  <a:cubicBezTo>
                    <a:pt x="237819" y="1210271"/>
                    <a:pt x="143547" y="1033459"/>
                    <a:pt x="0" y="662082"/>
                  </a:cubicBezTo>
                </a:path>
              </a:pathLst>
            </a:cu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69" name="Freeform 68"/>
            <p:cNvSpPr/>
            <p:nvPr/>
          </p:nvSpPr>
          <p:spPr>
            <a:xfrm flipH="1" flipV="1">
              <a:off x="2117575" y="3069401"/>
              <a:ext cx="2855405" cy="657240"/>
            </a:xfrm>
            <a:custGeom>
              <a:avLst/>
              <a:gdLst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368300 w 2065867"/>
                <a:gd name="connsiteY2" fmla="*/ 539045 h 1000478"/>
                <a:gd name="connsiteX3" fmla="*/ 4233 w 2065867"/>
                <a:gd name="connsiteY3" fmla="*/ 992011 h 1000478"/>
                <a:gd name="connsiteX4" fmla="*/ 4233 w 2065867"/>
                <a:gd name="connsiteY4" fmla="*/ 992011 h 1000478"/>
                <a:gd name="connsiteX5" fmla="*/ 0 w 2065867"/>
                <a:gd name="connsiteY5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876300 w 2065867"/>
                <a:gd name="connsiteY2" fmla="*/ 286129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778933 w 2065867"/>
                <a:gd name="connsiteY2" fmla="*/ 175032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778933 w 2065867"/>
                <a:gd name="connsiteY2" fmla="*/ 175032 h 1000478"/>
                <a:gd name="connsiteX3" fmla="*/ 4233 w 2065867"/>
                <a:gd name="connsiteY3" fmla="*/ 992011 h 1000478"/>
                <a:gd name="connsiteX4" fmla="*/ 4233 w 2065867"/>
                <a:gd name="connsiteY4" fmla="*/ 992011 h 1000478"/>
                <a:gd name="connsiteX5" fmla="*/ 0 w 2065867"/>
                <a:gd name="connsiteY5" fmla="*/ 1000478 h 1000478"/>
                <a:gd name="connsiteX0" fmla="*/ 2065867 w 2065867"/>
                <a:gd name="connsiteY0" fmla="*/ 178451 h 953151"/>
                <a:gd name="connsiteX1" fmla="*/ 778933 w 2065867"/>
                <a:gd name="connsiteY1" fmla="*/ 127705 h 953151"/>
                <a:gd name="connsiteX2" fmla="*/ 4233 w 2065867"/>
                <a:gd name="connsiteY2" fmla="*/ 944684 h 953151"/>
                <a:gd name="connsiteX3" fmla="*/ 4233 w 2065867"/>
                <a:gd name="connsiteY3" fmla="*/ 944684 h 953151"/>
                <a:gd name="connsiteX4" fmla="*/ 0 w 2065867"/>
                <a:gd name="connsiteY4" fmla="*/ 953151 h 953151"/>
                <a:gd name="connsiteX0" fmla="*/ 2065867 w 2065867"/>
                <a:gd name="connsiteY0" fmla="*/ 272966 h 1047666"/>
                <a:gd name="connsiteX1" fmla="*/ 629680 w 2065867"/>
                <a:gd name="connsiteY1" fmla="*/ 127705 h 1047666"/>
                <a:gd name="connsiteX2" fmla="*/ 4233 w 2065867"/>
                <a:gd name="connsiteY2" fmla="*/ 1039199 h 1047666"/>
                <a:gd name="connsiteX3" fmla="*/ 4233 w 2065867"/>
                <a:gd name="connsiteY3" fmla="*/ 1039199 h 1047666"/>
                <a:gd name="connsiteX4" fmla="*/ 0 w 2065867"/>
                <a:gd name="connsiteY4" fmla="*/ 1047666 h 1047666"/>
                <a:gd name="connsiteX0" fmla="*/ 2065867 w 2065867"/>
                <a:gd name="connsiteY0" fmla="*/ 343855 h 1118555"/>
                <a:gd name="connsiteX1" fmla="*/ 1280707 w 2065867"/>
                <a:gd name="connsiteY1" fmla="*/ 24211 h 1118555"/>
                <a:gd name="connsiteX2" fmla="*/ 629680 w 2065867"/>
                <a:gd name="connsiteY2" fmla="*/ 198594 h 1118555"/>
                <a:gd name="connsiteX3" fmla="*/ 4233 w 2065867"/>
                <a:gd name="connsiteY3" fmla="*/ 1110088 h 1118555"/>
                <a:gd name="connsiteX4" fmla="*/ 4233 w 2065867"/>
                <a:gd name="connsiteY4" fmla="*/ 1110088 h 1118555"/>
                <a:gd name="connsiteX5" fmla="*/ 0 w 2065867"/>
                <a:gd name="connsiteY5" fmla="*/ 1118555 h 1118555"/>
                <a:gd name="connsiteX0" fmla="*/ 2065867 w 2065867"/>
                <a:gd name="connsiteY0" fmla="*/ 600052 h 1155154"/>
                <a:gd name="connsiteX1" fmla="*/ 1280707 w 2065867"/>
                <a:gd name="connsiteY1" fmla="*/ 60810 h 1155154"/>
                <a:gd name="connsiteX2" fmla="*/ 629680 w 2065867"/>
                <a:gd name="connsiteY2" fmla="*/ 235193 h 1155154"/>
                <a:gd name="connsiteX3" fmla="*/ 4233 w 2065867"/>
                <a:gd name="connsiteY3" fmla="*/ 1146687 h 1155154"/>
                <a:gd name="connsiteX4" fmla="*/ 4233 w 2065867"/>
                <a:gd name="connsiteY4" fmla="*/ 1146687 h 1155154"/>
                <a:gd name="connsiteX5" fmla="*/ 0 w 2065867"/>
                <a:gd name="connsiteY5" fmla="*/ 1155154 h 1155154"/>
                <a:gd name="connsiteX0" fmla="*/ 2065867 w 2065867"/>
                <a:gd name="connsiteY0" fmla="*/ 600052 h 1155154"/>
                <a:gd name="connsiteX1" fmla="*/ 1280707 w 2065867"/>
                <a:gd name="connsiteY1" fmla="*/ 60810 h 1155154"/>
                <a:gd name="connsiteX2" fmla="*/ 629680 w 2065867"/>
                <a:gd name="connsiteY2" fmla="*/ 235193 h 1155154"/>
                <a:gd name="connsiteX3" fmla="*/ 4233 w 2065867"/>
                <a:gd name="connsiteY3" fmla="*/ 1146687 h 1155154"/>
                <a:gd name="connsiteX4" fmla="*/ 4233 w 2065867"/>
                <a:gd name="connsiteY4" fmla="*/ 1146687 h 1155154"/>
                <a:gd name="connsiteX5" fmla="*/ 0 w 2065867"/>
                <a:gd name="connsiteY5" fmla="*/ 1155154 h 1155154"/>
                <a:gd name="connsiteX0" fmla="*/ 2065867 w 2065867"/>
                <a:gd name="connsiteY0" fmla="*/ 558768 h 1113870"/>
                <a:gd name="connsiteX1" fmla="*/ 1280707 w 2065867"/>
                <a:gd name="connsiteY1" fmla="*/ 19526 h 1113870"/>
                <a:gd name="connsiteX2" fmla="*/ 629680 w 2065867"/>
                <a:gd name="connsiteY2" fmla="*/ 193909 h 1113870"/>
                <a:gd name="connsiteX3" fmla="*/ 4233 w 2065867"/>
                <a:gd name="connsiteY3" fmla="*/ 1105403 h 1113870"/>
                <a:gd name="connsiteX4" fmla="*/ 4233 w 2065867"/>
                <a:gd name="connsiteY4" fmla="*/ 1105403 h 1113870"/>
                <a:gd name="connsiteX5" fmla="*/ 0 w 2065867"/>
                <a:gd name="connsiteY5" fmla="*/ 1113870 h 1113870"/>
                <a:gd name="connsiteX0" fmla="*/ 2065867 w 2065867"/>
                <a:gd name="connsiteY0" fmla="*/ 572031 h 1127133"/>
                <a:gd name="connsiteX1" fmla="*/ 1280707 w 2065867"/>
                <a:gd name="connsiteY1" fmla="*/ 32789 h 1127133"/>
                <a:gd name="connsiteX2" fmla="*/ 629680 w 2065867"/>
                <a:gd name="connsiteY2" fmla="*/ 207172 h 1127133"/>
                <a:gd name="connsiteX3" fmla="*/ 4233 w 2065867"/>
                <a:gd name="connsiteY3" fmla="*/ 1118666 h 1127133"/>
                <a:gd name="connsiteX4" fmla="*/ 4233 w 2065867"/>
                <a:gd name="connsiteY4" fmla="*/ 1118666 h 1127133"/>
                <a:gd name="connsiteX5" fmla="*/ 0 w 2065867"/>
                <a:gd name="connsiteY5" fmla="*/ 1127133 h 112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65867" h="1127133">
                  <a:moveTo>
                    <a:pt x="2065867" y="572031"/>
                  </a:moveTo>
                  <a:cubicBezTo>
                    <a:pt x="1899295" y="400871"/>
                    <a:pt x="1520072" y="93599"/>
                    <a:pt x="1280707" y="32789"/>
                  </a:cubicBezTo>
                  <a:cubicBezTo>
                    <a:pt x="1041342" y="-28021"/>
                    <a:pt x="901291" y="-22174"/>
                    <a:pt x="629680" y="207172"/>
                  </a:cubicBezTo>
                  <a:cubicBezTo>
                    <a:pt x="291769" y="537588"/>
                    <a:pt x="133350" y="982503"/>
                    <a:pt x="4233" y="1118666"/>
                  </a:cubicBezTo>
                  <a:lnTo>
                    <a:pt x="4233" y="1118666"/>
                  </a:lnTo>
                  <a:lnTo>
                    <a:pt x="0" y="1127133"/>
                  </a:lnTo>
                </a:path>
              </a:pathLst>
            </a:cu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14233" y="2673557"/>
              <a:ext cx="1161327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FF"/>
                  </a:solidFill>
                </a:rPr>
                <a:t>NetherLight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088549" y="3213291"/>
              <a:ext cx="816883" cy="503553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CERN</a:t>
              </a:r>
            </a:p>
            <a:p>
              <a:r>
                <a:rPr lang="en-US" sz="1400" dirty="0" smtClean="0">
                  <a:solidFill>
                    <a:srgbClr val="FFFFFF"/>
                  </a:solidFill>
                </a:rPr>
                <a:t>Caltech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cxnSp>
          <p:nvCxnSpPr>
            <p:cNvPr id="38" name="Straight Connector 12"/>
            <p:cNvCxnSpPr/>
            <p:nvPr/>
          </p:nvCxnSpPr>
          <p:spPr>
            <a:xfrm flipH="1">
              <a:off x="7110553" y="2820637"/>
              <a:ext cx="202079" cy="320463"/>
            </a:xfrm>
            <a:prstGeom prst="straightConnector1">
              <a:avLst/>
            </a:pr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666417" y="3113297"/>
              <a:ext cx="514802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UvA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785494" y="2935238"/>
              <a:ext cx="1084649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FF"/>
                  </a:solidFill>
                </a:rPr>
                <a:t>CzechLight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424873" y="2596986"/>
              <a:ext cx="1066802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KRLight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872959" y="3721483"/>
              <a:ext cx="643338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AIST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58190" y="3183672"/>
              <a:ext cx="1066802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KDDI Labs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flipH="1">
              <a:off x="2295577" y="2454249"/>
              <a:ext cx="2677402" cy="615154"/>
            </a:xfrm>
            <a:custGeom>
              <a:avLst/>
              <a:gdLst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368300 w 2065867"/>
                <a:gd name="connsiteY2" fmla="*/ 539045 h 1000478"/>
                <a:gd name="connsiteX3" fmla="*/ 4233 w 2065867"/>
                <a:gd name="connsiteY3" fmla="*/ 992011 h 1000478"/>
                <a:gd name="connsiteX4" fmla="*/ 4233 w 2065867"/>
                <a:gd name="connsiteY4" fmla="*/ 992011 h 1000478"/>
                <a:gd name="connsiteX5" fmla="*/ 0 w 2065867"/>
                <a:gd name="connsiteY5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876300 w 2065867"/>
                <a:gd name="connsiteY2" fmla="*/ 286129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778933 w 2065867"/>
                <a:gd name="connsiteY2" fmla="*/ 175032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778933 w 2065867"/>
                <a:gd name="connsiteY2" fmla="*/ 175032 h 1000478"/>
                <a:gd name="connsiteX3" fmla="*/ 4233 w 2065867"/>
                <a:gd name="connsiteY3" fmla="*/ 992011 h 1000478"/>
                <a:gd name="connsiteX4" fmla="*/ 4233 w 2065867"/>
                <a:gd name="connsiteY4" fmla="*/ 992011 h 1000478"/>
                <a:gd name="connsiteX5" fmla="*/ 0 w 2065867"/>
                <a:gd name="connsiteY5" fmla="*/ 1000478 h 1000478"/>
                <a:gd name="connsiteX0" fmla="*/ 2065867 w 2065867"/>
                <a:gd name="connsiteY0" fmla="*/ 178451 h 953151"/>
                <a:gd name="connsiteX1" fmla="*/ 778933 w 2065867"/>
                <a:gd name="connsiteY1" fmla="*/ 127705 h 953151"/>
                <a:gd name="connsiteX2" fmla="*/ 4233 w 2065867"/>
                <a:gd name="connsiteY2" fmla="*/ 944684 h 953151"/>
                <a:gd name="connsiteX3" fmla="*/ 4233 w 2065867"/>
                <a:gd name="connsiteY3" fmla="*/ 944684 h 953151"/>
                <a:gd name="connsiteX4" fmla="*/ 0 w 2065867"/>
                <a:gd name="connsiteY4" fmla="*/ 953151 h 953151"/>
                <a:gd name="connsiteX0" fmla="*/ 2065867 w 2065867"/>
                <a:gd name="connsiteY0" fmla="*/ 272966 h 1047666"/>
                <a:gd name="connsiteX1" fmla="*/ 629680 w 2065867"/>
                <a:gd name="connsiteY1" fmla="*/ 127705 h 1047666"/>
                <a:gd name="connsiteX2" fmla="*/ 4233 w 2065867"/>
                <a:gd name="connsiteY2" fmla="*/ 1039199 h 1047666"/>
                <a:gd name="connsiteX3" fmla="*/ 4233 w 2065867"/>
                <a:gd name="connsiteY3" fmla="*/ 1039199 h 1047666"/>
                <a:gd name="connsiteX4" fmla="*/ 0 w 2065867"/>
                <a:gd name="connsiteY4" fmla="*/ 1047666 h 1047666"/>
                <a:gd name="connsiteX0" fmla="*/ 2065867 w 2065867"/>
                <a:gd name="connsiteY0" fmla="*/ 343855 h 1118555"/>
                <a:gd name="connsiteX1" fmla="*/ 1280707 w 2065867"/>
                <a:gd name="connsiteY1" fmla="*/ 24211 h 1118555"/>
                <a:gd name="connsiteX2" fmla="*/ 629680 w 2065867"/>
                <a:gd name="connsiteY2" fmla="*/ 198594 h 1118555"/>
                <a:gd name="connsiteX3" fmla="*/ 4233 w 2065867"/>
                <a:gd name="connsiteY3" fmla="*/ 1110088 h 1118555"/>
                <a:gd name="connsiteX4" fmla="*/ 4233 w 2065867"/>
                <a:gd name="connsiteY4" fmla="*/ 1110088 h 1118555"/>
                <a:gd name="connsiteX5" fmla="*/ 0 w 2065867"/>
                <a:gd name="connsiteY5" fmla="*/ 1118555 h 1118555"/>
                <a:gd name="connsiteX0" fmla="*/ 2065867 w 2065867"/>
                <a:gd name="connsiteY0" fmla="*/ 600052 h 1155154"/>
                <a:gd name="connsiteX1" fmla="*/ 1280707 w 2065867"/>
                <a:gd name="connsiteY1" fmla="*/ 60810 h 1155154"/>
                <a:gd name="connsiteX2" fmla="*/ 629680 w 2065867"/>
                <a:gd name="connsiteY2" fmla="*/ 235193 h 1155154"/>
                <a:gd name="connsiteX3" fmla="*/ 4233 w 2065867"/>
                <a:gd name="connsiteY3" fmla="*/ 1146687 h 1155154"/>
                <a:gd name="connsiteX4" fmla="*/ 4233 w 2065867"/>
                <a:gd name="connsiteY4" fmla="*/ 1146687 h 1155154"/>
                <a:gd name="connsiteX5" fmla="*/ 0 w 2065867"/>
                <a:gd name="connsiteY5" fmla="*/ 1155154 h 1155154"/>
                <a:gd name="connsiteX0" fmla="*/ 2065867 w 2065867"/>
                <a:gd name="connsiteY0" fmla="*/ 600052 h 1155154"/>
                <a:gd name="connsiteX1" fmla="*/ 1280707 w 2065867"/>
                <a:gd name="connsiteY1" fmla="*/ 60810 h 1155154"/>
                <a:gd name="connsiteX2" fmla="*/ 629680 w 2065867"/>
                <a:gd name="connsiteY2" fmla="*/ 235193 h 1155154"/>
                <a:gd name="connsiteX3" fmla="*/ 4233 w 2065867"/>
                <a:gd name="connsiteY3" fmla="*/ 1146687 h 1155154"/>
                <a:gd name="connsiteX4" fmla="*/ 4233 w 2065867"/>
                <a:gd name="connsiteY4" fmla="*/ 1146687 h 1155154"/>
                <a:gd name="connsiteX5" fmla="*/ 0 w 2065867"/>
                <a:gd name="connsiteY5" fmla="*/ 1155154 h 1155154"/>
                <a:gd name="connsiteX0" fmla="*/ 2065867 w 2065867"/>
                <a:gd name="connsiteY0" fmla="*/ 570449 h 1125551"/>
                <a:gd name="connsiteX1" fmla="*/ 1280707 w 2065867"/>
                <a:gd name="connsiteY1" fmla="*/ 31207 h 1125551"/>
                <a:gd name="connsiteX2" fmla="*/ 629680 w 2065867"/>
                <a:gd name="connsiteY2" fmla="*/ 205590 h 1125551"/>
                <a:gd name="connsiteX3" fmla="*/ 4233 w 2065867"/>
                <a:gd name="connsiteY3" fmla="*/ 1117084 h 1125551"/>
                <a:gd name="connsiteX4" fmla="*/ 4233 w 2065867"/>
                <a:gd name="connsiteY4" fmla="*/ 1117084 h 1125551"/>
                <a:gd name="connsiteX5" fmla="*/ 0 w 2065867"/>
                <a:gd name="connsiteY5" fmla="*/ 1125551 h 1125551"/>
                <a:gd name="connsiteX0" fmla="*/ 2065867 w 2065867"/>
                <a:gd name="connsiteY0" fmla="*/ 570449 h 1125551"/>
                <a:gd name="connsiteX1" fmla="*/ 1280707 w 2065867"/>
                <a:gd name="connsiteY1" fmla="*/ 31207 h 1125551"/>
                <a:gd name="connsiteX2" fmla="*/ 629680 w 2065867"/>
                <a:gd name="connsiteY2" fmla="*/ 205590 h 1125551"/>
                <a:gd name="connsiteX3" fmla="*/ 4233 w 2065867"/>
                <a:gd name="connsiteY3" fmla="*/ 1117084 h 1125551"/>
                <a:gd name="connsiteX4" fmla="*/ 4233 w 2065867"/>
                <a:gd name="connsiteY4" fmla="*/ 1117084 h 1125551"/>
                <a:gd name="connsiteX5" fmla="*/ 0 w 2065867"/>
                <a:gd name="connsiteY5" fmla="*/ 1125551 h 112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65867" h="1125551">
                  <a:moveTo>
                    <a:pt x="2065867" y="570449"/>
                  </a:moveTo>
                  <a:cubicBezTo>
                    <a:pt x="1899295" y="399289"/>
                    <a:pt x="1520072" y="92017"/>
                    <a:pt x="1280707" y="31207"/>
                  </a:cubicBezTo>
                  <a:cubicBezTo>
                    <a:pt x="1041342" y="-29603"/>
                    <a:pt x="852130" y="-16314"/>
                    <a:pt x="629680" y="205590"/>
                  </a:cubicBezTo>
                  <a:cubicBezTo>
                    <a:pt x="381871" y="436561"/>
                    <a:pt x="133350" y="980921"/>
                    <a:pt x="4233" y="1117084"/>
                  </a:cubicBezTo>
                  <a:lnTo>
                    <a:pt x="4233" y="1117084"/>
                  </a:lnTo>
                  <a:lnTo>
                    <a:pt x="0" y="1125551"/>
                  </a:lnTo>
                </a:path>
              </a:pathLst>
            </a:cu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506506" y="2599851"/>
              <a:ext cx="924066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FF"/>
                  </a:solidFill>
                </a:rPr>
                <a:t>StarLight</a:t>
              </a:r>
            </a:p>
          </p:txBody>
        </p:sp>
        <p:cxnSp>
          <p:nvCxnSpPr>
            <p:cNvPr id="72" name="Straight Connector 12"/>
            <p:cNvCxnSpPr>
              <a:endCxn id="39" idx="3"/>
            </p:cNvCxnSpPr>
            <p:nvPr/>
          </p:nvCxnSpPr>
          <p:spPr>
            <a:xfrm flipH="1" flipV="1">
              <a:off x="1740582" y="3390882"/>
              <a:ext cx="285651" cy="18624"/>
            </a:xfrm>
            <a:prstGeom prst="straightConnector1">
              <a:avLst/>
            </a:pr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12"/>
            <p:cNvCxnSpPr/>
            <p:nvPr/>
          </p:nvCxnSpPr>
          <p:spPr>
            <a:xfrm flipH="1">
              <a:off x="1891530" y="3409506"/>
              <a:ext cx="134705" cy="311977"/>
            </a:xfrm>
            <a:prstGeom prst="straightConnector1">
              <a:avLst/>
            </a:pr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3039426" y="2453179"/>
              <a:ext cx="999036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GLORIAD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937075" y="2744297"/>
              <a:ext cx="942762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GÉANT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507911" y="3039865"/>
              <a:ext cx="1020609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ANA &amp; EEX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11" name="4-Point Star 10"/>
            <p:cNvSpPr/>
            <p:nvPr/>
          </p:nvSpPr>
          <p:spPr>
            <a:xfrm>
              <a:off x="1891530" y="3249051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9" name="4-Point Star 38"/>
            <p:cNvSpPr/>
            <p:nvPr/>
          </p:nvSpPr>
          <p:spPr>
            <a:xfrm>
              <a:off x="1471181" y="3232121"/>
              <a:ext cx="269401" cy="317522"/>
            </a:xfrm>
            <a:prstGeom prst="star4">
              <a:avLst/>
            </a:prstGeom>
            <a:solidFill>
              <a:schemeClr val="bg1"/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endParaRPr>
            </a:p>
          </p:txBody>
        </p:sp>
        <p:sp>
          <p:nvSpPr>
            <p:cNvPr id="50" name="4-Point Star 49"/>
            <p:cNvSpPr/>
            <p:nvPr/>
          </p:nvSpPr>
          <p:spPr>
            <a:xfrm>
              <a:off x="1740582" y="3568801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52" name="4-Point Star 51"/>
            <p:cNvSpPr/>
            <p:nvPr/>
          </p:nvSpPr>
          <p:spPr>
            <a:xfrm>
              <a:off x="2171672" y="2602950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74" name="4-Point Star 73"/>
            <p:cNvSpPr/>
            <p:nvPr/>
          </p:nvSpPr>
          <p:spPr>
            <a:xfrm>
              <a:off x="4270481" y="2795679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057205" y="2036797"/>
              <a:ext cx="1413045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NORDUnet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049287" y="2217961"/>
              <a:ext cx="975153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ANA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 flipH="1" flipV="1">
              <a:off x="4200353" y="3064050"/>
              <a:ext cx="766182" cy="216531"/>
            </a:xfrm>
            <a:custGeom>
              <a:avLst/>
              <a:gdLst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368300 w 2065867"/>
                <a:gd name="connsiteY2" fmla="*/ 539045 h 1000478"/>
                <a:gd name="connsiteX3" fmla="*/ 4233 w 2065867"/>
                <a:gd name="connsiteY3" fmla="*/ 992011 h 1000478"/>
                <a:gd name="connsiteX4" fmla="*/ 4233 w 2065867"/>
                <a:gd name="connsiteY4" fmla="*/ 992011 h 1000478"/>
                <a:gd name="connsiteX5" fmla="*/ 0 w 2065867"/>
                <a:gd name="connsiteY5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876300 w 2065867"/>
                <a:gd name="connsiteY2" fmla="*/ 286129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778933 w 2065867"/>
                <a:gd name="connsiteY2" fmla="*/ 175032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102957 h 877657"/>
                <a:gd name="connsiteX1" fmla="*/ 778933 w 2065867"/>
                <a:gd name="connsiteY1" fmla="*/ 52211 h 877657"/>
                <a:gd name="connsiteX2" fmla="*/ 368300 w 2065867"/>
                <a:gd name="connsiteY2" fmla="*/ 416224 h 877657"/>
                <a:gd name="connsiteX3" fmla="*/ 4233 w 2065867"/>
                <a:gd name="connsiteY3" fmla="*/ 869190 h 877657"/>
                <a:gd name="connsiteX4" fmla="*/ 4233 w 2065867"/>
                <a:gd name="connsiteY4" fmla="*/ 869190 h 877657"/>
                <a:gd name="connsiteX5" fmla="*/ 0 w 2065867"/>
                <a:gd name="connsiteY5" fmla="*/ 877657 h 877657"/>
                <a:gd name="connsiteX0" fmla="*/ 2065867 w 2065867"/>
                <a:gd name="connsiteY0" fmla="*/ 65224 h 839924"/>
                <a:gd name="connsiteX1" fmla="*/ 1202207 w 2065867"/>
                <a:gd name="connsiteY1" fmla="*/ 465362 h 839924"/>
                <a:gd name="connsiteX2" fmla="*/ 778933 w 2065867"/>
                <a:gd name="connsiteY2" fmla="*/ 14478 h 839924"/>
                <a:gd name="connsiteX3" fmla="*/ 368300 w 2065867"/>
                <a:gd name="connsiteY3" fmla="*/ 378491 h 839924"/>
                <a:gd name="connsiteX4" fmla="*/ 4233 w 2065867"/>
                <a:gd name="connsiteY4" fmla="*/ 831457 h 839924"/>
                <a:gd name="connsiteX5" fmla="*/ 4233 w 2065867"/>
                <a:gd name="connsiteY5" fmla="*/ 831457 h 839924"/>
                <a:gd name="connsiteX6" fmla="*/ 0 w 2065867"/>
                <a:gd name="connsiteY6" fmla="*/ 839924 h 839924"/>
                <a:gd name="connsiteX0" fmla="*/ 1714500 w 1714500"/>
                <a:gd name="connsiteY0" fmla="*/ 224062 h 839924"/>
                <a:gd name="connsiteX1" fmla="*/ 1202207 w 1714500"/>
                <a:gd name="connsiteY1" fmla="*/ 465362 h 839924"/>
                <a:gd name="connsiteX2" fmla="*/ 778933 w 1714500"/>
                <a:gd name="connsiteY2" fmla="*/ 14478 h 839924"/>
                <a:gd name="connsiteX3" fmla="*/ 368300 w 1714500"/>
                <a:gd name="connsiteY3" fmla="*/ 378491 h 839924"/>
                <a:gd name="connsiteX4" fmla="*/ 4233 w 1714500"/>
                <a:gd name="connsiteY4" fmla="*/ 831457 h 839924"/>
                <a:gd name="connsiteX5" fmla="*/ 4233 w 1714500"/>
                <a:gd name="connsiteY5" fmla="*/ 831457 h 839924"/>
                <a:gd name="connsiteX6" fmla="*/ 0 w 1714500"/>
                <a:gd name="connsiteY6" fmla="*/ 839924 h 839924"/>
                <a:gd name="connsiteX0" fmla="*/ 1714500 w 1714500"/>
                <a:gd name="connsiteY0" fmla="*/ 0 h 615862"/>
                <a:gd name="connsiteX1" fmla="*/ 1202207 w 1714500"/>
                <a:gd name="connsiteY1" fmla="*/ 241300 h 615862"/>
                <a:gd name="connsiteX2" fmla="*/ 368300 w 1714500"/>
                <a:gd name="connsiteY2" fmla="*/ 154429 h 615862"/>
                <a:gd name="connsiteX3" fmla="*/ 4233 w 1714500"/>
                <a:gd name="connsiteY3" fmla="*/ 607395 h 615862"/>
                <a:gd name="connsiteX4" fmla="*/ 4233 w 1714500"/>
                <a:gd name="connsiteY4" fmla="*/ 607395 h 615862"/>
                <a:gd name="connsiteX5" fmla="*/ 0 w 1714500"/>
                <a:gd name="connsiteY5" fmla="*/ 615862 h 615862"/>
                <a:gd name="connsiteX0" fmla="*/ 1714500 w 1714500"/>
                <a:gd name="connsiteY0" fmla="*/ 0 h 615862"/>
                <a:gd name="connsiteX1" fmla="*/ 1202207 w 1714500"/>
                <a:gd name="connsiteY1" fmla="*/ 241300 h 615862"/>
                <a:gd name="connsiteX2" fmla="*/ 524934 w 1714500"/>
                <a:gd name="connsiteY2" fmla="*/ 546079 h 615862"/>
                <a:gd name="connsiteX3" fmla="*/ 4233 w 1714500"/>
                <a:gd name="connsiteY3" fmla="*/ 607395 h 615862"/>
                <a:gd name="connsiteX4" fmla="*/ 4233 w 1714500"/>
                <a:gd name="connsiteY4" fmla="*/ 607395 h 615862"/>
                <a:gd name="connsiteX5" fmla="*/ 0 w 1714500"/>
                <a:gd name="connsiteY5" fmla="*/ 615862 h 615862"/>
                <a:gd name="connsiteX0" fmla="*/ 1854200 w 1854200"/>
                <a:gd name="connsiteY0" fmla="*/ 0 h 607395"/>
                <a:gd name="connsiteX1" fmla="*/ 1341907 w 1854200"/>
                <a:gd name="connsiteY1" fmla="*/ 241300 h 607395"/>
                <a:gd name="connsiteX2" fmla="*/ 664634 w 1854200"/>
                <a:gd name="connsiteY2" fmla="*/ 546079 h 607395"/>
                <a:gd name="connsiteX3" fmla="*/ 143933 w 1854200"/>
                <a:gd name="connsiteY3" fmla="*/ 607395 h 607395"/>
                <a:gd name="connsiteX4" fmla="*/ 143933 w 1854200"/>
                <a:gd name="connsiteY4" fmla="*/ 607395 h 607395"/>
                <a:gd name="connsiteX5" fmla="*/ 0 w 1854200"/>
                <a:gd name="connsiteY5" fmla="*/ 463483 h 607395"/>
                <a:gd name="connsiteX0" fmla="*/ 1854200 w 1854200"/>
                <a:gd name="connsiteY0" fmla="*/ 0 h 607395"/>
                <a:gd name="connsiteX1" fmla="*/ 1341907 w 1854200"/>
                <a:gd name="connsiteY1" fmla="*/ 241300 h 607395"/>
                <a:gd name="connsiteX2" fmla="*/ 664634 w 1854200"/>
                <a:gd name="connsiteY2" fmla="*/ 546079 h 607395"/>
                <a:gd name="connsiteX3" fmla="*/ 143933 w 1854200"/>
                <a:gd name="connsiteY3" fmla="*/ 607395 h 607395"/>
                <a:gd name="connsiteX4" fmla="*/ 443594 w 1854200"/>
                <a:gd name="connsiteY4" fmla="*/ 526962 h 607395"/>
                <a:gd name="connsiteX5" fmla="*/ 0 w 1854200"/>
                <a:gd name="connsiteY5" fmla="*/ 463483 h 607395"/>
                <a:gd name="connsiteX0" fmla="*/ 1854200 w 1854200"/>
                <a:gd name="connsiteY0" fmla="*/ 0 h 593689"/>
                <a:gd name="connsiteX1" fmla="*/ 1341907 w 1854200"/>
                <a:gd name="connsiteY1" fmla="*/ 241300 h 593689"/>
                <a:gd name="connsiteX2" fmla="*/ 664634 w 1854200"/>
                <a:gd name="connsiteY2" fmla="*/ 546079 h 593689"/>
                <a:gd name="connsiteX3" fmla="*/ 443594 w 1854200"/>
                <a:gd name="connsiteY3" fmla="*/ 526962 h 593689"/>
                <a:gd name="connsiteX4" fmla="*/ 0 w 1854200"/>
                <a:gd name="connsiteY4" fmla="*/ 463483 h 593689"/>
                <a:gd name="connsiteX0" fmla="*/ 1854200 w 1854200"/>
                <a:gd name="connsiteY0" fmla="*/ 0 h 593689"/>
                <a:gd name="connsiteX1" fmla="*/ 1341907 w 1854200"/>
                <a:gd name="connsiteY1" fmla="*/ 241300 h 593689"/>
                <a:gd name="connsiteX2" fmla="*/ 664634 w 1854200"/>
                <a:gd name="connsiteY2" fmla="*/ 546079 h 593689"/>
                <a:gd name="connsiteX3" fmla="*/ 443594 w 1854200"/>
                <a:gd name="connsiteY3" fmla="*/ 526962 h 593689"/>
                <a:gd name="connsiteX4" fmla="*/ 0 w 1854200"/>
                <a:gd name="connsiteY4" fmla="*/ 463483 h 593689"/>
                <a:gd name="connsiteX0" fmla="*/ 1854200 w 1854200"/>
                <a:gd name="connsiteY0" fmla="*/ 0 h 603567"/>
                <a:gd name="connsiteX1" fmla="*/ 1341907 w 1854200"/>
                <a:gd name="connsiteY1" fmla="*/ 241300 h 603567"/>
                <a:gd name="connsiteX2" fmla="*/ 664634 w 1854200"/>
                <a:gd name="connsiteY2" fmla="*/ 546079 h 603567"/>
                <a:gd name="connsiteX3" fmla="*/ 274261 w 1854200"/>
                <a:gd name="connsiteY3" fmla="*/ 586229 h 603567"/>
                <a:gd name="connsiteX4" fmla="*/ 0 w 1854200"/>
                <a:gd name="connsiteY4" fmla="*/ 463483 h 603567"/>
                <a:gd name="connsiteX0" fmla="*/ 1854200 w 1854200"/>
                <a:gd name="connsiteY0" fmla="*/ 0 h 603567"/>
                <a:gd name="connsiteX1" fmla="*/ 1341907 w 1854200"/>
                <a:gd name="connsiteY1" fmla="*/ 241300 h 603567"/>
                <a:gd name="connsiteX2" fmla="*/ 664634 w 1854200"/>
                <a:gd name="connsiteY2" fmla="*/ 546079 h 603567"/>
                <a:gd name="connsiteX3" fmla="*/ 274261 w 1854200"/>
                <a:gd name="connsiteY3" fmla="*/ 586229 h 603567"/>
                <a:gd name="connsiteX4" fmla="*/ 0 w 1854200"/>
                <a:gd name="connsiteY4" fmla="*/ 463483 h 603567"/>
                <a:gd name="connsiteX0" fmla="*/ 2047330 w 2047330"/>
                <a:gd name="connsiteY0" fmla="*/ 0 h 925224"/>
                <a:gd name="connsiteX1" fmla="*/ 1341907 w 2047330"/>
                <a:gd name="connsiteY1" fmla="*/ 562957 h 925224"/>
                <a:gd name="connsiteX2" fmla="*/ 664634 w 2047330"/>
                <a:gd name="connsiteY2" fmla="*/ 867736 h 925224"/>
                <a:gd name="connsiteX3" fmla="*/ 274261 w 2047330"/>
                <a:gd name="connsiteY3" fmla="*/ 907886 h 925224"/>
                <a:gd name="connsiteX4" fmla="*/ 0 w 2047330"/>
                <a:gd name="connsiteY4" fmla="*/ 785140 h 925224"/>
                <a:gd name="connsiteX0" fmla="*/ 2047330 w 2047330"/>
                <a:gd name="connsiteY0" fmla="*/ 0 h 954329"/>
                <a:gd name="connsiteX1" fmla="*/ 1799107 w 2047330"/>
                <a:gd name="connsiteY1" fmla="*/ 388327 h 954329"/>
                <a:gd name="connsiteX2" fmla="*/ 664634 w 2047330"/>
                <a:gd name="connsiteY2" fmla="*/ 867736 h 954329"/>
                <a:gd name="connsiteX3" fmla="*/ 274261 w 2047330"/>
                <a:gd name="connsiteY3" fmla="*/ 907886 h 954329"/>
                <a:gd name="connsiteX4" fmla="*/ 0 w 2047330"/>
                <a:gd name="connsiteY4" fmla="*/ 785140 h 954329"/>
                <a:gd name="connsiteX0" fmla="*/ 2047330 w 2047330"/>
                <a:gd name="connsiteY0" fmla="*/ 0 h 912090"/>
                <a:gd name="connsiteX1" fmla="*/ 1799107 w 2047330"/>
                <a:gd name="connsiteY1" fmla="*/ 388327 h 912090"/>
                <a:gd name="connsiteX2" fmla="*/ 1198034 w 2047330"/>
                <a:gd name="connsiteY2" fmla="*/ 759915 h 912090"/>
                <a:gd name="connsiteX3" fmla="*/ 274261 w 2047330"/>
                <a:gd name="connsiteY3" fmla="*/ 907886 h 912090"/>
                <a:gd name="connsiteX4" fmla="*/ 0 w 2047330"/>
                <a:gd name="connsiteY4" fmla="*/ 785140 h 912090"/>
                <a:gd name="connsiteX0" fmla="*/ 2047330 w 2047330"/>
                <a:gd name="connsiteY0" fmla="*/ 0 h 912090"/>
                <a:gd name="connsiteX1" fmla="*/ 1799107 w 2047330"/>
                <a:gd name="connsiteY1" fmla="*/ 388327 h 912090"/>
                <a:gd name="connsiteX2" fmla="*/ 1198034 w 2047330"/>
                <a:gd name="connsiteY2" fmla="*/ 759915 h 912090"/>
                <a:gd name="connsiteX3" fmla="*/ 573922 w 2047330"/>
                <a:gd name="connsiteY3" fmla="*/ 907886 h 912090"/>
                <a:gd name="connsiteX4" fmla="*/ 0 w 2047330"/>
                <a:gd name="connsiteY4" fmla="*/ 785140 h 91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330" h="912090">
                  <a:moveTo>
                    <a:pt x="2047330" y="0"/>
                  </a:moveTo>
                  <a:cubicBezTo>
                    <a:pt x="2045213" y="0"/>
                    <a:pt x="1940656" y="261675"/>
                    <a:pt x="1799107" y="388327"/>
                  </a:cubicBezTo>
                  <a:cubicBezTo>
                    <a:pt x="1657558" y="514980"/>
                    <a:pt x="1402231" y="673322"/>
                    <a:pt x="1198034" y="759915"/>
                  </a:cubicBezTo>
                  <a:cubicBezTo>
                    <a:pt x="993837" y="846508"/>
                    <a:pt x="773594" y="903682"/>
                    <a:pt x="573922" y="907886"/>
                  </a:cubicBezTo>
                  <a:cubicBezTo>
                    <a:pt x="374250" y="912090"/>
                    <a:pt x="149149" y="886733"/>
                    <a:pt x="0" y="785140"/>
                  </a:cubicBezTo>
                </a:path>
              </a:pathLst>
            </a:cu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618899" y="3272595"/>
              <a:ext cx="716799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ESnet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65" name="4-Point Star 64"/>
            <p:cNvSpPr/>
            <p:nvPr/>
          </p:nvSpPr>
          <p:spPr>
            <a:xfrm>
              <a:off x="4065652" y="3183284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H="1">
              <a:off x="7313728" y="2610122"/>
              <a:ext cx="484654" cy="210516"/>
            </a:xfrm>
            <a:prstGeom prst="line">
              <a:avLst/>
            </a:pr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7304670" y="2513816"/>
              <a:ext cx="145953" cy="297041"/>
            </a:xfrm>
            <a:prstGeom prst="line">
              <a:avLst/>
            </a:pr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7312632" y="2810856"/>
              <a:ext cx="351050" cy="342263"/>
            </a:xfrm>
            <a:prstGeom prst="line">
              <a:avLst/>
            </a:pr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7659231" y="2217608"/>
              <a:ext cx="754569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Pionier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>
              <a:off x="7798384" y="2610122"/>
              <a:ext cx="134699" cy="214668"/>
            </a:xfrm>
            <a:prstGeom prst="line">
              <a:avLst/>
            </a:pr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4-Point Star 9"/>
            <p:cNvSpPr/>
            <p:nvPr/>
          </p:nvSpPr>
          <p:spPr>
            <a:xfrm>
              <a:off x="7798384" y="2661877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55" name="4-Point Star 54"/>
            <p:cNvSpPr/>
            <p:nvPr/>
          </p:nvSpPr>
          <p:spPr>
            <a:xfrm>
              <a:off x="7248817" y="3021907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7" name="4-Point Star 36"/>
            <p:cNvSpPr/>
            <p:nvPr/>
          </p:nvSpPr>
          <p:spPr>
            <a:xfrm>
              <a:off x="6971970" y="2969766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8" name="4-Point Star 7"/>
            <p:cNvSpPr/>
            <p:nvPr/>
          </p:nvSpPr>
          <p:spPr>
            <a:xfrm>
              <a:off x="7321406" y="2327836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70" name="4-Point Star 69"/>
            <p:cNvSpPr/>
            <p:nvPr/>
          </p:nvSpPr>
          <p:spPr>
            <a:xfrm>
              <a:off x="7663683" y="2824789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9" name="4-Point Star 8"/>
            <p:cNvSpPr/>
            <p:nvPr/>
          </p:nvSpPr>
          <p:spPr>
            <a:xfrm>
              <a:off x="7668596" y="2468589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7" name="4-Point Star 6"/>
            <p:cNvSpPr/>
            <p:nvPr/>
          </p:nvSpPr>
          <p:spPr>
            <a:xfrm>
              <a:off x="7181221" y="2658457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79" name="4-Point Star 78"/>
            <p:cNvSpPr/>
            <p:nvPr/>
          </p:nvSpPr>
          <p:spPr>
            <a:xfrm>
              <a:off x="7518220" y="2997602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574426" y="2816993"/>
              <a:ext cx="740976" cy="296208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Caltech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92" name="Freeform 91"/>
            <p:cNvSpPr/>
            <p:nvPr/>
          </p:nvSpPr>
          <p:spPr>
            <a:xfrm rot="11332891" flipH="1" flipV="1">
              <a:off x="5024598" y="2630332"/>
              <a:ext cx="2236317" cy="755016"/>
            </a:xfrm>
            <a:custGeom>
              <a:avLst/>
              <a:gdLst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368300 w 2065867"/>
                <a:gd name="connsiteY2" fmla="*/ 539045 h 1000478"/>
                <a:gd name="connsiteX3" fmla="*/ 4233 w 2065867"/>
                <a:gd name="connsiteY3" fmla="*/ 992011 h 1000478"/>
                <a:gd name="connsiteX4" fmla="*/ 4233 w 2065867"/>
                <a:gd name="connsiteY4" fmla="*/ 992011 h 1000478"/>
                <a:gd name="connsiteX5" fmla="*/ 0 w 2065867"/>
                <a:gd name="connsiteY5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876300 w 2065867"/>
                <a:gd name="connsiteY2" fmla="*/ 286129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778933 w 2065867"/>
                <a:gd name="connsiteY2" fmla="*/ 175032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102957 h 877657"/>
                <a:gd name="connsiteX1" fmla="*/ 778933 w 2065867"/>
                <a:gd name="connsiteY1" fmla="*/ 52211 h 877657"/>
                <a:gd name="connsiteX2" fmla="*/ 368300 w 2065867"/>
                <a:gd name="connsiteY2" fmla="*/ 416224 h 877657"/>
                <a:gd name="connsiteX3" fmla="*/ 4233 w 2065867"/>
                <a:gd name="connsiteY3" fmla="*/ 869190 h 877657"/>
                <a:gd name="connsiteX4" fmla="*/ 4233 w 2065867"/>
                <a:gd name="connsiteY4" fmla="*/ 869190 h 877657"/>
                <a:gd name="connsiteX5" fmla="*/ 0 w 2065867"/>
                <a:gd name="connsiteY5" fmla="*/ 877657 h 877657"/>
                <a:gd name="connsiteX0" fmla="*/ 2065867 w 2065867"/>
                <a:gd name="connsiteY0" fmla="*/ 65224 h 839924"/>
                <a:gd name="connsiteX1" fmla="*/ 1202207 w 2065867"/>
                <a:gd name="connsiteY1" fmla="*/ 465362 h 839924"/>
                <a:gd name="connsiteX2" fmla="*/ 778933 w 2065867"/>
                <a:gd name="connsiteY2" fmla="*/ 14478 h 839924"/>
                <a:gd name="connsiteX3" fmla="*/ 368300 w 2065867"/>
                <a:gd name="connsiteY3" fmla="*/ 378491 h 839924"/>
                <a:gd name="connsiteX4" fmla="*/ 4233 w 2065867"/>
                <a:gd name="connsiteY4" fmla="*/ 831457 h 839924"/>
                <a:gd name="connsiteX5" fmla="*/ 4233 w 2065867"/>
                <a:gd name="connsiteY5" fmla="*/ 831457 h 839924"/>
                <a:gd name="connsiteX6" fmla="*/ 0 w 2065867"/>
                <a:gd name="connsiteY6" fmla="*/ 839924 h 839924"/>
                <a:gd name="connsiteX0" fmla="*/ 1714500 w 1714500"/>
                <a:gd name="connsiteY0" fmla="*/ 224062 h 839924"/>
                <a:gd name="connsiteX1" fmla="*/ 1202207 w 1714500"/>
                <a:gd name="connsiteY1" fmla="*/ 465362 h 839924"/>
                <a:gd name="connsiteX2" fmla="*/ 778933 w 1714500"/>
                <a:gd name="connsiteY2" fmla="*/ 14478 h 839924"/>
                <a:gd name="connsiteX3" fmla="*/ 368300 w 1714500"/>
                <a:gd name="connsiteY3" fmla="*/ 378491 h 839924"/>
                <a:gd name="connsiteX4" fmla="*/ 4233 w 1714500"/>
                <a:gd name="connsiteY4" fmla="*/ 831457 h 839924"/>
                <a:gd name="connsiteX5" fmla="*/ 4233 w 1714500"/>
                <a:gd name="connsiteY5" fmla="*/ 831457 h 839924"/>
                <a:gd name="connsiteX6" fmla="*/ 0 w 1714500"/>
                <a:gd name="connsiteY6" fmla="*/ 839924 h 839924"/>
                <a:gd name="connsiteX0" fmla="*/ 1714500 w 1714500"/>
                <a:gd name="connsiteY0" fmla="*/ 0 h 615862"/>
                <a:gd name="connsiteX1" fmla="*/ 1202207 w 1714500"/>
                <a:gd name="connsiteY1" fmla="*/ 241300 h 615862"/>
                <a:gd name="connsiteX2" fmla="*/ 368300 w 1714500"/>
                <a:gd name="connsiteY2" fmla="*/ 154429 h 615862"/>
                <a:gd name="connsiteX3" fmla="*/ 4233 w 1714500"/>
                <a:gd name="connsiteY3" fmla="*/ 607395 h 615862"/>
                <a:gd name="connsiteX4" fmla="*/ 4233 w 1714500"/>
                <a:gd name="connsiteY4" fmla="*/ 607395 h 615862"/>
                <a:gd name="connsiteX5" fmla="*/ 0 w 1714500"/>
                <a:gd name="connsiteY5" fmla="*/ 615862 h 615862"/>
                <a:gd name="connsiteX0" fmla="*/ 1714500 w 1714500"/>
                <a:gd name="connsiteY0" fmla="*/ 0 h 615862"/>
                <a:gd name="connsiteX1" fmla="*/ 1202207 w 1714500"/>
                <a:gd name="connsiteY1" fmla="*/ 241300 h 615862"/>
                <a:gd name="connsiteX2" fmla="*/ 524934 w 1714500"/>
                <a:gd name="connsiteY2" fmla="*/ 546079 h 615862"/>
                <a:gd name="connsiteX3" fmla="*/ 4233 w 1714500"/>
                <a:gd name="connsiteY3" fmla="*/ 607395 h 615862"/>
                <a:gd name="connsiteX4" fmla="*/ 4233 w 1714500"/>
                <a:gd name="connsiteY4" fmla="*/ 607395 h 615862"/>
                <a:gd name="connsiteX5" fmla="*/ 0 w 1714500"/>
                <a:gd name="connsiteY5" fmla="*/ 615862 h 615862"/>
                <a:gd name="connsiteX0" fmla="*/ 1854200 w 1854200"/>
                <a:gd name="connsiteY0" fmla="*/ 0 h 607395"/>
                <a:gd name="connsiteX1" fmla="*/ 1341907 w 1854200"/>
                <a:gd name="connsiteY1" fmla="*/ 241300 h 607395"/>
                <a:gd name="connsiteX2" fmla="*/ 664634 w 1854200"/>
                <a:gd name="connsiteY2" fmla="*/ 546079 h 607395"/>
                <a:gd name="connsiteX3" fmla="*/ 143933 w 1854200"/>
                <a:gd name="connsiteY3" fmla="*/ 607395 h 607395"/>
                <a:gd name="connsiteX4" fmla="*/ 143933 w 1854200"/>
                <a:gd name="connsiteY4" fmla="*/ 607395 h 607395"/>
                <a:gd name="connsiteX5" fmla="*/ 0 w 1854200"/>
                <a:gd name="connsiteY5" fmla="*/ 463483 h 607395"/>
                <a:gd name="connsiteX0" fmla="*/ 1854200 w 1854200"/>
                <a:gd name="connsiteY0" fmla="*/ 0 h 607395"/>
                <a:gd name="connsiteX1" fmla="*/ 1341907 w 1854200"/>
                <a:gd name="connsiteY1" fmla="*/ 241300 h 607395"/>
                <a:gd name="connsiteX2" fmla="*/ 664634 w 1854200"/>
                <a:gd name="connsiteY2" fmla="*/ 546079 h 607395"/>
                <a:gd name="connsiteX3" fmla="*/ 143933 w 1854200"/>
                <a:gd name="connsiteY3" fmla="*/ 607395 h 607395"/>
                <a:gd name="connsiteX4" fmla="*/ 443594 w 1854200"/>
                <a:gd name="connsiteY4" fmla="*/ 526962 h 607395"/>
                <a:gd name="connsiteX5" fmla="*/ 0 w 1854200"/>
                <a:gd name="connsiteY5" fmla="*/ 463483 h 607395"/>
                <a:gd name="connsiteX0" fmla="*/ 1854200 w 1854200"/>
                <a:gd name="connsiteY0" fmla="*/ 0 h 593689"/>
                <a:gd name="connsiteX1" fmla="*/ 1341907 w 1854200"/>
                <a:gd name="connsiteY1" fmla="*/ 241300 h 593689"/>
                <a:gd name="connsiteX2" fmla="*/ 664634 w 1854200"/>
                <a:gd name="connsiteY2" fmla="*/ 546079 h 593689"/>
                <a:gd name="connsiteX3" fmla="*/ 443594 w 1854200"/>
                <a:gd name="connsiteY3" fmla="*/ 526962 h 593689"/>
                <a:gd name="connsiteX4" fmla="*/ 0 w 1854200"/>
                <a:gd name="connsiteY4" fmla="*/ 463483 h 593689"/>
                <a:gd name="connsiteX0" fmla="*/ 1854200 w 1854200"/>
                <a:gd name="connsiteY0" fmla="*/ 0 h 593689"/>
                <a:gd name="connsiteX1" fmla="*/ 1341907 w 1854200"/>
                <a:gd name="connsiteY1" fmla="*/ 241300 h 593689"/>
                <a:gd name="connsiteX2" fmla="*/ 664634 w 1854200"/>
                <a:gd name="connsiteY2" fmla="*/ 546079 h 593689"/>
                <a:gd name="connsiteX3" fmla="*/ 443594 w 1854200"/>
                <a:gd name="connsiteY3" fmla="*/ 526962 h 593689"/>
                <a:gd name="connsiteX4" fmla="*/ 0 w 1854200"/>
                <a:gd name="connsiteY4" fmla="*/ 463483 h 593689"/>
                <a:gd name="connsiteX0" fmla="*/ 1854200 w 1854200"/>
                <a:gd name="connsiteY0" fmla="*/ 0 h 603567"/>
                <a:gd name="connsiteX1" fmla="*/ 1341907 w 1854200"/>
                <a:gd name="connsiteY1" fmla="*/ 241300 h 603567"/>
                <a:gd name="connsiteX2" fmla="*/ 664634 w 1854200"/>
                <a:gd name="connsiteY2" fmla="*/ 546079 h 603567"/>
                <a:gd name="connsiteX3" fmla="*/ 274261 w 1854200"/>
                <a:gd name="connsiteY3" fmla="*/ 586229 h 603567"/>
                <a:gd name="connsiteX4" fmla="*/ 0 w 1854200"/>
                <a:gd name="connsiteY4" fmla="*/ 463483 h 603567"/>
                <a:gd name="connsiteX0" fmla="*/ 1854200 w 1854200"/>
                <a:gd name="connsiteY0" fmla="*/ 0 h 603567"/>
                <a:gd name="connsiteX1" fmla="*/ 1341907 w 1854200"/>
                <a:gd name="connsiteY1" fmla="*/ 241300 h 603567"/>
                <a:gd name="connsiteX2" fmla="*/ 664634 w 1854200"/>
                <a:gd name="connsiteY2" fmla="*/ 546079 h 603567"/>
                <a:gd name="connsiteX3" fmla="*/ 274261 w 1854200"/>
                <a:gd name="connsiteY3" fmla="*/ 586229 h 603567"/>
                <a:gd name="connsiteX4" fmla="*/ 0 w 1854200"/>
                <a:gd name="connsiteY4" fmla="*/ 463483 h 603567"/>
                <a:gd name="connsiteX0" fmla="*/ 2047330 w 2047330"/>
                <a:gd name="connsiteY0" fmla="*/ 0 h 925224"/>
                <a:gd name="connsiteX1" fmla="*/ 1341907 w 2047330"/>
                <a:gd name="connsiteY1" fmla="*/ 562957 h 925224"/>
                <a:gd name="connsiteX2" fmla="*/ 664634 w 2047330"/>
                <a:gd name="connsiteY2" fmla="*/ 867736 h 925224"/>
                <a:gd name="connsiteX3" fmla="*/ 274261 w 2047330"/>
                <a:gd name="connsiteY3" fmla="*/ 907886 h 925224"/>
                <a:gd name="connsiteX4" fmla="*/ 0 w 2047330"/>
                <a:gd name="connsiteY4" fmla="*/ 785140 h 925224"/>
                <a:gd name="connsiteX0" fmla="*/ 2047330 w 2047330"/>
                <a:gd name="connsiteY0" fmla="*/ 0 h 954329"/>
                <a:gd name="connsiteX1" fmla="*/ 1799107 w 2047330"/>
                <a:gd name="connsiteY1" fmla="*/ 388327 h 954329"/>
                <a:gd name="connsiteX2" fmla="*/ 664634 w 2047330"/>
                <a:gd name="connsiteY2" fmla="*/ 867736 h 954329"/>
                <a:gd name="connsiteX3" fmla="*/ 274261 w 2047330"/>
                <a:gd name="connsiteY3" fmla="*/ 907886 h 954329"/>
                <a:gd name="connsiteX4" fmla="*/ 0 w 2047330"/>
                <a:gd name="connsiteY4" fmla="*/ 785140 h 954329"/>
                <a:gd name="connsiteX0" fmla="*/ 2047330 w 2047330"/>
                <a:gd name="connsiteY0" fmla="*/ 0 h 912090"/>
                <a:gd name="connsiteX1" fmla="*/ 1799107 w 2047330"/>
                <a:gd name="connsiteY1" fmla="*/ 388327 h 912090"/>
                <a:gd name="connsiteX2" fmla="*/ 1198034 w 2047330"/>
                <a:gd name="connsiteY2" fmla="*/ 759915 h 912090"/>
                <a:gd name="connsiteX3" fmla="*/ 274261 w 2047330"/>
                <a:gd name="connsiteY3" fmla="*/ 907886 h 912090"/>
                <a:gd name="connsiteX4" fmla="*/ 0 w 2047330"/>
                <a:gd name="connsiteY4" fmla="*/ 785140 h 912090"/>
                <a:gd name="connsiteX0" fmla="*/ 2047330 w 2047330"/>
                <a:gd name="connsiteY0" fmla="*/ 0 h 912090"/>
                <a:gd name="connsiteX1" fmla="*/ 1799107 w 2047330"/>
                <a:gd name="connsiteY1" fmla="*/ 388327 h 912090"/>
                <a:gd name="connsiteX2" fmla="*/ 1198034 w 2047330"/>
                <a:gd name="connsiteY2" fmla="*/ 759915 h 912090"/>
                <a:gd name="connsiteX3" fmla="*/ 573922 w 2047330"/>
                <a:gd name="connsiteY3" fmla="*/ 907886 h 912090"/>
                <a:gd name="connsiteX4" fmla="*/ 0 w 2047330"/>
                <a:gd name="connsiteY4" fmla="*/ 785140 h 91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7330" h="912090">
                  <a:moveTo>
                    <a:pt x="2047330" y="0"/>
                  </a:moveTo>
                  <a:cubicBezTo>
                    <a:pt x="2045213" y="0"/>
                    <a:pt x="1940656" y="261675"/>
                    <a:pt x="1799107" y="388327"/>
                  </a:cubicBezTo>
                  <a:cubicBezTo>
                    <a:pt x="1657558" y="514980"/>
                    <a:pt x="1402231" y="673322"/>
                    <a:pt x="1198034" y="759915"/>
                  </a:cubicBezTo>
                  <a:cubicBezTo>
                    <a:pt x="993837" y="846508"/>
                    <a:pt x="773594" y="903682"/>
                    <a:pt x="573922" y="907886"/>
                  </a:cubicBezTo>
                  <a:cubicBezTo>
                    <a:pt x="374250" y="912090"/>
                    <a:pt x="149149" y="886733"/>
                    <a:pt x="0" y="785140"/>
                  </a:cubicBezTo>
                </a:path>
              </a:pathLst>
            </a:cu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6" name="4-Point Star 5"/>
            <p:cNvSpPr/>
            <p:nvPr/>
          </p:nvSpPr>
          <p:spPr>
            <a:xfrm>
              <a:off x="4815874" y="2910641"/>
              <a:ext cx="269401" cy="317522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981200"/>
            <a:ext cx="1005147" cy="722709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4572000" y="3999318"/>
            <a:ext cx="910452" cy="30777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AMPATH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83" name="Freeform 82"/>
          <p:cNvSpPr/>
          <p:nvPr/>
        </p:nvSpPr>
        <p:spPr>
          <a:xfrm rot="15432977" flipH="1" flipV="1">
            <a:off x="4752800" y="3467100"/>
            <a:ext cx="609600" cy="76200"/>
          </a:xfrm>
          <a:custGeom>
            <a:avLst/>
            <a:gdLst>
              <a:gd name="connsiteX0" fmla="*/ 2065867 w 2065867"/>
              <a:gd name="connsiteY0" fmla="*/ 225778 h 1000478"/>
              <a:gd name="connsiteX1" fmla="*/ 1291167 w 2065867"/>
              <a:gd name="connsiteY1" fmla="*/ 52211 h 1000478"/>
              <a:gd name="connsiteX2" fmla="*/ 368300 w 2065867"/>
              <a:gd name="connsiteY2" fmla="*/ 539045 h 1000478"/>
              <a:gd name="connsiteX3" fmla="*/ 4233 w 2065867"/>
              <a:gd name="connsiteY3" fmla="*/ 992011 h 1000478"/>
              <a:gd name="connsiteX4" fmla="*/ 4233 w 2065867"/>
              <a:gd name="connsiteY4" fmla="*/ 992011 h 1000478"/>
              <a:gd name="connsiteX5" fmla="*/ 0 w 2065867"/>
              <a:gd name="connsiteY5" fmla="*/ 1000478 h 1000478"/>
              <a:gd name="connsiteX0" fmla="*/ 2065867 w 2065867"/>
              <a:gd name="connsiteY0" fmla="*/ 225778 h 1000478"/>
              <a:gd name="connsiteX1" fmla="*/ 1291167 w 2065867"/>
              <a:gd name="connsiteY1" fmla="*/ 52211 h 1000478"/>
              <a:gd name="connsiteX2" fmla="*/ 876300 w 2065867"/>
              <a:gd name="connsiteY2" fmla="*/ 286129 h 1000478"/>
              <a:gd name="connsiteX3" fmla="*/ 368300 w 2065867"/>
              <a:gd name="connsiteY3" fmla="*/ 539045 h 1000478"/>
              <a:gd name="connsiteX4" fmla="*/ 4233 w 2065867"/>
              <a:gd name="connsiteY4" fmla="*/ 992011 h 1000478"/>
              <a:gd name="connsiteX5" fmla="*/ 4233 w 2065867"/>
              <a:gd name="connsiteY5" fmla="*/ 992011 h 1000478"/>
              <a:gd name="connsiteX6" fmla="*/ 0 w 2065867"/>
              <a:gd name="connsiteY6" fmla="*/ 1000478 h 1000478"/>
              <a:gd name="connsiteX0" fmla="*/ 2065867 w 2065867"/>
              <a:gd name="connsiteY0" fmla="*/ 225778 h 1000478"/>
              <a:gd name="connsiteX1" fmla="*/ 1291167 w 2065867"/>
              <a:gd name="connsiteY1" fmla="*/ 52211 h 1000478"/>
              <a:gd name="connsiteX2" fmla="*/ 778933 w 2065867"/>
              <a:gd name="connsiteY2" fmla="*/ 175032 h 1000478"/>
              <a:gd name="connsiteX3" fmla="*/ 368300 w 2065867"/>
              <a:gd name="connsiteY3" fmla="*/ 539045 h 1000478"/>
              <a:gd name="connsiteX4" fmla="*/ 4233 w 2065867"/>
              <a:gd name="connsiteY4" fmla="*/ 992011 h 1000478"/>
              <a:gd name="connsiteX5" fmla="*/ 4233 w 2065867"/>
              <a:gd name="connsiteY5" fmla="*/ 992011 h 1000478"/>
              <a:gd name="connsiteX6" fmla="*/ 0 w 2065867"/>
              <a:gd name="connsiteY6" fmla="*/ 1000478 h 1000478"/>
              <a:gd name="connsiteX0" fmla="*/ 2065867 w 2065867"/>
              <a:gd name="connsiteY0" fmla="*/ 225778 h 1000478"/>
              <a:gd name="connsiteX1" fmla="*/ 1291167 w 2065867"/>
              <a:gd name="connsiteY1" fmla="*/ 52211 h 1000478"/>
              <a:gd name="connsiteX2" fmla="*/ 778933 w 2065867"/>
              <a:gd name="connsiteY2" fmla="*/ 175032 h 1000478"/>
              <a:gd name="connsiteX3" fmla="*/ 4233 w 2065867"/>
              <a:gd name="connsiteY3" fmla="*/ 992011 h 1000478"/>
              <a:gd name="connsiteX4" fmla="*/ 4233 w 2065867"/>
              <a:gd name="connsiteY4" fmla="*/ 992011 h 1000478"/>
              <a:gd name="connsiteX5" fmla="*/ 0 w 2065867"/>
              <a:gd name="connsiteY5" fmla="*/ 1000478 h 1000478"/>
              <a:gd name="connsiteX0" fmla="*/ 2065867 w 2065867"/>
              <a:gd name="connsiteY0" fmla="*/ 178451 h 953151"/>
              <a:gd name="connsiteX1" fmla="*/ 778933 w 2065867"/>
              <a:gd name="connsiteY1" fmla="*/ 127705 h 953151"/>
              <a:gd name="connsiteX2" fmla="*/ 4233 w 2065867"/>
              <a:gd name="connsiteY2" fmla="*/ 944684 h 953151"/>
              <a:gd name="connsiteX3" fmla="*/ 4233 w 2065867"/>
              <a:gd name="connsiteY3" fmla="*/ 944684 h 953151"/>
              <a:gd name="connsiteX4" fmla="*/ 0 w 2065867"/>
              <a:gd name="connsiteY4" fmla="*/ 953151 h 953151"/>
              <a:gd name="connsiteX0" fmla="*/ 2065867 w 2065867"/>
              <a:gd name="connsiteY0" fmla="*/ 272966 h 1047666"/>
              <a:gd name="connsiteX1" fmla="*/ 629680 w 2065867"/>
              <a:gd name="connsiteY1" fmla="*/ 127705 h 1047666"/>
              <a:gd name="connsiteX2" fmla="*/ 4233 w 2065867"/>
              <a:gd name="connsiteY2" fmla="*/ 1039199 h 1047666"/>
              <a:gd name="connsiteX3" fmla="*/ 4233 w 2065867"/>
              <a:gd name="connsiteY3" fmla="*/ 1039199 h 1047666"/>
              <a:gd name="connsiteX4" fmla="*/ 0 w 2065867"/>
              <a:gd name="connsiteY4" fmla="*/ 1047666 h 1047666"/>
              <a:gd name="connsiteX0" fmla="*/ 2065867 w 2065867"/>
              <a:gd name="connsiteY0" fmla="*/ 343855 h 1118555"/>
              <a:gd name="connsiteX1" fmla="*/ 1280707 w 2065867"/>
              <a:gd name="connsiteY1" fmla="*/ 24211 h 1118555"/>
              <a:gd name="connsiteX2" fmla="*/ 629680 w 2065867"/>
              <a:gd name="connsiteY2" fmla="*/ 198594 h 1118555"/>
              <a:gd name="connsiteX3" fmla="*/ 4233 w 2065867"/>
              <a:gd name="connsiteY3" fmla="*/ 1110088 h 1118555"/>
              <a:gd name="connsiteX4" fmla="*/ 4233 w 2065867"/>
              <a:gd name="connsiteY4" fmla="*/ 1110088 h 1118555"/>
              <a:gd name="connsiteX5" fmla="*/ 0 w 2065867"/>
              <a:gd name="connsiteY5" fmla="*/ 1118555 h 1118555"/>
              <a:gd name="connsiteX0" fmla="*/ 2065867 w 2065867"/>
              <a:gd name="connsiteY0" fmla="*/ 600052 h 1155154"/>
              <a:gd name="connsiteX1" fmla="*/ 1280707 w 2065867"/>
              <a:gd name="connsiteY1" fmla="*/ 60810 h 1155154"/>
              <a:gd name="connsiteX2" fmla="*/ 629680 w 2065867"/>
              <a:gd name="connsiteY2" fmla="*/ 235193 h 1155154"/>
              <a:gd name="connsiteX3" fmla="*/ 4233 w 2065867"/>
              <a:gd name="connsiteY3" fmla="*/ 1146687 h 1155154"/>
              <a:gd name="connsiteX4" fmla="*/ 4233 w 2065867"/>
              <a:gd name="connsiteY4" fmla="*/ 1146687 h 1155154"/>
              <a:gd name="connsiteX5" fmla="*/ 0 w 2065867"/>
              <a:gd name="connsiteY5" fmla="*/ 1155154 h 1155154"/>
              <a:gd name="connsiteX0" fmla="*/ 2065867 w 2065867"/>
              <a:gd name="connsiteY0" fmla="*/ 600052 h 1155154"/>
              <a:gd name="connsiteX1" fmla="*/ 1280707 w 2065867"/>
              <a:gd name="connsiteY1" fmla="*/ 60810 h 1155154"/>
              <a:gd name="connsiteX2" fmla="*/ 629680 w 2065867"/>
              <a:gd name="connsiteY2" fmla="*/ 235193 h 1155154"/>
              <a:gd name="connsiteX3" fmla="*/ 4233 w 2065867"/>
              <a:gd name="connsiteY3" fmla="*/ 1146687 h 1155154"/>
              <a:gd name="connsiteX4" fmla="*/ 4233 w 2065867"/>
              <a:gd name="connsiteY4" fmla="*/ 1146687 h 1155154"/>
              <a:gd name="connsiteX5" fmla="*/ 0 w 2065867"/>
              <a:gd name="connsiteY5" fmla="*/ 1155154 h 1155154"/>
              <a:gd name="connsiteX0" fmla="*/ 2065867 w 2065867"/>
              <a:gd name="connsiteY0" fmla="*/ 558768 h 1113870"/>
              <a:gd name="connsiteX1" fmla="*/ 1280707 w 2065867"/>
              <a:gd name="connsiteY1" fmla="*/ 19526 h 1113870"/>
              <a:gd name="connsiteX2" fmla="*/ 629680 w 2065867"/>
              <a:gd name="connsiteY2" fmla="*/ 193909 h 1113870"/>
              <a:gd name="connsiteX3" fmla="*/ 4233 w 2065867"/>
              <a:gd name="connsiteY3" fmla="*/ 1105403 h 1113870"/>
              <a:gd name="connsiteX4" fmla="*/ 4233 w 2065867"/>
              <a:gd name="connsiteY4" fmla="*/ 1105403 h 1113870"/>
              <a:gd name="connsiteX5" fmla="*/ 0 w 2065867"/>
              <a:gd name="connsiteY5" fmla="*/ 1113870 h 1113870"/>
              <a:gd name="connsiteX0" fmla="*/ 2065867 w 2065867"/>
              <a:gd name="connsiteY0" fmla="*/ 572031 h 1127133"/>
              <a:gd name="connsiteX1" fmla="*/ 1280707 w 2065867"/>
              <a:gd name="connsiteY1" fmla="*/ 32789 h 1127133"/>
              <a:gd name="connsiteX2" fmla="*/ 629680 w 2065867"/>
              <a:gd name="connsiteY2" fmla="*/ 207172 h 1127133"/>
              <a:gd name="connsiteX3" fmla="*/ 4233 w 2065867"/>
              <a:gd name="connsiteY3" fmla="*/ 1118666 h 1127133"/>
              <a:gd name="connsiteX4" fmla="*/ 4233 w 2065867"/>
              <a:gd name="connsiteY4" fmla="*/ 1118666 h 1127133"/>
              <a:gd name="connsiteX5" fmla="*/ 0 w 2065867"/>
              <a:gd name="connsiteY5" fmla="*/ 1127133 h 112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5867" h="1127133">
                <a:moveTo>
                  <a:pt x="2065867" y="572031"/>
                </a:moveTo>
                <a:cubicBezTo>
                  <a:pt x="1899295" y="400871"/>
                  <a:pt x="1520072" y="93599"/>
                  <a:pt x="1280707" y="32789"/>
                </a:cubicBezTo>
                <a:cubicBezTo>
                  <a:pt x="1041342" y="-28021"/>
                  <a:pt x="901291" y="-22174"/>
                  <a:pt x="629680" y="207172"/>
                </a:cubicBezTo>
                <a:cubicBezTo>
                  <a:pt x="291769" y="537588"/>
                  <a:pt x="133350" y="982503"/>
                  <a:pt x="4233" y="1118666"/>
                </a:cubicBezTo>
                <a:lnTo>
                  <a:pt x="4233" y="1118666"/>
                </a:lnTo>
                <a:lnTo>
                  <a:pt x="0" y="1127133"/>
                </a:lnTo>
              </a:path>
            </a:pathLst>
          </a:custGeom>
          <a:ln>
            <a:solidFill>
              <a:srgbClr val="C6D9F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7" name="4-Point Star 76"/>
          <p:cNvSpPr/>
          <p:nvPr/>
        </p:nvSpPr>
        <p:spPr>
          <a:xfrm>
            <a:off x="4981862" y="3657600"/>
            <a:ext cx="265432" cy="329923"/>
          </a:xfrm>
          <a:prstGeom prst="star4">
            <a:avLst/>
          </a:prstGeom>
          <a:solidFill>
            <a:srgbClr val="FFFFFF"/>
          </a:solidFill>
          <a:ln>
            <a:solidFill>
              <a:srgbClr val="C6D9F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4" name="TextBox 83"/>
          <p:cNvSpPr txBox="1"/>
          <p:nvPr/>
        </p:nvSpPr>
        <p:spPr>
          <a:xfrm>
            <a:off x="6096000" y="4782471"/>
            <a:ext cx="1857672" cy="30777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SouthernLight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88" name="4-Point Star 87"/>
          <p:cNvSpPr/>
          <p:nvPr/>
        </p:nvSpPr>
        <p:spPr>
          <a:xfrm>
            <a:off x="5867400" y="4800600"/>
            <a:ext cx="265432" cy="329923"/>
          </a:xfrm>
          <a:prstGeom prst="star4">
            <a:avLst/>
          </a:prstGeom>
          <a:solidFill>
            <a:srgbClr val="FFFFFF"/>
          </a:solidFill>
          <a:ln>
            <a:solidFill>
              <a:srgbClr val="C6D9F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0" name="Freeform 89"/>
          <p:cNvSpPr/>
          <p:nvPr/>
        </p:nvSpPr>
        <p:spPr>
          <a:xfrm rot="14793467" flipH="1" flipV="1">
            <a:off x="4983988" y="3971455"/>
            <a:ext cx="1467271" cy="686934"/>
          </a:xfrm>
          <a:custGeom>
            <a:avLst/>
            <a:gdLst>
              <a:gd name="connsiteX0" fmla="*/ 2065867 w 2065867"/>
              <a:gd name="connsiteY0" fmla="*/ 225778 h 1000478"/>
              <a:gd name="connsiteX1" fmla="*/ 1291167 w 2065867"/>
              <a:gd name="connsiteY1" fmla="*/ 52211 h 1000478"/>
              <a:gd name="connsiteX2" fmla="*/ 368300 w 2065867"/>
              <a:gd name="connsiteY2" fmla="*/ 539045 h 1000478"/>
              <a:gd name="connsiteX3" fmla="*/ 4233 w 2065867"/>
              <a:gd name="connsiteY3" fmla="*/ 992011 h 1000478"/>
              <a:gd name="connsiteX4" fmla="*/ 4233 w 2065867"/>
              <a:gd name="connsiteY4" fmla="*/ 992011 h 1000478"/>
              <a:gd name="connsiteX5" fmla="*/ 0 w 2065867"/>
              <a:gd name="connsiteY5" fmla="*/ 1000478 h 1000478"/>
              <a:gd name="connsiteX0" fmla="*/ 2065867 w 2065867"/>
              <a:gd name="connsiteY0" fmla="*/ 225778 h 1000478"/>
              <a:gd name="connsiteX1" fmla="*/ 1291167 w 2065867"/>
              <a:gd name="connsiteY1" fmla="*/ 52211 h 1000478"/>
              <a:gd name="connsiteX2" fmla="*/ 876300 w 2065867"/>
              <a:gd name="connsiteY2" fmla="*/ 286129 h 1000478"/>
              <a:gd name="connsiteX3" fmla="*/ 368300 w 2065867"/>
              <a:gd name="connsiteY3" fmla="*/ 539045 h 1000478"/>
              <a:gd name="connsiteX4" fmla="*/ 4233 w 2065867"/>
              <a:gd name="connsiteY4" fmla="*/ 992011 h 1000478"/>
              <a:gd name="connsiteX5" fmla="*/ 4233 w 2065867"/>
              <a:gd name="connsiteY5" fmla="*/ 992011 h 1000478"/>
              <a:gd name="connsiteX6" fmla="*/ 0 w 2065867"/>
              <a:gd name="connsiteY6" fmla="*/ 1000478 h 1000478"/>
              <a:gd name="connsiteX0" fmla="*/ 2065867 w 2065867"/>
              <a:gd name="connsiteY0" fmla="*/ 225778 h 1000478"/>
              <a:gd name="connsiteX1" fmla="*/ 1291167 w 2065867"/>
              <a:gd name="connsiteY1" fmla="*/ 52211 h 1000478"/>
              <a:gd name="connsiteX2" fmla="*/ 778933 w 2065867"/>
              <a:gd name="connsiteY2" fmla="*/ 175032 h 1000478"/>
              <a:gd name="connsiteX3" fmla="*/ 368300 w 2065867"/>
              <a:gd name="connsiteY3" fmla="*/ 539045 h 1000478"/>
              <a:gd name="connsiteX4" fmla="*/ 4233 w 2065867"/>
              <a:gd name="connsiteY4" fmla="*/ 992011 h 1000478"/>
              <a:gd name="connsiteX5" fmla="*/ 4233 w 2065867"/>
              <a:gd name="connsiteY5" fmla="*/ 992011 h 1000478"/>
              <a:gd name="connsiteX6" fmla="*/ 0 w 2065867"/>
              <a:gd name="connsiteY6" fmla="*/ 1000478 h 1000478"/>
              <a:gd name="connsiteX0" fmla="*/ 2065867 w 2065867"/>
              <a:gd name="connsiteY0" fmla="*/ 225778 h 1000478"/>
              <a:gd name="connsiteX1" fmla="*/ 1291167 w 2065867"/>
              <a:gd name="connsiteY1" fmla="*/ 52211 h 1000478"/>
              <a:gd name="connsiteX2" fmla="*/ 778933 w 2065867"/>
              <a:gd name="connsiteY2" fmla="*/ 175032 h 1000478"/>
              <a:gd name="connsiteX3" fmla="*/ 4233 w 2065867"/>
              <a:gd name="connsiteY3" fmla="*/ 992011 h 1000478"/>
              <a:gd name="connsiteX4" fmla="*/ 4233 w 2065867"/>
              <a:gd name="connsiteY4" fmla="*/ 992011 h 1000478"/>
              <a:gd name="connsiteX5" fmla="*/ 0 w 2065867"/>
              <a:gd name="connsiteY5" fmla="*/ 1000478 h 1000478"/>
              <a:gd name="connsiteX0" fmla="*/ 2065867 w 2065867"/>
              <a:gd name="connsiteY0" fmla="*/ 178451 h 953151"/>
              <a:gd name="connsiteX1" fmla="*/ 778933 w 2065867"/>
              <a:gd name="connsiteY1" fmla="*/ 127705 h 953151"/>
              <a:gd name="connsiteX2" fmla="*/ 4233 w 2065867"/>
              <a:gd name="connsiteY2" fmla="*/ 944684 h 953151"/>
              <a:gd name="connsiteX3" fmla="*/ 4233 w 2065867"/>
              <a:gd name="connsiteY3" fmla="*/ 944684 h 953151"/>
              <a:gd name="connsiteX4" fmla="*/ 0 w 2065867"/>
              <a:gd name="connsiteY4" fmla="*/ 953151 h 953151"/>
              <a:gd name="connsiteX0" fmla="*/ 2065867 w 2065867"/>
              <a:gd name="connsiteY0" fmla="*/ 272966 h 1047666"/>
              <a:gd name="connsiteX1" fmla="*/ 629680 w 2065867"/>
              <a:gd name="connsiteY1" fmla="*/ 127705 h 1047666"/>
              <a:gd name="connsiteX2" fmla="*/ 4233 w 2065867"/>
              <a:gd name="connsiteY2" fmla="*/ 1039199 h 1047666"/>
              <a:gd name="connsiteX3" fmla="*/ 4233 w 2065867"/>
              <a:gd name="connsiteY3" fmla="*/ 1039199 h 1047666"/>
              <a:gd name="connsiteX4" fmla="*/ 0 w 2065867"/>
              <a:gd name="connsiteY4" fmla="*/ 1047666 h 1047666"/>
              <a:gd name="connsiteX0" fmla="*/ 2065867 w 2065867"/>
              <a:gd name="connsiteY0" fmla="*/ 343855 h 1118555"/>
              <a:gd name="connsiteX1" fmla="*/ 1280707 w 2065867"/>
              <a:gd name="connsiteY1" fmla="*/ 24211 h 1118555"/>
              <a:gd name="connsiteX2" fmla="*/ 629680 w 2065867"/>
              <a:gd name="connsiteY2" fmla="*/ 198594 h 1118555"/>
              <a:gd name="connsiteX3" fmla="*/ 4233 w 2065867"/>
              <a:gd name="connsiteY3" fmla="*/ 1110088 h 1118555"/>
              <a:gd name="connsiteX4" fmla="*/ 4233 w 2065867"/>
              <a:gd name="connsiteY4" fmla="*/ 1110088 h 1118555"/>
              <a:gd name="connsiteX5" fmla="*/ 0 w 2065867"/>
              <a:gd name="connsiteY5" fmla="*/ 1118555 h 1118555"/>
              <a:gd name="connsiteX0" fmla="*/ 2065867 w 2065867"/>
              <a:gd name="connsiteY0" fmla="*/ 600052 h 1155154"/>
              <a:gd name="connsiteX1" fmla="*/ 1280707 w 2065867"/>
              <a:gd name="connsiteY1" fmla="*/ 60810 h 1155154"/>
              <a:gd name="connsiteX2" fmla="*/ 629680 w 2065867"/>
              <a:gd name="connsiteY2" fmla="*/ 235193 h 1155154"/>
              <a:gd name="connsiteX3" fmla="*/ 4233 w 2065867"/>
              <a:gd name="connsiteY3" fmla="*/ 1146687 h 1155154"/>
              <a:gd name="connsiteX4" fmla="*/ 4233 w 2065867"/>
              <a:gd name="connsiteY4" fmla="*/ 1146687 h 1155154"/>
              <a:gd name="connsiteX5" fmla="*/ 0 w 2065867"/>
              <a:gd name="connsiteY5" fmla="*/ 1155154 h 1155154"/>
              <a:gd name="connsiteX0" fmla="*/ 2065867 w 2065867"/>
              <a:gd name="connsiteY0" fmla="*/ 600052 h 1155154"/>
              <a:gd name="connsiteX1" fmla="*/ 1280707 w 2065867"/>
              <a:gd name="connsiteY1" fmla="*/ 60810 h 1155154"/>
              <a:gd name="connsiteX2" fmla="*/ 629680 w 2065867"/>
              <a:gd name="connsiteY2" fmla="*/ 235193 h 1155154"/>
              <a:gd name="connsiteX3" fmla="*/ 4233 w 2065867"/>
              <a:gd name="connsiteY3" fmla="*/ 1146687 h 1155154"/>
              <a:gd name="connsiteX4" fmla="*/ 4233 w 2065867"/>
              <a:gd name="connsiteY4" fmla="*/ 1146687 h 1155154"/>
              <a:gd name="connsiteX5" fmla="*/ 0 w 2065867"/>
              <a:gd name="connsiteY5" fmla="*/ 1155154 h 1155154"/>
              <a:gd name="connsiteX0" fmla="*/ 2065867 w 2065867"/>
              <a:gd name="connsiteY0" fmla="*/ 558768 h 1113870"/>
              <a:gd name="connsiteX1" fmla="*/ 1280707 w 2065867"/>
              <a:gd name="connsiteY1" fmla="*/ 19526 h 1113870"/>
              <a:gd name="connsiteX2" fmla="*/ 629680 w 2065867"/>
              <a:gd name="connsiteY2" fmla="*/ 193909 h 1113870"/>
              <a:gd name="connsiteX3" fmla="*/ 4233 w 2065867"/>
              <a:gd name="connsiteY3" fmla="*/ 1105403 h 1113870"/>
              <a:gd name="connsiteX4" fmla="*/ 4233 w 2065867"/>
              <a:gd name="connsiteY4" fmla="*/ 1105403 h 1113870"/>
              <a:gd name="connsiteX5" fmla="*/ 0 w 2065867"/>
              <a:gd name="connsiteY5" fmla="*/ 1113870 h 1113870"/>
              <a:gd name="connsiteX0" fmla="*/ 2065867 w 2065867"/>
              <a:gd name="connsiteY0" fmla="*/ 572031 h 1127133"/>
              <a:gd name="connsiteX1" fmla="*/ 1280707 w 2065867"/>
              <a:gd name="connsiteY1" fmla="*/ 32789 h 1127133"/>
              <a:gd name="connsiteX2" fmla="*/ 629680 w 2065867"/>
              <a:gd name="connsiteY2" fmla="*/ 207172 h 1127133"/>
              <a:gd name="connsiteX3" fmla="*/ 4233 w 2065867"/>
              <a:gd name="connsiteY3" fmla="*/ 1118666 h 1127133"/>
              <a:gd name="connsiteX4" fmla="*/ 4233 w 2065867"/>
              <a:gd name="connsiteY4" fmla="*/ 1118666 h 1127133"/>
              <a:gd name="connsiteX5" fmla="*/ 0 w 2065867"/>
              <a:gd name="connsiteY5" fmla="*/ 1127133 h 112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5867" h="1127133">
                <a:moveTo>
                  <a:pt x="2065867" y="572031"/>
                </a:moveTo>
                <a:cubicBezTo>
                  <a:pt x="1899295" y="400871"/>
                  <a:pt x="1520072" y="93599"/>
                  <a:pt x="1280707" y="32789"/>
                </a:cubicBezTo>
                <a:cubicBezTo>
                  <a:pt x="1041342" y="-28021"/>
                  <a:pt x="901291" y="-22174"/>
                  <a:pt x="629680" y="207172"/>
                </a:cubicBezTo>
                <a:cubicBezTo>
                  <a:pt x="291769" y="537588"/>
                  <a:pt x="133350" y="982503"/>
                  <a:pt x="4233" y="1118666"/>
                </a:cubicBezTo>
                <a:lnTo>
                  <a:pt x="4233" y="1118666"/>
                </a:lnTo>
                <a:lnTo>
                  <a:pt x="0" y="1127133"/>
                </a:lnTo>
              </a:path>
            </a:pathLst>
          </a:custGeom>
          <a:ln>
            <a:solidFill>
              <a:srgbClr val="C6D9F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97" name="Straight Connector 96"/>
          <p:cNvCxnSpPr>
            <a:stCxn id="6" idx="1"/>
            <a:endCxn id="74" idx="3"/>
          </p:cNvCxnSpPr>
          <p:nvPr/>
        </p:nvCxnSpPr>
        <p:spPr>
          <a:xfrm flipH="1" flipV="1">
            <a:off x="4532632" y="3035439"/>
            <a:ext cx="271926" cy="119452"/>
          </a:xfrm>
          <a:prstGeom prst="line">
            <a:avLst/>
          </a:prstGeom>
          <a:ln>
            <a:solidFill>
              <a:srgbClr val="C6D9F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4-Point Star 92"/>
          <p:cNvSpPr/>
          <p:nvPr/>
        </p:nvSpPr>
        <p:spPr>
          <a:xfrm>
            <a:off x="5220968" y="3200400"/>
            <a:ext cx="265432" cy="329923"/>
          </a:xfrm>
          <a:prstGeom prst="star4">
            <a:avLst/>
          </a:prstGeom>
          <a:solidFill>
            <a:srgbClr val="FFFFFF"/>
          </a:solidFill>
          <a:ln>
            <a:solidFill>
              <a:srgbClr val="C6D9F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4" name="TextBox 93"/>
          <p:cNvSpPr txBox="1"/>
          <p:nvPr/>
        </p:nvSpPr>
        <p:spPr>
          <a:xfrm>
            <a:off x="4956948" y="2895600"/>
            <a:ext cx="910452" cy="30777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MAN LAN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6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AutoGOLE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C43DFD-AF5C-4D93-B6F0-017A1EC90BC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AutoGOLE fabric delivers dynamic network services between GOLEs and networks</a:t>
            </a:r>
          </a:p>
          <a:p>
            <a:pPr lvl="1"/>
            <a:r>
              <a:rPr lang="en-US" dirty="0" smtClean="0"/>
              <a:t>Based on NSI Connection Service v2.0 and TLS</a:t>
            </a:r>
          </a:p>
          <a:p>
            <a:pPr lvl="1"/>
            <a:r>
              <a:rPr lang="en-US" dirty="0" smtClean="0"/>
              <a:t>Using DDS service between aggregators</a:t>
            </a:r>
          </a:p>
          <a:p>
            <a:pPr lvl="1"/>
            <a:r>
              <a:rPr lang="en-US" dirty="0" smtClean="0"/>
              <a:t>Used for projects</a:t>
            </a:r>
          </a:p>
          <a:p>
            <a:pPr lvl="2"/>
            <a:r>
              <a:rPr lang="en-US" dirty="0" smtClean="0"/>
              <a:t>FELIX consortium, 2015</a:t>
            </a:r>
          </a:p>
          <a:p>
            <a:pPr lvl="2"/>
            <a:r>
              <a:rPr lang="en-US" dirty="0" smtClean="0"/>
              <a:t>Open Cloud eXchange (OCX) by GÉANT</a:t>
            </a:r>
          </a:p>
          <a:p>
            <a:pPr lvl="2"/>
            <a:r>
              <a:rPr lang="en-US" dirty="0" smtClean="0"/>
              <a:t>SC’13 and SC’14 ‘Portable cloud’ by JGN-X</a:t>
            </a:r>
          </a:p>
          <a:p>
            <a:pPr lvl="2"/>
            <a:r>
              <a:rPr lang="en-US" dirty="0" smtClean="0"/>
              <a:t>NRM with OpenFlow underneath by </a:t>
            </a:r>
            <a:r>
              <a:rPr lang="en-US" dirty="0" err="1" smtClean="0"/>
              <a:t>iCAIR</a:t>
            </a:r>
            <a:endParaRPr lang="en-US" dirty="0" smtClean="0"/>
          </a:p>
          <a:p>
            <a:pPr lvl="2"/>
            <a:r>
              <a:rPr lang="en-US" dirty="0" err="1" smtClean="0"/>
              <a:t>UltraGrid</a:t>
            </a:r>
            <a:r>
              <a:rPr lang="en-US" dirty="0" smtClean="0"/>
              <a:t> by CESNET</a:t>
            </a:r>
          </a:p>
          <a:p>
            <a:pPr lvl="2"/>
            <a:r>
              <a:rPr lang="en-US" dirty="0" err="1" smtClean="0"/>
              <a:t>NEXPReS</a:t>
            </a:r>
            <a:r>
              <a:rPr lang="en-US" dirty="0" smtClean="0"/>
              <a:t> by JIVE</a:t>
            </a:r>
          </a:p>
          <a:p>
            <a:pPr marL="914400" lvl="2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913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items 2015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C43DFD-AF5C-4D93-B6F0-017A1EC90BC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I. Monitoring system </a:t>
            </a:r>
            <a:r>
              <a:rPr lang="en-US" b="1" dirty="0" smtClean="0"/>
              <a:t>for fault </a:t>
            </a:r>
            <a:r>
              <a:rPr lang="en-US" b="1" dirty="0"/>
              <a:t>finding </a:t>
            </a:r>
            <a:r>
              <a:rPr lang="en-US" b="1" dirty="0" smtClean="0"/>
              <a:t>and troubleshooting</a:t>
            </a:r>
          </a:p>
          <a:p>
            <a:pPr lvl="1"/>
            <a:r>
              <a:rPr lang="en-US" dirty="0" smtClean="0"/>
              <a:t>AutoGOLE Dashboard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II. Supporting LHC </a:t>
            </a:r>
            <a:r>
              <a:rPr lang="en-US" b="1" dirty="0" smtClean="0"/>
              <a:t>Sites</a:t>
            </a:r>
          </a:p>
          <a:p>
            <a:pPr lvl="1"/>
            <a:r>
              <a:rPr lang="en-US" dirty="0" smtClean="0"/>
              <a:t>Supporting LHC sites that are connecting to the AutoGOLE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III. More redundant control </a:t>
            </a:r>
            <a:r>
              <a:rPr lang="en-US" b="1" dirty="0" smtClean="0"/>
              <a:t>plane</a:t>
            </a:r>
          </a:p>
          <a:p>
            <a:pPr lvl="1"/>
            <a:r>
              <a:rPr lang="en-US" dirty="0" smtClean="0"/>
              <a:t>Forwarding requests to another aggregator if a certain </a:t>
            </a:r>
            <a:r>
              <a:rPr lang="en-US" dirty="0" err="1" smtClean="0"/>
              <a:t>uPA</a:t>
            </a:r>
            <a:r>
              <a:rPr lang="en-US" dirty="0" smtClean="0"/>
              <a:t> cannot be reached</a:t>
            </a:r>
          </a:p>
        </p:txBody>
      </p:sp>
    </p:spTree>
    <p:extLst>
      <p:ext uri="{BB962C8B-B14F-4D97-AF65-F5344CB8AC3E}">
        <p14:creationId xmlns:p14="http://schemas.microsoft.com/office/powerpoint/2010/main" val="1689805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5344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Clear call for automation from Prague GLIF meeting</a:t>
            </a:r>
          </a:p>
          <a:p>
            <a:r>
              <a:rPr lang="en-US" dirty="0" smtClean="0"/>
              <a:t>First prototype of the AutoGOLE Dashboard</a:t>
            </a:r>
          </a:p>
          <a:p>
            <a:r>
              <a:rPr lang="en-US" dirty="0" smtClean="0"/>
              <a:t>Setup of 100G interconnect to </a:t>
            </a:r>
            <a:r>
              <a:rPr lang="en-US" dirty="0" err="1" smtClean="0"/>
              <a:t>ESnet’s</a:t>
            </a:r>
            <a:r>
              <a:rPr lang="en-US" dirty="0" smtClean="0"/>
              <a:t> EEX in Amsterdam for dynamic circuits</a:t>
            </a:r>
          </a:p>
          <a:p>
            <a:r>
              <a:rPr lang="en-US" dirty="0" smtClean="0"/>
              <a:t>Facilitated two projects over </a:t>
            </a:r>
            <a:r>
              <a:rPr lang="en-US" dirty="0"/>
              <a:t>the </a:t>
            </a:r>
            <a:r>
              <a:rPr lang="en-US" dirty="0" smtClean="0"/>
              <a:t>past months:</a:t>
            </a:r>
          </a:p>
          <a:p>
            <a:pPr lvl="1"/>
            <a:r>
              <a:rPr lang="en-US" dirty="0" smtClean="0"/>
              <a:t>‘</a:t>
            </a:r>
            <a:r>
              <a:rPr lang="en-US" dirty="0" err="1" smtClean="0"/>
              <a:t>SURFsara</a:t>
            </a:r>
            <a:r>
              <a:rPr lang="en-US" dirty="0"/>
              <a:t>-</a:t>
            </a:r>
            <a:r>
              <a:rPr lang="en-US" dirty="0" smtClean="0"/>
              <a:t>BNL’ for LHCONE:</a:t>
            </a:r>
          </a:p>
          <a:p>
            <a:pPr lvl="2"/>
            <a:r>
              <a:rPr lang="en-US" dirty="0" smtClean="0"/>
              <a:t>Brookhaven connects to ESnet and then through EEX to NetherLight</a:t>
            </a:r>
          </a:p>
          <a:p>
            <a:pPr lvl="2"/>
            <a:r>
              <a:rPr lang="en-US" dirty="0" err="1" smtClean="0"/>
              <a:t>SURFsara</a:t>
            </a:r>
            <a:r>
              <a:rPr lang="en-US" dirty="0" smtClean="0"/>
              <a:t> connects to NetherLight via SURFnet</a:t>
            </a:r>
          </a:p>
          <a:p>
            <a:pPr lvl="1"/>
            <a:r>
              <a:rPr lang="en-US" dirty="0" smtClean="0"/>
              <a:t>FELIX</a:t>
            </a:r>
          </a:p>
          <a:p>
            <a:pPr lvl="2"/>
            <a:r>
              <a:rPr lang="en-US" dirty="0" smtClean="0"/>
              <a:t>Service between Japan and Poland for connecting OpenFlow </a:t>
            </a:r>
            <a:r>
              <a:rPr lang="en-US" dirty="0" err="1" smtClean="0"/>
              <a:t>testbeds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3672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793" y="6248400"/>
            <a:ext cx="9144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6356350"/>
            <a:ext cx="2133600" cy="365125"/>
          </a:xfrm>
        </p:spPr>
        <p:txBody>
          <a:bodyPr/>
          <a:lstStyle/>
          <a:p>
            <a:fld id="{B6B5D4A3-EC48-4948-B56B-369ED226E95B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22238"/>
            <a:ext cx="9144000" cy="411162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AutoGOLE Dashboard</a:t>
            </a:r>
            <a:br>
              <a:rPr lang="en-US" sz="2000" dirty="0"/>
            </a:br>
            <a:r>
              <a:rPr lang="en-US" sz="1600" dirty="0"/>
              <a:t>http://dashboard.lab.uvalight.net:8000/</a:t>
            </a:r>
            <a:r>
              <a:rPr lang="en-US" sz="1600" dirty="0" err="1" smtClean="0"/>
              <a:t>dpm</a:t>
            </a:r>
            <a:endParaRPr lang="en-US" sz="2000" dirty="0"/>
          </a:p>
        </p:txBody>
      </p:sp>
      <p:pic>
        <p:nvPicPr>
          <p:cNvPr id="6" name="Picture 5" descr="Voila_Capture 2015-10-27_10-36-58_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2964619" cy="563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0609" y="685800"/>
            <a:ext cx="3055391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3185" y="639694"/>
            <a:ext cx="3320815" cy="568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09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topics / Moving forward /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rid of old common VLAN range</a:t>
            </a:r>
          </a:p>
          <a:p>
            <a:pPr lvl="1"/>
            <a:r>
              <a:rPr lang="en-US" dirty="0" smtClean="0"/>
              <a:t>Support for VLAN retagging needed in all GOLEs and networks</a:t>
            </a:r>
          </a:p>
          <a:p>
            <a:pPr lvl="1"/>
            <a:r>
              <a:rPr lang="en-US" dirty="0" smtClean="0"/>
              <a:t>Ultimately using ENNI ports between networks</a:t>
            </a:r>
            <a:br>
              <a:rPr lang="en-US" dirty="0" smtClean="0"/>
            </a:br>
            <a:r>
              <a:rPr lang="en-US" dirty="0" smtClean="0"/>
              <a:t>(requires a new service definition)</a:t>
            </a:r>
          </a:p>
          <a:p>
            <a:r>
              <a:rPr lang="en-US" dirty="0" smtClean="0"/>
              <a:t>Further data plane improvements, e.g. full dynamic control over </a:t>
            </a:r>
            <a:r>
              <a:rPr lang="en-US" dirty="0" err="1" smtClean="0"/>
              <a:t>longhaul</a:t>
            </a:r>
            <a:r>
              <a:rPr lang="en-US" dirty="0" smtClean="0"/>
              <a:t> links</a:t>
            </a:r>
          </a:p>
          <a:p>
            <a:r>
              <a:rPr lang="en-US" dirty="0" smtClean="0"/>
              <a:t>Shifting from manual/NOC operation </a:t>
            </a:r>
            <a:br>
              <a:rPr lang="en-US" dirty="0" smtClean="0"/>
            </a:br>
            <a:r>
              <a:rPr lang="en-US" dirty="0" smtClean="0"/>
              <a:t>to ‘dynamic provisioning by default’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3309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5675" y="2438400"/>
            <a:ext cx="5843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Verdana"/>
              </a:rPr>
              <a:t>W</a:t>
            </a:r>
            <a:endParaRPr lang="en-US" sz="3200" b="1" dirty="0">
              <a:latin typeface="Verdan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4135" y="990600"/>
            <a:ext cx="687465" cy="76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8703" y="3287336"/>
            <a:ext cx="586637" cy="6502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4288096"/>
            <a:ext cx="439978" cy="487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1080" y="4288090"/>
            <a:ext cx="439978" cy="4876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09291" y="1185334"/>
            <a:ext cx="550590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Gerben.vanMalenstein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[at]SURFnet.nl</a:t>
            </a: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www.surfnet.nl</a:t>
            </a: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+31 30 2 305 305</a:t>
            </a:r>
          </a:p>
          <a:p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Creative </a:t>
            </a:r>
            <a:r>
              <a:rPr lang="en-U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Commons “Attribution” 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license: </a:t>
            </a:r>
            <a:b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http</a:t>
            </a:r>
            <a:r>
              <a:rPr lang="en-U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://creativecommons.org/licenses/by/3.0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endParaRPr lang="en-US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67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URFne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SURFnet template</Template>
  <TotalTime>1946</TotalTime>
  <Words>288</Words>
  <Application>Microsoft Macintosh PowerPoint</Application>
  <PresentationFormat>On-screen Show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SURFnet template</vt:lpstr>
      <vt:lpstr>PowerPoint Presentation</vt:lpstr>
      <vt:lpstr>    Automated GOLE Fabric</vt:lpstr>
      <vt:lpstr>AutoGOLE</vt:lpstr>
      <vt:lpstr>Work items 2015</vt:lpstr>
      <vt:lpstr>Status</vt:lpstr>
      <vt:lpstr>AutoGOLE Dashboard http://dashboard.lab.uvalight.net:8000/dpm</vt:lpstr>
      <vt:lpstr>Other topics / Moving forward / Discussion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AutoGOLE Task Force</dc:title>
  <dc:subject>GLIF 2015</dc:subject>
  <dc:creator>Gerben van Malenstein</dc:creator>
  <cp:keywords/>
  <dc:description/>
  <cp:lastModifiedBy>Gerben van Malenstein</cp:lastModifiedBy>
  <cp:revision>569</cp:revision>
  <cp:lastPrinted>2012-09-11T14:26:00Z</cp:lastPrinted>
  <dcterms:created xsi:type="dcterms:W3CDTF">2012-09-11T11:35:27Z</dcterms:created>
  <dcterms:modified xsi:type="dcterms:W3CDTF">2015-10-29T10:12:21Z</dcterms:modified>
  <cp:category/>
</cp:coreProperties>
</file>