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65" r:id="rId5"/>
    <p:sldId id="259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6" r:id="rId15"/>
    <p:sldId id="263" r:id="rId16"/>
    <p:sldId id="260" r:id="rId17"/>
    <p:sldId id="275" r:id="rId18"/>
    <p:sldId id="261" r:id="rId19"/>
    <p:sldId id="277" r:id="rId20"/>
    <p:sldId id="276" r:id="rId21"/>
    <p:sldId id="278" r:id="rId22"/>
  </p:sldIdLst>
  <p:sldSz cx="9144000" cy="5143500" type="screen16x9"/>
  <p:notesSz cx="6858000" cy="9144000"/>
  <p:embeddedFontLst>
    <p:embeddedFont>
      <p:font typeface="Roboto" pitchFamily="2" charset="0"/>
      <p:regular r:id="rId24"/>
      <p:bold r:id="rId25"/>
      <p:italic r:id="rId26"/>
      <p:boldItalic r:id="rId27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9"/>
    <p:restoredTop sz="85649"/>
  </p:normalViewPr>
  <p:slideViewPr>
    <p:cSldViewPr snapToGrid="0" snapToObjects="1">
      <p:cViewPr varScale="1">
        <p:scale>
          <a:sx n="147" d="100"/>
          <a:sy n="147" d="100"/>
        </p:scale>
        <p:origin x="360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drasko\Google%20Drive\MD2015\Graphs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drasko\Google%20Drive\MD2015\Graphs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drasko\Google%20Drive\MD2015\Graphs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drasko\Google%20Drive\MD2015\Graphs1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Work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WBTN B1 H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Sheet5!$A$249:$A$1040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42205.821160983411</c:v>
                </c:pt>
                <c:pt idx="372">
                  <c:v>42205.821175729157</c:v>
                </c:pt>
                <c:pt idx="373">
                  <c:v>42205.821189710288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42205.821440705637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42205.825307511208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42205.825783564433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Sheet5!$B$249:$B$1040</c:f>
              <c:numCache>
                <c:formatCode>General</c:formatCode>
                <c:ptCount val="792"/>
                <c:pt idx="0">
                  <c:v>-2.4629845619201598</c:v>
                </c:pt>
                <c:pt idx="1">
                  <c:v>-2.4609611034393302</c:v>
                </c:pt>
                <c:pt idx="2">
                  <c:v>-2.45792555809021</c:v>
                </c:pt>
                <c:pt idx="3">
                  <c:v>-2.4579260349273602</c:v>
                </c:pt>
                <c:pt idx="4">
                  <c:v>-2.459949493408168</c:v>
                </c:pt>
                <c:pt idx="5">
                  <c:v>-2.4629845619201598</c:v>
                </c:pt>
                <c:pt idx="6">
                  <c:v>-2.45691466331481</c:v>
                </c:pt>
                <c:pt idx="7">
                  <c:v>-2.4619734287261901</c:v>
                </c:pt>
                <c:pt idx="8">
                  <c:v>-2.4619731903076101</c:v>
                </c:pt>
                <c:pt idx="9">
                  <c:v>-2.4619731903076101</c:v>
                </c:pt>
                <c:pt idx="10">
                  <c:v>-2.4609615802764799</c:v>
                </c:pt>
                <c:pt idx="11">
                  <c:v>-2.4589376449584899</c:v>
                </c:pt>
                <c:pt idx="12">
                  <c:v>-2.45994997024536</c:v>
                </c:pt>
                <c:pt idx="13">
                  <c:v>-2.4589376449584899</c:v>
                </c:pt>
                <c:pt idx="14">
                  <c:v>-2.4569139480590798</c:v>
                </c:pt>
                <c:pt idx="15">
                  <c:v>-2.4589374065399099</c:v>
                </c:pt>
                <c:pt idx="16">
                  <c:v>-2.4609613418579102</c:v>
                </c:pt>
                <c:pt idx="17">
                  <c:v>-2.4629845619201598</c:v>
                </c:pt>
                <c:pt idx="18">
                  <c:v>-2.4609611034393302</c:v>
                </c:pt>
                <c:pt idx="19">
                  <c:v>-2.4619727134704501</c:v>
                </c:pt>
                <c:pt idx="20">
                  <c:v>-2.4629843235015798</c:v>
                </c:pt>
                <c:pt idx="21">
                  <c:v>-2.4629840850829998</c:v>
                </c:pt>
                <c:pt idx="22">
                  <c:v>-2.4650075435638401</c:v>
                </c:pt>
                <c:pt idx="23">
                  <c:v>-2.45994901657104</c:v>
                </c:pt>
                <c:pt idx="24">
                  <c:v>-2.4650082588195801</c:v>
                </c:pt>
                <c:pt idx="25">
                  <c:v>-2.4589374065399099</c:v>
                </c:pt>
                <c:pt idx="26">
                  <c:v>-2.45792531967163</c:v>
                </c:pt>
                <c:pt idx="27">
                  <c:v>-2.4569137096404998</c:v>
                </c:pt>
                <c:pt idx="28">
                  <c:v>-2.46602010726928</c:v>
                </c:pt>
                <c:pt idx="29">
                  <c:v>-2.4639964103698699</c:v>
                </c:pt>
                <c:pt idx="30">
                  <c:v>-2.4650082588195801</c:v>
                </c:pt>
                <c:pt idx="31">
                  <c:v>-2.4609611034393302</c:v>
                </c:pt>
                <c:pt idx="32">
                  <c:v>-2.4589371681213299</c:v>
                </c:pt>
                <c:pt idx="33">
                  <c:v>-2.4579260349273602</c:v>
                </c:pt>
                <c:pt idx="34">
                  <c:v>-2.4629845619201598</c:v>
                </c:pt>
                <c:pt idx="35">
                  <c:v>-2.45994925498962</c:v>
                </c:pt>
                <c:pt idx="36">
                  <c:v>-2.4609611034393302</c:v>
                </c:pt>
                <c:pt idx="37">
                  <c:v>-2.4579260349273602</c:v>
                </c:pt>
                <c:pt idx="38">
                  <c:v>-2.4569141864776598</c:v>
                </c:pt>
                <c:pt idx="39">
                  <c:v>-2.4680435657501198</c:v>
                </c:pt>
                <c:pt idx="40">
                  <c:v>-2.4629850387573202</c:v>
                </c:pt>
                <c:pt idx="41">
                  <c:v>-2.4609613418579102</c:v>
                </c:pt>
                <c:pt idx="42">
                  <c:v>-2.46602010726928</c:v>
                </c:pt>
                <c:pt idx="43">
                  <c:v>-2.4609613418579102</c:v>
                </c:pt>
                <c:pt idx="44">
                  <c:v>-2.4639961719512899</c:v>
                </c:pt>
                <c:pt idx="45">
                  <c:v>-2.4609611034393302</c:v>
                </c:pt>
                <c:pt idx="46">
                  <c:v>-2.4639961719512899</c:v>
                </c:pt>
                <c:pt idx="47">
                  <c:v>-2.4619729518890301</c:v>
                </c:pt>
                <c:pt idx="48">
                  <c:v>-2.4680438041686981</c:v>
                </c:pt>
                <c:pt idx="49">
                  <c:v>-2.4609613418579102</c:v>
                </c:pt>
                <c:pt idx="50">
                  <c:v>-2.4650077819824201</c:v>
                </c:pt>
                <c:pt idx="51">
                  <c:v>-2.4639968872070299</c:v>
                </c:pt>
                <c:pt idx="52">
                  <c:v>-2.4629850387573202</c:v>
                </c:pt>
                <c:pt idx="53">
                  <c:v>-2.4629848003387398</c:v>
                </c:pt>
                <c:pt idx="54">
                  <c:v>-2.4589385986328098</c:v>
                </c:pt>
                <c:pt idx="55">
                  <c:v>-2.4629850387573202</c:v>
                </c:pt>
                <c:pt idx="56">
                  <c:v>-2.46804451942443</c:v>
                </c:pt>
                <c:pt idx="57">
                  <c:v>-2.4629850387573202</c:v>
                </c:pt>
                <c:pt idx="58">
                  <c:v>-2.4619729518890301</c:v>
                </c:pt>
                <c:pt idx="59">
                  <c:v>-2.46602034568786</c:v>
                </c:pt>
                <c:pt idx="60">
                  <c:v>-2.459949493408168</c:v>
                </c:pt>
                <c:pt idx="61">
                  <c:v>-2.4670321941375701</c:v>
                </c:pt>
                <c:pt idx="62">
                  <c:v>-2.4629850387573202</c:v>
                </c:pt>
                <c:pt idx="63">
                  <c:v>-2.4670319557189901</c:v>
                </c:pt>
                <c:pt idx="64">
                  <c:v>-2.46602058410644</c:v>
                </c:pt>
                <c:pt idx="65">
                  <c:v>-2.45994973182678</c:v>
                </c:pt>
                <c:pt idx="66">
                  <c:v>-2.4639971256256099</c:v>
                </c:pt>
                <c:pt idx="67">
                  <c:v>-2.4619736671447701</c:v>
                </c:pt>
                <c:pt idx="68">
                  <c:v>-2.46602010726928</c:v>
                </c:pt>
                <c:pt idx="69">
                  <c:v>-2.45691466331481</c:v>
                </c:pt>
                <c:pt idx="70">
                  <c:v>-2.4619739055633501</c:v>
                </c:pt>
                <c:pt idx="71">
                  <c:v>-2.45691537857055</c:v>
                </c:pt>
                <c:pt idx="72">
                  <c:v>-2.4639973640441801</c:v>
                </c:pt>
                <c:pt idx="73">
                  <c:v>-2.46804428100585</c:v>
                </c:pt>
                <c:pt idx="74">
                  <c:v>-2.4589376449584899</c:v>
                </c:pt>
                <c:pt idx="75">
                  <c:v>-2.4609615802764799</c:v>
                </c:pt>
                <c:pt idx="76">
                  <c:v>-2.4589378833770699</c:v>
                </c:pt>
                <c:pt idx="77">
                  <c:v>-2.4579260349273602</c:v>
                </c:pt>
                <c:pt idx="78">
                  <c:v>-2.4629850387573202</c:v>
                </c:pt>
                <c:pt idx="79">
                  <c:v>-2.4629845619201598</c:v>
                </c:pt>
                <c:pt idx="80">
                  <c:v>-2.4619727134704501</c:v>
                </c:pt>
                <c:pt idx="81">
                  <c:v>-2.46602010726928</c:v>
                </c:pt>
                <c:pt idx="82">
                  <c:v>-2.4639961719512899</c:v>
                </c:pt>
                <c:pt idx="83">
                  <c:v>-2.5146038532257</c:v>
                </c:pt>
                <c:pt idx="84">
                  <c:v>-2.5267548561096098</c:v>
                </c:pt>
                <c:pt idx="85">
                  <c:v>-2.52270460128784</c:v>
                </c:pt>
                <c:pt idx="86">
                  <c:v>-2.5287811756134002</c:v>
                </c:pt>
                <c:pt idx="87">
                  <c:v>-2.5277676582336399</c:v>
                </c:pt>
                <c:pt idx="88">
                  <c:v>-2.526755094528176</c:v>
                </c:pt>
                <c:pt idx="89">
                  <c:v>-2.526755094528176</c:v>
                </c:pt>
                <c:pt idx="90">
                  <c:v>-2.5287804603576598</c:v>
                </c:pt>
                <c:pt idx="91">
                  <c:v>-2.5297935009002601</c:v>
                </c:pt>
                <c:pt idx="92">
                  <c:v>-2.5318188667297301</c:v>
                </c:pt>
                <c:pt idx="93">
                  <c:v>-2.5287806987762398</c:v>
                </c:pt>
                <c:pt idx="94">
                  <c:v>-2.5297935009002601</c:v>
                </c:pt>
                <c:pt idx="95">
                  <c:v>-2.5297935009002601</c:v>
                </c:pt>
                <c:pt idx="96">
                  <c:v>-2.526755094528176</c:v>
                </c:pt>
                <c:pt idx="97">
                  <c:v>-2.5308067798614502</c:v>
                </c:pt>
                <c:pt idx="98">
                  <c:v>-2.5348579883575399</c:v>
                </c:pt>
                <c:pt idx="99">
                  <c:v>-2.5318193435668901</c:v>
                </c:pt>
                <c:pt idx="100">
                  <c:v>-2.5308067798614502</c:v>
                </c:pt>
                <c:pt idx="101">
                  <c:v>-2.5277678966522199</c:v>
                </c:pt>
                <c:pt idx="102">
                  <c:v>-2.5297935009002601</c:v>
                </c:pt>
                <c:pt idx="103">
                  <c:v>-2.5277676582336399</c:v>
                </c:pt>
                <c:pt idx="104">
                  <c:v>-2.5308067798614502</c:v>
                </c:pt>
                <c:pt idx="105">
                  <c:v>-2.52472972869873</c:v>
                </c:pt>
                <c:pt idx="106">
                  <c:v>-2.5287809371948202</c:v>
                </c:pt>
                <c:pt idx="107">
                  <c:v>-2.5297932624816801</c:v>
                </c:pt>
                <c:pt idx="108">
                  <c:v>-2.5297932624816801</c:v>
                </c:pt>
                <c:pt idx="109">
                  <c:v>-2.530806303024276</c:v>
                </c:pt>
                <c:pt idx="110">
                  <c:v>-2.5277678966522199</c:v>
                </c:pt>
                <c:pt idx="111">
                  <c:v>-2.527768135070799</c:v>
                </c:pt>
                <c:pt idx="112">
                  <c:v>-2.5297937393188401</c:v>
                </c:pt>
                <c:pt idx="113">
                  <c:v>-2.5308065414428702</c:v>
                </c:pt>
                <c:pt idx="114">
                  <c:v>-2.5895767211914</c:v>
                </c:pt>
                <c:pt idx="115">
                  <c:v>-2.6118836402893</c:v>
                </c:pt>
                <c:pt idx="116">
                  <c:v>-2.6159405708312899</c:v>
                </c:pt>
                <c:pt idx="117">
                  <c:v>-2.6149263381957999</c:v>
                </c:pt>
                <c:pt idx="118">
                  <c:v>-2.6098554134368479</c:v>
                </c:pt>
                <c:pt idx="119">
                  <c:v>-2.6088416576385498</c:v>
                </c:pt>
                <c:pt idx="120">
                  <c:v>-2.6108696460723801</c:v>
                </c:pt>
                <c:pt idx="121">
                  <c:v>-2.6220259666442791</c:v>
                </c:pt>
                <c:pt idx="122">
                  <c:v>-2.61796879768371</c:v>
                </c:pt>
                <c:pt idx="123">
                  <c:v>-2.6199972629547101</c:v>
                </c:pt>
                <c:pt idx="124">
                  <c:v>-2.61796879768371</c:v>
                </c:pt>
                <c:pt idx="125">
                  <c:v>-2.6199972629547101</c:v>
                </c:pt>
                <c:pt idx="126">
                  <c:v>-2.6189830303192099</c:v>
                </c:pt>
                <c:pt idx="127">
                  <c:v>-2.6128978729247998</c:v>
                </c:pt>
                <c:pt idx="128">
                  <c:v>-2.6189830303192099</c:v>
                </c:pt>
                <c:pt idx="129">
                  <c:v>-2.6128978729247998</c:v>
                </c:pt>
                <c:pt idx="130">
                  <c:v>-2.61796879768371</c:v>
                </c:pt>
                <c:pt idx="131">
                  <c:v>-2.61594033241271</c:v>
                </c:pt>
                <c:pt idx="132">
                  <c:v>-2.6189830303192099</c:v>
                </c:pt>
                <c:pt idx="133">
                  <c:v>-2.6149263381957999</c:v>
                </c:pt>
                <c:pt idx="134">
                  <c:v>-2.61594033241271</c:v>
                </c:pt>
                <c:pt idx="135">
                  <c:v>-2.6128978729247998</c:v>
                </c:pt>
                <c:pt idx="136">
                  <c:v>-2.61796879768371</c:v>
                </c:pt>
                <c:pt idx="137">
                  <c:v>-2.61796879768371</c:v>
                </c:pt>
                <c:pt idx="138">
                  <c:v>-2.6139118671417201</c:v>
                </c:pt>
                <c:pt idx="139">
                  <c:v>-2.6220259666442791</c:v>
                </c:pt>
                <c:pt idx="140">
                  <c:v>-2.6118836402893</c:v>
                </c:pt>
                <c:pt idx="141">
                  <c:v>-2.6199972629547101</c:v>
                </c:pt>
                <c:pt idx="142">
                  <c:v>-2.6199972629547101</c:v>
                </c:pt>
                <c:pt idx="143">
                  <c:v>-2.6108696460723801</c:v>
                </c:pt>
                <c:pt idx="144">
                  <c:v>-2.6199972629547101</c:v>
                </c:pt>
                <c:pt idx="145">
                  <c:v>-2.6900231838226301</c:v>
                </c:pt>
                <c:pt idx="146">
                  <c:v>-2.7154157161712602</c:v>
                </c:pt>
                <c:pt idx="147">
                  <c:v>-2.7215113639831499</c:v>
                </c:pt>
                <c:pt idx="148">
                  <c:v>-2.7225275039672798</c:v>
                </c:pt>
                <c:pt idx="149">
                  <c:v>-2.7194793224334699</c:v>
                </c:pt>
                <c:pt idx="150">
                  <c:v>-2.7143998146057098</c:v>
                </c:pt>
                <c:pt idx="151">
                  <c:v>-2.7154154777526802</c:v>
                </c:pt>
                <c:pt idx="152">
                  <c:v>-2.7093203067779501</c:v>
                </c:pt>
                <c:pt idx="153">
                  <c:v>-2.71744704246521</c:v>
                </c:pt>
                <c:pt idx="154">
                  <c:v>-2.7093205451965301</c:v>
                </c:pt>
                <c:pt idx="155">
                  <c:v>-2.7133839130401598</c:v>
                </c:pt>
                <c:pt idx="156">
                  <c:v>-2.7225275039672798</c:v>
                </c:pt>
                <c:pt idx="157">
                  <c:v>-2.7174475193023602</c:v>
                </c:pt>
                <c:pt idx="158">
                  <c:v>-2.7225277423858598</c:v>
                </c:pt>
                <c:pt idx="159">
                  <c:v>-2.7144000530242902</c:v>
                </c:pt>
                <c:pt idx="160">
                  <c:v>-2.7143998146057098</c:v>
                </c:pt>
                <c:pt idx="161">
                  <c:v>-2.7184638977050701</c:v>
                </c:pt>
                <c:pt idx="162">
                  <c:v>-2.7154157161712602</c:v>
                </c:pt>
                <c:pt idx="163">
                  <c:v>-2.7133841514587398</c:v>
                </c:pt>
                <c:pt idx="164">
                  <c:v>-2.7174477577209402</c:v>
                </c:pt>
                <c:pt idx="165">
                  <c:v>-2.7164318561553902</c:v>
                </c:pt>
                <c:pt idx="166">
                  <c:v>-2.7133841514587398</c:v>
                </c:pt>
                <c:pt idx="167">
                  <c:v>-2.7164320945739702</c:v>
                </c:pt>
                <c:pt idx="168">
                  <c:v>-2.7174472808837802</c:v>
                </c:pt>
                <c:pt idx="169">
                  <c:v>-2.7174475193023602</c:v>
                </c:pt>
                <c:pt idx="170">
                  <c:v>-2.7103364467620801</c:v>
                </c:pt>
                <c:pt idx="171">
                  <c:v>-2.7133839130401598</c:v>
                </c:pt>
                <c:pt idx="172">
                  <c:v>-2.7215113639831499</c:v>
                </c:pt>
                <c:pt idx="173">
                  <c:v>-2.7194797992706299</c:v>
                </c:pt>
                <c:pt idx="174">
                  <c:v>-2.7174472808837802</c:v>
                </c:pt>
                <c:pt idx="175">
                  <c:v>-2.7144000530242902</c:v>
                </c:pt>
                <c:pt idx="176">
                  <c:v>-2.8059053421020499</c:v>
                </c:pt>
                <c:pt idx="177">
                  <c:v>-2.807940483093228</c:v>
                </c:pt>
                <c:pt idx="178">
                  <c:v>-2.8079400062561</c:v>
                </c:pt>
                <c:pt idx="179">
                  <c:v>-2.81201124191284</c:v>
                </c:pt>
                <c:pt idx="180">
                  <c:v>-2.8130283355712771</c:v>
                </c:pt>
                <c:pt idx="181">
                  <c:v>-2.815064191818212</c:v>
                </c:pt>
                <c:pt idx="182">
                  <c:v>-2.81302809715271</c:v>
                </c:pt>
                <c:pt idx="183">
                  <c:v>-2.80794024467468</c:v>
                </c:pt>
                <c:pt idx="184">
                  <c:v>-2.80997538566589</c:v>
                </c:pt>
                <c:pt idx="185">
                  <c:v>-2.80793976783752</c:v>
                </c:pt>
                <c:pt idx="186">
                  <c:v>-2.807940483093228</c:v>
                </c:pt>
                <c:pt idx="187">
                  <c:v>-2.80692267417907</c:v>
                </c:pt>
                <c:pt idx="188">
                  <c:v>-2.8109929561614901</c:v>
                </c:pt>
                <c:pt idx="189">
                  <c:v>-2.80997586250305</c:v>
                </c:pt>
                <c:pt idx="190">
                  <c:v>-2.8089585304260201</c:v>
                </c:pt>
                <c:pt idx="191">
                  <c:v>-2.80997538566589</c:v>
                </c:pt>
                <c:pt idx="192">
                  <c:v>-2.8089578151702801</c:v>
                </c:pt>
                <c:pt idx="193">
                  <c:v>-2.8130290508270201</c:v>
                </c:pt>
                <c:pt idx="194">
                  <c:v>-2.8038706779479901</c:v>
                </c:pt>
                <c:pt idx="195">
                  <c:v>-2.80997610092163</c:v>
                </c:pt>
                <c:pt idx="196">
                  <c:v>-2.8109934329986501</c:v>
                </c:pt>
                <c:pt idx="197">
                  <c:v>-2.812011003494256</c:v>
                </c:pt>
                <c:pt idx="198">
                  <c:v>-2.8109929561614901</c:v>
                </c:pt>
                <c:pt idx="199">
                  <c:v>-2.8059055805206299</c:v>
                </c:pt>
                <c:pt idx="200">
                  <c:v>-2.815063953399636</c:v>
                </c:pt>
                <c:pt idx="201">
                  <c:v>-2.8130285739898571</c:v>
                </c:pt>
                <c:pt idx="202">
                  <c:v>-2.812011003494256</c:v>
                </c:pt>
                <c:pt idx="203">
                  <c:v>-2.8160820007324201</c:v>
                </c:pt>
                <c:pt idx="204">
                  <c:v>-2.8150644302367782</c:v>
                </c:pt>
                <c:pt idx="205">
                  <c:v>-2.8130290508270201</c:v>
                </c:pt>
                <c:pt idx="206">
                  <c:v>-2.80997610092163</c:v>
                </c:pt>
                <c:pt idx="207">
                  <c:v>-2.8099770545959402</c:v>
                </c:pt>
                <c:pt idx="208">
                  <c:v>-2.8079409599304199</c:v>
                </c:pt>
                <c:pt idx="209">
                  <c:v>-2.807940483093228</c:v>
                </c:pt>
                <c:pt idx="210">
                  <c:v>-2.8089585304260201</c:v>
                </c:pt>
                <c:pt idx="211">
                  <c:v>-2.81201171875</c:v>
                </c:pt>
                <c:pt idx="212">
                  <c:v>-2.8140463829040501</c:v>
                </c:pt>
                <c:pt idx="213">
                  <c:v>-2.8079400062561</c:v>
                </c:pt>
                <c:pt idx="214">
                  <c:v>-2.8120102882385201</c:v>
                </c:pt>
                <c:pt idx="215">
                  <c:v>-2.81201076507568</c:v>
                </c:pt>
                <c:pt idx="216">
                  <c:v>-2.8109929561614901</c:v>
                </c:pt>
                <c:pt idx="217">
                  <c:v>-2.81201124191284</c:v>
                </c:pt>
                <c:pt idx="218">
                  <c:v>-2.8059055805206299</c:v>
                </c:pt>
                <c:pt idx="219">
                  <c:v>-2.8466231822967498</c:v>
                </c:pt>
                <c:pt idx="220">
                  <c:v>-2.8527348041534402</c:v>
                </c:pt>
                <c:pt idx="221">
                  <c:v>-2.856807947158797</c:v>
                </c:pt>
                <c:pt idx="222">
                  <c:v>-2.8639378547668399</c:v>
                </c:pt>
                <c:pt idx="223">
                  <c:v>-2.8588449954986181</c:v>
                </c:pt>
                <c:pt idx="224">
                  <c:v>-2.8608827590942298</c:v>
                </c:pt>
                <c:pt idx="225">
                  <c:v>-2.85782647132873</c:v>
                </c:pt>
                <c:pt idx="226">
                  <c:v>-2.8588452339171981</c:v>
                </c:pt>
                <c:pt idx="227">
                  <c:v>-2.8608820438385001</c:v>
                </c:pt>
                <c:pt idx="228">
                  <c:v>-2.8578257560729901</c:v>
                </c:pt>
                <c:pt idx="229">
                  <c:v>-2.8537514209747301</c:v>
                </c:pt>
                <c:pt idx="230">
                  <c:v>-2.8588454723357781</c:v>
                </c:pt>
                <c:pt idx="231">
                  <c:v>-2.8629190921783398</c:v>
                </c:pt>
                <c:pt idx="232">
                  <c:v>-2.8639376163482599</c:v>
                </c:pt>
                <c:pt idx="233">
                  <c:v>-2.85782623291015</c:v>
                </c:pt>
                <c:pt idx="234">
                  <c:v>-2.8639366626739502</c:v>
                </c:pt>
                <c:pt idx="235">
                  <c:v>-2.85782599449157</c:v>
                </c:pt>
                <c:pt idx="236">
                  <c:v>-2.8598639965056978</c:v>
                </c:pt>
                <c:pt idx="237">
                  <c:v>-2.8629190921783398</c:v>
                </c:pt>
                <c:pt idx="238">
                  <c:v>-2.8598642349243102</c:v>
                </c:pt>
                <c:pt idx="239">
                  <c:v>-2.8598639965056978</c:v>
                </c:pt>
                <c:pt idx="240">
                  <c:v>-2.86393690109252</c:v>
                </c:pt>
                <c:pt idx="241">
                  <c:v>-2.8680119514465301</c:v>
                </c:pt>
                <c:pt idx="242">
                  <c:v>-2.86393737792968</c:v>
                </c:pt>
                <c:pt idx="243">
                  <c:v>-2.85986304283142</c:v>
                </c:pt>
                <c:pt idx="244">
                  <c:v>-2.8608818054199201</c:v>
                </c:pt>
                <c:pt idx="245">
                  <c:v>-2.8588447570800701</c:v>
                </c:pt>
                <c:pt idx="246">
                  <c:v>-2.8649554252624498</c:v>
                </c:pt>
                <c:pt idx="247">
                  <c:v>-2.8608818054199201</c:v>
                </c:pt>
                <c:pt idx="248">
                  <c:v>-2.8659739494323699</c:v>
                </c:pt>
                <c:pt idx="249">
                  <c:v>-2.8629190921783398</c:v>
                </c:pt>
                <c:pt idx="250">
                  <c:v>-2.859862804412836</c:v>
                </c:pt>
                <c:pt idx="251">
                  <c:v>-2.8629190921783398</c:v>
                </c:pt>
                <c:pt idx="252">
                  <c:v>-2.8639376163482599</c:v>
                </c:pt>
                <c:pt idx="253">
                  <c:v>-2.8619008064270002</c:v>
                </c:pt>
                <c:pt idx="254">
                  <c:v>-2.8578257560729901</c:v>
                </c:pt>
                <c:pt idx="255">
                  <c:v>-2.859862565994256</c:v>
                </c:pt>
                <c:pt idx="256">
                  <c:v>-2.8598632812499991</c:v>
                </c:pt>
                <c:pt idx="257">
                  <c:v>-2.8629188537597581</c:v>
                </c:pt>
                <c:pt idx="258">
                  <c:v>-2.8619000911712602</c:v>
                </c:pt>
                <c:pt idx="259">
                  <c:v>-2.856806993484458</c:v>
                </c:pt>
                <c:pt idx="260">
                  <c:v>-2.8547701835631978</c:v>
                </c:pt>
                <c:pt idx="261">
                  <c:v>-2.8618998527526802</c:v>
                </c:pt>
                <c:pt idx="262">
                  <c:v>-2.8568077087402299</c:v>
                </c:pt>
                <c:pt idx="263">
                  <c:v>-2.8608822822570801</c:v>
                </c:pt>
                <c:pt idx="264">
                  <c:v>-2.8517143726348801</c:v>
                </c:pt>
                <c:pt idx="265">
                  <c:v>-2.8608815670013401</c:v>
                </c:pt>
                <c:pt idx="266">
                  <c:v>-2.856808185577377</c:v>
                </c:pt>
                <c:pt idx="267">
                  <c:v>-2.8527340888977002</c:v>
                </c:pt>
                <c:pt idx="268">
                  <c:v>-2.8639376163482599</c:v>
                </c:pt>
                <c:pt idx="269">
                  <c:v>-2.8629190921783398</c:v>
                </c:pt>
                <c:pt idx="270">
                  <c:v>-2.8629190921783398</c:v>
                </c:pt>
                <c:pt idx="271">
                  <c:v>-2.858843803405728</c:v>
                </c:pt>
                <c:pt idx="272">
                  <c:v>-2.8629179000854399</c:v>
                </c:pt>
                <c:pt idx="273">
                  <c:v>-2.859862565994256</c:v>
                </c:pt>
                <c:pt idx="274">
                  <c:v>-2.8608813285827601</c:v>
                </c:pt>
                <c:pt idx="275">
                  <c:v>-2.8588447570800701</c:v>
                </c:pt>
                <c:pt idx="276">
                  <c:v>-2.8629186153411781</c:v>
                </c:pt>
                <c:pt idx="277">
                  <c:v>-2.85782647132873</c:v>
                </c:pt>
                <c:pt idx="278">
                  <c:v>-2.8588445186614901</c:v>
                </c:pt>
                <c:pt idx="279">
                  <c:v>-2.8619012832641602</c:v>
                </c:pt>
                <c:pt idx="280">
                  <c:v>-2.8629188537597581</c:v>
                </c:pt>
                <c:pt idx="281">
                  <c:v>-2.8557891845703098</c:v>
                </c:pt>
                <c:pt idx="282">
                  <c:v>-2.8588452339171981</c:v>
                </c:pt>
                <c:pt idx="283">
                  <c:v>-2.8608820438385001</c:v>
                </c:pt>
                <c:pt idx="284">
                  <c:v>-2.85782599449157</c:v>
                </c:pt>
                <c:pt idx="285">
                  <c:v>-2.859862804412836</c:v>
                </c:pt>
                <c:pt idx="286">
                  <c:v>-2.8568077087402299</c:v>
                </c:pt>
                <c:pt idx="287">
                  <c:v>-2.859862804412836</c:v>
                </c:pt>
                <c:pt idx="288">
                  <c:v>-2.8547706604003902</c:v>
                </c:pt>
                <c:pt idx="289">
                  <c:v>-2.8608815670013401</c:v>
                </c:pt>
                <c:pt idx="290">
                  <c:v>-2.8547711372375399</c:v>
                </c:pt>
                <c:pt idx="291">
                  <c:v>-2.8588452339171981</c:v>
                </c:pt>
                <c:pt idx="292">
                  <c:v>-2.8619008064270002</c:v>
                </c:pt>
                <c:pt idx="293">
                  <c:v>-2.8608820438385001</c:v>
                </c:pt>
                <c:pt idx="294">
                  <c:v>-2.85782599449157</c:v>
                </c:pt>
                <c:pt idx="295">
                  <c:v>-2.8557887077331499</c:v>
                </c:pt>
                <c:pt idx="296">
                  <c:v>-2.8557898998260498</c:v>
                </c:pt>
                <c:pt idx="297">
                  <c:v>-2.86699318885803</c:v>
                </c:pt>
                <c:pt idx="298">
                  <c:v>-2.861899614334098</c:v>
                </c:pt>
                <c:pt idx="299">
                  <c:v>-2.8608815670013401</c:v>
                </c:pt>
                <c:pt idx="300">
                  <c:v>-2.8588442802429199</c:v>
                </c:pt>
                <c:pt idx="301">
                  <c:v>-2.86597347259521</c:v>
                </c:pt>
                <c:pt idx="302">
                  <c:v>-2.8629183769225999</c:v>
                </c:pt>
                <c:pt idx="303">
                  <c:v>-2.8639376163482599</c:v>
                </c:pt>
                <c:pt idx="304">
                  <c:v>-2.8608813285827601</c:v>
                </c:pt>
                <c:pt idx="305">
                  <c:v>-2.8690309524536102</c:v>
                </c:pt>
                <c:pt idx="306">
                  <c:v>-2.8629190921783398</c:v>
                </c:pt>
                <c:pt idx="307">
                  <c:v>-2.8629183769225999</c:v>
                </c:pt>
                <c:pt idx="308">
                  <c:v>-2.8211700916290199</c:v>
                </c:pt>
                <c:pt idx="309">
                  <c:v>-2.825242280960079</c:v>
                </c:pt>
                <c:pt idx="310">
                  <c:v>-2.8262586593627761</c:v>
                </c:pt>
                <c:pt idx="311">
                  <c:v>-2.8262586593627761</c:v>
                </c:pt>
                <c:pt idx="312">
                  <c:v>-2.8242232799529998</c:v>
                </c:pt>
                <c:pt idx="313">
                  <c:v>-2.82931327819824</c:v>
                </c:pt>
                <c:pt idx="314">
                  <c:v>-2.8272778987884499</c:v>
                </c:pt>
                <c:pt idx="315">
                  <c:v>-2.8282952308654701</c:v>
                </c:pt>
                <c:pt idx="316">
                  <c:v>-2.8303310871124201</c:v>
                </c:pt>
                <c:pt idx="317">
                  <c:v>-2.8303313255310001</c:v>
                </c:pt>
                <c:pt idx="318">
                  <c:v>-2.8252413272857591</c:v>
                </c:pt>
                <c:pt idx="319">
                  <c:v>-2.8242230415344198</c:v>
                </c:pt>
                <c:pt idx="320">
                  <c:v>-2.8282952308654701</c:v>
                </c:pt>
                <c:pt idx="321">
                  <c:v>-2.8282954692840501</c:v>
                </c:pt>
                <c:pt idx="322">
                  <c:v>-2.8272774219512899</c:v>
                </c:pt>
                <c:pt idx="323">
                  <c:v>-2.8272774219512899</c:v>
                </c:pt>
                <c:pt idx="324">
                  <c:v>-2.8282949924468901</c:v>
                </c:pt>
                <c:pt idx="325">
                  <c:v>-2.8232052326202299</c:v>
                </c:pt>
                <c:pt idx="326">
                  <c:v>-2.8201520442962602</c:v>
                </c:pt>
                <c:pt idx="327">
                  <c:v>-2.82524108886718</c:v>
                </c:pt>
                <c:pt idx="328">
                  <c:v>-2.8262588977813698</c:v>
                </c:pt>
                <c:pt idx="329">
                  <c:v>-2.8242232799529998</c:v>
                </c:pt>
                <c:pt idx="330">
                  <c:v>-2.8272774219512899</c:v>
                </c:pt>
                <c:pt idx="331">
                  <c:v>-2.8303315639495801</c:v>
                </c:pt>
                <c:pt idx="332">
                  <c:v>-2.82931351661682</c:v>
                </c:pt>
                <c:pt idx="333">
                  <c:v>-2.8232052326202299</c:v>
                </c:pt>
                <c:pt idx="334">
                  <c:v>-2.8211703300475999</c:v>
                </c:pt>
                <c:pt idx="335">
                  <c:v>-2.824223995208738</c:v>
                </c:pt>
                <c:pt idx="336">
                  <c:v>-2.8181166648864702</c:v>
                </c:pt>
                <c:pt idx="337">
                  <c:v>-2.8211700916290199</c:v>
                </c:pt>
                <c:pt idx="338">
                  <c:v>-2.8181169033050502</c:v>
                </c:pt>
                <c:pt idx="339">
                  <c:v>-2.8262593746185161</c:v>
                </c:pt>
                <c:pt idx="340">
                  <c:v>-2.8252413272857591</c:v>
                </c:pt>
                <c:pt idx="341">
                  <c:v>-2.82727694511413</c:v>
                </c:pt>
                <c:pt idx="342">
                  <c:v>-2.8201520442962602</c:v>
                </c:pt>
                <c:pt idx="343">
                  <c:v>-2.8232059478759699</c:v>
                </c:pt>
                <c:pt idx="344">
                  <c:v>-2.8252413272857591</c:v>
                </c:pt>
                <c:pt idx="345">
                  <c:v>-2.8262596130370961</c:v>
                </c:pt>
                <c:pt idx="346">
                  <c:v>-2.8232061862945499</c:v>
                </c:pt>
                <c:pt idx="347">
                  <c:v>-2.8282957077026301</c:v>
                </c:pt>
                <c:pt idx="348">
                  <c:v>-2.8262596130370961</c:v>
                </c:pt>
                <c:pt idx="349">
                  <c:v>-2.8201522827148402</c:v>
                </c:pt>
                <c:pt idx="350">
                  <c:v>-2.8211698532104399</c:v>
                </c:pt>
                <c:pt idx="351">
                  <c:v>-2.8252413272857591</c:v>
                </c:pt>
                <c:pt idx="352">
                  <c:v>-2.8181171417236301</c:v>
                </c:pt>
                <c:pt idx="353">
                  <c:v>-2.7947120666503902</c:v>
                </c:pt>
                <c:pt idx="354">
                  <c:v>-2.7723355293273899</c:v>
                </c:pt>
                <c:pt idx="355">
                  <c:v>-2.77131867408752</c:v>
                </c:pt>
                <c:pt idx="356">
                  <c:v>-2.7733526229858398</c:v>
                </c:pt>
                <c:pt idx="357">
                  <c:v>-2.7774205207824698</c:v>
                </c:pt>
                <c:pt idx="358">
                  <c:v>-2.7733523845672599</c:v>
                </c:pt>
                <c:pt idx="359">
                  <c:v>-2.77538633346557</c:v>
                </c:pt>
                <c:pt idx="360">
                  <c:v>-2.7774200439453098</c:v>
                </c:pt>
                <c:pt idx="361">
                  <c:v>-2.7692847251892001</c:v>
                </c:pt>
                <c:pt idx="362">
                  <c:v>-2.7794542312621999</c:v>
                </c:pt>
                <c:pt idx="363">
                  <c:v>-2.7743694782257</c:v>
                </c:pt>
                <c:pt idx="364">
                  <c:v>-2.7692844867706299</c:v>
                </c:pt>
                <c:pt idx="365">
                  <c:v>-2.7774207592010498</c:v>
                </c:pt>
                <c:pt idx="366">
                  <c:v>-2.7784368991851802</c:v>
                </c:pt>
                <c:pt idx="367">
                  <c:v>-2.77436923980712</c:v>
                </c:pt>
                <c:pt idx="368">
                  <c:v>-2.7743690013885498</c:v>
                </c:pt>
                <c:pt idx="369">
                  <c:v>-2.7692847251892001</c:v>
                </c:pt>
                <c:pt idx="370">
                  <c:v>-2.7764029502868581</c:v>
                </c:pt>
                <c:pt idx="371">
                  <c:v>-2.77030158042907</c:v>
                </c:pt>
                <c:pt idx="372">
                  <c:v>-2.77436923980712</c:v>
                </c:pt>
                <c:pt idx="373">
                  <c:v>-2.7723352909088099</c:v>
                </c:pt>
                <c:pt idx="374">
                  <c:v>-2.7723357677459699</c:v>
                </c:pt>
                <c:pt idx="375">
                  <c:v>-2.7835228443145699</c:v>
                </c:pt>
                <c:pt idx="376">
                  <c:v>-2.77538561820983</c:v>
                </c:pt>
                <c:pt idx="377">
                  <c:v>-2.7743687629699698</c:v>
                </c:pt>
                <c:pt idx="378">
                  <c:v>-2.7825050354003902</c:v>
                </c:pt>
                <c:pt idx="379">
                  <c:v>-2.7723350524902299</c:v>
                </c:pt>
                <c:pt idx="380">
                  <c:v>-2.77436923980712</c:v>
                </c:pt>
                <c:pt idx="381">
                  <c:v>-2.77538585662841</c:v>
                </c:pt>
                <c:pt idx="382">
                  <c:v>-2.7794542312621999</c:v>
                </c:pt>
                <c:pt idx="383">
                  <c:v>-2.7743687629699698</c:v>
                </c:pt>
                <c:pt idx="384">
                  <c:v>-2.77538537979125</c:v>
                </c:pt>
                <c:pt idx="385">
                  <c:v>-2.7713184356689391</c:v>
                </c:pt>
                <c:pt idx="386">
                  <c:v>-2.77538633346557</c:v>
                </c:pt>
                <c:pt idx="387">
                  <c:v>-2.7764031887054399</c:v>
                </c:pt>
                <c:pt idx="388">
                  <c:v>-2.77030181884765</c:v>
                </c:pt>
                <c:pt idx="389">
                  <c:v>-2.7774200439453098</c:v>
                </c:pt>
                <c:pt idx="390">
                  <c:v>-2.7743687629699698</c:v>
                </c:pt>
                <c:pt idx="391">
                  <c:v>-2.779453992843619</c:v>
                </c:pt>
                <c:pt idx="392">
                  <c:v>-2.776402711868279</c:v>
                </c:pt>
                <c:pt idx="393">
                  <c:v>-2.7723350524902299</c:v>
                </c:pt>
                <c:pt idx="394">
                  <c:v>-2.7784366607665998</c:v>
                </c:pt>
                <c:pt idx="395">
                  <c:v>-2.7743690013885498</c:v>
                </c:pt>
                <c:pt idx="396">
                  <c:v>-2.7733521461486799</c:v>
                </c:pt>
                <c:pt idx="397">
                  <c:v>-2.7794542312621999</c:v>
                </c:pt>
                <c:pt idx="398">
                  <c:v>-2.779453992843619</c:v>
                </c:pt>
                <c:pt idx="399">
                  <c:v>-2.7814881801605198</c:v>
                </c:pt>
                <c:pt idx="400">
                  <c:v>-2.7794542312621999</c:v>
                </c:pt>
                <c:pt idx="401">
                  <c:v>-2.7774200439453098</c:v>
                </c:pt>
                <c:pt idx="402">
                  <c:v>-2.7743690013885498</c:v>
                </c:pt>
                <c:pt idx="403">
                  <c:v>-2.72659134864807</c:v>
                </c:pt>
                <c:pt idx="404">
                  <c:v>-2.72557520866394</c:v>
                </c:pt>
                <c:pt idx="405">
                  <c:v>-2.7215111255645699</c:v>
                </c:pt>
                <c:pt idx="406">
                  <c:v>-2.7276074886321999</c:v>
                </c:pt>
                <c:pt idx="407">
                  <c:v>-2.7306559085845898</c:v>
                </c:pt>
                <c:pt idx="408">
                  <c:v>-2.7286233901977499</c:v>
                </c:pt>
                <c:pt idx="409">
                  <c:v>-2.72659134864807</c:v>
                </c:pt>
                <c:pt idx="410">
                  <c:v>-2.7235429286956698</c:v>
                </c:pt>
                <c:pt idx="411">
                  <c:v>-2.72557520866394</c:v>
                </c:pt>
                <c:pt idx="412">
                  <c:v>-2.7306556701660099</c:v>
                </c:pt>
                <c:pt idx="413">
                  <c:v>-2.7296400070190399</c:v>
                </c:pt>
                <c:pt idx="414">
                  <c:v>-2.7215111255645699</c:v>
                </c:pt>
                <c:pt idx="415">
                  <c:v>-2.7286233901977499</c:v>
                </c:pt>
                <c:pt idx="416">
                  <c:v>-2.7235434055328298</c:v>
                </c:pt>
                <c:pt idx="417">
                  <c:v>-2.7255754470825102</c:v>
                </c:pt>
                <c:pt idx="418">
                  <c:v>-2.7316720485687198</c:v>
                </c:pt>
                <c:pt idx="419">
                  <c:v>-2.72557520866394</c:v>
                </c:pt>
                <c:pt idx="420">
                  <c:v>-2.7276077270507799</c:v>
                </c:pt>
                <c:pt idx="421">
                  <c:v>-2.7245593070983798</c:v>
                </c:pt>
                <c:pt idx="422">
                  <c:v>-2.7255754470825102</c:v>
                </c:pt>
                <c:pt idx="423">
                  <c:v>-2.72659134864807</c:v>
                </c:pt>
                <c:pt idx="424">
                  <c:v>-2.7265915870666499</c:v>
                </c:pt>
                <c:pt idx="425">
                  <c:v>-2.72659134864807</c:v>
                </c:pt>
                <c:pt idx="426">
                  <c:v>-2.7245595455169598</c:v>
                </c:pt>
                <c:pt idx="427">
                  <c:v>-2.72557520866394</c:v>
                </c:pt>
                <c:pt idx="428">
                  <c:v>-2.7306559085845898</c:v>
                </c:pt>
                <c:pt idx="429">
                  <c:v>-2.7276074886321999</c:v>
                </c:pt>
                <c:pt idx="430">
                  <c:v>-2.7245593070983798</c:v>
                </c:pt>
                <c:pt idx="431">
                  <c:v>-2.7245595455169598</c:v>
                </c:pt>
                <c:pt idx="432">
                  <c:v>-2.72659134864807</c:v>
                </c:pt>
                <c:pt idx="433">
                  <c:v>-2.7235429286956698</c:v>
                </c:pt>
                <c:pt idx="434">
                  <c:v>-2.7235429286956698</c:v>
                </c:pt>
                <c:pt idx="435">
                  <c:v>-2.72659134864807</c:v>
                </c:pt>
                <c:pt idx="436">
                  <c:v>-2.7215108871459899</c:v>
                </c:pt>
                <c:pt idx="437">
                  <c:v>-2.72557520866394</c:v>
                </c:pt>
                <c:pt idx="438">
                  <c:v>-2.7296397686004599</c:v>
                </c:pt>
                <c:pt idx="439">
                  <c:v>-2.7286233901977499</c:v>
                </c:pt>
                <c:pt idx="440">
                  <c:v>-2.7215108871459899</c:v>
                </c:pt>
                <c:pt idx="441">
                  <c:v>-2.7296400070190399</c:v>
                </c:pt>
                <c:pt idx="442">
                  <c:v>-2.7286233901977499</c:v>
                </c:pt>
                <c:pt idx="443">
                  <c:v>-2.72557520866394</c:v>
                </c:pt>
                <c:pt idx="444">
                  <c:v>-2.7276074886321999</c:v>
                </c:pt>
                <c:pt idx="445">
                  <c:v>-2.7276077270507799</c:v>
                </c:pt>
                <c:pt idx="446">
                  <c:v>-2.7245595455169598</c:v>
                </c:pt>
                <c:pt idx="447">
                  <c:v>-2.7225270271301198</c:v>
                </c:pt>
                <c:pt idx="448">
                  <c:v>-2.72557520866394</c:v>
                </c:pt>
                <c:pt idx="449">
                  <c:v>-2.7276077270507799</c:v>
                </c:pt>
                <c:pt idx="450">
                  <c:v>-2.7286236286163299</c:v>
                </c:pt>
                <c:pt idx="451">
                  <c:v>-2.7296400070190399</c:v>
                </c:pt>
                <c:pt idx="452">
                  <c:v>-2.7286236286163299</c:v>
                </c:pt>
                <c:pt idx="453">
                  <c:v>-2.72659134864807</c:v>
                </c:pt>
                <c:pt idx="454">
                  <c:v>-2.7286233901977499</c:v>
                </c:pt>
                <c:pt idx="455">
                  <c:v>-2.7276074886321999</c:v>
                </c:pt>
                <c:pt idx="456">
                  <c:v>-2.7235429286956698</c:v>
                </c:pt>
                <c:pt idx="457">
                  <c:v>-2.7306556701660099</c:v>
                </c:pt>
                <c:pt idx="458">
                  <c:v>-2.7286233901977499</c:v>
                </c:pt>
                <c:pt idx="459">
                  <c:v>-2.7276074886321999</c:v>
                </c:pt>
                <c:pt idx="460">
                  <c:v>-2.72659134864807</c:v>
                </c:pt>
                <c:pt idx="461">
                  <c:v>-2.7286236286163299</c:v>
                </c:pt>
                <c:pt idx="462">
                  <c:v>-2.7235429286956698</c:v>
                </c:pt>
                <c:pt idx="463">
                  <c:v>-2.7215108871459899</c:v>
                </c:pt>
                <c:pt idx="464">
                  <c:v>-2.7286233901977499</c:v>
                </c:pt>
                <c:pt idx="465">
                  <c:v>-2.7235429286956698</c:v>
                </c:pt>
                <c:pt idx="466">
                  <c:v>-2.7225270271301198</c:v>
                </c:pt>
                <c:pt idx="467">
                  <c:v>-2.7326881885528498</c:v>
                </c:pt>
                <c:pt idx="468">
                  <c:v>-2.7032253742218</c:v>
                </c:pt>
                <c:pt idx="469">
                  <c:v>-2.6940848827361998</c:v>
                </c:pt>
                <c:pt idx="470">
                  <c:v>-2.6930692195892298</c:v>
                </c:pt>
                <c:pt idx="471">
                  <c:v>-2.7001783847808798</c:v>
                </c:pt>
                <c:pt idx="472">
                  <c:v>-2.69611597061157</c:v>
                </c:pt>
                <c:pt idx="473">
                  <c:v>-2.6930692195892298</c:v>
                </c:pt>
                <c:pt idx="474">
                  <c:v>-2.6879920959472599</c:v>
                </c:pt>
                <c:pt idx="475">
                  <c:v>-2.6910383701324401</c:v>
                </c:pt>
                <c:pt idx="476">
                  <c:v>-2.6991624832153298</c:v>
                </c:pt>
                <c:pt idx="477">
                  <c:v>-2.6920540332794101</c:v>
                </c:pt>
                <c:pt idx="478">
                  <c:v>-2.6930692195892298</c:v>
                </c:pt>
                <c:pt idx="479">
                  <c:v>-2.6951003074645898</c:v>
                </c:pt>
                <c:pt idx="480">
                  <c:v>-2.6930692195892298</c:v>
                </c:pt>
                <c:pt idx="481">
                  <c:v>-2.69814729690551</c:v>
                </c:pt>
                <c:pt idx="482">
                  <c:v>-2.69713139533996</c:v>
                </c:pt>
                <c:pt idx="483">
                  <c:v>-2.6940851211547772</c:v>
                </c:pt>
                <c:pt idx="484">
                  <c:v>-2.6930692195892298</c:v>
                </c:pt>
                <c:pt idx="485">
                  <c:v>-2.6940848827361998</c:v>
                </c:pt>
                <c:pt idx="486">
                  <c:v>-2.6920537948608381</c:v>
                </c:pt>
                <c:pt idx="487">
                  <c:v>-2.6930692195892298</c:v>
                </c:pt>
                <c:pt idx="488">
                  <c:v>-2.6900229454040501</c:v>
                </c:pt>
                <c:pt idx="489">
                  <c:v>-2.6940848827361998</c:v>
                </c:pt>
                <c:pt idx="490">
                  <c:v>-2.69814729690551</c:v>
                </c:pt>
                <c:pt idx="491">
                  <c:v>-2.69814729690551</c:v>
                </c:pt>
                <c:pt idx="492">
                  <c:v>-2.6951003074645898</c:v>
                </c:pt>
                <c:pt idx="493">
                  <c:v>-2.6920537948608381</c:v>
                </c:pt>
                <c:pt idx="494">
                  <c:v>-2.6879920959472599</c:v>
                </c:pt>
                <c:pt idx="495">
                  <c:v>-2.6920540332794101</c:v>
                </c:pt>
                <c:pt idx="496">
                  <c:v>-2.69814729690551</c:v>
                </c:pt>
                <c:pt idx="497">
                  <c:v>-2.6910383701324401</c:v>
                </c:pt>
                <c:pt idx="498">
                  <c:v>-2.6930692195892298</c:v>
                </c:pt>
                <c:pt idx="499">
                  <c:v>-2.6879920959472599</c:v>
                </c:pt>
                <c:pt idx="500">
                  <c:v>-2.6930692195892298</c:v>
                </c:pt>
                <c:pt idx="501">
                  <c:v>-2.6910383701324401</c:v>
                </c:pt>
                <c:pt idx="502">
                  <c:v>-2.6951003074645898</c:v>
                </c:pt>
                <c:pt idx="503">
                  <c:v>-2.6951003074645898</c:v>
                </c:pt>
                <c:pt idx="504">
                  <c:v>-2.6920537948608381</c:v>
                </c:pt>
                <c:pt idx="505">
                  <c:v>-2.6900229454040501</c:v>
                </c:pt>
                <c:pt idx="506">
                  <c:v>-2.6951003074645898</c:v>
                </c:pt>
                <c:pt idx="507">
                  <c:v>-2.6910386085510201</c:v>
                </c:pt>
                <c:pt idx="508">
                  <c:v>-2.6900229454040501</c:v>
                </c:pt>
                <c:pt idx="509">
                  <c:v>-2.6910383701324401</c:v>
                </c:pt>
                <c:pt idx="510">
                  <c:v>-2.6951003074645898</c:v>
                </c:pt>
                <c:pt idx="511">
                  <c:v>-2.6920540332794101</c:v>
                </c:pt>
                <c:pt idx="512">
                  <c:v>-2.6920540332794101</c:v>
                </c:pt>
                <c:pt idx="513">
                  <c:v>-2.6829149723052899</c:v>
                </c:pt>
                <c:pt idx="514">
                  <c:v>-2.6768233776092498</c:v>
                </c:pt>
                <c:pt idx="515">
                  <c:v>-2.6808843612670898</c:v>
                </c:pt>
                <c:pt idx="516">
                  <c:v>-2.6798689365386581</c:v>
                </c:pt>
                <c:pt idx="517">
                  <c:v>-2.6879923343658398</c:v>
                </c:pt>
                <c:pt idx="518">
                  <c:v>-2.6808843612670898</c:v>
                </c:pt>
                <c:pt idx="519">
                  <c:v>-2.6829149723052899</c:v>
                </c:pt>
                <c:pt idx="520">
                  <c:v>-2.6818997859954798</c:v>
                </c:pt>
                <c:pt idx="521">
                  <c:v>-2.6808843612670898</c:v>
                </c:pt>
                <c:pt idx="522">
                  <c:v>-2.67479300498962</c:v>
                </c:pt>
                <c:pt idx="523">
                  <c:v>-2.6818997859954798</c:v>
                </c:pt>
                <c:pt idx="524">
                  <c:v>-2.6798691749572701</c:v>
                </c:pt>
                <c:pt idx="525">
                  <c:v>-2.6829149723052899</c:v>
                </c:pt>
                <c:pt idx="526">
                  <c:v>-2.6808843612670898</c:v>
                </c:pt>
                <c:pt idx="527">
                  <c:v>-2.6879923343658398</c:v>
                </c:pt>
                <c:pt idx="528">
                  <c:v>-2.6849458217620801</c:v>
                </c:pt>
                <c:pt idx="529">
                  <c:v>-2.6859612464904701</c:v>
                </c:pt>
                <c:pt idx="530">
                  <c:v>-2.6879923343658398</c:v>
                </c:pt>
                <c:pt idx="531">
                  <c:v>-2.6808843612670898</c:v>
                </c:pt>
                <c:pt idx="532">
                  <c:v>-2.6778385639190598</c:v>
                </c:pt>
                <c:pt idx="533">
                  <c:v>-2.6859612464904701</c:v>
                </c:pt>
                <c:pt idx="534">
                  <c:v>-2.6808843612670898</c:v>
                </c:pt>
                <c:pt idx="535">
                  <c:v>-2.6829149723052899</c:v>
                </c:pt>
                <c:pt idx="536">
                  <c:v>-2.67885398864746</c:v>
                </c:pt>
                <c:pt idx="537">
                  <c:v>-2.6859612464904701</c:v>
                </c:pt>
                <c:pt idx="538">
                  <c:v>-2.6798689365386581</c:v>
                </c:pt>
                <c:pt idx="539">
                  <c:v>-2.6859612464904701</c:v>
                </c:pt>
                <c:pt idx="540">
                  <c:v>-2.6808843612670898</c:v>
                </c:pt>
                <c:pt idx="541">
                  <c:v>-2.6849458217620801</c:v>
                </c:pt>
                <c:pt idx="542">
                  <c:v>-2.6859612464904701</c:v>
                </c:pt>
                <c:pt idx="543">
                  <c:v>-2.6798689365386581</c:v>
                </c:pt>
                <c:pt idx="544">
                  <c:v>-2.6778385639190598</c:v>
                </c:pt>
                <c:pt idx="545">
                  <c:v>-2.67885398864746</c:v>
                </c:pt>
                <c:pt idx="546">
                  <c:v>-2.6818997859954798</c:v>
                </c:pt>
                <c:pt idx="547">
                  <c:v>-2.67885398864746</c:v>
                </c:pt>
                <c:pt idx="548">
                  <c:v>-2.6778385639190598</c:v>
                </c:pt>
                <c:pt idx="549">
                  <c:v>-2.6859612464904701</c:v>
                </c:pt>
                <c:pt idx="550">
                  <c:v>-2.6808843612670898</c:v>
                </c:pt>
                <c:pt idx="551">
                  <c:v>-2.6839303970336901</c:v>
                </c:pt>
                <c:pt idx="552">
                  <c:v>-2.6778385639190598</c:v>
                </c:pt>
                <c:pt idx="553">
                  <c:v>-2.6778385639190598</c:v>
                </c:pt>
                <c:pt idx="554">
                  <c:v>-2.6778385639190598</c:v>
                </c:pt>
                <c:pt idx="555">
                  <c:v>-2.67885398864746</c:v>
                </c:pt>
                <c:pt idx="556">
                  <c:v>-2.6798689365386581</c:v>
                </c:pt>
                <c:pt idx="557">
                  <c:v>-2.6829149723052899</c:v>
                </c:pt>
                <c:pt idx="558">
                  <c:v>-2.6808843612670898</c:v>
                </c:pt>
                <c:pt idx="559">
                  <c:v>-2.6829149723052899</c:v>
                </c:pt>
                <c:pt idx="560">
                  <c:v>-2.67479300498962</c:v>
                </c:pt>
                <c:pt idx="561">
                  <c:v>-2.675808191299426</c:v>
                </c:pt>
                <c:pt idx="562">
                  <c:v>-2.67885398864746</c:v>
                </c:pt>
                <c:pt idx="563">
                  <c:v>-2.67885398864746</c:v>
                </c:pt>
                <c:pt idx="564">
                  <c:v>-2.6768233776092498</c:v>
                </c:pt>
                <c:pt idx="565">
                  <c:v>-2.6798689365386581</c:v>
                </c:pt>
                <c:pt idx="566">
                  <c:v>-2.6717474460601802</c:v>
                </c:pt>
                <c:pt idx="567">
                  <c:v>-2.6808843612670898</c:v>
                </c:pt>
                <c:pt idx="568">
                  <c:v>-2.6778385639190598</c:v>
                </c:pt>
                <c:pt idx="569">
                  <c:v>-2.6768236160278298</c:v>
                </c:pt>
                <c:pt idx="570">
                  <c:v>-2.6778385639190598</c:v>
                </c:pt>
                <c:pt idx="571">
                  <c:v>-2.6727626323699898</c:v>
                </c:pt>
                <c:pt idx="572">
                  <c:v>-2.67885398864746</c:v>
                </c:pt>
                <c:pt idx="573">
                  <c:v>-2.6829149723052899</c:v>
                </c:pt>
                <c:pt idx="574">
                  <c:v>-2.6717474460601802</c:v>
                </c:pt>
                <c:pt idx="575">
                  <c:v>-2.6818997859954798</c:v>
                </c:pt>
                <c:pt idx="576">
                  <c:v>-2.6768233776092498</c:v>
                </c:pt>
                <c:pt idx="577">
                  <c:v>-2.6778385639190598</c:v>
                </c:pt>
                <c:pt idx="578">
                  <c:v>-2.6778385639190598</c:v>
                </c:pt>
                <c:pt idx="579">
                  <c:v>-2.6849458217620801</c:v>
                </c:pt>
                <c:pt idx="580">
                  <c:v>-2.6798689365386581</c:v>
                </c:pt>
                <c:pt idx="581">
                  <c:v>-2.6727626323699898</c:v>
                </c:pt>
                <c:pt idx="582">
                  <c:v>-2.6829149723052899</c:v>
                </c:pt>
                <c:pt idx="583">
                  <c:v>-2.6727626323699898</c:v>
                </c:pt>
                <c:pt idx="584">
                  <c:v>-2.6778385639190598</c:v>
                </c:pt>
                <c:pt idx="585">
                  <c:v>-2.6798689365386581</c:v>
                </c:pt>
                <c:pt idx="586">
                  <c:v>-2.6818997859954798</c:v>
                </c:pt>
                <c:pt idx="587">
                  <c:v>-2.6778385639190598</c:v>
                </c:pt>
                <c:pt idx="588">
                  <c:v>-2.6727626323699898</c:v>
                </c:pt>
                <c:pt idx="589">
                  <c:v>-2.6717474460601802</c:v>
                </c:pt>
                <c:pt idx="590">
                  <c:v>-2.6727628707885702</c:v>
                </c:pt>
                <c:pt idx="591">
                  <c:v>-2.6768236160278298</c:v>
                </c:pt>
                <c:pt idx="592">
                  <c:v>-2.67479300498962</c:v>
                </c:pt>
                <c:pt idx="593">
                  <c:v>-2.6768236160278298</c:v>
                </c:pt>
                <c:pt idx="594">
                  <c:v>-2.67479300498962</c:v>
                </c:pt>
                <c:pt idx="595">
                  <c:v>-2.6778385639190598</c:v>
                </c:pt>
                <c:pt idx="596">
                  <c:v>-2.67479300498962</c:v>
                </c:pt>
                <c:pt idx="597">
                  <c:v>-2.6737778186797998</c:v>
                </c:pt>
                <c:pt idx="598">
                  <c:v>-2.6778385639190598</c:v>
                </c:pt>
                <c:pt idx="599">
                  <c:v>-2.67885398864746</c:v>
                </c:pt>
                <c:pt idx="600">
                  <c:v>-2.6778388023376398</c:v>
                </c:pt>
                <c:pt idx="601">
                  <c:v>-2.6798691749572701</c:v>
                </c:pt>
                <c:pt idx="602">
                  <c:v>-2.6768233776092498</c:v>
                </c:pt>
                <c:pt idx="603">
                  <c:v>-2.6737778186797998</c:v>
                </c:pt>
                <c:pt idx="604">
                  <c:v>-2.67885398864746</c:v>
                </c:pt>
                <c:pt idx="605">
                  <c:v>-2.6818997859954798</c:v>
                </c:pt>
                <c:pt idx="606">
                  <c:v>-2.67479300498962</c:v>
                </c:pt>
                <c:pt idx="607">
                  <c:v>-2.675808191299426</c:v>
                </c:pt>
                <c:pt idx="608">
                  <c:v>-2.66971707344055</c:v>
                </c:pt>
                <c:pt idx="609">
                  <c:v>-2.67377758026123</c:v>
                </c:pt>
                <c:pt idx="610">
                  <c:v>-2.67479300498962</c:v>
                </c:pt>
                <c:pt idx="611">
                  <c:v>-2.6818997859954798</c:v>
                </c:pt>
                <c:pt idx="612">
                  <c:v>-2.67479300498962</c:v>
                </c:pt>
                <c:pt idx="613">
                  <c:v>-2.6687021255493102</c:v>
                </c:pt>
                <c:pt idx="614">
                  <c:v>-2.6737778186797998</c:v>
                </c:pt>
                <c:pt idx="615">
                  <c:v>-2.6808845996856601</c:v>
                </c:pt>
                <c:pt idx="616">
                  <c:v>-2.66971707344055</c:v>
                </c:pt>
                <c:pt idx="617">
                  <c:v>-2.6778385639190598</c:v>
                </c:pt>
                <c:pt idx="618">
                  <c:v>-2.6808845996856601</c:v>
                </c:pt>
                <c:pt idx="619">
                  <c:v>-2.675808191299426</c:v>
                </c:pt>
                <c:pt idx="620">
                  <c:v>-2.675808191299426</c:v>
                </c:pt>
                <c:pt idx="621">
                  <c:v>-2.67479300498962</c:v>
                </c:pt>
                <c:pt idx="622">
                  <c:v>-2.6778385639190598</c:v>
                </c:pt>
                <c:pt idx="623">
                  <c:v>-2.6808843612670898</c:v>
                </c:pt>
                <c:pt idx="624">
                  <c:v>-2.6798689365386581</c:v>
                </c:pt>
                <c:pt idx="625">
                  <c:v>-2.6717474460601802</c:v>
                </c:pt>
                <c:pt idx="626">
                  <c:v>-2.67885398864746</c:v>
                </c:pt>
                <c:pt idx="627">
                  <c:v>-2.6727626323699898</c:v>
                </c:pt>
                <c:pt idx="628">
                  <c:v>-2.6768233776092498</c:v>
                </c:pt>
                <c:pt idx="629">
                  <c:v>-2.67073249816894</c:v>
                </c:pt>
                <c:pt idx="630">
                  <c:v>-2.675808191299426</c:v>
                </c:pt>
                <c:pt idx="631">
                  <c:v>-2.6687021255493102</c:v>
                </c:pt>
                <c:pt idx="632">
                  <c:v>-2.6737778186797998</c:v>
                </c:pt>
                <c:pt idx="633">
                  <c:v>-2.6717474460601802</c:v>
                </c:pt>
                <c:pt idx="634">
                  <c:v>-2.6717474460601802</c:v>
                </c:pt>
                <c:pt idx="635">
                  <c:v>-2.6747932434082</c:v>
                </c:pt>
                <c:pt idx="636">
                  <c:v>-2.6717474460601802</c:v>
                </c:pt>
                <c:pt idx="637">
                  <c:v>-2.6717474460601802</c:v>
                </c:pt>
                <c:pt idx="638">
                  <c:v>-2.6778388023376398</c:v>
                </c:pt>
                <c:pt idx="639">
                  <c:v>-2.6727626323699898</c:v>
                </c:pt>
                <c:pt idx="640">
                  <c:v>-2.675808191299426</c:v>
                </c:pt>
                <c:pt idx="641">
                  <c:v>-2.6666722297668382</c:v>
                </c:pt>
                <c:pt idx="642">
                  <c:v>-2.67479300498962</c:v>
                </c:pt>
                <c:pt idx="643">
                  <c:v>-2.66971731185913</c:v>
                </c:pt>
                <c:pt idx="644">
                  <c:v>-2.6717474460601802</c:v>
                </c:pt>
                <c:pt idx="645">
                  <c:v>-2.6687021255493102</c:v>
                </c:pt>
                <c:pt idx="646">
                  <c:v>-2.6687023639678902</c:v>
                </c:pt>
                <c:pt idx="647">
                  <c:v>-2.6666722297668382</c:v>
                </c:pt>
                <c:pt idx="648">
                  <c:v>-2.6676869392395002</c:v>
                </c:pt>
                <c:pt idx="649">
                  <c:v>-2.6727628707885702</c:v>
                </c:pt>
                <c:pt idx="650">
                  <c:v>-2.6717474460601802</c:v>
                </c:pt>
                <c:pt idx="651">
                  <c:v>-2.6737778186797998</c:v>
                </c:pt>
                <c:pt idx="652">
                  <c:v>-2.6727626323699898</c:v>
                </c:pt>
                <c:pt idx="653">
                  <c:v>-2.675808191299426</c:v>
                </c:pt>
                <c:pt idx="654">
                  <c:v>-2.6717474460601802</c:v>
                </c:pt>
                <c:pt idx="655">
                  <c:v>-2.6727626323699898</c:v>
                </c:pt>
                <c:pt idx="656">
                  <c:v>-2.6737778186797998</c:v>
                </c:pt>
                <c:pt idx="657">
                  <c:v>-2.6676869392395002</c:v>
                </c:pt>
                <c:pt idx="658">
                  <c:v>-2.6656568050384499</c:v>
                </c:pt>
                <c:pt idx="659">
                  <c:v>-2.675808191299426</c:v>
                </c:pt>
                <c:pt idx="660">
                  <c:v>-2.6666722297668382</c:v>
                </c:pt>
                <c:pt idx="661">
                  <c:v>-2.6687021255493102</c:v>
                </c:pt>
                <c:pt idx="662">
                  <c:v>-2.67073225975036</c:v>
                </c:pt>
                <c:pt idx="663">
                  <c:v>-2.6727626323699898</c:v>
                </c:pt>
                <c:pt idx="664">
                  <c:v>-2.6717474460601802</c:v>
                </c:pt>
                <c:pt idx="665">
                  <c:v>-2.6687021255493102</c:v>
                </c:pt>
                <c:pt idx="666">
                  <c:v>-2.6666719913482591</c:v>
                </c:pt>
                <c:pt idx="667">
                  <c:v>-2.6727626323699898</c:v>
                </c:pt>
                <c:pt idx="668">
                  <c:v>-2.675808191299426</c:v>
                </c:pt>
                <c:pt idx="669">
                  <c:v>-2.6768236160278298</c:v>
                </c:pt>
                <c:pt idx="670">
                  <c:v>-2.67479300498962</c:v>
                </c:pt>
                <c:pt idx="671">
                  <c:v>-2.675808191299426</c:v>
                </c:pt>
                <c:pt idx="672">
                  <c:v>-2.6727626323699898</c:v>
                </c:pt>
                <c:pt idx="673">
                  <c:v>-2.66971707344055</c:v>
                </c:pt>
                <c:pt idx="674">
                  <c:v>-2.6717474460601802</c:v>
                </c:pt>
                <c:pt idx="675">
                  <c:v>-2.675808191299426</c:v>
                </c:pt>
                <c:pt idx="676">
                  <c:v>-2.6798691749572701</c:v>
                </c:pt>
                <c:pt idx="677">
                  <c:v>-2.67479300498962</c:v>
                </c:pt>
                <c:pt idx="678">
                  <c:v>-2.67479300498962</c:v>
                </c:pt>
                <c:pt idx="679">
                  <c:v>-2.6798691749572701</c:v>
                </c:pt>
                <c:pt idx="680">
                  <c:v>-2.66971707344055</c:v>
                </c:pt>
                <c:pt idx="681">
                  <c:v>-2.6717474460601802</c:v>
                </c:pt>
                <c:pt idx="682">
                  <c:v>-2.6676867008209202</c:v>
                </c:pt>
                <c:pt idx="683">
                  <c:v>-2.6717474460601802</c:v>
                </c:pt>
                <c:pt idx="684">
                  <c:v>-2.6636269092559801</c:v>
                </c:pt>
                <c:pt idx="685">
                  <c:v>-2.6727626323699898</c:v>
                </c:pt>
                <c:pt idx="686">
                  <c:v>-2.6717474460601802</c:v>
                </c:pt>
                <c:pt idx="687">
                  <c:v>-2.6778385639190598</c:v>
                </c:pt>
                <c:pt idx="688">
                  <c:v>-2.858843803405728</c:v>
                </c:pt>
                <c:pt idx="689">
                  <c:v>-2.5146033763885498</c:v>
                </c:pt>
                <c:pt idx="690">
                  <c:v>-2.4639961719512899</c:v>
                </c:pt>
                <c:pt idx="691">
                  <c:v>-2.456914424896238</c:v>
                </c:pt>
                <c:pt idx="692">
                  <c:v>-2.46601963043212</c:v>
                </c:pt>
                <c:pt idx="693">
                  <c:v>-2.45994901657104</c:v>
                </c:pt>
                <c:pt idx="694">
                  <c:v>-2.4589369297027499</c:v>
                </c:pt>
                <c:pt idx="695">
                  <c:v>-2.45994877815246</c:v>
                </c:pt>
                <c:pt idx="696">
                  <c:v>-2.4569141864776598</c:v>
                </c:pt>
                <c:pt idx="697">
                  <c:v>-2.4538791179656898</c:v>
                </c:pt>
                <c:pt idx="698">
                  <c:v>-2.4518551826476971</c:v>
                </c:pt>
                <c:pt idx="699">
                  <c:v>-2.4650073051452601</c:v>
                </c:pt>
                <c:pt idx="700">
                  <c:v>-2.4619722366332999</c:v>
                </c:pt>
                <c:pt idx="701">
                  <c:v>-2.45792531967163</c:v>
                </c:pt>
                <c:pt idx="702">
                  <c:v>-2.4599485397338481</c:v>
                </c:pt>
                <c:pt idx="703">
                  <c:v>-2.4619722366332999</c:v>
                </c:pt>
                <c:pt idx="704">
                  <c:v>-2.4569134712219198</c:v>
                </c:pt>
                <c:pt idx="705">
                  <c:v>-2.4629838466644198</c:v>
                </c:pt>
                <c:pt idx="706">
                  <c:v>-2.46399593353271</c:v>
                </c:pt>
                <c:pt idx="707">
                  <c:v>-2.4619729518890301</c:v>
                </c:pt>
                <c:pt idx="708">
                  <c:v>-2.45994925498962</c:v>
                </c:pt>
                <c:pt idx="709">
                  <c:v>-2.46601963043212</c:v>
                </c:pt>
                <c:pt idx="710">
                  <c:v>-2.4619727134704501</c:v>
                </c:pt>
                <c:pt idx="711">
                  <c:v>-2.4670317173004102</c:v>
                </c:pt>
                <c:pt idx="712">
                  <c:v>-2.4569139480590798</c:v>
                </c:pt>
                <c:pt idx="713">
                  <c:v>-2.4589376449584899</c:v>
                </c:pt>
                <c:pt idx="714">
                  <c:v>-2.4579257965087802</c:v>
                </c:pt>
                <c:pt idx="715">
                  <c:v>-2.4589376449584899</c:v>
                </c:pt>
                <c:pt idx="716">
                  <c:v>-2.4629848003387398</c:v>
                </c:pt>
                <c:pt idx="717">
                  <c:v>-2.4629845619201598</c:v>
                </c:pt>
                <c:pt idx="718">
                  <c:v>-2.4650082588195801</c:v>
                </c:pt>
                <c:pt idx="719">
                  <c:v>-2.4670314788818302</c:v>
                </c:pt>
                <c:pt idx="720">
                  <c:v>-2.4619729518890301</c:v>
                </c:pt>
                <c:pt idx="721">
                  <c:v>-2.4589374065399099</c:v>
                </c:pt>
                <c:pt idx="722">
                  <c:v>-2.46601963043212</c:v>
                </c:pt>
                <c:pt idx="723">
                  <c:v>-2.4609611034393302</c:v>
                </c:pt>
                <c:pt idx="724">
                  <c:v>-2.45994925498962</c:v>
                </c:pt>
                <c:pt idx="725">
                  <c:v>-2.4538793563842698</c:v>
                </c:pt>
                <c:pt idx="726">
                  <c:v>-2.4255616664886399</c:v>
                </c:pt>
                <c:pt idx="727">
                  <c:v>-2.4275836944579998</c:v>
                </c:pt>
                <c:pt idx="728">
                  <c:v>-2.4255604743957502</c:v>
                </c:pt>
                <c:pt idx="729">
                  <c:v>-2.4215164184570299</c:v>
                </c:pt>
                <c:pt idx="730">
                  <c:v>-2.4296059608459402</c:v>
                </c:pt>
                <c:pt idx="731">
                  <c:v>-2.4225270748138401</c:v>
                </c:pt>
                <c:pt idx="732">
                  <c:v>-2.4205050468444802</c:v>
                </c:pt>
                <c:pt idx="733">
                  <c:v>-2.4225270748138401</c:v>
                </c:pt>
                <c:pt idx="734">
                  <c:v>-2.4275834560394198</c:v>
                </c:pt>
                <c:pt idx="735">
                  <c:v>-2.4255607128143302</c:v>
                </c:pt>
                <c:pt idx="736">
                  <c:v>-2.4255616664886399</c:v>
                </c:pt>
                <c:pt idx="737">
                  <c:v>-2.4296059608459402</c:v>
                </c:pt>
                <c:pt idx="738">
                  <c:v>-2.4245502948760902</c:v>
                </c:pt>
                <c:pt idx="739">
                  <c:v>-2.4255611896514799</c:v>
                </c:pt>
                <c:pt idx="740">
                  <c:v>-2.4306178092956499</c:v>
                </c:pt>
                <c:pt idx="741">
                  <c:v>-2.4306178092956499</c:v>
                </c:pt>
                <c:pt idx="742">
                  <c:v>-2.42859482765197</c:v>
                </c:pt>
                <c:pt idx="743">
                  <c:v>-2.4296059608459402</c:v>
                </c:pt>
                <c:pt idx="744">
                  <c:v>-2.4275832176208398</c:v>
                </c:pt>
                <c:pt idx="745">
                  <c:v>-2.43162894248962</c:v>
                </c:pt>
                <c:pt idx="746">
                  <c:v>-2.429606199264517</c:v>
                </c:pt>
                <c:pt idx="747">
                  <c:v>-2.4205050468444802</c:v>
                </c:pt>
                <c:pt idx="748">
                  <c:v>-2.4265725612640301</c:v>
                </c:pt>
                <c:pt idx="749">
                  <c:v>-2.429606199264517</c:v>
                </c:pt>
                <c:pt idx="750">
                  <c:v>-2.4275836944579998</c:v>
                </c:pt>
                <c:pt idx="751">
                  <c:v>-2.4275839328765798</c:v>
                </c:pt>
                <c:pt idx="752">
                  <c:v>-2.4245507717132502</c:v>
                </c:pt>
                <c:pt idx="753">
                  <c:v>-2.4245500564575102</c:v>
                </c:pt>
                <c:pt idx="754">
                  <c:v>-2.4255611896514799</c:v>
                </c:pt>
                <c:pt idx="755">
                  <c:v>-2.42859482765197</c:v>
                </c:pt>
                <c:pt idx="756">
                  <c:v>-2.42353916168212</c:v>
                </c:pt>
                <c:pt idx="757">
                  <c:v>-2.4265730381011901</c:v>
                </c:pt>
                <c:pt idx="758">
                  <c:v>-2.4255609512329102</c:v>
                </c:pt>
                <c:pt idx="759">
                  <c:v>-2.4225275516510001</c:v>
                </c:pt>
                <c:pt idx="760">
                  <c:v>-2.4255611896514799</c:v>
                </c:pt>
                <c:pt idx="761">
                  <c:v>-2.43162870407104</c:v>
                </c:pt>
                <c:pt idx="762">
                  <c:v>-2.4255609512329102</c:v>
                </c:pt>
                <c:pt idx="763">
                  <c:v>-2.4306173324584899</c:v>
                </c:pt>
                <c:pt idx="764">
                  <c:v>-2.4225273132324201</c:v>
                </c:pt>
                <c:pt idx="765">
                  <c:v>-2.43162846565246</c:v>
                </c:pt>
                <c:pt idx="766">
                  <c:v>-2.432640314102156</c:v>
                </c:pt>
                <c:pt idx="767">
                  <c:v>-2.4255611896514799</c:v>
                </c:pt>
                <c:pt idx="768">
                  <c:v>-2.42859458923339</c:v>
                </c:pt>
                <c:pt idx="769">
                  <c:v>-2.4366855621337771</c:v>
                </c:pt>
                <c:pt idx="770">
                  <c:v>-2.4265727996826101</c:v>
                </c:pt>
                <c:pt idx="771">
                  <c:v>-2.4326405525207502</c:v>
                </c:pt>
                <c:pt idx="772">
                  <c:v>-2.4275851249694802</c:v>
                </c:pt>
                <c:pt idx="773">
                  <c:v>-2.4296066761016801</c:v>
                </c:pt>
                <c:pt idx="774">
                  <c:v>-2.43162846565246</c:v>
                </c:pt>
                <c:pt idx="775">
                  <c:v>-2.433650493621796</c:v>
                </c:pt>
                <c:pt idx="776">
                  <c:v>-2.42859482765197</c:v>
                </c:pt>
                <c:pt idx="777">
                  <c:v>-2.42859458923339</c:v>
                </c:pt>
                <c:pt idx="778">
                  <c:v>-2.4275834560394198</c:v>
                </c:pt>
                <c:pt idx="779">
                  <c:v>-2.43162846565246</c:v>
                </c:pt>
                <c:pt idx="780">
                  <c:v>-2.435674190521238</c:v>
                </c:pt>
                <c:pt idx="781">
                  <c:v>-2.4336512088775599</c:v>
                </c:pt>
                <c:pt idx="782">
                  <c:v>-2.43162870407104</c:v>
                </c:pt>
                <c:pt idx="783">
                  <c:v>-2.42859482765197</c:v>
                </c:pt>
                <c:pt idx="784">
                  <c:v>-2.43162894248962</c:v>
                </c:pt>
                <c:pt idx="785">
                  <c:v>-2.426572084426879</c:v>
                </c:pt>
                <c:pt idx="786">
                  <c:v>-2.4296066761016801</c:v>
                </c:pt>
                <c:pt idx="787">
                  <c:v>-2.429606199264517</c:v>
                </c:pt>
                <c:pt idx="788">
                  <c:v>-2.4265727996826101</c:v>
                </c:pt>
                <c:pt idx="789">
                  <c:v>-2.4346630573272701</c:v>
                </c:pt>
                <c:pt idx="790">
                  <c:v>-2.42859482765197</c:v>
                </c:pt>
                <c:pt idx="791">
                  <c:v>-2.431629180908196</c:v>
                </c:pt>
              </c:numCache>
            </c:numRef>
          </c:yVal>
          <c:smooth val="1"/>
        </c:ser>
        <c:ser>
          <c:idx val="1"/>
          <c:order val="1"/>
          <c:tx>
            <c:v>DOROS B1 H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Sheet5!$A$249:$A$1040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42205.821160983411</c:v>
                </c:pt>
                <c:pt idx="372">
                  <c:v>42205.821175729157</c:v>
                </c:pt>
                <c:pt idx="373">
                  <c:v>42205.821189710288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42205.821440705637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42205.825307511208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42205.825783564433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Sheet5!$C$249:$C$1040</c:f>
              <c:numCache>
                <c:formatCode>General</c:formatCode>
                <c:ptCount val="792"/>
                <c:pt idx="0">
                  <c:v>-3.0722005367278999</c:v>
                </c:pt>
                <c:pt idx="1">
                  <c:v>-3.07298254966735</c:v>
                </c:pt>
                <c:pt idx="2">
                  <c:v>-3.0712928771972599</c:v>
                </c:pt>
                <c:pt idx="3">
                  <c:v>-3.0709931850433301</c:v>
                </c:pt>
                <c:pt idx="4">
                  <c:v>-3.0689437389373699</c:v>
                </c:pt>
                <c:pt idx="5">
                  <c:v>-3.0683226585388099</c:v>
                </c:pt>
                <c:pt idx="6">
                  <c:v>-3.06339335441589</c:v>
                </c:pt>
                <c:pt idx="7">
                  <c:v>-3.0614812374114901</c:v>
                </c:pt>
                <c:pt idx="8">
                  <c:v>-3.07334208488464</c:v>
                </c:pt>
                <c:pt idx="9">
                  <c:v>-3.0810968875885001</c:v>
                </c:pt>
                <c:pt idx="10">
                  <c:v>-3.08170294761657</c:v>
                </c:pt>
                <c:pt idx="11">
                  <c:v>-3.08198761940002</c:v>
                </c:pt>
                <c:pt idx="12">
                  <c:v>-3.0792748928070002</c:v>
                </c:pt>
                <c:pt idx="13">
                  <c:v>-3.0750417709350502</c:v>
                </c:pt>
                <c:pt idx="14">
                  <c:v>-3.0717308521270699</c:v>
                </c:pt>
                <c:pt idx="15">
                  <c:v>-3.0696535110473602</c:v>
                </c:pt>
                <c:pt idx="16">
                  <c:v>-3.0714311599731401</c:v>
                </c:pt>
                <c:pt idx="17">
                  <c:v>-3.0747327804565399</c:v>
                </c:pt>
                <c:pt idx="18">
                  <c:v>-3.075555324554438</c:v>
                </c:pt>
                <c:pt idx="19">
                  <c:v>-3.0775594711303702</c:v>
                </c:pt>
                <c:pt idx="20">
                  <c:v>-3.0812909603118799</c:v>
                </c:pt>
                <c:pt idx="21">
                  <c:v>-3.0848710536956698</c:v>
                </c:pt>
                <c:pt idx="22">
                  <c:v>-3.0851743221282901</c:v>
                </c:pt>
                <c:pt idx="23">
                  <c:v>-3.0800602436065598</c:v>
                </c:pt>
                <c:pt idx="24">
                  <c:v>-3.0782198905944802</c:v>
                </c:pt>
                <c:pt idx="25">
                  <c:v>-3.0777893066406201</c:v>
                </c:pt>
                <c:pt idx="26">
                  <c:v>-3.0760030746459899</c:v>
                </c:pt>
                <c:pt idx="27">
                  <c:v>-3.0743410587310702</c:v>
                </c:pt>
                <c:pt idx="28">
                  <c:v>-3.072007417678817</c:v>
                </c:pt>
                <c:pt idx="29">
                  <c:v>-3.072492361068718</c:v>
                </c:pt>
                <c:pt idx="30">
                  <c:v>-3.0720160007476802</c:v>
                </c:pt>
                <c:pt idx="31">
                  <c:v>-3.072546720504759</c:v>
                </c:pt>
                <c:pt idx="32">
                  <c:v>-3.06962919235229</c:v>
                </c:pt>
                <c:pt idx="33">
                  <c:v>-3.0707650184631299</c:v>
                </c:pt>
                <c:pt idx="34">
                  <c:v>-3.07060551643371</c:v>
                </c:pt>
                <c:pt idx="35">
                  <c:v>-3.06983423233032</c:v>
                </c:pt>
                <c:pt idx="36">
                  <c:v>-3.06777691841125</c:v>
                </c:pt>
                <c:pt idx="37">
                  <c:v>-3.0703353881835902</c:v>
                </c:pt>
                <c:pt idx="38">
                  <c:v>-3.06939244270324</c:v>
                </c:pt>
                <c:pt idx="39">
                  <c:v>-3.0699291229247998</c:v>
                </c:pt>
                <c:pt idx="40">
                  <c:v>-3.072148799896238</c:v>
                </c:pt>
                <c:pt idx="41">
                  <c:v>-3.0697371959686199</c:v>
                </c:pt>
                <c:pt idx="42">
                  <c:v>-3.06884694099426</c:v>
                </c:pt>
                <c:pt idx="43">
                  <c:v>-3.06911969184875</c:v>
                </c:pt>
                <c:pt idx="44">
                  <c:v>-3.0675129890441801</c:v>
                </c:pt>
                <c:pt idx="45">
                  <c:v>-3.06820487976074</c:v>
                </c:pt>
                <c:pt idx="46">
                  <c:v>-3.06550073623657</c:v>
                </c:pt>
                <c:pt idx="47">
                  <c:v>-3.0701403617858798</c:v>
                </c:pt>
                <c:pt idx="48">
                  <c:v>-3.0700428485870299</c:v>
                </c:pt>
                <c:pt idx="49">
                  <c:v>-3.072218179702737</c:v>
                </c:pt>
                <c:pt idx="50">
                  <c:v>-3.0718097686767498</c:v>
                </c:pt>
                <c:pt idx="51">
                  <c:v>-3.0745370388031001</c:v>
                </c:pt>
                <c:pt idx="52">
                  <c:v>-3.0687150955200102</c:v>
                </c:pt>
                <c:pt idx="53">
                  <c:v>-3.0688667297363201</c:v>
                </c:pt>
                <c:pt idx="54">
                  <c:v>-3.0695497989654501</c:v>
                </c:pt>
                <c:pt idx="55">
                  <c:v>-3.0678696632385201</c:v>
                </c:pt>
                <c:pt idx="56">
                  <c:v>-3.0691680908203098</c:v>
                </c:pt>
                <c:pt idx="57">
                  <c:v>-3.06673240661621</c:v>
                </c:pt>
                <c:pt idx="58">
                  <c:v>-3.06664586067199</c:v>
                </c:pt>
                <c:pt idx="59">
                  <c:v>-3.0670645236968901</c:v>
                </c:pt>
                <c:pt idx="60">
                  <c:v>-3.07098984718322</c:v>
                </c:pt>
                <c:pt idx="61">
                  <c:v>-3.0838088989257799</c:v>
                </c:pt>
                <c:pt idx="62">
                  <c:v>-3.08610963821411</c:v>
                </c:pt>
                <c:pt idx="63">
                  <c:v>-3.0871376991271902</c:v>
                </c:pt>
                <c:pt idx="64">
                  <c:v>-3.0858201980590798</c:v>
                </c:pt>
                <c:pt idx="65">
                  <c:v>-3.0802750587463299</c:v>
                </c:pt>
                <c:pt idx="66">
                  <c:v>-3.0793704986572199</c:v>
                </c:pt>
                <c:pt idx="67">
                  <c:v>-3.0788588523864702</c:v>
                </c:pt>
                <c:pt idx="68">
                  <c:v>-3.079642534255977</c:v>
                </c:pt>
                <c:pt idx="69">
                  <c:v>-3.0837433338165199</c:v>
                </c:pt>
                <c:pt idx="70">
                  <c:v>-3.0797433853149401</c:v>
                </c:pt>
                <c:pt idx="71">
                  <c:v>-3.08285236358642</c:v>
                </c:pt>
                <c:pt idx="72">
                  <c:v>-3.079382419586179</c:v>
                </c:pt>
                <c:pt idx="73">
                  <c:v>-3.07778716087341</c:v>
                </c:pt>
                <c:pt idx="74">
                  <c:v>-3.0777370929718</c:v>
                </c:pt>
                <c:pt idx="75">
                  <c:v>-3.0759749412536599</c:v>
                </c:pt>
                <c:pt idx="76">
                  <c:v>-3.075870990753157</c:v>
                </c:pt>
                <c:pt idx="77">
                  <c:v>-3.0782368183135902</c:v>
                </c:pt>
                <c:pt idx="78">
                  <c:v>-3.0730807781219398</c:v>
                </c:pt>
                <c:pt idx="79">
                  <c:v>-3.07834601402282</c:v>
                </c:pt>
                <c:pt idx="80">
                  <c:v>-3.0822501182556099</c:v>
                </c:pt>
                <c:pt idx="81">
                  <c:v>-3.07929134368896</c:v>
                </c:pt>
                <c:pt idx="82">
                  <c:v>-3.0781259536743102</c:v>
                </c:pt>
                <c:pt idx="83">
                  <c:v>-3.0798983573913499</c:v>
                </c:pt>
                <c:pt idx="84">
                  <c:v>-3.1380722522735498</c:v>
                </c:pt>
                <c:pt idx="85">
                  <c:v>-3.1549179553985498</c:v>
                </c:pt>
                <c:pt idx="86">
                  <c:v>-3.152308464050277</c:v>
                </c:pt>
                <c:pt idx="87">
                  <c:v>-3.1543049812316801</c:v>
                </c:pt>
                <c:pt idx="88">
                  <c:v>-3.1549043655395499</c:v>
                </c:pt>
                <c:pt idx="89">
                  <c:v>-3.1537065505981401</c:v>
                </c:pt>
                <c:pt idx="90">
                  <c:v>-3.152804613113398</c:v>
                </c:pt>
                <c:pt idx="91">
                  <c:v>-3.1543312072753902</c:v>
                </c:pt>
                <c:pt idx="92">
                  <c:v>-3.1553206443786599</c:v>
                </c:pt>
                <c:pt idx="93">
                  <c:v>-3.1523132324218701</c:v>
                </c:pt>
                <c:pt idx="94">
                  <c:v>-3.1507830619811998</c:v>
                </c:pt>
                <c:pt idx="95">
                  <c:v>-3.15208411216735</c:v>
                </c:pt>
                <c:pt idx="96">
                  <c:v>-3.1489157676696702</c:v>
                </c:pt>
                <c:pt idx="97">
                  <c:v>-3.1505427360534601</c:v>
                </c:pt>
                <c:pt idx="98">
                  <c:v>-3.1474292278289702</c:v>
                </c:pt>
                <c:pt idx="99">
                  <c:v>-3.14867663383483</c:v>
                </c:pt>
                <c:pt idx="100">
                  <c:v>-3.1496841907501198</c:v>
                </c:pt>
                <c:pt idx="101">
                  <c:v>-3.1474928855895898</c:v>
                </c:pt>
                <c:pt idx="102">
                  <c:v>-3.1475408077239901</c:v>
                </c:pt>
                <c:pt idx="103">
                  <c:v>-3.15062260627746</c:v>
                </c:pt>
                <c:pt idx="104">
                  <c:v>-3.1495680809020898</c:v>
                </c:pt>
                <c:pt idx="105">
                  <c:v>-3.14921522140502</c:v>
                </c:pt>
                <c:pt idx="106">
                  <c:v>-3.1501758098602202</c:v>
                </c:pt>
                <c:pt idx="107">
                  <c:v>-3.15299344062805</c:v>
                </c:pt>
                <c:pt idx="108">
                  <c:v>-3.15220975875854</c:v>
                </c:pt>
                <c:pt idx="109">
                  <c:v>-3.16141486167907</c:v>
                </c:pt>
                <c:pt idx="110">
                  <c:v>-3.1666984558105402</c:v>
                </c:pt>
                <c:pt idx="111">
                  <c:v>-3.1701066493988002</c:v>
                </c:pt>
                <c:pt idx="112">
                  <c:v>-3.1657474040985099</c:v>
                </c:pt>
                <c:pt idx="113">
                  <c:v>-3.1642787456512398</c:v>
                </c:pt>
                <c:pt idx="114">
                  <c:v>-3.1720809936523402</c:v>
                </c:pt>
                <c:pt idx="115">
                  <c:v>-3.2340734004974299</c:v>
                </c:pt>
                <c:pt idx="116">
                  <c:v>-3.2380440235137771</c:v>
                </c:pt>
                <c:pt idx="117">
                  <c:v>-3.24008584022521</c:v>
                </c:pt>
                <c:pt idx="118">
                  <c:v>-3.2406654357910099</c:v>
                </c:pt>
                <c:pt idx="119">
                  <c:v>-3.2391338348388601</c:v>
                </c:pt>
                <c:pt idx="120">
                  <c:v>-3.2352170944213801</c:v>
                </c:pt>
                <c:pt idx="121">
                  <c:v>-3.23643827438354</c:v>
                </c:pt>
                <c:pt idx="122">
                  <c:v>-3.2398889064788761</c:v>
                </c:pt>
                <c:pt idx="123">
                  <c:v>-3.2373738288879301</c:v>
                </c:pt>
                <c:pt idx="124">
                  <c:v>-3.23943567276</c:v>
                </c:pt>
                <c:pt idx="125">
                  <c:v>-3.2409627437591499</c:v>
                </c:pt>
                <c:pt idx="126">
                  <c:v>-3.2401108741760201</c:v>
                </c:pt>
                <c:pt idx="127">
                  <c:v>-3.2382540702819802</c:v>
                </c:pt>
                <c:pt idx="128">
                  <c:v>-3.2380743026733398</c:v>
                </c:pt>
                <c:pt idx="129">
                  <c:v>-3.2376072406768799</c:v>
                </c:pt>
                <c:pt idx="130">
                  <c:v>-3.23769187927246</c:v>
                </c:pt>
                <c:pt idx="131">
                  <c:v>-3.2392604351043701</c:v>
                </c:pt>
                <c:pt idx="132">
                  <c:v>-3.2384831905364901</c:v>
                </c:pt>
                <c:pt idx="133">
                  <c:v>-3.23388171195983</c:v>
                </c:pt>
                <c:pt idx="134">
                  <c:v>-3.2372243404388401</c:v>
                </c:pt>
                <c:pt idx="135">
                  <c:v>-3.2380142211914</c:v>
                </c:pt>
                <c:pt idx="136">
                  <c:v>-3.2382283210754301</c:v>
                </c:pt>
                <c:pt idx="137">
                  <c:v>-3.2388837337493799</c:v>
                </c:pt>
                <c:pt idx="138">
                  <c:v>-3.23649549484252</c:v>
                </c:pt>
                <c:pt idx="139">
                  <c:v>-3.23792123794555</c:v>
                </c:pt>
                <c:pt idx="140">
                  <c:v>-3.23763751983642</c:v>
                </c:pt>
                <c:pt idx="141">
                  <c:v>-3.23363161087036</c:v>
                </c:pt>
                <c:pt idx="142">
                  <c:v>-3.2375288009643501</c:v>
                </c:pt>
                <c:pt idx="143">
                  <c:v>-3.2354950904846098</c:v>
                </c:pt>
                <c:pt idx="144">
                  <c:v>-3.2344439029693599</c:v>
                </c:pt>
                <c:pt idx="145">
                  <c:v>-3.24174857139587</c:v>
                </c:pt>
                <c:pt idx="146">
                  <c:v>-3.2850785255432098</c:v>
                </c:pt>
                <c:pt idx="147">
                  <c:v>-3.3023593425750701</c:v>
                </c:pt>
                <c:pt idx="148">
                  <c:v>-3.30958676338195</c:v>
                </c:pt>
                <c:pt idx="149">
                  <c:v>-3.309700489044177</c:v>
                </c:pt>
                <c:pt idx="150">
                  <c:v>-3.3118097782135001</c:v>
                </c:pt>
                <c:pt idx="151">
                  <c:v>-3.3037362098693799</c:v>
                </c:pt>
                <c:pt idx="152">
                  <c:v>-3.3022668361663801</c:v>
                </c:pt>
                <c:pt idx="153">
                  <c:v>-3.3013243675231898</c:v>
                </c:pt>
                <c:pt idx="154">
                  <c:v>-3.3001017570495601</c:v>
                </c:pt>
                <c:pt idx="155">
                  <c:v>-3.2969121932983381</c:v>
                </c:pt>
                <c:pt idx="156">
                  <c:v>-3.2920725345611501</c:v>
                </c:pt>
                <c:pt idx="157">
                  <c:v>-3.2941622734069802</c:v>
                </c:pt>
                <c:pt idx="158">
                  <c:v>-3.2922096252441371</c:v>
                </c:pt>
                <c:pt idx="159">
                  <c:v>-3.2923815250396702</c:v>
                </c:pt>
                <c:pt idx="160">
                  <c:v>-3.2938952445983798</c:v>
                </c:pt>
                <c:pt idx="161">
                  <c:v>-3.2918384075164702</c:v>
                </c:pt>
                <c:pt idx="162">
                  <c:v>-3.2920899391174299</c:v>
                </c:pt>
                <c:pt idx="163">
                  <c:v>-3.2891354560852002</c:v>
                </c:pt>
                <c:pt idx="164">
                  <c:v>-3.2908480167388761</c:v>
                </c:pt>
                <c:pt idx="165">
                  <c:v>-3.291905403137199</c:v>
                </c:pt>
                <c:pt idx="166">
                  <c:v>-3.2903563976287802</c:v>
                </c:pt>
                <c:pt idx="167">
                  <c:v>-3.2900173664093</c:v>
                </c:pt>
                <c:pt idx="168">
                  <c:v>-3.29014921188354</c:v>
                </c:pt>
                <c:pt idx="169">
                  <c:v>-3.2904250621795601</c:v>
                </c:pt>
                <c:pt idx="170">
                  <c:v>-3.2891943454742401</c:v>
                </c:pt>
                <c:pt idx="171">
                  <c:v>-3.2866299152374201</c:v>
                </c:pt>
                <c:pt idx="172">
                  <c:v>-3.2901184558868399</c:v>
                </c:pt>
                <c:pt idx="173">
                  <c:v>-3.2906224727630602</c:v>
                </c:pt>
                <c:pt idx="174">
                  <c:v>-3.2947227954864502</c:v>
                </c:pt>
                <c:pt idx="175">
                  <c:v>-3.2940497398376398</c:v>
                </c:pt>
                <c:pt idx="176">
                  <c:v>-3.29118800163269</c:v>
                </c:pt>
                <c:pt idx="177">
                  <c:v>-3.3084506988525302</c:v>
                </c:pt>
                <c:pt idx="178">
                  <c:v>-3.30486965179443</c:v>
                </c:pt>
                <c:pt idx="179">
                  <c:v>-3.3045735359191801</c:v>
                </c:pt>
                <c:pt idx="180">
                  <c:v>-3.3087899684906001</c:v>
                </c:pt>
                <c:pt idx="181">
                  <c:v>-3.3073668479919398</c:v>
                </c:pt>
                <c:pt idx="182">
                  <c:v>-3.3075876235961901</c:v>
                </c:pt>
                <c:pt idx="183">
                  <c:v>-3.3093016147613499</c:v>
                </c:pt>
                <c:pt idx="184">
                  <c:v>-3.3080747127532901</c:v>
                </c:pt>
                <c:pt idx="185">
                  <c:v>-3.30833745002746</c:v>
                </c:pt>
                <c:pt idx="186">
                  <c:v>-3.3073716163635201</c:v>
                </c:pt>
                <c:pt idx="187">
                  <c:v>-3.308909893035878</c:v>
                </c:pt>
                <c:pt idx="188">
                  <c:v>-3.30632328987121</c:v>
                </c:pt>
                <c:pt idx="189">
                  <c:v>-3.30381035804748</c:v>
                </c:pt>
                <c:pt idx="190">
                  <c:v>-3.3029789924621502</c:v>
                </c:pt>
                <c:pt idx="191">
                  <c:v>-3.3093080520629798</c:v>
                </c:pt>
                <c:pt idx="192">
                  <c:v>-3.3217029571533199</c:v>
                </c:pt>
                <c:pt idx="193">
                  <c:v>-3.320446014404276</c:v>
                </c:pt>
                <c:pt idx="194">
                  <c:v>-3.3206551074981561</c:v>
                </c:pt>
                <c:pt idx="195">
                  <c:v>-3.316503524780257</c:v>
                </c:pt>
                <c:pt idx="196">
                  <c:v>-3.3138632774353001</c:v>
                </c:pt>
                <c:pt idx="197">
                  <c:v>-3.31119680404663</c:v>
                </c:pt>
                <c:pt idx="198">
                  <c:v>-3.310854911804177</c:v>
                </c:pt>
                <c:pt idx="199">
                  <c:v>-3.30957007408142</c:v>
                </c:pt>
                <c:pt idx="200">
                  <c:v>-3.31087303161621</c:v>
                </c:pt>
                <c:pt idx="201">
                  <c:v>-3.3170201778411799</c:v>
                </c:pt>
                <c:pt idx="202">
                  <c:v>-3.31496858596801</c:v>
                </c:pt>
                <c:pt idx="203">
                  <c:v>-3.3135757446289</c:v>
                </c:pt>
                <c:pt idx="204">
                  <c:v>-3.31424760818481</c:v>
                </c:pt>
                <c:pt idx="205">
                  <c:v>-3.3139829635620099</c:v>
                </c:pt>
                <c:pt idx="206">
                  <c:v>-3.31096339225769</c:v>
                </c:pt>
                <c:pt idx="207">
                  <c:v>-3.3110032081603999</c:v>
                </c:pt>
                <c:pt idx="208">
                  <c:v>-3.3112549781799299</c:v>
                </c:pt>
                <c:pt idx="209">
                  <c:v>-3.3090922832489</c:v>
                </c:pt>
                <c:pt idx="210">
                  <c:v>-3.3077974319457999</c:v>
                </c:pt>
                <c:pt idx="211">
                  <c:v>-3.3069889545440581</c:v>
                </c:pt>
                <c:pt idx="212">
                  <c:v>-3.3083579540252601</c:v>
                </c:pt>
                <c:pt idx="213">
                  <c:v>-3.309145927429177</c:v>
                </c:pt>
                <c:pt idx="214">
                  <c:v>-3.30783820152282</c:v>
                </c:pt>
                <c:pt idx="215">
                  <c:v>-3.307159423828117</c:v>
                </c:pt>
                <c:pt idx="216">
                  <c:v>-3.3077123165130602</c:v>
                </c:pt>
                <c:pt idx="217">
                  <c:v>-3.30731129646301</c:v>
                </c:pt>
                <c:pt idx="218">
                  <c:v>-3.3059153556823699</c:v>
                </c:pt>
                <c:pt idx="219">
                  <c:v>-3.3052966594696001</c:v>
                </c:pt>
                <c:pt idx="220">
                  <c:v>-3.3133263587951598</c:v>
                </c:pt>
                <c:pt idx="221">
                  <c:v>-3.3142437934875391</c:v>
                </c:pt>
                <c:pt idx="222">
                  <c:v>-3.3163833618164</c:v>
                </c:pt>
                <c:pt idx="223">
                  <c:v>-3.3109762668609601</c:v>
                </c:pt>
                <c:pt idx="224">
                  <c:v>-3.3145170211791899</c:v>
                </c:pt>
                <c:pt idx="225">
                  <c:v>-3.31310606002807</c:v>
                </c:pt>
                <c:pt idx="226">
                  <c:v>-3.3118362426757799</c:v>
                </c:pt>
                <c:pt idx="227">
                  <c:v>-3.3137507438659601</c:v>
                </c:pt>
                <c:pt idx="228">
                  <c:v>-3.3148503303527761</c:v>
                </c:pt>
                <c:pt idx="229">
                  <c:v>-3.314697265625</c:v>
                </c:pt>
                <c:pt idx="230">
                  <c:v>-3.31363701820373</c:v>
                </c:pt>
                <c:pt idx="231">
                  <c:v>-3.31114554405212</c:v>
                </c:pt>
                <c:pt idx="232">
                  <c:v>-3.3140397071838299</c:v>
                </c:pt>
                <c:pt idx="233">
                  <c:v>-3.3130600452422998</c:v>
                </c:pt>
                <c:pt idx="234">
                  <c:v>-3.3140270709991402</c:v>
                </c:pt>
                <c:pt idx="235">
                  <c:v>-3.324265956878659</c:v>
                </c:pt>
                <c:pt idx="236">
                  <c:v>-3.3256683349609171</c:v>
                </c:pt>
                <c:pt idx="237">
                  <c:v>-3.3300704956054581</c:v>
                </c:pt>
                <c:pt idx="238">
                  <c:v>-3.3318638801574698</c:v>
                </c:pt>
                <c:pt idx="239">
                  <c:v>-3.3323709964751971</c:v>
                </c:pt>
                <c:pt idx="240">
                  <c:v>-3.331489801406859</c:v>
                </c:pt>
                <c:pt idx="241">
                  <c:v>-3.335948705673196</c:v>
                </c:pt>
                <c:pt idx="242">
                  <c:v>-3.335612297058097</c:v>
                </c:pt>
                <c:pt idx="243">
                  <c:v>-3.3303005695343</c:v>
                </c:pt>
                <c:pt idx="244">
                  <c:v>-3.32936692237854</c:v>
                </c:pt>
                <c:pt idx="245">
                  <c:v>-3.3286290168762198</c:v>
                </c:pt>
                <c:pt idx="246">
                  <c:v>-3.3266646862029989</c:v>
                </c:pt>
                <c:pt idx="247">
                  <c:v>-3.3292710781097399</c:v>
                </c:pt>
                <c:pt idx="248">
                  <c:v>-3.3253245353698699</c:v>
                </c:pt>
                <c:pt idx="249">
                  <c:v>-3.3295233249664302</c:v>
                </c:pt>
                <c:pt idx="250">
                  <c:v>-3.3295099735260001</c:v>
                </c:pt>
                <c:pt idx="251">
                  <c:v>-3.327558994293196</c:v>
                </c:pt>
                <c:pt idx="252">
                  <c:v>-3.32691001892089</c:v>
                </c:pt>
                <c:pt idx="253">
                  <c:v>-3.32336354255676</c:v>
                </c:pt>
                <c:pt idx="254">
                  <c:v>-3.3218398094177202</c:v>
                </c:pt>
                <c:pt idx="255">
                  <c:v>-3.3236093521118102</c:v>
                </c:pt>
                <c:pt idx="256">
                  <c:v>-3.3266828060150102</c:v>
                </c:pt>
                <c:pt idx="257">
                  <c:v>-3.32313752174377</c:v>
                </c:pt>
                <c:pt idx="258">
                  <c:v>-3.3241496086120601</c:v>
                </c:pt>
                <c:pt idx="259">
                  <c:v>-3.3244702816009499</c:v>
                </c:pt>
                <c:pt idx="260">
                  <c:v>-3.3179962635040199</c:v>
                </c:pt>
                <c:pt idx="261">
                  <c:v>-3.316550016403176</c:v>
                </c:pt>
                <c:pt idx="262">
                  <c:v>-3.3171529769897381</c:v>
                </c:pt>
                <c:pt idx="263">
                  <c:v>-3.3146092891693102</c:v>
                </c:pt>
                <c:pt idx="264">
                  <c:v>-3.3123371601104701</c:v>
                </c:pt>
                <c:pt idx="265">
                  <c:v>-3.3069181442260702</c:v>
                </c:pt>
                <c:pt idx="266">
                  <c:v>-3.3109092712402299</c:v>
                </c:pt>
                <c:pt idx="267">
                  <c:v>-3.3108029365539182</c:v>
                </c:pt>
                <c:pt idx="268">
                  <c:v>-3.3086898326873699</c:v>
                </c:pt>
                <c:pt idx="269">
                  <c:v>-3.3087837696075399</c:v>
                </c:pt>
                <c:pt idx="270">
                  <c:v>-3.31111717224121</c:v>
                </c:pt>
                <c:pt idx="271">
                  <c:v>-3.3105592727661102</c:v>
                </c:pt>
                <c:pt idx="272">
                  <c:v>-3.312089920043916</c:v>
                </c:pt>
                <c:pt idx="273">
                  <c:v>-3.3110280036926181</c:v>
                </c:pt>
                <c:pt idx="274">
                  <c:v>-3.311092615127559</c:v>
                </c:pt>
                <c:pt idx="275">
                  <c:v>-3.3096930980682302</c:v>
                </c:pt>
                <c:pt idx="276">
                  <c:v>-3.311745643615716</c:v>
                </c:pt>
                <c:pt idx="277">
                  <c:v>-3.3103578090667698</c:v>
                </c:pt>
                <c:pt idx="278">
                  <c:v>-3.3100297451019198</c:v>
                </c:pt>
                <c:pt idx="279">
                  <c:v>-3.3074140548706001</c:v>
                </c:pt>
                <c:pt idx="280">
                  <c:v>-3.3083293437957701</c:v>
                </c:pt>
                <c:pt idx="281">
                  <c:v>-3.309645414352397</c:v>
                </c:pt>
                <c:pt idx="282">
                  <c:v>-3.30754494667053</c:v>
                </c:pt>
                <c:pt idx="283">
                  <c:v>-3.30930471420288</c:v>
                </c:pt>
                <c:pt idx="284">
                  <c:v>-3.3090903759002601</c:v>
                </c:pt>
                <c:pt idx="285">
                  <c:v>-3.31041407585144</c:v>
                </c:pt>
                <c:pt idx="286">
                  <c:v>-3.31192851066589</c:v>
                </c:pt>
                <c:pt idx="287">
                  <c:v>-3.3102562427520699</c:v>
                </c:pt>
                <c:pt idx="288">
                  <c:v>-3.309229373931879</c:v>
                </c:pt>
                <c:pt idx="289">
                  <c:v>-3.3107111454010001</c:v>
                </c:pt>
                <c:pt idx="290">
                  <c:v>-3.3088719844818102</c:v>
                </c:pt>
                <c:pt idx="291">
                  <c:v>-3.3076989650726301</c:v>
                </c:pt>
                <c:pt idx="292">
                  <c:v>-3.306299209594719</c:v>
                </c:pt>
                <c:pt idx="293">
                  <c:v>-3.3111865520477202</c:v>
                </c:pt>
                <c:pt idx="294">
                  <c:v>-3.30966925621032</c:v>
                </c:pt>
                <c:pt idx="295">
                  <c:v>-3.3097910881042401</c:v>
                </c:pt>
                <c:pt idx="296">
                  <c:v>-3.30886554718017</c:v>
                </c:pt>
                <c:pt idx="297">
                  <c:v>-3.3077833652496298</c:v>
                </c:pt>
                <c:pt idx="298">
                  <c:v>-3.30753421783447</c:v>
                </c:pt>
                <c:pt idx="299">
                  <c:v>-3.31056356430053</c:v>
                </c:pt>
                <c:pt idx="300">
                  <c:v>-3.3107001781463601</c:v>
                </c:pt>
                <c:pt idx="301">
                  <c:v>-3.3085579872131299</c:v>
                </c:pt>
                <c:pt idx="302">
                  <c:v>-3.310614109039276</c:v>
                </c:pt>
                <c:pt idx="303">
                  <c:v>-3.3077476024627601</c:v>
                </c:pt>
                <c:pt idx="304">
                  <c:v>-3.3131396770477202</c:v>
                </c:pt>
                <c:pt idx="305">
                  <c:v>-3.30775547027587</c:v>
                </c:pt>
                <c:pt idx="306">
                  <c:v>-3.3120570182800191</c:v>
                </c:pt>
                <c:pt idx="307">
                  <c:v>-3.3106772899627601</c:v>
                </c:pt>
                <c:pt idx="308">
                  <c:v>-3.3080785274505602</c:v>
                </c:pt>
                <c:pt idx="309">
                  <c:v>-3.3086981773376398</c:v>
                </c:pt>
                <c:pt idx="310">
                  <c:v>-3.30719566345214</c:v>
                </c:pt>
                <c:pt idx="311">
                  <c:v>-3.3072986602783199</c:v>
                </c:pt>
                <c:pt idx="312">
                  <c:v>-3.30793905258178</c:v>
                </c:pt>
                <c:pt idx="313">
                  <c:v>-3.3090968132018999</c:v>
                </c:pt>
                <c:pt idx="314">
                  <c:v>-3.30971932411193</c:v>
                </c:pt>
                <c:pt idx="315">
                  <c:v>-3.310477495193477</c:v>
                </c:pt>
                <c:pt idx="316">
                  <c:v>-3.3122622966766171</c:v>
                </c:pt>
                <c:pt idx="317">
                  <c:v>-3.3105053901672301</c:v>
                </c:pt>
                <c:pt idx="318">
                  <c:v>-3.3115801811218191</c:v>
                </c:pt>
                <c:pt idx="319">
                  <c:v>-3.3098347187042201</c:v>
                </c:pt>
                <c:pt idx="320">
                  <c:v>-3.3071627616882302</c:v>
                </c:pt>
                <c:pt idx="321">
                  <c:v>-3.3112225532531561</c:v>
                </c:pt>
                <c:pt idx="322">
                  <c:v>-3.3127343654632502</c:v>
                </c:pt>
                <c:pt idx="323">
                  <c:v>-3.3122892379760702</c:v>
                </c:pt>
                <c:pt idx="324">
                  <c:v>-3.311686992645257</c:v>
                </c:pt>
                <c:pt idx="325">
                  <c:v>-3.3136847019195499</c:v>
                </c:pt>
                <c:pt idx="326">
                  <c:v>-3.3088629245757679</c:v>
                </c:pt>
                <c:pt idx="327">
                  <c:v>-3.3112037181854199</c:v>
                </c:pt>
                <c:pt idx="328">
                  <c:v>-3.3151104450225799</c:v>
                </c:pt>
                <c:pt idx="329">
                  <c:v>-3.313241004943837</c:v>
                </c:pt>
                <c:pt idx="330">
                  <c:v>-3.3123495578765798</c:v>
                </c:pt>
                <c:pt idx="331">
                  <c:v>-3.3156468868255571</c:v>
                </c:pt>
                <c:pt idx="332">
                  <c:v>-3.3158440589904701</c:v>
                </c:pt>
                <c:pt idx="333">
                  <c:v>-3.3162932395934961</c:v>
                </c:pt>
                <c:pt idx="334">
                  <c:v>-3.3179373741149898</c:v>
                </c:pt>
                <c:pt idx="335">
                  <c:v>-3.3156588077544971</c:v>
                </c:pt>
                <c:pt idx="336">
                  <c:v>-3.3137128353118781</c:v>
                </c:pt>
                <c:pt idx="337">
                  <c:v>-3.310547113418556</c:v>
                </c:pt>
                <c:pt idx="338">
                  <c:v>-3.3089892864227202</c:v>
                </c:pt>
                <c:pt idx="339">
                  <c:v>-3.31332230567932</c:v>
                </c:pt>
                <c:pt idx="340">
                  <c:v>-3.311683893203698</c:v>
                </c:pt>
                <c:pt idx="341">
                  <c:v>-3.310549974441519</c:v>
                </c:pt>
                <c:pt idx="342">
                  <c:v>-3.3098399639129599</c:v>
                </c:pt>
                <c:pt idx="343">
                  <c:v>-3.310216426849359</c:v>
                </c:pt>
                <c:pt idx="344">
                  <c:v>-3.3121922016143799</c:v>
                </c:pt>
                <c:pt idx="345">
                  <c:v>-3.3149433135985982</c:v>
                </c:pt>
                <c:pt idx="346">
                  <c:v>-3.312441825866677</c:v>
                </c:pt>
                <c:pt idx="347">
                  <c:v>-3.3145227432250901</c:v>
                </c:pt>
                <c:pt idx="348">
                  <c:v>-3.3132247924804599</c:v>
                </c:pt>
                <c:pt idx="349">
                  <c:v>-3.3115537166595401</c:v>
                </c:pt>
                <c:pt idx="350">
                  <c:v>-3.3130207061767498</c:v>
                </c:pt>
                <c:pt idx="351">
                  <c:v>-3.3156721591949361</c:v>
                </c:pt>
                <c:pt idx="352">
                  <c:v>-3.3180546760559002</c:v>
                </c:pt>
                <c:pt idx="353">
                  <c:v>-3.31224489212036</c:v>
                </c:pt>
                <c:pt idx="354">
                  <c:v>-3.311052799224818</c:v>
                </c:pt>
                <c:pt idx="355">
                  <c:v>-3.3141813278198202</c:v>
                </c:pt>
                <c:pt idx="356">
                  <c:v>-3.3108289241790381</c:v>
                </c:pt>
                <c:pt idx="357">
                  <c:v>-3.3115568161010702</c:v>
                </c:pt>
                <c:pt idx="358">
                  <c:v>-3.3128340244293191</c:v>
                </c:pt>
                <c:pt idx="359">
                  <c:v>-3.3129916191100981</c:v>
                </c:pt>
                <c:pt idx="360">
                  <c:v>-3.3145878314971902</c:v>
                </c:pt>
                <c:pt idx="361">
                  <c:v>-3.3136849403381299</c:v>
                </c:pt>
                <c:pt idx="362">
                  <c:v>-3.31101965904235</c:v>
                </c:pt>
                <c:pt idx="363">
                  <c:v>-3.3162422180175701</c:v>
                </c:pt>
                <c:pt idx="364">
                  <c:v>-3.31192851066589</c:v>
                </c:pt>
                <c:pt idx="365">
                  <c:v>-3.3127453327178582</c:v>
                </c:pt>
                <c:pt idx="366">
                  <c:v>-3.3149156570434499</c:v>
                </c:pt>
                <c:pt idx="367">
                  <c:v>-3.3114883899688379</c:v>
                </c:pt>
                <c:pt idx="368">
                  <c:v>-3.3137652873992902</c:v>
                </c:pt>
                <c:pt idx="369">
                  <c:v>-3.315049409866317</c:v>
                </c:pt>
                <c:pt idx="370">
                  <c:v>-3.3115351200103702</c:v>
                </c:pt>
                <c:pt idx="371">
                  <c:v>-3.3122029304503982</c:v>
                </c:pt>
                <c:pt idx="372">
                  <c:v>-3.311658859252919</c:v>
                </c:pt>
                <c:pt idx="373">
                  <c:v>-3.3103578090667698</c:v>
                </c:pt>
                <c:pt idx="374">
                  <c:v>-3.3116650581359801</c:v>
                </c:pt>
                <c:pt idx="375">
                  <c:v>-3.3122019767761191</c:v>
                </c:pt>
                <c:pt idx="376">
                  <c:v>-3.3143298625946001</c:v>
                </c:pt>
                <c:pt idx="377">
                  <c:v>-3.3125061988830371</c:v>
                </c:pt>
                <c:pt idx="378">
                  <c:v>-3.3108365535735991</c:v>
                </c:pt>
                <c:pt idx="379">
                  <c:v>-3.3133976459503098</c:v>
                </c:pt>
                <c:pt idx="380">
                  <c:v>-3.3116080760955771</c:v>
                </c:pt>
                <c:pt idx="381">
                  <c:v>-3.31066393852233</c:v>
                </c:pt>
                <c:pt idx="382">
                  <c:v>-3.3093614578246999</c:v>
                </c:pt>
                <c:pt idx="383">
                  <c:v>-3.3108496665954501</c:v>
                </c:pt>
                <c:pt idx="384">
                  <c:v>-3.3124325275421098</c:v>
                </c:pt>
                <c:pt idx="385">
                  <c:v>-3.31155014038085</c:v>
                </c:pt>
                <c:pt idx="386">
                  <c:v>-3.3119089603424001</c:v>
                </c:pt>
                <c:pt idx="387">
                  <c:v>-3.3125307559967001</c:v>
                </c:pt>
                <c:pt idx="388">
                  <c:v>-3.318061828613279</c:v>
                </c:pt>
                <c:pt idx="389">
                  <c:v>-3.3188934326171791</c:v>
                </c:pt>
                <c:pt idx="390">
                  <c:v>-3.3151047229766801</c:v>
                </c:pt>
                <c:pt idx="391">
                  <c:v>-3.3238062858581499</c:v>
                </c:pt>
                <c:pt idx="392">
                  <c:v>-3.3289842605590798</c:v>
                </c:pt>
                <c:pt idx="393">
                  <c:v>-3.3270020484924299</c:v>
                </c:pt>
                <c:pt idx="394">
                  <c:v>-3.330050230026238</c:v>
                </c:pt>
                <c:pt idx="395">
                  <c:v>-3.3275148868560702</c:v>
                </c:pt>
                <c:pt idx="396">
                  <c:v>-3.3279561996459899</c:v>
                </c:pt>
                <c:pt idx="397">
                  <c:v>-3.329228401184078</c:v>
                </c:pt>
                <c:pt idx="398">
                  <c:v>-3.332659006118738</c:v>
                </c:pt>
                <c:pt idx="399">
                  <c:v>-3.3311142921447701</c:v>
                </c:pt>
                <c:pt idx="400">
                  <c:v>-3.3258945941925</c:v>
                </c:pt>
                <c:pt idx="401">
                  <c:v>-3.3272528648376398</c:v>
                </c:pt>
                <c:pt idx="402">
                  <c:v>-3.3243093490600502</c:v>
                </c:pt>
                <c:pt idx="403">
                  <c:v>-3.3240871429443302</c:v>
                </c:pt>
                <c:pt idx="404">
                  <c:v>-3.3252320289611799</c:v>
                </c:pt>
                <c:pt idx="405">
                  <c:v>-3.3263247013092001</c:v>
                </c:pt>
                <c:pt idx="406">
                  <c:v>-3.3311181068420401</c:v>
                </c:pt>
                <c:pt idx="407">
                  <c:v>-3.3297119140625</c:v>
                </c:pt>
                <c:pt idx="408">
                  <c:v>-3.3297717571258501</c:v>
                </c:pt>
                <c:pt idx="409">
                  <c:v>-3.3304426670074401</c:v>
                </c:pt>
                <c:pt idx="410">
                  <c:v>-3.3298051357269181</c:v>
                </c:pt>
                <c:pt idx="411">
                  <c:v>-3.3336079120635902</c:v>
                </c:pt>
                <c:pt idx="412">
                  <c:v>-3.331243515014636</c:v>
                </c:pt>
                <c:pt idx="413">
                  <c:v>-3.33171463012695</c:v>
                </c:pt>
                <c:pt idx="414">
                  <c:v>-3.3311834335326971</c:v>
                </c:pt>
                <c:pt idx="415">
                  <c:v>-3.3288121223449698</c:v>
                </c:pt>
                <c:pt idx="416">
                  <c:v>-3.3329477310180571</c:v>
                </c:pt>
                <c:pt idx="417">
                  <c:v>-3.3310203552246</c:v>
                </c:pt>
                <c:pt idx="418">
                  <c:v>-3.3320398330688081</c:v>
                </c:pt>
                <c:pt idx="419">
                  <c:v>-3.328082323074339</c:v>
                </c:pt>
                <c:pt idx="420">
                  <c:v>-3.3282837867736799</c:v>
                </c:pt>
                <c:pt idx="421">
                  <c:v>-3.3310222625732391</c:v>
                </c:pt>
                <c:pt idx="422">
                  <c:v>-3.3307340145111</c:v>
                </c:pt>
                <c:pt idx="423">
                  <c:v>-3.3221893310546791</c:v>
                </c:pt>
                <c:pt idx="424">
                  <c:v>-3.3196198940276971</c:v>
                </c:pt>
                <c:pt idx="425">
                  <c:v>-3.3196556568145561</c:v>
                </c:pt>
                <c:pt idx="426">
                  <c:v>-3.31559109687805</c:v>
                </c:pt>
                <c:pt idx="427">
                  <c:v>-3.3150222301483101</c:v>
                </c:pt>
                <c:pt idx="428">
                  <c:v>-3.3141236305236781</c:v>
                </c:pt>
                <c:pt idx="429">
                  <c:v>-3.314452171325676</c:v>
                </c:pt>
                <c:pt idx="430">
                  <c:v>-3.3114645481109601</c:v>
                </c:pt>
                <c:pt idx="431">
                  <c:v>-3.3118207454681299</c:v>
                </c:pt>
                <c:pt idx="432">
                  <c:v>-3.3144347667693999</c:v>
                </c:pt>
                <c:pt idx="433">
                  <c:v>-3.3179380893707191</c:v>
                </c:pt>
                <c:pt idx="434">
                  <c:v>-3.3147599697113002</c:v>
                </c:pt>
                <c:pt idx="435">
                  <c:v>-3.31439161300659</c:v>
                </c:pt>
                <c:pt idx="436">
                  <c:v>-3.319475412368738</c:v>
                </c:pt>
                <c:pt idx="437">
                  <c:v>-3.3147091865539502</c:v>
                </c:pt>
                <c:pt idx="438">
                  <c:v>-3.3148152828216499</c:v>
                </c:pt>
                <c:pt idx="439">
                  <c:v>-3.3160810470581001</c:v>
                </c:pt>
                <c:pt idx="440">
                  <c:v>-3.3212919235229399</c:v>
                </c:pt>
                <c:pt idx="441">
                  <c:v>-3.3213226795196502</c:v>
                </c:pt>
                <c:pt idx="442">
                  <c:v>-3.3269011974334699</c:v>
                </c:pt>
                <c:pt idx="443">
                  <c:v>-3.3276743888854901</c:v>
                </c:pt>
                <c:pt idx="444">
                  <c:v>-3.3297061920165998</c:v>
                </c:pt>
                <c:pt idx="445">
                  <c:v>-3.329286336898797</c:v>
                </c:pt>
                <c:pt idx="446">
                  <c:v>-3.3280243873596098</c:v>
                </c:pt>
                <c:pt idx="447">
                  <c:v>-3.3296337127685498</c:v>
                </c:pt>
                <c:pt idx="448">
                  <c:v>-3.3273622989654501</c:v>
                </c:pt>
                <c:pt idx="449">
                  <c:v>-3.3227071762084899</c:v>
                </c:pt>
                <c:pt idx="450">
                  <c:v>-3.3199870586395201</c:v>
                </c:pt>
                <c:pt idx="451">
                  <c:v>-3.3195028305053702</c:v>
                </c:pt>
                <c:pt idx="452">
                  <c:v>-3.3187794685363698</c:v>
                </c:pt>
                <c:pt idx="453">
                  <c:v>-3.3168287277221591</c:v>
                </c:pt>
                <c:pt idx="454">
                  <c:v>-3.3166697025299001</c:v>
                </c:pt>
                <c:pt idx="455">
                  <c:v>-3.3149180412292401</c:v>
                </c:pt>
                <c:pt idx="456">
                  <c:v>-3.316672086715676</c:v>
                </c:pt>
                <c:pt idx="457">
                  <c:v>-3.3195545673370299</c:v>
                </c:pt>
                <c:pt idx="458">
                  <c:v>-3.3246803283691402</c:v>
                </c:pt>
                <c:pt idx="459">
                  <c:v>-3.3211286067962602</c:v>
                </c:pt>
                <c:pt idx="460">
                  <c:v>-3.3232734203338561</c:v>
                </c:pt>
                <c:pt idx="461">
                  <c:v>-3.3230516910552899</c:v>
                </c:pt>
                <c:pt idx="462">
                  <c:v>-3.3211181163787771</c:v>
                </c:pt>
                <c:pt idx="463">
                  <c:v>-3.3208851814270002</c:v>
                </c:pt>
                <c:pt idx="464">
                  <c:v>-3.31582474708557</c:v>
                </c:pt>
                <c:pt idx="465">
                  <c:v>-3.3148529529571502</c:v>
                </c:pt>
                <c:pt idx="466">
                  <c:v>-3.314044237136839</c:v>
                </c:pt>
                <c:pt idx="467">
                  <c:v>-3.3149919509887602</c:v>
                </c:pt>
                <c:pt idx="468">
                  <c:v>-3.3167538642883301</c:v>
                </c:pt>
                <c:pt idx="469">
                  <c:v>-3.3162744045257182</c:v>
                </c:pt>
                <c:pt idx="470">
                  <c:v>-3.3121423721313401</c:v>
                </c:pt>
                <c:pt idx="471">
                  <c:v>-3.30975341796875</c:v>
                </c:pt>
                <c:pt idx="472">
                  <c:v>-3.3108286857604901</c:v>
                </c:pt>
                <c:pt idx="473">
                  <c:v>-3.312666893005356</c:v>
                </c:pt>
                <c:pt idx="474">
                  <c:v>-3.3113417625427202</c:v>
                </c:pt>
                <c:pt idx="475">
                  <c:v>-3.311412811279276</c:v>
                </c:pt>
                <c:pt idx="476">
                  <c:v>-3.314860343933097</c:v>
                </c:pt>
                <c:pt idx="477">
                  <c:v>-3.3141276836395201</c:v>
                </c:pt>
                <c:pt idx="478">
                  <c:v>-3.3120999336242281</c:v>
                </c:pt>
                <c:pt idx="479">
                  <c:v>-3.3124585151671981</c:v>
                </c:pt>
                <c:pt idx="480">
                  <c:v>-3.3119421005248681</c:v>
                </c:pt>
                <c:pt idx="481">
                  <c:v>-3.313548803329458</c:v>
                </c:pt>
                <c:pt idx="482">
                  <c:v>-3.3123817443847599</c:v>
                </c:pt>
                <c:pt idx="483">
                  <c:v>-3.3127481937408021</c:v>
                </c:pt>
                <c:pt idx="484">
                  <c:v>-3.312079429626428</c:v>
                </c:pt>
                <c:pt idx="485">
                  <c:v>-3.31166315078735</c:v>
                </c:pt>
                <c:pt idx="486">
                  <c:v>-3.3106489181518182</c:v>
                </c:pt>
                <c:pt idx="487">
                  <c:v>-3.31155204772949</c:v>
                </c:pt>
                <c:pt idx="488">
                  <c:v>-3.3127954006194971</c:v>
                </c:pt>
                <c:pt idx="489">
                  <c:v>-3.3132152557372998</c:v>
                </c:pt>
                <c:pt idx="490">
                  <c:v>-3.3133010864257799</c:v>
                </c:pt>
                <c:pt idx="491">
                  <c:v>-3.3156929016113201</c:v>
                </c:pt>
                <c:pt idx="492">
                  <c:v>-3.3137681484222399</c:v>
                </c:pt>
                <c:pt idx="493">
                  <c:v>-3.31499052047729</c:v>
                </c:pt>
                <c:pt idx="494">
                  <c:v>-3.3120093345641681</c:v>
                </c:pt>
                <c:pt idx="495">
                  <c:v>-3.3116161823272701</c:v>
                </c:pt>
                <c:pt idx="496">
                  <c:v>-3.31119656562805</c:v>
                </c:pt>
                <c:pt idx="497">
                  <c:v>-3.3115179538726802</c:v>
                </c:pt>
                <c:pt idx="498">
                  <c:v>-3.3099560737609801</c:v>
                </c:pt>
                <c:pt idx="499">
                  <c:v>-3.3091363906860298</c:v>
                </c:pt>
                <c:pt idx="500">
                  <c:v>-3.3090014457702601</c:v>
                </c:pt>
                <c:pt idx="501">
                  <c:v>-3.3102514743804901</c:v>
                </c:pt>
                <c:pt idx="502">
                  <c:v>-3.310558080673196</c:v>
                </c:pt>
                <c:pt idx="503">
                  <c:v>-3.3144392967224099</c:v>
                </c:pt>
                <c:pt idx="504">
                  <c:v>-3.310647010803216</c:v>
                </c:pt>
                <c:pt idx="505">
                  <c:v>-3.30952668190002</c:v>
                </c:pt>
                <c:pt idx="506">
                  <c:v>-3.314403533935538</c:v>
                </c:pt>
                <c:pt idx="507">
                  <c:v>-3.312873363494838</c:v>
                </c:pt>
                <c:pt idx="508">
                  <c:v>-3.3101489543914702</c:v>
                </c:pt>
                <c:pt idx="509">
                  <c:v>-3.3143451213836279</c:v>
                </c:pt>
                <c:pt idx="510">
                  <c:v>-3.3101894855499201</c:v>
                </c:pt>
                <c:pt idx="511">
                  <c:v>-3.3135008811950599</c:v>
                </c:pt>
                <c:pt idx="512">
                  <c:v>-3.3118045330047279</c:v>
                </c:pt>
                <c:pt idx="513">
                  <c:v>-3.3132774829864502</c:v>
                </c:pt>
                <c:pt idx="514">
                  <c:v>-3.3104143142700102</c:v>
                </c:pt>
                <c:pt idx="515">
                  <c:v>-3.3140418529510498</c:v>
                </c:pt>
                <c:pt idx="516">
                  <c:v>-3.3214726448059002</c:v>
                </c:pt>
                <c:pt idx="517">
                  <c:v>-3.3164172172546298</c:v>
                </c:pt>
                <c:pt idx="518">
                  <c:v>-3.3175086975097581</c:v>
                </c:pt>
                <c:pt idx="519">
                  <c:v>-3.3128757476806601</c:v>
                </c:pt>
                <c:pt idx="520">
                  <c:v>-3.3112115859985298</c:v>
                </c:pt>
                <c:pt idx="521">
                  <c:v>-3.314425468444818</c:v>
                </c:pt>
                <c:pt idx="522">
                  <c:v>-3.3159942626953098</c:v>
                </c:pt>
                <c:pt idx="523">
                  <c:v>-3.3110859394073371</c:v>
                </c:pt>
                <c:pt idx="524">
                  <c:v>-3.3154413700103702</c:v>
                </c:pt>
                <c:pt idx="525">
                  <c:v>-3.3158357143401971</c:v>
                </c:pt>
                <c:pt idx="526">
                  <c:v>-3.3134460449218701</c:v>
                </c:pt>
                <c:pt idx="527">
                  <c:v>-3.31213355064392</c:v>
                </c:pt>
                <c:pt idx="528">
                  <c:v>-3.31299424171447</c:v>
                </c:pt>
                <c:pt idx="529">
                  <c:v>-3.3153617382049498</c:v>
                </c:pt>
                <c:pt idx="530">
                  <c:v>-3.3141384124755802</c:v>
                </c:pt>
                <c:pt idx="531">
                  <c:v>-3.3179061412811199</c:v>
                </c:pt>
                <c:pt idx="532">
                  <c:v>-3.3111176490783598</c:v>
                </c:pt>
                <c:pt idx="533">
                  <c:v>-3.3108446598052761</c:v>
                </c:pt>
                <c:pt idx="534">
                  <c:v>-3.3151619434356601</c:v>
                </c:pt>
                <c:pt idx="535">
                  <c:v>-3.3116877079010001</c:v>
                </c:pt>
                <c:pt idx="536">
                  <c:v>-3.31473517417907</c:v>
                </c:pt>
                <c:pt idx="537">
                  <c:v>-3.315412998199458</c:v>
                </c:pt>
                <c:pt idx="538">
                  <c:v>-3.3176076412200901</c:v>
                </c:pt>
                <c:pt idx="539">
                  <c:v>-3.3153812885284402</c:v>
                </c:pt>
                <c:pt idx="540">
                  <c:v>-3.3174467086791899</c:v>
                </c:pt>
                <c:pt idx="541">
                  <c:v>-3.3192620277404701</c:v>
                </c:pt>
                <c:pt idx="542">
                  <c:v>-3.3169579505920401</c:v>
                </c:pt>
                <c:pt idx="543">
                  <c:v>-3.319588422775257</c:v>
                </c:pt>
                <c:pt idx="544">
                  <c:v>-3.3179028034210201</c:v>
                </c:pt>
                <c:pt idx="545">
                  <c:v>-3.3204164505004798</c:v>
                </c:pt>
                <c:pt idx="546">
                  <c:v>-3.316850900649992</c:v>
                </c:pt>
                <c:pt idx="547">
                  <c:v>-3.31893610954284</c:v>
                </c:pt>
                <c:pt idx="548">
                  <c:v>-3.31890845298767</c:v>
                </c:pt>
                <c:pt idx="549">
                  <c:v>-3.3186368942260702</c:v>
                </c:pt>
                <c:pt idx="550">
                  <c:v>-3.31756591796875</c:v>
                </c:pt>
                <c:pt idx="551">
                  <c:v>-3.315486907958979</c:v>
                </c:pt>
                <c:pt idx="552">
                  <c:v>-3.3162913322448571</c:v>
                </c:pt>
                <c:pt idx="553">
                  <c:v>-3.3139014244079501</c:v>
                </c:pt>
                <c:pt idx="554">
                  <c:v>-3.315268754959098</c:v>
                </c:pt>
                <c:pt idx="555">
                  <c:v>-3.3151297569274898</c:v>
                </c:pt>
                <c:pt idx="556">
                  <c:v>-3.3145344257354701</c:v>
                </c:pt>
                <c:pt idx="557">
                  <c:v>-3.3187584877014098</c:v>
                </c:pt>
                <c:pt idx="558">
                  <c:v>-3.3213822841644198</c:v>
                </c:pt>
                <c:pt idx="559">
                  <c:v>-3.32015824317932</c:v>
                </c:pt>
                <c:pt idx="560">
                  <c:v>-3.32315826416015</c:v>
                </c:pt>
                <c:pt idx="561">
                  <c:v>-3.3282458782196001</c:v>
                </c:pt>
                <c:pt idx="562">
                  <c:v>-3.3279542922973602</c:v>
                </c:pt>
                <c:pt idx="563">
                  <c:v>-3.33060431480407</c:v>
                </c:pt>
                <c:pt idx="564">
                  <c:v>-3.3291649818420401</c:v>
                </c:pt>
                <c:pt idx="565">
                  <c:v>-3.32738161087036</c:v>
                </c:pt>
                <c:pt idx="566">
                  <c:v>-3.3246653079986501</c:v>
                </c:pt>
                <c:pt idx="567">
                  <c:v>-3.3224859237670761</c:v>
                </c:pt>
                <c:pt idx="568">
                  <c:v>-3.3225686550140301</c:v>
                </c:pt>
                <c:pt idx="569">
                  <c:v>-3.317778825759877</c:v>
                </c:pt>
                <c:pt idx="570">
                  <c:v>-3.3207817077636701</c:v>
                </c:pt>
                <c:pt idx="571">
                  <c:v>-3.322040319442737</c:v>
                </c:pt>
                <c:pt idx="572">
                  <c:v>-3.3238155841827299</c:v>
                </c:pt>
                <c:pt idx="573">
                  <c:v>-3.3338851928710902</c:v>
                </c:pt>
                <c:pt idx="574">
                  <c:v>-3.33562088012695</c:v>
                </c:pt>
                <c:pt idx="575">
                  <c:v>-3.32790207862854</c:v>
                </c:pt>
                <c:pt idx="576">
                  <c:v>-3.3273744583129798</c:v>
                </c:pt>
                <c:pt idx="577">
                  <c:v>-3.3269152641296298</c:v>
                </c:pt>
                <c:pt idx="578">
                  <c:v>-3.3237977027893</c:v>
                </c:pt>
                <c:pt idx="579">
                  <c:v>-3.3219306468963601</c:v>
                </c:pt>
                <c:pt idx="580">
                  <c:v>-3.3276705741882302</c:v>
                </c:pt>
                <c:pt idx="581">
                  <c:v>-3.3315167427062899</c:v>
                </c:pt>
                <c:pt idx="582">
                  <c:v>-3.3281958103179901</c:v>
                </c:pt>
                <c:pt idx="583">
                  <c:v>-3.32874131202697</c:v>
                </c:pt>
                <c:pt idx="584">
                  <c:v>-3.3309223651885902</c:v>
                </c:pt>
                <c:pt idx="585">
                  <c:v>-3.33314657211303</c:v>
                </c:pt>
                <c:pt idx="586">
                  <c:v>-3.3298575878143302</c:v>
                </c:pt>
                <c:pt idx="587">
                  <c:v>-3.3283984661102202</c:v>
                </c:pt>
                <c:pt idx="588">
                  <c:v>-3.32950234413146</c:v>
                </c:pt>
                <c:pt idx="589">
                  <c:v>-3.32862997055053</c:v>
                </c:pt>
                <c:pt idx="590">
                  <c:v>-3.3264060020446702</c:v>
                </c:pt>
                <c:pt idx="591">
                  <c:v>-3.3235421180725</c:v>
                </c:pt>
                <c:pt idx="592">
                  <c:v>-3.32401347160339</c:v>
                </c:pt>
                <c:pt idx="593">
                  <c:v>-3.3294463157653791</c:v>
                </c:pt>
                <c:pt idx="594">
                  <c:v>-3.3333859443664502</c:v>
                </c:pt>
                <c:pt idx="595">
                  <c:v>-3.3294324874877899</c:v>
                </c:pt>
                <c:pt idx="596">
                  <c:v>-3.3250653743743781</c:v>
                </c:pt>
                <c:pt idx="597">
                  <c:v>-3.3250997066497798</c:v>
                </c:pt>
                <c:pt idx="598">
                  <c:v>-3.3252291679382302</c:v>
                </c:pt>
                <c:pt idx="599">
                  <c:v>-3.3239257335662802</c:v>
                </c:pt>
                <c:pt idx="600">
                  <c:v>-3.32166171073913</c:v>
                </c:pt>
                <c:pt idx="601">
                  <c:v>-3.3227612972259499</c:v>
                </c:pt>
                <c:pt idx="602">
                  <c:v>-3.3198647499084402</c:v>
                </c:pt>
                <c:pt idx="603">
                  <c:v>-3.31726694107055</c:v>
                </c:pt>
                <c:pt idx="604">
                  <c:v>-3.3146779537200901</c:v>
                </c:pt>
                <c:pt idx="605">
                  <c:v>-3.3157417774200399</c:v>
                </c:pt>
                <c:pt idx="606">
                  <c:v>-3.3190040588378902</c:v>
                </c:pt>
                <c:pt idx="607">
                  <c:v>-3.3143894672393799</c:v>
                </c:pt>
                <c:pt idx="608">
                  <c:v>-3.3103685379028298</c:v>
                </c:pt>
                <c:pt idx="609">
                  <c:v>-3.31121754646301</c:v>
                </c:pt>
                <c:pt idx="610">
                  <c:v>-3.3134765625</c:v>
                </c:pt>
                <c:pt idx="611">
                  <c:v>-3.3122355937957382</c:v>
                </c:pt>
                <c:pt idx="612">
                  <c:v>-3.3126575946807479</c:v>
                </c:pt>
                <c:pt idx="613">
                  <c:v>-3.3115570545196502</c:v>
                </c:pt>
                <c:pt idx="614">
                  <c:v>-3.3135108947753902</c:v>
                </c:pt>
                <c:pt idx="615">
                  <c:v>-3.3166506290435378</c:v>
                </c:pt>
                <c:pt idx="616">
                  <c:v>-3.3197109699249201</c:v>
                </c:pt>
                <c:pt idx="617">
                  <c:v>-3.3175342082977202</c:v>
                </c:pt>
                <c:pt idx="618">
                  <c:v>-3.3171038627624498</c:v>
                </c:pt>
                <c:pt idx="619">
                  <c:v>-3.31150126457214</c:v>
                </c:pt>
                <c:pt idx="620">
                  <c:v>-3.3154363632201971</c:v>
                </c:pt>
                <c:pt idx="621">
                  <c:v>-3.3164169788360498</c:v>
                </c:pt>
                <c:pt idx="622">
                  <c:v>-3.315672874450676</c:v>
                </c:pt>
                <c:pt idx="623">
                  <c:v>-3.318289995193477</c:v>
                </c:pt>
                <c:pt idx="624">
                  <c:v>-3.31760382652282</c:v>
                </c:pt>
                <c:pt idx="625">
                  <c:v>-3.3182163238525302</c:v>
                </c:pt>
                <c:pt idx="626">
                  <c:v>-3.3231906890869101</c:v>
                </c:pt>
                <c:pt idx="627">
                  <c:v>-3.3237333297729399</c:v>
                </c:pt>
                <c:pt idx="628">
                  <c:v>-3.317698955535878</c:v>
                </c:pt>
                <c:pt idx="629">
                  <c:v>-3.3167531490325901</c:v>
                </c:pt>
                <c:pt idx="630">
                  <c:v>-3.3151652812957701</c:v>
                </c:pt>
                <c:pt idx="631">
                  <c:v>-3.3138220310211102</c:v>
                </c:pt>
                <c:pt idx="632">
                  <c:v>-3.313665390014636</c:v>
                </c:pt>
                <c:pt idx="633">
                  <c:v>-3.3159277439117401</c:v>
                </c:pt>
                <c:pt idx="634">
                  <c:v>-3.3145203590393</c:v>
                </c:pt>
                <c:pt idx="635">
                  <c:v>-3.3186800479888898</c:v>
                </c:pt>
                <c:pt idx="636">
                  <c:v>-3.32149314880371</c:v>
                </c:pt>
                <c:pt idx="637">
                  <c:v>-3.332948684692377</c:v>
                </c:pt>
                <c:pt idx="638">
                  <c:v>-3.33375024795532</c:v>
                </c:pt>
                <c:pt idx="639">
                  <c:v>-3.3296344280242902</c:v>
                </c:pt>
                <c:pt idx="640">
                  <c:v>-3.3271129131317099</c:v>
                </c:pt>
                <c:pt idx="641">
                  <c:v>-3.3164689540862682</c:v>
                </c:pt>
                <c:pt idx="642">
                  <c:v>-3.318475961685178</c:v>
                </c:pt>
                <c:pt idx="643">
                  <c:v>-3.3184046745300191</c:v>
                </c:pt>
                <c:pt idx="644">
                  <c:v>-3.3174765110015798</c:v>
                </c:pt>
                <c:pt idx="645">
                  <c:v>-3.3155429363250382</c:v>
                </c:pt>
                <c:pt idx="646">
                  <c:v>-3.3173363208770699</c:v>
                </c:pt>
                <c:pt idx="647">
                  <c:v>-3.3146882057189901</c:v>
                </c:pt>
                <c:pt idx="648">
                  <c:v>-3.3136491775512571</c:v>
                </c:pt>
                <c:pt idx="649">
                  <c:v>-3.3167321681976301</c:v>
                </c:pt>
                <c:pt idx="650">
                  <c:v>-3.31887483596801</c:v>
                </c:pt>
                <c:pt idx="651">
                  <c:v>-3.316536426544177</c:v>
                </c:pt>
                <c:pt idx="652">
                  <c:v>-3.3147394657135001</c:v>
                </c:pt>
                <c:pt idx="653">
                  <c:v>-3.3143110275268501</c:v>
                </c:pt>
                <c:pt idx="654">
                  <c:v>-3.3164880275726301</c:v>
                </c:pt>
                <c:pt idx="655">
                  <c:v>-3.3147785663604701</c:v>
                </c:pt>
                <c:pt idx="656">
                  <c:v>-3.3138556480407702</c:v>
                </c:pt>
                <c:pt idx="657">
                  <c:v>-3.3166110515594398</c:v>
                </c:pt>
                <c:pt idx="658">
                  <c:v>-3.3136723041534371</c:v>
                </c:pt>
                <c:pt idx="659">
                  <c:v>-3.3134014606475799</c:v>
                </c:pt>
                <c:pt idx="660">
                  <c:v>-3.3151667118072501</c:v>
                </c:pt>
                <c:pt idx="661">
                  <c:v>-3.3155314922332701</c:v>
                </c:pt>
                <c:pt idx="662">
                  <c:v>-3.3126223087310702</c:v>
                </c:pt>
                <c:pt idx="663">
                  <c:v>-3.312800884246788</c:v>
                </c:pt>
                <c:pt idx="664">
                  <c:v>-3.31110167503356</c:v>
                </c:pt>
                <c:pt idx="665">
                  <c:v>-3.3156192302703791</c:v>
                </c:pt>
                <c:pt idx="666">
                  <c:v>-3.3130514621734601</c:v>
                </c:pt>
                <c:pt idx="667">
                  <c:v>-3.3090953826904199</c:v>
                </c:pt>
                <c:pt idx="668">
                  <c:v>-3.3126680850982231</c:v>
                </c:pt>
                <c:pt idx="669">
                  <c:v>-3.31298828125</c:v>
                </c:pt>
                <c:pt idx="670">
                  <c:v>-3.31367707252502</c:v>
                </c:pt>
                <c:pt idx="671">
                  <c:v>-3.312913179397579</c:v>
                </c:pt>
                <c:pt idx="672">
                  <c:v>-3.3141901493072501</c:v>
                </c:pt>
                <c:pt idx="673">
                  <c:v>-3.3165402412414502</c:v>
                </c:pt>
                <c:pt idx="674">
                  <c:v>-3.3188579082489</c:v>
                </c:pt>
                <c:pt idx="675">
                  <c:v>-3.3205831050872798</c:v>
                </c:pt>
                <c:pt idx="676">
                  <c:v>-3.3214204311370801</c:v>
                </c:pt>
                <c:pt idx="677">
                  <c:v>-3.3249750137329102</c:v>
                </c:pt>
                <c:pt idx="678">
                  <c:v>-3.3286449909210201</c:v>
                </c:pt>
                <c:pt idx="679">
                  <c:v>-3.3284487724304199</c:v>
                </c:pt>
                <c:pt idx="680">
                  <c:v>-3.3246200084686199</c:v>
                </c:pt>
                <c:pt idx="681">
                  <c:v>-3.3215203285217201</c:v>
                </c:pt>
                <c:pt idx="682">
                  <c:v>-3.3185620307922301</c:v>
                </c:pt>
                <c:pt idx="683">
                  <c:v>-3.3159868717193599</c:v>
                </c:pt>
                <c:pt idx="684">
                  <c:v>-3.3158681392669278</c:v>
                </c:pt>
                <c:pt idx="685">
                  <c:v>-3.3171591758728001</c:v>
                </c:pt>
                <c:pt idx="686">
                  <c:v>-3.3291654586791899</c:v>
                </c:pt>
                <c:pt idx="687">
                  <c:v>-3.3347718715667698</c:v>
                </c:pt>
                <c:pt idx="688">
                  <c:v>-3.3360598087310702</c:v>
                </c:pt>
                <c:pt idx="689">
                  <c:v>-3.2866933345794598</c:v>
                </c:pt>
                <c:pt idx="690">
                  <c:v>-3.1216864585876398</c:v>
                </c:pt>
                <c:pt idx="691">
                  <c:v>-3.0921254158020002</c:v>
                </c:pt>
                <c:pt idx="692">
                  <c:v>-3.0845320224761901</c:v>
                </c:pt>
                <c:pt idx="693">
                  <c:v>-3.0787136554718</c:v>
                </c:pt>
                <c:pt idx="694">
                  <c:v>-3.0815773010253902</c:v>
                </c:pt>
                <c:pt idx="695">
                  <c:v>-3.0775692462921098</c:v>
                </c:pt>
                <c:pt idx="696">
                  <c:v>-3.0832955837249698</c:v>
                </c:pt>
                <c:pt idx="697">
                  <c:v>-3.091872453689557</c:v>
                </c:pt>
                <c:pt idx="698">
                  <c:v>-3.0929112434387198</c:v>
                </c:pt>
                <c:pt idx="699">
                  <c:v>-3.0859780311584402</c:v>
                </c:pt>
                <c:pt idx="700">
                  <c:v>-3.0906894207000701</c:v>
                </c:pt>
                <c:pt idx="701">
                  <c:v>-3.0884659290313698</c:v>
                </c:pt>
                <c:pt idx="702">
                  <c:v>-3.08256936073303</c:v>
                </c:pt>
                <c:pt idx="703">
                  <c:v>-3.0818235874175999</c:v>
                </c:pt>
                <c:pt idx="704">
                  <c:v>-3.0789933204650799</c:v>
                </c:pt>
                <c:pt idx="705">
                  <c:v>-3.0774936676025302</c:v>
                </c:pt>
                <c:pt idx="706">
                  <c:v>-3.0766212940215998</c:v>
                </c:pt>
                <c:pt idx="707">
                  <c:v>-3.0790021419525102</c:v>
                </c:pt>
                <c:pt idx="708">
                  <c:v>-3.0769860744476301</c:v>
                </c:pt>
                <c:pt idx="709">
                  <c:v>-3.08002710342407</c:v>
                </c:pt>
                <c:pt idx="710">
                  <c:v>-3.0868136882781898</c:v>
                </c:pt>
                <c:pt idx="711">
                  <c:v>-3.0841863155364901</c:v>
                </c:pt>
                <c:pt idx="712">
                  <c:v>-3.0838305950164702</c:v>
                </c:pt>
                <c:pt idx="713">
                  <c:v>-3.07799839973449</c:v>
                </c:pt>
                <c:pt idx="714">
                  <c:v>-3.0785949230193999</c:v>
                </c:pt>
                <c:pt idx="715">
                  <c:v>-3.0765974521636901</c:v>
                </c:pt>
                <c:pt idx="716">
                  <c:v>-3.0759935379028298</c:v>
                </c:pt>
                <c:pt idx="717">
                  <c:v>-3.074205636978137</c:v>
                </c:pt>
                <c:pt idx="718">
                  <c:v>-3.0752363204956001</c:v>
                </c:pt>
                <c:pt idx="719">
                  <c:v>-3.0768558979034371</c:v>
                </c:pt>
                <c:pt idx="720">
                  <c:v>-3.0787119865417401</c:v>
                </c:pt>
                <c:pt idx="721">
                  <c:v>-3.07537770271301</c:v>
                </c:pt>
                <c:pt idx="722">
                  <c:v>-3.0753967761993399</c:v>
                </c:pt>
                <c:pt idx="723">
                  <c:v>-3.08148741722106</c:v>
                </c:pt>
                <c:pt idx="724">
                  <c:v>-3.0809869766235298</c:v>
                </c:pt>
                <c:pt idx="725">
                  <c:v>-3.0832991600036599</c:v>
                </c:pt>
                <c:pt idx="726">
                  <c:v>-3.0610868930816602</c:v>
                </c:pt>
                <c:pt idx="727">
                  <c:v>-3.0503158569335902</c:v>
                </c:pt>
                <c:pt idx="728">
                  <c:v>-3.05013108253479</c:v>
                </c:pt>
                <c:pt idx="729">
                  <c:v>-3.0468511581420898</c:v>
                </c:pt>
                <c:pt idx="730">
                  <c:v>-3.0465743541717498</c:v>
                </c:pt>
                <c:pt idx="731">
                  <c:v>-3.04694199562072</c:v>
                </c:pt>
                <c:pt idx="732">
                  <c:v>-3.0474624633789</c:v>
                </c:pt>
                <c:pt idx="733">
                  <c:v>-3.0473363399505602</c:v>
                </c:pt>
                <c:pt idx="734">
                  <c:v>-3.0443358421325599</c:v>
                </c:pt>
                <c:pt idx="735">
                  <c:v>-3.04624319076538</c:v>
                </c:pt>
                <c:pt idx="736">
                  <c:v>-3.0421543121337802</c:v>
                </c:pt>
                <c:pt idx="737">
                  <c:v>-3.0415756702422998</c:v>
                </c:pt>
                <c:pt idx="738">
                  <c:v>-3.0414171218871999</c:v>
                </c:pt>
                <c:pt idx="739">
                  <c:v>-3.0387363433837802</c:v>
                </c:pt>
                <c:pt idx="740">
                  <c:v>-3.0388607978820801</c:v>
                </c:pt>
                <c:pt idx="741">
                  <c:v>-3.038049936294537</c:v>
                </c:pt>
                <c:pt idx="742">
                  <c:v>-3.0391330718994101</c:v>
                </c:pt>
                <c:pt idx="743">
                  <c:v>-3.0391194820403999</c:v>
                </c:pt>
                <c:pt idx="744">
                  <c:v>-3.0361230373382502</c:v>
                </c:pt>
                <c:pt idx="745">
                  <c:v>-3.0403294563293399</c:v>
                </c:pt>
                <c:pt idx="746">
                  <c:v>-3.0435228347778298</c:v>
                </c:pt>
                <c:pt idx="747">
                  <c:v>-3.0439023971557599</c:v>
                </c:pt>
                <c:pt idx="748">
                  <c:v>-3.0468316078186</c:v>
                </c:pt>
                <c:pt idx="749">
                  <c:v>-3.0482120513915998</c:v>
                </c:pt>
                <c:pt idx="750">
                  <c:v>-3.0465719699859601</c:v>
                </c:pt>
                <c:pt idx="751">
                  <c:v>-3.0460925102233798</c:v>
                </c:pt>
                <c:pt idx="752">
                  <c:v>-3.0473442077636701</c:v>
                </c:pt>
                <c:pt idx="753">
                  <c:v>-3.0425755977630602</c:v>
                </c:pt>
                <c:pt idx="754">
                  <c:v>-3.0416378974914502</c:v>
                </c:pt>
                <c:pt idx="755">
                  <c:v>-3.0419101715087802</c:v>
                </c:pt>
                <c:pt idx="756">
                  <c:v>-3.0430805683135902</c:v>
                </c:pt>
                <c:pt idx="757">
                  <c:v>-3.0395038127899099</c:v>
                </c:pt>
                <c:pt idx="758">
                  <c:v>-3.03911280632019</c:v>
                </c:pt>
                <c:pt idx="759">
                  <c:v>-3.0388648509979199</c:v>
                </c:pt>
                <c:pt idx="760">
                  <c:v>-3.0456843376159601</c:v>
                </c:pt>
                <c:pt idx="761">
                  <c:v>-3.0519523620605402</c:v>
                </c:pt>
                <c:pt idx="762">
                  <c:v>-3.0533051490783598</c:v>
                </c:pt>
                <c:pt idx="763">
                  <c:v>-3.05352759361267</c:v>
                </c:pt>
                <c:pt idx="764">
                  <c:v>-3.0537662506103498</c:v>
                </c:pt>
                <c:pt idx="765">
                  <c:v>-3.0469536781311</c:v>
                </c:pt>
                <c:pt idx="766">
                  <c:v>-3.04571080207824</c:v>
                </c:pt>
                <c:pt idx="767">
                  <c:v>-3.0450270175933798</c:v>
                </c:pt>
                <c:pt idx="768">
                  <c:v>-3.04156422615051</c:v>
                </c:pt>
                <c:pt idx="769">
                  <c:v>-3.0403485298156698</c:v>
                </c:pt>
                <c:pt idx="770">
                  <c:v>-3.0411992073059002</c:v>
                </c:pt>
                <c:pt idx="771">
                  <c:v>-3.0416388511657702</c:v>
                </c:pt>
                <c:pt idx="772">
                  <c:v>-3.040340423583979</c:v>
                </c:pt>
                <c:pt idx="773">
                  <c:v>-3.0387730598449698</c:v>
                </c:pt>
                <c:pt idx="774">
                  <c:v>-3.0416185855865399</c:v>
                </c:pt>
                <c:pt idx="775">
                  <c:v>-3.04103326797485</c:v>
                </c:pt>
                <c:pt idx="776">
                  <c:v>-3.0383925437927202</c:v>
                </c:pt>
                <c:pt idx="777">
                  <c:v>-3.041148424148536</c:v>
                </c:pt>
                <c:pt idx="778">
                  <c:v>-3.0384559631347279</c:v>
                </c:pt>
                <c:pt idx="779">
                  <c:v>-3.037012100219719</c:v>
                </c:pt>
                <c:pt idx="780">
                  <c:v>-3.0388982295989901</c:v>
                </c:pt>
                <c:pt idx="781">
                  <c:v>-3.0397307872772199</c:v>
                </c:pt>
                <c:pt idx="782">
                  <c:v>-3.0400681495666499</c:v>
                </c:pt>
                <c:pt idx="783">
                  <c:v>-3.0388331413268999</c:v>
                </c:pt>
                <c:pt idx="784">
                  <c:v>-3.0382339954376198</c:v>
                </c:pt>
                <c:pt idx="785">
                  <c:v>-3.0385541915893501</c:v>
                </c:pt>
                <c:pt idx="786">
                  <c:v>-3.04117584228515</c:v>
                </c:pt>
                <c:pt idx="787">
                  <c:v>-3.0432167053222599</c:v>
                </c:pt>
                <c:pt idx="788">
                  <c:v>-3.042400121688837</c:v>
                </c:pt>
                <c:pt idx="789">
                  <c:v>-3.0443263053893999</c:v>
                </c:pt>
                <c:pt idx="790">
                  <c:v>-3.052462100982658</c:v>
                </c:pt>
                <c:pt idx="791">
                  <c:v>-3.0543134212493799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258208"/>
        <c:axId val="189186560"/>
      </c:scatterChart>
      <c:scatterChart>
        <c:scatterStyle val="smoothMarker"/>
        <c:varyColors val="0"/>
        <c:ser>
          <c:idx val="4"/>
          <c:order val="2"/>
          <c:tx>
            <c:v>RF Cogging dTMean (ns)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Sheet5!$A$249:$A$1040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42205.821160983411</c:v>
                </c:pt>
                <c:pt idx="372">
                  <c:v>42205.821175729157</c:v>
                </c:pt>
                <c:pt idx="373">
                  <c:v>42205.821189710288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42205.821440705637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42205.825307511208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42205.825783564433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Sheet5!$F$249:$F$1040</c:f>
              <c:numCache>
                <c:formatCode>General</c:formatCode>
                <c:ptCount val="792"/>
                <c:pt idx="0">
                  <c:v>55.19482421875</c:v>
                </c:pt>
                <c:pt idx="1">
                  <c:v>55.197265625</c:v>
                </c:pt>
                <c:pt idx="2">
                  <c:v>55.193847656249993</c:v>
                </c:pt>
                <c:pt idx="3">
                  <c:v>55.1875</c:v>
                </c:pt>
                <c:pt idx="4">
                  <c:v>55.2646484375</c:v>
                </c:pt>
                <c:pt idx="5">
                  <c:v>55.25830078125</c:v>
                </c:pt>
                <c:pt idx="6">
                  <c:v>55.16259765625</c:v>
                </c:pt>
                <c:pt idx="7">
                  <c:v>55.23291015625</c:v>
                </c:pt>
                <c:pt idx="8">
                  <c:v>55.1845703125</c:v>
                </c:pt>
                <c:pt idx="9">
                  <c:v>55.2197265625</c:v>
                </c:pt>
                <c:pt idx="10">
                  <c:v>55.179687499999993</c:v>
                </c:pt>
                <c:pt idx="11">
                  <c:v>55.17041015625</c:v>
                </c:pt>
                <c:pt idx="12">
                  <c:v>55.20849609375</c:v>
                </c:pt>
                <c:pt idx="13">
                  <c:v>55.13623046875</c:v>
                </c:pt>
                <c:pt idx="14">
                  <c:v>55.19775390625</c:v>
                </c:pt>
                <c:pt idx="15">
                  <c:v>55.197265625</c:v>
                </c:pt>
                <c:pt idx="16">
                  <c:v>55.20263671875</c:v>
                </c:pt>
                <c:pt idx="17">
                  <c:v>55.1875</c:v>
                </c:pt>
                <c:pt idx="18">
                  <c:v>55.1943359375</c:v>
                </c:pt>
                <c:pt idx="19">
                  <c:v>55.14501953125</c:v>
                </c:pt>
                <c:pt idx="20">
                  <c:v>55.18603515625</c:v>
                </c:pt>
                <c:pt idx="21">
                  <c:v>55.142578125</c:v>
                </c:pt>
                <c:pt idx="22">
                  <c:v>55.19091796875</c:v>
                </c:pt>
                <c:pt idx="23">
                  <c:v>55.1611328125</c:v>
                </c:pt>
                <c:pt idx="24">
                  <c:v>55.189941406249993</c:v>
                </c:pt>
                <c:pt idx="25">
                  <c:v>55.20947265625</c:v>
                </c:pt>
                <c:pt idx="26">
                  <c:v>55.18603515625</c:v>
                </c:pt>
                <c:pt idx="27">
                  <c:v>55.2255859375</c:v>
                </c:pt>
                <c:pt idx="28">
                  <c:v>55.18896484375</c:v>
                </c:pt>
                <c:pt idx="29">
                  <c:v>55.176269531249993</c:v>
                </c:pt>
                <c:pt idx="30">
                  <c:v>55.212890625</c:v>
                </c:pt>
                <c:pt idx="31">
                  <c:v>55.141601562499993</c:v>
                </c:pt>
                <c:pt idx="32">
                  <c:v>55.13623046875</c:v>
                </c:pt>
                <c:pt idx="33">
                  <c:v>55.177246093749993</c:v>
                </c:pt>
                <c:pt idx="34">
                  <c:v>55.114746093749993</c:v>
                </c:pt>
                <c:pt idx="35">
                  <c:v>55.191894531249993</c:v>
                </c:pt>
                <c:pt idx="36">
                  <c:v>55.161621093749993</c:v>
                </c:pt>
                <c:pt idx="37">
                  <c:v>55.1728515625</c:v>
                </c:pt>
                <c:pt idx="38">
                  <c:v>55.14013671875</c:v>
                </c:pt>
                <c:pt idx="39">
                  <c:v>55.2177734375</c:v>
                </c:pt>
                <c:pt idx="40">
                  <c:v>55.193847656249993</c:v>
                </c:pt>
                <c:pt idx="41">
                  <c:v>55.200683593749993</c:v>
                </c:pt>
                <c:pt idx="42">
                  <c:v>55.24169921875</c:v>
                </c:pt>
                <c:pt idx="43">
                  <c:v>55.176269531249993</c:v>
                </c:pt>
                <c:pt idx="44">
                  <c:v>55.2021484375</c:v>
                </c:pt>
                <c:pt idx="45">
                  <c:v>55.2021484375</c:v>
                </c:pt>
                <c:pt idx="46">
                  <c:v>55.181640625</c:v>
                </c:pt>
                <c:pt idx="47">
                  <c:v>55.1962890625</c:v>
                </c:pt>
                <c:pt idx="48">
                  <c:v>55.162109375</c:v>
                </c:pt>
                <c:pt idx="49">
                  <c:v>55.200683593749993</c:v>
                </c:pt>
                <c:pt idx="50">
                  <c:v>55.2177734375</c:v>
                </c:pt>
                <c:pt idx="51">
                  <c:v>55.17529296875</c:v>
                </c:pt>
                <c:pt idx="52">
                  <c:v>55.16552734375</c:v>
                </c:pt>
                <c:pt idx="53">
                  <c:v>55.22412109375</c:v>
                </c:pt>
                <c:pt idx="54">
                  <c:v>55.193847656249993</c:v>
                </c:pt>
                <c:pt idx="55">
                  <c:v>55.18310546875</c:v>
                </c:pt>
                <c:pt idx="56">
                  <c:v>55.201171875</c:v>
                </c:pt>
                <c:pt idx="57">
                  <c:v>55.208984375</c:v>
                </c:pt>
                <c:pt idx="58">
                  <c:v>55.17138671875</c:v>
                </c:pt>
                <c:pt idx="59">
                  <c:v>55.200683593749993</c:v>
                </c:pt>
                <c:pt idx="60">
                  <c:v>55.187988281249993</c:v>
                </c:pt>
                <c:pt idx="61">
                  <c:v>55.1962890625</c:v>
                </c:pt>
                <c:pt idx="62">
                  <c:v>55.201171875</c:v>
                </c:pt>
                <c:pt idx="63">
                  <c:v>55.21484375</c:v>
                </c:pt>
                <c:pt idx="64">
                  <c:v>55.191894531249993</c:v>
                </c:pt>
                <c:pt idx="65">
                  <c:v>55.19921875</c:v>
                </c:pt>
                <c:pt idx="66">
                  <c:v>55.21435546875</c:v>
                </c:pt>
                <c:pt idx="67">
                  <c:v>55.212890625</c:v>
                </c:pt>
                <c:pt idx="68">
                  <c:v>55.21044921875</c:v>
                </c:pt>
                <c:pt idx="69">
                  <c:v>55.189453125</c:v>
                </c:pt>
                <c:pt idx="70">
                  <c:v>55.2392578125</c:v>
                </c:pt>
                <c:pt idx="71">
                  <c:v>55.18115234375</c:v>
                </c:pt>
                <c:pt idx="72">
                  <c:v>55.16845703125</c:v>
                </c:pt>
                <c:pt idx="73">
                  <c:v>55.22705078125</c:v>
                </c:pt>
                <c:pt idx="74">
                  <c:v>55.22802734375</c:v>
                </c:pt>
                <c:pt idx="75">
                  <c:v>55.166015625</c:v>
                </c:pt>
                <c:pt idx="76">
                  <c:v>55.22998046875</c:v>
                </c:pt>
                <c:pt idx="77">
                  <c:v>55.169921875</c:v>
                </c:pt>
                <c:pt idx="78">
                  <c:v>55.2294921875</c:v>
                </c:pt>
                <c:pt idx="79">
                  <c:v>55.197265625</c:v>
                </c:pt>
                <c:pt idx="80">
                  <c:v>55.151367187499993</c:v>
                </c:pt>
                <c:pt idx="81">
                  <c:v>55.22802734375</c:v>
                </c:pt>
                <c:pt idx="82">
                  <c:v>55.1962890625</c:v>
                </c:pt>
                <c:pt idx="83">
                  <c:v>54.8798828125</c:v>
                </c:pt>
                <c:pt idx="84">
                  <c:v>54.67333984375</c:v>
                </c:pt>
                <c:pt idx="85">
                  <c:v>54.73291015625</c:v>
                </c:pt>
                <c:pt idx="86">
                  <c:v>54.669921875</c:v>
                </c:pt>
                <c:pt idx="87">
                  <c:v>54.71630859375</c:v>
                </c:pt>
                <c:pt idx="88">
                  <c:v>54.7353515625</c:v>
                </c:pt>
                <c:pt idx="89">
                  <c:v>54.7373046875</c:v>
                </c:pt>
                <c:pt idx="90">
                  <c:v>54.750488281249993</c:v>
                </c:pt>
                <c:pt idx="91">
                  <c:v>54.69091796875</c:v>
                </c:pt>
                <c:pt idx="92">
                  <c:v>54.73779296875</c:v>
                </c:pt>
                <c:pt idx="93">
                  <c:v>54.74609375</c:v>
                </c:pt>
                <c:pt idx="94">
                  <c:v>54.716796875</c:v>
                </c:pt>
                <c:pt idx="95">
                  <c:v>54.71875</c:v>
                </c:pt>
                <c:pt idx="96">
                  <c:v>54.69970703125</c:v>
                </c:pt>
                <c:pt idx="97">
                  <c:v>54.68896484375</c:v>
                </c:pt>
                <c:pt idx="98">
                  <c:v>54.7236328125</c:v>
                </c:pt>
                <c:pt idx="99">
                  <c:v>54.6640625</c:v>
                </c:pt>
                <c:pt idx="100">
                  <c:v>54.71435546875</c:v>
                </c:pt>
                <c:pt idx="101">
                  <c:v>54.751464843749993</c:v>
                </c:pt>
                <c:pt idx="102">
                  <c:v>54.658691406249993</c:v>
                </c:pt>
                <c:pt idx="103">
                  <c:v>54.7353515625</c:v>
                </c:pt>
                <c:pt idx="104">
                  <c:v>54.69921875</c:v>
                </c:pt>
                <c:pt idx="105">
                  <c:v>54.77001953125</c:v>
                </c:pt>
                <c:pt idx="106">
                  <c:v>54.7626953125</c:v>
                </c:pt>
                <c:pt idx="107">
                  <c:v>54.6884765625</c:v>
                </c:pt>
                <c:pt idx="108">
                  <c:v>54.74658203125</c:v>
                </c:pt>
                <c:pt idx="109">
                  <c:v>54.69677734375</c:v>
                </c:pt>
                <c:pt idx="110">
                  <c:v>54.7548828125</c:v>
                </c:pt>
                <c:pt idx="111">
                  <c:v>54.72802734375</c:v>
                </c:pt>
                <c:pt idx="112">
                  <c:v>54.6923828125</c:v>
                </c:pt>
                <c:pt idx="113">
                  <c:v>54.75390625</c:v>
                </c:pt>
                <c:pt idx="114">
                  <c:v>54.72265625</c:v>
                </c:pt>
                <c:pt idx="115">
                  <c:v>54.117187499999993</c:v>
                </c:pt>
                <c:pt idx="116">
                  <c:v>54.06591796875</c:v>
                </c:pt>
                <c:pt idx="117">
                  <c:v>54.15771484375</c:v>
                </c:pt>
                <c:pt idx="118">
                  <c:v>54.09912109375</c:v>
                </c:pt>
                <c:pt idx="119">
                  <c:v>54.0791015625</c:v>
                </c:pt>
                <c:pt idx="120">
                  <c:v>54.14404296875</c:v>
                </c:pt>
                <c:pt idx="121">
                  <c:v>54.08984375</c:v>
                </c:pt>
                <c:pt idx="122">
                  <c:v>54.15234375</c:v>
                </c:pt>
                <c:pt idx="123">
                  <c:v>54.11083984375</c:v>
                </c:pt>
                <c:pt idx="124">
                  <c:v>54.08251953125</c:v>
                </c:pt>
                <c:pt idx="125">
                  <c:v>54.15283203125</c:v>
                </c:pt>
                <c:pt idx="126">
                  <c:v>54.09814453125</c:v>
                </c:pt>
                <c:pt idx="127">
                  <c:v>54.13427734375</c:v>
                </c:pt>
                <c:pt idx="128">
                  <c:v>54.1240234375</c:v>
                </c:pt>
                <c:pt idx="129">
                  <c:v>54.09765625</c:v>
                </c:pt>
                <c:pt idx="130">
                  <c:v>54.1845703125</c:v>
                </c:pt>
                <c:pt idx="131">
                  <c:v>54.042480468749993</c:v>
                </c:pt>
                <c:pt idx="132">
                  <c:v>53.990234375</c:v>
                </c:pt>
                <c:pt idx="133">
                  <c:v>53.942871093749993</c:v>
                </c:pt>
                <c:pt idx="134">
                  <c:v>53.944824218749993</c:v>
                </c:pt>
                <c:pt idx="135">
                  <c:v>53.931640625</c:v>
                </c:pt>
                <c:pt idx="136">
                  <c:v>53.9677734375</c:v>
                </c:pt>
                <c:pt idx="137">
                  <c:v>54.03955078125</c:v>
                </c:pt>
                <c:pt idx="138">
                  <c:v>53.9619140625</c:v>
                </c:pt>
                <c:pt idx="139">
                  <c:v>54.02001953125</c:v>
                </c:pt>
                <c:pt idx="140">
                  <c:v>54.02734375</c:v>
                </c:pt>
                <c:pt idx="141">
                  <c:v>53.9755859375</c:v>
                </c:pt>
                <c:pt idx="142">
                  <c:v>54.025390625</c:v>
                </c:pt>
                <c:pt idx="143">
                  <c:v>53.949707031249993</c:v>
                </c:pt>
                <c:pt idx="144">
                  <c:v>54.033203125</c:v>
                </c:pt>
                <c:pt idx="145">
                  <c:v>53.451171875</c:v>
                </c:pt>
                <c:pt idx="146">
                  <c:v>53.509765625</c:v>
                </c:pt>
                <c:pt idx="147">
                  <c:v>53.474609375</c:v>
                </c:pt>
                <c:pt idx="148">
                  <c:v>53.483886718749993</c:v>
                </c:pt>
                <c:pt idx="149">
                  <c:v>53.43310546875</c:v>
                </c:pt>
                <c:pt idx="150">
                  <c:v>53.4609375</c:v>
                </c:pt>
                <c:pt idx="151">
                  <c:v>53.44921875</c:v>
                </c:pt>
                <c:pt idx="152">
                  <c:v>53.4482421875</c:v>
                </c:pt>
                <c:pt idx="153">
                  <c:v>53.5048828125</c:v>
                </c:pt>
                <c:pt idx="154">
                  <c:v>53.478515625</c:v>
                </c:pt>
                <c:pt idx="155">
                  <c:v>53.475097656249993</c:v>
                </c:pt>
                <c:pt idx="156">
                  <c:v>53.513671875</c:v>
                </c:pt>
                <c:pt idx="157">
                  <c:v>53.453613281249993</c:v>
                </c:pt>
                <c:pt idx="158">
                  <c:v>53.4609375</c:v>
                </c:pt>
                <c:pt idx="159">
                  <c:v>53.50927734375</c:v>
                </c:pt>
                <c:pt idx="160">
                  <c:v>53.42578125</c:v>
                </c:pt>
                <c:pt idx="161">
                  <c:v>53.454589843749993</c:v>
                </c:pt>
                <c:pt idx="162">
                  <c:v>53.4453125</c:v>
                </c:pt>
                <c:pt idx="163">
                  <c:v>53.52685546875</c:v>
                </c:pt>
                <c:pt idx="164">
                  <c:v>53.5009765625</c:v>
                </c:pt>
                <c:pt idx="165">
                  <c:v>53.443847656249488</c:v>
                </c:pt>
                <c:pt idx="166">
                  <c:v>53.49267578125</c:v>
                </c:pt>
                <c:pt idx="167">
                  <c:v>53.42578125</c:v>
                </c:pt>
                <c:pt idx="168">
                  <c:v>53.4580078125</c:v>
                </c:pt>
                <c:pt idx="169">
                  <c:v>53.47265625</c:v>
                </c:pt>
                <c:pt idx="170">
                  <c:v>53.4697265625</c:v>
                </c:pt>
                <c:pt idx="171">
                  <c:v>53.482421875</c:v>
                </c:pt>
                <c:pt idx="172">
                  <c:v>53.4423828125</c:v>
                </c:pt>
                <c:pt idx="173">
                  <c:v>53.47607421875</c:v>
                </c:pt>
                <c:pt idx="174">
                  <c:v>53.454589843749993</c:v>
                </c:pt>
                <c:pt idx="175">
                  <c:v>53.412597656249993</c:v>
                </c:pt>
                <c:pt idx="176">
                  <c:v>52.846191406249993</c:v>
                </c:pt>
                <c:pt idx="177">
                  <c:v>52.68359375</c:v>
                </c:pt>
                <c:pt idx="178">
                  <c:v>52.68359375</c:v>
                </c:pt>
                <c:pt idx="179">
                  <c:v>52.67822265625</c:v>
                </c:pt>
                <c:pt idx="180">
                  <c:v>52.6669921875</c:v>
                </c:pt>
                <c:pt idx="181">
                  <c:v>52.697265625</c:v>
                </c:pt>
                <c:pt idx="182">
                  <c:v>52.657226562499993</c:v>
                </c:pt>
                <c:pt idx="183">
                  <c:v>52.6669921875</c:v>
                </c:pt>
                <c:pt idx="184">
                  <c:v>52.637207031249993</c:v>
                </c:pt>
                <c:pt idx="185">
                  <c:v>52.65234375</c:v>
                </c:pt>
                <c:pt idx="186">
                  <c:v>52.6162109375</c:v>
                </c:pt>
                <c:pt idx="187">
                  <c:v>52.64404296875</c:v>
                </c:pt>
                <c:pt idx="188">
                  <c:v>52.66552734375</c:v>
                </c:pt>
                <c:pt idx="189">
                  <c:v>52.62890625</c:v>
                </c:pt>
                <c:pt idx="190">
                  <c:v>52.68212890625</c:v>
                </c:pt>
                <c:pt idx="191">
                  <c:v>52.67431640625</c:v>
                </c:pt>
                <c:pt idx="192">
                  <c:v>52.6474609375</c:v>
                </c:pt>
                <c:pt idx="193">
                  <c:v>52.6298828125</c:v>
                </c:pt>
                <c:pt idx="194">
                  <c:v>52.64990234375</c:v>
                </c:pt>
                <c:pt idx="195">
                  <c:v>52.65771484375</c:v>
                </c:pt>
                <c:pt idx="196">
                  <c:v>52.654785156249993</c:v>
                </c:pt>
                <c:pt idx="197">
                  <c:v>52.65625</c:v>
                </c:pt>
                <c:pt idx="198">
                  <c:v>52.6455078125</c:v>
                </c:pt>
                <c:pt idx="199">
                  <c:v>52.64794921875</c:v>
                </c:pt>
                <c:pt idx="200">
                  <c:v>52.66455078125</c:v>
                </c:pt>
                <c:pt idx="201">
                  <c:v>52.654785156249993</c:v>
                </c:pt>
                <c:pt idx="202">
                  <c:v>52.65283203125</c:v>
                </c:pt>
                <c:pt idx="203">
                  <c:v>52.641601562499993</c:v>
                </c:pt>
                <c:pt idx="204">
                  <c:v>52.64794921875</c:v>
                </c:pt>
                <c:pt idx="205">
                  <c:v>52.66845703125</c:v>
                </c:pt>
                <c:pt idx="206">
                  <c:v>52.69482421875</c:v>
                </c:pt>
                <c:pt idx="207">
                  <c:v>52.69921875</c:v>
                </c:pt>
                <c:pt idx="208">
                  <c:v>52.6923828125</c:v>
                </c:pt>
                <c:pt idx="209">
                  <c:v>52.6591796875</c:v>
                </c:pt>
                <c:pt idx="210">
                  <c:v>52.676269531249993</c:v>
                </c:pt>
                <c:pt idx="211">
                  <c:v>52.7275390625</c:v>
                </c:pt>
                <c:pt idx="212">
                  <c:v>52.6708984375</c:v>
                </c:pt>
                <c:pt idx="213">
                  <c:v>52.63623046875</c:v>
                </c:pt>
                <c:pt idx="214">
                  <c:v>52.658691406249993</c:v>
                </c:pt>
                <c:pt idx="215">
                  <c:v>52.65625</c:v>
                </c:pt>
                <c:pt idx="216">
                  <c:v>52.65625</c:v>
                </c:pt>
                <c:pt idx="217">
                  <c:v>52.6376953125</c:v>
                </c:pt>
                <c:pt idx="218">
                  <c:v>52.7626953125</c:v>
                </c:pt>
                <c:pt idx="219">
                  <c:v>52.387207031249488</c:v>
                </c:pt>
                <c:pt idx="220">
                  <c:v>52.208984375</c:v>
                </c:pt>
                <c:pt idx="221">
                  <c:v>52.23291015625</c:v>
                </c:pt>
                <c:pt idx="222">
                  <c:v>52.18896484375</c:v>
                </c:pt>
                <c:pt idx="223">
                  <c:v>52.21484375</c:v>
                </c:pt>
                <c:pt idx="224">
                  <c:v>52.1533203125</c:v>
                </c:pt>
                <c:pt idx="225">
                  <c:v>52.151367187499993</c:v>
                </c:pt>
                <c:pt idx="226">
                  <c:v>52.22314453125</c:v>
                </c:pt>
                <c:pt idx="227">
                  <c:v>52.20263671875</c:v>
                </c:pt>
                <c:pt idx="228">
                  <c:v>52.191894531249993</c:v>
                </c:pt>
                <c:pt idx="229">
                  <c:v>52.17431640625</c:v>
                </c:pt>
                <c:pt idx="230">
                  <c:v>52.16015625</c:v>
                </c:pt>
                <c:pt idx="231">
                  <c:v>52.2255859375</c:v>
                </c:pt>
                <c:pt idx="232">
                  <c:v>52.16015625</c:v>
                </c:pt>
                <c:pt idx="233">
                  <c:v>52.1767578125</c:v>
                </c:pt>
                <c:pt idx="234">
                  <c:v>52.161621093749993</c:v>
                </c:pt>
                <c:pt idx="235">
                  <c:v>52.18115234375</c:v>
                </c:pt>
                <c:pt idx="236">
                  <c:v>52.220703125</c:v>
                </c:pt>
                <c:pt idx="237">
                  <c:v>52.1875</c:v>
                </c:pt>
                <c:pt idx="238">
                  <c:v>52.20849609375</c:v>
                </c:pt>
                <c:pt idx="239">
                  <c:v>52.151855468749993</c:v>
                </c:pt>
                <c:pt idx="240">
                  <c:v>52.16259765625</c:v>
                </c:pt>
                <c:pt idx="241">
                  <c:v>52.203125</c:v>
                </c:pt>
                <c:pt idx="242">
                  <c:v>52.1826171875</c:v>
                </c:pt>
                <c:pt idx="243">
                  <c:v>52.220703125</c:v>
                </c:pt>
                <c:pt idx="244">
                  <c:v>52.19921875</c:v>
                </c:pt>
                <c:pt idx="245">
                  <c:v>52.179687499999993</c:v>
                </c:pt>
                <c:pt idx="246">
                  <c:v>52.20654296875</c:v>
                </c:pt>
                <c:pt idx="247">
                  <c:v>52.1953125</c:v>
                </c:pt>
                <c:pt idx="248">
                  <c:v>52.23681640625</c:v>
                </c:pt>
                <c:pt idx="249">
                  <c:v>52.197265625</c:v>
                </c:pt>
                <c:pt idx="250">
                  <c:v>52.1552734375</c:v>
                </c:pt>
                <c:pt idx="251">
                  <c:v>52.24365234375</c:v>
                </c:pt>
                <c:pt idx="252">
                  <c:v>52.187988281249993</c:v>
                </c:pt>
                <c:pt idx="253">
                  <c:v>52.213867187499993</c:v>
                </c:pt>
                <c:pt idx="254">
                  <c:v>51.609863281249993</c:v>
                </c:pt>
                <c:pt idx="255">
                  <c:v>51.61669921875</c:v>
                </c:pt>
                <c:pt idx="256">
                  <c:v>51.6298828125</c:v>
                </c:pt>
                <c:pt idx="257">
                  <c:v>51.634765625</c:v>
                </c:pt>
                <c:pt idx="258">
                  <c:v>51.604980468749993</c:v>
                </c:pt>
                <c:pt idx="259">
                  <c:v>51.627441406249993</c:v>
                </c:pt>
                <c:pt idx="260">
                  <c:v>51.623046875</c:v>
                </c:pt>
                <c:pt idx="261">
                  <c:v>51.61669921875</c:v>
                </c:pt>
                <c:pt idx="262">
                  <c:v>51.64501953125</c:v>
                </c:pt>
                <c:pt idx="263">
                  <c:v>51.55615234375</c:v>
                </c:pt>
                <c:pt idx="264">
                  <c:v>51.6044921875</c:v>
                </c:pt>
                <c:pt idx="265">
                  <c:v>51.6337890625</c:v>
                </c:pt>
                <c:pt idx="266">
                  <c:v>51.584472656249993</c:v>
                </c:pt>
                <c:pt idx="267">
                  <c:v>51.62353515625</c:v>
                </c:pt>
                <c:pt idx="268">
                  <c:v>51.59326171875</c:v>
                </c:pt>
                <c:pt idx="269">
                  <c:v>51.604980468749993</c:v>
                </c:pt>
                <c:pt idx="270">
                  <c:v>51.603515625</c:v>
                </c:pt>
                <c:pt idx="271">
                  <c:v>51.5634765625</c:v>
                </c:pt>
                <c:pt idx="272">
                  <c:v>51.60205078125</c:v>
                </c:pt>
                <c:pt idx="273">
                  <c:v>51.57177734375</c:v>
                </c:pt>
                <c:pt idx="274">
                  <c:v>51.63623046875</c:v>
                </c:pt>
                <c:pt idx="275">
                  <c:v>51.654296875</c:v>
                </c:pt>
                <c:pt idx="276">
                  <c:v>51.588867187499993</c:v>
                </c:pt>
                <c:pt idx="277">
                  <c:v>51.60107421875</c:v>
                </c:pt>
                <c:pt idx="278">
                  <c:v>51.535644531249993</c:v>
                </c:pt>
                <c:pt idx="279">
                  <c:v>51.6005859375</c:v>
                </c:pt>
                <c:pt idx="280">
                  <c:v>51.57373046875</c:v>
                </c:pt>
                <c:pt idx="281">
                  <c:v>51.544921875</c:v>
                </c:pt>
                <c:pt idx="282">
                  <c:v>51.580566406249993</c:v>
                </c:pt>
                <c:pt idx="283">
                  <c:v>51.560546875</c:v>
                </c:pt>
                <c:pt idx="284">
                  <c:v>51.59912109375</c:v>
                </c:pt>
                <c:pt idx="285">
                  <c:v>51.587890625</c:v>
                </c:pt>
                <c:pt idx="286">
                  <c:v>51.55517578125</c:v>
                </c:pt>
                <c:pt idx="287">
                  <c:v>51.603515625</c:v>
                </c:pt>
                <c:pt idx="288">
                  <c:v>51.5595703125</c:v>
                </c:pt>
                <c:pt idx="289">
                  <c:v>51.6435546875</c:v>
                </c:pt>
                <c:pt idx="290">
                  <c:v>51.459472656249993</c:v>
                </c:pt>
                <c:pt idx="291">
                  <c:v>51.434082031249993</c:v>
                </c:pt>
                <c:pt idx="292">
                  <c:v>51.441894531249488</c:v>
                </c:pt>
                <c:pt idx="293">
                  <c:v>51.440429687499993</c:v>
                </c:pt>
                <c:pt idx="294">
                  <c:v>51.455566406249993</c:v>
                </c:pt>
                <c:pt idx="295">
                  <c:v>51.426269531249993</c:v>
                </c:pt>
                <c:pt idx="296">
                  <c:v>51.43212890625</c:v>
                </c:pt>
                <c:pt idx="297">
                  <c:v>51.477050781249993</c:v>
                </c:pt>
                <c:pt idx="298">
                  <c:v>51.43603515625</c:v>
                </c:pt>
                <c:pt idx="299">
                  <c:v>51.47802734375</c:v>
                </c:pt>
                <c:pt idx="300">
                  <c:v>51.427246093749993</c:v>
                </c:pt>
                <c:pt idx="301">
                  <c:v>51.4169921875</c:v>
                </c:pt>
                <c:pt idx="302">
                  <c:v>51.47021484375</c:v>
                </c:pt>
                <c:pt idx="303">
                  <c:v>51.477050781249993</c:v>
                </c:pt>
                <c:pt idx="304">
                  <c:v>51.44091796875</c:v>
                </c:pt>
                <c:pt idx="305">
                  <c:v>51.44140625</c:v>
                </c:pt>
                <c:pt idx="306">
                  <c:v>51.4228515625</c:v>
                </c:pt>
                <c:pt idx="307">
                  <c:v>51.40087890625</c:v>
                </c:pt>
                <c:pt idx="308">
                  <c:v>51.054687499999488</c:v>
                </c:pt>
                <c:pt idx="309">
                  <c:v>50.80029296875</c:v>
                </c:pt>
                <c:pt idx="310">
                  <c:v>50.734863281249993</c:v>
                </c:pt>
                <c:pt idx="311">
                  <c:v>50.69775390625</c:v>
                </c:pt>
                <c:pt idx="312">
                  <c:v>50.7109375</c:v>
                </c:pt>
                <c:pt idx="313">
                  <c:v>50.7490234375</c:v>
                </c:pt>
                <c:pt idx="314">
                  <c:v>50.728515625</c:v>
                </c:pt>
                <c:pt idx="315">
                  <c:v>50.734375</c:v>
                </c:pt>
                <c:pt idx="316">
                  <c:v>50.71435546875</c:v>
                </c:pt>
                <c:pt idx="317">
                  <c:v>50.7177734375</c:v>
                </c:pt>
                <c:pt idx="318">
                  <c:v>50.72412109375</c:v>
                </c:pt>
                <c:pt idx="319">
                  <c:v>50.74658203125</c:v>
                </c:pt>
                <c:pt idx="320">
                  <c:v>50.70263671875</c:v>
                </c:pt>
                <c:pt idx="321">
                  <c:v>50.76953125</c:v>
                </c:pt>
                <c:pt idx="322">
                  <c:v>50.74853515625</c:v>
                </c:pt>
                <c:pt idx="323">
                  <c:v>50.7919921875</c:v>
                </c:pt>
                <c:pt idx="324">
                  <c:v>50.73779296875</c:v>
                </c:pt>
                <c:pt idx="325">
                  <c:v>50.76171875</c:v>
                </c:pt>
                <c:pt idx="326">
                  <c:v>50.744140625</c:v>
                </c:pt>
                <c:pt idx="327">
                  <c:v>50.6962890625</c:v>
                </c:pt>
                <c:pt idx="328">
                  <c:v>50.752441406249993</c:v>
                </c:pt>
                <c:pt idx="329">
                  <c:v>50.716796875</c:v>
                </c:pt>
                <c:pt idx="330">
                  <c:v>50.71923828125</c:v>
                </c:pt>
                <c:pt idx="331">
                  <c:v>50.7578125</c:v>
                </c:pt>
                <c:pt idx="332">
                  <c:v>50.72265625</c:v>
                </c:pt>
                <c:pt idx="333">
                  <c:v>50.77294921875</c:v>
                </c:pt>
                <c:pt idx="334">
                  <c:v>50.72802734375</c:v>
                </c:pt>
                <c:pt idx="335">
                  <c:v>50.7490234375</c:v>
                </c:pt>
                <c:pt idx="336">
                  <c:v>50.756347656249993</c:v>
                </c:pt>
                <c:pt idx="337">
                  <c:v>50.7041015625</c:v>
                </c:pt>
                <c:pt idx="338">
                  <c:v>50.73291015625</c:v>
                </c:pt>
                <c:pt idx="339">
                  <c:v>50.73388671875</c:v>
                </c:pt>
                <c:pt idx="340">
                  <c:v>50.72802734375</c:v>
                </c:pt>
                <c:pt idx="341">
                  <c:v>50.73095703125</c:v>
                </c:pt>
                <c:pt idx="342">
                  <c:v>50.71826171875</c:v>
                </c:pt>
                <c:pt idx="343">
                  <c:v>50.7919921875</c:v>
                </c:pt>
                <c:pt idx="344">
                  <c:v>50.69287109375</c:v>
                </c:pt>
                <c:pt idx="345">
                  <c:v>50.73681640625</c:v>
                </c:pt>
                <c:pt idx="346">
                  <c:v>50.716796875</c:v>
                </c:pt>
                <c:pt idx="347">
                  <c:v>50.767578125</c:v>
                </c:pt>
                <c:pt idx="348">
                  <c:v>50.74560546875</c:v>
                </c:pt>
                <c:pt idx="349">
                  <c:v>50.73681640625</c:v>
                </c:pt>
                <c:pt idx="350">
                  <c:v>50.724609375</c:v>
                </c:pt>
                <c:pt idx="351">
                  <c:v>50.74072265625</c:v>
                </c:pt>
                <c:pt idx="352">
                  <c:v>50.71875</c:v>
                </c:pt>
                <c:pt idx="353">
                  <c:v>50.754394531249993</c:v>
                </c:pt>
                <c:pt idx="354">
                  <c:v>50.22607421875</c:v>
                </c:pt>
                <c:pt idx="355">
                  <c:v>50.21875</c:v>
                </c:pt>
                <c:pt idx="356">
                  <c:v>50.2265625</c:v>
                </c:pt>
                <c:pt idx="357">
                  <c:v>50.187988281249993</c:v>
                </c:pt>
                <c:pt idx="358">
                  <c:v>50.19580078125</c:v>
                </c:pt>
                <c:pt idx="359">
                  <c:v>50.19775390625</c:v>
                </c:pt>
                <c:pt idx="360">
                  <c:v>50.23828125</c:v>
                </c:pt>
                <c:pt idx="361">
                  <c:v>50.22412109375</c:v>
                </c:pt>
                <c:pt idx="362">
                  <c:v>50.211425781249993</c:v>
                </c:pt>
                <c:pt idx="363">
                  <c:v>50.2470703125</c:v>
                </c:pt>
                <c:pt idx="364">
                  <c:v>50.20361328125</c:v>
                </c:pt>
                <c:pt idx="365">
                  <c:v>50.21044921875</c:v>
                </c:pt>
                <c:pt idx="366">
                  <c:v>50.224609375</c:v>
                </c:pt>
                <c:pt idx="367">
                  <c:v>50.19677734375</c:v>
                </c:pt>
                <c:pt idx="368">
                  <c:v>50.20751953125</c:v>
                </c:pt>
                <c:pt idx="369">
                  <c:v>50.2470703125</c:v>
                </c:pt>
                <c:pt idx="370">
                  <c:v>50.21630859375</c:v>
                </c:pt>
                <c:pt idx="371">
                  <c:v>50.19775390625</c:v>
                </c:pt>
                <c:pt idx="372">
                  <c:v>50.16796875</c:v>
                </c:pt>
                <c:pt idx="373">
                  <c:v>50.232421875</c:v>
                </c:pt>
                <c:pt idx="374">
                  <c:v>50.2451171875</c:v>
                </c:pt>
                <c:pt idx="375">
                  <c:v>50.21875</c:v>
                </c:pt>
                <c:pt idx="376">
                  <c:v>50.22021484375</c:v>
                </c:pt>
                <c:pt idx="377">
                  <c:v>50.23193359375</c:v>
                </c:pt>
                <c:pt idx="378">
                  <c:v>50.1875</c:v>
                </c:pt>
                <c:pt idx="379">
                  <c:v>50.24609375</c:v>
                </c:pt>
                <c:pt idx="380">
                  <c:v>50.19775390625</c:v>
                </c:pt>
                <c:pt idx="381">
                  <c:v>50.19677734375</c:v>
                </c:pt>
                <c:pt idx="382">
                  <c:v>50.191894531249993</c:v>
                </c:pt>
                <c:pt idx="383">
                  <c:v>50.1767578125</c:v>
                </c:pt>
                <c:pt idx="384">
                  <c:v>50.22802734375</c:v>
                </c:pt>
                <c:pt idx="385">
                  <c:v>50.22021484375</c:v>
                </c:pt>
                <c:pt idx="386">
                  <c:v>50.2412109375</c:v>
                </c:pt>
                <c:pt idx="387">
                  <c:v>50.211425781249993</c:v>
                </c:pt>
                <c:pt idx="388">
                  <c:v>50.22119140625</c:v>
                </c:pt>
                <c:pt idx="389">
                  <c:v>50.22802734375</c:v>
                </c:pt>
                <c:pt idx="390">
                  <c:v>50.2109375</c:v>
                </c:pt>
                <c:pt idx="391">
                  <c:v>50.2197265625</c:v>
                </c:pt>
                <c:pt idx="392">
                  <c:v>50.21337890625</c:v>
                </c:pt>
                <c:pt idx="393">
                  <c:v>50.23046875</c:v>
                </c:pt>
                <c:pt idx="394">
                  <c:v>50.2255859375</c:v>
                </c:pt>
                <c:pt idx="395">
                  <c:v>50.205078125</c:v>
                </c:pt>
                <c:pt idx="396">
                  <c:v>50.177246093749993</c:v>
                </c:pt>
                <c:pt idx="397">
                  <c:v>50.217285156249993</c:v>
                </c:pt>
                <c:pt idx="398">
                  <c:v>50.2265625</c:v>
                </c:pt>
                <c:pt idx="399">
                  <c:v>50.193359375</c:v>
                </c:pt>
                <c:pt idx="400">
                  <c:v>50.208984375</c:v>
                </c:pt>
                <c:pt idx="401">
                  <c:v>50.25</c:v>
                </c:pt>
                <c:pt idx="402">
                  <c:v>50.19970703125</c:v>
                </c:pt>
                <c:pt idx="403">
                  <c:v>49.73828125</c:v>
                </c:pt>
                <c:pt idx="404">
                  <c:v>49.74169921875</c:v>
                </c:pt>
                <c:pt idx="405">
                  <c:v>49.687988281249993</c:v>
                </c:pt>
                <c:pt idx="406">
                  <c:v>49.76611328125</c:v>
                </c:pt>
                <c:pt idx="407">
                  <c:v>49.74462890625</c:v>
                </c:pt>
                <c:pt idx="408">
                  <c:v>49.72021484375</c:v>
                </c:pt>
                <c:pt idx="409">
                  <c:v>49.7373046875</c:v>
                </c:pt>
                <c:pt idx="410">
                  <c:v>49.7197265625</c:v>
                </c:pt>
                <c:pt idx="411">
                  <c:v>49.76708984375</c:v>
                </c:pt>
                <c:pt idx="412">
                  <c:v>49.711425781249993</c:v>
                </c:pt>
                <c:pt idx="413">
                  <c:v>49.7216796875</c:v>
                </c:pt>
                <c:pt idx="414">
                  <c:v>49.711425781249993</c:v>
                </c:pt>
                <c:pt idx="415">
                  <c:v>49.75927734375</c:v>
                </c:pt>
                <c:pt idx="416">
                  <c:v>49.73828125</c:v>
                </c:pt>
                <c:pt idx="417">
                  <c:v>49.76953125</c:v>
                </c:pt>
                <c:pt idx="418">
                  <c:v>49.734375</c:v>
                </c:pt>
                <c:pt idx="419">
                  <c:v>49.73876953125</c:v>
                </c:pt>
                <c:pt idx="420">
                  <c:v>49.7431640625</c:v>
                </c:pt>
                <c:pt idx="421">
                  <c:v>49.7216796875</c:v>
                </c:pt>
                <c:pt idx="422">
                  <c:v>49.7197265625</c:v>
                </c:pt>
                <c:pt idx="423">
                  <c:v>49.708984375</c:v>
                </c:pt>
                <c:pt idx="424">
                  <c:v>49.74951171875</c:v>
                </c:pt>
                <c:pt idx="425">
                  <c:v>49.7744140625</c:v>
                </c:pt>
                <c:pt idx="426">
                  <c:v>49.73681640625</c:v>
                </c:pt>
                <c:pt idx="427">
                  <c:v>49.73095703125</c:v>
                </c:pt>
                <c:pt idx="428">
                  <c:v>49.69775390625</c:v>
                </c:pt>
                <c:pt idx="429">
                  <c:v>49.724609375</c:v>
                </c:pt>
                <c:pt idx="430">
                  <c:v>49.752441406249993</c:v>
                </c:pt>
                <c:pt idx="431">
                  <c:v>49.7490234375</c:v>
                </c:pt>
                <c:pt idx="432">
                  <c:v>49.74560546875</c:v>
                </c:pt>
                <c:pt idx="433">
                  <c:v>49.787109375</c:v>
                </c:pt>
                <c:pt idx="434">
                  <c:v>49.80810546875</c:v>
                </c:pt>
                <c:pt idx="435">
                  <c:v>49.7685546875</c:v>
                </c:pt>
                <c:pt idx="436">
                  <c:v>49.7451171875</c:v>
                </c:pt>
                <c:pt idx="437">
                  <c:v>49.71240234375</c:v>
                </c:pt>
                <c:pt idx="438">
                  <c:v>49.75390625</c:v>
                </c:pt>
                <c:pt idx="439">
                  <c:v>49.736328125</c:v>
                </c:pt>
                <c:pt idx="440">
                  <c:v>49.8037109375</c:v>
                </c:pt>
                <c:pt idx="441">
                  <c:v>49.7783203125</c:v>
                </c:pt>
                <c:pt idx="442">
                  <c:v>49.7373046875</c:v>
                </c:pt>
                <c:pt idx="443">
                  <c:v>49.76171875</c:v>
                </c:pt>
                <c:pt idx="444">
                  <c:v>49.736328125</c:v>
                </c:pt>
                <c:pt idx="445">
                  <c:v>49.7490234375</c:v>
                </c:pt>
                <c:pt idx="446">
                  <c:v>49.759765625</c:v>
                </c:pt>
                <c:pt idx="447">
                  <c:v>49.79638671875</c:v>
                </c:pt>
                <c:pt idx="448">
                  <c:v>49.754394531249993</c:v>
                </c:pt>
                <c:pt idx="449">
                  <c:v>49.7841796875</c:v>
                </c:pt>
                <c:pt idx="450">
                  <c:v>49.77685546875</c:v>
                </c:pt>
                <c:pt idx="451">
                  <c:v>49.72509765625</c:v>
                </c:pt>
                <c:pt idx="452">
                  <c:v>49.73974609375</c:v>
                </c:pt>
                <c:pt idx="453">
                  <c:v>49.76806640625</c:v>
                </c:pt>
                <c:pt idx="454">
                  <c:v>49.752441406249993</c:v>
                </c:pt>
                <c:pt idx="455">
                  <c:v>49.7734375</c:v>
                </c:pt>
                <c:pt idx="456">
                  <c:v>49.76171875</c:v>
                </c:pt>
                <c:pt idx="457">
                  <c:v>49.798828125</c:v>
                </c:pt>
                <c:pt idx="458">
                  <c:v>49.7802734375</c:v>
                </c:pt>
                <c:pt idx="459">
                  <c:v>49.755859375</c:v>
                </c:pt>
                <c:pt idx="460">
                  <c:v>49.7646484375</c:v>
                </c:pt>
                <c:pt idx="461">
                  <c:v>49.72265625</c:v>
                </c:pt>
                <c:pt idx="462">
                  <c:v>49.78173828125</c:v>
                </c:pt>
                <c:pt idx="463">
                  <c:v>49.72998046875</c:v>
                </c:pt>
                <c:pt idx="464">
                  <c:v>49.70361328125</c:v>
                </c:pt>
                <c:pt idx="465">
                  <c:v>49.73583984375</c:v>
                </c:pt>
                <c:pt idx="466">
                  <c:v>49.70654296875</c:v>
                </c:pt>
                <c:pt idx="467">
                  <c:v>49.78076171875</c:v>
                </c:pt>
                <c:pt idx="468">
                  <c:v>48.91650390625</c:v>
                </c:pt>
                <c:pt idx="469">
                  <c:v>48.923828125</c:v>
                </c:pt>
                <c:pt idx="470">
                  <c:v>48.9208984375</c:v>
                </c:pt>
                <c:pt idx="471">
                  <c:v>48.910644531249488</c:v>
                </c:pt>
                <c:pt idx="472">
                  <c:v>48.9921875</c:v>
                </c:pt>
                <c:pt idx="473">
                  <c:v>48.951171875</c:v>
                </c:pt>
                <c:pt idx="474">
                  <c:v>48.918457031249993</c:v>
                </c:pt>
                <c:pt idx="475">
                  <c:v>48.9658203125</c:v>
                </c:pt>
                <c:pt idx="476">
                  <c:v>48.92578125</c:v>
                </c:pt>
                <c:pt idx="477">
                  <c:v>48.95654296875</c:v>
                </c:pt>
                <c:pt idx="478">
                  <c:v>48.912597656249993</c:v>
                </c:pt>
                <c:pt idx="479">
                  <c:v>48.91552734375</c:v>
                </c:pt>
                <c:pt idx="480">
                  <c:v>48.97265625</c:v>
                </c:pt>
                <c:pt idx="481">
                  <c:v>48.939941406249993</c:v>
                </c:pt>
                <c:pt idx="482">
                  <c:v>48.92822265625</c:v>
                </c:pt>
                <c:pt idx="483">
                  <c:v>48.949707031249993</c:v>
                </c:pt>
                <c:pt idx="484">
                  <c:v>48.96337890625</c:v>
                </c:pt>
                <c:pt idx="485">
                  <c:v>48.907226562499993</c:v>
                </c:pt>
                <c:pt idx="486">
                  <c:v>48.940429687499993</c:v>
                </c:pt>
                <c:pt idx="487">
                  <c:v>48.9453125</c:v>
                </c:pt>
                <c:pt idx="488">
                  <c:v>48.92822265625</c:v>
                </c:pt>
                <c:pt idx="489">
                  <c:v>48.9619140625</c:v>
                </c:pt>
                <c:pt idx="490">
                  <c:v>48.963867187499993</c:v>
                </c:pt>
                <c:pt idx="491">
                  <c:v>48.939941406249993</c:v>
                </c:pt>
                <c:pt idx="492">
                  <c:v>48.939453125</c:v>
                </c:pt>
                <c:pt idx="493">
                  <c:v>48.931640625</c:v>
                </c:pt>
                <c:pt idx="494">
                  <c:v>48.927734375</c:v>
                </c:pt>
                <c:pt idx="495">
                  <c:v>48.907226562499993</c:v>
                </c:pt>
                <c:pt idx="496">
                  <c:v>48.9951171875</c:v>
                </c:pt>
                <c:pt idx="497">
                  <c:v>48.9521484375</c:v>
                </c:pt>
                <c:pt idx="498">
                  <c:v>48.9267578125</c:v>
                </c:pt>
                <c:pt idx="499">
                  <c:v>48.94775390625</c:v>
                </c:pt>
                <c:pt idx="500">
                  <c:v>48.974121093749993</c:v>
                </c:pt>
                <c:pt idx="501">
                  <c:v>48.923828125</c:v>
                </c:pt>
                <c:pt idx="502">
                  <c:v>48.92041015625</c:v>
                </c:pt>
                <c:pt idx="503">
                  <c:v>48.9052734375</c:v>
                </c:pt>
                <c:pt idx="504">
                  <c:v>48.9130859375</c:v>
                </c:pt>
                <c:pt idx="505">
                  <c:v>48.9345703125</c:v>
                </c:pt>
                <c:pt idx="506">
                  <c:v>48.9326171875</c:v>
                </c:pt>
                <c:pt idx="507">
                  <c:v>48.9580078125</c:v>
                </c:pt>
                <c:pt idx="508">
                  <c:v>48.966796875</c:v>
                </c:pt>
                <c:pt idx="509">
                  <c:v>48.9150390625</c:v>
                </c:pt>
                <c:pt idx="510">
                  <c:v>48.9658203125</c:v>
                </c:pt>
                <c:pt idx="511">
                  <c:v>48.955566406249993</c:v>
                </c:pt>
                <c:pt idx="512">
                  <c:v>48.9501953125</c:v>
                </c:pt>
                <c:pt idx="513">
                  <c:v>48.5966796875</c:v>
                </c:pt>
                <c:pt idx="514">
                  <c:v>48.4912109375</c:v>
                </c:pt>
                <c:pt idx="515">
                  <c:v>48.470703125</c:v>
                </c:pt>
                <c:pt idx="516">
                  <c:v>48.43017578125</c:v>
                </c:pt>
                <c:pt idx="517">
                  <c:v>48.41357421875</c:v>
                </c:pt>
                <c:pt idx="518">
                  <c:v>48.455078125</c:v>
                </c:pt>
                <c:pt idx="519">
                  <c:v>48.4482421875</c:v>
                </c:pt>
                <c:pt idx="520">
                  <c:v>48.434082031249993</c:v>
                </c:pt>
                <c:pt idx="521">
                  <c:v>48.4365234375</c:v>
                </c:pt>
                <c:pt idx="522">
                  <c:v>48.471679687499993</c:v>
                </c:pt>
                <c:pt idx="523">
                  <c:v>48.435546875</c:v>
                </c:pt>
                <c:pt idx="524">
                  <c:v>48.40087890625</c:v>
                </c:pt>
                <c:pt idx="525">
                  <c:v>48.41796875</c:v>
                </c:pt>
                <c:pt idx="526">
                  <c:v>48.40087890625</c:v>
                </c:pt>
                <c:pt idx="527">
                  <c:v>48.429687499999993</c:v>
                </c:pt>
                <c:pt idx="528">
                  <c:v>48.414550781249993</c:v>
                </c:pt>
                <c:pt idx="529">
                  <c:v>48.4365234375</c:v>
                </c:pt>
                <c:pt idx="530">
                  <c:v>48.454101562499993</c:v>
                </c:pt>
                <c:pt idx="531">
                  <c:v>48.4130859375</c:v>
                </c:pt>
                <c:pt idx="532">
                  <c:v>48.40625</c:v>
                </c:pt>
                <c:pt idx="533">
                  <c:v>48.439941406249993</c:v>
                </c:pt>
                <c:pt idx="534">
                  <c:v>48.4169921875</c:v>
                </c:pt>
                <c:pt idx="535">
                  <c:v>48.314453125</c:v>
                </c:pt>
                <c:pt idx="536">
                  <c:v>48.3486328125</c:v>
                </c:pt>
                <c:pt idx="537">
                  <c:v>48.3427734375</c:v>
                </c:pt>
                <c:pt idx="538">
                  <c:v>48.302246093749993</c:v>
                </c:pt>
                <c:pt idx="539">
                  <c:v>48.29296875</c:v>
                </c:pt>
                <c:pt idx="540">
                  <c:v>48.34375</c:v>
                </c:pt>
                <c:pt idx="541">
                  <c:v>48.304687499999488</c:v>
                </c:pt>
                <c:pt idx="542">
                  <c:v>48.377929687499993</c:v>
                </c:pt>
                <c:pt idx="543">
                  <c:v>48.30517578125</c:v>
                </c:pt>
                <c:pt idx="544">
                  <c:v>48.4169921875</c:v>
                </c:pt>
                <c:pt idx="545">
                  <c:v>48.279296875</c:v>
                </c:pt>
                <c:pt idx="546">
                  <c:v>48.287109375</c:v>
                </c:pt>
                <c:pt idx="547">
                  <c:v>48.30615234375</c:v>
                </c:pt>
                <c:pt idx="548">
                  <c:v>48.388671875</c:v>
                </c:pt>
                <c:pt idx="549">
                  <c:v>48.298828125</c:v>
                </c:pt>
                <c:pt idx="550">
                  <c:v>48.3662109375</c:v>
                </c:pt>
                <c:pt idx="551">
                  <c:v>48.3291015625</c:v>
                </c:pt>
                <c:pt idx="552">
                  <c:v>48.389160156249993</c:v>
                </c:pt>
                <c:pt idx="553">
                  <c:v>48.310546875</c:v>
                </c:pt>
                <c:pt idx="554">
                  <c:v>48.30810546875</c:v>
                </c:pt>
                <c:pt idx="555">
                  <c:v>48.2998046875</c:v>
                </c:pt>
                <c:pt idx="556">
                  <c:v>48.27294921875</c:v>
                </c:pt>
                <c:pt idx="557">
                  <c:v>48.283691406249993</c:v>
                </c:pt>
                <c:pt idx="558">
                  <c:v>48.29296875</c:v>
                </c:pt>
                <c:pt idx="559">
                  <c:v>48.29052734375</c:v>
                </c:pt>
                <c:pt idx="560">
                  <c:v>47.56982421875</c:v>
                </c:pt>
                <c:pt idx="561">
                  <c:v>47.62255859375</c:v>
                </c:pt>
                <c:pt idx="562">
                  <c:v>47.625</c:v>
                </c:pt>
                <c:pt idx="563">
                  <c:v>47.6044921875</c:v>
                </c:pt>
                <c:pt idx="564">
                  <c:v>47.6005859375</c:v>
                </c:pt>
                <c:pt idx="565">
                  <c:v>47.61083984375</c:v>
                </c:pt>
                <c:pt idx="566">
                  <c:v>47.59033203125</c:v>
                </c:pt>
                <c:pt idx="567">
                  <c:v>47.6064453125</c:v>
                </c:pt>
                <c:pt idx="568">
                  <c:v>47.6123046875</c:v>
                </c:pt>
                <c:pt idx="569">
                  <c:v>47.59423828125</c:v>
                </c:pt>
                <c:pt idx="570">
                  <c:v>47.609375</c:v>
                </c:pt>
                <c:pt idx="571">
                  <c:v>47.609375</c:v>
                </c:pt>
                <c:pt idx="572">
                  <c:v>47.64501953125</c:v>
                </c:pt>
                <c:pt idx="573">
                  <c:v>47.583496093749993</c:v>
                </c:pt>
                <c:pt idx="574">
                  <c:v>47.59912109375</c:v>
                </c:pt>
                <c:pt idx="575">
                  <c:v>47.611816406249993</c:v>
                </c:pt>
                <c:pt idx="576">
                  <c:v>47.61669921875</c:v>
                </c:pt>
                <c:pt idx="577">
                  <c:v>47.6142578125</c:v>
                </c:pt>
                <c:pt idx="578">
                  <c:v>47.62939453125</c:v>
                </c:pt>
                <c:pt idx="579">
                  <c:v>47.609375</c:v>
                </c:pt>
                <c:pt idx="580">
                  <c:v>47.6015625</c:v>
                </c:pt>
                <c:pt idx="581">
                  <c:v>47.614746093749993</c:v>
                </c:pt>
                <c:pt idx="582">
                  <c:v>47.61962890625</c:v>
                </c:pt>
                <c:pt idx="583">
                  <c:v>47.5703125</c:v>
                </c:pt>
                <c:pt idx="584">
                  <c:v>47.5634765625</c:v>
                </c:pt>
                <c:pt idx="585">
                  <c:v>47.59716796875</c:v>
                </c:pt>
                <c:pt idx="586">
                  <c:v>47.1328125</c:v>
                </c:pt>
                <c:pt idx="587">
                  <c:v>46.3203125</c:v>
                </c:pt>
                <c:pt idx="588">
                  <c:v>46.325683593749993</c:v>
                </c:pt>
                <c:pt idx="589">
                  <c:v>46.29638671875</c:v>
                </c:pt>
                <c:pt idx="590">
                  <c:v>46.333984375</c:v>
                </c:pt>
                <c:pt idx="591">
                  <c:v>46.298828125</c:v>
                </c:pt>
                <c:pt idx="592">
                  <c:v>46.3193359375</c:v>
                </c:pt>
                <c:pt idx="593">
                  <c:v>46.30029296875</c:v>
                </c:pt>
                <c:pt idx="594">
                  <c:v>46.3603515625</c:v>
                </c:pt>
                <c:pt idx="595">
                  <c:v>46.350097656249488</c:v>
                </c:pt>
                <c:pt idx="596">
                  <c:v>46.311035156249993</c:v>
                </c:pt>
                <c:pt idx="597">
                  <c:v>46.361816406249993</c:v>
                </c:pt>
                <c:pt idx="598">
                  <c:v>46.33837890625</c:v>
                </c:pt>
                <c:pt idx="599">
                  <c:v>46.37353515625</c:v>
                </c:pt>
                <c:pt idx="600">
                  <c:v>46.32421875</c:v>
                </c:pt>
                <c:pt idx="601">
                  <c:v>46.3232421875</c:v>
                </c:pt>
                <c:pt idx="602">
                  <c:v>46.34765625</c:v>
                </c:pt>
                <c:pt idx="603">
                  <c:v>46.31201171875</c:v>
                </c:pt>
                <c:pt idx="604">
                  <c:v>46.36083984375</c:v>
                </c:pt>
                <c:pt idx="605">
                  <c:v>46.409667968749993</c:v>
                </c:pt>
                <c:pt idx="606">
                  <c:v>46.29931640625</c:v>
                </c:pt>
                <c:pt idx="607">
                  <c:v>46.381347656249488</c:v>
                </c:pt>
                <c:pt idx="608">
                  <c:v>46.3291015625</c:v>
                </c:pt>
                <c:pt idx="609">
                  <c:v>46.33935546875</c:v>
                </c:pt>
                <c:pt idx="610">
                  <c:v>46.373046875</c:v>
                </c:pt>
                <c:pt idx="611">
                  <c:v>46.331054687499993</c:v>
                </c:pt>
                <c:pt idx="612">
                  <c:v>46.351562499999993</c:v>
                </c:pt>
                <c:pt idx="613">
                  <c:v>46.3203125</c:v>
                </c:pt>
                <c:pt idx="614">
                  <c:v>46.380371093749993</c:v>
                </c:pt>
                <c:pt idx="615">
                  <c:v>46.352050781249993</c:v>
                </c:pt>
                <c:pt idx="616">
                  <c:v>46.298828125</c:v>
                </c:pt>
                <c:pt idx="617">
                  <c:v>46.354003906249993</c:v>
                </c:pt>
                <c:pt idx="618">
                  <c:v>46.3505859375</c:v>
                </c:pt>
                <c:pt idx="619">
                  <c:v>46.3408203125</c:v>
                </c:pt>
                <c:pt idx="620">
                  <c:v>46.38232421875</c:v>
                </c:pt>
                <c:pt idx="621">
                  <c:v>46.325683593749993</c:v>
                </c:pt>
                <c:pt idx="622">
                  <c:v>46.326171875</c:v>
                </c:pt>
                <c:pt idx="623">
                  <c:v>46.334472656249993</c:v>
                </c:pt>
                <c:pt idx="624">
                  <c:v>46.352050781249993</c:v>
                </c:pt>
                <c:pt idx="625">
                  <c:v>46.3603515625</c:v>
                </c:pt>
                <c:pt idx="626">
                  <c:v>46.29248046875</c:v>
                </c:pt>
                <c:pt idx="627">
                  <c:v>46.357910156249993</c:v>
                </c:pt>
                <c:pt idx="628">
                  <c:v>46.3173828125</c:v>
                </c:pt>
                <c:pt idx="629">
                  <c:v>46.354003906249993</c:v>
                </c:pt>
                <c:pt idx="630">
                  <c:v>46.346679687499993</c:v>
                </c:pt>
                <c:pt idx="631">
                  <c:v>45.1640625</c:v>
                </c:pt>
                <c:pt idx="632">
                  <c:v>45.18603515625</c:v>
                </c:pt>
                <c:pt idx="633">
                  <c:v>45.240234375</c:v>
                </c:pt>
                <c:pt idx="634">
                  <c:v>45.179687499999993</c:v>
                </c:pt>
                <c:pt idx="635">
                  <c:v>45.1982421875</c:v>
                </c:pt>
                <c:pt idx="636">
                  <c:v>45.18896484375</c:v>
                </c:pt>
                <c:pt idx="637">
                  <c:v>45.23046875</c:v>
                </c:pt>
                <c:pt idx="638">
                  <c:v>45.2294921875</c:v>
                </c:pt>
                <c:pt idx="639">
                  <c:v>45.197265625</c:v>
                </c:pt>
                <c:pt idx="640">
                  <c:v>45.17333984375</c:v>
                </c:pt>
                <c:pt idx="641">
                  <c:v>45.22607421875</c:v>
                </c:pt>
                <c:pt idx="642">
                  <c:v>45.19677734375</c:v>
                </c:pt>
                <c:pt idx="643">
                  <c:v>45.21875</c:v>
                </c:pt>
                <c:pt idx="644">
                  <c:v>45.2021484375</c:v>
                </c:pt>
                <c:pt idx="645">
                  <c:v>45.201171875</c:v>
                </c:pt>
                <c:pt idx="646">
                  <c:v>45.18701171875</c:v>
                </c:pt>
                <c:pt idx="647">
                  <c:v>45.23193359375</c:v>
                </c:pt>
                <c:pt idx="648">
                  <c:v>45.2265625</c:v>
                </c:pt>
                <c:pt idx="649">
                  <c:v>45.22119140625</c:v>
                </c:pt>
                <c:pt idx="650">
                  <c:v>45.23291015625</c:v>
                </c:pt>
                <c:pt idx="651">
                  <c:v>45.177246093749993</c:v>
                </c:pt>
                <c:pt idx="652">
                  <c:v>45.189941406249993</c:v>
                </c:pt>
                <c:pt idx="653">
                  <c:v>45.22021484375</c:v>
                </c:pt>
                <c:pt idx="654">
                  <c:v>45.201660156249993</c:v>
                </c:pt>
                <c:pt idx="655">
                  <c:v>45.212890625</c:v>
                </c:pt>
                <c:pt idx="656">
                  <c:v>45.1845703125</c:v>
                </c:pt>
                <c:pt idx="657">
                  <c:v>45.2197265625</c:v>
                </c:pt>
                <c:pt idx="658">
                  <c:v>45.2626953125</c:v>
                </c:pt>
                <c:pt idx="659">
                  <c:v>45.224609375</c:v>
                </c:pt>
                <c:pt idx="660">
                  <c:v>45.22509765625</c:v>
                </c:pt>
                <c:pt idx="661">
                  <c:v>45.19580078125</c:v>
                </c:pt>
                <c:pt idx="662">
                  <c:v>45.20654296875</c:v>
                </c:pt>
                <c:pt idx="663">
                  <c:v>45.23291015625</c:v>
                </c:pt>
                <c:pt idx="664">
                  <c:v>45.201660156249993</c:v>
                </c:pt>
                <c:pt idx="665">
                  <c:v>45.15576171875</c:v>
                </c:pt>
                <c:pt idx="666">
                  <c:v>45.217285156249993</c:v>
                </c:pt>
                <c:pt idx="667">
                  <c:v>45.20947265625</c:v>
                </c:pt>
                <c:pt idx="668">
                  <c:v>45.24365234375</c:v>
                </c:pt>
                <c:pt idx="669">
                  <c:v>45.22216796875</c:v>
                </c:pt>
                <c:pt idx="670">
                  <c:v>45.20361328125</c:v>
                </c:pt>
                <c:pt idx="671">
                  <c:v>45.20703125</c:v>
                </c:pt>
                <c:pt idx="672">
                  <c:v>45.200683593749993</c:v>
                </c:pt>
                <c:pt idx="673">
                  <c:v>45.19091796875</c:v>
                </c:pt>
                <c:pt idx="674">
                  <c:v>45.1962890625</c:v>
                </c:pt>
                <c:pt idx="675">
                  <c:v>45.18017578125</c:v>
                </c:pt>
                <c:pt idx="676">
                  <c:v>45.16455078125</c:v>
                </c:pt>
                <c:pt idx="677">
                  <c:v>45.176269531249993</c:v>
                </c:pt>
                <c:pt idx="678">
                  <c:v>45.21484375</c:v>
                </c:pt>
                <c:pt idx="679">
                  <c:v>45.18017578125</c:v>
                </c:pt>
                <c:pt idx="680">
                  <c:v>45.21435546875</c:v>
                </c:pt>
                <c:pt idx="681">
                  <c:v>45.21875</c:v>
                </c:pt>
                <c:pt idx="682">
                  <c:v>45.166015625</c:v>
                </c:pt>
                <c:pt idx="683">
                  <c:v>45.21435546875</c:v>
                </c:pt>
                <c:pt idx="684">
                  <c:v>45.15673828125</c:v>
                </c:pt>
                <c:pt idx="685">
                  <c:v>45.1962890625</c:v>
                </c:pt>
                <c:pt idx="686">
                  <c:v>45.22705078125</c:v>
                </c:pt>
                <c:pt idx="687">
                  <c:v>46.350097656249488</c:v>
                </c:pt>
                <c:pt idx="688">
                  <c:v>49.876953125</c:v>
                </c:pt>
                <c:pt idx="689">
                  <c:v>53.529296875</c:v>
                </c:pt>
                <c:pt idx="690">
                  <c:v>55.17236328125</c:v>
                </c:pt>
                <c:pt idx="691">
                  <c:v>55.16650390625</c:v>
                </c:pt>
                <c:pt idx="692">
                  <c:v>55.12939453125</c:v>
                </c:pt>
                <c:pt idx="693">
                  <c:v>55.153808593749993</c:v>
                </c:pt>
                <c:pt idx="694">
                  <c:v>55.1767578125</c:v>
                </c:pt>
                <c:pt idx="695">
                  <c:v>55.146484375</c:v>
                </c:pt>
                <c:pt idx="696">
                  <c:v>55.201660156249993</c:v>
                </c:pt>
                <c:pt idx="697">
                  <c:v>55.16845703125</c:v>
                </c:pt>
                <c:pt idx="698">
                  <c:v>55.1962890625</c:v>
                </c:pt>
                <c:pt idx="699">
                  <c:v>55.240234375</c:v>
                </c:pt>
                <c:pt idx="700">
                  <c:v>55.13916015625</c:v>
                </c:pt>
                <c:pt idx="701">
                  <c:v>55.17529296875</c:v>
                </c:pt>
                <c:pt idx="702">
                  <c:v>55.1884765625</c:v>
                </c:pt>
                <c:pt idx="703">
                  <c:v>55.15625</c:v>
                </c:pt>
                <c:pt idx="704">
                  <c:v>55.179687499999993</c:v>
                </c:pt>
                <c:pt idx="705">
                  <c:v>55.154785156249993</c:v>
                </c:pt>
                <c:pt idx="706">
                  <c:v>55.19921875</c:v>
                </c:pt>
                <c:pt idx="707">
                  <c:v>55.15283203125</c:v>
                </c:pt>
                <c:pt idx="708">
                  <c:v>55.17138671875</c:v>
                </c:pt>
                <c:pt idx="709">
                  <c:v>55.20361328125</c:v>
                </c:pt>
                <c:pt idx="710">
                  <c:v>55.177734375</c:v>
                </c:pt>
                <c:pt idx="711">
                  <c:v>55.19140625</c:v>
                </c:pt>
                <c:pt idx="712">
                  <c:v>55.2080078125</c:v>
                </c:pt>
                <c:pt idx="713">
                  <c:v>55.171875</c:v>
                </c:pt>
                <c:pt idx="714">
                  <c:v>55.187988281249993</c:v>
                </c:pt>
                <c:pt idx="715">
                  <c:v>55.17333984375</c:v>
                </c:pt>
                <c:pt idx="716">
                  <c:v>55.17431640625</c:v>
                </c:pt>
                <c:pt idx="717">
                  <c:v>55.16943359375</c:v>
                </c:pt>
                <c:pt idx="718">
                  <c:v>55.1318359375</c:v>
                </c:pt>
                <c:pt idx="719">
                  <c:v>55.18212890625</c:v>
                </c:pt>
                <c:pt idx="720">
                  <c:v>55.10791015625</c:v>
                </c:pt>
                <c:pt idx="721">
                  <c:v>55.16552734375</c:v>
                </c:pt>
                <c:pt idx="722">
                  <c:v>55.158691406249993</c:v>
                </c:pt>
                <c:pt idx="723">
                  <c:v>55.1533203125</c:v>
                </c:pt>
                <c:pt idx="724">
                  <c:v>55.153808593749993</c:v>
                </c:pt>
                <c:pt idx="725">
                  <c:v>55.1611328125</c:v>
                </c:pt>
                <c:pt idx="726">
                  <c:v>55.60791015625</c:v>
                </c:pt>
                <c:pt idx="727">
                  <c:v>55.59326171875</c:v>
                </c:pt>
                <c:pt idx="728">
                  <c:v>55.617187499999993</c:v>
                </c:pt>
                <c:pt idx="729">
                  <c:v>55.626953125</c:v>
                </c:pt>
                <c:pt idx="730">
                  <c:v>55.61279296875</c:v>
                </c:pt>
                <c:pt idx="731">
                  <c:v>55.646484375</c:v>
                </c:pt>
                <c:pt idx="732">
                  <c:v>55.638671875</c:v>
                </c:pt>
                <c:pt idx="733">
                  <c:v>55.61328125</c:v>
                </c:pt>
                <c:pt idx="734">
                  <c:v>55.5966796875</c:v>
                </c:pt>
                <c:pt idx="735">
                  <c:v>55.60791015625</c:v>
                </c:pt>
                <c:pt idx="736">
                  <c:v>55.567871093749993</c:v>
                </c:pt>
                <c:pt idx="737">
                  <c:v>55.553222656249993</c:v>
                </c:pt>
                <c:pt idx="738">
                  <c:v>55.62158203125</c:v>
                </c:pt>
                <c:pt idx="739">
                  <c:v>55.64599609375</c:v>
                </c:pt>
                <c:pt idx="740">
                  <c:v>55.62255859375</c:v>
                </c:pt>
                <c:pt idx="741">
                  <c:v>55.60888671875</c:v>
                </c:pt>
                <c:pt idx="742">
                  <c:v>55.62060546875</c:v>
                </c:pt>
                <c:pt idx="743">
                  <c:v>55.66259765625</c:v>
                </c:pt>
                <c:pt idx="744">
                  <c:v>55.68212890625</c:v>
                </c:pt>
                <c:pt idx="745">
                  <c:v>55.60546875</c:v>
                </c:pt>
                <c:pt idx="746">
                  <c:v>55.63671875</c:v>
                </c:pt>
                <c:pt idx="747">
                  <c:v>55.66455078125</c:v>
                </c:pt>
                <c:pt idx="748">
                  <c:v>55.6201171875</c:v>
                </c:pt>
                <c:pt idx="749">
                  <c:v>55.64697265625</c:v>
                </c:pt>
                <c:pt idx="750">
                  <c:v>55.6357421875</c:v>
                </c:pt>
                <c:pt idx="751">
                  <c:v>55.59423828125</c:v>
                </c:pt>
                <c:pt idx="752">
                  <c:v>55.609375</c:v>
                </c:pt>
                <c:pt idx="753">
                  <c:v>55.599609375</c:v>
                </c:pt>
                <c:pt idx="754">
                  <c:v>55.60302734375</c:v>
                </c:pt>
                <c:pt idx="755">
                  <c:v>55.643066406249993</c:v>
                </c:pt>
                <c:pt idx="756">
                  <c:v>55.609863281249993</c:v>
                </c:pt>
                <c:pt idx="757">
                  <c:v>55.54052734375</c:v>
                </c:pt>
                <c:pt idx="758">
                  <c:v>55.63623046875</c:v>
                </c:pt>
                <c:pt idx="759">
                  <c:v>55.634765625</c:v>
                </c:pt>
                <c:pt idx="760">
                  <c:v>55.62353515625</c:v>
                </c:pt>
                <c:pt idx="761">
                  <c:v>55.615234375</c:v>
                </c:pt>
                <c:pt idx="762">
                  <c:v>55.613769531249993</c:v>
                </c:pt>
                <c:pt idx="763">
                  <c:v>55.587890625</c:v>
                </c:pt>
                <c:pt idx="764">
                  <c:v>55.61328125</c:v>
                </c:pt>
                <c:pt idx="765">
                  <c:v>55.59619140625</c:v>
                </c:pt>
                <c:pt idx="766">
                  <c:v>55.6357421875</c:v>
                </c:pt>
                <c:pt idx="767">
                  <c:v>55.59814453125</c:v>
                </c:pt>
                <c:pt idx="768">
                  <c:v>55.60595703125</c:v>
                </c:pt>
                <c:pt idx="769">
                  <c:v>55.5869140625</c:v>
                </c:pt>
                <c:pt idx="770">
                  <c:v>55.604980468749993</c:v>
                </c:pt>
                <c:pt idx="771">
                  <c:v>55.59716796875</c:v>
                </c:pt>
                <c:pt idx="772">
                  <c:v>55.611816406249993</c:v>
                </c:pt>
                <c:pt idx="773">
                  <c:v>55.6064453125</c:v>
                </c:pt>
                <c:pt idx="774">
                  <c:v>55.5654296875</c:v>
                </c:pt>
                <c:pt idx="775">
                  <c:v>55.62646484375</c:v>
                </c:pt>
                <c:pt idx="776">
                  <c:v>55.6201171875</c:v>
                </c:pt>
                <c:pt idx="777">
                  <c:v>55.61865234375</c:v>
                </c:pt>
                <c:pt idx="778">
                  <c:v>55.626953125</c:v>
                </c:pt>
                <c:pt idx="779">
                  <c:v>55.62890625</c:v>
                </c:pt>
                <c:pt idx="780">
                  <c:v>55.61669921875</c:v>
                </c:pt>
                <c:pt idx="781">
                  <c:v>55.6123046875</c:v>
                </c:pt>
                <c:pt idx="782">
                  <c:v>55.654785156249993</c:v>
                </c:pt>
                <c:pt idx="783">
                  <c:v>55.576660156249993</c:v>
                </c:pt>
                <c:pt idx="784">
                  <c:v>55.60791015625</c:v>
                </c:pt>
                <c:pt idx="785">
                  <c:v>55.60302734375</c:v>
                </c:pt>
                <c:pt idx="786">
                  <c:v>55.591796875</c:v>
                </c:pt>
                <c:pt idx="787">
                  <c:v>55.62109375</c:v>
                </c:pt>
                <c:pt idx="788">
                  <c:v>55.580078125</c:v>
                </c:pt>
                <c:pt idx="789">
                  <c:v>55.60791015625</c:v>
                </c:pt>
                <c:pt idx="790">
                  <c:v>55.63037109375</c:v>
                </c:pt>
                <c:pt idx="791">
                  <c:v>55.62109375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66640"/>
        <c:axId val="106871264"/>
      </c:scatterChart>
      <c:valAx>
        <c:axId val="18925820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crossAx val="189186560"/>
        <c:crosses val="autoZero"/>
        <c:crossBetween val="midCat"/>
      </c:valAx>
      <c:valAx>
        <c:axId val="18918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58208"/>
        <c:crosses val="autoZero"/>
        <c:crossBetween val="midCat"/>
      </c:valAx>
      <c:valAx>
        <c:axId val="10687126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dTMean (ns)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6640"/>
        <c:crosses val="max"/>
        <c:crossBetween val="midCat"/>
      </c:valAx>
      <c:valAx>
        <c:axId val="5766640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71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WBTN B1 V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Sheet6!$A$249:$A$1040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42205.821160983389</c:v>
                </c:pt>
                <c:pt idx="372">
                  <c:v>42205.821175729157</c:v>
                </c:pt>
                <c:pt idx="373">
                  <c:v>42205.821189710259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42205.821440705608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42205.825307511179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42205.825783564411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Sheet6!$B$249:$B$1040</c:f>
              <c:numCache>
                <c:formatCode>General</c:formatCode>
                <c:ptCount val="792"/>
                <c:pt idx="0">
                  <c:v>-5.5170793000000003E-2</c:v>
                </c:pt>
                <c:pt idx="1">
                  <c:v>-5.5170581000000003E-2</c:v>
                </c:pt>
                <c:pt idx="2">
                  <c:v>-5.1152613E-2</c:v>
                </c:pt>
                <c:pt idx="3">
                  <c:v>-5.9187985999999998E-2</c:v>
                </c:pt>
                <c:pt idx="4">
                  <c:v>-5.6174914999999999E-2</c:v>
                </c:pt>
                <c:pt idx="5">
                  <c:v>-5.6175243E-2</c:v>
                </c:pt>
                <c:pt idx="6">
                  <c:v>-5.7178966999999997E-2</c:v>
                </c:pt>
                <c:pt idx="7">
                  <c:v>-5.9188332000000003E-2</c:v>
                </c:pt>
                <c:pt idx="8">
                  <c:v>-5.7179522000000003E-2</c:v>
                </c:pt>
                <c:pt idx="9">
                  <c:v>-5.6174804000000002E-2</c:v>
                </c:pt>
                <c:pt idx="10">
                  <c:v>-5.8184020000000003E-2</c:v>
                </c:pt>
                <c:pt idx="11">
                  <c:v>-5.5170364999999999E-2</c:v>
                </c:pt>
                <c:pt idx="12">
                  <c:v>-5.8183565999999999E-2</c:v>
                </c:pt>
                <c:pt idx="13">
                  <c:v>-5.5170364999999999E-2</c:v>
                </c:pt>
                <c:pt idx="14">
                  <c:v>-5.1152516000000002E-2</c:v>
                </c:pt>
                <c:pt idx="15">
                  <c:v>-5.3161521000000003E-2</c:v>
                </c:pt>
                <c:pt idx="16">
                  <c:v>-5.6175022999999998E-2</c:v>
                </c:pt>
                <c:pt idx="17">
                  <c:v>-5.6175243E-2</c:v>
                </c:pt>
                <c:pt idx="18">
                  <c:v>-5.3161728999999998E-2</c:v>
                </c:pt>
                <c:pt idx="19">
                  <c:v>-5.2157421000000002E-2</c:v>
                </c:pt>
                <c:pt idx="20">
                  <c:v>-5.1152911000000002E-2</c:v>
                </c:pt>
                <c:pt idx="21">
                  <c:v>-5.0148631999999999E-2</c:v>
                </c:pt>
                <c:pt idx="22">
                  <c:v>-4.8139960000000002E-2</c:v>
                </c:pt>
                <c:pt idx="23">
                  <c:v>-5.1152813999999998E-2</c:v>
                </c:pt>
                <c:pt idx="24">
                  <c:v>-5.5171009E-2</c:v>
                </c:pt>
                <c:pt idx="25">
                  <c:v>-5.3161521000000003E-2</c:v>
                </c:pt>
                <c:pt idx="26">
                  <c:v>-5.1152613E-2</c:v>
                </c:pt>
                <c:pt idx="27">
                  <c:v>-4.9143634999999998E-2</c:v>
                </c:pt>
                <c:pt idx="28">
                  <c:v>-5.6175571000000001E-2</c:v>
                </c:pt>
                <c:pt idx="29">
                  <c:v>-5.5170793000000003E-2</c:v>
                </c:pt>
                <c:pt idx="30">
                  <c:v>-5.5170901000000001E-2</c:v>
                </c:pt>
                <c:pt idx="31">
                  <c:v>-5.7179522000000003E-2</c:v>
                </c:pt>
                <c:pt idx="32">
                  <c:v>-5.1152714000000002E-2</c:v>
                </c:pt>
                <c:pt idx="33">
                  <c:v>-5.7179078000000001E-2</c:v>
                </c:pt>
                <c:pt idx="34">
                  <c:v>-5.4166394999999999E-2</c:v>
                </c:pt>
                <c:pt idx="35">
                  <c:v>-5.4166078999999999E-2</c:v>
                </c:pt>
                <c:pt idx="36">
                  <c:v>-5.5170581000000003E-2</c:v>
                </c:pt>
                <c:pt idx="37">
                  <c:v>-5.6174694999999997E-2</c:v>
                </c:pt>
                <c:pt idx="38">
                  <c:v>-5.4165761999999999E-2</c:v>
                </c:pt>
                <c:pt idx="39">
                  <c:v>-5.416692E-2</c:v>
                </c:pt>
                <c:pt idx="40">
                  <c:v>-5.9188447999999998E-2</c:v>
                </c:pt>
                <c:pt idx="41">
                  <c:v>-5.717941E-2</c:v>
                </c:pt>
                <c:pt idx="42">
                  <c:v>-5.6175571000000001E-2</c:v>
                </c:pt>
                <c:pt idx="43">
                  <c:v>-5.6175022999999998E-2</c:v>
                </c:pt>
                <c:pt idx="44">
                  <c:v>-5.4166499999999999E-2</c:v>
                </c:pt>
                <c:pt idx="45">
                  <c:v>-5.5170581000000003E-2</c:v>
                </c:pt>
                <c:pt idx="46">
                  <c:v>-5.3162038000000002E-2</c:v>
                </c:pt>
                <c:pt idx="47">
                  <c:v>-5.5170684999999997E-2</c:v>
                </c:pt>
                <c:pt idx="48">
                  <c:v>-5.6175786999999998E-2</c:v>
                </c:pt>
                <c:pt idx="49">
                  <c:v>-5.6175022999999998E-2</c:v>
                </c:pt>
                <c:pt idx="50">
                  <c:v>-5.115331E-2</c:v>
                </c:pt>
                <c:pt idx="51">
                  <c:v>-5.9188563E-2</c:v>
                </c:pt>
                <c:pt idx="52">
                  <c:v>-6.0192822999999999E-2</c:v>
                </c:pt>
                <c:pt idx="53">
                  <c:v>-5.8184020000000003E-2</c:v>
                </c:pt>
                <c:pt idx="54">
                  <c:v>-6.3205472999999998E-2</c:v>
                </c:pt>
                <c:pt idx="55">
                  <c:v>-5.9188447999999998E-2</c:v>
                </c:pt>
                <c:pt idx="56">
                  <c:v>-6.1197788000000003E-2</c:v>
                </c:pt>
                <c:pt idx="57">
                  <c:v>-5.9188447999999998E-2</c:v>
                </c:pt>
                <c:pt idx="58">
                  <c:v>-5.4166287E-2</c:v>
                </c:pt>
                <c:pt idx="59">
                  <c:v>-5.7179968999999997E-2</c:v>
                </c:pt>
                <c:pt idx="60">
                  <c:v>-5.6174914999999999E-2</c:v>
                </c:pt>
                <c:pt idx="61">
                  <c:v>-5.8184471000000001E-2</c:v>
                </c:pt>
                <c:pt idx="62">
                  <c:v>-5.9188447999999998E-2</c:v>
                </c:pt>
                <c:pt idx="63">
                  <c:v>-5.6175678999999999E-2</c:v>
                </c:pt>
                <c:pt idx="64">
                  <c:v>-5.9188794000000003E-2</c:v>
                </c:pt>
                <c:pt idx="65">
                  <c:v>-5.8183677000000003E-2</c:v>
                </c:pt>
                <c:pt idx="66">
                  <c:v>-6.1197306999999999E-2</c:v>
                </c:pt>
                <c:pt idx="67">
                  <c:v>-6.2201485000000001E-2</c:v>
                </c:pt>
                <c:pt idx="68">
                  <c:v>-5.6175571000000001E-2</c:v>
                </c:pt>
                <c:pt idx="69">
                  <c:v>-5.8183338000000001E-2</c:v>
                </c:pt>
                <c:pt idx="70">
                  <c:v>-6.3205838E-2</c:v>
                </c:pt>
                <c:pt idx="71">
                  <c:v>-6.4209565999999996E-2</c:v>
                </c:pt>
                <c:pt idx="72">
                  <c:v>-6.3206092000000005E-2</c:v>
                </c:pt>
                <c:pt idx="73">
                  <c:v>-6.0193412000000002E-2</c:v>
                </c:pt>
                <c:pt idx="74">
                  <c:v>-5.5170364999999999E-2</c:v>
                </c:pt>
                <c:pt idx="75">
                  <c:v>-5.9188217000000001E-2</c:v>
                </c:pt>
                <c:pt idx="76">
                  <c:v>-5.8183565999999999E-2</c:v>
                </c:pt>
                <c:pt idx="77">
                  <c:v>-5.7179078000000001E-2</c:v>
                </c:pt>
                <c:pt idx="78">
                  <c:v>-6.0192822999999999E-2</c:v>
                </c:pt>
                <c:pt idx="79">
                  <c:v>-5.5170793000000003E-2</c:v>
                </c:pt>
                <c:pt idx="80">
                  <c:v>-5.316183E-2</c:v>
                </c:pt>
                <c:pt idx="81">
                  <c:v>-5.5171116999999999E-2</c:v>
                </c:pt>
                <c:pt idx="82">
                  <c:v>-5.3162038000000002E-2</c:v>
                </c:pt>
                <c:pt idx="83">
                  <c:v>-3.7094167999999997E-2</c:v>
                </c:pt>
                <c:pt idx="84">
                  <c:v>-2.4034257999999999E-2</c:v>
                </c:pt>
                <c:pt idx="85">
                  <c:v>-3.1066883E-2</c:v>
                </c:pt>
                <c:pt idx="86">
                  <c:v>-3.4081258000000003E-2</c:v>
                </c:pt>
                <c:pt idx="87">
                  <c:v>-2.5039052999999999E-2</c:v>
                </c:pt>
                <c:pt idx="88">
                  <c:v>-2.7048366000000001E-2</c:v>
                </c:pt>
                <c:pt idx="89">
                  <c:v>-2.5039002000000001E-2</c:v>
                </c:pt>
                <c:pt idx="90">
                  <c:v>-2.2024947999999999E-2</c:v>
                </c:pt>
                <c:pt idx="91">
                  <c:v>-2.6043843000000001E-2</c:v>
                </c:pt>
                <c:pt idx="92">
                  <c:v>-2.40345E-2</c:v>
                </c:pt>
                <c:pt idx="93">
                  <c:v>-2.40345E-2</c:v>
                </c:pt>
                <c:pt idx="94">
                  <c:v>-2.8053260999999999E-2</c:v>
                </c:pt>
                <c:pt idx="95">
                  <c:v>-2.6043843000000001E-2</c:v>
                </c:pt>
                <c:pt idx="96">
                  <c:v>-2.8053092000000002E-2</c:v>
                </c:pt>
                <c:pt idx="97">
                  <c:v>-3.1067381000000002E-2</c:v>
                </c:pt>
                <c:pt idx="98">
                  <c:v>-2.9058229000000001E-2</c:v>
                </c:pt>
                <c:pt idx="99">
                  <c:v>-3.1067444E-2</c:v>
                </c:pt>
                <c:pt idx="100">
                  <c:v>-3.0062663999999999E-2</c:v>
                </c:pt>
                <c:pt idx="101">
                  <c:v>-2.8053148E-2</c:v>
                </c:pt>
                <c:pt idx="102">
                  <c:v>-2.8053260999999999E-2</c:v>
                </c:pt>
                <c:pt idx="103">
                  <c:v>-2.5039052999999999E-2</c:v>
                </c:pt>
                <c:pt idx="104">
                  <c:v>-3.2072041000000003E-2</c:v>
                </c:pt>
                <c:pt idx="105">
                  <c:v>-2.9057644000000001E-2</c:v>
                </c:pt>
                <c:pt idx="106">
                  <c:v>-2.9057876999999999E-2</c:v>
                </c:pt>
                <c:pt idx="107">
                  <c:v>-2.1020227999999998E-2</c:v>
                </c:pt>
                <c:pt idx="108">
                  <c:v>-1.8006001000000001E-2</c:v>
                </c:pt>
                <c:pt idx="109">
                  <c:v>-2.3029746E-2</c:v>
                </c:pt>
                <c:pt idx="110">
                  <c:v>-2.704842E-2</c:v>
                </c:pt>
                <c:pt idx="111">
                  <c:v>-3.1067193999999999E-2</c:v>
                </c:pt>
                <c:pt idx="112">
                  <c:v>-2.9057936999999999E-2</c:v>
                </c:pt>
                <c:pt idx="113">
                  <c:v>-2.8053317000000001E-2</c:v>
                </c:pt>
                <c:pt idx="114">
                  <c:v>-1.1978832999999999E-2</c:v>
                </c:pt>
                <c:pt idx="115">
                  <c:v>1.0854720000000001E-3</c:v>
                </c:pt>
                <c:pt idx="116">
                  <c:v>5.1057100000000003E-3</c:v>
                </c:pt>
                <c:pt idx="117">
                  <c:v>8.1208990000000009E-3</c:v>
                </c:pt>
                <c:pt idx="118">
                  <c:v>7.1157709999999999E-3</c:v>
                </c:pt>
                <c:pt idx="119">
                  <c:v>7.115756E-3</c:v>
                </c:pt>
                <c:pt idx="120">
                  <c:v>3.0955510000000002E-3</c:v>
                </c:pt>
                <c:pt idx="121">
                  <c:v>2.090583E-3</c:v>
                </c:pt>
                <c:pt idx="122">
                  <c:v>-9.2454799999999997E-4</c:v>
                </c:pt>
                <c:pt idx="123">
                  <c:v>5.1057519999999999E-3</c:v>
                </c:pt>
                <c:pt idx="124">
                  <c:v>8.12095E-3</c:v>
                </c:pt>
                <c:pt idx="125">
                  <c:v>3.095609E-3</c:v>
                </c:pt>
                <c:pt idx="126">
                  <c:v>-9.2455E-4</c:v>
                </c:pt>
                <c:pt idx="127">
                  <c:v>-9.2453800000000003E-4</c:v>
                </c:pt>
                <c:pt idx="128" formatCode="0.00E+00">
                  <c:v>8.0500000000000005E-5</c:v>
                </c:pt>
                <c:pt idx="129">
                  <c:v>2.0905429999999998E-3</c:v>
                </c:pt>
                <c:pt idx="130" formatCode="0.00E+00">
                  <c:v>8.0500000000000005E-5</c:v>
                </c:pt>
                <c:pt idx="131">
                  <c:v>1.0854809999999999E-3</c:v>
                </c:pt>
                <c:pt idx="132">
                  <c:v>1.0854879999999999E-3</c:v>
                </c:pt>
                <c:pt idx="133" formatCode="0.00E+00">
                  <c:v>8.0500000000000005E-5</c:v>
                </c:pt>
                <c:pt idx="134">
                  <c:v>-1.9296020000000001E-3</c:v>
                </c:pt>
                <c:pt idx="135">
                  <c:v>-3.9395669999999997E-3</c:v>
                </c:pt>
                <c:pt idx="136" formatCode="0.00E+00">
                  <c:v>8.0500000000000005E-5</c:v>
                </c:pt>
                <c:pt idx="137">
                  <c:v>1.085485E-3</c:v>
                </c:pt>
                <c:pt idx="138">
                  <c:v>-1.929594E-3</c:v>
                </c:pt>
                <c:pt idx="139">
                  <c:v>1.0854949999999999E-3</c:v>
                </c:pt>
                <c:pt idx="140" formatCode="0.00E+00">
                  <c:v>8.0500000000000005E-5</c:v>
                </c:pt>
                <c:pt idx="141">
                  <c:v>1.085485E-3</c:v>
                </c:pt>
                <c:pt idx="142">
                  <c:v>-1.9296179999999999E-3</c:v>
                </c:pt>
                <c:pt idx="143">
                  <c:v>1.0854700000000001E-3</c:v>
                </c:pt>
                <c:pt idx="144">
                  <c:v>2.090574E-3</c:v>
                </c:pt>
                <c:pt idx="145">
                  <c:v>1.3148445E-2</c:v>
                </c:pt>
                <c:pt idx="146">
                  <c:v>2.8229628E-2</c:v>
                </c:pt>
                <c:pt idx="147">
                  <c:v>2.5213758999999999E-2</c:v>
                </c:pt>
                <c:pt idx="148">
                  <c:v>2.5213815000000001E-2</c:v>
                </c:pt>
                <c:pt idx="149">
                  <c:v>2.0186704E-2</c:v>
                </c:pt>
                <c:pt idx="150">
                  <c:v>2.4208004000000002E-2</c:v>
                </c:pt>
                <c:pt idx="151">
                  <c:v>2.6218803999999998E-2</c:v>
                </c:pt>
                <c:pt idx="152">
                  <c:v>1.9181103000000001E-2</c:v>
                </c:pt>
                <c:pt idx="153">
                  <c:v>2.2197326999999999E-2</c:v>
                </c:pt>
                <c:pt idx="154">
                  <c:v>2.3202334000000002E-2</c:v>
                </c:pt>
                <c:pt idx="155">
                  <c:v>2.4207949999999999E-2</c:v>
                </c:pt>
                <c:pt idx="156">
                  <c:v>2.4208428000000001E-2</c:v>
                </c:pt>
                <c:pt idx="157">
                  <c:v>2.8229751000000001E-2</c:v>
                </c:pt>
                <c:pt idx="158">
                  <c:v>2.9235475E-2</c:v>
                </c:pt>
                <c:pt idx="159">
                  <c:v>2.9234961E-2</c:v>
                </c:pt>
                <c:pt idx="160">
                  <c:v>2.5213369999999999E-2</c:v>
                </c:pt>
                <c:pt idx="161">
                  <c:v>3.4262425999999999E-2</c:v>
                </c:pt>
                <c:pt idx="162">
                  <c:v>3.0240478000000001E-2</c:v>
                </c:pt>
                <c:pt idx="163">
                  <c:v>2.7224120000000001E-2</c:v>
                </c:pt>
                <c:pt idx="164">
                  <c:v>3.0240612E-2</c:v>
                </c:pt>
                <c:pt idx="165">
                  <c:v>3.1245953999999999E-2</c:v>
                </c:pt>
                <c:pt idx="166">
                  <c:v>2.9234831999999999E-2</c:v>
                </c:pt>
                <c:pt idx="167">
                  <c:v>3.1245885000000001E-2</c:v>
                </c:pt>
                <c:pt idx="168">
                  <c:v>2.5213538000000001E-2</c:v>
                </c:pt>
                <c:pt idx="169">
                  <c:v>2.9235153E-2</c:v>
                </c:pt>
                <c:pt idx="170">
                  <c:v>2.6218688E-2</c:v>
                </c:pt>
                <c:pt idx="171">
                  <c:v>2.4207949999999999E-2</c:v>
                </c:pt>
                <c:pt idx="172">
                  <c:v>2.5213758999999999E-2</c:v>
                </c:pt>
                <c:pt idx="173">
                  <c:v>2.9235280999999998E-2</c:v>
                </c:pt>
                <c:pt idx="174">
                  <c:v>2.5213538000000001E-2</c:v>
                </c:pt>
                <c:pt idx="175">
                  <c:v>3.0240413000000001E-2</c:v>
                </c:pt>
                <c:pt idx="176">
                  <c:v>4.9354460000000003E-2</c:v>
                </c:pt>
                <c:pt idx="177">
                  <c:v>5.2371955999999997E-2</c:v>
                </c:pt>
                <c:pt idx="178">
                  <c:v>4.6337478000000001E-2</c:v>
                </c:pt>
                <c:pt idx="179">
                  <c:v>5.1366678999999998E-2</c:v>
                </c:pt>
                <c:pt idx="180">
                  <c:v>4.7343786999999998E-2</c:v>
                </c:pt>
                <c:pt idx="181">
                  <c:v>4.9355481E-2</c:v>
                </c:pt>
                <c:pt idx="182">
                  <c:v>4.6338010999999998E-2</c:v>
                </c:pt>
                <c:pt idx="183">
                  <c:v>4.9354687000000001E-2</c:v>
                </c:pt>
                <c:pt idx="184">
                  <c:v>4.5331977000000002E-2</c:v>
                </c:pt>
                <c:pt idx="185">
                  <c:v>4.4326071000000002E-2</c:v>
                </c:pt>
                <c:pt idx="186">
                  <c:v>5.2371955999999997E-2</c:v>
                </c:pt>
                <c:pt idx="187">
                  <c:v>4.6337370000000003E-2</c:v>
                </c:pt>
                <c:pt idx="188">
                  <c:v>4.8349291000000003E-2</c:v>
                </c:pt>
                <c:pt idx="189">
                  <c:v>4.9354914999999999E-2</c:v>
                </c:pt>
                <c:pt idx="190">
                  <c:v>5.3377877999999997E-2</c:v>
                </c:pt>
                <c:pt idx="191">
                  <c:v>4.6337690000000001E-2</c:v>
                </c:pt>
                <c:pt idx="192">
                  <c:v>4.7343350999999999E-2</c:v>
                </c:pt>
                <c:pt idx="193">
                  <c:v>5.3378370000000001E-2</c:v>
                </c:pt>
                <c:pt idx="194">
                  <c:v>5.2371476E-2</c:v>
                </c:pt>
                <c:pt idx="195">
                  <c:v>5.1366444999999997E-2</c:v>
                </c:pt>
                <c:pt idx="196">
                  <c:v>5.2372314000000003E-2</c:v>
                </c:pt>
                <c:pt idx="197">
                  <c:v>4.9354914999999999E-2</c:v>
                </c:pt>
                <c:pt idx="198">
                  <c:v>4.9354798999999998E-2</c:v>
                </c:pt>
                <c:pt idx="199">
                  <c:v>5.1365975000000001E-2</c:v>
                </c:pt>
                <c:pt idx="200">
                  <c:v>4.8349733999999998E-2</c:v>
                </c:pt>
                <c:pt idx="201">
                  <c:v>5.0361052000000003E-2</c:v>
                </c:pt>
                <c:pt idx="202">
                  <c:v>4.8349402999999999E-2</c:v>
                </c:pt>
                <c:pt idx="203">
                  <c:v>5.2372917999999997E-2</c:v>
                </c:pt>
                <c:pt idx="204">
                  <c:v>5.2372797999999998E-2</c:v>
                </c:pt>
                <c:pt idx="205">
                  <c:v>5.4384142000000003E-2</c:v>
                </c:pt>
                <c:pt idx="206">
                  <c:v>5.2372195000000003E-2</c:v>
                </c:pt>
                <c:pt idx="207">
                  <c:v>5.9412777E-2</c:v>
                </c:pt>
                <c:pt idx="208">
                  <c:v>5.4383519999999998E-2</c:v>
                </c:pt>
                <c:pt idx="209">
                  <c:v>5.1366210000000002E-2</c:v>
                </c:pt>
                <c:pt idx="210">
                  <c:v>5.3377877999999997E-2</c:v>
                </c:pt>
                <c:pt idx="211">
                  <c:v>5.4384018999999999E-2</c:v>
                </c:pt>
                <c:pt idx="212">
                  <c:v>5.2372675E-2</c:v>
                </c:pt>
                <c:pt idx="213">
                  <c:v>4.7343243E-2</c:v>
                </c:pt>
                <c:pt idx="214">
                  <c:v>4.2315021000000001E-2</c:v>
                </c:pt>
                <c:pt idx="215">
                  <c:v>4.6337903E-2</c:v>
                </c:pt>
                <c:pt idx="216">
                  <c:v>4.8349291000000003E-2</c:v>
                </c:pt>
                <c:pt idx="217">
                  <c:v>5.1366678999999998E-2</c:v>
                </c:pt>
                <c:pt idx="218">
                  <c:v>5.2371714E-2</c:v>
                </c:pt>
                <c:pt idx="219">
                  <c:v>5.9418420999999999E-2</c:v>
                </c:pt>
                <c:pt idx="220">
                  <c:v>6.9477990000000003E-2</c:v>
                </c:pt>
                <c:pt idx="221">
                  <c:v>6.4448826000000001E-2</c:v>
                </c:pt>
                <c:pt idx="222">
                  <c:v>6.5455839000000002E-2</c:v>
                </c:pt>
                <c:pt idx="223">
                  <c:v>6.3443138999999996E-2</c:v>
                </c:pt>
                <c:pt idx="224">
                  <c:v>6.8473317000000006E-2</c:v>
                </c:pt>
                <c:pt idx="225">
                  <c:v>6.5454915000000002E-2</c:v>
                </c:pt>
                <c:pt idx="226">
                  <c:v>6.3443288E-2</c:v>
                </c:pt>
                <c:pt idx="227">
                  <c:v>6.4449430000000002E-2</c:v>
                </c:pt>
                <c:pt idx="228">
                  <c:v>6.0425161999999998E-2</c:v>
                </c:pt>
                <c:pt idx="229">
                  <c:v>5.7406861000000003E-2</c:v>
                </c:pt>
                <c:pt idx="230">
                  <c:v>6.7467033999999995E-2</c:v>
                </c:pt>
                <c:pt idx="231">
                  <c:v>6.4449734999999994E-2</c:v>
                </c:pt>
                <c:pt idx="232">
                  <c:v>6.4449883999999999E-2</c:v>
                </c:pt>
                <c:pt idx="233">
                  <c:v>6.3442990000000005E-2</c:v>
                </c:pt>
                <c:pt idx="234">
                  <c:v>5.7408210000000001E-2</c:v>
                </c:pt>
                <c:pt idx="235">
                  <c:v>6.2437053999999999E-2</c:v>
                </c:pt>
                <c:pt idx="236">
                  <c:v>6.8473152999999995E-2</c:v>
                </c:pt>
                <c:pt idx="237">
                  <c:v>6.3443735000000001E-2</c:v>
                </c:pt>
                <c:pt idx="238">
                  <c:v>7.0485167000000001E-2</c:v>
                </c:pt>
                <c:pt idx="239">
                  <c:v>6.8473152999999995E-2</c:v>
                </c:pt>
                <c:pt idx="240">
                  <c:v>5.9420090000000002E-2</c:v>
                </c:pt>
                <c:pt idx="241">
                  <c:v>6.0426582E-2</c:v>
                </c:pt>
                <c:pt idx="242">
                  <c:v>6.2437933000000001E-2</c:v>
                </c:pt>
                <c:pt idx="243">
                  <c:v>6.2437347999999997E-2</c:v>
                </c:pt>
                <c:pt idx="244">
                  <c:v>6.2437492999999997E-2</c:v>
                </c:pt>
                <c:pt idx="245">
                  <c:v>6.2437202999999997E-2</c:v>
                </c:pt>
                <c:pt idx="246">
                  <c:v>5.7408344E-2</c:v>
                </c:pt>
                <c:pt idx="247">
                  <c:v>6.2437492999999997E-2</c:v>
                </c:pt>
                <c:pt idx="248">
                  <c:v>5.6402570999999999E-2</c:v>
                </c:pt>
                <c:pt idx="249">
                  <c:v>6.4449734999999994E-2</c:v>
                </c:pt>
                <c:pt idx="250">
                  <c:v>6.0425445000000001E-2</c:v>
                </c:pt>
                <c:pt idx="251">
                  <c:v>6.3443735000000001E-2</c:v>
                </c:pt>
                <c:pt idx="252">
                  <c:v>6.4449883999999999E-2</c:v>
                </c:pt>
                <c:pt idx="253">
                  <c:v>6.5455526E-2</c:v>
                </c:pt>
                <c:pt idx="254">
                  <c:v>6.0425161999999998E-2</c:v>
                </c:pt>
                <c:pt idx="255">
                  <c:v>5.9419530999999998E-2</c:v>
                </c:pt>
                <c:pt idx="256">
                  <c:v>6.4449280999999997E-2</c:v>
                </c:pt>
                <c:pt idx="257">
                  <c:v>6.2437788000000001E-2</c:v>
                </c:pt>
                <c:pt idx="258">
                  <c:v>6.1431712999999999E-2</c:v>
                </c:pt>
                <c:pt idx="259">
                  <c:v>5.7407266999999998E-2</c:v>
                </c:pt>
                <c:pt idx="260">
                  <c:v>5.7406995000000002E-2</c:v>
                </c:pt>
                <c:pt idx="261">
                  <c:v>5.9419811000000003E-2</c:v>
                </c:pt>
                <c:pt idx="262">
                  <c:v>6.3442841E-2</c:v>
                </c:pt>
                <c:pt idx="263">
                  <c:v>6.5455376999999995E-2</c:v>
                </c:pt>
                <c:pt idx="264">
                  <c:v>5.6400720000000001E-2</c:v>
                </c:pt>
                <c:pt idx="265">
                  <c:v>6.1431567999999999E-2</c:v>
                </c:pt>
                <c:pt idx="266">
                  <c:v>6.6460714000000004E-2</c:v>
                </c:pt>
                <c:pt idx="267">
                  <c:v>6.4448222999999999E-2</c:v>
                </c:pt>
                <c:pt idx="268">
                  <c:v>6.4449883999999999E-2</c:v>
                </c:pt>
                <c:pt idx="269">
                  <c:v>6.3443735000000001E-2</c:v>
                </c:pt>
                <c:pt idx="270">
                  <c:v>6.4449734999999994E-2</c:v>
                </c:pt>
                <c:pt idx="271">
                  <c:v>5.4389822999999997E-2</c:v>
                </c:pt>
                <c:pt idx="272">
                  <c:v>5.6402173E-2</c:v>
                </c:pt>
                <c:pt idx="273">
                  <c:v>5.9419530999999998E-2</c:v>
                </c:pt>
                <c:pt idx="274">
                  <c:v>5.9419672999999999E-2</c:v>
                </c:pt>
                <c:pt idx="275">
                  <c:v>6.1431280999999997E-2</c:v>
                </c:pt>
                <c:pt idx="276">
                  <c:v>6.0425873999999997E-2</c:v>
                </c:pt>
                <c:pt idx="277">
                  <c:v>6.4448975000000006E-2</c:v>
                </c:pt>
                <c:pt idx="278">
                  <c:v>5.9419394E-2</c:v>
                </c:pt>
                <c:pt idx="279">
                  <c:v>6.9479457999999994E-2</c:v>
                </c:pt>
                <c:pt idx="280">
                  <c:v>6.2437788000000001E-2</c:v>
                </c:pt>
                <c:pt idx="281">
                  <c:v>6.2436762999999999E-2</c:v>
                </c:pt>
                <c:pt idx="282">
                  <c:v>6.4449123999999997E-2</c:v>
                </c:pt>
                <c:pt idx="283">
                  <c:v>6.3443437000000005E-2</c:v>
                </c:pt>
                <c:pt idx="284">
                  <c:v>6.1431135999999997E-2</c:v>
                </c:pt>
                <c:pt idx="285">
                  <c:v>6.0425445000000001E-2</c:v>
                </c:pt>
                <c:pt idx="286">
                  <c:v>6.2436907999999999E-2</c:v>
                </c:pt>
                <c:pt idx="287">
                  <c:v>6.0425445000000001E-2</c:v>
                </c:pt>
                <c:pt idx="288">
                  <c:v>6.2436617999999999E-2</c:v>
                </c:pt>
                <c:pt idx="289">
                  <c:v>6.1431567999999999E-2</c:v>
                </c:pt>
                <c:pt idx="290">
                  <c:v>6.4448520999999995E-2</c:v>
                </c:pt>
                <c:pt idx="291">
                  <c:v>6.5455063999999993E-2</c:v>
                </c:pt>
                <c:pt idx="292">
                  <c:v>6.6461495999999995E-2</c:v>
                </c:pt>
                <c:pt idx="293">
                  <c:v>6.4449430000000002E-2</c:v>
                </c:pt>
                <c:pt idx="294">
                  <c:v>6.1431135999999997E-2</c:v>
                </c:pt>
                <c:pt idx="295">
                  <c:v>5.9418975999999998E-2</c:v>
                </c:pt>
                <c:pt idx="296">
                  <c:v>6.6460557000000003E-2</c:v>
                </c:pt>
                <c:pt idx="297">
                  <c:v>6.0426439999999998E-2</c:v>
                </c:pt>
                <c:pt idx="298">
                  <c:v>5.7407937999999999E-2</c:v>
                </c:pt>
                <c:pt idx="299">
                  <c:v>6.0425591000000001E-2</c:v>
                </c:pt>
                <c:pt idx="300">
                  <c:v>5.8413435E-2</c:v>
                </c:pt>
                <c:pt idx="301">
                  <c:v>5.3384821999999998E-2</c:v>
                </c:pt>
                <c:pt idx="302">
                  <c:v>5.8413982000000003E-2</c:v>
                </c:pt>
                <c:pt idx="303">
                  <c:v>6.3443884000000006E-2</c:v>
                </c:pt>
                <c:pt idx="304">
                  <c:v>5.9419672999999999E-2</c:v>
                </c:pt>
                <c:pt idx="305">
                  <c:v>6.2438671000000001E-2</c:v>
                </c:pt>
                <c:pt idx="306">
                  <c:v>6.4449734999999994E-2</c:v>
                </c:pt>
                <c:pt idx="307">
                  <c:v>5.8413982000000003E-2</c:v>
                </c:pt>
                <c:pt idx="308">
                  <c:v>4.5333125000000002E-2</c:v>
                </c:pt>
                <c:pt idx="309">
                  <c:v>5.2374005000000001E-2</c:v>
                </c:pt>
                <c:pt idx="310">
                  <c:v>3.9299178999999997E-2</c:v>
                </c:pt>
                <c:pt idx="311">
                  <c:v>3.8293421000000001E-2</c:v>
                </c:pt>
                <c:pt idx="312">
                  <c:v>4.2316288000000001E-2</c:v>
                </c:pt>
                <c:pt idx="313">
                  <c:v>4.4328212999999998E-2</c:v>
                </c:pt>
                <c:pt idx="314">
                  <c:v>4.9356843999999997E-2</c:v>
                </c:pt>
                <c:pt idx="315">
                  <c:v>4.4328112000000003E-2</c:v>
                </c:pt>
                <c:pt idx="316">
                  <c:v>4.3322517999999997E-2</c:v>
                </c:pt>
                <c:pt idx="317">
                  <c:v>4.5334066999999999E-2</c:v>
                </c:pt>
                <c:pt idx="318">
                  <c:v>4.4327802999999999E-2</c:v>
                </c:pt>
                <c:pt idx="319">
                  <c:v>4.0304706000000003E-2</c:v>
                </c:pt>
                <c:pt idx="320">
                  <c:v>4.4328112000000003E-2</c:v>
                </c:pt>
                <c:pt idx="321">
                  <c:v>4.6339612000000002E-2</c:v>
                </c:pt>
                <c:pt idx="322">
                  <c:v>4.5333750999999999E-2</c:v>
                </c:pt>
                <c:pt idx="323">
                  <c:v>4.5333750999999999E-2</c:v>
                </c:pt>
                <c:pt idx="324">
                  <c:v>4.4328418000000001E-2</c:v>
                </c:pt>
                <c:pt idx="325">
                  <c:v>4.0304611999999997E-2</c:v>
                </c:pt>
                <c:pt idx="326">
                  <c:v>4.3321515999999997E-2</c:v>
                </c:pt>
                <c:pt idx="327">
                  <c:v>4.0304799000000002E-2</c:v>
                </c:pt>
                <c:pt idx="328">
                  <c:v>4.0304892000000002E-2</c:v>
                </c:pt>
                <c:pt idx="329">
                  <c:v>4.3321915000000003E-2</c:v>
                </c:pt>
                <c:pt idx="330">
                  <c:v>4.5333750999999999E-2</c:v>
                </c:pt>
                <c:pt idx="331">
                  <c:v>4.7345642E-2</c:v>
                </c:pt>
                <c:pt idx="332">
                  <c:v>4.6339717000000002E-2</c:v>
                </c:pt>
                <c:pt idx="333">
                  <c:v>4.2316093999999999E-2</c:v>
                </c:pt>
                <c:pt idx="334">
                  <c:v>4.7344658999999997E-2</c:v>
                </c:pt>
                <c:pt idx="335">
                  <c:v>5.0362325999999999E-2</c:v>
                </c:pt>
                <c:pt idx="336">
                  <c:v>4.3321314999999999E-2</c:v>
                </c:pt>
                <c:pt idx="337">
                  <c:v>4.4327393E-2</c:v>
                </c:pt>
                <c:pt idx="338">
                  <c:v>4.5332812E-2</c:v>
                </c:pt>
                <c:pt idx="339">
                  <c:v>4.5333645999999998E-2</c:v>
                </c:pt>
                <c:pt idx="340">
                  <c:v>4.2316288000000001E-2</c:v>
                </c:pt>
                <c:pt idx="341">
                  <c:v>4.0304985000000002E-2</c:v>
                </c:pt>
                <c:pt idx="342">
                  <c:v>4.1310093999999999E-2</c:v>
                </c:pt>
                <c:pt idx="343">
                  <c:v>4.7344875000000002E-2</c:v>
                </c:pt>
                <c:pt idx="344">
                  <c:v>4.3322015999999998E-2</c:v>
                </c:pt>
                <c:pt idx="345">
                  <c:v>4.7345202000000003E-2</c:v>
                </c:pt>
                <c:pt idx="346">
                  <c:v>5.0362210999999997E-2</c:v>
                </c:pt>
                <c:pt idx="347">
                  <c:v>4.8351183999999998E-2</c:v>
                </c:pt>
                <c:pt idx="348">
                  <c:v>4.7345202000000003E-2</c:v>
                </c:pt>
                <c:pt idx="349">
                  <c:v>4.5333020000000002E-2</c:v>
                </c:pt>
                <c:pt idx="350">
                  <c:v>4.2315896999999998E-2</c:v>
                </c:pt>
                <c:pt idx="351">
                  <c:v>4.4327802999999999E-2</c:v>
                </c:pt>
                <c:pt idx="352">
                  <c:v>4.8350070000000002E-2</c:v>
                </c:pt>
                <c:pt idx="353">
                  <c:v>3.3262577000000002E-2</c:v>
                </c:pt>
                <c:pt idx="354">
                  <c:v>3.4266546000000002E-2</c:v>
                </c:pt>
                <c:pt idx="355">
                  <c:v>3.5271950000000003E-2</c:v>
                </c:pt>
                <c:pt idx="356">
                  <c:v>3.4266546000000002E-2</c:v>
                </c:pt>
                <c:pt idx="357">
                  <c:v>3.5272427000000002E-2</c:v>
                </c:pt>
                <c:pt idx="358">
                  <c:v>3.1249850999999999E-2</c:v>
                </c:pt>
                <c:pt idx="359">
                  <c:v>3.5272188000000003E-2</c:v>
                </c:pt>
                <c:pt idx="360">
                  <c:v>3.0244588999999999E-2</c:v>
                </c:pt>
                <c:pt idx="361">
                  <c:v>3.4266241000000003E-2</c:v>
                </c:pt>
                <c:pt idx="362">
                  <c:v>3.1250272000000003E-2</c:v>
                </c:pt>
                <c:pt idx="363">
                  <c:v>3.6277812E-2</c:v>
                </c:pt>
                <c:pt idx="364">
                  <c:v>3.0244043000000002E-2</c:v>
                </c:pt>
                <c:pt idx="365">
                  <c:v>3.7283637000000001E-2</c:v>
                </c:pt>
                <c:pt idx="366">
                  <c:v>3.0244658000000001E-2</c:v>
                </c:pt>
                <c:pt idx="367">
                  <c:v>3.3261072000000003E-2</c:v>
                </c:pt>
                <c:pt idx="368">
                  <c:v>3.0244383999999999E-2</c:v>
                </c:pt>
                <c:pt idx="369">
                  <c:v>3.4266241000000003E-2</c:v>
                </c:pt>
                <c:pt idx="370">
                  <c:v>3.024452E-2</c:v>
                </c:pt>
                <c:pt idx="371">
                  <c:v>3.2255172999999998E-2</c:v>
                </c:pt>
                <c:pt idx="372">
                  <c:v>3.4266625000000002E-2</c:v>
                </c:pt>
                <c:pt idx="373">
                  <c:v>3.1249780000000001E-2</c:v>
                </c:pt>
                <c:pt idx="374">
                  <c:v>3.8288962000000003E-2</c:v>
                </c:pt>
                <c:pt idx="375">
                  <c:v>3.5272906999999999E-2</c:v>
                </c:pt>
                <c:pt idx="376">
                  <c:v>2.7227814999999999E-2</c:v>
                </c:pt>
                <c:pt idx="377">
                  <c:v>2.9238799999999999E-2</c:v>
                </c:pt>
                <c:pt idx="378">
                  <c:v>2.5217025000000001E-2</c:v>
                </c:pt>
                <c:pt idx="379">
                  <c:v>2.8233146000000001E-2</c:v>
                </c:pt>
                <c:pt idx="380">
                  <c:v>3.4266625000000002E-2</c:v>
                </c:pt>
                <c:pt idx="381">
                  <c:v>3.0244453000000001E-2</c:v>
                </c:pt>
                <c:pt idx="382">
                  <c:v>3.2255828E-2</c:v>
                </c:pt>
                <c:pt idx="383">
                  <c:v>2.6222188E-2</c:v>
                </c:pt>
                <c:pt idx="384">
                  <c:v>2.5216740000000001E-2</c:v>
                </c:pt>
                <c:pt idx="385">
                  <c:v>3.2255247000000001E-2</c:v>
                </c:pt>
                <c:pt idx="386">
                  <c:v>3.5272267000000003E-2</c:v>
                </c:pt>
                <c:pt idx="387">
                  <c:v>3.4266781000000003E-2</c:v>
                </c:pt>
                <c:pt idx="388">
                  <c:v>3.6277483999999999E-2</c:v>
                </c:pt>
                <c:pt idx="389">
                  <c:v>2.7227938E-2</c:v>
                </c:pt>
                <c:pt idx="390">
                  <c:v>2.7227754E-2</c:v>
                </c:pt>
                <c:pt idx="391">
                  <c:v>2.8233590999999999E-2</c:v>
                </c:pt>
                <c:pt idx="392">
                  <c:v>2.9238931999999999E-2</c:v>
                </c:pt>
                <c:pt idx="393">
                  <c:v>2.7227633000000001E-2</c:v>
                </c:pt>
                <c:pt idx="394">
                  <c:v>2.8233528000000001E-2</c:v>
                </c:pt>
                <c:pt idx="395">
                  <c:v>3.124992E-2</c:v>
                </c:pt>
                <c:pt idx="396">
                  <c:v>2.7227692000000001E-2</c:v>
                </c:pt>
                <c:pt idx="397">
                  <c:v>3.2255828E-2</c:v>
                </c:pt>
                <c:pt idx="398">
                  <c:v>2.8233590999999999E-2</c:v>
                </c:pt>
                <c:pt idx="399">
                  <c:v>3.0244863E-2</c:v>
                </c:pt>
                <c:pt idx="400">
                  <c:v>3.1250272000000003E-2</c:v>
                </c:pt>
                <c:pt idx="401">
                  <c:v>2.8233464999999999E-2</c:v>
                </c:pt>
                <c:pt idx="402">
                  <c:v>3.124992E-2</c:v>
                </c:pt>
                <c:pt idx="403">
                  <c:v>1.3149480999999999E-2</c:v>
                </c:pt>
                <c:pt idx="404">
                  <c:v>1.1138764000000001E-2</c:v>
                </c:pt>
                <c:pt idx="405">
                  <c:v>1.6165361E-2</c:v>
                </c:pt>
                <c:pt idx="406">
                  <c:v>1.5160177E-2</c:v>
                </c:pt>
                <c:pt idx="407">
                  <c:v>1.7171036000000001E-2</c:v>
                </c:pt>
                <c:pt idx="408">
                  <c:v>1.5160244E-2</c:v>
                </c:pt>
                <c:pt idx="409">
                  <c:v>9.1281190000000005E-3</c:v>
                </c:pt>
                <c:pt idx="410">
                  <c:v>1.0133412E-2</c:v>
                </c:pt>
                <c:pt idx="411">
                  <c:v>1.0133456000000001E-2</c:v>
                </c:pt>
                <c:pt idx="412">
                  <c:v>1.0133568000000001E-2</c:v>
                </c:pt>
                <c:pt idx="413">
                  <c:v>1.7170998999999999E-2</c:v>
                </c:pt>
                <c:pt idx="414">
                  <c:v>1.6165361E-2</c:v>
                </c:pt>
                <c:pt idx="415">
                  <c:v>1.516021E-2</c:v>
                </c:pt>
                <c:pt idx="416">
                  <c:v>2.1192292000000001E-2</c:v>
                </c:pt>
                <c:pt idx="417">
                  <c:v>1.8176195999999999E-2</c:v>
                </c:pt>
                <c:pt idx="418">
                  <c:v>1.2144240000000001E-2</c:v>
                </c:pt>
                <c:pt idx="419">
                  <c:v>1.4154778999999999E-2</c:v>
                </c:pt>
                <c:pt idx="420">
                  <c:v>1.7170923000000001E-2</c:v>
                </c:pt>
                <c:pt idx="421">
                  <c:v>1.2144050999999999E-2</c:v>
                </c:pt>
                <c:pt idx="422">
                  <c:v>2.0186969999999999E-2</c:v>
                </c:pt>
                <c:pt idx="423">
                  <c:v>1.5160142999999999E-2</c:v>
                </c:pt>
                <c:pt idx="424">
                  <c:v>1.7170886E-2</c:v>
                </c:pt>
                <c:pt idx="425">
                  <c:v>1.6165538E-2</c:v>
                </c:pt>
                <c:pt idx="426">
                  <c:v>1.7170808999999999E-2</c:v>
                </c:pt>
                <c:pt idx="427">
                  <c:v>1.6165502000000002E-2</c:v>
                </c:pt>
                <c:pt idx="428">
                  <c:v>1.3149597000000001E-2</c:v>
                </c:pt>
                <c:pt idx="429">
                  <c:v>1.1138812999999999E-2</c:v>
                </c:pt>
                <c:pt idx="430">
                  <c:v>1.5160076999999999E-2</c:v>
                </c:pt>
                <c:pt idx="431">
                  <c:v>1.8176156999999998E-2</c:v>
                </c:pt>
                <c:pt idx="432">
                  <c:v>1.2144106E-2</c:v>
                </c:pt>
                <c:pt idx="433">
                  <c:v>1.4154715999999999E-2</c:v>
                </c:pt>
                <c:pt idx="434">
                  <c:v>1.6165432E-2</c:v>
                </c:pt>
                <c:pt idx="435">
                  <c:v>1.2144106E-2</c:v>
                </c:pt>
                <c:pt idx="436">
                  <c:v>1.2143971E-2</c:v>
                </c:pt>
                <c:pt idx="437">
                  <c:v>1.2144079E-2</c:v>
                </c:pt>
                <c:pt idx="438">
                  <c:v>1.2144186E-2</c:v>
                </c:pt>
                <c:pt idx="439">
                  <c:v>1.2144159E-2</c:v>
                </c:pt>
                <c:pt idx="440">
                  <c:v>1.1138665000000001E-2</c:v>
                </c:pt>
                <c:pt idx="441">
                  <c:v>1.3149568E-2</c:v>
                </c:pt>
                <c:pt idx="442">
                  <c:v>1.4154872000000001E-2</c:v>
                </c:pt>
                <c:pt idx="443">
                  <c:v>1.5160109999999999E-2</c:v>
                </c:pt>
                <c:pt idx="444">
                  <c:v>1.4154841E-2</c:v>
                </c:pt>
                <c:pt idx="445">
                  <c:v>1.7170923000000001E-2</c:v>
                </c:pt>
                <c:pt idx="446">
                  <c:v>2.2197718000000002E-2</c:v>
                </c:pt>
                <c:pt idx="447">
                  <c:v>1.3149365E-2</c:v>
                </c:pt>
                <c:pt idx="448">
                  <c:v>1.6165502000000002E-2</c:v>
                </c:pt>
                <c:pt idx="449">
                  <c:v>1.7170923000000001E-2</c:v>
                </c:pt>
                <c:pt idx="450">
                  <c:v>1.8176317000000001E-2</c:v>
                </c:pt>
                <c:pt idx="451">
                  <c:v>1.3149568E-2</c:v>
                </c:pt>
                <c:pt idx="452">
                  <c:v>1.7170959999999999E-2</c:v>
                </c:pt>
                <c:pt idx="453">
                  <c:v>1.2144106E-2</c:v>
                </c:pt>
                <c:pt idx="454">
                  <c:v>1.2144159E-2</c:v>
                </c:pt>
                <c:pt idx="455">
                  <c:v>1.2144132E-2</c:v>
                </c:pt>
                <c:pt idx="456">
                  <c:v>1.1138715E-2</c:v>
                </c:pt>
                <c:pt idx="457">
                  <c:v>1.0133568000000001E-2</c:v>
                </c:pt>
                <c:pt idx="458">
                  <c:v>9.1281590000000003E-3</c:v>
                </c:pt>
                <c:pt idx="459">
                  <c:v>1.0133501E-2</c:v>
                </c:pt>
                <c:pt idx="460">
                  <c:v>1.2144106E-2</c:v>
                </c:pt>
                <c:pt idx="461">
                  <c:v>1.7170959999999999E-2</c:v>
                </c:pt>
                <c:pt idx="462">
                  <c:v>9.1280579999999997E-3</c:v>
                </c:pt>
                <c:pt idx="463">
                  <c:v>1.2143971E-2</c:v>
                </c:pt>
                <c:pt idx="464">
                  <c:v>1.516021E-2</c:v>
                </c:pt>
                <c:pt idx="465">
                  <c:v>9.1280579999999997E-3</c:v>
                </c:pt>
                <c:pt idx="466">
                  <c:v>1.3149365E-2</c:v>
                </c:pt>
                <c:pt idx="467">
                  <c:v>1.3149655E-2</c:v>
                </c:pt>
                <c:pt idx="468">
                  <c:v>3.0961529999999999E-3</c:v>
                </c:pt>
                <c:pt idx="469">
                  <c:v>6.1117589999999996E-3</c:v>
                </c:pt>
                <c:pt idx="470">
                  <c:v>7.1170139999999996E-3</c:v>
                </c:pt>
                <c:pt idx="471">
                  <c:v>2.0909269999999998E-3</c:v>
                </c:pt>
                <c:pt idx="472">
                  <c:v>-1.9299269999999999E-3</c:v>
                </c:pt>
                <c:pt idx="473">
                  <c:v>-1.9299149999999999E-3</c:v>
                </c:pt>
                <c:pt idx="474">
                  <c:v>2.090873E-3</c:v>
                </c:pt>
                <c:pt idx="475">
                  <c:v>6.1117189999999998E-3</c:v>
                </c:pt>
                <c:pt idx="476">
                  <c:v>6.1118250000000004E-3</c:v>
                </c:pt>
                <c:pt idx="477">
                  <c:v>9.1274389999999993E-3</c:v>
                </c:pt>
                <c:pt idx="478">
                  <c:v>1.0856590000000001E-3</c:v>
                </c:pt>
                <c:pt idx="479" formatCode="0.00E+00">
                  <c:v>8.0500000000000005E-5</c:v>
                </c:pt>
                <c:pt idx="480" formatCode="0.00E+00">
                  <c:v>8.0500000000000005E-5</c:v>
                </c:pt>
                <c:pt idx="481">
                  <c:v>2.0909180000000002E-3</c:v>
                </c:pt>
                <c:pt idx="482">
                  <c:v>4.1013719999999998E-3</c:v>
                </c:pt>
                <c:pt idx="483">
                  <c:v>9.1274790000000008E-3</c:v>
                </c:pt>
                <c:pt idx="484">
                  <c:v>6.1117189999999998E-3</c:v>
                </c:pt>
                <c:pt idx="485">
                  <c:v>3.0960919999999999E-3</c:v>
                </c:pt>
                <c:pt idx="486">
                  <c:v>3.0960789999999998E-3</c:v>
                </c:pt>
                <c:pt idx="487" formatCode="0.00E+00">
                  <c:v>8.0500000000000005E-5</c:v>
                </c:pt>
                <c:pt idx="488">
                  <c:v>-9.2468800000000001E-4</c:v>
                </c:pt>
                <c:pt idx="489">
                  <c:v>-9.2469600000000002E-4</c:v>
                </c:pt>
                <c:pt idx="490" formatCode="0.00E+00">
                  <c:v>8.0500000000000005E-5</c:v>
                </c:pt>
                <c:pt idx="491">
                  <c:v>3.096119E-3</c:v>
                </c:pt>
                <c:pt idx="492">
                  <c:v>2.0909050000000001E-3</c:v>
                </c:pt>
                <c:pt idx="493">
                  <c:v>-9.2469199999999996E-4</c:v>
                </c:pt>
                <c:pt idx="494" formatCode="0.00E+00">
                  <c:v>8.0500000000000005E-5</c:v>
                </c:pt>
                <c:pt idx="495">
                  <c:v>5.1065260000000001E-3</c:v>
                </c:pt>
                <c:pt idx="496">
                  <c:v>7.1170920000000002E-3</c:v>
                </c:pt>
                <c:pt idx="497">
                  <c:v>4.1013179999999996E-3</c:v>
                </c:pt>
                <c:pt idx="498" formatCode="0.00E+00">
                  <c:v>8.0500000000000005E-5</c:v>
                </c:pt>
                <c:pt idx="499">
                  <c:v>3.0960520000000002E-3</c:v>
                </c:pt>
                <c:pt idx="500">
                  <c:v>8.1222340000000007E-3</c:v>
                </c:pt>
                <c:pt idx="501">
                  <c:v>1.0856520000000001E-3</c:v>
                </c:pt>
                <c:pt idx="502">
                  <c:v>7.1170449999999998E-3</c:v>
                </c:pt>
                <c:pt idx="503">
                  <c:v>-9.2469799999999995E-4</c:v>
                </c:pt>
                <c:pt idx="504">
                  <c:v>3.0960789999999998E-3</c:v>
                </c:pt>
                <c:pt idx="505">
                  <c:v>6.1117059999999997E-3</c:v>
                </c:pt>
                <c:pt idx="506">
                  <c:v>8.1222510000000005E-3</c:v>
                </c:pt>
                <c:pt idx="507">
                  <c:v>1.2143174E-2</c:v>
                </c:pt>
                <c:pt idx="508">
                  <c:v>5.1065049999999999E-3</c:v>
                </c:pt>
                <c:pt idx="509">
                  <c:v>7.1169830000000003E-3</c:v>
                </c:pt>
                <c:pt idx="510">
                  <c:v>6.1117719999999997E-3</c:v>
                </c:pt>
                <c:pt idx="511">
                  <c:v>6.1117330000000003E-3</c:v>
                </c:pt>
                <c:pt idx="512">
                  <c:v>4.1013270000000001E-3</c:v>
                </c:pt>
                <c:pt idx="513">
                  <c:v>-3.9401449999999999E-3</c:v>
                </c:pt>
                <c:pt idx="514" formatCode="0.00E+00">
                  <c:v>8.0500000000000005E-5</c:v>
                </c:pt>
                <c:pt idx="515" formatCode="0.00E+00">
                  <c:v>8.0500000000000005E-5</c:v>
                </c:pt>
                <c:pt idx="516">
                  <c:v>-5.9504099999999997E-3</c:v>
                </c:pt>
                <c:pt idx="517">
                  <c:v>-8.9659300000000004E-3</c:v>
                </c:pt>
                <c:pt idx="518">
                  <c:v>-2.9350000000000001E-3</c:v>
                </c:pt>
                <c:pt idx="519">
                  <c:v>-1.9298729999999999E-3</c:v>
                </c:pt>
                <c:pt idx="520">
                  <c:v>2.090845E-3</c:v>
                </c:pt>
                <c:pt idx="521">
                  <c:v>-9.2467000000000005E-4</c:v>
                </c:pt>
                <c:pt idx="522">
                  <c:v>-9.2465799999999997E-4</c:v>
                </c:pt>
                <c:pt idx="523">
                  <c:v>-2.935006E-3</c:v>
                </c:pt>
                <c:pt idx="524">
                  <c:v>-7.9606769999999993E-3</c:v>
                </c:pt>
                <c:pt idx="525">
                  <c:v>-7.9607280000000002E-3</c:v>
                </c:pt>
                <c:pt idx="526">
                  <c:v>-6.9555340000000002E-3</c:v>
                </c:pt>
                <c:pt idx="527">
                  <c:v>-8.9659300000000004E-3</c:v>
                </c:pt>
                <c:pt idx="528">
                  <c:v>-3.940163E-3</c:v>
                </c:pt>
                <c:pt idx="529">
                  <c:v>-3.9401790000000003E-3</c:v>
                </c:pt>
                <c:pt idx="530">
                  <c:v>-7.9608149999999996E-3</c:v>
                </c:pt>
                <c:pt idx="531">
                  <c:v>-4.945306E-3</c:v>
                </c:pt>
                <c:pt idx="532">
                  <c:v>-3.9401030000000004E-3</c:v>
                </c:pt>
                <c:pt idx="533" formatCode="0.00E+00">
                  <c:v>8.0500000000000005E-5</c:v>
                </c:pt>
                <c:pt idx="534">
                  <c:v>1.0856290000000001E-3</c:v>
                </c:pt>
                <c:pt idx="535">
                  <c:v>-3.9401449999999999E-3</c:v>
                </c:pt>
                <c:pt idx="536">
                  <c:v>-5.9503969999999996E-3</c:v>
                </c:pt>
                <c:pt idx="537">
                  <c:v>-6.9556100000000001E-3</c:v>
                </c:pt>
                <c:pt idx="538">
                  <c:v>2.0908369999999999E-3</c:v>
                </c:pt>
                <c:pt idx="539">
                  <c:v>2.090864E-3</c:v>
                </c:pt>
                <c:pt idx="540">
                  <c:v>-1.929865E-3</c:v>
                </c:pt>
                <c:pt idx="541">
                  <c:v>-1.929881E-3</c:v>
                </c:pt>
                <c:pt idx="542">
                  <c:v>-4.9453589999999999E-3</c:v>
                </c:pt>
                <c:pt idx="543">
                  <c:v>-9.2466800000000002E-4</c:v>
                </c:pt>
                <c:pt idx="544">
                  <c:v>-1.9298519999999999E-3</c:v>
                </c:pt>
                <c:pt idx="545">
                  <c:v>-5.9503969999999996E-3</c:v>
                </c:pt>
                <c:pt idx="546">
                  <c:v>-9.2467199999999997E-4</c:v>
                </c:pt>
                <c:pt idx="547">
                  <c:v>1.0856240000000001E-3</c:v>
                </c:pt>
                <c:pt idx="548">
                  <c:v>-7.9606429999999999E-3</c:v>
                </c:pt>
                <c:pt idx="549">
                  <c:v>-4.9453589999999999E-3</c:v>
                </c:pt>
                <c:pt idx="550">
                  <c:v>-2.935006E-3</c:v>
                </c:pt>
                <c:pt idx="551">
                  <c:v>-3.9401540000000004E-3</c:v>
                </c:pt>
                <c:pt idx="552">
                  <c:v>-2.9349799999999998E-3</c:v>
                </c:pt>
                <c:pt idx="553">
                  <c:v>-1.9298519999999999E-3</c:v>
                </c:pt>
                <c:pt idx="554">
                  <c:v>-5.9503840000000004E-3</c:v>
                </c:pt>
                <c:pt idx="555">
                  <c:v>-4.9452840000000003E-3</c:v>
                </c:pt>
                <c:pt idx="556">
                  <c:v>-1.92986E-3</c:v>
                </c:pt>
                <c:pt idx="557">
                  <c:v>1.085634E-3</c:v>
                </c:pt>
                <c:pt idx="558">
                  <c:v>-3.9401280000000002E-3</c:v>
                </c:pt>
                <c:pt idx="559">
                  <c:v>-2.9350119999999999E-3</c:v>
                </c:pt>
                <c:pt idx="560">
                  <c:v>-6.9554439999999999E-3</c:v>
                </c:pt>
                <c:pt idx="561">
                  <c:v>-9.2466E-4</c:v>
                </c:pt>
                <c:pt idx="562">
                  <c:v>-4.9452740000000004E-3</c:v>
                </c:pt>
                <c:pt idx="563">
                  <c:v>-1.929856E-3</c:v>
                </c:pt>
                <c:pt idx="564">
                  <c:v>-2.9349739999999999E-3</c:v>
                </c:pt>
                <c:pt idx="565">
                  <c:v>-3.9401200000000001E-3</c:v>
                </c:pt>
                <c:pt idx="566">
                  <c:v>-3.9400520000000003E-3</c:v>
                </c:pt>
                <c:pt idx="567">
                  <c:v>-6.9555340000000002E-3</c:v>
                </c:pt>
                <c:pt idx="568">
                  <c:v>-5.9503840000000004E-3</c:v>
                </c:pt>
                <c:pt idx="569">
                  <c:v>-9.9708020000000008E-3</c:v>
                </c:pt>
                <c:pt idx="570">
                  <c:v>-4.9452740000000004E-3</c:v>
                </c:pt>
                <c:pt idx="571">
                  <c:v>-2.9349490000000001E-3</c:v>
                </c:pt>
                <c:pt idx="572">
                  <c:v>-4.9452840000000003E-3</c:v>
                </c:pt>
                <c:pt idx="573" formatCode="0.00E+00">
                  <c:v>8.0500000000000005E-5</c:v>
                </c:pt>
                <c:pt idx="574">
                  <c:v>-1.0975817000000001E-2</c:v>
                </c:pt>
                <c:pt idx="575">
                  <c:v>-5.9504359999999999E-3</c:v>
                </c:pt>
                <c:pt idx="576">
                  <c:v>-5.9503710000000003E-3</c:v>
                </c:pt>
                <c:pt idx="577">
                  <c:v>-1.9298519999999999E-3</c:v>
                </c:pt>
                <c:pt idx="578">
                  <c:v>-3.9401030000000004E-3</c:v>
                </c:pt>
                <c:pt idx="579">
                  <c:v>-3.940163E-3</c:v>
                </c:pt>
                <c:pt idx="580">
                  <c:v>-2.9349929999999999E-3</c:v>
                </c:pt>
                <c:pt idx="581">
                  <c:v>-5.9503200000000003E-3</c:v>
                </c:pt>
                <c:pt idx="582">
                  <c:v>-1.9298729999999999E-3</c:v>
                </c:pt>
                <c:pt idx="583">
                  <c:v>-5.9503200000000003E-3</c:v>
                </c:pt>
                <c:pt idx="584">
                  <c:v>-3.9401030000000004E-3</c:v>
                </c:pt>
                <c:pt idx="585">
                  <c:v>-2.9349929999999999E-3</c:v>
                </c:pt>
                <c:pt idx="586">
                  <c:v>-9.970909E-3</c:v>
                </c:pt>
                <c:pt idx="587">
                  <c:v>-7.9606429999999999E-3</c:v>
                </c:pt>
                <c:pt idx="588">
                  <c:v>-8.9656389999999992E-3</c:v>
                </c:pt>
                <c:pt idx="589">
                  <c:v>-8.9656200000000005E-3</c:v>
                </c:pt>
                <c:pt idx="590">
                  <c:v>-1.0975841E-2</c:v>
                </c:pt>
                <c:pt idx="591">
                  <c:v>-1.0975934999999999E-2</c:v>
                </c:pt>
                <c:pt idx="592">
                  <c:v>-7.9605909999999995E-3</c:v>
                </c:pt>
                <c:pt idx="593">
                  <c:v>-9.9708020000000008E-3</c:v>
                </c:pt>
                <c:pt idx="594">
                  <c:v>-6.9554439999999999E-3</c:v>
                </c:pt>
                <c:pt idx="595">
                  <c:v>-7.9606429999999999E-3</c:v>
                </c:pt>
                <c:pt idx="596">
                  <c:v>-5.9503459999999996E-3</c:v>
                </c:pt>
                <c:pt idx="597">
                  <c:v>-4.9452309999999996E-3</c:v>
                </c:pt>
                <c:pt idx="598">
                  <c:v>-2.9349799999999998E-3</c:v>
                </c:pt>
                <c:pt idx="599">
                  <c:v>-7.9606590000000001E-3</c:v>
                </c:pt>
                <c:pt idx="600">
                  <c:v>-1.3991224E-2</c:v>
                </c:pt>
                <c:pt idx="601">
                  <c:v>-7.9606769999999993E-3</c:v>
                </c:pt>
                <c:pt idx="602">
                  <c:v>-7.9606250000000007E-3</c:v>
                </c:pt>
                <c:pt idx="603">
                  <c:v>-6.9553990000000001E-3</c:v>
                </c:pt>
                <c:pt idx="604">
                  <c:v>-5.9503969999999996E-3</c:v>
                </c:pt>
                <c:pt idx="605">
                  <c:v>-5.9504359999999999E-3</c:v>
                </c:pt>
                <c:pt idx="606">
                  <c:v>2.0908139999999999E-3</c:v>
                </c:pt>
                <c:pt idx="607">
                  <c:v>-3.9400859999999998E-3</c:v>
                </c:pt>
                <c:pt idx="608">
                  <c:v>-4.9451879999999997E-3</c:v>
                </c:pt>
                <c:pt idx="609">
                  <c:v>-2.9349549999999999E-3</c:v>
                </c:pt>
                <c:pt idx="610">
                  <c:v>-5.9503459999999996E-3</c:v>
                </c:pt>
                <c:pt idx="611">
                  <c:v>-9.970909E-3</c:v>
                </c:pt>
                <c:pt idx="612">
                  <c:v>-5.9503459999999996E-3</c:v>
                </c:pt>
                <c:pt idx="613">
                  <c:v>-6.9553540000000004E-3</c:v>
                </c:pt>
                <c:pt idx="614">
                  <c:v>-9.9707379999999998E-3</c:v>
                </c:pt>
                <c:pt idx="615">
                  <c:v>-1.1981113E-2</c:v>
                </c:pt>
                <c:pt idx="616">
                  <c:v>-8.9655810000000002E-3</c:v>
                </c:pt>
                <c:pt idx="617">
                  <c:v>-9.9708230000000002E-3</c:v>
                </c:pt>
                <c:pt idx="618">
                  <c:v>-1.0976029999999999E-2</c:v>
                </c:pt>
                <c:pt idx="619">
                  <c:v>-1.929844E-3</c:v>
                </c:pt>
                <c:pt idx="620">
                  <c:v>-3.9400859999999998E-3</c:v>
                </c:pt>
                <c:pt idx="621">
                  <c:v>-8.9656579999999996E-3</c:v>
                </c:pt>
                <c:pt idx="622">
                  <c:v>-5.9503840000000004E-3</c:v>
                </c:pt>
                <c:pt idx="623">
                  <c:v>-4.945306E-3</c:v>
                </c:pt>
                <c:pt idx="624">
                  <c:v>-3.9401200000000001E-3</c:v>
                </c:pt>
                <c:pt idx="625">
                  <c:v>-9.2465199999999998E-4</c:v>
                </c:pt>
                <c:pt idx="626">
                  <c:v>-3.9401109999999996E-3</c:v>
                </c:pt>
                <c:pt idx="627">
                  <c:v>-1.9298309999999999E-3</c:v>
                </c:pt>
                <c:pt idx="628">
                  <c:v>-3.9400939999999999E-3</c:v>
                </c:pt>
                <c:pt idx="629">
                  <c:v>-8.9656000000000007E-3</c:v>
                </c:pt>
                <c:pt idx="630">
                  <c:v>-1.0975911E-2</c:v>
                </c:pt>
                <c:pt idx="631">
                  <c:v>-7.9604879999999999E-3</c:v>
                </c:pt>
                <c:pt idx="632">
                  <c:v>-9.9707379999999998E-3</c:v>
                </c:pt>
                <c:pt idx="633">
                  <c:v>-1.2985936999999999E-2</c:v>
                </c:pt>
                <c:pt idx="634">
                  <c:v>-1.0975817000000001E-2</c:v>
                </c:pt>
                <c:pt idx="635">
                  <c:v>-1.0975888E-2</c:v>
                </c:pt>
                <c:pt idx="636">
                  <c:v>-1.1980881000000001E-2</c:v>
                </c:pt>
                <c:pt idx="637">
                  <c:v>-1.1980881000000001E-2</c:v>
                </c:pt>
                <c:pt idx="638">
                  <c:v>-1.2986105E-2</c:v>
                </c:pt>
                <c:pt idx="639">
                  <c:v>-9.9707159999999993E-3</c:v>
                </c:pt>
                <c:pt idx="640">
                  <c:v>-7.9606079999999992E-3</c:v>
                </c:pt>
                <c:pt idx="641">
                  <c:v>-1.0975699E-2</c:v>
                </c:pt>
                <c:pt idx="642">
                  <c:v>-9.9707589999999992E-3</c:v>
                </c:pt>
                <c:pt idx="643">
                  <c:v>-1.2985880999999999E-2</c:v>
                </c:pt>
                <c:pt idx="644">
                  <c:v>-1.3991043E-2</c:v>
                </c:pt>
                <c:pt idx="645">
                  <c:v>-1.0975746E-2</c:v>
                </c:pt>
                <c:pt idx="646">
                  <c:v>-1.7006106999999999E-2</c:v>
                </c:pt>
                <c:pt idx="647">
                  <c:v>-1.2985798E-2</c:v>
                </c:pt>
                <c:pt idx="648">
                  <c:v>-1.3990923000000001E-2</c:v>
                </c:pt>
                <c:pt idx="649">
                  <c:v>-1.2985992999999999E-2</c:v>
                </c:pt>
                <c:pt idx="650">
                  <c:v>-1.1980881000000001E-2</c:v>
                </c:pt>
                <c:pt idx="651">
                  <c:v>-1.2985992999999999E-2</c:v>
                </c:pt>
                <c:pt idx="652">
                  <c:v>-9.9707159999999993E-3</c:v>
                </c:pt>
                <c:pt idx="653">
                  <c:v>-9.9707800000000003E-3</c:v>
                </c:pt>
                <c:pt idx="654">
                  <c:v>-1.1980881000000001E-2</c:v>
                </c:pt>
                <c:pt idx="655">
                  <c:v>-9.9707159999999993E-3</c:v>
                </c:pt>
                <c:pt idx="656">
                  <c:v>-8.9656579999999996E-3</c:v>
                </c:pt>
                <c:pt idx="657">
                  <c:v>-7.9604710000000002E-3</c:v>
                </c:pt>
                <c:pt idx="658">
                  <c:v>-6.9553089999999998E-3</c:v>
                </c:pt>
                <c:pt idx="659">
                  <c:v>-9.9707800000000003E-3</c:v>
                </c:pt>
                <c:pt idx="660">
                  <c:v>-8.9655229999999995E-3</c:v>
                </c:pt>
                <c:pt idx="661">
                  <c:v>-3.9400269999999996E-3</c:v>
                </c:pt>
                <c:pt idx="662">
                  <c:v>-7.9605230000000006E-3</c:v>
                </c:pt>
                <c:pt idx="663">
                  <c:v>-4.9452200000000002E-3</c:v>
                </c:pt>
                <c:pt idx="664">
                  <c:v>-4.9452100000000002E-3</c:v>
                </c:pt>
                <c:pt idx="665">
                  <c:v>-7.9604879999999999E-3</c:v>
                </c:pt>
                <c:pt idx="666">
                  <c:v>-5.950243E-3</c:v>
                </c:pt>
                <c:pt idx="667">
                  <c:v>-8.9656389999999992E-3</c:v>
                </c:pt>
                <c:pt idx="668">
                  <c:v>-6.9554589999999998E-3</c:v>
                </c:pt>
                <c:pt idx="669">
                  <c:v>-9.9708020000000008E-3</c:v>
                </c:pt>
                <c:pt idx="670">
                  <c:v>-3.9400770000000002E-3</c:v>
                </c:pt>
                <c:pt idx="671">
                  <c:v>-7.9606079999999992E-3</c:v>
                </c:pt>
                <c:pt idx="672">
                  <c:v>-6.955414E-3</c:v>
                </c:pt>
                <c:pt idx="673">
                  <c:v>-3.9400349999999997E-3</c:v>
                </c:pt>
                <c:pt idx="674">
                  <c:v>-1.2985936999999999E-2</c:v>
                </c:pt>
                <c:pt idx="675">
                  <c:v>-7.9606079999999992E-3</c:v>
                </c:pt>
                <c:pt idx="676">
                  <c:v>-9.9708660000000001E-3</c:v>
                </c:pt>
                <c:pt idx="677">
                  <c:v>-8.9656779999999995E-3</c:v>
                </c:pt>
                <c:pt idx="678">
                  <c:v>-8.9656779999999995E-3</c:v>
                </c:pt>
                <c:pt idx="679">
                  <c:v>-7.9606769999999993E-3</c:v>
                </c:pt>
                <c:pt idx="680">
                  <c:v>-8.9655810000000002E-3</c:v>
                </c:pt>
                <c:pt idx="681">
                  <c:v>-7.9605390000000009E-3</c:v>
                </c:pt>
                <c:pt idx="682">
                  <c:v>-2.934917E-3</c:v>
                </c:pt>
                <c:pt idx="683">
                  <c:v>-4.9452100000000002E-3</c:v>
                </c:pt>
                <c:pt idx="684">
                  <c:v>-4.9451249999999999E-3</c:v>
                </c:pt>
                <c:pt idx="685">
                  <c:v>-2.9349490000000001E-3</c:v>
                </c:pt>
                <c:pt idx="686">
                  <c:v>-6.9553990000000001E-3</c:v>
                </c:pt>
                <c:pt idx="687">
                  <c:v>-4.9452740000000004E-3</c:v>
                </c:pt>
                <c:pt idx="688">
                  <c:v>0</c:v>
                </c:pt>
                <c:pt idx="689">
                  <c:v>-3.2071013000000002E-2</c:v>
                </c:pt>
                <c:pt idx="690">
                  <c:v>-5.2157625999999999E-2</c:v>
                </c:pt>
                <c:pt idx="691">
                  <c:v>-5.5170149000000002E-2</c:v>
                </c:pt>
                <c:pt idx="692">
                  <c:v>-5.2157826999999997E-2</c:v>
                </c:pt>
                <c:pt idx="693">
                  <c:v>-5.2157218999999998E-2</c:v>
                </c:pt>
                <c:pt idx="694">
                  <c:v>-4.8139397E-2</c:v>
                </c:pt>
                <c:pt idx="695">
                  <c:v>-4.9143918000000002E-2</c:v>
                </c:pt>
                <c:pt idx="696">
                  <c:v>-5.3161316E-2</c:v>
                </c:pt>
                <c:pt idx="697">
                  <c:v>-5.3161005999999997E-2</c:v>
                </c:pt>
                <c:pt idx="698">
                  <c:v>-4.3116505999999999E-2</c:v>
                </c:pt>
                <c:pt idx="699">
                  <c:v>-4.5126565E-2</c:v>
                </c:pt>
                <c:pt idx="700">
                  <c:v>-4.6130749999999998E-2</c:v>
                </c:pt>
                <c:pt idx="701">
                  <c:v>-5.0148143999999999E-2</c:v>
                </c:pt>
                <c:pt idx="702">
                  <c:v>-4.6130567999999997E-2</c:v>
                </c:pt>
                <c:pt idx="703">
                  <c:v>-4.8139675999999999E-2</c:v>
                </c:pt>
                <c:pt idx="704">
                  <c:v>-4.5125864000000002E-2</c:v>
                </c:pt>
                <c:pt idx="705">
                  <c:v>-4.8139769999999998E-2</c:v>
                </c:pt>
                <c:pt idx="706">
                  <c:v>-5.0148729000000003E-2</c:v>
                </c:pt>
                <c:pt idx="707">
                  <c:v>-5.4166287E-2</c:v>
                </c:pt>
                <c:pt idx="708">
                  <c:v>-5.4166078999999999E-2</c:v>
                </c:pt>
                <c:pt idx="709">
                  <c:v>-5.1153410000000003E-2</c:v>
                </c:pt>
                <c:pt idx="710">
                  <c:v>-5.316183E-2</c:v>
                </c:pt>
                <c:pt idx="711">
                  <c:v>-5.2157826999999997E-2</c:v>
                </c:pt>
                <c:pt idx="712">
                  <c:v>-5.1152516000000002E-2</c:v>
                </c:pt>
                <c:pt idx="713">
                  <c:v>-5.5170364999999999E-2</c:v>
                </c:pt>
                <c:pt idx="714">
                  <c:v>-5.3161316E-2</c:v>
                </c:pt>
                <c:pt idx="715">
                  <c:v>-5.6174804000000002E-2</c:v>
                </c:pt>
                <c:pt idx="716">
                  <c:v>-5.7179634E-2</c:v>
                </c:pt>
                <c:pt idx="717">
                  <c:v>-5.6175243E-2</c:v>
                </c:pt>
                <c:pt idx="718">
                  <c:v>-5.6175458999999997E-2</c:v>
                </c:pt>
                <c:pt idx="719">
                  <c:v>-5.1153510999999999E-2</c:v>
                </c:pt>
                <c:pt idx="720">
                  <c:v>-5.5170684999999997E-2</c:v>
                </c:pt>
                <c:pt idx="721">
                  <c:v>-5.3161521000000003E-2</c:v>
                </c:pt>
                <c:pt idx="722">
                  <c:v>-5.1153410000000003E-2</c:v>
                </c:pt>
                <c:pt idx="723">
                  <c:v>-5.5170581000000003E-2</c:v>
                </c:pt>
                <c:pt idx="724">
                  <c:v>-5.3161624999999997E-2</c:v>
                </c:pt>
                <c:pt idx="725">
                  <c:v>-5.6174259999999997E-2</c:v>
                </c:pt>
                <c:pt idx="726">
                  <c:v>-7.4248469999999997E-2</c:v>
                </c:pt>
                <c:pt idx="727">
                  <c:v>-7.2240226000000005E-2</c:v>
                </c:pt>
                <c:pt idx="728">
                  <c:v>-6.6214330000000002E-2</c:v>
                </c:pt>
                <c:pt idx="729">
                  <c:v>-7.3243678000000007E-2</c:v>
                </c:pt>
                <c:pt idx="730">
                  <c:v>-7.0231958999999997E-2</c:v>
                </c:pt>
                <c:pt idx="731">
                  <c:v>-6.6213950999999993E-2</c:v>
                </c:pt>
                <c:pt idx="732">
                  <c:v>-7.1235031000000004E-2</c:v>
                </c:pt>
                <c:pt idx="733">
                  <c:v>-6.7218213999999998E-2</c:v>
                </c:pt>
                <c:pt idx="734">
                  <c:v>-7.0231684000000003E-2</c:v>
                </c:pt>
                <c:pt idx="735">
                  <c:v>-6.8222917999999994E-2</c:v>
                </c:pt>
                <c:pt idx="736">
                  <c:v>-7.5253122000000006E-2</c:v>
                </c:pt>
                <c:pt idx="737">
                  <c:v>-7.1236252999999999E-2</c:v>
                </c:pt>
                <c:pt idx="738">
                  <c:v>-7.3244102000000005E-2</c:v>
                </c:pt>
                <c:pt idx="739">
                  <c:v>-7.2239949999999997E-2</c:v>
                </c:pt>
                <c:pt idx="740">
                  <c:v>-7.4249177999999999E-2</c:v>
                </c:pt>
                <c:pt idx="741">
                  <c:v>-7.5253122000000006E-2</c:v>
                </c:pt>
                <c:pt idx="742">
                  <c:v>-7.2240360000000003E-2</c:v>
                </c:pt>
                <c:pt idx="743">
                  <c:v>-7.1236252999999999E-2</c:v>
                </c:pt>
                <c:pt idx="744">
                  <c:v>-6.9227435000000004E-2</c:v>
                </c:pt>
                <c:pt idx="745">
                  <c:v>-7.3245078000000005E-2</c:v>
                </c:pt>
                <c:pt idx="746">
                  <c:v>-7.3244802999999997E-2</c:v>
                </c:pt>
                <c:pt idx="747">
                  <c:v>-7.1235031000000004E-2</c:v>
                </c:pt>
                <c:pt idx="748">
                  <c:v>-7.2240083999999996E-2</c:v>
                </c:pt>
                <c:pt idx="749">
                  <c:v>-7.3244802999999997E-2</c:v>
                </c:pt>
                <c:pt idx="750">
                  <c:v>-7.1235985000000002E-2</c:v>
                </c:pt>
                <c:pt idx="751">
                  <c:v>-7.7261172000000003E-2</c:v>
                </c:pt>
                <c:pt idx="752">
                  <c:v>-7.6256826999999999E-2</c:v>
                </c:pt>
                <c:pt idx="753">
                  <c:v>-7.2239809000000002E-2</c:v>
                </c:pt>
                <c:pt idx="754">
                  <c:v>-7.2239949999999997E-2</c:v>
                </c:pt>
                <c:pt idx="755">
                  <c:v>-7.1236119000000001E-2</c:v>
                </c:pt>
                <c:pt idx="756">
                  <c:v>-7.3243960999999996E-2</c:v>
                </c:pt>
                <c:pt idx="757">
                  <c:v>-7.5252838000000002E-2</c:v>
                </c:pt>
                <c:pt idx="758">
                  <c:v>-6.9227166000000007E-2</c:v>
                </c:pt>
                <c:pt idx="759">
                  <c:v>-7.1235306999999998E-2</c:v>
                </c:pt>
                <c:pt idx="760">
                  <c:v>-7.1235708999999994E-2</c:v>
                </c:pt>
                <c:pt idx="761">
                  <c:v>-7.0232226999999994E-2</c:v>
                </c:pt>
                <c:pt idx="762">
                  <c:v>-6.9227166000000007E-2</c:v>
                </c:pt>
                <c:pt idx="763">
                  <c:v>-7.1236252999999999E-2</c:v>
                </c:pt>
                <c:pt idx="764">
                  <c:v>-6.8222522999999993E-2</c:v>
                </c:pt>
                <c:pt idx="765">
                  <c:v>-6.8223699999999998E-2</c:v>
                </c:pt>
                <c:pt idx="766">
                  <c:v>-7.324522E-2</c:v>
                </c:pt>
                <c:pt idx="767">
                  <c:v>-7.2239949999999997E-2</c:v>
                </c:pt>
                <c:pt idx="768">
                  <c:v>-7.0231818000000001E-2</c:v>
                </c:pt>
                <c:pt idx="769">
                  <c:v>-7.2241470000000002E-2</c:v>
                </c:pt>
                <c:pt idx="770">
                  <c:v>-7.4248612000000005E-2</c:v>
                </c:pt>
                <c:pt idx="771">
                  <c:v>-7.5253703000000005E-2</c:v>
                </c:pt>
                <c:pt idx="772">
                  <c:v>-8.1278346000000001E-2</c:v>
                </c:pt>
                <c:pt idx="773">
                  <c:v>-7.6257548999999994E-2</c:v>
                </c:pt>
                <c:pt idx="774">
                  <c:v>-6.9227964000000003E-2</c:v>
                </c:pt>
                <c:pt idx="775">
                  <c:v>-6.5211064999999999E-2</c:v>
                </c:pt>
                <c:pt idx="776">
                  <c:v>-7.1236119000000001E-2</c:v>
                </c:pt>
                <c:pt idx="777">
                  <c:v>-7.0231818000000001E-2</c:v>
                </c:pt>
                <c:pt idx="778">
                  <c:v>-7.0231684000000003E-2</c:v>
                </c:pt>
                <c:pt idx="779">
                  <c:v>-6.9228359000000003E-2</c:v>
                </c:pt>
                <c:pt idx="780">
                  <c:v>-7.1237071999999999E-2</c:v>
                </c:pt>
                <c:pt idx="781">
                  <c:v>-7.1236804000000001E-2</c:v>
                </c:pt>
                <c:pt idx="782">
                  <c:v>-7.1236527999999993E-2</c:v>
                </c:pt>
                <c:pt idx="783">
                  <c:v>-7.1236119000000001E-2</c:v>
                </c:pt>
                <c:pt idx="784">
                  <c:v>-7.2240777000000006E-2</c:v>
                </c:pt>
                <c:pt idx="785">
                  <c:v>-6.9227301000000005E-2</c:v>
                </c:pt>
                <c:pt idx="786">
                  <c:v>-7.6257548999999994E-2</c:v>
                </c:pt>
                <c:pt idx="787">
                  <c:v>-7.2240501999999998E-2</c:v>
                </c:pt>
                <c:pt idx="788">
                  <c:v>-7.4248612000000005E-2</c:v>
                </c:pt>
                <c:pt idx="789">
                  <c:v>-7.4249752000000002E-2</c:v>
                </c:pt>
                <c:pt idx="790">
                  <c:v>-7.2240360000000003E-2</c:v>
                </c:pt>
                <c:pt idx="791">
                  <c:v>-7.4249319999999994E-2</c:v>
                </c:pt>
              </c:numCache>
            </c:numRef>
          </c:yVal>
          <c:smooth val="1"/>
        </c:ser>
        <c:ser>
          <c:idx val="1"/>
          <c:order val="1"/>
          <c:tx>
            <c:v>DOROS B1 V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Sheet6!$A$249:$A$1040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42205.821160983389</c:v>
                </c:pt>
                <c:pt idx="372">
                  <c:v>42205.821175729157</c:v>
                </c:pt>
                <c:pt idx="373">
                  <c:v>42205.821189710259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42205.821440705608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42205.825307511179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42205.825783564411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Sheet6!$C$249:$C$1040</c:f>
              <c:numCache>
                <c:formatCode>General</c:formatCode>
                <c:ptCount val="792"/>
                <c:pt idx="0">
                  <c:v>-7.7828593552112496E-2</c:v>
                </c:pt>
                <c:pt idx="1">
                  <c:v>-7.8125052154064095E-2</c:v>
                </c:pt>
                <c:pt idx="2">
                  <c:v>-7.7829301357269204E-2</c:v>
                </c:pt>
                <c:pt idx="3">
                  <c:v>-7.8603468835353796E-2</c:v>
                </c:pt>
                <c:pt idx="4">
                  <c:v>-7.9022027552127797E-2</c:v>
                </c:pt>
                <c:pt idx="5">
                  <c:v>-7.9142391681671101E-2</c:v>
                </c:pt>
                <c:pt idx="6">
                  <c:v>-7.9606316983699799E-2</c:v>
                </c:pt>
                <c:pt idx="7">
                  <c:v>-8.0834284424781799E-2</c:v>
                </c:pt>
                <c:pt idx="8">
                  <c:v>-8.2790367305278695E-2</c:v>
                </c:pt>
                <c:pt idx="9">
                  <c:v>-8.2489736378192902E-2</c:v>
                </c:pt>
                <c:pt idx="10">
                  <c:v>-8.2843855023384094E-2</c:v>
                </c:pt>
                <c:pt idx="11">
                  <c:v>-8.3762258291244507E-2</c:v>
                </c:pt>
                <c:pt idx="12">
                  <c:v>-8.2430005073547294E-2</c:v>
                </c:pt>
                <c:pt idx="13">
                  <c:v>-8.4290780127048395E-2</c:v>
                </c:pt>
                <c:pt idx="14">
                  <c:v>-8.2957550883293096E-2</c:v>
                </c:pt>
                <c:pt idx="15">
                  <c:v>-8.3315268158912603E-2</c:v>
                </c:pt>
                <c:pt idx="16">
                  <c:v>-8.5159532725811005E-2</c:v>
                </c:pt>
                <c:pt idx="17">
                  <c:v>-8.4706030786037403E-2</c:v>
                </c:pt>
                <c:pt idx="18">
                  <c:v>-8.3862692117690998E-2</c:v>
                </c:pt>
                <c:pt idx="19">
                  <c:v>-8.3429701626300798E-2</c:v>
                </c:pt>
                <c:pt idx="20">
                  <c:v>-8.4047161042690194E-2</c:v>
                </c:pt>
                <c:pt idx="21">
                  <c:v>-8.3687752485275199E-2</c:v>
                </c:pt>
                <c:pt idx="22">
                  <c:v>-8.4134973585605594E-2</c:v>
                </c:pt>
                <c:pt idx="23">
                  <c:v>-8.32868292927742E-2</c:v>
                </c:pt>
                <c:pt idx="24">
                  <c:v>-8.2853950560092898E-2</c:v>
                </c:pt>
                <c:pt idx="25">
                  <c:v>-8.2016922533512102E-2</c:v>
                </c:pt>
                <c:pt idx="26">
                  <c:v>-8.1346996128559099E-2</c:v>
                </c:pt>
                <c:pt idx="27">
                  <c:v>-8.1068575382232597E-2</c:v>
                </c:pt>
                <c:pt idx="28">
                  <c:v>-7.9499080777168205E-2</c:v>
                </c:pt>
                <c:pt idx="29">
                  <c:v>-7.9697526991367298E-2</c:v>
                </c:pt>
                <c:pt idx="30">
                  <c:v>-8.0661267042160006E-2</c:v>
                </c:pt>
                <c:pt idx="31">
                  <c:v>-8.1585325300693498E-2</c:v>
                </c:pt>
                <c:pt idx="32">
                  <c:v>-7.8738905489444705E-2</c:v>
                </c:pt>
                <c:pt idx="33">
                  <c:v>-7.83855766057968E-2</c:v>
                </c:pt>
                <c:pt idx="34">
                  <c:v>-7.9782679677009499E-2</c:v>
                </c:pt>
                <c:pt idx="35">
                  <c:v>-7.9933397471904699E-2</c:v>
                </c:pt>
                <c:pt idx="36">
                  <c:v>-7.8907638788223197E-2</c:v>
                </c:pt>
                <c:pt idx="37">
                  <c:v>-7.9185336828231798E-2</c:v>
                </c:pt>
                <c:pt idx="38">
                  <c:v>-7.9970948398113195E-2</c:v>
                </c:pt>
                <c:pt idx="39">
                  <c:v>-7.8985311090946198E-2</c:v>
                </c:pt>
                <c:pt idx="40">
                  <c:v>-7.8421123325824696E-2</c:v>
                </c:pt>
                <c:pt idx="41">
                  <c:v>-7.9033926129341098E-2</c:v>
                </c:pt>
                <c:pt idx="42">
                  <c:v>-7.8007929027080494E-2</c:v>
                </c:pt>
                <c:pt idx="43">
                  <c:v>-7.9303868114948203E-2</c:v>
                </c:pt>
                <c:pt idx="44">
                  <c:v>-7.8728593885898507E-2</c:v>
                </c:pt>
                <c:pt idx="45">
                  <c:v>-7.7877625823020893E-2</c:v>
                </c:pt>
                <c:pt idx="46">
                  <c:v>-7.8989118337631198E-2</c:v>
                </c:pt>
                <c:pt idx="47">
                  <c:v>-8.0642946064472198E-2</c:v>
                </c:pt>
                <c:pt idx="48">
                  <c:v>-7.9532586038112599E-2</c:v>
                </c:pt>
                <c:pt idx="49">
                  <c:v>-7.9053096473216997E-2</c:v>
                </c:pt>
                <c:pt idx="50">
                  <c:v>-7.9488515853881794E-2</c:v>
                </c:pt>
                <c:pt idx="51">
                  <c:v>-7.8014545142650604E-2</c:v>
                </c:pt>
                <c:pt idx="52">
                  <c:v>-7.8694023191928794E-2</c:v>
                </c:pt>
                <c:pt idx="53">
                  <c:v>-8.0448970198631203E-2</c:v>
                </c:pt>
                <c:pt idx="54">
                  <c:v>-7.84453004598617E-2</c:v>
                </c:pt>
                <c:pt idx="55">
                  <c:v>-7.8550837934017098E-2</c:v>
                </c:pt>
                <c:pt idx="56">
                  <c:v>-8.0214016139507294E-2</c:v>
                </c:pt>
                <c:pt idx="57">
                  <c:v>-7.9441979527473394E-2</c:v>
                </c:pt>
                <c:pt idx="58">
                  <c:v>-8.0871000885963398E-2</c:v>
                </c:pt>
                <c:pt idx="59">
                  <c:v>-8.2326523959636605E-2</c:v>
                </c:pt>
                <c:pt idx="60">
                  <c:v>-8.2104623317718506E-2</c:v>
                </c:pt>
                <c:pt idx="61">
                  <c:v>-8.1576883792877197E-2</c:v>
                </c:pt>
                <c:pt idx="62">
                  <c:v>-8.1146977841854095E-2</c:v>
                </c:pt>
                <c:pt idx="63">
                  <c:v>-7.9857110977172796E-2</c:v>
                </c:pt>
                <c:pt idx="64">
                  <c:v>-7.9559721052646595E-2</c:v>
                </c:pt>
                <c:pt idx="65">
                  <c:v>-7.9890236258506706E-2</c:v>
                </c:pt>
                <c:pt idx="66">
                  <c:v>-8.2175329327583299E-2</c:v>
                </c:pt>
                <c:pt idx="67">
                  <c:v>-8.1285350024700095E-2</c:v>
                </c:pt>
                <c:pt idx="68">
                  <c:v>-8.2787089049816104E-2</c:v>
                </c:pt>
                <c:pt idx="69">
                  <c:v>-8.1507436931133201E-2</c:v>
                </c:pt>
                <c:pt idx="70">
                  <c:v>-8.2027137279510498E-2</c:v>
                </c:pt>
                <c:pt idx="71">
                  <c:v>-8.3171658217906896E-2</c:v>
                </c:pt>
                <c:pt idx="72">
                  <c:v>-8.1990711390972096E-2</c:v>
                </c:pt>
                <c:pt idx="73">
                  <c:v>-8.1880412995815194E-2</c:v>
                </c:pt>
                <c:pt idx="74">
                  <c:v>-8.03809538483619E-2</c:v>
                </c:pt>
                <c:pt idx="75">
                  <c:v>-8.0097340047359397E-2</c:v>
                </c:pt>
                <c:pt idx="76">
                  <c:v>-8.1227667629718697E-2</c:v>
                </c:pt>
                <c:pt idx="77">
                  <c:v>-8.1881269812583896E-2</c:v>
                </c:pt>
                <c:pt idx="78">
                  <c:v>-8.0652758479118306E-2</c:v>
                </c:pt>
                <c:pt idx="79">
                  <c:v>-8.1018194556236198E-2</c:v>
                </c:pt>
                <c:pt idx="80">
                  <c:v>-8.1291541457176195E-2</c:v>
                </c:pt>
                <c:pt idx="81">
                  <c:v>-8.0445624887943198E-2</c:v>
                </c:pt>
                <c:pt idx="82">
                  <c:v>-8.13285186886787E-2</c:v>
                </c:pt>
                <c:pt idx="83">
                  <c:v>-7.9785145819187095E-2</c:v>
                </c:pt>
                <c:pt idx="84">
                  <c:v>-6.4840704202651894E-2</c:v>
                </c:pt>
                <c:pt idx="85">
                  <c:v>-6.0551390051841701E-2</c:v>
                </c:pt>
                <c:pt idx="86">
                  <c:v>-5.9594534337520599E-2</c:v>
                </c:pt>
                <c:pt idx="87">
                  <c:v>-6.06460943818092E-2</c:v>
                </c:pt>
                <c:pt idx="88">
                  <c:v>-6.0114189982414197E-2</c:v>
                </c:pt>
                <c:pt idx="89">
                  <c:v>-5.9286989271640701E-2</c:v>
                </c:pt>
                <c:pt idx="90">
                  <c:v>-5.8508504182100199E-2</c:v>
                </c:pt>
                <c:pt idx="91">
                  <c:v>-5.9132210910320199E-2</c:v>
                </c:pt>
                <c:pt idx="92">
                  <c:v>-5.9439189732074703E-2</c:v>
                </c:pt>
                <c:pt idx="93">
                  <c:v>-5.8306906372308703E-2</c:v>
                </c:pt>
                <c:pt idx="94">
                  <c:v>-5.9873152524232802E-2</c:v>
                </c:pt>
                <c:pt idx="95">
                  <c:v>-6.0052301734685898E-2</c:v>
                </c:pt>
                <c:pt idx="96">
                  <c:v>-5.9971511363983099E-2</c:v>
                </c:pt>
                <c:pt idx="97">
                  <c:v>-5.9587035328149698E-2</c:v>
                </c:pt>
                <c:pt idx="98">
                  <c:v>-6.03284984827041E-2</c:v>
                </c:pt>
                <c:pt idx="99">
                  <c:v>-6.0104388743638902E-2</c:v>
                </c:pt>
                <c:pt idx="100">
                  <c:v>-6.0580138117074897E-2</c:v>
                </c:pt>
                <c:pt idx="101">
                  <c:v>-5.9762142598628998E-2</c:v>
                </c:pt>
                <c:pt idx="102">
                  <c:v>-5.8199021965265198E-2</c:v>
                </c:pt>
                <c:pt idx="103">
                  <c:v>-6.0119431465864098E-2</c:v>
                </c:pt>
                <c:pt idx="104">
                  <c:v>-5.9369646012783002E-2</c:v>
                </c:pt>
                <c:pt idx="105">
                  <c:v>-5.9088457375764798E-2</c:v>
                </c:pt>
                <c:pt idx="106">
                  <c:v>-5.9176571667194297E-2</c:v>
                </c:pt>
                <c:pt idx="107">
                  <c:v>-6.0140348970889997E-2</c:v>
                </c:pt>
                <c:pt idx="108">
                  <c:v>-5.9501428157091099E-2</c:v>
                </c:pt>
                <c:pt idx="109">
                  <c:v>-5.9171315282583202E-2</c:v>
                </c:pt>
                <c:pt idx="110">
                  <c:v>-6.0093030333518899E-2</c:v>
                </c:pt>
                <c:pt idx="111">
                  <c:v>-6.1165843158960301E-2</c:v>
                </c:pt>
                <c:pt idx="112">
                  <c:v>-6.1094217002391801E-2</c:v>
                </c:pt>
                <c:pt idx="113">
                  <c:v>-5.9438727796077701E-2</c:v>
                </c:pt>
                <c:pt idx="114">
                  <c:v>-5.6466609239578198E-2</c:v>
                </c:pt>
                <c:pt idx="115">
                  <c:v>-4.2716126888990402E-2</c:v>
                </c:pt>
                <c:pt idx="116">
                  <c:v>-4.1434798389673198E-2</c:v>
                </c:pt>
                <c:pt idx="117">
                  <c:v>-4.1325680911540902E-2</c:v>
                </c:pt>
                <c:pt idx="118">
                  <c:v>-4.0816355496644897E-2</c:v>
                </c:pt>
                <c:pt idx="119">
                  <c:v>-3.9364110678434303E-2</c:v>
                </c:pt>
                <c:pt idx="120">
                  <c:v>-3.9735276252031299E-2</c:v>
                </c:pt>
                <c:pt idx="121">
                  <c:v>-3.87376882135868E-2</c:v>
                </c:pt>
                <c:pt idx="122">
                  <c:v>-4.0320940315723398E-2</c:v>
                </c:pt>
                <c:pt idx="123">
                  <c:v>-4.0093790739774697E-2</c:v>
                </c:pt>
                <c:pt idx="124">
                  <c:v>-4.0933746844530099E-2</c:v>
                </c:pt>
                <c:pt idx="125">
                  <c:v>-4.0491338819265303E-2</c:v>
                </c:pt>
                <c:pt idx="126">
                  <c:v>-4.0531825274229001E-2</c:v>
                </c:pt>
                <c:pt idx="127">
                  <c:v>-3.9414115250110598E-2</c:v>
                </c:pt>
                <c:pt idx="128">
                  <c:v>-4.0774367749691003E-2</c:v>
                </c:pt>
                <c:pt idx="129">
                  <c:v>-4.0415406227111803E-2</c:v>
                </c:pt>
                <c:pt idx="130">
                  <c:v>-4.1562162339687299E-2</c:v>
                </c:pt>
                <c:pt idx="131">
                  <c:v>-4.1526392102241502E-2</c:v>
                </c:pt>
                <c:pt idx="132">
                  <c:v>-3.8924653083086E-2</c:v>
                </c:pt>
                <c:pt idx="133">
                  <c:v>-3.9474327117204597E-2</c:v>
                </c:pt>
                <c:pt idx="134">
                  <c:v>-4.0153179317712701E-2</c:v>
                </c:pt>
                <c:pt idx="135">
                  <c:v>-4.0129438042640603E-2</c:v>
                </c:pt>
                <c:pt idx="136">
                  <c:v>-4.0336940437555299E-2</c:v>
                </c:pt>
                <c:pt idx="137">
                  <c:v>-4.0972597897052702E-2</c:v>
                </c:pt>
                <c:pt idx="138">
                  <c:v>-3.8580570369958801E-2</c:v>
                </c:pt>
                <c:pt idx="139">
                  <c:v>-4.0283810347318601E-2</c:v>
                </c:pt>
                <c:pt idx="140">
                  <c:v>-3.9608009159564903E-2</c:v>
                </c:pt>
                <c:pt idx="141">
                  <c:v>-4.1150201112031902E-2</c:v>
                </c:pt>
                <c:pt idx="142">
                  <c:v>-4.2172469198703703E-2</c:v>
                </c:pt>
                <c:pt idx="143">
                  <c:v>-4.2628590017557103E-2</c:v>
                </c:pt>
                <c:pt idx="144">
                  <c:v>-4.1868139058351503E-2</c:v>
                </c:pt>
                <c:pt idx="145">
                  <c:v>-4.20593172311782E-2</c:v>
                </c:pt>
                <c:pt idx="146">
                  <c:v>-3.5696338862180703E-2</c:v>
                </c:pt>
                <c:pt idx="147">
                  <c:v>-3.2228667289018603E-2</c:v>
                </c:pt>
                <c:pt idx="148">
                  <c:v>-3.10333985835313E-2</c:v>
                </c:pt>
                <c:pt idx="149">
                  <c:v>-3.20398062467575E-2</c:v>
                </c:pt>
                <c:pt idx="150">
                  <c:v>-3.1988561153411803E-2</c:v>
                </c:pt>
                <c:pt idx="151">
                  <c:v>-3.09506561607122E-2</c:v>
                </c:pt>
                <c:pt idx="152">
                  <c:v>-3.1891841441392899E-2</c:v>
                </c:pt>
                <c:pt idx="153">
                  <c:v>-3.1465582549571901E-2</c:v>
                </c:pt>
                <c:pt idx="154">
                  <c:v>-3.1219936907291398E-2</c:v>
                </c:pt>
                <c:pt idx="155">
                  <c:v>-3.0262662097811699E-2</c:v>
                </c:pt>
                <c:pt idx="156">
                  <c:v>-3.06187085807323E-2</c:v>
                </c:pt>
                <c:pt idx="157">
                  <c:v>-2.98169925808906E-2</c:v>
                </c:pt>
                <c:pt idx="158">
                  <c:v>-2.9101246967911699E-2</c:v>
                </c:pt>
                <c:pt idx="159">
                  <c:v>-2.9723713174462301E-2</c:v>
                </c:pt>
                <c:pt idx="160">
                  <c:v>-2.9875954613089499E-2</c:v>
                </c:pt>
                <c:pt idx="161">
                  <c:v>-2.86122076213359E-2</c:v>
                </c:pt>
                <c:pt idx="162">
                  <c:v>-3.0040290206670699E-2</c:v>
                </c:pt>
                <c:pt idx="163">
                  <c:v>-2.93353013694286E-2</c:v>
                </c:pt>
                <c:pt idx="164">
                  <c:v>-2.9349189251661301E-2</c:v>
                </c:pt>
                <c:pt idx="165">
                  <c:v>-2.91306152939796E-2</c:v>
                </c:pt>
                <c:pt idx="166">
                  <c:v>-2.8506489470600999E-2</c:v>
                </c:pt>
                <c:pt idx="167">
                  <c:v>-2.89560649544E-2</c:v>
                </c:pt>
                <c:pt idx="168">
                  <c:v>-2.8885306790471001E-2</c:v>
                </c:pt>
                <c:pt idx="169">
                  <c:v>-2.8590414673089901E-2</c:v>
                </c:pt>
                <c:pt idx="170">
                  <c:v>-2.9292326420545502E-2</c:v>
                </c:pt>
                <c:pt idx="171">
                  <c:v>-2.94751115143299E-2</c:v>
                </c:pt>
                <c:pt idx="172">
                  <c:v>-2.8451073914766301E-2</c:v>
                </c:pt>
                <c:pt idx="173">
                  <c:v>-2.99436021596193E-2</c:v>
                </c:pt>
                <c:pt idx="174">
                  <c:v>-2.7856813743710501E-2</c:v>
                </c:pt>
                <c:pt idx="175">
                  <c:v>-2.91769970208406E-2</c:v>
                </c:pt>
                <c:pt idx="176">
                  <c:v>-2.7645608410239199E-2</c:v>
                </c:pt>
                <c:pt idx="177">
                  <c:v>-3.5006273537874201E-2</c:v>
                </c:pt>
                <c:pt idx="178">
                  <c:v>-3.0508952215313901E-2</c:v>
                </c:pt>
                <c:pt idx="179">
                  <c:v>-3.2359465956687899E-2</c:v>
                </c:pt>
                <c:pt idx="180">
                  <c:v>-3.2053835690021501E-2</c:v>
                </c:pt>
                <c:pt idx="181">
                  <c:v>-3.4122291952371597E-2</c:v>
                </c:pt>
                <c:pt idx="182">
                  <c:v>-3.2401062548160497E-2</c:v>
                </c:pt>
                <c:pt idx="183">
                  <c:v>-3.5172224044799798E-2</c:v>
                </c:pt>
                <c:pt idx="184">
                  <c:v>-3.4880932420492103E-2</c:v>
                </c:pt>
                <c:pt idx="185">
                  <c:v>-3.5063795745372703E-2</c:v>
                </c:pt>
                <c:pt idx="186">
                  <c:v>-3.3122263848781502E-2</c:v>
                </c:pt>
                <c:pt idx="187">
                  <c:v>-3.2521016895770999E-2</c:v>
                </c:pt>
                <c:pt idx="188">
                  <c:v>-3.3855859190225601E-2</c:v>
                </c:pt>
                <c:pt idx="189">
                  <c:v>-3.3975422382354702E-2</c:v>
                </c:pt>
                <c:pt idx="190">
                  <c:v>-3.4223262220621102E-2</c:v>
                </c:pt>
                <c:pt idx="191">
                  <c:v>-3.5147245973348597E-2</c:v>
                </c:pt>
                <c:pt idx="192">
                  <c:v>-3.5085096955299301E-2</c:v>
                </c:pt>
                <c:pt idx="193">
                  <c:v>-3.6568082869052797E-2</c:v>
                </c:pt>
                <c:pt idx="194">
                  <c:v>-3.5896152257919298E-2</c:v>
                </c:pt>
                <c:pt idx="195">
                  <c:v>-3.6499727517366402E-2</c:v>
                </c:pt>
                <c:pt idx="196">
                  <c:v>-3.7371873855590799E-2</c:v>
                </c:pt>
                <c:pt idx="197">
                  <c:v>-3.7618394941091503E-2</c:v>
                </c:pt>
                <c:pt idx="198">
                  <c:v>-3.6005374044179903E-2</c:v>
                </c:pt>
                <c:pt idx="199">
                  <c:v>-3.7487450987100601E-2</c:v>
                </c:pt>
                <c:pt idx="200">
                  <c:v>-3.5907056182622903E-2</c:v>
                </c:pt>
                <c:pt idx="201">
                  <c:v>-3.5632241517305298E-2</c:v>
                </c:pt>
                <c:pt idx="202">
                  <c:v>-3.5823777318000703E-2</c:v>
                </c:pt>
                <c:pt idx="203">
                  <c:v>-3.4710187464952399E-2</c:v>
                </c:pt>
                <c:pt idx="204">
                  <c:v>-3.5142332315444898E-2</c:v>
                </c:pt>
                <c:pt idx="205">
                  <c:v>-3.5378102213144302E-2</c:v>
                </c:pt>
                <c:pt idx="206">
                  <c:v>-3.4754861146211603E-2</c:v>
                </c:pt>
                <c:pt idx="207">
                  <c:v>-3.3822894096374498E-2</c:v>
                </c:pt>
                <c:pt idx="208">
                  <c:v>-3.6211572587489999E-2</c:v>
                </c:pt>
                <c:pt idx="209">
                  <c:v>-3.5637646913528401E-2</c:v>
                </c:pt>
                <c:pt idx="210">
                  <c:v>-3.5515625029802302E-2</c:v>
                </c:pt>
                <c:pt idx="211">
                  <c:v>-3.4790117293596198E-2</c:v>
                </c:pt>
                <c:pt idx="212">
                  <c:v>-3.3437106758355997E-2</c:v>
                </c:pt>
                <c:pt idx="213">
                  <c:v>-3.3241461962461402E-2</c:v>
                </c:pt>
                <c:pt idx="214">
                  <c:v>-3.4884523600339799E-2</c:v>
                </c:pt>
                <c:pt idx="215">
                  <c:v>-3.3510699868202203E-2</c:v>
                </c:pt>
                <c:pt idx="216">
                  <c:v>-3.3137019723653703E-2</c:v>
                </c:pt>
                <c:pt idx="217">
                  <c:v>-3.4253343939781099E-2</c:v>
                </c:pt>
                <c:pt idx="218">
                  <c:v>-3.2333645969629198E-2</c:v>
                </c:pt>
                <c:pt idx="219">
                  <c:v>-3.2795038074254899E-2</c:v>
                </c:pt>
                <c:pt idx="220">
                  <c:v>-3.1739108264446203E-2</c:v>
                </c:pt>
                <c:pt idx="221">
                  <c:v>-2.92051676660776E-2</c:v>
                </c:pt>
                <c:pt idx="222">
                  <c:v>-2.8098335489630699E-2</c:v>
                </c:pt>
                <c:pt idx="223">
                  <c:v>-2.8246225789189301E-2</c:v>
                </c:pt>
                <c:pt idx="224">
                  <c:v>-2.8184607625007602E-2</c:v>
                </c:pt>
                <c:pt idx="225">
                  <c:v>-2.70041972398757E-2</c:v>
                </c:pt>
                <c:pt idx="226">
                  <c:v>-2.7947597205638799E-2</c:v>
                </c:pt>
                <c:pt idx="227">
                  <c:v>-2.9426634311676001E-2</c:v>
                </c:pt>
                <c:pt idx="228">
                  <c:v>-2.9278116300702001E-2</c:v>
                </c:pt>
                <c:pt idx="229">
                  <c:v>-3.1671863049268702E-2</c:v>
                </c:pt>
                <c:pt idx="230">
                  <c:v>-3.0958149582147598E-2</c:v>
                </c:pt>
                <c:pt idx="231">
                  <c:v>-3.1313333660364102E-2</c:v>
                </c:pt>
                <c:pt idx="232">
                  <c:v>-3.2168425619602203E-2</c:v>
                </c:pt>
                <c:pt idx="233">
                  <c:v>-3.32075580954551E-2</c:v>
                </c:pt>
                <c:pt idx="234">
                  <c:v>-3.21930199861526E-2</c:v>
                </c:pt>
                <c:pt idx="235">
                  <c:v>-3.26294712722301E-2</c:v>
                </c:pt>
                <c:pt idx="236">
                  <c:v>-3.3491745591163601E-2</c:v>
                </c:pt>
                <c:pt idx="237">
                  <c:v>-3.2239500433206503E-2</c:v>
                </c:pt>
                <c:pt idx="238">
                  <c:v>-3.3682942390441797E-2</c:v>
                </c:pt>
                <c:pt idx="239">
                  <c:v>-3.3066451549530002E-2</c:v>
                </c:pt>
                <c:pt idx="240">
                  <c:v>-3.3447675406932803E-2</c:v>
                </c:pt>
                <c:pt idx="241">
                  <c:v>-3.4307286143302897E-2</c:v>
                </c:pt>
                <c:pt idx="242">
                  <c:v>-3.5666082054376602E-2</c:v>
                </c:pt>
                <c:pt idx="243">
                  <c:v>-3.2463569194078397E-2</c:v>
                </c:pt>
                <c:pt idx="244">
                  <c:v>-3.5048715770244598E-2</c:v>
                </c:pt>
                <c:pt idx="245">
                  <c:v>-3.3535711467265999E-2</c:v>
                </c:pt>
                <c:pt idx="246">
                  <c:v>-3.1965848058462101E-2</c:v>
                </c:pt>
                <c:pt idx="247">
                  <c:v>-3.2096870243549298E-2</c:v>
                </c:pt>
                <c:pt idx="248">
                  <c:v>-3.1223325058817801E-2</c:v>
                </c:pt>
                <c:pt idx="249">
                  <c:v>-3.14068123698234E-2</c:v>
                </c:pt>
                <c:pt idx="250">
                  <c:v>-2.9282715171575501E-2</c:v>
                </c:pt>
                <c:pt idx="251">
                  <c:v>-3.11807058751583E-2</c:v>
                </c:pt>
                <c:pt idx="252">
                  <c:v>-2.9550589621066999E-2</c:v>
                </c:pt>
                <c:pt idx="253">
                  <c:v>-3.0850479379296299E-2</c:v>
                </c:pt>
                <c:pt idx="254">
                  <c:v>-2.9221359640359799E-2</c:v>
                </c:pt>
                <c:pt idx="255">
                  <c:v>-2.85365656018257E-2</c:v>
                </c:pt>
                <c:pt idx="256">
                  <c:v>-2.9791813343763299E-2</c:v>
                </c:pt>
                <c:pt idx="257">
                  <c:v>-2.8385890647768901E-2</c:v>
                </c:pt>
                <c:pt idx="258">
                  <c:v>-2.8966492041945398E-2</c:v>
                </c:pt>
                <c:pt idx="259">
                  <c:v>-2.99266818910837E-2</c:v>
                </c:pt>
                <c:pt idx="260">
                  <c:v>-3.04371286183595E-2</c:v>
                </c:pt>
                <c:pt idx="261">
                  <c:v>-2.8782712295651401E-2</c:v>
                </c:pt>
                <c:pt idx="262">
                  <c:v>-2.8817361220717399E-2</c:v>
                </c:pt>
                <c:pt idx="263">
                  <c:v>-2.8691969811916299E-2</c:v>
                </c:pt>
                <c:pt idx="264">
                  <c:v>-2.8690425679087601E-2</c:v>
                </c:pt>
                <c:pt idx="265">
                  <c:v>-2.7936525642871801E-2</c:v>
                </c:pt>
                <c:pt idx="266">
                  <c:v>-2.90848053991794E-2</c:v>
                </c:pt>
                <c:pt idx="267">
                  <c:v>-2.7358157560229301E-2</c:v>
                </c:pt>
                <c:pt idx="268">
                  <c:v>-2.7909405529498998E-2</c:v>
                </c:pt>
                <c:pt idx="269">
                  <c:v>-2.96329800039529E-2</c:v>
                </c:pt>
                <c:pt idx="270">
                  <c:v>-2.8526637703180299E-2</c:v>
                </c:pt>
                <c:pt idx="271">
                  <c:v>-2.8259113430976798E-2</c:v>
                </c:pt>
                <c:pt idx="272">
                  <c:v>-2.7956904843449499E-2</c:v>
                </c:pt>
                <c:pt idx="273">
                  <c:v>-2.8834288939833599E-2</c:v>
                </c:pt>
                <c:pt idx="274">
                  <c:v>-2.6978926733136101E-2</c:v>
                </c:pt>
                <c:pt idx="275">
                  <c:v>-2.6793837547302201E-2</c:v>
                </c:pt>
                <c:pt idx="276">
                  <c:v>-2.6964912191033301E-2</c:v>
                </c:pt>
                <c:pt idx="277">
                  <c:v>-2.88714859634637E-2</c:v>
                </c:pt>
                <c:pt idx="278">
                  <c:v>-2.87476722151041E-2</c:v>
                </c:pt>
                <c:pt idx="279">
                  <c:v>-2.8980163857340799E-2</c:v>
                </c:pt>
                <c:pt idx="280">
                  <c:v>-2.8745559975504799E-2</c:v>
                </c:pt>
                <c:pt idx="281">
                  <c:v>-2.7878653258085199E-2</c:v>
                </c:pt>
                <c:pt idx="282">
                  <c:v>-2.85203717648983E-2</c:v>
                </c:pt>
                <c:pt idx="283">
                  <c:v>-2.9772603884339301E-2</c:v>
                </c:pt>
                <c:pt idx="284">
                  <c:v>-2.9230551794171299E-2</c:v>
                </c:pt>
                <c:pt idx="285">
                  <c:v>-2.8207262977957701E-2</c:v>
                </c:pt>
                <c:pt idx="286">
                  <c:v>-2.9474671930074602E-2</c:v>
                </c:pt>
                <c:pt idx="287">
                  <c:v>-2.8685204684734299E-2</c:v>
                </c:pt>
                <c:pt idx="288">
                  <c:v>-2.7992011979222201E-2</c:v>
                </c:pt>
                <c:pt idx="289">
                  <c:v>-2.8239542618393801E-2</c:v>
                </c:pt>
                <c:pt idx="290">
                  <c:v>-2.8739029541611599E-2</c:v>
                </c:pt>
                <c:pt idx="291">
                  <c:v>-2.9425662010908099E-2</c:v>
                </c:pt>
                <c:pt idx="292">
                  <c:v>-2.9967082664370499E-2</c:v>
                </c:pt>
                <c:pt idx="293">
                  <c:v>-2.8482729569077402E-2</c:v>
                </c:pt>
                <c:pt idx="294">
                  <c:v>-2.8988063335418701E-2</c:v>
                </c:pt>
                <c:pt idx="295">
                  <c:v>-2.8265859931707299E-2</c:v>
                </c:pt>
                <c:pt idx="296">
                  <c:v>-2.9327899217605501E-2</c:v>
                </c:pt>
                <c:pt idx="297">
                  <c:v>-2.99924593418836E-2</c:v>
                </c:pt>
                <c:pt idx="298">
                  <c:v>-2.8533132746815602E-2</c:v>
                </c:pt>
                <c:pt idx="299">
                  <c:v>-2.8659475967288E-2</c:v>
                </c:pt>
                <c:pt idx="300">
                  <c:v>-2.8622815385460802E-2</c:v>
                </c:pt>
                <c:pt idx="301">
                  <c:v>-2.9664436355233099E-2</c:v>
                </c:pt>
                <c:pt idx="302">
                  <c:v>-2.9078001156449301E-2</c:v>
                </c:pt>
                <c:pt idx="303">
                  <c:v>-2.8482969850301701E-2</c:v>
                </c:pt>
                <c:pt idx="304">
                  <c:v>-3.08574270457029E-2</c:v>
                </c:pt>
                <c:pt idx="305">
                  <c:v>-3.03836800158023E-2</c:v>
                </c:pt>
                <c:pt idx="306">
                  <c:v>-2.9453426599502501E-2</c:v>
                </c:pt>
                <c:pt idx="307">
                  <c:v>-3.0497644096612899E-2</c:v>
                </c:pt>
                <c:pt idx="308">
                  <c:v>-2.7042353525757699E-2</c:v>
                </c:pt>
                <c:pt idx="309">
                  <c:v>-2.63199117034673E-2</c:v>
                </c:pt>
                <c:pt idx="310">
                  <c:v>-2.50930283218622E-2</c:v>
                </c:pt>
                <c:pt idx="311">
                  <c:v>-2.4871917441487298E-2</c:v>
                </c:pt>
                <c:pt idx="312">
                  <c:v>-2.4579558521509101E-2</c:v>
                </c:pt>
                <c:pt idx="313">
                  <c:v>-2.3780908435583101E-2</c:v>
                </c:pt>
                <c:pt idx="314">
                  <c:v>-2.5270681828260401E-2</c:v>
                </c:pt>
                <c:pt idx="315">
                  <c:v>-2.5649419054389E-2</c:v>
                </c:pt>
                <c:pt idx="316">
                  <c:v>-2.5917062535881899E-2</c:v>
                </c:pt>
                <c:pt idx="317">
                  <c:v>-2.6121098548173901E-2</c:v>
                </c:pt>
                <c:pt idx="318">
                  <c:v>-2.5963341817259698E-2</c:v>
                </c:pt>
                <c:pt idx="319">
                  <c:v>-2.62705795466899E-2</c:v>
                </c:pt>
                <c:pt idx="320">
                  <c:v>-2.69770957529544E-2</c:v>
                </c:pt>
                <c:pt idx="321">
                  <c:v>-2.7267385274171801E-2</c:v>
                </c:pt>
                <c:pt idx="322">
                  <c:v>-2.7168309316038999E-2</c:v>
                </c:pt>
                <c:pt idx="323">
                  <c:v>-2.6107730343937801E-2</c:v>
                </c:pt>
                <c:pt idx="324">
                  <c:v>-2.7937799692153899E-2</c:v>
                </c:pt>
                <c:pt idx="325">
                  <c:v>-2.8466993942856698E-2</c:v>
                </c:pt>
                <c:pt idx="326">
                  <c:v>-2.8205495327711098E-2</c:v>
                </c:pt>
                <c:pt idx="327">
                  <c:v>-2.8333080932497898E-2</c:v>
                </c:pt>
                <c:pt idx="328">
                  <c:v>-2.8033791109919499E-2</c:v>
                </c:pt>
                <c:pt idx="329">
                  <c:v>-2.78921127319335E-2</c:v>
                </c:pt>
                <c:pt idx="330">
                  <c:v>-2.8219107538461598E-2</c:v>
                </c:pt>
                <c:pt idx="331">
                  <c:v>-2.8263336047530101E-2</c:v>
                </c:pt>
                <c:pt idx="332">
                  <c:v>-2.8433144092559801E-2</c:v>
                </c:pt>
                <c:pt idx="333">
                  <c:v>-2.7404708787798802E-2</c:v>
                </c:pt>
                <c:pt idx="334">
                  <c:v>-2.9143650084733901E-2</c:v>
                </c:pt>
                <c:pt idx="335">
                  <c:v>-2.7040697634220099E-2</c:v>
                </c:pt>
                <c:pt idx="336">
                  <c:v>-2.7217483147978699E-2</c:v>
                </c:pt>
                <c:pt idx="337">
                  <c:v>-2.84521877765655E-2</c:v>
                </c:pt>
                <c:pt idx="338">
                  <c:v>-2.9417373239994001E-2</c:v>
                </c:pt>
                <c:pt idx="339">
                  <c:v>-2.8716780245304101E-2</c:v>
                </c:pt>
                <c:pt idx="340">
                  <c:v>-2.8355104848742398E-2</c:v>
                </c:pt>
                <c:pt idx="341">
                  <c:v>-2.8773864731192499E-2</c:v>
                </c:pt>
                <c:pt idx="342">
                  <c:v>-2.75814421474933E-2</c:v>
                </c:pt>
                <c:pt idx="343">
                  <c:v>-2.8777709230780602E-2</c:v>
                </c:pt>
                <c:pt idx="344">
                  <c:v>-2.79755424708127E-2</c:v>
                </c:pt>
                <c:pt idx="345">
                  <c:v>-2.79092267155647E-2</c:v>
                </c:pt>
                <c:pt idx="346">
                  <c:v>-2.84160617738962E-2</c:v>
                </c:pt>
                <c:pt idx="347">
                  <c:v>-3.0000753700733102E-2</c:v>
                </c:pt>
                <c:pt idx="348">
                  <c:v>-2.8470531105995098E-2</c:v>
                </c:pt>
                <c:pt idx="349">
                  <c:v>-2.8003167361021E-2</c:v>
                </c:pt>
                <c:pt idx="350">
                  <c:v>-2.9293293133378001E-2</c:v>
                </c:pt>
                <c:pt idx="351">
                  <c:v>-2.8272999450564301E-2</c:v>
                </c:pt>
                <c:pt idx="352">
                  <c:v>-2.7389803901314701E-2</c:v>
                </c:pt>
                <c:pt idx="353">
                  <c:v>-2.8152955695986699E-2</c:v>
                </c:pt>
                <c:pt idx="354">
                  <c:v>-3.0165152624249399E-2</c:v>
                </c:pt>
                <c:pt idx="355">
                  <c:v>-3.0054675415158199E-2</c:v>
                </c:pt>
                <c:pt idx="356">
                  <c:v>-2.9496639966964701E-2</c:v>
                </c:pt>
                <c:pt idx="357">
                  <c:v>-3.115039691329E-2</c:v>
                </c:pt>
                <c:pt idx="358">
                  <c:v>-3.1839221715927103E-2</c:v>
                </c:pt>
                <c:pt idx="359">
                  <c:v>-3.2512914389371803E-2</c:v>
                </c:pt>
                <c:pt idx="360">
                  <c:v>-3.1572036445140797E-2</c:v>
                </c:pt>
                <c:pt idx="361">
                  <c:v>-3.1918134540319401E-2</c:v>
                </c:pt>
                <c:pt idx="362">
                  <c:v>-3.1492106616496998E-2</c:v>
                </c:pt>
                <c:pt idx="363">
                  <c:v>-3.2548461109399698E-2</c:v>
                </c:pt>
                <c:pt idx="364">
                  <c:v>-3.1983666121959603E-2</c:v>
                </c:pt>
                <c:pt idx="365">
                  <c:v>-3.05269733071327E-2</c:v>
                </c:pt>
                <c:pt idx="366">
                  <c:v>-3.1352169811725603E-2</c:v>
                </c:pt>
                <c:pt idx="367">
                  <c:v>-3.1307429075240999E-2</c:v>
                </c:pt>
                <c:pt idx="368">
                  <c:v>-3.2998725771903901E-2</c:v>
                </c:pt>
                <c:pt idx="369">
                  <c:v>-3.1996633857488598E-2</c:v>
                </c:pt>
                <c:pt idx="370">
                  <c:v>-3.1311232596635798E-2</c:v>
                </c:pt>
                <c:pt idx="371">
                  <c:v>-3.1720127910375498E-2</c:v>
                </c:pt>
                <c:pt idx="372">
                  <c:v>-3.2706614583730698E-2</c:v>
                </c:pt>
                <c:pt idx="373">
                  <c:v>-3.1565796583890901E-2</c:v>
                </c:pt>
                <c:pt idx="374">
                  <c:v>-3.17935608327388E-2</c:v>
                </c:pt>
                <c:pt idx="375">
                  <c:v>-3.0065057799219998E-2</c:v>
                </c:pt>
                <c:pt idx="376">
                  <c:v>-3.3250715583562802E-2</c:v>
                </c:pt>
                <c:pt idx="377">
                  <c:v>-3.3708322793245302E-2</c:v>
                </c:pt>
                <c:pt idx="378">
                  <c:v>-3.4181099385023103E-2</c:v>
                </c:pt>
                <c:pt idx="379">
                  <c:v>-3.4186504781246102E-2</c:v>
                </c:pt>
                <c:pt idx="380">
                  <c:v>-3.2087631523609099E-2</c:v>
                </c:pt>
                <c:pt idx="381">
                  <c:v>-3.10463979840278E-2</c:v>
                </c:pt>
                <c:pt idx="382">
                  <c:v>-3.2246392220258699E-2</c:v>
                </c:pt>
                <c:pt idx="383">
                  <c:v>-3.2580915838479899E-2</c:v>
                </c:pt>
                <c:pt idx="384">
                  <c:v>-3.3802501857280703E-2</c:v>
                </c:pt>
                <c:pt idx="385">
                  <c:v>-3.4540545195341103E-2</c:v>
                </c:pt>
                <c:pt idx="386">
                  <c:v>-3.4368690103292403E-2</c:v>
                </c:pt>
                <c:pt idx="387">
                  <c:v>-3.3449318259954397E-2</c:v>
                </c:pt>
                <c:pt idx="388">
                  <c:v>-3.4398186951875603E-2</c:v>
                </c:pt>
                <c:pt idx="389">
                  <c:v>-3.3992309123277602E-2</c:v>
                </c:pt>
                <c:pt idx="390">
                  <c:v>-3.3727008849382401E-2</c:v>
                </c:pt>
                <c:pt idx="391">
                  <c:v>-3.4585371613502502E-2</c:v>
                </c:pt>
                <c:pt idx="392">
                  <c:v>-3.4377176314592299E-2</c:v>
                </c:pt>
                <c:pt idx="393">
                  <c:v>-3.4802068024873699E-2</c:v>
                </c:pt>
                <c:pt idx="394">
                  <c:v>-3.32688018679618E-2</c:v>
                </c:pt>
                <c:pt idx="395">
                  <c:v>-3.3005397766828502E-2</c:v>
                </c:pt>
                <c:pt idx="396">
                  <c:v>-3.1527325510978699E-2</c:v>
                </c:pt>
                <c:pt idx="397">
                  <c:v>-3.0929056927561701E-2</c:v>
                </c:pt>
                <c:pt idx="398">
                  <c:v>-3.02067808806896E-2</c:v>
                </c:pt>
                <c:pt idx="399">
                  <c:v>-3.1326606869697501E-2</c:v>
                </c:pt>
                <c:pt idx="400">
                  <c:v>-2.8883432969450899E-2</c:v>
                </c:pt>
                <c:pt idx="401">
                  <c:v>-2.9162585735321E-2</c:v>
                </c:pt>
                <c:pt idx="402">
                  <c:v>-3.0385768041014598E-2</c:v>
                </c:pt>
                <c:pt idx="403">
                  <c:v>-3.3425908535718897E-2</c:v>
                </c:pt>
                <c:pt idx="404">
                  <c:v>-3.4611929208040203E-2</c:v>
                </c:pt>
                <c:pt idx="405">
                  <c:v>-3.3517882227897602E-2</c:v>
                </c:pt>
                <c:pt idx="406">
                  <c:v>-3.48826348781585E-2</c:v>
                </c:pt>
                <c:pt idx="407">
                  <c:v>-3.50504070520401E-2</c:v>
                </c:pt>
                <c:pt idx="408">
                  <c:v>-3.4564569592475801E-2</c:v>
                </c:pt>
                <c:pt idx="409">
                  <c:v>-3.3848851919174097E-2</c:v>
                </c:pt>
                <c:pt idx="410">
                  <c:v>-3.5376276820898001E-2</c:v>
                </c:pt>
                <c:pt idx="411">
                  <c:v>-3.59536558389663E-2</c:v>
                </c:pt>
                <c:pt idx="412">
                  <c:v>-3.7098646163940402E-2</c:v>
                </c:pt>
                <c:pt idx="413">
                  <c:v>-3.7354737520217798E-2</c:v>
                </c:pt>
                <c:pt idx="414">
                  <c:v>-3.6894503980875001E-2</c:v>
                </c:pt>
                <c:pt idx="415">
                  <c:v>-3.5841319710016202E-2</c:v>
                </c:pt>
                <c:pt idx="416">
                  <c:v>-3.5522866994142498E-2</c:v>
                </c:pt>
                <c:pt idx="417">
                  <c:v>-3.6553975194692598E-2</c:v>
                </c:pt>
                <c:pt idx="418">
                  <c:v>-3.7055496126413297E-2</c:v>
                </c:pt>
                <c:pt idx="419">
                  <c:v>-3.6225121468305498E-2</c:v>
                </c:pt>
                <c:pt idx="420">
                  <c:v>-3.6106064915657002E-2</c:v>
                </c:pt>
                <c:pt idx="421">
                  <c:v>-3.8085192441940301E-2</c:v>
                </c:pt>
                <c:pt idx="422">
                  <c:v>-3.9688531309366198E-2</c:v>
                </c:pt>
                <c:pt idx="423">
                  <c:v>-3.4536045044660499E-2</c:v>
                </c:pt>
                <c:pt idx="424">
                  <c:v>-3.1494855880737298E-2</c:v>
                </c:pt>
                <c:pt idx="425">
                  <c:v>-3.1924430280923802E-2</c:v>
                </c:pt>
                <c:pt idx="426">
                  <c:v>-3.3768363296985598E-2</c:v>
                </c:pt>
                <c:pt idx="427">
                  <c:v>-3.4807022660970598E-2</c:v>
                </c:pt>
                <c:pt idx="428">
                  <c:v>-3.3524438738822902E-2</c:v>
                </c:pt>
                <c:pt idx="429">
                  <c:v>-3.4583330154418897E-2</c:v>
                </c:pt>
                <c:pt idx="430">
                  <c:v>-3.41844148933887E-2</c:v>
                </c:pt>
                <c:pt idx="431">
                  <c:v>-3.4014556556940002E-2</c:v>
                </c:pt>
                <c:pt idx="432">
                  <c:v>-3.3981371670961297E-2</c:v>
                </c:pt>
                <c:pt idx="433">
                  <c:v>-3.3525098115205702E-2</c:v>
                </c:pt>
                <c:pt idx="434">
                  <c:v>-3.3010292798280702E-2</c:v>
                </c:pt>
                <c:pt idx="435">
                  <c:v>-3.3461790531873703E-2</c:v>
                </c:pt>
                <c:pt idx="436">
                  <c:v>-3.3597197383642197E-2</c:v>
                </c:pt>
                <c:pt idx="437">
                  <c:v>-3.2738350331783198E-2</c:v>
                </c:pt>
                <c:pt idx="438">
                  <c:v>-3.2502353191375698E-2</c:v>
                </c:pt>
                <c:pt idx="439">
                  <c:v>-3.4348737448453903E-2</c:v>
                </c:pt>
                <c:pt idx="440">
                  <c:v>-3.2929573208093602E-2</c:v>
                </c:pt>
                <c:pt idx="441">
                  <c:v>-3.1824544072151101E-2</c:v>
                </c:pt>
                <c:pt idx="442">
                  <c:v>-3.1650859862565897E-2</c:v>
                </c:pt>
                <c:pt idx="443">
                  <c:v>-3.27266119420528E-2</c:v>
                </c:pt>
                <c:pt idx="444">
                  <c:v>-3.1915165483951499E-2</c:v>
                </c:pt>
                <c:pt idx="445">
                  <c:v>-3.1603764742612797E-2</c:v>
                </c:pt>
                <c:pt idx="446">
                  <c:v>-3.1969729810953099E-2</c:v>
                </c:pt>
                <c:pt idx="447">
                  <c:v>-3.1767603009939097E-2</c:v>
                </c:pt>
                <c:pt idx="448">
                  <c:v>-3.4452233463525703E-2</c:v>
                </c:pt>
                <c:pt idx="449">
                  <c:v>-3.4120030701160403E-2</c:v>
                </c:pt>
                <c:pt idx="450">
                  <c:v>-3.41353304684162E-2</c:v>
                </c:pt>
                <c:pt idx="451">
                  <c:v>-3.2359793782234102E-2</c:v>
                </c:pt>
                <c:pt idx="452">
                  <c:v>-3.3480718731880098E-2</c:v>
                </c:pt>
                <c:pt idx="453">
                  <c:v>-3.2503981143236098E-2</c:v>
                </c:pt>
                <c:pt idx="454">
                  <c:v>-3.1919304281473097E-2</c:v>
                </c:pt>
                <c:pt idx="455">
                  <c:v>-3.3407848328351898E-2</c:v>
                </c:pt>
                <c:pt idx="456">
                  <c:v>-3.3571571111679001E-2</c:v>
                </c:pt>
                <c:pt idx="457">
                  <c:v>-3.4506339579820598E-2</c:v>
                </c:pt>
                <c:pt idx="458">
                  <c:v>-3.4475538879632901E-2</c:v>
                </c:pt>
                <c:pt idx="459">
                  <c:v>-3.4176200628280598E-2</c:v>
                </c:pt>
                <c:pt idx="460">
                  <c:v>-3.3714596182107898E-2</c:v>
                </c:pt>
                <c:pt idx="461">
                  <c:v>-3.4095000475645003E-2</c:v>
                </c:pt>
                <c:pt idx="462">
                  <c:v>-3.2363835722208002E-2</c:v>
                </c:pt>
                <c:pt idx="463">
                  <c:v>-3.35120745003223E-2</c:v>
                </c:pt>
                <c:pt idx="464">
                  <c:v>-3.3185593783855397E-2</c:v>
                </c:pt>
                <c:pt idx="465">
                  <c:v>-3.1504567712545298E-2</c:v>
                </c:pt>
                <c:pt idx="466">
                  <c:v>-3.2967664301395402E-2</c:v>
                </c:pt>
                <c:pt idx="467">
                  <c:v>-3.1288556754588998E-2</c:v>
                </c:pt>
                <c:pt idx="468">
                  <c:v>-2.9709730297327E-2</c:v>
                </c:pt>
                <c:pt idx="469">
                  <c:v>-2.9540758579969399E-2</c:v>
                </c:pt>
                <c:pt idx="470">
                  <c:v>-3.2109424471855101E-2</c:v>
                </c:pt>
                <c:pt idx="471">
                  <c:v>-3.0645152553915901E-2</c:v>
                </c:pt>
                <c:pt idx="472">
                  <c:v>-3.0954305082559499E-2</c:v>
                </c:pt>
                <c:pt idx="473">
                  <c:v>-3.1043807044625199E-2</c:v>
                </c:pt>
                <c:pt idx="474">
                  <c:v>-2.9316185042262001E-2</c:v>
                </c:pt>
                <c:pt idx="475">
                  <c:v>-2.9322253540158199E-2</c:v>
                </c:pt>
                <c:pt idx="476">
                  <c:v>-3.1996488571166902E-2</c:v>
                </c:pt>
                <c:pt idx="477">
                  <c:v>-3.1580425798892899E-2</c:v>
                </c:pt>
                <c:pt idx="478">
                  <c:v>-2.9138918966054899E-2</c:v>
                </c:pt>
                <c:pt idx="479">
                  <c:v>-3.0454682186245901E-2</c:v>
                </c:pt>
                <c:pt idx="480">
                  <c:v>-2.93545890599489E-2</c:v>
                </c:pt>
                <c:pt idx="481">
                  <c:v>-2.97889020293951E-2</c:v>
                </c:pt>
                <c:pt idx="482">
                  <c:v>-2.93669756501913E-2</c:v>
                </c:pt>
                <c:pt idx="483">
                  <c:v>-2.92081143707036E-2</c:v>
                </c:pt>
                <c:pt idx="484">
                  <c:v>-3.0402222648262901E-2</c:v>
                </c:pt>
                <c:pt idx="485">
                  <c:v>-2.87585072219371E-2</c:v>
                </c:pt>
                <c:pt idx="486">
                  <c:v>-2.9056781902909199E-2</c:v>
                </c:pt>
                <c:pt idx="487">
                  <c:v>-2.9212320223450602E-2</c:v>
                </c:pt>
                <c:pt idx="488">
                  <c:v>-2.8462305665016101E-2</c:v>
                </c:pt>
                <c:pt idx="489">
                  <c:v>-2.9506430029869E-2</c:v>
                </c:pt>
                <c:pt idx="490">
                  <c:v>-2.90182698518037E-2</c:v>
                </c:pt>
                <c:pt idx="491">
                  <c:v>-2.9447747394442499E-2</c:v>
                </c:pt>
                <c:pt idx="492">
                  <c:v>-2.8401860967278401E-2</c:v>
                </c:pt>
                <c:pt idx="493">
                  <c:v>-3.0347859486937499E-2</c:v>
                </c:pt>
                <c:pt idx="494">
                  <c:v>-3.3270508050918503E-2</c:v>
                </c:pt>
                <c:pt idx="495">
                  <c:v>-3.2828390598297098E-2</c:v>
                </c:pt>
                <c:pt idx="496">
                  <c:v>-3.14254127442836E-2</c:v>
                </c:pt>
                <c:pt idx="497">
                  <c:v>-3.1505744904279702E-2</c:v>
                </c:pt>
                <c:pt idx="498">
                  <c:v>-3.0722098425030701E-2</c:v>
                </c:pt>
                <c:pt idx="499">
                  <c:v>-3.11456304043531E-2</c:v>
                </c:pt>
                <c:pt idx="500">
                  <c:v>-3.10591347515583E-2</c:v>
                </c:pt>
                <c:pt idx="501">
                  <c:v>-2.80428174883127E-2</c:v>
                </c:pt>
                <c:pt idx="502">
                  <c:v>-2.9585624113678901E-2</c:v>
                </c:pt>
                <c:pt idx="503">
                  <c:v>-2.9713410884141901E-2</c:v>
                </c:pt>
                <c:pt idx="504">
                  <c:v>-3.1223533675074501E-2</c:v>
                </c:pt>
                <c:pt idx="505">
                  <c:v>-2.9515553265809999E-2</c:v>
                </c:pt>
                <c:pt idx="506">
                  <c:v>-2.95720789581537E-2</c:v>
                </c:pt>
                <c:pt idx="507">
                  <c:v>-2.97522861510515E-2</c:v>
                </c:pt>
                <c:pt idx="508">
                  <c:v>-3.1632833182811702E-2</c:v>
                </c:pt>
                <c:pt idx="509">
                  <c:v>-3.1691152602434103E-2</c:v>
                </c:pt>
                <c:pt idx="510">
                  <c:v>-2.9924964532256099E-2</c:v>
                </c:pt>
                <c:pt idx="511">
                  <c:v>-2.9143068939447399E-2</c:v>
                </c:pt>
                <c:pt idx="512">
                  <c:v>-2.9568929225206299E-2</c:v>
                </c:pt>
                <c:pt idx="513">
                  <c:v>-2.9424317181110299E-2</c:v>
                </c:pt>
                <c:pt idx="514">
                  <c:v>-2.9633527621626798E-2</c:v>
                </c:pt>
                <c:pt idx="515">
                  <c:v>-2.9421256855130098E-2</c:v>
                </c:pt>
                <c:pt idx="516">
                  <c:v>-2.78259795159101E-2</c:v>
                </c:pt>
                <c:pt idx="517">
                  <c:v>-2.68059596419334E-2</c:v>
                </c:pt>
                <c:pt idx="518">
                  <c:v>-2.9167752712965001E-2</c:v>
                </c:pt>
                <c:pt idx="519">
                  <c:v>-3.0648386105895001E-2</c:v>
                </c:pt>
                <c:pt idx="520">
                  <c:v>-2.8595788404345499E-2</c:v>
                </c:pt>
                <c:pt idx="521">
                  <c:v>-2.9285747557878401E-2</c:v>
                </c:pt>
                <c:pt idx="522">
                  <c:v>-2.8591457754373498E-2</c:v>
                </c:pt>
                <c:pt idx="523">
                  <c:v>-2.7325490489601999E-2</c:v>
                </c:pt>
                <c:pt idx="524">
                  <c:v>-2.8528282418847001E-2</c:v>
                </c:pt>
                <c:pt idx="525">
                  <c:v>-2.8636272996663999E-2</c:v>
                </c:pt>
                <c:pt idx="526">
                  <c:v>-2.749989554286E-2</c:v>
                </c:pt>
                <c:pt idx="527">
                  <c:v>-2.7208898216485901E-2</c:v>
                </c:pt>
                <c:pt idx="528">
                  <c:v>-2.5254115462303099E-2</c:v>
                </c:pt>
                <c:pt idx="529">
                  <c:v>-2.4820571765303601E-2</c:v>
                </c:pt>
                <c:pt idx="530">
                  <c:v>-2.5332950055599199E-2</c:v>
                </c:pt>
                <c:pt idx="531">
                  <c:v>-2.4222802370786601E-2</c:v>
                </c:pt>
                <c:pt idx="532">
                  <c:v>-2.5141922757029499E-2</c:v>
                </c:pt>
                <c:pt idx="533">
                  <c:v>-2.74504534900188E-2</c:v>
                </c:pt>
                <c:pt idx="534">
                  <c:v>-2.8582129627466198E-2</c:v>
                </c:pt>
                <c:pt idx="535">
                  <c:v>-3.0506424605846402E-2</c:v>
                </c:pt>
                <c:pt idx="536">
                  <c:v>-3.01303248852491E-2</c:v>
                </c:pt>
                <c:pt idx="537">
                  <c:v>-3.0298935249447798E-2</c:v>
                </c:pt>
                <c:pt idx="538">
                  <c:v>-3.1855270266532898E-2</c:v>
                </c:pt>
                <c:pt idx="539">
                  <c:v>-3.0923545360565099E-2</c:v>
                </c:pt>
                <c:pt idx="540">
                  <c:v>-3.1724996864795602E-2</c:v>
                </c:pt>
                <c:pt idx="541">
                  <c:v>-3.1102158129215199E-2</c:v>
                </c:pt>
                <c:pt idx="542">
                  <c:v>-3.1587943434715202E-2</c:v>
                </c:pt>
                <c:pt idx="543">
                  <c:v>-3.1720489263534497E-2</c:v>
                </c:pt>
                <c:pt idx="544">
                  <c:v>-3.2270431518554597E-2</c:v>
                </c:pt>
                <c:pt idx="545">
                  <c:v>-3.3121980726718903E-2</c:v>
                </c:pt>
                <c:pt idx="546">
                  <c:v>-3.2334454357623998E-2</c:v>
                </c:pt>
                <c:pt idx="547">
                  <c:v>-3.2979667186736998E-2</c:v>
                </c:pt>
                <c:pt idx="548">
                  <c:v>-3.2960087060928303E-2</c:v>
                </c:pt>
                <c:pt idx="549">
                  <c:v>-3.1779736280441201E-2</c:v>
                </c:pt>
                <c:pt idx="550">
                  <c:v>-3.1709209084510803E-2</c:v>
                </c:pt>
                <c:pt idx="551">
                  <c:v>-3.1048344448208798E-2</c:v>
                </c:pt>
                <c:pt idx="552">
                  <c:v>-3.2322376966476399E-2</c:v>
                </c:pt>
                <c:pt idx="553">
                  <c:v>-3.1663600355386699E-2</c:v>
                </c:pt>
                <c:pt idx="554">
                  <c:v>-3.08233741670846E-2</c:v>
                </c:pt>
                <c:pt idx="555">
                  <c:v>-3.25099974870681E-2</c:v>
                </c:pt>
                <c:pt idx="556">
                  <c:v>-3.1150540336966501E-2</c:v>
                </c:pt>
                <c:pt idx="557">
                  <c:v>-3.1444590538740103E-2</c:v>
                </c:pt>
                <c:pt idx="558">
                  <c:v>-3.2441403716802597E-2</c:v>
                </c:pt>
                <c:pt idx="559">
                  <c:v>-3.2215185463428497E-2</c:v>
                </c:pt>
                <c:pt idx="560">
                  <c:v>-3.2561019062995897E-2</c:v>
                </c:pt>
                <c:pt idx="561">
                  <c:v>-3.2364796847104998E-2</c:v>
                </c:pt>
                <c:pt idx="562">
                  <c:v>-3.2499078661203301E-2</c:v>
                </c:pt>
                <c:pt idx="563">
                  <c:v>-3.3312313258647898E-2</c:v>
                </c:pt>
                <c:pt idx="564">
                  <c:v>-3.2792922109365401E-2</c:v>
                </c:pt>
                <c:pt idx="565">
                  <c:v>-3.2552700489759397E-2</c:v>
                </c:pt>
                <c:pt idx="566">
                  <c:v>-3.2569810748100197E-2</c:v>
                </c:pt>
                <c:pt idx="567">
                  <c:v>-3.32018136978149E-2</c:v>
                </c:pt>
                <c:pt idx="568">
                  <c:v>-3.23159918189048E-2</c:v>
                </c:pt>
                <c:pt idx="569">
                  <c:v>-3.1544219702482203E-2</c:v>
                </c:pt>
                <c:pt idx="570">
                  <c:v>-3.1670782715082099E-2</c:v>
                </c:pt>
                <c:pt idx="571">
                  <c:v>-3.1926415860652903E-2</c:v>
                </c:pt>
                <c:pt idx="572">
                  <c:v>-3.18726040422916E-2</c:v>
                </c:pt>
                <c:pt idx="573">
                  <c:v>-3.1616363674402202E-2</c:v>
                </c:pt>
                <c:pt idx="574">
                  <c:v>-3.2010272145271301E-2</c:v>
                </c:pt>
                <c:pt idx="575">
                  <c:v>-3.1929336488246897E-2</c:v>
                </c:pt>
                <c:pt idx="576">
                  <c:v>-3.1914800405502299E-2</c:v>
                </c:pt>
                <c:pt idx="577">
                  <c:v>-3.0813811346888501E-2</c:v>
                </c:pt>
                <c:pt idx="578">
                  <c:v>-3.1977236270904499E-2</c:v>
                </c:pt>
                <c:pt idx="579">
                  <c:v>-3.0292373150586999E-2</c:v>
                </c:pt>
                <c:pt idx="580">
                  <c:v>-3.05238664150238E-2</c:v>
                </c:pt>
                <c:pt idx="581">
                  <c:v>-3.1839407980441999E-2</c:v>
                </c:pt>
                <c:pt idx="582">
                  <c:v>-3.0672449618577902E-2</c:v>
                </c:pt>
                <c:pt idx="583">
                  <c:v>-2.8579957783222198E-2</c:v>
                </c:pt>
                <c:pt idx="584">
                  <c:v>-2.93478239327669E-2</c:v>
                </c:pt>
                <c:pt idx="585">
                  <c:v>-2.97996625304222E-2</c:v>
                </c:pt>
                <c:pt idx="586">
                  <c:v>-2.84905266016721E-2</c:v>
                </c:pt>
                <c:pt idx="587">
                  <c:v>-2.8081435710191699E-2</c:v>
                </c:pt>
                <c:pt idx="588">
                  <c:v>-2.9596311971545199E-2</c:v>
                </c:pt>
                <c:pt idx="589">
                  <c:v>-3.05678267031908E-2</c:v>
                </c:pt>
                <c:pt idx="590">
                  <c:v>-2.8677625581622099E-2</c:v>
                </c:pt>
                <c:pt idx="591">
                  <c:v>-2.8921859338879499E-2</c:v>
                </c:pt>
                <c:pt idx="592">
                  <c:v>-2.7407998219132399E-2</c:v>
                </c:pt>
                <c:pt idx="593">
                  <c:v>-2.6929069310426702E-2</c:v>
                </c:pt>
                <c:pt idx="594">
                  <c:v>-2.7786143124103501E-2</c:v>
                </c:pt>
                <c:pt idx="595">
                  <c:v>-2.76291687041521E-2</c:v>
                </c:pt>
                <c:pt idx="596">
                  <c:v>-2.7041375637054402E-2</c:v>
                </c:pt>
                <c:pt idx="597">
                  <c:v>-2.7904074639081899E-2</c:v>
                </c:pt>
                <c:pt idx="598">
                  <c:v>-2.7779016643762498E-2</c:v>
                </c:pt>
                <c:pt idx="599">
                  <c:v>-2.75540519505739E-2</c:v>
                </c:pt>
                <c:pt idx="600">
                  <c:v>-2.77508217841386E-2</c:v>
                </c:pt>
                <c:pt idx="601">
                  <c:v>-2.83903926610946E-2</c:v>
                </c:pt>
                <c:pt idx="602">
                  <c:v>-2.7659568935632699E-2</c:v>
                </c:pt>
                <c:pt idx="603">
                  <c:v>-2.7248792350292199E-2</c:v>
                </c:pt>
                <c:pt idx="604">
                  <c:v>-2.71889567375183E-2</c:v>
                </c:pt>
                <c:pt idx="605">
                  <c:v>-2.8043726459145501E-2</c:v>
                </c:pt>
                <c:pt idx="606">
                  <c:v>-2.8573770076036401E-2</c:v>
                </c:pt>
                <c:pt idx="607">
                  <c:v>-2.76868063956499E-2</c:v>
                </c:pt>
                <c:pt idx="608">
                  <c:v>-3.04170157760381E-2</c:v>
                </c:pt>
                <c:pt idx="609">
                  <c:v>-3.1257398426532697E-2</c:v>
                </c:pt>
                <c:pt idx="610">
                  <c:v>-2.9143139719963001E-2</c:v>
                </c:pt>
                <c:pt idx="611">
                  <c:v>-2.7352787554263999E-2</c:v>
                </c:pt>
                <c:pt idx="612">
                  <c:v>-2.9205298051238001E-2</c:v>
                </c:pt>
                <c:pt idx="613">
                  <c:v>-2.7255063876509601E-2</c:v>
                </c:pt>
                <c:pt idx="614">
                  <c:v>-2.75762770324945E-2</c:v>
                </c:pt>
                <c:pt idx="615">
                  <c:v>-3.04896906018257E-2</c:v>
                </c:pt>
                <c:pt idx="616">
                  <c:v>-3.2151188701391199E-2</c:v>
                </c:pt>
                <c:pt idx="617">
                  <c:v>-3.14225740730762E-2</c:v>
                </c:pt>
                <c:pt idx="618">
                  <c:v>-3.2180175185203497E-2</c:v>
                </c:pt>
                <c:pt idx="619">
                  <c:v>-3.08273267000913E-2</c:v>
                </c:pt>
                <c:pt idx="620">
                  <c:v>-3.1868927180766997E-2</c:v>
                </c:pt>
                <c:pt idx="621">
                  <c:v>-2.8753018006682299E-2</c:v>
                </c:pt>
                <c:pt idx="622">
                  <c:v>-2.8583005070686299E-2</c:v>
                </c:pt>
                <c:pt idx="623">
                  <c:v>-2.9160778969526201E-2</c:v>
                </c:pt>
                <c:pt idx="624">
                  <c:v>-2.8135458007454799E-2</c:v>
                </c:pt>
                <c:pt idx="625">
                  <c:v>-2.76188664138317E-2</c:v>
                </c:pt>
                <c:pt idx="626">
                  <c:v>-2.66608968377113E-2</c:v>
                </c:pt>
                <c:pt idx="627">
                  <c:v>-2.6212280616164201E-2</c:v>
                </c:pt>
                <c:pt idx="628">
                  <c:v>-2.7532922104001E-2</c:v>
                </c:pt>
                <c:pt idx="629">
                  <c:v>-2.7697341516613901E-2</c:v>
                </c:pt>
                <c:pt idx="630">
                  <c:v>-2.9569672420620901E-2</c:v>
                </c:pt>
                <c:pt idx="631">
                  <c:v>-3.1026497483253399E-2</c:v>
                </c:pt>
                <c:pt idx="632">
                  <c:v>-2.97524202615022E-2</c:v>
                </c:pt>
                <c:pt idx="633">
                  <c:v>-3.0176933854818299E-2</c:v>
                </c:pt>
                <c:pt idx="634">
                  <c:v>-2.7840528637170701E-2</c:v>
                </c:pt>
                <c:pt idx="635">
                  <c:v>-2.93661020696163E-2</c:v>
                </c:pt>
                <c:pt idx="636">
                  <c:v>-2.8594950214028299E-2</c:v>
                </c:pt>
                <c:pt idx="637">
                  <c:v>-2.9848286882042802E-2</c:v>
                </c:pt>
                <c:pt idx="638">
                  <c:v>-2.8229851275682401E-2</c:v>
                </c:pt>
                <c:pt idx="639">
                  <c:v>-2.87617482244968E-2</c:v>
                </c:pt>
                <c:pt idx="640">
                  <c:v>-3.1813837587833398E-2</c:v>
                </c:pt>
                <c:pt idx="641">
                  <c:v>-2.9609398916363699E-2</c:v>
                </c:pt>
                <c:pt idx="642">
                  <c:v>-3.01295462995767E-2</c:v>
                </c:pt>
                <c:pt idx="643">
                  <c:v>-2.9281483963131901E-2</c:v>
                </c:pt>
                <c:pt idx="644">
                  <c:v>-2.8514567762613199E-2</c:v>
                </c:pt>
                <c:pt idx="645">
                  <c:v>-2.8083512559533098E-2</c:v>
                </c:pt>
                <c:pt idx="646">
                  <c:v>-2.5471013039350499E-2</c:v>
                </c:pt>
                <c:pt idx="647">
                  <c:v>-2.8342515230178798E-2</c:v>
                </c:pt>
                <c:pt idx="648">
                  <c:v>-2.7528172358870499E-2</c:v>
                </c:pt>
                <c:pt idx="649">
                  <c:v>-2.6776662096381101E-2</c:v>
                </c:pt>
                <c:pt idx="650">
                  <c:v>-2.7676966041326499E-2</c:v>
                </c:pt>
                <c:pt idx="651">
                  <c:v>-2.8072047978639599E-2</c:v>
                </c:pt>
                <c:pt idx="652">
                  <c:v>-2.6615560054779001E-2</c:v>
                </c:pt>
                <c:pt idx="653">
                  <c:v>-2.7307426556944799E-2</c:v>
                </c:pt>
                <c:pt idx="654">
                  <c:v>-2.71495562046766E-2</c:v>
                </c:pt>
                <c:pt idx="655">
                  <c:v>-2.6342270895838699E-2</c:v>
                </c:pt>
                <c:pt idx="656">
                  <c:v>-2.6552408933639499E-2</c:v>
                </c:pt>
                <c:pt idx="657">
                  <c:v>-2.7965813875198298E-2</c:v>
                </c:pt>
                <c:pt idx="658">
                  <c:v>-2.7616254985332399E-2</c:v>
                </c:pt>
                <c:pt idx="659">
                  <c:v>-2.6681337505578901E-2</c:v>
                </c:pt>
                <c:pt idx="660">
                  <c:v>-2.7288522571325299E-2</c:v>
                </c:pt>
                <c:pt idx="661">
                  <c:v>-2.6659568771719901E-2</c:v>
                </c:pt>
                <c:pt idx="662">
                  <c:v>-2.5123091414570801E-2</c:v>
                </c:pt>
                <c:pt idx="663">
                  <c:v>-2.5266842916607801E-2</c:v>
                </c:pt>
                <c:pt idx="664">
                  <c:v>-2.5442721322178799E-2</c:v>
                </c:pt>
                <c:pt idx="665">
                  <c:v>-2.53711976110935E-2</c:v>
                </c:pt>
                <c:pt idx="666">
                  <c:v>-2.52938605844974E-2</c:v>
                </c:pt>
                <c:pt idx="667">
                  <c:v>-2.7214119210839199E-2</c:v>
                </c:pt>
                <c:pt idx="668">
                  <c:v>-2.7038700878620099E-2</c:v>
                </c:pt>
                <c:pt idx="669">
                  <c:v>-2.73889284580945E-2</c:v>
                </c:pt>
                <c:pt idx="670">
                  <c:v>-2.5945976376533501E-2</c:v>
                </c:pt>
                <c:pt idx="671">
                  <c:v>-2.7525607496500001E-2</c:v>
                </c:pt>
                <c:pt idx="672">
                  <c:v>-2.7255097404122301E-2</c:v>
                </c:pt>
                <c:pt idx="673">
                  <c:v>-2.69851926714181E-2</c:v>
                </c:pt>
                <c:pt idx="674">
                  <c:v>-2.73323860019445E-2</c:v>
                </c:pt>
                <c:pt idx="675">
                  <c:v>-2.93499492108821E-2</c:v>
                </c:pt>
                <c:pt idx="676">
                  <c:v>-2.93234791606664E-2</c:v>
                </c:pt>
                <c:pt idx="677">
                  <c:v>-3.0348330736160199E-2</c:v>
                </c:pt>
                <c:pt idx="678">
                  <c:v>-2.98148468136787E-2</c:v>
                </c:pt>
                <c:pt idx="679">
                  <c:v>-3.05427704006433E-2</c:v>
                </c:pt>
                <c:pt idx="680">
                  <c:v>-2.7646386995911501E-2</c:v>
                </c:pt>
                <c:pt idx="681">
                  <c:v>-2.8946682810783299E-2</c:v>
                </c:pt>
                <c:pt idx="682">
                  <c:v>-2.7639070525765402E-2</c:v>
                </c:pt>
                <c:pt idx="683">
                  <c:v>-2.87954472005367E-2</c:v>
                </c:pt>
                <c:pt idx="684">
                  <c:v>-3.1601652503013597E-2</c:v>
                </c:pt>
                <c:pt idx="685">
                  <c:v>-3.32289561629295E-2</c:v>
                </c:pt>
                <c:pt idx="686">
                  <c:v>-3.1746316701173699E-2</c:v>
                </c:pt>
                <c:pt idx="687">
                  <c:v>-3.0457934364676399E-2</c:v>
                </c:pt>
                <c:pt idx="688">
                  <c:v>-2.9063297435641199E-2</c:v>
                </c:pt>
                <c:pt idx="689">
                  <c:v>-3.7408243864774697E-2</c:v>
                </c:pt>
                <c:pt idx="690">
                  <c:v>-7.2296582162380205E-2</c:v>
                </c:pt>
                <c:pt idx="691">
                  <c:v>-8.09039026498794E-2</c:v>
                </c:pt>
                <c:pt idx="692">
                  <c:v>-8.2346484065055806E-2</c:v>
                </c:pt>
                <c:pt idx="693">
                  <c:v>-8.0117553472518893E-2</c:v>
                </c:pt>
                <c:pt idx="694">
                  <c:v>-7.9176872968673706E-2</c:v>
                </c:pt>
                <c:pt idx="695">
                  <c:v>-7.9690732061862904E-2</c:v>
                </c:pt>
                <c:pt idx="696">
                  <c:v>-8.0481000244617407E-2</c:v>
                </c:pt>
                <c:pt idx="697">
                  <c:v>-7.9502657055854797E-2</c:v>
                </c:pt>
                <c:pt idx="698">
                  <c:v>-7.9590037465095506E-2</c:v>
                </c:pt>
                <c:pt idx="699">
                  <c:v>-7.8578703105449593E-2</c:v>
                </c:pt>
                <c:pt idx="700">
                  <c:v>-7.9392962157726205E-2</c:v>
                </c:pt>
                <c:pt idx="701">
                  <c:v>-7.7832356095313998E-2</c:v>
                </c:pt>
                <c:pt idx="702">
                  <c:v>-7.7655814588069902E-2</c:v>
                </c:pt>
                <c:pt idx="703">
                  <c:v>-7.9114690423011697E-2</c:v>
                </c:pt>
                <c:pt idx="704">
                  <c:v>-7.8742042183875996E-2</c:v>
                </c:pt>
                <c:pt idx="705">
                  <c:v>-7.9396210610866505E-2</c:v>
                </c:pt>
                <c:pt idx="706">
                  <c:v>-8.2051545381546007E-2</c:v>
                </c:pt>
                <c:pt idx="707">
                  <c:v>-8.0331005156040095E-2</c:v>
                </c:pt>
                <c:pt idx="708">
                  <c:v>-8.0491423606872503E-2</c:v>
                </c:pt>
                <c:pt idx="709">
                  <c:v>-8.0578245222568498E-2</c:v>
                </c:pt>
                <c:pt idx="710">
                  <c:v>-8.1855282187461798E-2</c:v>
                </c:pt>
                <c:pt idx="711">
                  <c:v>-8.3435356616973794E-2</c:v>
                </c:pt>
                <c:pt idx="712">
                  <c:v>-8.3299376070499406E-2</c:v>
                </c:pt>
                <c:pt idx="713">
                  <c:v>-8.1564418971538502E-2</c:v>
                </c:pt>
                <c:pt idx="714">
                  <c:v>-8.1446141004562295E-2</c:v>
                </c:pt>
                <c:pt idx="715">
                  <c:v>-8.0926269292831393E-2</c:v>
                </c:pt>
                <c:pt idx="716">
                  <c:v>-8.0909207463264396E-2</c:v>
                </c:pt>
                <c:pt idx="717">
                  <c:v>-8.0090388655662495E-2</c:v>
                </c:pt>
                <c:pt idx="718">
                  <c:v>-8.1814400851726504E-2</c:v>
                </c:pt>
                <c:pt idx="719">
                  <c:v>-8.0443069338798495E-2</c:v>
                </c:pt>
                <c:pt idx="720">
                  <c:v>-8.2389965653419495E-2</c:v>
                </c:pt>
                <c:pt idx="721">
                  <c:v>-8.2004271447658497E-2</c:v>
                </c:pt>
                <c:pt idx="722">
                  <c:v>-8.0788500607013702E-2</c:v>
                </c:pt>
                <c:pt idx="723">
                  <c:v>-8.0394081771373693E-2</c:v>
                </c:pt>
                <c:pt idx="724">
                  <c:v>-8.1987008452415397E-2</c:v>
                </c:pt>
                <c:pt idx="725">
                  <c:v>-8.1849694252014105E-2</c:v>
                </c:pt>
                <c:pt idx="726">
                  <c:v>-9.4405151903629303E-2</c:v>
                </c:pt>
                <c:pt idx="727">
                  <c:v>-9.75812748074531E-2</c:v>
                </c:pt>
                <c:pt idx="728">
                  <c:v>-9.7793750464916201E-2</c:v>
                </c:pt>
                <c:pt idx="729">
                  <c:v>-9.6696674823760903E-2</c:v>
                </c:pt>
                <c:pt idx="730">
                  <c:v>-9.8825536668300601E-2</c:v>
                </c:pt>
                <c:pt idx="731">
                  <c:v>-9.8578363656997597E-2</c:v>
                </c:pt>
                <c:pt idx="732">
                  <c:v>-9.9224679172039004E-2</c:v>
                </c:pt>
                <c:pt idx="733">
                  <c:v>-9.8994038999080602E-2</c:v>
                </c:pt>
                <c:pt idx="734">
                  <c:v>-9.8710387945175102E-2</c:v>
                </c:pt>
                <c:pt idx="735">
                  <c:v>-9.9574677646160098E-2</c:v>
                </c:pt>
                <c:pt idx="736">
                  <c:v>-9.9032431840896606E-2</c:v>
                </c:pt>
                <c:pt idx="737">
                  <c:v>-9.89991649985313E-2</c:v>
                </c:pt>
                <c:pt idx="738">
                  <c:v>-9.6478328108787495E-2</c:v>
                </c:pt>
                <c:pt idx="739">
                  <c:v>-9.7901880741119301E-2</c:v>
                </c:pt>
                <c:pt idx="740">
                  <c:v>-9.7314380109310095E-2</c:v>
                </c:pt>
                <c:pt idx="741">
                  <c:v>-9.7211688756942694E-2</c:v>
                </c:pt>
                <c:pt idx="742">
                  <c:v>-9.8189696669578497E-2</c:v>
                </c:pt>
                <c:pt idx="743">
                  <c:v>-9.6218377351760795E-2</c:v>
                </c:pt>
                <c:pt idx="744">
                  <c:v>-9.6017830073833396E-2</c:v>
                </c:pt>
                <c:pt idx="745">
                  <c:v>-9.5298252999782507E-2</c:v>
                </c:pt>
                <c:pt idx="746">
                  <c:v>-9.7537554800510406E-2</c:v>
                </c:pt>
                <c:pt idx="747">
                  <c:v>-9.7027570009231498E-2</c:v>
                </c:pt>
                <c:pt idx="748">
                  <c:v>-9.6624493598937905E-2</c:v>
                </c:pt>
                <c:pt idx="749">
                  <c:v>-9.6760787069797502E-2</c:v>
                </c:pt>
                <c:pt idx="750">
                  <c:v>-9.7893431782722404E-2</c:v>
                </c:pt>
                <c:pt idx="751">
                  <c:v>-9.5535919070243794E-2</c:v>
                </c:pt>
                <c:pt idx="752">
                  <c:v>-9.4624139368534005E-2</c:v>
                </c:pt>
                <c:pt idx="753">
                  <c:v>-9.3892134726047502E-2</c:v>
                </c:pt>
                <c:pt idx="754">
                  <c:v>-9.5339670777320806E-2</c:v>
                </c:pt>
                <c:pt idx="755">
                  <c:v>-9.6265055239200495E-2</c:v>
                </c:pt>
                <c:pt idx="756">
                  <c:v>-9.7285628318786593E-2</c:v>
                </c:pt>
                <c:pt idx="757">
                  <c:v>-9.8650343716144506E-2</c:v>
                </c:pt>
                <c:pt idx="758">
                  <c:v>-9.8534457385539995E-2</c:v>
                </c:pt>
                <c:pt idx="759">
                  <c:v>-9.7425796091556494E-2</c:v>
                </c:pt>
                <c:pt idx="760">
                  <c:v>-9.8063342273235293E-2</c:v>
                </c:pt>
                <c:pt idx="761">
                  <c:v>-9.9287018179893494E-2</c:v>
                </c:pt>
                <c:pt idx="762">
                  <c:v>-9.8861806094646398E-2</c:v>
                </c:pt>
                <c:pt idx="763">
                  <c:v>-9.9298164248466395E-2</c:v>
                </c:pt>
                <c:pt idx="764">
                  <c:v>-9.9896118044853197E-2</c:v>
                </c:pt>
                <c:pt idx="765">
                  <c:v>-9.9183872342109597E-2</c:v>
                </c:pt>
                <c:pt idx="766">
                  <c:v>-9.9287509918212793E-2</c:v>
                </c:pt>
                <c:pt idx="767">
                  <c:v>-9.9771998822689001E-2</c:v>
                </c:pt>
                <c:pt idx="768">
                  <c:v>-9.9193006753921495E-2</c:v>
                </c:pt>
                <c:pt idx="769">
                  <c:v>-9.7797632217407199E-2</c:v>
                </c:pt>
                <c:pt idx="770">
                  <c:v>-9.8055750131607E-2</c:v>
                </c:pt>
                <c:pt idx="771">
                  <c:v>-9.5986671745777102E-2</c:v>
                </c:pt>
                <c:pt idx="772">
                  <c:v>-9.7762942314147894E-2</c:v>
                </c:pt>
                <c:pt idx="773">
                  <c:v>-9.8345190286636297E-2</c:v>
                </c:pt>
                <c:pt idx="774">
                  <c:v>-9.9344581365585299E-2</c:v>
                </c:pt>
                <c:pt idx="775">
                  <c:v>-9.6837520599365207E-2</c:v>
                </c:pt>
                <c:pt idx="776">
                  <c:v>-9.8293699324130998E-2</c:v>
                </c:pt>
                <c:pt idx="777">
                  <c:v>-9.8135493695735904E-2</c:v>
                </c:pt>
                <c:pt idx="778">
                  <c:v>-9.8688960075378404E-2</c:v>
                </c:pt>
                <c:pt idx="779">
                  <c:v>-9.8135776817798601E-2</c:v>
                </c:pt>
                <c:pt idx="780">
                  <c:v>-9.6525311470031697E-2</c:v>
                </c:pt>
                <c:pt idx="781">
                  <c:v>-9.7638063132762895E-2</c:v>
                </c:pt>
                <c:pt idx="782">
                  <c:v>-9.7949519753456102E-2</c:v>
                </c:pt>
                <c:pt idx="783">
                  <c:v>-9.7369305789470603E-2</c:v>
                </c:pt>
                <c:pt idx="784">
                  <c:v>-9.7524970769882202E-2</c:v>
                </c:pt>
                <c:pt idx="785">
                  <c:v>-9.6706047654151903E-2</c:v>
                </c:pt>
                <c:pt idx="786">
                  <c:v>-9.7114540636539404E-2</c:v>
                </c:pt>
                <c:pt idx="787">
                  <c:v>-9.6226997673511505E-2</c:v>
                </c:pt>
                <c:pt idx="788">
                  <c:v>-9.8477050662040697E-2</c:v>
                </c:pt>
                <c:pt idx="789">
                  <c:v>-9.8265416920185006E-2</c:v>
                </c:pt>
                <c:pt idx="790">
                  <c:v>-9.8535969853401101E-2</c:v>
                </c:pt>
                <c:pt idx="791">
                  <c:v>-9.9288903176784502E-2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921560"/>
        <c:axId val="278015456"/>
      </c:scatterChart>
      <c:scatterChart>
        <c:scatterStyle val="smoothMarker"/>
        <c:varyColors val="0"/>
        <c:ser>
          <c:idx val="4"/>
          <c:order val="2"/>
          <c:tx>
            <c:v>RF Cogging dTMean (ns)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Sheet6!$A$249:$A$1040</c:f>
              <c:numCache>
                <c:formatCode>[$-F400]h:mm:ss\ AM/PM</c:formatCode>
                <c:ptCount val="792"/>
                <c:pt idx="0">
                  <c:v>42205.815980115724</c:v>
                </c:pt>
                <c:pt idx="1">
                  <c:v>42205.815993738419</c:v>
                </c:pt>
                <c:pt idx="2">
                  <c:v>42205.816007557871</c:v>
                </c:pt>
                <c:pt idx="3">
                  <c:v>42205.81602145834</c:v>
                </c:pt>
                <c:pt idx="4">
                  <c:v>42205.816035428303</c:v>
                </c:pt>
                <c:pt idx="5">
                  <c:v>42205.816049386602</c:v>
                </c:pt>
                <c:pt idx="6">
                  <c:v>42205.816062916667</c:v>
                </c:pt>
                <c:pt idx="7">
                  <c:v>42205.816076655101</c:v>
                </c:pt>
                <c:pt idx="8">
                  <c:v>42205.816090578701</c:v>
                </c:pt>
                <c:pt idx="9">
                  <c:v>42205.816104340272</c:v>
                </c:pt>
                <c:pt idx="10">
                  <c:v>42205.816118206101</c:v>
                </c:pt>
                <c:pt idx="11">
                  <c:v>42205.816132025459</c:v>
                </c:pt>
                <c:pt idx="12">
                  <c:v>42205.81614594908</c:v>
                </c:pt>
                <c:pt idx="13">
                  <c:v>42205.816159780101</c:v>
                </c:pt>
                <c:pt idx="14">
                  <c:v>42205.816173692132</c:v>
                </c:pt>
                <c:pt idx="15">
                  <c:v>42205.816187604163</c:v>
                </c:pt>
                <c:pt idx="16">
                  <c:v>42205.816201446803</c:v>
                </c:pt>
                <c:pt idx="17">
                  <c:v>42205.816215254701</c:v>
                </c:pt>
                <c:pt idx="18">
                  <c:v>42205.816231574099</c:v>
                </c:pt>
                <c:pt idx="19">
                  <c:v>42205.816245601847</c:v>
                </c:pt>
                <c:pt idx="20">
                  <c:v>42205.816259432897</c:v>
                </c:pt>
                <c:pt idx="21">
                  <c:v>42205.816273229197</c:v>
                </c:pt>
                <c:pt idx="22">
                  <c:v>42205.816287083333</c:v>
                </c:pt>
                <c:pt idx="23">
                  <c:v>42205.816301145831</c:v>
                </c:pt>
                <c:pt idx="24">
                  <c:v>42205.816315138902</c:v>
                </c:pt>
                <c:pt idx="25">
                  <c:v>42205.816329131943</c:v>
                </c:pt>
                <c:pt idx="26">
                  <c:v>42205.816343032398</c:v>
                </c:pt>
                <c:pt idx="27">
                  <c:v>42205.816356932861</c:v>
                </c:pt>
                <c:pt idx="28">
                  <c:v>42205.816370671288</c:v>
                </c:pt>
                <c:pt idx="29">
                  <c:v>42205.816384409722</c:v>
                </c:pt>
                <c:pt idx="30">
                  <c:v>42205.81639832176</c:v>
                </c:pt>
                <c:pt idx="31">
                  <c:v>42205.816412199099</c:v>
                </c:pt>
                <c:pt idx="32">
                  <c:v>42205.816426030098</c:v>
                </c:pt>
                <c:pt idx="33">
                  <c:v>42205.816439861112</c:v>
                </c:pt>
                <c:pt idx="34">
                  <c:v>42205.816453738422</c:v>
                </c:pt>
                <c:pt idx="35">
                  <c:v>42205.816467581019</c:v>
                </c:pt>
                <c:pt idx="36">
                  <c:v>42205.816481747694</c:v>
                </c:pt>
                <c:pt idx="37">
                  <c:v>42205.816495624997</c:v>
                </c:pt>
                <c:pt idx="38">
                  <c:v>42205.816509502307</c:v>
                </c:pt>
                <c:pt idx="39">
                  <c:v>42205.8165233912</c:v>
                </c:pt>
                <c:pt idx="40">
                  <c:v>42205.816537280101</c:v>
                </c:pt>
                <c:pt idx="41">
                  <c:v>42205.816551388903</c:v>
                </c:pt>
                <c:pt idx="42">
                  <c:v>42205.816565266199</c:v>
                </c:pt>
                <c:pt idx="43">
                  <c:v>42205.816579051003</c:v>
                </c:pt>
                <c:pt idx="44">
                  <c:v>42205.816593067131</c:v>
                </c:pt>
                <c:pt idx="45">
                  <c:v>42205.816607083332</c:v>
                </c:pt>
                <c:pt idx="46">
                  <c:v>42205.81662109954</c:v>
                </c:pt>
                <c:pt idx="47">
                  <c:v>42205.81663502314</c:v>
                </c:pt>
                <c:pt idx="48">
                  <c:v>42205.816649108798</c:v>
                </c:pt>
                <c:pt idx="49">
                  <c:v>42205.81666300926</c:v>
                </c:pt>
                <c:pt idx="50">
                  <c:v>42205.816676921298</c:v>
                </c:pt>
                <c:pt idx="51">
                  <c:v>42205.816691053238</c:v>
                </c:pt>
                <c:pt idx="52">
                  <c:v>42205.816705092599</c:v>
                </c:pt>
                <c:pt idx="53">
                  <c:v>42205.816719039351</c:v>
                </c:pt>
                <c:pt idx="54">
                  <c:v>42205.816732847219</c:v>
                </c:pt>
                <c:pt idx="55">
                  <c:v>42205.816747025463</c:v>
                </c:pt>
                <c:pt idx="56">
                  <c:v>42205.816761111113</c:v>
                </c:pt>
                <c:pt idx="57">
                  <c:v>42205.816775057872</c:v>
                </c:pt>
                <c:pt idx="58">
                  <c:v>42205.816789062497</c:v>
                </c:pt>
                <c:pt idx="59">
                  <c:v>42205.816803009249</c:v>
                </c:pt>
                <c:pt idx="60">
                  <c:v>42205.816817094899</c:v>
                </c:pt>
                <c:pt idx="61">
                  <c:v>42205.816831064811</c:v>
                </c:pt>
                <c:pt idx="62">
                  <c:v>42205.816844895831</c:v>
                </c:pt>
                <c:pt idx="63">
                  <c:v>42205.816858784732</c:v>
                </c:pt>
                <c:pt idx="64">
                  <c:v>42205.816872592601</c:v>
                </c:pt>
                <c:pt idx="65">
                  <c:v>42205.816886412031</c:v>
                </c:pt>
                <c:pt idx="66">
                  <c:v>42205.816900451398</c:v>
                </c:pt>
                <c:pt idx="67">
                  <c:v>42205.816914363422</c:v>
                </c:pt>
                <c:pt idx="68">
                  <c:v>42205.816928171298</c:v>
                </c:pt>
                <c:pt idx="69">
                  <c:v>42205.81694203704</c:v>
                </c:pt>
                <c:pt idx="70">
                  <c:v>42205.816955879622</c:v>
                </c:pt>
                <c:pt idx="71">
                  <c:v>42205.816974560177</c:v>
                </c:pt>
                <c:pt idx="72">
                  <c:v>42205.81698836806</c:v>
                </c:pt>
                <c:pt idx="73">
                  <c:v>42205.817002268508</c:v>
                </c:pt>
                <c:pt idx="74">
                  <c:v>42205.817022962961</c:v>
                </c:pt>
                <c:pt idx="75">
                  <c:v>42205.817036805551</c:v>
                </c:pt>
                <c:pt idx="76">
                  <c:v>42205.817050775462</c:v>
                </c:pt>
                <c:pt idx="77">
                  <c:v>42205.817064583323</c:v>
                </c:pt>
                <c:pt idx="78">
                  <c:v>42205.817078425942</c:v>
                </c:pt>
                <c:pt idx="79">
                  <c:v>42205.817092326382</c:v>
                </c:pt>
                <c:pt idx="80">
                  <c:v>42205.81710641204</c:v>
                </c:pt>
                <c:pt idx="81">
                  <c:v>42205.817120243053</c:v>
                </c:pt>
                <c:pt idx="82">
                  <c:v>42205.817134108802</c:v>
                </c:pt>
                <c:pt idx="83">
                  <c:v>42205.81714796296</c:v>
                </c:pt>
                <c:pt idx="84">
                  <c:v>42205.817161793981</c:v>
                </c:pt>
                <c:pt idx="85">
                  <c:v>42205.817175729157</c:v>
                </c:pt>
                <c:pt idx="86">
                  <c:v>42205.817189641202</c:v>
                </c:pt>
                <c:pt idx="87">
                  <c:v>42205.817203541657</c:v>
                </c:pt>
                <c:pt idx="88">
                  <c:v>42205.8172173727</c:v>
                </c:pt>
                <c:pt idx="89">
                  <c:v>42205.817231342597</c:v>
                </c:pt>
                <c:pt idx="90">
                  <c:v>42205.817245231483</c:v>
                </c:pt>
                <c:pt idx="91">
                  <c:v>42205.817259097232</c:v>
                </c:pt>
                <c:pt idx="92">
                  <c:v>42205.81727299768</c:v>
                </c:pt>
                <c:pt idx="93">
                  <c:v>42205.817286747682</c:v>
                </c:pt>
                <c:pt idx="94">
                  <c:v>42205.817300578703</c:v>
                </c:pt>
                <c:pt idx="95">
                  <c:v>42205.817314409731</c:v>
                </c:pt>
                <c:pt idx="96">
                  <c:v>42205.817328333331</c:v>
                </c:pt>
                <c:pt idx="97">
                  <c:v>42205.817347592601</c:v>
                </c:pt>
                <c:pt idx="98">
                  <c:v>42205.817361550929</c:v>
                </c:pt>
                <c:pt idx="99">
                  <c:v>42205.817375393512</c:v>
                </c:pt>
                <c:pt idx="100">
                  <c:v>42205.817389212963</c:v>
                </c:pt>
                <c:pt idx="101">
                  <c:v>42205.81740310185</c:v>
                </c:pt>
                <c:pt idx="102">
                  <c:v>42205.81741693287</c:v>
                </c:pt>
                <c:pt idx="103">
                  <c:v>42205.817430625</c:v>
                </c:pt>
                <c:pt idx="104">
                  <c:v>42205.817444722219</c:v>
                </c:pt>
                <c:pt idx="105">
                  <c:v>42205.817458761572</c:v>
                </c:pt>
                <c:pt idx="106">
                  <c:v>42205.817472743052</c:v>
                </c:pt>
                <c:pt idx="107">
                  <c:v>42205.817486516193</c:v>
                </c:pt>
                <c:pt idx="108">
                  <c:v>42205.817500324098</c:v>
                </c:pt>
                <c:pt idx="109">
                  <c:v>42205.81751435186</c:v>
                </c:pt>
                <c:pt idx="110">
                  <c:v>42205.817528368061</c:v>
                </c:pt>
                <c:pt idx="111">
                  <c:v>42205.817542268509</c:v>
                </c:pt>
                <c:pt idx="112">
                  <c:v>42205.817556111113</c:v>
                </c:pt>
                <c:pt idx="113">
                  <c:v>42205.817570150459</c:v>
                </c:pt>
                <c:pt idx="114">
                  <c:v>42205.817584074081</c:v>
                </c:pt>
                <c:pt idx="115">
                  <c:v>42205.817597893511</c:v>
                </c:pt>
                <c:pt idx="116">
                  <c:v>42205.817611805549</c:v>
                </c:pt>
                <c:pt idx="117">
                  <c:v>42205.817625856471</c:v>
                </c:pt>
                <c:pt idx="118">
                  <c:v>42205.817640092602</c:v>
                </c:pt>
                <c:pt idx="119">
                  <c:v>42205.817654085651</c:v>
                </c:pt>
                <c:pt idx="120">
                  <c:v>42205.817670474542</c:v>
                </c:pt>
                <c:pt idx="121">
                  <c:v>42205.817684837974</c:v>
                </c:pt>
                <c:pt idx="122">
                  <c:v>42205.8176987037</c:v>
                </c:pt>
                <c:pt idx="123">
                  <c:v>42205.817712835647</c:v>
                </c:pt>
                <c:pt idx="124">
                  <c:v>42205.817726574067</c:v>
                </c:pt>
                <c:pt idx="125">
                  <c:v>42205.817740381943</c:v>
                </c:pt>
                <c:pt idx="126">
                  <c:v>42205.817754224532</c:v>
                </c:pt>
                <c:pt idx="127">
                  <c:v>42205.81776824074</c:v>
                </c:pt>
                <c:pt idx="128">
                  <c:v>42205.817782164348</c:v>
                </c:pt>
                <c:pt idx="129">
                  <c:v>42205.81779572917</c:v>
                </c:pt>
                <c:pt idx="130">
                  <c:v>42205.817809594897</c:v>
                </c:pt>
                <c:pt idx="131">
                  <c:v>42205.817823495381</c:v>
                </c:pt>
                <c:pt idx="132">
                  <c:v>42205.817837361101</c:v>
                </c:pt>
                <c:pt idx="133">
                  <c:v>42205.817851134248</c:v>
                </c:pt>
                <c:pt idx="134">
                  <c:v>42205.817864803234</c:v>
                </c:pt>
                <c:pt idx="135">
                  <c:v>42205.81787864583</c:v>
                </c:pt>
                <c:pt idx="136">
                  <c:v>42205.817892256942</c:v>
                </c:pt>
                <c:pt idx="137">
                  <c:v>42205.817905937503</c:v>
                </c:pt>
                <c:pt idx="138">
                  <c:v>42205.817920011577</c:v>
                </c:pt>
                <c:pt idx="139">
                  <c:v>42205.817933796301</c:v>
                </c:pt>
                <c:pt idx="140">
                  <c:v>42205.817947673597</c:v>
                </c:pt>
                <c:pt idx="141">
                  <c:v>42205.817961273147</c:v>
                </c:pt>
                <c:pt idx="142">
                  <c:v>42205.817975138882</c:v>
                </c:pt>
                <c:pt idx="143">
                  <c:v>42205.81798905092</c:v>
                </c:pt>
                <c:pt idx="144">
                  <c:v>42205.818002731481</c:v>
                </c:pt>
                <c:pt idx="145">
                  <c:v>42205.8180165741</c:v>
                </c:pt>
                <c:pt idx="146">
                  <c:v>42205.818030115741</c:v>
                </c:pt>
                <c:pt idx="147">
                  <c:v>42205.818043993051</c:v>
                </c:pt>
                <c:pt idx="148">
                  <c:v>42205.818057905082</c:v>
                </c:pt>
                <c:pt idx="149">
                  <c:v>42205.818071759262</c:v>
                </c:pt>
                <c:pt idx="150">
                  <c:v>42205.818089953696</c:v>
                </c:pt>
                <c:pt idx="151">
                  <c:v>42205.818103761572</c:v>
                </c:pt>
                <c:pt idx="152">
                  <c:v>42205.818117766197</c:v>
                </c:pt>
                <c:pt idx="153">
                  <c:v>42205.818131643522</c:v>
                </c:pt>
                <c:pt idx="154">
                  <c:v>42205.818145335637</c:v>
                </c:pt>
                <c:pt idx="155">
                  <c:v>42205.818159224596</c:v>
                </c:pt>
                <c:pt idx="156">
                  <c:v>42205.818173182881</c:v>
                </c:pt>
                <c:pt idx="157">
                  <c:v>42205.81818707176</c:v>
                </c:pt>
                <c:pt idx="158">
                  <c:v>42205.818200925933</c:v>
                </c:pt>
                <c:pt idx="159">
                  <c:v>42205.818214513878</c:v>
                </c:pt>
                <c:pt idx="160">
                  <c:v>42205.818228171302</c:v>
                </c:pt>
                <c:pt idx="161">
                  <c:v>42205.818241655099</c:v>
                </c:pt>
                <c:pt idx="162">
                  <c:v>42205.818255462997</c:v>
                </c:pt>
                <c:pt idx="163">
                  <c:v>42205.818269548603</c:v>
                </c:pt>
                <c:pt idx="164">
                  <c:v>42205.818283055552</c:v>
                </c:pt>
                <c:pt idx="165">
                  <c:v>42205.81829708333</c:v>
                </c:pt>
                <c:pt idx="166">
                  <c:v>42205.818310821749</c:v>
                </c:pt>
                <c:pt idx="167">
                  <c:v>42205.818324675922</c:v>
                </c:pt>
                <c:pt idx="168">
                  <c:v>42205.818338506942</c:v>
                </c:pt>
                <c:pt idx="169">
                  <c:v>42205.818352094902</c:v>
                </c:pt>
                <c:pt idx="170">
                  <c:v>42205.81836592593</c:v>
                </c:pt>
                <c:pt idx="171">
                  <c:v>42205.818379687502</c:v>
                </c:pt>
                <c:pt idx="172">
                  <c:v>42205.818393553243</c:v>
                </c:pt>
                <c:pt idx="173">
                  <c:v>42205.818407349601</c:v>
                </c:pt>
                <c:pt idx="174">
                  <c:v>42205.818421145828</c:v>
                </c:pt>
                <c:pt idx="175">
                  <c:v>42205.818435173613</c:v>
                </c:pt>
                <c:pt idx="176">
                  <c:v>42205.81844909722</c:v>
                </c:pt>
                <c:pt idx="177">
                  <c:v>42205.8184630787</c:v>
                </c:pt>
                <c:pt idx="178">
                  <c:v>42205.818477141198</c:v>
                </c:pt>
                <c:pt idx="179">
                  <c:v>42205.818491064812</c:v>
                </c:pt>
                <c:pt idx="180">
                  <c:v>42205.818505011572</c:v>
                </c:pt>
                <c:pt idx="181">
                  <c:v>42205.818518877299</c:v>
                </c:pt>
                <c:pt idx="182">
                  <c:v>42205.818532777797</c:v>
                </c:pt>
                <c:pt idx="183">
                  <c:v>42205.8185466551</c:v>
                </c:pt>
                <c:pt idx="184">
                  <c:v>42205.818560636581</c:v>
                </c:pt>
                <c:pt idx="185">
                  <c:v>42205.818574606499</c:v>
                </c:pt>
                <c:pt idx="186">
                  <c:v>42205.81858875</c:v>
                </c:pt>
                <c:pt idx="187">
                  <c:v>42205.818602511572</c:v>
                </c:pt>
                <c:pt idx="188">
                  <c:v>42205.818616550932</c:v>
                </c:pt>
                <c:pt idx="189">
                  <c:v>42205.818630405098</c:v>
                </c:pt>
                <c:pt idx="190">
                  <c:v>42205.818644259249</c:v>
                </c:pt>
                <c:pt idx="191">
                  <c:v>42205.818658136603</c:v>
                </c:pt>
                <c:pt idx="192">
                  <c:v>42205.818672118061</c:v>
                </c:pt>
                <c:pt idx="193">
                  <c:v>42205.818686180552</c:v>
                </c:pt>
                <c:pt idx="194">
                  <c:v>42205.818699907402</c:v>
                </c:pt>
                <c:pt idx="195">
                  <c:v>42205.818713715278</c:v>
                </c:pt>
                <c:pt idx="196">
                  <c:v>42205.81872743056</c:v>
                </c:pt>
                <c:pt idx="197">
                  <c:v>42205.818741365743</c:v>
                </c:pt>
                <c:pt idx="198">
                  <c:v>42205.818755266198</c:v>
                </c:pt>
                <c:pt idx="199">
                  <c:v>42205.818769131947</c:v>
                </c:pt>
                <c:pt idx="200">
                  <c:v>42205.818782997689</c:v>
                </c:pt>
                <c:pt idx="201">
                  <c:v>42205.818797129621</c:v>
                </c:pt>
                <c:pt idx="202">
                  <c:v>42205.818810937497</c:v>
                </c:pt>
                <c:pt idx="203">
                  <c:v>42205.818824780101</c:v>
                </c:pt>
                <c:pt idx="204">
                  <c:v>42205.818838368097</c:v>
                </c:pt>
                <c:pt idx="205">
                  <c:v>42205.818852199103</c:v>
                </c:pt>
                <c:pt idx="206">
                  <c:v>42205.8188658449</c:v>
                </c:pt>
                <c:pt idx="207">
                  <c:v>42205.818879699102</c:v>
                </c:pt>
                <c:pt idx="208">
                  <c:v>42205.818893715281</c:v>
                </c:pt>
                <c:pt idx="209">
                  <c:v>42205.818907303241</c:v>
                </c:pt>
                <c:pt idx="210">
                  <c:v>42205.818921064812</c:v>
                </c:pt>
                <c:pt idx="211">
                  <c:v>42205.818934745381</c:v>
                </c:pt>
                <c:pt idx="212">
                  <c:v>42205.818948599532</c:v>
                </c:pt>
                <c:pt idx="213">
                  <c:v>42205.818962685182</c:v>
                </c:pt>
                <c:pt idx="214">
                  <c:v>42205.818976527771</c:v>
                </c:pt>
                <c:pt idx="215">
                  <c:v>42205.818990381937</c:v>
                </c:pt>
                <c:pt idx="216">
                  <c:v>42205.819003807868</c:v>
                </c:pt>
                <c:pt idx="217">
                  <c:v>42205.819017650458</c:v>
                </c:pt>
                <c:pt idx="218">
                  <c:v>42205.819031412029</c:v>
                </c:pt>
                <c:pt idx="219">
                  <c:v>42205.819045069453</c:v>
                </c:pt>
                <c:pt idx="220">
                  <c:v>42205.819058912028</c:v>
                </c:pt>
                <c:pt idx="221">
                  <c:v>42205.819072314807</c:v>
                </c:pt>
                <c:pt idx="222">
                  <c:v>42205.819086145828</c:v>
                </c:pt>
                <c:pt idx="223">
                  <c:v>42205.819100092602</c:v>
                </c:pt>
                <c:pt idx="224">
                  <c:v>42205.819113784717</c:v>
                </c:pt>
                <c:pt idx="225">
                  <c:v>42205.819127685187</c:v>
                </c:pt>
                <c:pt idx="226">
                  <c:v>42205.819141354157</c:v>
                </c:pt>
                <c:pt idx="227">
                  <c:v>42205.819155208323</c:v>
                </c:pt>
                <c:pt idx="228">
                  <c:v>42205.819169224531</c:v>
                </c:pt>
                <c:pt idx="229">
                  <c:v>42205.819183125001</c:v>
                </c:pt>
                <c:pt idx="230">
                  <c:v>42205.819197025463</c:v>
                </c:pt>
                <c:pt idx="231">
                  <c:v>42205.819210787027</c:v>
                </c:pt>
                <c:pt idx="232">
                  <c:v>42205.819224629631</c:v>
                </c:pt>
                <c:pt idx="233">
                  <c:v>42205.81923862268</c:v>
                </c:pt>
                <c:pt idx="234">
                  <c:v>42205.819252685178</c:v>
                </c:pt>
                <c:pt idx="235">
                  <c:v>42205.819266631937</c:v>
                </c:pt>
                <c:pt idx="236">
                  <c:v>42205.819280289354</c:v>
                </c:pt>
                <c:pt idx="237">
                  <c:v>42205.819294097222</c:v>
                </c:pt>
                <c:pt idx="238">
                  <c:v>42205.819307881953</c:v>
                </c:pt>
                <c:pt idx="239">
                  <c:v>42205.819321979157</c:v>
                </c:pt>
                <c:pt idx="240">
                  <c:v>42205.819336134249</c:v>
                </c:pt>
                <c:pt idx="241">
                  <c:v>42205.819349756937</c:v>
                </c:pt>
                <c:pt idx="242">
                  <c:v>42205.819363634248</c:v>
                </c:pt>
                <c:pt idx="243">
                  <c:v>42205.819377395841</c:v>
                </c:pt>
                <c:pt idx="244">
                  <c:v>42205.819391319441</c:v>
                </c:pt>
                <c:pt idx="245">
                  <c:v>42205.819405034723</c:v>
                </c:pt>
                <c:pt idx="246">
                  <c:v>42205.81941851852</c:v>
                </c:pt>
                <c:pt idx="247">
                  <c:v>42205.81943225694</c:v>
                </c:pt>
                <c:pt idx="248">
                  <c:v>42205.819446307869</c:v>
                </c:pt>
                <c:pt idx="249">
                  <c:v>42205.81946013889</c:v>
                </c:pt>
                <c:pt idx="250">
                  <c:v>42205.819473946751</c:v>
                </c:pt>
                <c:pt idx="251">
                  <c:v>42205.81948755787</c:v>
                </c:pt>
                <c:pt idx="252">
                  <c:v>42205.819501585647</c:v>
                </c:pt>
                <c:pt idx="253">
                  <c:v>42205.819515601848</c:v>
                </c:pt>
                <c:pt idx="254">
                  <c:v>42205.819529490742</c:v>
                </c:pt>
                <c:pt idx="255">
                  <c:v>42205.8195433449</c:v>
                </c:pt>
                <c:pt idx="256">
                  <c:v>42205.819557164352</c:v>
                </c:pt>
                <c:pt idx="257">
                  <c:v>42205.819571053238</c:v>
                </c:pt>
                <c:pt idx="258">
                  <c:v>42205.819585034718</c:v>
                </c:pt>
                <c:pt idx="259">
                  <c:v>42205.8195989468</c:v>
                </c:pt>
                <c:pt idx="260">
                  <c:v>42205.819612789353</c:v>
                </c:pt>
                <c:pt idx="261">
                  <c:v>42205.819626296303</c:v>
                </c:pt>
                <c:pt idx="262">
                  <c:v>42205.819640162037</c:v>
                </c:pt>
                <c:pt idx="263">
                  <c:v>42205.819654293999</c:v>
                </c:pt>
                <c:pt idx="264">
                  <c:v>42205.819668113429</c:v>
                </c:pt>
                <c:pt idx="265">
                  <c:v>42205.819681932873</c:v>
                </c:pt>
                <c:pt idx="266">
                  <c:v>42205.819695601851</c:v>
                </c:pt>
                <c:pt idx="267">
                  <c:v>42205.819709537027</c:v>
                </c:pt>
                <c:pt idx="268">
                  <c:v>42205.819723263878</c:v>
                </c:pt>
                <c:pt idx="269">
                  <c:v>42205.81973726851</c:v>
                </c:pt>
                <c:pt idx="270">
                  <c:v>42205.81975253472</c:v>
                </c:pt>
                <c:pt idx="271">
                  <c:v>42205.819766250002</c:v>
                </c:pt>
                <c:pt idx="272">
                  <c:v>42205.819780509177</c:v>
                </c:pt>
                <c:pt idx="273">
                  <c:v>42205.819794560193</c:v>
                </c:pt>
                <c:pt idx="274">
                  <c:v>42205.819808506938</c:v>
                </c:pt>
                <c:pt idx="275">
                  <c:v>42205.819822476842</c:v>
                </c:pt>
                <c:pt idx="276">
                  <c:v>42205.819836157403</c:v>
                </c:pt>
                <c:pt idx="277">
                  <c:v>42205.819849988431</c:v>
                </c:pt>
                <c:pt idx="278">
                  <c:v>42205.819864004632</c:v>
                </c:pt>
                <c:pt idx="279">
                  <c:v>42205.81987796296</c:v>
                </c:pt>
                <c:pt idx="280">
                  <c:v>42205.819891886582</c:v>
                </c:pt>
                <c:pt idx="281">
                  <c:v>42205.819905335651</c:v>
                </c:pt>
                <c:pt idx="282">
                  <c:v>42205.819919189809</c:v>
                </c:pt>
                <c:pt idx="283">
                  <c:v>42205.819933252307</c:v>
                </c:pt>
                <c:pt idx="284">
                  <c:v>42205.819947245371</c:v>
                </c:pt>
                <c:pt idx="285">
                  <c:v>42205.81996108796</c:v>
                </c:pt>
                <c:pt idx="286">
                  <c:v>42205.819974513877</c:v>
                </c:pt>
                <c:pt idx="287">
                  <c:v>42205.819988344898</c:v>
                </c:pt>
                <c:pt idx="288">
                  <c:v>42205.820002650456</c:v>
                </c:pt>
                <c:pt idx="289">
                  <c:v>42205.82001653935</c:v>
                </c:pt>
                <c:pt idx="290">
                  <c:v>42205.820030543982</c:v>
                </c:pt>
                <c:pt idx="291">
                  <c:v>42205.820044178239</c:v>
                </c:pt>
                <c:pt idx="292">
                  <c:v>42205.820058124998</c:v>
                </c:pt>
                <c:pt idx="293">
                  <c:v>42205.820072280098</c:v>
                </c:pt>
                <c:pt idx="294">
                  <c:v>42205.820086145832</c:v>
                </c:pt>
                <c:pt idx="295">
                  <c:v>42205.820100069453</c:v>
                </c:pt>
                <c:pt idx="296">
                  <c:v>42205.82011369212</c:v>
                </c:pt>
                <c:pt idx="297">
                  <c:v>42205.820127662017</c:v>
                </c:pt>
                <c:pt idx="298">
                  <c:v>42205.820141516167</c:v>
                </c:pt>
                <c:pt idx="299">
                  <c:v>42205.820155497677</c:v>
                </c:pt>
                <c:pt idx="300">
                  <c:v>42205.820169456019</c:v>
                </c:pt>
                <c:pt idx="301">
                  <c:v>42205.820183321754</c:v>
                </c:pt>
                <c:pt idx="302">
                  <c:v>42205.820197141213</c:v>
                </c:pt>
                <c:pt idx="303">
                  <c:v>42205.820211122678</c:v>
                </c:pt>
                <c:pt idx="304">
                  <c:v>42205.820224965268</c:v>
                </c:pt>
                <c:pt idx="305">
                  <c:v>42205.820238773151</c:v>
                </c:pt>
                <c:pt idx="306">
                  <c:v>42205.820252395832</c:v>
                </c:pt>
                <c:pt idx="307">
                  <c:v>42205.82026630787</c:v>
                </c:pt>
                <c:pt idx="308">
                  <c:v>42205.820280069427</c:v>
                </c:pt>
                <c:pt idx="309">
                  <c:v>42205.820294050922</c:v>
                </c:pt>
                <c:pt idx="310">
                  <c:v>42205.820307928239</c:v>
                </c:pt>
                <c:pt idx="311">
                  <c:v>42205.820321527783</c:v>
                </c:pt>
                <c:pt idx="312">
                  <c:v>42205.820335358803</c:v>
                </c:pt>
                <c:pt idx="313">
                  <c:v>42205.820349398142</c:v>
                </c:pt>
                <c:pt idx="314">
                  <c:v>42205.820363252307</c:v>
                </c:pt>
                <c:pt idx="315">
                  <c:v>42205.820377129632</c:v>
                </c:pt>
                <c:pt idx="316">
                  <c:v>42205.820390983798</c:v>
                </c:pt>
                <c:pt idx="317">
                  <c:v>42205.820404907397</c:v>
                </c:pt>
                <c:pt idx="318">
                  <c:v>42205.820418831019</c:v>
                </c:pt>
                <c:pt idx="319">
                  <c:v>42205.820432731467</c:v>
                </c:pt>
                <c:pt idx="320">
                  <c:v>42205.820446863167</c:v>
                </c:pt>
                <c:pt idx="321">
                  <c:v>42205.820460671173</c:v>
                </c:pt>
                <c:pt idx="322">
                  <c:v>42205.820474583183</c:v>
                </c:pt>
                <c:pt idx="323">
                  <c:v>42205.820488541583</c:v>
                </c:pt>
                <c:pt idx="324">
                  <c:v>42205.82050248843</c:v>
                </c:pt>
                <c:pt idx="325">
                  <c:v>42205.82051641203</c:v>
                </c:pt>
                <c:pt idx="326">
                  <c:v>42205.820530405101</c:v>
                </c:pt>
                <c:pt idx="327">
                  <c:v>42205.820544270828</c:v>
                </c:pt>
                <c:pt idx="328">
                  <c:v>42205.820558101848</c:v>
                </c:pt>
                <c:pt idx="329">
                  <c:v>42205.820572094897</c:v>
                </c:pt>
                <c:pt idx="330">
                  <c:v>42205.820585937501</c:v>
                </c:pt>
                <c:pt idx="331">
                  <c:v>42205.820599814811</c:v>
                </c:pt>
                <c:pt idx="332">
                  <c:v>42205.820613703712</c:v>
                </c:pt>
                <c:pt idx="333">
                  <c:v>42205.820627604167</c:v>
                </c:pt>
                <c:pt idx="334">
                  <c:v>42205.820641527767</c:v>
                </c:pt>
                <c:pt idx="335">
                  <c:v>42205.820655405099</c:v>
                </c:pt>
                <c:pt idx="336">
                  <c:v>42205.820669317131</c:v>
                </c:pt>
                <c:pt idx="337">
                  <c:v>42205.820683206017</c:v>
                </c:pt>
                <c:pt idx="338">
                  <c:v>42205.820697303243</c:v>
                </c:pt>
                <c:pt idx="339">
                  <c:v>42205.820711145832</c:v>
                </c:pt>
                <c:pt idx="340">
                  <c:v>42205.82072502315</c:v>
                </c:pt>
                <c:pt idx="341">
                  <c:v>42205.820738819442</c:v>
                </c:pt>
                <c:pt idx="342">
                  <c:v>42205.820752615567</c:v>
                </c:pt>
                <c:pt idx="343">
                  <c:v>42205.820766562167</c:v>
                </c:pt>
                <c:pt idx="344">
                  <c:v>42205.820780520567</c:v>
                </c:pt>
                <c:pt idx="345">
                  <c:v>42205.820794432868</c:v>
                </c:pt>
                <c:pt idx="346">
                  <c:v>42205.820808263888</c:v>
                </c:pt>
                <c:pt idx="347">
                  <c:v>42205.8208222338</c:v>
                </c:pt>
                <c:pt idx="348">
                  <c:v>42205.8208361574</c:v>
                </c:pt>
                <c:pt idx="349">
                  <c:v>42205.820850057869</c:v>
                </c:pt>
                <c:pt idx="350">
                  <c:v>42205.82086417824</c:v>
                </c:pt>
                <c:pt idx="351">
                  <c:v>42205.820878101847</c:v>
                </c:pt>
                <c:pt idx="352">
                  <c:v>42205.820892094896</c:v>
                </c:pt>
                <c:pt idx="353">
                  <c:v>42205.820906064822</c:v>
                </c:pt>
                <c:pt idx="354">
                  <c:v>42205.820920081023</c:v>
                </c:pt>
                <c:pt idx="355">
                  <c:v>42205.820934374999</c:v>
                </c:pt>
                <c:pt idx="356">
                  <c:v>42205.820948564797</c:v>
                </c:pt>
                <c:pt idx="357">
                  <c:v>42205.820962858787</c:v>
                </c:pt>
                <c:pt idx="358">
                  <c:v>42205.820976805553</c:v>
                </c:pt>
                <c:pt idx="359">
                  <c:v>42205.820990914362</c:v>
                </c:pt>
                <c:pt idx="360">
                  <c:v>42205.821004988429</c:v>
                </c:pt>
                <c:pt idx="361">
                  <c:v>42205.821019687501</c:v>
                </c:pt>
                <c:pt idx="362">
                  <c:v>42205.821033703673</c:v>
                </c:pt>
                <c:pt idx="363">
                  <c:v>42205.821047905083</c:v>
                </c:pt>
                <c:pt idx="364">
                  <c:v>42205.821061620372</c:v>
                </c:pt>
                <c:pt idx="365">
                  <c:v>42205.821075833323</c:v>
                </c:pt>
                <c:pt idx="366">
                  <c:v>42205.821089780067</c:v>
                </c:pt>
                <c:pt idx="367">
                  <c:v>42205.821103807873</c:v>
                </c:pt>
                <c:pt idx="368">
                  <c:v>42205.821118182866</c:v>
                </c:pt>
                <c:pt idx="369">
                  <c:v>42205.821132326389</c:v>
                </c:pt>
                <c:pt idx="370">
                  <c:v>42205.821146192131</c:v>
                </c:pt>
                <c:pt idx="371">
                  <c:v>42205.821160983389</c:v>
                </c:pt>
                <c:pt idx="372">
                  <c:v>42205.821175729157</c:v>
                </c:pt>
                <c:pt idx="373">
                  <c:v>42205.821189710259</c:v>
                </c:pt>
                <c:pt idx="374">
                  <c:v>42205.821203877313</c:v>
                </c:pt>
                <c:pt idx="375">
                  <c:v>42205.821217951387</c:v>
                </c:pt>
                <c:pt idx="376">
                  <c:v>42205.821232314818</c:v>
                </c:pt>
                <c:pt idx="377">
                  <c:v>42205.821246296298</c:v>
                </c:pt>
                <c:pt idx="378">
                  <c:v>42205.821260358804</c:v>
                </c:pt>
                <c:pt idx="379">
                  <c:v>42205.82127414352</c:v>
                </c:pt>
                <c:pt idx="380">
                  <c:v>42205.821287800929</c:v>
                </c:pt>
                <c:pt idx="381">
                  <c:v>42205.821301620374</c:v>
                </c:pt>
                <c:pt idx="382">
                  <c:v>42205.8213153588</c:v>
                </c:pt>
                <c:pt idx="383">
                  <c:v>42205.821329178238</c:v>
                </c:pt>
                <c:pt idx="384">
                  <c:v>42205.821343206022</c:v>
                </c:pt>
                <c:pt idx="385">
                  <c:v>42205.821357233799</c:v>
                </c:pt>
                <c:pt idx="386">
                  <c:v>42205.821371030077</c:v>
                </c:pt>
                <c:pt idx="387">
                  <c:v>42205.821384559968</c:v>
                </c:pt>
                <c:pt idx="388">
                  <c:v>42205.821398437503</c:v>
                </c:pt>
                <c:pt idx="389">
                  <c:v>42205.821411909717</c:v>
                </c:pt>
                <c:pt idx="390">
                  <c:v>42205.821425949071</c:v>
                </c:pt>
                <c:pt idx="391">
                  <c:v>42205.821440705608</c:v>
                </c:pt>
                <c:pt idx="392">
                  <c:v>42205.821454525452</c:v>
                </c:pt>
                <c:pt idx="393">
                  <c:v>42205.821468344897</c:v>
                </c:pt>
                <c:pt idx="394">
                  <c:v>42205.821482175917</c:v>
                </c:pt>
                <c:pt idx="395">
                  <c:v>42205.821495624987</c:v>
                </c:pt>
                <c:pt idx="396">
                  <c:v>42205.821510416667</c:v>
                </c:pt>
                <c:pt idx="397">
                  <c:v>42205.821523969913</c:v>
                </c:pt>
                <c:pt idx="398">
                  <c:v>42205.82153789352</c:v>
                </c:pt>
                <c:pt idx="399">
                  <c:v>42205.821551388879</c:v>
                </c:pt>
                <c:pt idx="400">
                  <c:v>42205.821565520833</c:v>
                </c:pt>
                <c:pt idx="401">
                  <c:v>42205.821580289346</c:v>
                </c:pt>
                <c:pt idx="402">
                  <c:v>42205.821594155103</c:v>
                </c:pt>
                <c:pt idx="403">
                  <c:v>42205.821616909721</c:v>
                </c:pt>
                <c:pt idx="404">
                  <c:v>42205.821630879633</c:v>
                </c:pt>
                <c:pt idx="405">
                  <c:v>42205.821644988428</c:v>
                </c:pt>
                <c:pt idx="406">
                  <c:v>42205.821659039349</c:v>
                </c:pt>
                <c:pt idx="407">
                  <c:v>42205.821673425919</c:v>
                </c:pt>
                <c:pt idx="408">
                  <c:v>42205.821687627184</c:v>
                </c:pt>
                <c:pt idx="409">
                  <c:v>42205.821701643523</c:v>
                </c:pt>
                <c:pt idx="410">
                  <c:v>42205.821715532373</c:v>
                </c:pt>
                <c:pt idx="411">
                  <c:v>42205.821729548603</c:v>
                </c:pt>
                <c:pt idx="412">
                  <c:v>42205.821743483582</c:v>
                </c:pt>
                <c:pt idx="413">
                  <c:v>42205.821757766193</c:v>
                </c:pt>
                <c:pt idx="414">
                  <c:v>42205.821771724542</c:v>
                </c:pt>
                <c:pt idx="415">
                  <c:v>42205.821785902583</c:v>
                </c:pt>
                <c:pt idx="416">
                  <c:v>42205.821799699072</c:v>
                </c:pt>
                <c:pt idx="417">
                  <c:v>42205.821814791663</c:v>
                </c:pt>
                <c:pt idx="418">
                  <c:v>42205.821829629633</c:v>
                </c:pt>
                <c:pt idx="419">
                  <c:v>42205.821843518519</c:v>
                </c:pt>
                <c:pt idx="420">
                  <c:v>42205.821857546303</c:v>
                </c:pt>
                <c:pt idx="421">
                  <c:v>42205.821871412038</c:v>
                </c:pt>
                <c:pt idx="422">
                  <c:v>42205.821885243058</c:v>
                </c:pt>
                <c:pt idx="423">
                  <c:v>42205.821899537033</c:v>
                </c:pt>
                <c:pt idx="424">
                  <c:v>42205.821913900472</c:v>
                </c:pt>
                <c:pt idx="425">
                  <c:v>42205.821927835583</c:v>
                </c:pt>
                <c:pt idx="426">
                  <c:v>42205.821941597183</c:v>
                </c:pt>
                <c:pt idx="427">
                  <c:v>42205.821955624997</c:v>
                </c:pt>
                <c:pt idx="428">
                  <c:v>42205.82196976852</c:v>
                </c:pt>
                <c:pt idx="429">
                  <c:v>42205.821983714974</c:v>
                </c:pt>
                <c:pt idx="430">
                  <c:v>42205.822000023138</c:v>
                </c:pt>
                <c:pt idx="431">
                  <c:v>42205.822013518518</c:v>
                </c:pt>
                <c:pt idx="432">
                  <c:v>42205.822027534719</c:v>
                </c:pt>
                <c:pt idx="433">
                  <c:v>42205.822041307867</c:v>
                </c:pt>
                <c:pt idx="434">
                  <c:v>42205.822055115743</c:v>
                </c:pt>
                <c:pt idx="435">
                  <c:v>42205.82206903935</c:v>
                </c:pt>
                <c:pt idx="436">
                  <c:v>42205.822082858787</c:v>
                </c:pt>
                <c:pt idx="437">
                  <c:v>42205.822096585653</c:v>
                </c:pt>
                <c:pt idx="438">
                  <c:v>42205.822110428242</c:v>
                </c:pt>
                <c:pt idx="439">
                  <c:v>42205.822124351849</c:v>
                </c:pt>
                <c:pt idx="440">
                  <c:v>42205.822138194439</c:v>
                </c:pt>
                <c:pt idx="441">
                  <c:v>42205.822152048611</c:v>
                </c:pt>
                <c:pt idx="442">
                  <c:v>42205.822165740727</c:v>
                </c:pt>
                <c:pt idx="443">
                  <c:v>42205.822179733797</c:v>
                </c:pt>
                <c:pt idx="444">
                  <c:v>42205.822193437503</c:v>
                </c:pt>
                <c:pt idx="445">
                  <c:v>42205.822207418998</c:v>
                </c:pt>
                <c:pt idx="446">
                  <c:v>42205.822220868053</c:v>
                </c:pt>
                <c:pt idx="447">
                  <c:v>42205.822234733787</c:v>
                </c:pt>
                <c:pt idx="448">
                  <c:v>42205.82224858796</c:v>
                </c:pt>
                <c:pt idx="449">
                  <c:v>42205.822262546288</c:v>
                </c:pt>
                <c:pt idx="450">
                  <c:v>42205.822276493062</c:v>
                </c:pt>
                <c:pt idx="451">
                  <c:v>42205.822290127318</c:v>
                </c:pt>
                <c:pt idx="452">
                  <c:v>42205.822303877307</c:v>
                </c:pt>
                <c:pt idx="453">
                  <c:v>42205.822317962957</c:v>
                </c:pt>
                <c:pt idx="454">
                  <c:v>42205.82233166667</c:v>
                </c:pt>
                <c:pt idx="455">
                  <c:v>42205.822345590277</c:v>
                </c:pt>
                <c:pt idx="456">
                  <c:v>42205.822359212958</c:v>
                </c:pt>
                <c:pt idx="457">
                  <c:v>42205.822373020826</c:v>
                </c:pt>
                <c:pt idx="458">
                  <c:v>42205.822387002307</c:v>
                </c:pt>
                <c:pt idx="459">
                  <c:v>42205.822400821577</c:v>
                </c:pt>
                <c:pt idx="460">
                  <c:v>42205.822414710623</c:v>
                </c:pt>
                <c:pt idx="461">
                  <c:v>42205.822428217587</c:v>
                </c:pt>
                <c:pt idx="462">
                  <c:v>42205.822442407407</c:v>
                </c:pt>
                <c:pt idx="463">
                  <c:v>42205.822456435177</c:v>
                </c:pt>
                <c:pt idx="464">
                  <c:v>42205.822470335654</c:v>
                </c:pt>
                <c:pt idx="465">
                  <c:v>42205.822484201373</c:v>
                </c:pt>
                <c:pt idx="466">
                  <c:v>42205.822497743058</c:v>
                </c:pt>
                <c:pt idx="467">
                  <c:v>42205.822511620368</c:v>
                </c:pt>
                <c:pt idx="468">
                  <c:v>42205.8225303125</c:v>
                </c:pt>
                <c:pt idx="469">
                  <c:v>42205.822544039351</c:v>
                </c:pt>
                <c:pt idx="470">
                  <c:v>42205.822557962958</c:v>
                </c:pt>
                <c:pt idx="471">
                  <c:v>42205.822574444443</c:v>
                </c:pt>
                <c:pt idx="472">
                  <c:v>42205.822588263887</c:v>
                </c:pt>
                <c:pt idx="473">
                  <c:v>42205.822602141197</c:v>
                </c:pt>
                <c:pt idx="474">
                  <c:v>42205.822616689817</c:v>
                </c:pt>
                <c:pt idx="475">
                  <c:v>42205.822630509247</c:v>
                </c:pt>
                <c:pt idx="476">
                  <c:v>42205.822644432868</c:v>
                </c:pt>
                <c:pt idx="477">
                  <c:v>42205.82265809027</c:v>
                </c:pt>
                <c:pt idx="478">
                  <c:v>42205.822671932867</c:v>
                </c:pt>
                <c:pt idx="479">
                  <c:v>42205.822685462961</c:v>
                </c:pt>
                <c:pt idx="480">
                  <c:v>42205.822701782403</c:v>
                </c:pt>
                <c:pt idx="481">
                  <c:v>42205.822715648152</c:v>
                </c:pt>
                <c:pt idx="482">
                  <c:v>42205.822729502317</c:v>
                </c:pt>
                <c:pt idx="483">
                  <c:v>42205.822743530072</c:v>
                </c:pt>
                <c:pt idx="484">
                  <c:v>42205.822757581023</c:v>
                </c:pt>
                <c:pt idx="485">
                  <c:v>42205.822771527783</c:v>
                </c:pt>
                <c:pt idx="486">
                  <c:v>42205.822785474527</c:v>
                </c:pt>
                <c:pt idx="487">
                  <c:v>42205.822799085647</c:v>
                </c:pt>
                <c:pt idx="488">
                  <c:v>42205.822812939812</c:v>
                </c:pt>
                <c:pt idx="489">
                  <c:v>42205.822827060183</c:v>
                </c:pt>
                <c:pt idx="490">
                  <c:v>42205.822840937501</c:v>
                </c:pt>
                <c:pt idx="491">
                  <c:v>42205.822854895829</c:v>
                </c:pt>
                <c:pt idx="492">
                  <c:v>42205.82286847222</c:v>
                </c:pt>
                <c:pt idx="493">
                  <c:v>42205.822882361113</c:v>
                </c:pt>
                <c:pt idx="494">
                  <c:v>42205.822896562502</c:v>
                </c:pt>
                <c:pt idx="495">
                  <c:v>42205.822910439812</c:v>
                </c:pt>
                <c:pt idx="496">
                  <c:v>42205.822924108797</c:v>
                </c:pt>
                <c:pt idx="497">
                  <c:v>42205.822937488432</c:v>
                </c:pt>
                <c:pt idx="498">
                  <c:v>42205.822951203707</c:v>
                </c:pt>
                <c:pt idx="499">
                  <c:v>42205.822965162028</c:v>
                </c:pt>
                <c:pt idx="500">
                  <c:v>42205.822979201388</c:v>
                </c:pt>
                <c:pt idx="501">
                  <c:v>42205.822993287038</c:v>
                </c:pt>
                <c:pt idx="502">
                  <c:v>42205.823007002313</c:v>
                </c:pt>
                <c:pt idx="503">
                  <c:v>42205.823020868047</c:v>
                </c:pt>
                <c:pt idx="504">
                  <c:v>42205.823042465177</c:v>
                </c:pt>
                <c:pt idx="505">
                  <c:v>42205.823056145833</c:v>
                </c:pt>
                <c:pt idx="506">
                  <c:v>42205.823070069448</c:v>
                </c:pt>
                <c:pt idx="507">
                  <c:v>42205.823084097217</c:v>
                </c:pt>
                <c:pt idx="508">
                  <c:v>42205.823097916669</c:v>
                </c:pt>
                <c:pt idx="509">
                  <c:v>42205.823111782403</c:v>
                </c:pt>
                <c:pt idx="510">
                  <c:v>42205.823125659583</c:v>
                </c:pt>
                <c:pt idx="511">
                  <c:v>42205.823139560183</c:v>
                </c:pt>
                <c:pt idx="512">
                  <c:v>42205.823153564823</c:v>
                </c:pt>
                <c:pt idx="513">
                  <c:v>42205.823167534567</c:v>
                </c:pt>
                <c:pt idx="514">
                  <c:v>42205.823181435167</c:v>
                </c:pt>
                <c:pt idx="515">
                  <c:v>42205.823195358797</c:v>
                </c:pt>
                <c:pt idx="516">
                  <c:v>42205.823209224531</c:v>
                </c:pt>
                <c:pt idx="517">
                  <c:v>42205.823224872693</c:v>
                </c:pt>
                <c:pt idx="518">
                  <c:v>42205.823238657409</c:v>
                </c:pt>
                <c:pt idx="519">
                  <c:v>42205.823252719907</c:v>
                </c:pt>
                <c:pt idx="520">
                  <c:v>42205.823266631953</c:v>
                </c:pt>
                <c:pt idx="521">
                  <c:v>42205.823280451383</c:v>
                </c:pt>
                <c:pt idx="522">
                  <c:v>42205.823294444439</c:v>
                </c:pt>
                <c:pt idx="523">
                  <c:v>42205.823308009247</c:v>
                </c:pt>
                <c:pt idx="524">
                  <c:v>42205.823321898148</c:v>
                </c:pt>
                <c:pt idx="525">
                  <c:v>42205.8233358449</c:v>
                </c:pt>
                <c:pt idx="526">
                  <c:v>42205.823355775457</c:v>
                </c:pt>
                <c:pt idx="527">
                  <c:v>42205.823369456019</c:v>
                </c:pt>
                <c:pt idx="528">
                  <c:v>42205.823383402778</c:v>
                </c:pt>
                <c:pt idx="529">
                  <c:v>42205.823397372682</c:v>
                </c:pt>
                <c:pt idx="530">
                  <c:v>42205.823411238423</c:v>
                </c:pt>
                <c:pt idx="531">
                  <c:v>42205.823425138893</c:v>
                </c:pt>
                <c:pt idx="532">
                  <c:v>42205.823438993059</c:v>
                </c:pt>
                <c:pt idx="533">
                  <c:v>42205.823453252313</c:v>
                </c:pt>
                <c:pt idx="534">
                  <c:v>42205.82346709491</c:v>
                </c:pt>
                <c:pt idx="535">
                  <c:v>42205.823483506952</c:v>
                </c:pt>
                <c:pt idx="536">
                  <c:v>42205.82349732639</c:v>
                </c:pt>
                <c:pt idx="537">
                  <c:v>42205.823511238421</c:v>
                </c:pt>
                <c:pt idx="538">
                  <c:v>42205.823525428241</c:v>
                </c:pt>
                <c:pt idx="539">
                  <c:v>42205.823539305551</c:v>
                </c:pt>
                <c:pt idx="540">
                  <c:v>42205.823553506947</c:v>
                </c:pt>
                <c:pt idx="541">
                  <c:v>42205.823569976848</c:v>
                </c:pt>
                <c:pt idx="542">
                  <c:v>42205.823583773148</c:v>
                </c:pt>
                <c:pt idx="543">
                  <c:v>42205.82359792824</c:v>
                </c:pt>
                <c:pt idx="544">
                  <c:v>42205.82361234953</c:v>
                </c:pt>
                <c:pt idx="545">
                  <c:v>42205.823626469908</c:v>
                </c:pt>
                <c:pt idx="546">
                  <c:v>42205.823640347233</c:v>
                </c:pt>
                <c:pt idx="547">
                  <c:v>42205.823654375003</c:v>
                </c:pt>
                <c:pt idx="548">
                  <c:v>42205.823668287027</c:v>
                </c:pt>
                <c:pt idx="549">
                  <c:v>42205.823682534567</c:v>
                </c:pt>
                <c:pt idx="550">
                  <c:v>42205.823696446751</c:v>
                </c:pt>
                <c:pt idx="551">
                  <c:v>42205.823710324068</c:v>
                </c:pt>
                <c:pt idx="552">
                  <c:v>42205.823724247683</c:v>
                </c:pt>
                <c:pt idx="553">
                  <c:v>42205.823738206018</c:v>
                </c:pt>
                <c:pt idx="554">
                  <c:v>42205.823752291668</c:v>
                </c:pt>
                <c:pt idx="555">
                  <c:v>42205.823766226851</c:v>
                </c:pt>
                <c:pt idx="556">
                  <c:v>42205.823780150473</c:v>
                </c:pt>
                <c:pt idx="557">
                  <c:v>42205.82379372685</c:v>
                </c:pt>
                <c:pt idx="558">
                  <c:v>42205.823807615583</c:v>
                </c:pt>
                <c:pt idx="559">
                  <c:v>42205.823821689817</c:v>
                </c:pt>
                <c:pt idx="560">
                  <c:v>42205.823835543983</c:v>
                </c:pt>
                <c:pt idx="561">
                  <c:v>42205.823849594897</c:v>
                </c:pt>
                <c:pt idx="562">
                  <c:v>42205.823863113423</c:v>
                </c:pt>
                <c:pt idx="563">
                  <c:v>42205.823876956019</c:v>
                </c:pt>
                <c:pt idx="564">
                  <c:v>42205.823890717576</c:v>
                </c:pt>
                <c:pt idx="565">
                  <c:v>42205.823904652767</c:v>
                </c:pt>
                <c:pt idx="566">
                  <c:v>42205.823919282397</c:v>
                </c:pt>
                <c:pt idx="567">
                  <c:v>42205.823932893523</c:v>
                </c:pt>
                <c:pt idx="568">
                  <c:v>42205.823946875003</c:v>
                </c:pt>
                <c:pt idx="569">
                  <c:v>42205.823960752183</c:v>
                </c:pt>
                <c:pt idx="570">
                  <c:v>42205.82397474537</c:v>
                </c:pt>
                <c:pt idx="571">
                  <c:v>42205.823988935183</c:v>
                </c:pt>
                <c:pt idx="572">
                  <c:v>42205.824002719914</c:v>
                </c:pt>
                <c:pt idx="573">
                  <c:v>42205.824016631937</c:v>
                </c:pt>
                <c:pt idx="574">
                  <c:v>42205.824033124998</c:v>
                </c:pt>
                <c:pt idx="575">
                  <c:v>42205.824046712973</c:v>
                </c:pt>
                <c:pt idx="576">
                  <c:v>42205.824060648149</c:v>
                </c:pt>
                <c:pt idx="577">
                  <c:v>42205.824074270829</c:v>
                </c:pt>
                <c:pt idx="578">
                  <c:v>42205.824087928238</c:v>
                </c:pt>
                <c:pt idx="579">
                  <c:v>42205.824101574071</c:v>
                </c:pt>
                <c:pt idx="580">
                  <c:v>42205.824115300922</c:v>
                </c:pt>
                <c:pt idx="581">
                  <c:v>42205.824129224529</c:v>
                </c:pt>
                <c:pt idx="582">
                  <c:v>42205.824143055557</c:v>
                </c:pt>
                <c:pt idx="583">
                  <c:v>42205.824156840281</c:v>
                </c:pt>
                <c:pt idx="584">
                  <c:v>42205.824170798609</c:v>
                </c:pt>
                <c:pt idx="585">
                  <c:v>42205.824184571567</c:v>
                </c:pt>
                <c:pt idx="586">
                  <c:v>42205.824198506947</c:v>
                </c:pt>
                <c:pt idx="587">
                  <c:v>42205.824212245381</c:v>
                </c:pt>
                <c:pt idx="588">
                  <c:v>42205.824226249999</c:v>
                </c:pt>
                <c:pt idx="589">
                  <c:v>42205.824240173613</c:v>
                </c:pt>
                <c:pt idx="590">
                  <c:v>42205.824254108797</c:v>
                </c:pt>
                <c:pt idx="591">
                  <c:v>42205.824268032397</c:v>
                </c:pt>
                <c:pt idx="592">
                  <c:v>42205.82428184028</c:v>
                </c:pt>
                <c:pt idx="593">
                  <c:v>42205.824295740742</c:v>
                </c:pt>
                <c:pt idx="594">
                  <c:v>42205.82430984953</c:v>
                </c:pt>
                <c:pt idx="595">
                  <c:v>42205.824323703673</c:v>
                </c:pt>
                <c:pt idx="596">
                  <c:v>42205.824337847218</c:v>
                </c:pt>
                <c:pt idx="597">
                  <c:v>42205.824351759256</c:v>
                </c:pt>
                <c:pt idx="598">
                  <c:v>42205.82436564815</c:v>
                </c:pt>
                <c:pt idx="599">
                  <c:v>42205.824379560188</c:v>
                </c:pt>
                <c:pt idx="600">
                  <c:v>42205.824393449082</c:v>
                </c:pt>
                <c:pt idx="601">
                  <c:v>42205.824407337961</c:v>
                </c:pt>
                <c:pt idx="602">
                  <c:v>42205.824421226847</c:v>
                </c:pt>
                <c:pt idx="603">
                  <c:v>42205.824435335649</c:v>
                </c:pt>
                <c:pt idx="604">
                  <c:v>42205.824449513573</c:v>
                </c:pt>
                <c:pt idx="605">
                  <c:v>42205.824463344899</c:v>
                </c:pt>
                <c:pt idx="606">
                  <c:v>42205.824477349532</c:v>
                </c:pt>
                <c:pt idx="607">
                  <c:v>42205.824491018517</c:v>
                </c:pt>
                <c:pt idx="608">
                  <c:v>42205.824504756943</c:v>
                </c:pt>
                <c:pt idx="609">
                  <c:v>42205.824518877307</c:v>
                </c:pt>
                <c:pt idx="610">
                  <c:v>42205.824532476901</c:v>
                </c:pt>
                <c:pt idx="611">
                  <c:v>42205.824546493051</c:v>
                </c:pt>
                <c:pt idx="612">
                  <c:v>42205.824560208333</c:v>
                </c:pt>
                <c:pt idx="613">
                  <c:v>42205.8245742824</c:v>
                </c:pt>
                <c:pt idx="614">
                  <c:v>42205.824588148142</c:v>
                </c:pt>
                <c:pt idx="615">
                  <c:v>42205.824601782413</c:v>
                </c:pt>
                <c:pt idx="616">
                  <c:v>42205.824615787038</c:v>
                </c:pt>
                <c:pt idx="617">
                  <c:v>42205.824629618059</c:v>
                </c:pt>
                <c:pt idx="618">
                  <c:v>42205.824643495369</c:v>
                </c:pt>
                <c:pt idx="619">
                  <c:v>42205.824657893521</c:v>
                </c:pt>
                <c:pt idx="620">
                  <c:v>42205.824671400464</c:v>
                </c:pt>
                <c:pt idx="621">
                  <c:v>42205.824685347223</c:v>
                </c:pt>
                <c:pt idx="622">
                  <c:v>42205.824699097218</c:v>
                </c:pt>
                <c:pt idx="623">
                  <c:v>42205.824713182868</c:v>
                </c:pt>
                <c:pt idx="624">
                  <c:v>42205.824727222222</c:v>
                </c:pt>
                <c:pt idx="625">
                  <c:v>42205.824741076387</c:v>
                </c:pt>
                <c:pt idx="626">
                  <c:v>42205.824755069443</c:v>
                </c:pt>
                <c:pt idx="627">
                  <c:v>42205.824769027779</c:v>
                </c:pt>
                <c:pt idx="628">
                  <c:v>42205.824782916578</c:v>
                </c:pt>
                <c:pt idx="629">
                  <c:v>42205.824796840279</c:v>
                </c:pt>
                <c:pt idx="630">
                  <c:v>42205.824810844897</c:v>
                </c:pt>
                <c:pt idx="631">
                  <c:v>42205.824824861113</c:v>
                </c:pt>
                <c:pt idx="632">
                  <c:v>42205.824838819448</c:v>
                </c:pt>
                <c:pt idx="633">
                  <c:v>42205.824852673613</c:v>
                </c:pt>
                <c:pt idx="634">
                  <c:v>42205.824869039352</c:v>
                </c:pt>
                <c:pt idx="635">
                  <c:v>42205.824882951383</c:v>
                </c:pt>
                <c:pt idx="636">
                  <c:v>42205.824896944439</c:v>
                </c:pt>
                <c:pt idx="637">
                  <c:v>42205.824911145828</c:v>
                </c:pt>
                <c:pt idx="638">
                  <c:v>42205.824925057866</c:v>
                </c:pt>
                <c:pt idx="639">
                  <c:v>42205.82493909722</c:v>
                </c:pt>
                <c:pt idx="640">
                  <c:v>42205.824953124997</c:v>
                </c:pt>
                <c:pt idx="641">
                  <c:v>42205.824967060187</c:v>
                </c:pt>
                <c:pt idx="642">
                  <c:v>42205.824981180558</c:v>
                </c:pt>
                <c:pt idx="643">
                  <c:v>42205.824995138879</c:v>
                </c:pt>
                <c:pt idx="644">
                  <c:v>42205.825009143518</c:v>
                </c:pt>
                <c:pt idx="645">
                  <c:v>42205.825023645833</c:v>
                </c:pt>
                <c:pt idx="646">
                  <c:v>42205.825037685187</c:v>
                </c:pt>
                <c:pt idx="647">
                  <c:v>42205.825051608786</c:v>
                </c:pt>
                <c:pt idx="648">
                  <c:v>42205.825065393517</c:v>
                </c:pt>
                <c:pt idx="649">
                  <c:v>42205.825079317132</c:v>
                </c:pt>
                <c:pt idx="650">
                  <c:v>42205.82509337963</c:v>
                </c:pt>
                <c:pt idx="651">
                  <c:v>42205.825107164354</c:v>
                </c:pt>
                <c:pt idx="652">
                  <c:v>42205.825121168979</c:v>
                </c:pt>
                <c:pt idx="653">
                  <c:v>42205.825134988423</c:v>
                </c:pt>
                <c:pt idx="654">
                  <c:v>42205.825148854157</c:v>
                </c:pt>
                <c:pt idx="655">
                  <c:v>42205.825162499998</c:v>
                </c:pt>
                <c:pt idx="656">
                  <c:v>42205.825176365717</c:v>
                </c:pt>
                <c:pt idx="657">
                  <c:v>42205.825192824072</c:v>
                </c:pt>
                <c:pt idx="658">
                  <c:v>42205.825206469897</c:v>
                </c:pt>
                <c:pt idx="659">
                  <c:v>42205.825220243052</c:v>
                </c:pt>
                <c:pt idx="660">
                  <c:v>42205.825234143522</c:v>
                </c:pt>
                <c:pt idx="661">
                  <c:v>42205.82524810185</c:v>
                </c:pt>
                <c:pt idx="662">
                  <c:v>42205.825262002298</c:v>
                </c:pt>
                <c:pt idx="663">
                  <c:v>42205.825275717587</c:v>
                </c:pt>
                <c:pt idx="664">
                  <c:v>42205.825289791668</c:v>
                </c:pt>
                <c:pt idx="665">
                  <c:v>42205.825307511179</c:v>
                </c:pt>
                <c:pt idx="666">
                  <c:v>42205.825321087963</c:v>
                </c:pt>
                <c:pt idx="667">
                  <c:v>42205.825335289352</c:v>
                </c:pt>
                <c:pt idx="668">
                  <c:v>42205.825349282408</c:v>
                </c:pt>
                <c:pt idx="669">
                  <c:v>42205.825363159733</c:v>
                </c:pt>
                <c:pt idx="670">
                  <c:v>42205.825377048612</c:v>
                </c:pt>
                <c:pt idx="671">
                  <c:v>42205.825390648148</c:v>
                </c:pt>
                <c:pt idx="672">
                  <c:v>42205.825404479168</c:v>
                </c:pt>
                <c:pt idx="673">
                  <c:v>42205.825418171298</c:v>
                </c:pt>
                <c:pt idx="674">
                  <c:v>42205.825432164347</c:v>
                </c:pt>
                <c:pt idx="675">
                  <c:v>42205.825446053183</c:v>
                </c:pt>
                <c:pt idx="676">
                  <c:v>42205.825459594897</c:v>
                </c:pt>
                <c:pt idx="677">
                  <c:v>42205.825473483797</c:v>
                </c:pt>
                <c:pt idx="678">
                  <c:v>42205.825487256952</c:v>
                </c:pt>
                <c:pt idx="679">
                  <c:v>42205.825501319443</c:v>
                </c:pt>
                <c:pt idx="680">
                  <c:v>42205.825515208329</c:v>
                </c:pt>
                <c:pt idx="681">
                  <c:v>42205.825529016212</c:v>
                </c:pt>
                <c:pt idx="682">
                  <c:v>42205.82554302083</c:v>
                </c:pt>
                <c:pt idx="683">
                  <c:v>42205.825556620373</c:v>
                </c:pt>
                <c:pt idx="684">
                  <c:v>42205.825570706023</c:v>
                </c:pt>
                <c:pt idx="685">
                  <c:v>42205.825584548613</c:v>
                </c:pt>
                <c:pt idx="686">
                  <c:v>42205.82559842593</c:v>
                </c:pt>
                <c:pt idx="687">
                  <c:v>42205.825613425921</c:v>
                </c:pt>
                <c:pt idx="688">
                  <c:v>42205.825626608799</c:v>
                </c:pt>
                <c:pt idx="689">
                  <c:v>42205.825640543982</c:v>
                </c:pt>
                <c:pt idx="690">
                  <c:v>42205.825654363427</c:v>
                </c:pt>
                <c:pt idx="691">
                  <c:v>42205.825668287027</c:v>
                </c:pt>
                <c:pt idx="692">
                  <c:v>42205.825682673567</c:v>
                </c:pt>
                <c:pt idx="693">
                  <c:v>42205.825697094901</c:v>
                </c:pt>
                <c:pt idx="694">
                  <c:v>42205.825711238424</c:v>
                </c:pt>
                <c:pt idx="695">
                  <c:v>42205.825725254617</c:v>
                </c:pt>
                <c:pt idx="696">
                  <c:v>42205.825739189822</c:v>
                </c:pt>
                <c:pt idx="697">
                  <c:v>42205.82575546296</c:v>
                </c:pt>
                <c:pt idx="698">
                  <c:v>42205.825769479168</c:v>
                </c:pt>
                <c:pt idx="699">
                  <c:v>42205.825783564411</c:v>
                </c:pt>
                <c:pt idx="700">
                  <c:v>42205.825797557867</c:v>
                </c:pt>
                <c:pt idx="701">
                  <c:v>42205.825811585622</c:v>
                </c:pt>
                <c:pt idx="702">
                  <c:v>42205.825825497683</c:v>
                </c:pt>
                <c:pt idx="703">
                  <c:v>42205.825839351848</c:v>
                </c:pt>
                <c:pt idx="704">
                  <c:v>42205.825853206021</c:v>
                </c:pt>
                <c:pt idx="705">
                  <c:v>42205.82586719907</c:v>
                </c:pt>
                <c:pt idx="706">
                  <c:v>42205.825881493052</c:v>
                </c:pt>
                <c:pt idx="707">
                  <c:v>42205.825895497677</c:v>
                </c:pt>
                <c:pt idx="708">
                  <c:v>42205.825909826388</c:v>
                </c:pt>
                <c:pt idx="709">
                  <c:v>42205.825923819422</c:v>
                </c:pt>
                <c:pt idx="710">
                  <c:v>42205.825937743059</c:v>
                </c:pt>
                <c:pt idx="711">
                  <c:v>42205.825952002313</c:v>
                </c:pt>
                <c:pt idx="712">
                  <c:v>42205.825966087963</c:v>
                </c:pt>
                <c:pt idx="713">
                  <c:v>42205.825980023154</c:v>
                </c:pt>
                <c:pt idx="714">
                  <c:v>42205.825993692131</c:v>
                </c:pt>
                <c:pt idx="715">
                  <c:v>42205.826007627307</c:v>
                </c:pt>
                <c:pt idx="716">
                  <c:v>42205.826021643523</c:v>
                </c:pt>
                <c:pt idx="717">
                  <c:v>42205.826035543971</c:v>
                </c:pt>
                <c:pt idx="718">
                  <c:v>42205.826049583316</c:v>
                </c:pt>
                <c:pt idx="719">
                  <c:v>42205.826063217602</c:v>
                </c:pt>
                <c:pt idx="720">
                  <c:v>42205.826077256941</c:v>
                </c:pt>
                <c:pt idx="721">
                  <c:v>42205.826091168972</c:v>
                </c:pt>
                <c:pt idx="722">
                  <c:v>42205.826105023138</c:v>
                </c:pt>
                <c:pt idx="723">
                  <c:v>42205.826119201389</c:v>
                </c:pt>
                <c:pt idx="724">
                  <c:v>42205.826133252318</c:v>
                </c:pt>
                <c:pt idx="725">
                  <c:v>42205.826147141197</c:v>
                </c:pt>
                <c:pt idx="726">
                  <c:v>42205.826161041667</c:v>
                </c:pt>
                <c:pt idx="727">
                  <c:v>42205.826174930553</c:v>
                </c:pt>
                <c:pt idx="728">
                  <c:v>42205.826189085623</c:v>
                </c:pt>
                <c:pt idx="729">
                  <c:v>42205.826203206008</c:v>
                </c:pt>
                <c:pt idx="730">
                  <c:v>42205.82621712963</c:v>
                </c:pt>
                <c:pt idx="731">
                  <c:v>42205.826230914347</c:v>
                </c:pt>
                <c:pt idx="732">
                  <c:v>42205.826244780103</c:v>
                </c:pt>
                <c:pt idx="733">
                  <c:v>42205.826258715279</c:v>
                </c:pt>
                <c:pt idx="734">
                  <c:v>42205.82627258102</c:v>
                </c:pt>
                <c:pt idx="735">
                  <c:v>42205.826286620373</c:v>
                </c:pt>
                <c:pt idx="736">
                  <c:v>42205.826300636567</c:v>
                </c:pt>
                <c:pt idx="737">
                  <c:v>42205.82631467592</c:v>
                </c:pt>
                <c:pt idx="738">
                  <c:v>42205.82632847222</c:v>
                </c:pt>
                <c:pt idx="739">
                  <c:v>42205.826342118053</c:v>
                </c:pt>
                <c:pt idx="740">
                  <c:v>42205.826355868048</c:v>
                </c:pt>
                <c:pt idx="741">
                  <c:v>42205.826370069437</c:v>
                </c:pt>
                <c:pt idx="742">
                  <c:v>42205.826383796288</c:v>
                </c:pt>
                <c:pt idx="743">
                  <c:v>42205.826397743047</c:v>
                </c:pt>
                <c:pt idx="744">
                  <c:v>42205.826411296301</c:v>
                </c:pt>
                <c:pt idx="745">
                  <c:v>42205.826425520827</c:v>
                </c:pt>
                <c:pt idx="746">
                  <c:v>42205.826439317119</c:v>
                </c:pt>
                <c:pt idx="747">
                  <c:v>42205.826453298607</c:v>
                </c:pt>
                <c:pt idx="748">
                  <c:v>42205.826467199069</c:v>
                </c:pt>
                <c:pt idx="749">
                  <c:v>42205.826481053176</c:v>
                </c:pt>
                <c:pt idx="750">
                  <c:v>42205.826495000001</c:v>
                </c:pt>
                <c:pt idx="751">
                  <c:v>42205.826508958329</c:v>
                </c:pt>
                <c:pt idx="752">
                  <c:v>42205.826522928241</c:v>
                </c:pt>
                <c:pt idx="753">
                  <c:v>42205.826536875</c:v>
                </c:pt>
                <c:pt idx="754">
                  <c:v>42205.826550844897</c:v>
                </c:pt>
                <c:pt idx="755">
                  <c:v>42205.826564664349</c:v>
                </c:pt>
                <c:pt idx="756">
                  <c:v>42205.8265784838</c:v>
                </c:pt>
                <c:pt idx="757">
                  <c:v>42205.826592199082</c:v>
                </c:pt>
                <c:pt idx="758">
                  <c:v>42205.82660601852</c:v>
                </c:pt>
                <c:pt idx="759">
                  <c:v>42205.826619791667</c:v>
                </c:pt>
                <c:pt idx="760">
                  <c:v>42205.826633576398</c:v>
                </c:pt>
                <c:pt idx="761">
                  <c:v>42205.826647511567</c:v>
                </c:pt>
                <c:pt idx="762">
                  <c:v>42205.826661168983</c:v>
                </c:pt>
                <c:pt idx="763">
                  <c:v>42205.826674687502</c:v>
                </c:pt>
                <c:pt idx="764">
                  <c:v>42205.826688321758</c:v>
                </c:pt>
                <c:pt idx="765">
                  <c:v>42205.826702141203</c:v>
                </c:pt>
                <c:pt idx="766">
                  <c:v>42205.826716111107</c:v>
                </c:pt>
                <c:pt idx="767">
                  <c:v>42205.826729837972</c:v>
                </c:pt>
                <c:pt idx="768">
                  <c:v>42205.826743842597</c:v>
                </c:pt>
                <c:pt idx="769">
                  <c:v>42205.826757847222</c:v>
                </c:pt>
                <c:pt idx="770">
                  <c:v>42205.826771747677</c:v>
                </c:pt>
                <c:pt idx="771">
                  <c:v>42205.826785636571</c:v>
                </c:pt>
                <c:pt idx="772">
                  <c:v>42205.826799583323</c:v>
                </c:pt>
                <c:pt idx="773">
                  <c:v>42205.826813541673</c:v>
                </c:pt>
                <c:pt idx="774">
                  <c:v>42205.8268274074</c:v>
                </c:pt>
                <c:pt idx="775">
                  <c:v>42205.826841307869</c:v>
                </c:pt>
                <c:pt idx="776">
                  <c:v>42205.826855416657</c:v>
                </c:pt>
                <c:pt idx="777">
                  <c:v>42205.826869340272</c:v>
                </c:pt>
                <c:pt idx="778">
                  <c:v>42205.826883402769</c:v>
                </c:pt>
                <c:pt idx="779">
                  <c:v>42205.826897349601</c:v>
                </c:pt>
                <c:pt idx="780">
                  <c:v>42205.826911307871</c:v>
                </c:pt>
                <c:pt idx="781">
                  <c:v>42205.826927719907</c:v>
                </c:pt>
                <c:pt idx="782">
                  <c:v>42205.826941527783</c:v>
                </c:pt>
                <c:pt idx="783">
                  <c:v>42205.826955462959</c:v>
                </c:pt>
                <c:pt idx="784">
                  <c:v>42205.826969340269</c:v>
                </c:pt>
                <c:pt idx="785">
                  <c:v>42205.826982881947</c:v>
                </c:pt>
                <c:pt idx="786">
                  <c:v>42205.826996909716</c:v>
                </c:pt>
                <c:pt idx="787">
                  <c:v>42205.82701064815</c:v>
                </c:pt>
                <c:pt idx="788">
                  <c:v>42205.827024756953</c:v>
                </c:pt>
                <c:pt idx="789">
                  <c:v>42205.827038981479</c:v>
                </c:pt>
                <c:pt idx="790">
                  <c:v>42205.827053009263</c:v>
                </c:pt>
                <c:pt idx="791">
                  <c:v>42205.827066655103</c:v>
                </c:pt>
              </c:numCache>
            </c:numRef>
          </c:xVal>
          <c:yVal>
            <c:numRef>
              <c:f>Sheet6!$F$249:$F$1040</c:f>
              <c:numCache>
                <c:formatCode>General</c:formatCode>
                <c:ptCount val="792"/>
                <c:pt idx="0">
                  <c:v>55.19482421875</c:v>
                </c:pt>
                <c:pt idx="1">
                  <c:v>55.197265625</c:v>
                </c:pt>
                <c:pt idx="2">
                  <c:v>55.193847656249993</c:v>
                </c:pt>
                <c:pt idx="3">
                  <c:v>55.1875</c:v>
                </c:pt>
                <c:pt idx="4">
                  <c:v>55.2646484375</c:v>
                </c:pt>
                <c:pt idx="5">
                  <c:v>55.25830078125</c:v>
                </c:pt>
                <c:pt idx="6">
                  <c:v>55.16259765625</c:v>
                </c:pt>
                <c:pt idx="7">
                  <c:v>55.23291015625</c:v>
                </c:pt>
                <c:pt idx="8">
                  <c:v>55.1845703125</c:v>
                </c:pt>
                <c:pt idx="9">
                  <c:v>55.2197265625</c:v>
                </c:pt>
                <c:pt idx="10">
                  <c:v>55.179687499999993</c:v>
                </c:pt>
                <c:pt idx="11">
                  <c:v>55.17041015625</c:v>
                </c:pt>
                <c:pt idx="12">
                  <c:v>55.20849609375</c:v>
                </c:pt>
                <c:pt idx="13">
                  <c:v>55.13623046875</c:v>
                </c:pt>
                <c:pt idx="14">
                  <c:v>55.19775390625</c:v>
                </c:pt>
                <c:pt idx="15">
                  <c:v>55.197265625</c:v>
                </c:pt>
                <c:pt idx="16">
                  <c:v>55.20263671875</c:v>
                </c:pt>
                <c:pt idx="17">
                  <c:v>55.1875</c:v>
                </c:pt>
                <c:pt idx="18">
                  <c:v>55.1943359375</c:v>
                </c:pt>
                <c:pt idx="19">
                  <c:v>55.14501953125</c:v>
                </c:pt>
                <c:pt idx="20">
                  <c:v>55.18603515625</c:v>
                </c:pt>
                <c:pt idx="21">
                  <c:v>55.142578125</c:v>
                </c:pt>
                <c:pt idx="22">
                  <c:v>55.19091796875</c:v>
                </c:pt>
                <c:pt idx="23">
                  <c:v>55.1611328125</c:v>
                </c:pt>
                <c:pt idx="24">
                  <c:v>55.189941406249993</c:v>
                </c:pt>
                <c:pt idx="25">
                  <c:v>55.20947265625</c:v>
                </c:pt>
                <c:pt idx="26">
                  <c:v>55.18603515625</c:v>
                </c:pt>
                <c:pt idx="27">
                  <c:v>55.2255859375</c:v>
                </c:pt>
                <c:pt idx="28">
                  <c:v>55.18896484375</c:v>
                </c:pt>
                <c:pt idx="29">
                  <c:v>55.176269531249993</c:v>
                </c:pt>
                <c:pt idx="30">
                  <c:v>55.212890625</c:v>
                </c:pt>
                <c:pt idx="31">
                  <c:v>55.141601562499993</c:v>
                </c:pt>
                <c:pt idx="32">
                  <c:v>55.13623046875</c:v>
                </c:pt>
                <c:pt idx="33">
                  <c:v>55.177246093749993</c:v>
                </c:pt>
                <c:pt idx="34">
                  <c:v>55.114746093749993</c:v>
                </c:pt>
                <c:pt idx="35">
                  <c:v>55.191894531249993</c:v>
                </c:pt>
                <c:pt idx="36">
                  <c:v>55.161621093749993</c:v>
                </c:pt>
                <c:pt idx="37">
                  <c:v>55.1728515625</c:v>
                </c:pt>
                <c:pt idx="38">
                  <c:v>55.14013671875</c:v>
                </c:pt>
                <c:pt idx="39">
                  <c:v>55.2177734375</c:v>
                </c:pt>
                <c:pt idx="40">
                  <c:v>55.193847656249993</c:v>
                </c:pt>
                <c:pt idx="41">
                  <c:v>55.200683593749993</c:v>
                </c:pt>
                <c:pt idx="42">
                  <c:v>55.24169921875</c:v>
                </c:pt>
                <c:pt idx="43">
                  <c:v>55.176269531249993</c:v>
                </c:pt>
                <c:pt idx="44">
                  <c:v>55.2021484375</c:v>
                </c:pt>
                <c:pt idx="45">
                  <c:v>55.2021484375</c:v>
                </c:pt>
                <c:pt idx="46">
                  <c:v>55.181640625</c:v>
                </c:pt>
                <c:pt idx="47">
                  <c:v>55.1962890625</c:v>
                </c:pt>
                <c:pt idx="48">
                  <c:v>55.162109375</c:v>
                </c:pt>
                <c:pt idx="49">
                  <c:v>55.200683593749993</c:v>
                </c:pt>
                <c:pt idx="50">
                  <c:v>55.2177734375</c:v>
                </c:pt>
                <c:pt idx="51">
                  <c:v>55.17529296875</c:v>
                </c:pt>
                <c:pt idx="52">
                  <c:v>55.16552734375</c:v>
                </c:pt>
                <c:pt idx="53">
                  <c:v>55.22412109375</c:v>
                </c:pt>
                <c:pt idx="54">
                  <c:v>55.193847656249993</c:v>
                </c:pt>
                <c:pt idx="55">
                  <c:v>55.18310546875</c:v>
                </c:pt>
                <c:pt idx="56">
                  <c:v>55.201171875</c:v>
                </c:pt>
                <c:pt idx="57">
                  <c:v>55.208984375</c:v>
                </c:pt>
                <c:pt idx="58">
                  <c:v>55.17138671875</c:v>
                </c:pt>
                <c:pt idx="59">
                  <c:v>55.200683593749993</c:v>
                </c:pt>
                <c:pt idx="60">
                  <c:v>55.187988281249993</c:v>
                </c:pt>
                <c:pt idx="61">
                  <c:v>55.1962890625</c:v>
                </c:pt>
                <c:pt idx="62">
                  <c:v>55.201171875</c:v>
                </c:pt>
                <c:pt idx="63">
                  <c:v>55.21484375</c:v>
                </c:pt>
                <c:pt idx="64">
                  <c:v>55.191894531249993</c:v>
                </c:pt>
                <c:pt idx="65">
                  <c:v>55.19921875</c:v>
                </c:pt>
                <c:pt idx="66">
                  <c:v>55.21435546875</c:v>
                </c:pt>
                <c:pt idx="67">
                  <c:v>55.212890625</c:v>
                </c:pt>
                <c:pt idx="68">
                  <c:v>55.21044921875</c:v>
                </c:pt>
                <c:pt idx="69">
                  <c:v>55.189453125</c:v>
                </c:pt>
                <c:pt idx="70">
                  <c:v>55.2392578125</c:v>
                </c:pt>
                <c:pt idx="71">
                  <c:v>55.18115234375</c:v>
                </c:pt>
                <c:pt idx="72">
                  <c:v>55.16845703125</c:v>
                </c:pt>
                <c:pt idx="73">
                  <c:v>55.22705078125</c:v>
                </c:pt>
                <c:pt idx="74">
                  <c:v>55.22802734375</c:v>
                </c:pt>
                <c:pt idx="75">
                  <c:v>55.166015625</c:v>
                </c:pt>
                <c:pt idx="76">
                  <c:v>55.22998046875</c:v>
                </c:pt>
                <c:pt idx="77">
                  <c:v>55.169921875</c:v>
                </c:pt>
                <c:pt idx="78">
                  <c:v>55.2294921875</c:v>
                </c:pt>
                <c:pt idx="79">
                  <c:v>55.197265625</c:v>
                </c:pt>
                <c:pt idx="80">
                  <c:v>55.151367187499993</c:v>
                </c:pt>
                <c:pt idx="81">
                  <c:v>55.22802734375</c:v>
                </c:pt>
                <c:pt idx="82">
                  <c:v>55.1962890625</c:v>
                </c:pt>
                <c:pt idx="83">
                  <c:v>54.8798828125</c:v>
                </c:pt>
                <c:pt idx="84">
                  <c:v>54.67333984375</c:v>
                </c:pt>
                <c:pt idx="85">
                  <c:v>54.73291015625</c:v>
                </c:pt>
                <c:pt idx="86">
                  <c:v>54.669921875</c:v>
                </c:pt>
                <c:pt idx="87">
                  <c:v>54.71630859375</c:v>
                </c:pt>
                <c:pt idx="88">
                  <c:v>54.7353515625</c:v>
                </c:pt>
                <c:pt idx="89">
                  <c:v>54.7373046875</c:v>
                </c:pt>
                <c:pt idx="90">
                  <c:v>54.750488281249993</c:v>
                </c:pt>
                <c:pt idx="91">
                  <c:v>54.69091796875</c:v>
                </c:pt>
                <c:pt idx="92">
                  <c:v>54.73779296875</c:v>
                </c:pt>
                <c:pt idx="93">
                  <c:v>54.74609375</c:v>
                </c:pt>
                <c:pt idx="94">
                  <c:v>54.716796875</c:v>
                </c:pt>
                <c:pt idx="95">
                  <c:v>54.71875</c:v>
                </c:pt>
                <c:pt idx="96">
                  <c:v>54.69970703125</c:v>
                </c:pt>
                <c:pt idx="97">
                  <c:v>54.68896484375</c:v>
                </c:pt>
                <c:pt idx="98">
                  <c:v>54.7236328125</c:v>
                </c:pt>
                <c:pt idx="99">
                  <c:v>54.6640625</c:v>
                </c:pt>
                <c:pt idx="100">
                  <c:v>54.71435546875</c:v>
                </c:pt>
                <c:pt idx="101">
                  <c:v>54.751464843749993</c:v>
                </c:pt>
                <c:pt idx="102">
                  <c:v>54.658691406249993</c:v>
                </c:pt>
                <c:pt idx="103">
                  <c:v>54.7353515625</c:v>
                </c:pt>
                <c:pt idx="104">
                  <c:v>54.69921875</c:v>
                </c:pt>
                <c:pt idx="105">
                  <c:v>54.77001953125</c:v>
                </c:pt>
                <c:pt idx="106">
                  <c:v>54.7626953125</c:v>
                </c:pt>
                <c:pt idx="107">
                  <c:v>54.6884765625</c:v>
                </c:pt>
                <c:pt idx="108">
                  <c:v>54.74658203125</c:v>
                </c:pt>
                <c:pt idx="109">
                  <c:v>54.69677734375</c:v>
                </c:pt>
                <c:pt idx="110">
                  <c:v>54.7548828125</c:v>
                </c:pt>
                <c:pt idx="111">
                  <c:v>54.72802734375</c:v>
                </c:pt>
                <c:pt idx="112">
                  <c:v>54.6923828125</c:v>
                </c:pt>
                <c:pt idx="113">
                  <c:v>54.75390625</c:v>
                </c:pt>
                <c:pt idx="114">
                  <c:v>54.72265625</c:v>
                </c:pt>
                <c:pt idx="115">
                  <c:v>54.117187499999993</c:v>
                </c:pt>
                <c:pt idx="116">
                  <c:v>54.06591796875</c:v>
                </c:pt>
                <c:pt idx="117">
                  <c:v>54.15771484375</c:v>
                </c:pt>
                <c:pt idx="118">
                  <c:v>54.09912109375</c:v>
                </c:pt>
                <c:pt idx="119">
                  <c:v>54.0791015625</c:v>
                </c:pt>
                <c:pt idx="120">
                  <c:v>54.14404296875</c:v>
                </c:pt>
                <c:pt idx="121">
                  <c:v>54.08984375</c:v>
                </c:pt>
                <c:pt idx="122">
                  <c:v>54.15234375</c:v>
                </c:pt>
                <c:pt idx="123">
                  <c:v>54.11083984375</c:v>
                </c:pt>
                <c:pt idx="124">
                  <c:v>54.08251953125</c:v>
                </c:pt>
                <c:pt idx="125">
                  <c:v>54.15283203125</c:v>
                </c:pt>
                <c:pt idx="126">
                  <c:v>54.09814453125</c:v>
                </c:pt>
                <c:pt idx="127">
                  <c:v>54.13427734375</c:v>
                </c:pt>
                <c:pt idx="128">
                  <c:v>54.1240234375</c:v>
                </c:pt>
                <c:pt idx="129">
                  <c:v>54.09765625</c:v>
                </c:pt>
                <c:pt idx="130">
                  <c:v>54.1845703125</c:v>
                </c:pt>
                <c:pt idx="131">
                  <c:v>54.042480468749993</c:v>
                </c:pt>
                <c:pt idx="132">
                  <c:v>53.990234375</c:v>
                </c:pt>
                <c:pt idx="133">
                  <c:v>53.942871093749993</c:v>
                </c:pt>
                <c:pt idx="134">
                  <c:v>53.944824218749993</c:v>
                </c:pt>
                <c:pt idx="135">
                  <c:v>53.931640625</c:v>
                </c:pt>
                <c:pt idx="136">
                  <c:v>53.9677734375</c:v>
                </c:pt>
                <c:pt idx="137">
                  <c:v>54.03955078125</c:v>
                </c:pt>
                <c:pt idx="138">
                  <c:v>53.9619140625</c:v>
                </c:pt>
                <c:pt idx="139">
                  <c:v>54.02001953125</c:v>
                </c:pt>
                <c:pt idx="140">
                  <c:v>54.02734375</c:v>
                </c:pt>
                <c:pt idx="141">
                  <c:v>53.9755859375</c:v>
                </c:pt>
                <c:pt idx="142">
                  <c:v>54.025390625</c:v>
                </c:pt>
                <c:pt idx="143">
                  <c:v>53.949707031249993</c:v>
                </c:pt>
                <c:pt idx="144">
                  <c:v>54.033203125</c:v>
                </c:pt>
                <c:pt idx="145">
                  <c:v>53.451171875</c:v>
                </c:pt>
                <c:pt idx="146">
                  <c:v>53.509765625</c:v>
                </c:pt>
                <c:pt idx="147">
                  <c:v>53.474609375</c:v>
                </c:pt>
                <c:pt idx="148">
                  <c:v>53.483886718749993</c:v>
                </c:pt>
                <c:pt idx="149">
                  <c:v>53.43310546875</c:v>
                </c:pt>
                <c:pt idx="150">
                  <c:v>53.4609375</c:v>
                </c:pt>
                <c:pt idx="151">
                  <c:v>53.44921875</c:v>
                </c:pt>
                <c:pt idx="152">
                  <c:v>53.4482421875</c:v>
                </c:pt>
                <c:pt idx="153">
                  <c:v>53.5048828125</c:v>
                </c:pt>
                <c:pt idx="154">
                  <c:v>53.478515625</c:v>
                </c:pt>
                <c:pt idx="155">
                  <c:v>53.475097656249993</c:v>
                </c:pt>
                <c:pt idx="156">
                  <c:v>53.513671875</c:v>
                </c:pt>
                <c:pt idx="157">
                  <c:v>53.453613281249993</c:v>
                </c:pt>
                <c:pt idx="158">
                  <c:v>53.4609375</c:v>
                </c:pt>
                <c:pt idx="159">
                  <c:v>53.50927734375</c:v>
                </c:pt>
                <c:pt idx="160">
                  <c:v>53.42578125</c:v>
                </c:pt>
                <c:pt idx="161">
                  <c:v>53.454589843749993</c:v>
                </c:pt>
                <c:pt idx="162">
                  <c:v>53.4453125</c:v>
                </c:pt>
                <c:pt idx="163">
                  <c:v>53.52685546875</c:v>
                </c:pt>
                <c:pt idx="164">
                  <c:v>53.5009765625</c:v>
                </c:pt>
                <c:pt idx="165">
                  <c:v>53.443847656249453</c:v>
                </c:pt>
                <c:pt idx="166">
                  <c:v>53.49267578125</c:v>
                </c:pt>
                <c:pt idx="167">
                  <c:v>53.42578125</c:v>
                </c:pt>
                <c:pt idx="168">
                  <c:v>53.4580078125</c:v>
                </c:pt>
                <c:pt idx="169">
                  <c:v>53.47265625</c:v>
                </c:pt>
                <c:pt idx="170">
                  <c:v>53.4697265625</c:v>
                </c:pt>
                <c:pt idx="171">
                  <c:v>53.482421875</c:v>
                </c:pt>
                <c:pt idx="172">
                  <c:v>53.4423828125</c:v>
                </c:pt>
                <c:pt idx="173">
                  <c:v>53.47607421875</c:v>
                </c:pt>
                <c:pt idx="174">
                  <c:v>53.454589843749993</c:v>
                </c:pt>
                <c:pt idx="175">
                  <c:v>53.412597656249993</c:v>
                </c:pt>
                <c:pt idx="176">
                  <c:v>52.846191406249993</c:v>
                </c:pt>
                <c:pt idx="177">
                  <c:v>52.68359375</c:v>
                </c:pt>
                <c:pt idx="178">
                  <c:v>52.68359375</c:v>
                </c:pt>
                <c:pt idx="179">
                  <c:v>52.67822265625</c:v>
                </c:pt>
                <c:pt idx="180">
                  <c:v>52.6669921875</c:v>
                </c:pt>
                <c:pt idx="181">
                  <c:v>52.697265625</c:v>
                </c:pt>
                <c:pt idx="182">
                  <c:v>52.657226562499993</c:v>
                </c:pt>
                <c:pt idx="183">
                  <c:v>52.6669921875</c:v>
                </c:pt>
                <c:pt idx="184">
                  <c:v>52.637207031249993</c:v>
                </c:pt>
                <c:pt idx="185">
                  <c:v>52.65234375</c:v>
                </c:pt>
                <c:pt idx="186">
                  <c:v>52.6162109375</c:v>
                </c:pt>
                <c:pt idx="187">
                  <c:v>52.64404296875</c:v>
                </c:pt>
                <c:pt idx="188">
                  <c:v>52.66552734375</c:v>
                </c:pt>
                <c:pt idx="189">
                  <c:v>52.62890625</c:v>
                </c:pt>
                <c:pt idx="190">
                  <c:v>52.68212890625</c:v>
                </c:pt>
                <c:pt idx="191">
                  <c:v>52.67431640625</c:v>
                </c:pt>
                <c:pt idx="192">
                  <c:v>52.6474609375</c:v>
                </c:pt>
                <c:pt idx="193">
                  <c:v>52.6298828125</c:v>
                </c:pt>
                <c:pt idx="194">
                  <c:v>52.64990234375</c:v>
                </c:pt>
                <c:pt idx="195">
                  <c:v>52.65771484375</c:v>
                </c:pt>
                <c:pt idx="196">
                  <c:v>52.654785156249993</c:v>
                </c:pt>
                <c:pt idx="197">
                  <c:v>52.65625</c:v>
                </c:pt>
                <c:pt idx="198">
                  <c:v>52.6455078125</c:v>
                </c:pt>
                <c:pt idx="199">
                  <c:v>52.64794921875</c:v>
                </c:pt>
                <c:pt idx="200">
                  <c:v>52.66455078125</c:v>
                </c:pt>
                <c:pt idx="201">
                  <c:v>52.654785156249993</c:v>
                </c:pt>
                <c:pt idx="202">
                  <c:v>52.65283203125</c:v>
                </c:pt>
                <c:pt idx="203">
                  <c:v>52.641601562499993</c:v>
                </c:pt>
                <c:pt idx="204">
                  <c:v>52.64794921875</c:v>
                </c:pt>
                <c:pt idx="205">
                  <c:v>52.66845703125</c:v>
                </c:pt>
                <c:pt idx="206">
                  <c:v>52.69482421875</c:v>
                </c:pt>
                <c:pt idx="207">
                  <c:v>52.69921875</c:v>
                </c:pt>
                <c:pt idx="208">
                  <c:v>52.6923828125</c:v>
                </c:pt>
                <c:pt idx="209">
                  <c:v>52.6591796875</c:v>
                </c:pt>
                <c:pt idx="210">
                  <c:v>52.676269531249993</c:v>
                </c:pt>
                <c:pt idx="211">
                  <c:v>52.7275390625</c:v>
                </c:pt>
                <c:pt idx="212">
                  <c:v>52.6708984375</c:v>
                </c:pt>
                <c:pt idx="213">
                  <c:v>52.63623046875</c:v>
                </c:pt>
                <c:pt idx="214">
                  <c:v>52.658691406249993</c:v>
                </c:pt>
                <c:pt idx="215">
                  <c:v>52.65625</c:v>
                </c:pt>
                <c:pt idx="216">
                  <c:v>52.65625</c:v>
                </c:pt>
                <c:pt idx="217">
                  <c:v>52.6376953125</c:v>
                </c:pt>
                <c:pt idx="218">
                  <c:v>52.7626953125</c:v>
                </c:pt>
                <c:pt idx="219">
                  <c:v>52.387207031249453</c:v>
                </c:pt>
                <c:pt idx="220">
                  <c:v>52.208984375</c:v>
                </c:pt>
                <c:pt idx="221">
                  <c:v>52.23291015625</c:v>
                </c:pt>
                <c:pt idx="222">
                  <c:v>52.18896484375</c:v>
                </c:pt>
                <c:pt idx="223">
                  <c:v>52.21484375</c:v>
                </c:pt>
                <c:pt idx="224">
                  <c:v>52.1533203125</c:v>
                </c:pt>
                <c:pt idx="225">
                  <c:v>52.151367187499993</c:v>
                </c:pt>
                <c:pt idx="226">
                  <c:v>52.22314453125</c:v>
                </c:pt>
                <c:pt idx="227">
                  <c:v>52.20263671875</c:v>
                </c:pt>
                <c:pt idx="228">
                  <c:v>52.191894531249993</c:v>
                </c:pt>
                <c:pt idx="229">
                  <c:v>52.17431640625</c:v>
                </c:pt>
                <c:pt idx="230">
                  <c:v>52.16015625</c:v>
                </c:pt>
                <c:pt idx="231">
                  <c:v>52.2255859375</c:v>
                </c:pt>
                <c:pt idx="232">
                  <c:v>52.16015625</c:v>
                </c:pt>
                <c:pt idx="233">
                  <c:v>52.1767578125</c:v>
                </c:pt>
                <c:pt idx="234">
                  <c:v>52.161621093749993</c:v>
                </c:pt>
                <c:pt idx="235">
                  <c:v>52.18115234375</c:v>
                </c:pt>
                <c:pt idx="236">
                  <c:v>52.220703125</c:v>
                </c:pt>
                <c:pt idx="237">
                  <c:v>52.1875</c:v>
                </c:pt>
                <c:pt idx="238">
                  <c:v>52.20849609375</c:v>
                </c:pt>
                <c:pt idx="239">
                  <c:v>52.151855468749993</c:v>
                </c:pt>
                <c:pt idx="240">
                  <c:v>52.16259765625</c:v>
                </c:pt>
                <c:pt idx="241">
                  <c:v>52.203125</c:v>
                </c:pt>
                <c:pt idx="242">
                  <c:v>52.1826171875</c:v>
                </c:pt>
                <c:pt idx="243">
                  <c:v>52.220703125</c:v>
                </c:pt>
                <c:pt idx="244">
                  <c:v>52.19921875</c:v>
                </c:pt>
                <c:pt idx="245">
                  <c:v>52.179687499999993</c:v>
                </c:pt>
                <c:pt idx="246">
                  <c:v>52.20654296875</c:v>
                </c:pt>
                <c:pt idx="247">
                  <c:v>52.1953125</c:v>
                </c:pt>
                <c:pt idx="248">
                  <c:v>52.23681640625</c:v>
                </c:pt>
                <c:pt idx="249">
                  <c:v>52.197265625</c:v>
                </c:pt>
                <c:pt idx="250">
                  <c:v>52.1552734375</c:v>
                </c:pt>
                <c:pt idx="251">
                  <c:v>52.24365234375</c:v>
                </c:pt>
                <c:pt idx="252">
                  <c:v>52.187988281249993</c:v>
                </c:pt>
                <c:pt idx="253">
                  <c:v>52.213867187499993</c:v>
                </c:pt>
                <c:pt idx="254">
                  <c:v>51.609863281249993</c:v>
                </c:pt>
                <c:pt idx="255">
                  <c:v>51.61669921875</c:v>
                </c:pt>
                <c:pt idx="256">
                  <c:v>51.6298828125</c:v>
                </c:pt>
                <c:pt idx="257">
                  <c:v>51.634765625</c:v>
                </c:pt>
                <c:pt idx="258">
                  <c:v>51.604980468749993</c:v>
                </c:pt>
                <c:pt idx="259">
                  <c:v>51.627441406249993</c:v>
                </c:pt>
                <c:pt idx="260">
                  <c:v>51.623046875</c:v>
                </c:pt>
                <c:pt idx="261">
                  <c:v>51.61669921875</c:v>
                </c:pt>
                <c:pt idx="262">
                  <c:v>51.64501953125</c:v>
                </c:pt>
                <c:pt idx="263">
                  <c:v>51.55615234375</c:v>
                </c:pt>
                <c:pt idx="264">
                  <c:v>51.6044921875</c:v>
                </c:pt>
                <c:pt idx="265">
                  <c:v>51.6337890625</c:v>
                </c:pt>
                <c:pt idx="266">
                  <c:v>51.584472656249993</c:v>
                </c:pt>
                <c:pt idx="267">
                  <c:v>51.62353515625</c:v>
                </c:pt>
                <c:pt idx="268">
                  <c:v>51.59326171875</c:v>
                </c:pt>
                <c:pt idx="269">
                  <c:v>51.604980468749993</c:v>
                </c:pt>
                <c:pt idx="270">
                  <c:v>51.603515625</c:v>
                </c:pt>
                <c:pt idx="271">
                  <c:v>51.5634765625</c:v>
                </c:pt>
                <c:pt idx="272">
                  <c:v>51.60205078125</c:v>
                </c:pt>
                <c:pt idx="273">
                  <c:v>51.57177734375</c:v>
                </c:pt>
                <c:pt idx="274">
                  <c:v>51.63623046875</c:v>
                </c:pt>
                <c:pt idx="275">
                  <c:v>51.654296875</c:v>
                </c:pt>
                <c:pt idx="276">
                  <c:v>51.588867187499993</c:v>
                </c:pt>
                <c:pt idx="277">
                  <c:v>51.60107421875</c:v>
                </c:pt>
                <c:pt idx="278">
                  <c:v>51.535644531249993</c:v>
                </c:pt>
                <c:pt idx="279">
                  <c:v>51.6005859375</c:v>
                </c:pt>
                <c:pt idx="280">
                  <c:v>51.57373046875</c:v>
                </c:pt>
                <c:pt idx="281">
                  <c:v>51.544921875</c:v>
                </c:pt>
                <c:pt idx="282">
                  <c:v>51.580566406249993</c:v>
                </c:pt>
                <c:pt idx="283">
                  <c:v>51.560546875</c:v>
                </c:pt>
                <c:pt idx="284">
                  <c:v>51.59912109375</c:v>
                </c:pt>
                <c:pt idx="285">
                  <c:v>51.587890625</c:v>
                </c:pt>
                <c:pt idx="286">
                  <c:v>51.55517578125</c:v>
                </c:pt>
                <c:pt idx="287">
                  <c:v>51.603515625</c:v>
                </c:pt>
                <c:pt idx="288">
                  <c:v>51.5595703125</c:v>
                </c:pt>
                <c:pt idx="289">
                  <c:v>51.6435546875</c:v>
                </c:pt>
                <c:pt idx="290">
                  <c:v>51.459472656249993</c:v>
                </c:pt>
                <c:pt idx="291">
                  <c:v>51.434082031249993</c:v>
                </c:pt>
                <c:pt idx="292">
                  <c:v>51.441894531249453</c:v>
                </c:pt>
                <c:pt idx="293">
                  <c:v>51.440429687499993</c:v>
                </c:pt>
                <c:pt idx="294">
                  <c:v>51.455566406249993</c:v>
                </c:pt>
                <c:pt idx="295">
                  <c:v>51.426269531249993</c:v>
                </c:pt>
                <c:pt idx="296">
                  <c:v>51.43212890625</c:v>
                </c:pt>
                <c:pt idx="297">
                  <c:v>51.477050781249993</c:v>
                </c:pt>
                <c:pt idx="298">
                  <c:v>51.43603515625</c:v>
                </c:pt>
                <c:pt idx="299">
                  <c:v>51.47802734375</c:v>
                </c:pt>
                <c:pt idx="300">
                  <c:v>51.427246093749993</c:v>
                </c:pt>
                <c:pt idx="301">
                  <c:v>51.4169921875</c:v>
                </c:pt>
                <c:pt idx="302">
                  <c:v>51.47021484375</c:v>
                </c:pt>
                <c:pt idx="303">
                  <c:v>51.477050781249993</c:v>
                </c:pt>
                <c:pt idx="304">
                  <c:v>51.44091796875</c:v>
                </c:pt>
                <c:pt idx="305">
                  <c:v>51.44140625</c:v>
                </c:pt>
                <c:pt idx="306">
                  <c:v>51.4228515625</c:v>
                </c:pt>
                <c:pt idx="307">
                  <c:v>51.40087890625</c:v>
                </c:pt>
                <c:pt idx="308">
                  <c:v>51.054687499999453</c:v>
                </c:pt>
                <c:pt idx="309">
                  <c:v>50.80029296875</c:v>
                </c:pt>
                <c:pt idx="310">
                  <c:v>50.734863281249993</c:v>
                </c:pt>
                <c:pt idx="311">
                  <c:v>50.69775390625</c:v>
                </c:pt>
                <c:pt idx="312">
                  <c:v>50.7109375</c:v>
                </c:pt>
                <c:pt idx="313">
                  <c:v>50.7490234375</c:v>
                </c:pt>
                <c:pt idx="314">
                  <c:v>50.728515625</c:v>
                </c:pt>
                <c:pt idx="315">
                  <c:v>50.734375</c:v>
                </c:pt>
                <c:pt idx="316">
                  <c:v>50.71435546875</c:v>
                </c:pt>
                <c:pt idx="317">
                  <c:v>50.7177734375</c:v>
                </c:pt>
                <c:pt idx="318">
                  <c:v>50.72412109375</c:v>
                </c:pt>
                <c:pt idx="319">
                  <c:v>50.74658203125</c:v>
                </c:pt>
                <c:pt idx="320">
                  <c:v>50.70263671875</c:v>
                </c:pt>
                <c:pt idx="321">
                  <c:v>50.76953125</c:v>
                </c:pt>
                <c:pt idx="322">
                  <c:v>50.74853515625</c:v>
                </c:pt>
                <c:pt idx="323">
                  <c:v>50.7919921875</c:v>
                </c:pt>
                <c:pt idx="324">
                  <c:v>50.73779296875</c:v>
                </c:pt>
                <c:pt idx="325">
                  <c:v>50.76171875</c:v>
                </c:pt>
                <c:pt idx="326">
                  <c:v>50.744140625</c:v>
                </c:pt>
                <c:pt idx="327">
                  <c:v>50.6962890625</c:v>
                </c:pt>
                <c:pt idx="328">
                  <c:v>50.752441406249993</c:v>
                </c:pt>
                <c:pt idx="329">
                  <c:v>50.716796875</c:v>
                </c:pt>
                <c:pt idx="330">
                  <c:v>50.71923828125</c:v>
                </c:pt>
                <c:pt idx="331">
                  <c:v>50.7578125</c:v>
                </c:pt>
                <c:pt idx="332">
                  <c:v>50.72265625</c:v>
                </c:pt>
                <c:pt idx="333">
                  <c:v>50.77294921875</c:v>
                </c:pt>
                <c:pt idx="334">
                  <c:v>50.72802734375</c:v>
                </c:pt>
                <c:pt idx="335">
                  <c:v>50.7490234375</c:v>
                </c:pt>
                <c:pt idx="336">
                  <c:v>50.756347656249993</c:v>
                </c:pt>
                <c:pt idx="337">
                  <c:v>50.7041015625</c:v>
                </c:pt>
                <c:pt idx="338">
                  <c:v>50.73291015625</c:v>
                </c:pt>
                <c:pt idx="339">
                  <c:v>50.73388671875</c:v>
                </c:pt>
                <c:pt idx="340">
                  <c:v>50.72802734375</c:v>
                </c:pt>
                <c:pt idx="341">
                  <c:v>50.73095703125</c:v>
                </c:pt>
                <c:pt idx="342">
                  <c:v>50.71826171875</c:v>
                </c:pt>
                <c:pt idx="343">
                  <c:v>50.7919921875</c:v>
                </c:pt>
                <c:pt idx="344">
                  <c:v>50.69287109375</c:v>
                </c:pt>
                <c:pt idx="345">
                  <c:v>50.73681640625</c:v>
                </c:pt>
                <c:pt idx="346">
                  <c:v>50.716796875</c:v>
                </c:pt>
                <c:pt idx="347">
                  <c:v>50.767578125</c:v>
                </c:pt>
                <c:pt idx="348">
                  <c:v>50.74560546875</c:v>
                </c:pt>
                <c:pt idx="349">
                  <c:v>50.73681640625</c:v>
                </c:pt>
                <c:pt idx="350">
                  <c:v>50.724609375</c:v>
                </c:pt>
                <c:pt idx="351">
                  <c:v>50.74072265625</c:v>
                </c:pt>
                <c:pt idx="352">
                  <c:v>50.71875</c:v>
                </c:pt>
                <c:pt idx="353">
                  <c:v>50.754394531249993</c:v>
                </c:pt>
                <c:pt idx="354">
                  <c:v>50.22607421875</c:v>
                </c:pt>
                <c:pt idx="355">
                  <c:v>50.21875</c:v>
                </c:pt>
                <c:pt idx="356">
                  <c:v>50.2265625</c:v>
                </c:pt>
                <c:pt idx="357">
                  <c:v>50.187988281249993</c:v>
                </c:pt>
                <c:pt idx="358">
                  <c:v>50.19580078125</c:v>
                </c:pt>
                <c:pt idx="359">
                  <c:v>50.19775390625</c:v>
                </c:pt>
                <c:pt idx="360">
                  <c:v>50.23828125</c:v>
                </c:pt>
                <c:pt idx="361">
                  <c:v>50.22412109375</c:v>
                </c:pt>
                <c:pt idx="362">
                  <c:v>50.211425781249993</c:v>
                </c:pt>
                <c:pt idx="363">
                  <c:v>50.2470703125</c:v>
                </c:pt>
                <c:pt idx="364">
                  <c:v>50.20361328125</c:v>
                </c:pt>
                <c:pt idx="365">
                  <c:v>50.21044921875</c:v>
                </c:pt>
                <c:pt idx="366">
                  <c:v>50.224609375</c:v>
                </c:pt>
                <c:pt idx="367">
                  <c:v>50.19677734375</c:v>
                </c:pt>
                <c:pt idx="368">
                  <c:v>50.20751953125</c:v>
                </c:pt>
                <c:pt idx="369">
                  <c:v>50.2470703125</c:v>
                </c:pt>
                <c:pt idx="370">
                  <c:v>50.21630859375</c:v>
                </c:pt>
                <c:pt idx="371">
                  <c:v>50.19775390625</c:v>
                </c:pt>
                <c:pt idx="372">
                  <c:v>50.16796875</c:v>
                </c:pt>
                <c:pt idx="373">
                  <c:v>50.232421875</c:v>
                </c:pt>
                <c:pt idx="374">
                  <c:v>50.2451171875</c:v>
                </c:pt>
                <c:pt idx="375">
                  <c:v>50.21875</c:v>
                </c:pt>
                <c:pt idx="376">
                  <c:v>50.22021484375</c:v>
                </c:pt>
                <c:pt idx="377">
                  <c:v>50.23193359375</c:v>
                </c:pt>
                <c:pt idx="378">
                  <c:v>50.1875</c:v>
                </c:pt>
                <c:pt idx="379">
                  <c:v>50.24609375</c:v>
                </c:pt>
                <c:pt idx="380">
                  <c:v>50.19775390625</c:v>
                </c:pt>
                <c:pt idx="381">
                  <c:v>50.19677734375</c:v>
                </c:pt>
                <c:pt idx="382">
                  <c:v>50.191894531249993</c:v>
                </c:pt>
                <c:pt idx="383">
                  <c:v>50.1767578125</c:v>
                </c:pt>
                <c:pt idx="384">
                  <c:v>50.22802734375</c:v>
                </c:pt>
                <c:pt idx="385">
                  <c:v>50.22021484375</c:v>
                </c:pt>
                <c:pt idx="386">
                  <c:v>50.2412109375</c:v>
                </c:pt>
                <c:pt idx="387">
                  <c:v>50.211425781249993</c:v>
                </c:pt>
                <c:pt idx="388">
                  <c:v>50.22119140625</c:v>
                </c:pt>
                <c:pt idx="389">
                  <c:v>50.22802734375</c:v>
                </c:pt>
                <c:pt idx="390">
                  <c:v>50.2109375</c:v>
                </c:pt>
                <c:pt idx="391">
                  <c:v>50.2197265625</c:v>
                </c:pt>
                <c:pt idx="392">
                  <c:v>50.21337890625</c:v>
                </c:pt>
                <c:pt idx="393">
                  <c:v>50.23046875</c:v>
                </c:pt>
                <c:pt idx="394">
                  <c:v>50.2255859375</c:v>
                </c:pt>
                <c:pt idx="395">
                  <c:v>50.205078125</c:v>
                </c:pt>
                <c:pt idx="396">
                  <c:v>50.177246093749993</c:v>
                </c:pt>
                <c:pt idx="397">
                  <c:v>50.217285156249993</c:v>
                </c:pt>
                <c:pt idx="398">
                  <c:v>50.2265625</c:v>
                </c:pt>
                <c:pt idx="399">
                  <c:v>50.193359375</c:v>
                </c:pt>
                <c:pt idx="400">
                  <c:v>50.208984375</c:v>
                </c:pt>
                <c:pt idx="401">
                  <c:v>50.25</c:v>
                </c:pt>
                <c:pt idx="402">
                  <c:v>50.19970703125</c:v>
                </c:pt>
                <c:pt idx="403">
                  <c:v>49.73828125</c:v>
                </c:pt>
                <c:pt idx="404">
                  <c:v>49.74169921875</c:v>
                </c:pt>
                <c:pt idx="405">
                  <c:v>49.687988281249993</c:v>
                </c:pt>
                <c:pt idx="406">
                  <c:v>49.76611328125</c:v>
                </c:pt>
                <c:pt idx="407">
                  <c:v>49.74462890625</c:v>
                </c:pt>
                <c:pt idx="408">
                  <c:v>49.72021484375</c:v>
                </c:pt>
                <c:pt idx="409">
                  <c:v>49.7373046875</c:v>
                </c:pt>
                <c:pt idx="410">
                  <c:v>49.7197265625</c:v>
                </c:pt>
                <c:pt idx="411">
                  <c:v>49.76708984375</c:v>
                </c:pt>
                <c:pt idx="412">
                  <c:v>49.711425781249993</c:v>
                </c:pt>
                <c:pt idx="413">
                  <c:v>49.7216796875</c:v>
                </c:pt>
                <c:pt idx="414">
                  <c:v>49.711425781249993</c:v>
                </c:pt>
                <c:pt idx="415">
                  <c:v>49.75927734375</c:v>
                </c:pt>
                <c:pt idx="416">
                  <c:v>49.73828125</c:v>
                </c:pt>
                <c:pt idx="417">
                  <c:v>49.76953125</c:v>
                </c:pt>
                <c:pt idx="418">
                  <c:v>49.734375</c:v>
                </c:pt>
                <c:pt idx="419">
                  <c:v>49.73876953125</c:v>
                </c:pt>
                <c:pt idx="420">
                  <c:v>49.7431640625</c:v>
                </c:pt>
                <c:pt idx="421">
                  <c:v>49.7216796875</c:v>
                </c:pt>
                <c:pt idx="422">
                  <c:v>49.7197265625</c:v>
                </c:pt>
                <c:pt idx="423">
                  <c:v>49.708984375</c:v>
                </c:pt>
                <c:pt idx="424">
                  <c:v>49.74951171875</c:v>
                </c:pt>
                <c:pt idx="425">
                  <c:v>49.7744140625</c:v>
                </c:pt>
                <c:pt idx="426">
                  <c:v>49.73681640625</c:v>
                </c:pt>
                <c:pt idx="427">
                  <c:v>49.73095703125</c:v>
                </c:pt>
                <c:pt idx="428">
                  <c:v>49.69775390625</c:v>
                </c:pt>
                <c:pt idx="429">
                  <c:v>49.724609375</c:v>
                </c:pt>
                <c:pt idx="430">
                  <c:v>49.752441406249993</c:v>
                </c:pt>
                <c:pt idx="431">
                  <c:v>49.7490234375</c:v>
                </c:pt>
                <c:pt idx="432">
                  <c:v>49.74560546875</c:v>
                </c:pt>
                <c:pt idx="433">
                  <c:v>49.787109375</c:v>
                </c:pt>
                <c:pt idx="434">
                  <c:v>49.80810546875</c:v>
                </c:pt>
                <c:pt idx="435">
                  <c:v>49.7685546875</c:v>
                </c:pt>
                <c:pt idx="436">
                  <c:v>49.7451171875</c:v>
                </c:pt>
                <c:pt idx="437">
                  <c:v>49.71240234375</c:v>
                </c:pt>
                <c:pt idx="438">
                  <c:v>49.75390625</c:v>
                </c:pt>
                <c:pt idx="439">
                  <c:v>49.736328125</c:v>
                </c:pt>
                <c:pt idx="440">
                  <c:v>49.8037109375</c:v>
                </c:pt>
                <c:pt idx="441">
                  <c:v>49.7783203125</c:v>
                </c:pt>
                <c:pt idx="442">
                  <c:v>49.7373046875</c:v>
                </c:pt>
                <c:pt idx="443">
                  <c:v>49.76171875</c:v>
                </c:pt>
                <c:pt idx="444">
                  <c:v>49.736328125</c:v>
                </c:pt>
                <c:pt idx="445">
                  <c:v>49.7490234375</c:v>
                </c:pt>
                <c:pt idx="446">
                  <c:v>49.759765625</c:v>
                </c:pt>
                <c:pt idx="447">
                  <c:v>49.79638671875</c:v>
                </c:pt>
                <c:pt idx="448">
                  <c:v>49.754394531249993</c:v>
                </c:pt>
                <c:pt idx="449">
                  <c:v>49.7841796875</c:v>
                </c:pt>
                <c:pt idx="450">
                  <c:v>49.77685546875</c:v>
                </c:pt>
                <c:pt idx="451">
                  <c:v>49.72509765625</c:v>
                </c:pt>
                <c:pt idx="452">
                  <c:v>49.73974609375</c:v>
                </c:pt>
                <c:pt idx="453">
                  <c:v>49.76806640625</c:v>
                </c:pt>
                <c:pt idx="454">
                  <c:v>49.752441406249993</c:v>
                </c:pt>
                <c:pt idx="455">
                  <c:v>49.7734375</c:v>
                </c:pt>
                <c:pt idx="456">
                  <c:v>49.76171875</c:v>
                </c:pt>
                <c:pt idx="457">
                  <c:v>49.798828125</c:v>
                </c:pt>
                <c:pt idx="458">
                  <c:v>49.7802734375</c:v>
                </c:pt>
                <c:pt idx="459">
                  <c:v>49.755859375</c:v>
                </c:pt>
                <c:pt idx="460">
                  <c:v>49.7646484375</c:v>
                </c:pt>
                <c:pt idx="461">
                  <c:v>49.72265625</c:v>
                </c:pt>
                <c:pt idx="462">
                  <c:v>49.78173828125</c:v>
                </c:pt>
                <c:pt idx="463">
                  <c:v>49.72998046875</c:v>
                </c:pt>
                <c:pt idx="464">
                  <c:v>49.70361328125</c:v>
                </c:pt>
                <c:pt idx="465">
                  <c:v>49.73583984375</c:v>
                </c:pt>
                <c:pt idx="466">
                  <c:v>49.70654296875</c:v>
                </c:pt>
                <c:pt idx="467">
                  <c:v>49.78076171875</c:v>
                </c:pt>
                <c:pt idx="468">
                  <c:v>48.91650390625</c:v>
                </c:pt>
                <c:pt idx="469">
                  <c:v>48.923828125</c:v>
                </c:pt>
                <c:pt idx="470">
                  <c:v>48.9208984375</c:v>
                </c:pt>
                <c:pt idx="471">
                  <c:v>48.910644531249453</c:v>
                </c:pt>
                <c:pt idx="472">
                  <c:v>48.9921875</c:v>
                </c:pt>
                <c:pt idx="473">
                  <c:v>48.951171875</c:v>
                </c:pt>
                <c:pt idx="474">
                  <c:v>48.918457031249993</c:v>
                </c:pt>
                <c:pt idx="475">
                  <c:v>48.9658203125</c:v>
                </c:pt>
                <c:pt idx="476">
                  <c:v>48.92578125</c:v>
                </c:pt>
                <c:pt idx="477">
                  <c:v>48.95654296875</c:v>
                </c:pt>
                <c:pt idx="478">
                  <c:v>48.912597656249993</c:v>
                </c:pt>
                <c:pt idx="479">
                  <c:v>48.91552734375</c:v>
                </c:pt>
                <c:pt idx="480">
                  <c:v>48.97265625</c:v>
                </c:pt>
                <c:pt idx="481">
                  <c:v>48.939941406249993</c:v>
                </c:pt>
                <c:pt idx="482">
                  <c:v>48.92822265625</c:v>
                </c:pt>
                <c:pt idx="483">
                  <c:v>48.949707031249993</c:v>
                </c:pt>
                <c:pt idx="484">
                  <c:v>48.96337890625</c:v>
                </c:pt>
                <c:pt idx="485">
                  <c:v>48.907226562499993</c:v>
                </c:pt>
                <c:pt idx="486">
                  <c:v>48.940429687499993</c:v>
                </c:pt>
                <c:pt idx="487">
                  <c:v>48.9453125</c:v>
                </c:pt>
                <c:pt idx="488">
                  <c:v>48.92822265625</c:v>
                </c:pt>
                <c:pt idx="489">
                  <c:v>48.9619140625</c:v>
                </c:pt>
                <c:pt idx="490">
                  <c:v>48.963867187499993</c:v>
                </c:pt>
                <c:pt idx="491">
                  <c:v>48.939941406249993</c:v>
                </c:pt>
                <c:pt idx="492">
                  <c:v>48.939453125</c:v>
                </c:pt>
                <c:pt idx="493">
                  <c:v>48.931640625</c:v>
                </c:pt>
                <c:pt idx="494">
                  <c:v>48.927734375</c:v>
                </c:pt>
                <c:pt idx="495">
                  <c:v>48.907226562499993</c:v>
                </c:pt>
                <c:pt idx="496">
                  <c:v>48.9951171875</c:v>
                </c:pt>
                <c:pt idx="497">
                  <c:v>48.9521484375</c:v>
                </c:pt>
                <c:pt idx="498">
                  <c:v>48.9267578125</c:v>
                </c:pt>
                <c:pt idx="499">
                  <c:v>48.94775390625</c:v>
                </c:pt>
                <c:pt idx="500">
                  <c:v>48.974121093749993</c:v>
                </c:pt>
                <c:pt idx="501">
                  <c:v>48.923828125</c:v>
                </c:pt>
                <c:pt idx="502">
                  <c:v>48.92041015625</c:v>
                </c:pt>
                <c:pt idx="503">
                  <c:v>48.9052734375</c:v>
                </c:pt>
                <c:pt idx="504">
                  <c:v>48.9130859375</c:v>
                </c:pt>
                <c:pt idx="505">
                  <c:v>48.9345703125</c:v>
                </c:pt>
                <c:pt idx="506">
                  <c:v>48.9326171875</c:v>
                </c:pt>
                <c:pt idx="507">
                  <c:v>48.9580078125</c:v>
                </c:pt>
                <c:pt idx="508">
                  <c:v>48.966796875</c:v>
                </c:pt>
                <c:pt idx="509">
                  <c:v>48.9150390625</c:v>
                </c:pt>
                <c:pt idx="510">
                  <c:v>48.9658203125</c:v>
                </c:pt>
                <c:pt idx="511">
                  <c:v>48.955566406249993</c:v>
                </c:pt>
                <c:pt idx="512">
                  <c:v>48.9501953125</c:v>
                </c:pt>
                <c:pt idx="513">
                  <c:v>48.5966796875</c:v>
                </c:pt>
                <c:pt idx="514">
                  <c:v>48.4912109375</c:v>
                </c:pt>
                <c:pt idx="515">
                  <c:v>48.470703125</c:v>
                </c:pt>
                <c:pt idx="516">
                  <c:v>48.43017578125</c:v>
                </c:pt>
                <c:pt idx="517">
                  <c:v>48.41357421875</c:v>
                </c:pt>
                <c:pt idx="518">
                  <c:v>48.455078125</c:v>
                </c:pt>
                <c:pt idx="519">
                  <c:v>48.4482421875</c:v>
                </c:pt>
                <c:pt idx="520">
                  <c:v>48.434082031249993</c:v>
                </c:pt>
                <c:pt idx="521">
                  <c:v>48.4365234375</c:v>
                </c:pt>
                <c:pt idx="522">
                  <c:v>48.471679687499993</c:v>
                </c:pt>
                <c:pt idx="523">
                  <c:v>48.435546875</c:v>
                </c:pt>
                <c:pt idx="524">
                  <c:v>48.40087890625</c:v>
                </c:pt>
                <c:pt idx="525">
                  <c:v>48.41796875</c:v>
                </c:pt>
                <c:pt idx="526">
                  <c:v>48.40087890625</c:v>
                </c:pt>
                <c:pt idx="527">
                  <c:v>48.429687499999993</c:v>
                </c:pt>
                <c:pt idx="528">
                  <c:v>48.414550781249993</c:v>
                </c:pt>
                <c:pt idx="529">
                  <c:v>48.4365234375</c:v>
                </c:pt>
                <c:pt idx="530">
                  <c:v>48.454101562499993</c:v>
                </c:pt>
                <c:pt idx="531">
                  <c:v>48.4130859375</c:v>
                </c:pt>
                <c:pt idx="532">
                  <c:v>48.40625</c:v>
                </c:pt>
                <c:pt idx="533">
                  <c:v>48.439941406249993</c:v>
                </c:pt>
                <c:pt idx="534">
                  <c:v>48.4169921875</c:v>
                </c:pt>
                <c:pt idx="535">
                  <c:v>48.314453125</c:v>
                </c:pt>
                <c:pt idx="536">
                  <c:v>48.3486328125</c:v>
                </c:pt>
                <c:pt idx="537">
                  <c:v>48.3427734375</c:v>
                </c:pt>
                <c:pt idx="538">
                  <c:v>48.302246093749993</c:v>
                </c:pt>
                <c:pt idx="539">
                  <c:v>48.29296875</c:v>
                </c:pt>
                <c:pt idx="540">
                  <c:v>48.34375</c:v>
                </c:pt>
                <c:pt idx="541">
                  <c:v>48.304687499999453</c:v>
                </c:pt>
                <c:pt idx="542">
                  <c:v>48.377929687499993</c:v>
                </c:pt>
                <c:pt idx="543">
                  <c:v>48.30517578125</c:v>
                </c:pt>
                <c:pt idx="544">
                  <c:v>48.4169921875</c:v>
                </c:pt>
                <c:pt idx="545">
                  <c:v>48.279296875</c:v>
                </c:pt>
                <c:pt idx="546">
                  <c:v>48.287109375</c:v>
                </c:pt>
                <c:pt idx="547">
                  <c:v>48.30615234375</c:v>
                </c:pt>
                <c:pt idx="548">
                  <c:v>48.388671875</c:v>
                </c:pt>
                <c:pt idx="549">
                  <c:v>48.298828125</c:v>
                </c:pt>
                <c:pt idx="550">
                  <c:v>48.3662109375</c:v>
                </c:pt>
                <c:pt idx="551">
                  <c:v>48.3291015625</c:v>
                </c:pt>
                <c:pt idx="552">
                  <c:v>48.389160156249993</c:v>
                </c:pt>
                <c:pt idx="553">
                  <c:v>48.310546875</c:v>
                </c:pt>
                <c:pt idx="554">
                  <c:v>48.30810546875</c:v>
                </c:pt>
                <c:pt idx="555">
                  <c:v>48.2998046875</c:v>
                </c:pt>
                <c:pt idx="556">
                  <c:v>48.27294921875</c:v>
                </c:pt>
                <c:pt idx="557">
                  <c:v>48.283691406249993</c:v>
                </c:pt>
                <c:pt idx="558">
                  <c:v>48.29296875</c:v>
                </c:pt>
                <c:pt idx="559">
                  <c:v>48.29052734375</c:v>
                </c:pt>
                <c:pt idx="560">
                  <c:v>47.56982421875</c:v>
                </c:pt>
                <c:pt idx="561">
                  <c:v>47.62255859375</c:v>
                </c:pt>
                <c:pt idx="562">
                  <c:v>47.625</c:v>
                </c:pt>
                <c:pt idx="563">
                  <c:v>47.6044921875</c:v>
                </c:pt>
                <c:pt idx="564">
                  <c:v>47.6005859375</c:v>
                </c:pt>
                <c:pt idx="565">
                  <c:v>47.61083984375</c:v>
                </c:pt>
                <c:pt idx="566">
                  <c:v>47.59033203125</c:v>
                </c:pt>
                <c:pt idx="567">
                  <c:v>47.6064453125</c:v>
                </c:pt>
                <c:pt idx="568">
                  <c:v>47.6123046875</c:v>
                </c:pt>
                <c:pt idx="569">
                  <c:v>47.59423828125</c:v>
                </c:pt>
                <c:pt idx="570">
                  <c:v>47.609375</c:v>
                </c:pt>
                <c:pt idx="571">
                  <c:v>47.609375</c:v>
                </c:pt>
                <c:pt idx="572">
                  <c:v>47.64501953125</c:v>
                </c:pt>
                <c:pt idx="573">
                  <c:v>47.583496093749993</c:v>
                </c:pt>
                <c:pt idx="574">
                  <c:v>47.59912109375</c:v>
                </c:pt>
                <c:pt idx="575">
                  <c:v>47.611816406249993</c:v>
                </c:pt>
                <c:pt idx="576">
                  <c:v>47.61669921875</c:v>
                </c:pt>
                <c:pt idx="577">
                  <c:v>47.6142578125</c:v>
                </c:pt>
                <c:pt idx="578">
                  <c:v>47.62939453125</c:v>
                </c:pt>
                <c:pt idx="579">
                  <c:v>47.609375</c:v>
                </c:pt>
                <c:pt idx="580">
                  <c:v>47.6015625</c:v>
                </c:pt>
                <c:pt idx="581">
                  <c:v>47.614746093749993</c:v>
                </c:pt>
                <c:pt idx="582">
                  <c:v>47.61962890625</c:v>
                </c:pt>
                <c:pt idx="583">
                  <c:v>47.5703125</c:v>
                </c:pt>
                <c:pt idx="584">
                  <c:v>47.5634765625</c:v>
                </c:pt>
                <c:pt idx="585">
                  <c:v>47.59716796875</c:v>
                </c:pt>
                <c:pt idx="586">
                  <c:v>47.1328125</c:v>
                </c:pt>
                <c:pt idx="587">
                  <c:v>46.3203125</c:v>
                </c:pt>
                <c:pt idx="588">
                  <c:v>46.325683593749993</c:v>
                </c:pt>
                <c:pt idx="589">
                  <c:v>46.29638671875</c:v>
                </c:pt>
                <c:pt idx="590">
                  <c:v>46.333984375</c:v>
                </c:pt>
                <c:pt idx="591">
                  <c:v>46.298828125</c:v>
                </c:pt>
                <c:pt idx="592">
                  <c:v>46.3193359375</c:v>
                </c:pt>
                <c:pt idx="593">
                  <c:v>46.30029296875</c:v>
                </c:pt>
                <c:pt idx="594">
                  <c:v>46.3603515625</c:v>
                </c:pt>
                <c:pt idx="595">
                  <c:v>46.350097656249453</c:v>
                </c:pt>
                <c:pt idx="596">
                  <c:v>46.311035156249993</c:v>
                </c:pt>
                <c:pt idx="597">
                  <c:v>46.361816406249993</c:v>
                </c:pt>
                <c:pt idx="598">
                  <c:v>46.33837890625</c:v>
                </c:pt>
                <c:pt idx="599">
                  <c:v>46.37353515625</c:v>
                </c:pt>
                <c:pt idx="600">
                  <c:v>46.32421875</c:v>
                </c:pt>
                <c:pt idx="601">
                  <c:v>46.3232421875</c:v>
                </c:pt>
                <c:pt idx="602">
                  <c:v>46.34765625</c:v>
                </c:pt>
                <c:pt idx="603">
                  <c:v>46.31201171875</c:v>
                </c:pt>
                <c:pt idx="604">
                  <c:v>46.36083984375</c:v>
                </c:pt>
                <c:pt idx="605">
                  <c:v>46.409667968749993</c:v>
                </c:pt>
                <c:pt idx="606">
                  <c:v>46.29931640625</c:v>
                </c:pt>
                <c:pt idx="607">
                  <c:v>46.381347656249453</c:v>
                </c:pt>
                <c:pt idx="608">
                  <c:v>46.3291015625</c:v>
                </c:pt>
                <c:pt idx="609">
                  <c:v>46.33935546875</c:v>
                </c:pt>
                <c:pt idx="610">
                  <c:v>46.373046875</c:v>
                </c:pt>
                <c:pt idx="611">
                  <c:v>46.331054687499993</c:v>
                </c:pt>
                <c:pt idx="612">
                  <c:v>46.351562499999993</c:v>
                </c:pt>
                <c:pt idx="613">
                  <c:v>46.3203125</c:v>
                </c:pt>
                <c:pt idx="614">
                  <c:v>46.380371093749993</c:v>
                </c:pt>
                <c:pt idx="615">
                  <c:v>46.352050781249993</c:v>
                </c:pt>
                <c:pt idx="616">
                  <c:v>46.298828125</c:v>
                </c:pt>
                <c:pt idx="617">
                  <c:v>46.354003906249993</c:v>
                </c:pt>
                <c:pt idx="618">
                  <c:v>46.3505859375</c:v>
                </c:pt>
                <c:pt idx="619">
                  <c:v>46.3408203125</c:v>
                </c:pt>
                <c:pt idx="620">
                  <c:v>46.38232421875</c:v>
                </c:pt>
                <c:pt idx="621">
                  <c:v>46.325683593749993</c:v>
                </c:pt>
                <c:pt idx="622">
                  <c:v>46.326171875</c:v>
                </c:pt>
                <c:pt idx="623">
                  <c:v>46.334472656249993</c:v>
                </c:pt>
                <c:pt idx="624">
                  <c:v>46.352050781249993</c:v>
                </c:pt>
                <c:pt idx="625">
                  <c:v>46.3603515625</c:v>
                </c:pt>
                <c:pt idx="626">
                  <c:v>46.29248046875</c:v>
                </c:pt>
                <c:pt idx="627">
                  <c:v>46.357910156249993</c:v>
                </c:pt>
                <c:pt idx="628">
                  <c:v>46.3173828125</c:v>
                </c:pt>
                <c:pt idx="629">
                  <c:v>46.354003906249993</c:v>
                </c:pt>
                <c:pt idx="630">
                  <c:v>46.346679687499993</c:v>
                </c:pt>
                <c:pt idx="631">
                  <c:v>45.1640625</c:v>
                </c:pt>
                <c:pt idx="632">
                  <c:v>45.18603515625</c:v>
                </c:pt>
                <c:pt idx="633">
                  <c:v>45.240234375</c:v>
                </c:pt>
                <c:pt idx="634">
                  <c:v>45.179687499999993</c:v>
                </c:pt>
                <c:pt idx="635">
                  <c:v>45.1982421875</c:v>
                </c:pt>
                <c:pt idx="636">
                  <c:v>45.18896484375</c:v>
                </c:pt>
                <c:pt idx="637">
                  <c:v>45.23046875</c:v>
                </c:pt>
                <c:pt idx="638">
                  <c:v>45.2294921875</c:v>
                </c:pt>
                <c:pt idx="639">
                  <c:v>45.197265625</c:v>
                </c:pt>
                <c:pt idx="640">
                  <c:v>45.17333984375</c:v>
                </c:pt>
                <c:pt idx="641">
                  <c:v>45.22607421875</c:v>
                </c:pt>
                <c:pt idx="642">
                  <c:v>45.19677734375</c:v>
                </c:pt>
                <c:pt idx="643">
                  <c:v>45.21875</c:v>
                </c:pt>
                <c:pt idx="644">
                  <c:v>45.2021484375</c:v>
                </c:pt>
                <c:pt idx="645">
                  <c:v>45.201171875</c:v>
                </c:pt>
                <c:pt idx="646">
                  <c:v>45.18701171875</c:v>
                </c:pt>
                <c:pt idx="647">
                  <c:v>45.23193359375</c:v>
                </c:pt>
                <c:pt idx="648">
                  <c:v>45.2265625</c:v>
                </c:pt>
                <c:pt idx="649">
                  <c:v>45.22119140625</c:v>
                </c:pt>
                <c:pt idx="650">
                  <c:v>45.23291015625</c:v>
                </c:pt>
                <c:pt idx="651">
                  <c:v>45.177246093749993</c:v>
                </c:pt>
                <c:pt idx="652">
                  <c:v>45.189941406249993</c:v>
                </c:pt>
                <c:pt idx="653">
                  <c:v>45.22021484375</c:v>
                </c:pt>
                <c:pt idx="654">
                  <c:v>45.201660156249993</c:v>
                </c:pt>
                <c:pt idx="655">
                  <c:v>45.212890625</c:v>
                </c:pt>
                <c:pt idx="656">
                  <c:v>45.1845703125</c:v>
                </c:pt>
                <c:pt idx="657">
                  <c:v>45.2197265625</c:v>
                </c:pt>
                <c:pt idx="658">
                  <c:v>45.2626953125</c:v>
                </c:pt>
                <c:pt idx="659">
                  <c:v>45.224609375</c:v>
                </c:pt>
                <c:pt idx="660">
                  <c:v>45.22509765625</c:v>
                </c:pt>
                <c:pt idx="661">
                  <c:v>45.19580078125</c:v>
                </c:pt>
                <c:pt idx="662">
                  <c:v>45.20654296875</c:v>
                </c:pt>
                <c:pt idx="663">
                  <c:v>45.23291015625</c:v>
                </c:pt>
                <c:pt idx="664">
                  <c:v>45.201660156249993</c:v>
                </c:pt>
                <c:pt idx="665">
                  <c:v>45.15576171875</c:v>
                </c:pt>
                <c:pt idx="666">
                  <c:v>45.217285156249993</c:v>
                </c:pt>
                <c:pt idx="667">
                  <c:v>45.20947265625</c:v>
                </c:pt>
                <c:pt idx="668">
                  <c:v>45.24365234375</c:v>
                </c:pt>
                <c:pt idx="669">
                  <c:v>45.22216796875</c:v>
                </c:pt>
                <c:pt idx="670">
                  <c:v>45.20361328125</c:v>
                </c:pt>
                <c:pt idx="671">
                  <c:v>45.20703125</c:v>
                </c:pt>
                <c:pt idx="672">
                  <c:v>45.200683593749993</c:v>
                </c:pt>
                <c:pt idx="673">
                  <c:v>45.19091796875</c:v>
                </c:pt>
                <c:pt idx="674">
                  <c:v>45.1962890625</c:v>
                </c:pt>
                <c:pt idx="675">
                  <c:v>45.18017578125</c:v>
                </c:pt>
                <c:pt idx="676">
                  <c:v>45.16455078125</c:v>
                </c:pt>
                <c:pt idx="677">
                  <c:v>45.176269531249993</c:v>
                </c:pt>
                <c:pt idx="678">
                  <c:v>45.21484375</c:v>
                </c:pt>
                <c:pt idx="679">
                  <c:v>45.18017578125</c:v>
                </c:pt>
                <c:pt idx="680">
                  <c:v>45.21435546875</c:v>
                </c:pt>
                <c:pt idx="681">
                  <c:v>45.21875</c:v>
                </c:pt>
                <c:pt idx="682">
                  <c:v>45.166015625</c:v>
                </c:pt>
                <c:pt idx="683">
                  <c:v>45.21435546875</c:v>
                </c:pt>
                <c:pt idx="684">
                  <c:v>45.15673828125</c:v>
                </c:pt>
                <c:pt idx="685">
                  <c:v>45.1962890625</c:v>
                </c:pt>
                <c:pt idx="686">
                  <c:v>45.22705078125</c:v>
                </c:pt>
                <c:pt idx="687">
                  <c:v>46.350097656249453</c:v>
                </c:pt>
                <c:pt idx="688">
                  <c:v>49.876953125</c:v>
                </c:pt>
                <c:pt idx="689">
                  <c:v>53.529296875</c:v>
                </c:pt>
                <c:pt idx="690">
                  <c:v>55.17236328125</c:v>
                </c:pt>
                <c:pt idx="691">
                  <c:v>55.16650390625</c:v>
                </c:pt>
                <c:pt idx="692">
                  <c:v>55.12939453125</c:v>
                </c:pt>
                <c:pt idx="693">
                  <c:v>55.153808593749993</c:v>
                </c:pt>
                <c:pt idx="694">
                  <c:v>55.1767578125</c:v>
                </c:pt>
                <c:pt idx="695">
                  <c:v>55.146484375</c:v>
                </c:pt>
                <c:pt idx="696">
                  <c:v>55.201660156249993</c:v>
                </c:pt>
                <c:pt idx="697">
                  <c:v>55.16845703125</c:v>
                </c:pt>
                <c:pt idx="698">
                  <c:v>55.1962890625</c:v>
                </c:pt>
                <c:pt idx="699">
                  <c:v>55.240234375</c:v>
                </c:pt>
                <c:pt idx="700">
                  <c:v>55.13916015625</c:v>
                </c:pt>
                <c:pt idx="701">
                  <c:v>55.17529296875</c:v>
                </c:pt>
                <c:pt idx="702">
                  <c:v>55.1884765625</c:v>
                </c:pt>
                <c:pt idx="703">
                  <c:v>55.15625</c:v>
                </c:pt>
                <c:pt idx="704">
                  <c:v>55.179687499999993</c:v>
                </c:pt>
                <c:pt idx="705">
                  <c:v>55.154785156249993</c:v>
                </c:pt>
                <c:pt idx="706">
                  <c:v>55.19921875</c:v>
                </c:pt>
                <c:pt idx="707">
                  <c:v>55.15283203125</c:v>
                </c:pt>
                <c:pt idx="708">
                  <c:v>55.17138671875</c:v>
                </c:pt>
                <c:pt idx="709">
                  <c:v>55.20361328125</c:v>
                </c:pt>
                <c:pt idx="710">
                  <c:v>55.177734375</c:v>
                </c:pt>
                <c:pt idx="711">
                  <c:v>55.19140625</c:v>
                </c:pt>
                <c:pt idx="712">
                  <c:v>55.2080078125</c:v>
                </c:pt>
                <c:pt idx="713">
                  <c:v>55.171875</c:v>
                </c:pt>
                <c:pt idx="714">
                  <c:v>55.187988281249993</c:v>
                </c:pt>
                <c:pt idx="715">
                  <c:v>55.17333984375</c:v>
                </c:pt>
                <c:pt idx="716">
                  <c:v>55.17431640625</c:v>
                </c:pt>
                <c:pt idx="717">
                  <c:v>55.16943359375</c:v>
                </c:pt>
                <c:pt idx="718">
                  <c:v>55.1318359375</c:v>
                </c:pt>
                <c:pt idx="719">
                  <c:v>55.18212890625</c:v>
                </c:pt>
                <c:pt idx="720">
                  <c:v>55.10791015625</c:v>
                </c:pt>
                <c:pt idx="721">
                  <c:v>55.16552734375</c:v>
                </c:pt>
                <c:pt idx="722">
                  <c:v>55.158691406249993</c:v>
                </c:pt>
                <c:pt idx="723">
                  <c:v>55.1533203125</c:v>
                </c:pt>
                <c:pt idx="724">
                  <c:v>55.153808593749993</c:v>
                </c:pt>
                <c:pt idx="725">
                  <c:v>55.1611328125</c:v>
                </c:pt>
                <c:pt idx="726">
                  <c:v>55.60791015625</c:v>
                </c:pt>
                <c:pt idx="727">
                  <c:v>55.59326171875</c:v>
                </c:pt>
                <c:pt idx="728">
                  <c:v>55.617187499999993</c:v>
                </c:pt>
                <c:pt idx="729">
                  <c:v>55.626953125</c:v>
                </c:pt>
                <c:pt idx="730">
                  <c:v>55.61279296875</c:v>
                </c:pt>
                <c:pt idx="731">
                  <c:v>55.646484375</c:v>
                </c:pt>
                <c:pt idx="732">
                  <c:v>55.638671875</c:v>
                </c:pt>
                <c:pt idx="733">
                  <c:v>55.61328125</c:v>
                </c:pt>
                <c:pt idx="734">
                  <c:v>55.5966796875</c:v>
                </c:pt>
                <c:pt idx="735">
                  <c:v>55.60791015625</c:v>
                </c:pt>
                <c:pt idx="736">
                  <c:v>55.567871093749993</c:v>
                </c:pt>
                <c:pt idx="737">
                  <c:v>55.553222656249993</c:v>
                </c:pt>
                <c:pt idx="738">
                  <c:v>55.62158203125</c:v>
                </c:pt>
                <c:pt idx="739">
                  <c:v>55.64599609375</c:v>
                </c:pt>
                <c:pt idx="740">
                  <c:v>55.62255859375</c:v>
                </c:pt>
                <c:pt idx="741">
                  <c:v>55.60888671875</c:v>
                </c:pt>
                <c:pt idx="742">
                  <c:v>55.62060546875</c:v>
                </c:pt>
                <c:pt idx="743">
                  <c:v>55.66259765625</c:v>
                </c:pt>
                <c:pt idx="744">
                  <c:v>55.68212890625</c:v>
                </c:pt>
                <c:pt idx="745">
                  <c:v>55.60546875</c:v>
                </c:pt>
                <c:pt idx="746">
                  <c:v>55.63671875</c:v>
                </c:pt>
                <c:pt idx="747">
                  <c:v>55.66455078125</c:v>
                </c:pt>
                <c:pt idx="748">
                  <c:v>55.6201171875</c:v>
                </c:pt>
                <c:pt idx="749">
                  <c:v>55.64697265625</c:v>
                </c:pt>
                <c:pt idx="750">
                  <c:v>55.6357421875</c:v>
                </c:pt>
                <c:pt idx="751">
                  <c:v>55.59423828125</c:v>
                </c:pt>
                <c:pt idx="752">
                  <c:v>55.609375</c:v>
                </c:pt>
                <c:pt idx="753">
                  <c:v>55.599609375</c:v>
                </c:pt>
                <c:pt idx="754">
                  <c:v>55.60302734375</c:v>
                </c:pt>
                <c:pt idx="755">
                  <c:v>55.643066406249993</c:v>
                </c:pt>
                <c:pt idx="756">
                  <c:v>55.609863281249993</c:v>
                </c:pt>
                <c:pt idx="757">
                  <c:v>55.54052734375</c:v>
                </c:pt>
                <c:pt idx="758">
                  <c:v>55.63623046875</c:v>
                </c:pt>
                <c:pt idx="759">
                  <c:v>55.634765625</c:v>
                </c:pt>
                <c:pt idx="760">
                  <c:v>55.62353515625</c:v>
                </c:pt>
                <c:pt idx="761">
                  <c:v>55.615234375</c:v>
                </c:pt>
                <c:pt idx="762">
                  <c:v>55.613769531249993</c:v>
                </c:pt>
                <c:pt idx="763">
                  <c:v>55.587890625</c:v>
                </c:pt>
                <c:pt idx="764">
                  <c:v>55.61328125</c:v>
                </c:pt>
                <c:pt idx="765">
                  <c:v>55.59619140625</c:v>
                </c:pt>
                <c:pt idx="766">
                  <c:v>55.6357421875</c:v>
                </c:pt>
                <c:pt idx="767">
                  <c:v>55.59814453125</c:v>
                </c:pt>
                <c:pt idx="768">
                  <c:v>55.60595703125</c:v>
                </c:pt>
                <c:pt idx="769">
                  <c:v>55.5869140625</c:v>
                </c:pt>
                <c:pt idx="770">
                  <c:v>55.604980468749993</c:v>
                </c:pt>
                <c:pt idx="771">
                  <c:v>55.59716796875</c:v>
                </c:pt>
                <c:pt idx="772">
                  <c:v>55.611816406249993</c:v>
                </c:pt>
                <c:pt idx="773">
                  <c:v>55.6064453125</c:v>
                </c:pt>
                <c:pt idx="774">
                  <c:v>55.5654296875</c:v>
                </c:pt>
                <c:pt idx="775">
                  <c:v>55.62646484375</c:v>
                </c:pt>
                <c:pt idx="776">
                  <c:v>55.6201171875</c:v>
                </c:pt>
                <c:pt idx="777">
                  <c:v>55.61865234375</c:v>
                </c:pt>
                <c:pt idx="778">
                  <c:v>55.626953125</c:v>
                </c:pt>
                <c:pt idx="779">
                  <c:v>55.62890625</c:v>
                </c:pt>
                <c:pt idx="780">
                  <c:v>55.61669921875</c:v>
                </c:pt>
                <c:pt idx="781">
                  <c:v>55.6123046875</c:v>
                </c:pt>
                <c:pt idx="782">
                  <c:v>55.654785156249993</c:v>
                </c:pt>
                <c:pt idx="783">
                  <c:v>55.576660156249993</c:v>
                </c:pt>
                <c:pt idx="784">
                  <c:v>55.60791015625</c:v>
                </c:pt>
                <c:pt idx="785">
                  <c:v>55.60302734375</c:v>
                </c:pt>
                <c:pt idx="786">
                  <c:v>55.591796875</c:v>
                </c:pt>
                <c:pt idx="787">
                  <c:v>55.62109375</c:v>
                </c:pt>
                <c:pt idx="788">
                  <c:v>55.580078125</c:v>
                </c:pt>
                <c:pt idx="789">
                  <c:v>55.60791015625</c:v>
                </c:pt>
                <c:pt idx="790">
                  <c:v>55.63037109375</c:v>
                </c:pt>
                <c:pt idx="791">
                  <c:v>55.62109375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783600"/>
        <c:axId val="186685456"/>
      </c:scatterChart>
      <c:valAx>
        <c:axId val="2779215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crossAx val="278015456"/>
        <c:crosses val="autoZero"/>
        <c:crossBetween val="midCat"/>
      </c:valAx>
      <c:valAx>
        <c:axId val="27801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921560"/>
        <c:crosses val="autoZero"/>
        <c:crossBetween val="midCat"/>
      </c:valAx>
      <c:valAx>
        <c:axId val="18668545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dTMean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783600"/>
        <c:crosses val="max"/>
        <c:crossBetween val="midCat"/>
      </c:valAx>
      <c:valAx>
        <c:axId val="277783600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6854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WBTN B1 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Sheet1!$A$135:$A$1040</c:f>
              <c:numCache>
                <c:formatCode>[$-F400]h:mm:ss\ AM/PM</c:formatCode>
                <c:ptCount val="906"/>
                <c:pt idx="0">
                  <c:v>42205.814394340297</c:v>
                </c:pt>
                <c:pt idx="1">
                  <c:v>42205.814408252307</c:v>
                </c:pt>
                <c:pt idx="2">
                  <c:v>42205.814421770832</c:v>
                </c:pt>
                <c:pt idx="3">
                  <c:v>42205.81443559027</c:v>
                </c:pt>
                <c:pt idx="4">
                  <c:v>42205.814449722217</c:v>
                </c:pt>
                <c:pt idx="5">
                  <c:v>42205.814463275463</c:v>
                </c:pt>
                <c:pt idx="6">
                  <c:v>42205.81447701389</c:v>
                </c:pt>
                <c:pt idx="7">
                  <c:v>42205.814490810182</c:v>
                </c:pt>
                <c:pt idx="8">
                  <c:v>42205.814504733797</c:v>
                </c:pt>
                <c:pt idx="9">
                  <c:v>42205.814519166663</c:v>
                </c:pt>
                <c:pt idx="10">
                  <c:v>42205.814532812503</c:v>
                </c:pt>
                <c:pt idx="11">
                  <c:v>42205.814546712958</c:v>
                </c:pt>
                <c:pt idx="12">
                  <c:v>42205.814560266197</c:v>
                </c:pt>
                <c:pt idx="13">
                  <c:v>42205.8145740162</c:v>
                </c:pt>
                <c:pt idx="14">
                  <c:v>42205.814588460649</c:v>
                </c:pt>
                <c:pt idx="15">
                  <c:v>42205.81460203704</c:v>
                </c:pt>
                <c:pt idx="16">
                  <c:v>42205.814615914351</c:v>
                </c:pt>
                <c:pt idx="17">
                  <c:v>42205.814630092602</c:v>
                </c:pt>
                <c:pt idx="18">
                  <c:v>42205.814643958329</c:v>
                </c:pt>
                <c:pt idx="19">
                  <c:v>42205.814657743053</c:v>
                </c:pt>
                <c:pt idx="20">
                  <c:v>42205.81467118056</c:v>
                </c:pt>
                <c:pt idx="21">
                  <c:v>42205.814685046302</c:v>
                </c:pt>
                <c:pt idx="22">
                  <c:v>42205.814698645831</c:v>
                </c:pt>
                <c:pt idx="23">
                  <c:v>42205.814712534717</c:v>
                </c:pt>
                <c:pt idx="24">
                  <c:v>42205.814726307872</c:v>
                </c:pt>
                <c:pt idx="25">
                  <c:v>42205.814739976842</c:v>
                </c:pt>
                <c:pt idx="26">
                  <c:v>42205.814753865743</c:v>
                </c:pt>
                <c:pt idx="27">
                  <c:v>42205.814767361109</c:v>
                </c:pt>
                <c:pt idx="28">
                  <c:v>42205.81478123842</c:v>
                </c:pt>
                <c:pt idx="29">
                  <c:v>42205.814798275453</c:v>
                </c:pt>
                <c:pt idx="30">
                  <c:v>42205.814812176002</c:v>
                </c:pt>
                <c:pt idx="31">
                  <c:v>42205.814826111113</c:v>
                </c:pt>
                <c:pt idx="32">
                  <c:v>42205.814840312501</c:v>
                </c:pt>
                <c:pt idx="33">
                  <c:v>42205.814854294003</c:v>
                </c:pt>
                <c:pt idx="34">
                  <c:v>42205.8148681366</c:v>
                </c:pt>
                <c:pt idx="35">
                  <c:v>42205.814881851853</c:v>
                </c:pt>
                <c:pt idx="36">
                  <c:v>42205.814895694442</c:v>
                </c:pt>
                <c:pt idx="37">
                  <c:v>42205.814909745372</c:v>
                </c:pt>
                <c:pt idx="38">
                  <c:v>42205.81492359953</c:v>
                </c:pt>
                <c:pt idx="39">
                  <c:v>42205.814937499999</c:v>
                </c:pt>
                <c:pt idx="40">
                  <c:v>42205.814951076398</c:v>
                </c:pt>
                <c:pt idx="41">
                  <c:v>42205.814964988422</c:v>
                </c:pt>
                <c:pt idx="42">
                  <c:v>42205.814978993061</c:v>
                </c:pt>
                <c:pt idx="43">
                  <c:v>42205.814992881948</c:v>
                </c:pt>
                <c:pt idx="44">
                  <c:v>42205.815006817131</c:v>
                </c:pt>
                <c:pt idx="45">
                  <c:v>42205.815020775473</c:v>
                </c:pt>
                <c:pt idx="46">
                  <c:v>42205.815034583327</c:v>
                </c:pt>
                <c:pt idx="47">
                  <c:v>42205.815048032397</c:v>
                </c:pt>
                <c:pt idx="48">
                  <c:v>42205.815061932874</c:v>
                </c:pt>
                <c:pt idx="49">
                  <c:v>42205.8150760301</c:v>
                </c:pt>
                <c:pt idx="50">
                  <c:v>42205.81508984953</c:v>
                </c:pt>
                <c:pt idx="51">
                  <c:v>42205.815103912028</c:v>
                </c:pt>
                <c:pt idx="52">
                  <c:v>42205.815117731479</c:v>
                </c:pt>
                <c:pt idx="53">
                  <c:v>42205.815131793977</c:v>
                </c:pt>
                <c:pt idx="54">
                  <c:v>42205.815145659719</c:v>
                </c:pt>
                <c:pt idx="55">
                  <c:v>42205.815159409722</c:v>
                </c:pt>
                <c:pt idx="56">
                  <c:v>42205.815173252318</c:v>
                </c:pt>
                <c:pt idx="57">
                  <c:v>42205.815187731467</c:v>
                </c:pt>
                <c:pt idx="58">
                  <c:v>42205.815201840269</c:v>
                </c:pt>
                <c:pt idx="59">
                  <c:v>42205.815215740731</c:v>
                </c:pt>
                <c:pt idx="60">
                  <c:v>42205.815229189808</c:v>
                </c:pt>
                <c:pt idx="61">
                  <c:v>42205.815243333331</c:v>
                </c:pt>
                <c:pt idx="62">
                  <c:v>42205.815257222232</c:v>
                </c:pt>
                <c:pt idx="63">
                  <c:v>42205.815271041669</c:v>
                </c:pt>
                <c:pt idx="64">
                  <c:v>42205.815284930548</c:v>
                </c:pt>
                <c:pt idx="65">
                  <c:v>42205.815298426001</c:v>
                </c:pt>
                <c:pt idx="66">
                  <c:v>42205.815312280101</c:v>
                </c:pt>
                <c:pt idx="67">
                  <c:v>42205.815326122683</c:v>
                </c:pt>
                <c:pt idx="68">
                  <c:v>42205.81533996528</c:v>
                </c:pt>
                <c:pt idx="69">
                  <c:v>42205.815353831022</c:v>
                </c:pt>
                <c:pt idx="70">
                  <c:v>42205.815367511583</c:v>
                </c:pt>
                <c:pt idx="71">
                  <c:v>42205.815381319437</c:v>
                </c:pt>
                <c:pt idx="72">
                  <c:v>42205.815394826379</c:v>
                </c:pt>
                <c:pt idx="73">
                  <c:v>42205.815408622693</c:v>
                </c:pt>
                <c:pt idx="74">
                  <c:v>42205.815424976849</c:v>
                </c:pt>
                <c:pt idx="75">
                  <c:v>42205.815438865728</c:v>
                </c:pt>
                <c:pt idx="76">
                  <c:v>42205.815452766197</c:v>
                </c:pt>
                <c:pt idx="77">
                  <c:v>42205.815466759253</c:v>
                </c:pt>
                <c:pt idx="78">
                  <c:v>42205.815480509184</c:v>
                </c:pt>
                <c:pt idx="79">
                  <c:v>42205.81549434027</c:v>
                </c:pt>
                <c:pt idx="80">
                  <c:v>42205.815508090272</c:v>
                </c:pt>
                <c:pt idx="81">
                  <c:v>42205.815521967597</c:v>
                </c:pt>
                <c:pt idx="82">
                  <c:v>42205.815535810179</c:v>
                </c:pt>
                <c:pt idx="83">
                  <c:v>42205.815549583327</c:v>
                </c:pt>
                <c:pt idx="84">
                  <c:v>42205.815563657408</c:v>
                </c:pt>
                <c:pt idx="85">
                  <c:v>42205.815577222231</c:v>
                </c:pt>
                <c:pt idx="86">
                  <c:v>42205.815591030099</c:v>
                </c:pt>
                <c:pt idx="87">
                  <c:v>42205.815605034717</c:v>
                </c:pt>
                <c:pt idx="88">
                  <c:v>42205.815618819448</c:v>
                </c:pt>
                <c:pt idx="89">
                  <c:v>42205.815632662037</c:v>
                </c:pt>
                <c:pt idx="90">
                  <c:v>42205.815646493051</c:v>
                </c:pt>
                <c:pt idx="91">
                  <c:v>42205.81566028935</c:v>
                </c:pt>
                <c:pt idx="92">
                  <c:v>42205.815674270831</c:v>
                </c:pt>
                <c:pt idx="93">
                  <c:v>42205.815688136572</c:v>
                </c:pt>
                <c:pt idx="94">
                  <c:v>42205.815701956017</c:v>
                </c:pt>
                <c:pt idx="95">
                  <c:v>42205.815715821758</c:v>
                </c:pt>
                <c:pt idx="96">
                  <c:v>42205.8157296875</c:v>
                </c:pt>
                <c:pt idx="97">
                  <c:v>42205.815743564817</c:v>
                </c:pt>
                <c:pt idx="98">
                  <c:v>42205.815757337958</c:v>
                </c:pt>
                <c:pt idx="99">
                  <c:v>42205.815771226851</c:v>
                </c:pt>
                <c:pt idx="100">
                  <c:v>42205.815784860977</c:v>
                </c:pt>
                <c:pt idx="101">
                  <c:v>42205.815798738418</c:v>
                </c:pt>
                <c:pt idx="102">
                  <c:v>42205.81581305556</c:v>
                </c:pt>
                <c:pt idx="103">
                  <c:v>42205.81582697916</c:v>
                </c:pt>
                <c:pt idx="104">
                  <c:v>42205.815841006937</c:v>
                </c:pt>
                <c:pt idx="105">
                  <c:v>42205.815854895831</c:v>
                </c:pt>
                <c:pt idx="106">
                  <c:v>42205.815868923608</c:v>
                </c:pt>
                <c:pt idx="107">
                  <c:v>42205.815882905103</c:v>
                </c:pt>
                <c:pt idx="108">
                  <c:v>42205.815896597218</c:v>
                </c:pt>
                <c:pt idx="109">
                  <c:v>42205.815910405101</c:v>
                </c:pt>
                <c:pt idx="110">
                  <c:v>42205.815924305549</c:v>
                </c:pt>
                <c:pt idx="111">
                  <c:v>42205.815938136599</c:v>
                </c:pt>
                <c:pt idx="112">
                  <c:v>42205.815952245372</c:v>
                </c:pt>
                <c:pt idx="113">
                  <c:v>42205.815966145827</c:v>
                </c:pt>
                <c:pt idx="114">
                  <c:v>42205.815980115724</c:v>
                </c:pt>
                <c:pt idx="115">
                  <c:v>42205.815993738419</c:v>
                </c:pt>
                <c:pt idx="116">
                  <c:v>42205.816007557871</c:v>
                </c:pt>
                <c:pt idx="117">
                  <c:v>42205.81602145834</c:v>
                </c:pt>
                <c:pt idx="118">
                  <c:v>42205.816035428303</c:v>
                </c:pt>
                <c:pt idx="119">
                  <c:v>42205.816049386602</c:v>
                </c:pt>
                <c:pt idx="120">
                  <c:v>42205.816062916667</c:v>
                </c:pt>
                <c:pt idx="121">
                  <c:v>42205.816076655101</c:v>
                </c:pt>
                <c:pt idx="122">
                  <c:v>42205.816090578701</c:v>
                </c:pt>
                <c:pt idx="123">
                  <c:v>42205.816104340272</c:v>
                </c:pt>
                <c:pt idx="124">
                  <c:v>42205.816118206101</c:v>
                </c:pt>
                <c:pt idx="125">
                  <c:v>42205.816132025459</c:v>
                </c:pt>
                <c:pt idx="126">
                  <c:v>42205.81614594908</c:v>
                </c:pt>
                <c:pt idx="127">
                  <c:v>42205.816159780101</c:v>
                </c:pt>
                <c:pt idx="128">
                  <c:v>42205.816173692132</c:v>
                </c:pt>
                <c:pt idx="129">
                  <c:v>42205.816187604163</c:v>
                </c:pt>
                <c:pt idx="130">
                  <c:v>42205.816201446803</c:v>
                </c:pt>
                <c:pt idx="131">
                  <c:v>42205.816215254701</c:v>
                </c:pt>
                <c:pt idx="132">
                  <c:v>42205.816231574099</c:v>
                </c:pt>
                <c:pt idx="133">
                  <c:v>42205.816245601847</c:v>
                </c:pt>
                <c:pt idx="134">
                  <c:v>42205.816259432897</c:v>
                </c:pt>
                <c:pt idx="135">
                  <c:v>42205.816273229197</c:v>
                </c:pt>
                <c:pt idx="136">
                  <c:v>42205.816287083333</c:v>
                </c:pt>
                <c:pt idx="137">
                  <c:v>42205.816301145831</c:v>
                </c:pt>
                <c:pt idx="138">
                  <c:v>42205.816315138902</c:v>
                </c:pt>
                <c:pt idx="139">
                  <c:v>42205.816329131943</c:v>
                </c:pt>
                <c:pt idx="140">
                  <c:v>42205.816343032398</c:v>
                </c:pt>
                <c:pt idx="141">
                  <c:v>42205.816356932861</c:v>
                </c:pt>
                <c:pt idx="142">
                  <c:v>42205.816370671288</c:v>
                </c:pt>
                <c:pt idx="143">
                  <c:v>42205.816384409722</c:v>
                </c:pt>
                <c:pt idx="144">
                  <c:v>42205.81639832176</c:v>
                </c:pt>
                <c:pt idx="145">
                  <c:v>42205.816412199099</c:v>
                </c:pt>
                <c:pt idx="146">
                  <c:v>42205.816426030098</c:v>
                </c:pt>
                <c:pt idx="147">
                  <c:v>42205.816439861112</c:v>
                </c:pt>
                <c:pt idx="148">
                  <c:v>42205.816453738422</c:v>
                </c:pt>
                <c:pt idx="149">
                  <c:v>42205.816467581019</c:v>
                </c:pt>
                <c:pt idx="150">
                  <c:v>42205.816481747694</c:v>
                </c:pt>
                <c:pt idx="151">
                  <c:v>42205.816495624997</c:v>
                </c:pt>
                <c:pt idx="152">
                  <c:v>42205.816509502307</c:v>
                </c:pt>
                <c:pt idx="153">
                  <c:v>42205.8165233912</c:v>
                </c:pt>
                <c:pt idx="154">
                  <c:v>42205.816537280101</c:v>
                </c:pt>
                <c:pt idx="155">
                  <c:v>42205.816551388903</c:v>
                </c:pt>
                <c:pt idx="156">
                  <c:v>42205.816565266199</c:v>
                </c:pt>
                <c:pt idx="157">
                  <c:v>42205.816579051003</c:v>
                </c:pt>
                <c:pt idx="158">
                  <c:v>42205.816593067131</c:v>
                </c:pt>
                <c:pt idx="159">
                  <c:v>42205.816607083332</c:v>
                </c:pt>
                <c:pt idx="160">
                  <c:v>42205.81662109954</c:v>
                </c:pt>
                <c:pt idx="161">
                  <c:v>42205.81663502314</c:v>
                </c:pt>
                <c:pt idx="162">
                  <c:v>42205.816649108798</c:v>
                </c:pt>
                <c:pt idx="163">
                  <c:v>42205.81666300926</c:v>
                </c:pt>
                <c:pt idx="164">
                  <c:v>42205.816676921298</c:v>
                </c:pt>
                <c:pt idx="165">
                  <c:v>42205.816691053238</c:v>
                </c:pt>
                <c:pt idx="166">
                  <c:v>42205.816705092599</c:v>
                </c:pt>
                <c:pt idx="167">
                  <c:v>42205.816719039351</c:v>
                </c:pt>
                <c:pt idx="168">
                  <c:v>42205.816732847219</c:v>
                </c:pt>
                <c:pt idx="169">
                  <c:v>42205.816747025463</c:v>
                </c:pt>
                <c:pt idx="170">
                  <c:v>42205.816761111113</c:v>
                </c:pt>
                <c:pt idx="171">
                  <c:v>42205.816775057872</c:v>
                </c:pt>
                <c:pt idx="172">
                  <c:v>42205.816789062497</c:v>
                </c:pt>
                <c:pt idx="173">
                  <c:v>42205.816803009249</c:v>
                </c:pt>
                <c:pt idx="174">
                  <c:v>42205.816817094899</c:v>
                </c:pt>
                <c:pt idx="175">
                  <c:v>42205.816831064811</c:v>
                </c:pt>
                <c:pt idx="176">
                  <c:v>42205.816844895831</c:v>
                </c:pt>
                <c:pt idx="177">
                  <c:v>42205.816858784732</c:v>
                </c:pt>
                <c:pt idx="178">
                  <c:v>42205.816872592601</c:v>
                </c:pt>
                <c:pt idx="179">
                  <c:v>42205.816886412031</c:v>
                </c:pt>
                <c:pt idx="180">
                  <c:v>42205.816900451398</c:v>
                </c:pt>
                <c:pt idx="181">
                  <c:v>42205.816914363422</c:v>
                </c:pt>
                <c:pt idx="182">
                  <c:v>42205.816928171298</c:v>
                </c:pt>
                <c:pt idx="183">
                  <c:v>42205.81694203704</c:v>
                </c:pt>
                <c:pt idx="184">
                  <c:v>42205.816955879622</c:v>
                </c:pt>
                <c:pt idx="185">
                  <c:v>42205.816974560177</c:v>
                </c:pt>
                <c:pt idx="186">
                  <c:v>42205.81698836806</c:v>
                </c:pt>
                <c:pt idx="187">
                  <c:v>42205.817002268508</c:v>
                </c:pt>
                <c:pt idx="188">
                  <c:v>42205.817022962961</c:v>
                </c:pt>
                <c:pt idx="189">
                  <c:v>42205.817036805551</c:v>
                </c:pt>
                <c:pt idx="190">
                  <c:v>42205.817050775462</c:v>
                </c:pt>
                <c:pt idx="191">
                  <c:v>42205.817064583323</c:v>
                </c:pt>
                <c:pt idx="192">
                  <c:v>42205.817078425942</c:v>
                </c:pt>
                <c:pt idx="193">
                  <c:v>42205.817092326382</c:v>
                </c:pt>
                <c:pt idx="194">
                  <c:v>42205.81710641204</c:v>
                </c:pt>
                <c:pt idx="195">
                  <c:v>42205.817120243053</c:v>
                </c:pt>
                <c:pt idx="196">
                  <c:v>42205.817134108802</c:v>
                </c:pt>
                <c:pt idx="197">
                  <c:v>42205.81714796296</c:v>
                </c:pt>
                <c:pt idx="198">
                  <c:v>42205.817161793981</c:v>
                </c:pt>
                <c:pt idx="199">
                  <c:v>42205.817175729157</c:v>
                </c:pt>
                <c:pt idx="200">
                  <c:v>42205.817189641202</c:v>
                </c:pt>
                <c:pt idx="201">
                  <c:v>42205.817203541657</c:v>
                </c:pt>
                <c:pt idx="202">
                  <c:v>42205.8172173727</c:v>
                </c:pt>
                <c:pt idx="203">
                  <c:v>42205.817231342597</c:v>
                </c:pt>
                <c:pt idx="204">
                  <c:v>42205.817245231483</c:v>
                </c:pt>
                <c:pt idx="205">
                  <c:v>42205.817259097232</c:v>
                </c:pt>
                <c:pt idx="206">
                  <c:v>42205.81727299768</c:v>
                </c:pt>
                <c:pt idx="207">
                  <c:v>42205.817286747682</c:v>
                </c:pt>
                <c:pt idx="208">
                  <c:v>42205.817300578703</c:v>
                </c:pt>
                <c:pt idx="209">
                  <c:v>42205.817314409731</c:v>
                </c:pt>
                <c:pt idx="210">
                  <c:v>42205.817328333331</c:v>
                </c:pt>
                <c:pt idx="211">
                  <c:v>42205.817347592601</c:v>
                </c:pt>
                <c:pt idx="212">
                  <c:v>42205.817361550929</c:v>
                </c:pt>
                <c:pt idx="213">
                  <c:v>42205.817375393512</c:v>
                </c:pt>
                <c:pt idx="214">
                  <c:v>42205.817389212963</c:v>
                </c:pt>
                <c:pt idx="215">
                  <c:v>42205.81740310185</c:v>
                </c:pt>
                <c:pt idx="216">
                  <c:v>42205.81741693287</c:v>
                </c:pt>
                <c:pt idx="217">
                  <c:v>42205.817430625</c:v>
                </c:pt>
                <c:pt idx="218">
                  <c:v>42205.817444722219</c:v>
                </c:pt>
                <c:pt idx="219">
                  <c:v>42205.817458761572</c:v>
                </c:pt>
                <c:pt idx="220">
                  <c:v>42205.817472743052</c:v>
                </c:pt>
                <c:pt idx="221">
                  <c:v>42205.817486516193</c:v>
                </c:pt>
                <c:pt idx="222">
                  <c:v>42205.817500324098</c:v>
                </c:pt>
                <c:pt idx="223">
                  <c:v>42205.81751435186</c:v>
                </c:pt>
                <c:pt idx="224">
                  <c:v>42205.817528368061</c:v>
                </c:pt>
                <c:pt idx="225">
                  <c:v>42205.817542268509</c:v>
                </c:pt>
                <c:pt idx="226">
                  <c:v>42205.817556111113</c:v>
                </c:pt>
                <c:pt idx="227">
                  <c:v>42205.817570150459</c:v>
                </c:pt>
                <c:pt idx="228">
                  <c:v>42205.817584074081</c:v>
                </c:pt>
                <c:pt idx="229">
                  <c:v>42205.817597893511</c:v>
                </c:pt>
                <c:pt idx="230">
                  <c:v>42205.817611805549</c:v>
                </c:pt>
                <c:pt idx="231">
                  <c:v>42205.817625856471</c:v>
                </c:pt>
                <c:pt idx="232">
                  <c:v>42205.817640092602</c:v>
                </c:pt>
                <c:pt idx="233">
                  <c:v>42205.817654085651</c:v>
                </c:pt>
                <c:pt idx="234">
                  <c:v>42205.817670474542</c:v>
                </c:pt>
                <c:pt idx="235">
                  <c:v>42205.817684837974</c:v>
                </c:pt>
                <c:pt idx="236">
                  <c:v>42205.8176987037</c:v>
                </c:pt>
                <c:pt idx="237">
                  <c:v>42205.817712835647</c:v>
                </c:pt>
                <c:pt idx="238">
                  <c:v>42205.817726574067</c:v>
                </c:pt>
                <c:pt idx="239">
                  <c:v>42205.817740381943</c:v>
                </c:pt>
                <c:pt idx="240">
                  <c:v>42205.817754224532</c:v>
                </c:pt>
                <c:pt idx="241">
                  <c:v>42205.81776824074</c:v>
                </c:pt>
                <c:pt idx="242">
                  <c:v>42205.817782164348</c:v>
                </c:pt>
                <c:pt idx="243">
                  <c:v>42205.81779572917</c:v>
                </c:pt>
                <c:pt idx="244">
                  <c:v>42205.817809594897</c:v>
                </c:pt>
                <c:pt idx="245">
                  <c:v>42205.817823495381</c:v>
                </c:pt>
                <c:pt idx="246">
                  <c:v>42205.817837361101</c:v>
                </c:pt>
                <c:pt idx="247">
                  <c:v>42205.817851134248</c:v>
                </c:pt>
                <c:pt idx="248">
                  <c:v>42205.817864803234</c:v>
                </c:pt>
                <c:pt idx="249">
                  <c:v>42205.81787864583</c:v>
                </c:pt>
                <c:pt idx="250">
                  <c:v>42205.817892256942</c:v>
                </c:pt>
                <c:pt idx="251">
                  <c:v>42205.817905937503</c:v>
                </c:pt>
                <c:pt idx="252">
                  <c:v>42205.817920011577</c:v>
                </c:pt>
                <c:pt idx="253">
                  <c:v>42205.817933796301</c:v>
                </c:pt>
                <c:pt idx="254">
                  <c:v>42205.817947673597</c:v>
                </c:pt>
                <c:pt idx="255">
                  <c:v>42205.817961273147</c:v>
                </c:pt>
                <c:pt idx="256">
                  <c:v>42205.817975138882</c:v>
                </c:pt>
                <c:pt idx="257">
                  <c:v>42205.81798905092</c:v>
                </c:pt>
                <c:pt idx="258">
                  <c:v>42205.818002731481</c:v>
                </c:pt>
                <c:pt idx="259">
                  <c:v>42205.8180165741</c:v>
                </c:pt>
                <c:pt idx="260">
                  <c:v>42205.818030115741</c:v>
                </c:pt>
                <c:pt idx="261">
                  <c:v>42205.818043993051</c:v>
                </c:pt>
                <c:pt idx="262">
                  <c:v>42205.818057905082</c:v>
                </c:pt>
                <c:pt idx="263">
                  <c:v>42205.818071759262</c:v>
                </c:pt>
                <c:pt idx="264">
                  <c:v>42205.818089953696</c:v>
                </c:pt>
                <c:pt idx="265">
                  <c:v>42205.818103761572</c:v>
                </c:pt>
                <c:pt idx="266">
                  <c:v>42205.818117766197</c:v>
                </c:pt>
                <c:pt idx="267">
                  <c:v>42205.818131643522</c:v>
                </c:pt>
                <c:pt idx="268">
                  <c:v>42205.818145335637</c:v>
                </c:pt>
                <c:pt idx="269">
                  <c:v>42205.818159224596</c:v>
                </c:pt>
                <c:pt idx="270">
                  <c:v>42205.818173182881</c:v>
                </c:pt>
                <c:pt idx="271">
                  <c:v>42205.81818707176</c:v>
                </c:pt>
                <c:pt idx="272">
                  <c:v>42205.818200925933</c:v>
                </c:pt>
                <c:pt idx="273">
                  <c:v>42205.818214513878</c:v>
                </c:pt>
                <c:pt idx="274">
                  <c:v>42205.818228171302</c:v>
                </c:pt>
                <c:pt idx="275">
                  <c:v>42205.818241655099</c:v>
                </c:pt>
                <c:pt idx="276">
                  <c:v>42205.818255462997</c:v>
                </c:pt>
                <c:pt idx="277">
                  <c:v>42205.818269548603</c:v>
                </c:pt>
                <c:pt idx="278">
                  <c:v>42205.818283055552</c:v>
                </c:pt>
                <c:pt idx="279">
                  <c:v>42205.81829708333</c:v>
                </c:pt>
                <c:pt idx="280">
                  <c:v>42205.818310821749</c:v>
                </c:pt>
                <c:pt idx="281">
                  <c:v>42205.818324675922</c:v>
                </c:pt>
                <c:pt idx="282">
                  <c:v>42205.818338506942</c:v>
                </c:pt>
                <c:pt idx="283">
                  <c:v>42205.818352094902</c:v>
                </c:pt>
                <c:pt idx="284">
                  <c:v>42205.81836592593</c:v>
                </c:pt>
                <c:pt idx="285">
                  <c:v>42205.818379687502</c:v>
                </c:pt>
                <c:pt idx="286">
                  <c:v>42205.818393553243</c:v>
                </c:pt>
                <c:pt idx="287">
                  <c:v>42205.818407349601</c:v>
                </c:pt>
                <c:pt idx="288">
                  <c:v>42205.818421145828</c:v>
                </c:pt>
                <c:pt idx="289">
                  <c:v>42205.818435173613</c:v>
                </c:pt>
                <c:pt idx="290">
                  <c:v>42205.81844909722</c:v>
                </c:pt>
                <c:pt idx="291">
                  <c:v>42205.8184630787</c:v>
                </c:pt>
                <c:pt idx="292">
                  <c:v>42205.818477141198</c:v>
                </c:pt>
                <c:pt idx="293">
                  <c:v>42205.818491064812</c:v>
                </c:pt>
                <c:pt idx="294">
                  <c:v>42205.818505011572</c:v>
                </c:pt>
                <c:pt idx="295">
                  <c:v>42205.818518877299</c:v>
                </c:pt>
                <c:pt idx="296">
                  <c:v>42205.818532777797</c:v>
                </c:pt>
                <c:pt idx="297">
                  <c:v>42205.8185466551</c:v>
                </c:pt>
                <c:pt idx="298">
                  <c:v>42205.818560636581</c:v>
                </c:pt>
                <c:pt idx="299">
                  <c:v>42205.818574606499</c:v>
                </c:pt>
                <c:pt idx="300">
                  <c:v>42205.81858875</c:v>
                </c:pt>
                <c:pt idx="301">
                  <c:v>42205.818602511572</c:v>
                </c:pt>
                <c:pt idx="302">
                  <c:v>42205.818616550932</c:v>
                </c:pt>
                <c:pt idx="303">
                  <c:v>42205.818630405098</c:v>
                </c:pt>
                <c:pt idx="304">
                  <c:v>42205.818644259249</c:v>
                </c:pt>
                <c:pt idx="305">
                  <c:v>42205.818658136603</c:v>
                </c:pt>
                <c:pt idx="306">
                  <c:v>42205.818672118061</c:v>
                </c:pt>
                <c:pt idx="307">
                  <c:v>42205.818686180552</c:v>
                </c:pt>
                <c:pt idx="308">
                  <c:v>42205.818699907402</c:v>
                </c:pt>
                <c:pt idx="309">
                  <c:v>42205.818713715278</c:v>
                </c:pt>
                <c:pt idx="310">
                  <c:v>42205.81872743056</c:v>
                </c:pt>
                <c:pt idx="311">
                  <c:v>42205.818741365743</c:v>
                </c:pt>
                <c:pt idx="312">
                  <c:v>42205.818755266198</c:v>
                </c:pt>
                <c:pt idx="313">
                  <c:v>42205.818769131947</c:v>
                </c:pt>
                <c:pt idx="314">
                  <c:v>42205.818782997689</c:v>
                </c:pt>
                <c:pt idx="315">
                  <c:v>42205.818797129621</c:v>
                </c:pt>
                <c:pt idx="316">
                  <c:v>42205.818810937497</c:v>
                </c:pt>
                <c:pt idx="317">
                  <c:v>42205.818824780101</c:v>
                </c:pt>
                <c:pt idx="318">
                  <c:v>42205.818838368097</c:v>
                </c:pt>
                <c:pt idx="319">
                  <c:v>42205.818852199103</c:v>
                </c:pt>
                <c:pt idx="320">
                  <c:v>42205.8188658449</c:v>
                </c:pt>
                <c:pt idx="321">
                  <c:v>42205.818879699102</c:v>
                </c:pt>
                <c:pt idx="322">
                  <c:v>42205.818893715281</c:v>
                </c:pt>
                <c:pt idx="323">
                  <c:v>42205.818907303241</c:v>
                </c:pt>
                <c:pt idx="324">
                  <c:v>42205.818921064812</c:v>
                </c:pt>
                <c:pt idx="325">
                  <c:v>42205.818934745381</c:v>
                </c:pt>
                <c:pt idx="326">
                  <c:v>42205.818948599532</c:v>
                </c:pt>
                <c:pt idx="327">
                  <c:v>42205.818962685182</c:v>
                </c:pt>
                <c:pt idx="328">
                  <c:v>42205.818976527771</c:v>
                </c:pt>
                <c:pt idx="329">
                  <c:v>42205.818990381937</c:v>
                </c:pt>
                <c:pt idx="330">
                  <c:v>42205.819003807868</c:v>
                </c:pt>
                <c:pt idx="331">
                  <c:v>42205.819017650458</c:v>
                </c:pt>
                <c:pt idx="332">
                  <c:v>42205.819031412029</c:v>
                </c:pt>
                <c:pt idx="333">
                  <c:v>42205.819045069453</c:v>
                </c:pt>
                <c:pt idx="334">
                  <c:v>42205.819058912028</c:v>
                </c:pt>
                <c:pt idx="335">
                  <c:v>42205.819072314807</c:v>
                </c:pt>
                <c:pt idx="336">
                  <c:v>42205.819086145828</c:v>
                </c:pt>
                <c:pt idx="337">
                  <c:v>42205.819100092602</c:v>
                </c:pt>
                <c:pt idx="338">
                  <c:v>42205.819113784717</c:v>
                </c:pt>
                <c:pt idx="339">
                  <c:v>42205.819127685187</c:v>
                </c:pt>
                <c:pt idx="340">
                  <c:v>42205.819141354157</c:v>
                </c:pt>
                <c:pt idx="341">
                  <c:v>42205.819155208323</c:v>
                </c:pt>
                <c:pt idx="342">
                  <c:v>42205.819169224531</c:v>
                </c:pt>
                <c:pt idx="343">
                  <c:v>42205.819183125001</c:v>
                </c:pt>
                <c:pt idx="344">
                  <c:v>42205.819197025463</c:v>
                </c:pt>
                <c:pt idx="345">
                  <c:v>42205.819210787027</c:v>
                </c:pt>
                <c:pt idx="346">
                  <c:v>42205.819224629631</c:v>
                </c:pt>
                <c:pt idx="347">
                  <c:v>42205.81923862268</c:v>
                </c:pt>
                <c:pt idx="348">
                  <c:v>42205.819252685178</c:v>
                </c:pt>
                <c:pt idx="349">
                  <c:v>42205.819266631937</c:v>
                </c:pt>
                <c:pt idx="350">
                  <c:v>42205.819280289354</c:v>
                </c:pt>
                <c:pt idx="351">
                  <c:v>42205.819294097222</c:v>
                </c:pt>
                <c:pt idx="352">
                  <c:v>42205.819307881953</c:v>
                </c:pt>
                <c:pt idx="353">
                  <c:v>42205.819321979157</c:v>
                </c:pt>
                <c:pt idx="354">
                  <c:v>42205.819336134249</c:v>
                </c:pt>
                <c:pt idx="355">
                  <c:v>42205.819349756937</c:v>
                </c:pt>
                <c:pt idx="356">
                  <c:v>42205.819363634248</c:v>
                </c:pt>
                <c:pt idx="357">
                  <c:v>42205.819377395841</c:v>
                </c:pt>
                <c:pt idx="358">
                  <c:v>42205.819391319441</c:v>
                </c:pt>
                <c:pt idx="359">
                  <c:v>42205.819405034723</c:v>
                </c:pt>
                <c:pt idx="360">
                  <c:v>42205.81941851852</c:v>
                </c:pt>
                <c:pt idx="361">
                  <c:v>42205.81943225694</c:v>
                </c:pt>
                <c:pt idx="362">
                  <c:v>42205.819446307869</c:v>
                </c:pt>
                <c:pt idx="363">
                  <c:v>42205.81946013889</c:v>
                </c:pt>
                <c:pt idx="364">
                  <c:v>42205.819473946751</c:v>
                </c:pt>
                <c:pt idx="365">
                  <c:v>42205.81948755787</c:v>
                </c:pt>
                <c:pt idx="366">
                  <c:v>42205.819501585647</c:v>
                </c:pt>
                <c:pt idx="367">
                  <c:v>42205.819515601848</c:v>
                </c:pt>
                <c:pt idx="368">
                  <c:v>42205.819529490742</c:v>
                </c:pt>
                <c:pt idx="369">
                  <c:v>42205.8195433449</c:v>
                </c:pt>
                <c:pt idx="370">
                  <c:v>42205.819557164352</c:v>
                </c:pt>
                <c:pt idx="371">
                  <c:v>42205.819571053238</c:v>
                </c:pt>
                <c:pt idx="372">
                  <c:v>42205.819585034718</c:v>
                </c:pt>
                <c:pt idx="373">
                  <c:v>42205.8195989468</c:v>
                </c:pt>
                <c:pt idx="374">
                  <c:v>42205.819612789353</c:v>
                </c:pt>
                <c:pt idx="375">
                  <c:v>42205.819626296303</c:v>
                </c:pt>
                <c:pt idx="376">
                  <c:v>42205.819640162037</c:v>
                </c:pt>
                <c:pt idx="377">
                  <c:v>42205.819654293999</c:v>
                </c:pt>
                <c:pt idx="378">
                  <c:v>42205.819668113429</c:v>
                </c:pt>
                <c:pt idx="379">
                  <c:v>42205.819681932873</c:v>
                </c:pt>
                <c:pt idx="380">
                  <c:v>42205.819695601851</c:v>
                </c:pt>
                <c:pt idx="381">
                  <c:v>42205.819709537027</c:v>
                </c:pt>
                <c:pt idx="382">
                  <c:v>42205.819723263878</c:v>
                </c:pt>
                <c:pt idx="383">
                  <c:v>42205.81973726851</c:v>
                </c:pt>
                <c:pt idx="384">
                  <c:v>42205.81975253472</c:v>
                </c:pt>
                <c:pt idx="385">
                  <c:v>42205.819766250002</c:v>
                </c:pt>
                <c:pt idx="386">
                  <c:v>42205.819780509177</c:v>
                </c:pt>
                <c:pt idx="387">
                  <c:v>42205.819794560193</c:v>
                </c:pt>
                <c:pt idx="388">
                  <c:v>42205.819808506938</c:v>
                </c:pt>
                <c:pt idx="389">
                  <c:v>42205.819822476842</c:v>
                </c:pt>
                <c:pt idx="390">
                  <c:v>42205.819836157403</c:v>
                </c:pt>
                <c:pt idx="391">
                  <c:v>42205.819849988431</c:v>
                </c:pt>
                <c:pt idx="392">
                  <c:v>42205.819864004632</c:v>
                </c:pt>
                <c:pt idx="393">
                  <c:v>42205.81987796296</c:v>
                </c:pt>
                <c:pt idx="394">
                  <c:v>42205.819891886582</c:v>
                </c:pt>
                <c:pt idx="395">
                  <c:v>42205.819905335651</c:v>
                </c:pt>
                <c:pt idx="396">
                  <c:v>42205.819919189809</c:v>
                </c:pt>
                <c:pt idx="397">
                  <c:v>42205.819933252307</c:v>
                </c:pt>
                <c:pt idx="398">
                  <c:v>42205.819947245371</c:v>
                </c:pt>
                <c:pt idx="399">
                  <c:v>42205.81996108796</c:v>
                </c:pt>
                <c:pt idx="400">
                  <c:v>42205.819974513877</c:v>
                </c:pt>
                <c:pt idx="401">
                  <c:v>42205.819988344898</c:v>
                </c:pt>
                <c:pt idx="402">
                  <c:v>42205.820002650456</c:v>
                </c:pt>
                <c:pt idx="403">
                  <c:v>42205.82001653935</c:v>
                </c:pt>
                <c:pt idx="404">
                  <c:v>42205.820030543982</c:v>
                </c:pt>
                <c:pt idx="405">
                  <c:v>42205.820044178239</c:v>
                </c:pt>
                <c:pt idx="406">
                  <c:v>42205.820058124998</c:v>
                </c:pt>
                <c:pt idx="407">
                  <c:v>42205.820072280098</c:v>
                </c:pt>
                <c:pt idx="408">
                  <c:v>42205.820086145832</c:v>
                </c:pt>
                <c:pt idx="409">
                  <c:v>42205.820100069453</c:v>
                </c:pt>
                <c:pt idx="410">
                  <c:v>42205.82011369212</c:v>
                </c:pt>
                <c:pt idx="411">
                  <c:v>42205.820127662017</c:v>
                </c:pt>
                <c:pt idx="412">
                  <c:v>42205.820141516167</c:v>
                </c:pt>
                <c:pt idx="413">
                  <c:v>42205.820155497677</c:v>
                </c:pt>
                <c:pt idx="414">
                  <c:v>42205.820169456019</c:v>
                </c:pt>
                <c:pt idx="415">
                  <c:v>42205.820183321754</c:v>
                </c:pt>
                <c:pt idx="416">
                  <c:v>42205.820197141213</c:v>
                </c:pt>
                <c:pt idx="417">
                  <c:v>42205.820211122678</c:v>
                </c:pt>
                <c:pt idx="418">
                  <c:v>42205.820224965268</c:v>
                </c:pt>
                <c:pt idx="419">
                  <c:v>42205.820238773151</c:v>
                </c:pt>
                <c:pt idx="420">
                  <c:v>42205.820252395832</c:v>
                </c:pt>
                <c:pt idx="421">
                  <c:v>42205.82026630787</c:v>
                </c:pt>
                <c:pt idx="422">
                  <c:v>42205.820280069427</c:v>
                </c:pt>
                <c:pt idx="423">
                  <c:v>42205.820294050922</c:v>
                </c:pt>
                <c:pt idx="424">
                  <c:v>42205.820307928239</c:v>
                </c:pt>
                <c:pt idx="425">
                  <c:v>42205.820321527783</c:v>
                </c:pt>
                <c:pt idx="426">
                  <c:v>42205.820335358803</c:v>
                </c:pt>
                <c:pt idx="427">
                  <c:v>42205.820349398142</c:v>
                </c:pt>
                <c:pt idx="428">
                  <c:v>42205.820363252307</c:v>
                </c:pt>
                <c:pt idx="429">
                  <c:v>42205.820377129632</c:v>
                </c:pt>
                <c:pt idx="430">
                  <c:v>42205.820390983798</c:v>
                </c:pt>
                <c:pt idx="431">
                  <c:v>42205.820404907397</c:v>
                </c:pt>
                <c:pt idx="432">
                  <c:v>42205.820418831019</c:v>
                </c:pt>
                <c:pt idx="433">
                  <c:v>42205.820432731467</c:v>
                </c:pt>
                <c:pt idx="434">
                  <c:v>42205.820446863167</c:v>
                </c:pt>
                <c:pt idx="435">
                  <c:v>42205.820460671173</c:v>
                </c:pt>
                <c:pt idx="436">
                  <c:v>42205.820474583183</c:v>
                </c:pt>
                <c:pt idx="437">
                  <c:v>42205.820488541583</c:v>
                </c:pt>
                <c:pt idx="438">
                  <c:v>42205.82050248843</c:v>
                </c:pt>
                <c:pt idx="439">
                  <c:v>42205.82051641203</c:v>
                </c:pt>
                <c:pt idx="440">
                  <c:v>42205.820530405101</c:v>
                </c:pt>
                <c:pt idx="441">
                  <c:v>42205.820544270828</c:v>
                </c:pt>
                <c:pt idx="442">
                  <c:v>42205.820558101848</c:v>
                </c:pt>
                <c:pt idx="443">
                  <c:v>42205.820572094897</c:v>
                </c:pt>
                <c:pt idx="444">
                  <c:v>42205.820585937501</c:v>
                </c:pt>
                <c:pt idx="445">
                  <c:v>42205.820599814811</c:v>
                </c:pt>
                <c:pt idx="446">
                  <c:v>42205.820613703712</c:v>
                </c:pt>
                <c:pt idx="447">
                  <c:v>42205.820627604167</c:v>
                </c:pt>
                <c:pt idx="448">
                  <c:v>42205.820641527767</c:v>
                </c:pt>
                <c:pt idx="449">
                  <c:v>42205.820655405099</c:v>
                </c:pt>
                <c:pt idx="450">
                  <c:v>42205.820669317131</c:v>
                </c:pt>
                <c:pt idx="451">
                  <c:v>42205.820683206017</c:v>
                </c:pt>
                <c:pt idx="452">
                  <c:v>42205.820697303243</c:v>
                </c:pt>
                <c:pt idx="453">
                  <c:v>42205.820711145832</c:v>
                </c:pt>
                <c:pt idx="454">
                  <c:v>42205.82072502315</c:v>
                </c:pt>
                <c:pt idx="455">
                  <c:v>42205.820738819442</c:v>
                </c:pt>
                <c:pt idx="456">
                  <c:v>42205.820752615567</c:v>
                </c:pt>
                <c:pt idx="457">
                  <c:v>42205.820766562189</c:v>
                </c:pt>
                <c:pt idx="458">
                  <c:v>42205.820780520567</c:v>
                </c:pt>
                <c:pt idx="459">
                  <c:v>42205.820794432868</c:v>
                </c:pt>
                <c:pt idx="460">
                  <c:v>42205.820808263888</c:v>
                </c:pt>
                <c:pt idx="461">
                  <c:v>42205.8208222338</c:v>
                </c:pt>
                <c:pt idx="462">
                  <c:v>42205.8208361574</c:v>
                </c:pt>
                <c:pt idx="463">
                  <c:v>42205.820850057869</c:v>
                </c:pt>
                <c:pt idx="464">
                  <c:v>42205.82086417824</c:v>
                </c:pt>
                <c:pt idx="465">
                  <c:v>42205.820878101847</c:v>
                </c:pt>
                <c:pt idx="466">
                  <c:v>42205.820892094896</c:v>
                </c:pt>
                <c:pt idx="467">
                  <c:v>42205.820906064822</c:v>
                </c:pt>
                <c:pt idx="468">
                  <c:v>42205.820920081023</c:v>
                </c:pt>
                <c:pt idx="469">
                  <c:v>42205.820934374999</c:v>
                </c:pt>
                <c:pt idx="470">
                  <c:v>42205.820948564797</c:v>
                </c:pt>
                <c:pt idx="471">
                  <c:v>42205.820962858787</c:v>
                </c:pt>
                <c:pt idx="472">
                  <c:v>42205.820976805553</c:v>
                </c:pt>
                <c:pt idx="473">
                  <c:v>42205.820990914362</c:v>
                </c:pt>
                <c:pt idx="474">
                  <c:v>42205.821004988429</c:v>
                </c:pt>
                <c:pt idx="475">
                  <c:v>42205.821019687501</c:v>
                </c:pt>
                <c:pt idx="476">
                  <c:v>42205.821033703673</c:v>
                </c:pt>
                <c:pt idx="477">
                  <c:v>42205.821047905083</c:v>
                </c:pt>
                <c:pt idx="478">
                  <c:v>42205.821061620372</c:v>
                </c:pt>
                <c:pt idx="479">
                  <c:v>42205.821075833323</c:v>
                </c:pt>
                <c:pt idx="480">
                  <c:v>42205.821089780067</c:v>
                </c:pt>
                <c:pt idx="481">
                  <c:v>42205.821103807873</c:v>
                </c:pt>
                <c:pt idx="482">
                  <c:v>42205.821118182866</c:v>
                </c:pt>
                <c:pt idx="483">
                  <c:v>42205.821132326389</c:v>
                </c:pt>
                <c:pt idx="484">
                  <c:v>42205.821146192131</c:v>
                </c:pt>
                <c:pt idx="485">
                  <c:v>42205.821160983432</c:v>
                </c:pt>
                <c:pt idx="486">
                  <c:v>42205.821175729157</c:v>
                </c:pt>
                <c:pt idx="487">
                  <c:v>42205.82118971031</c:v>
                </c:pt>
                <c:pt idx="488">
                  <c:v>42205.821203877313</c:v>
                </c:pt>
                <c:pt idx="489">
                  <c:v>42205.821217951387</c:v>
                </c:pt>
                <c:pt idx="490">
                  <c:v>42205.821232314818</c:v>
                </c:pt>
                <c:pt idx="491">
                  <c:v>42205.821246296298</c:v>
                </c:pt>
                <c:pt idx="492">
                  <c:v>42205.821260358804</c:v>
                </c:pt>
                <c:pt idx="493">
                  <c:v>42205.82127414352</c:v>
                </c:pt>
                <c:pt idx="494">
                  <c:v>42205.821287800929</c:v>
                </c:pt>
                <c:pt idx="495">
                  <c:v>42205.821301620374</c:v>
                </c:pt>
                <c:pt idx="496">
                  <c:v>42205.8213153588</c:v>
                </c:pt>
                <c:pt idx="497">
                  <c:v>42205.821329178238</c:v>
                </c:pt>
                <c:pt idx="498">
                  <c:v>42205.821343206022</c:v>
                </c:pt>
                <c:pt idx="499">
                  <c:v>42205.821357233799</c:v>
                </c:pt>
                <c:pt idx="500">
                  <c:v>42205.821371030077</c:v>
                </c:pt>
                <c:pt idx="501">
                  <c:v>42205.821384559968</c:v>
                </c:pt>
                <c:pt idx="502">
                  <c:v>42205.821398437503</c:v>
                </c:pt>
                <c:pt idx="503">
                  <c:v>42205.821411909717</c:v>
                </c:pt>
                <c:pt idx="504">
                  <c:v>42205.821425949071</c:v>
                </c:pt>
                <c:pt idx="505">
                  <c:v>42205.821440705673</c:v>
                </c:pt>
                <c:pt idx="506">
                  <c:v>42205.821454525452</c:v>
                </c:pt>
                <c:pt idx="507">
                  <c:v>42205.821468344897</c:v>
                </c:pt>
                <c:pt idx="508">
                  <c:v>42205.821482175917</c:v>
                </c:pt>
                <c:pt idx="509">
                  <c:v>42205.821495624987</c:v>
                </c:pt>
                <c:pt idx="510">
                  <c:v>42205.821510416667</c:v>
                </c:pt>
                <c:pt idx="511">
                  <c:v>42205.821523969913</c:v>
                </c:pt>
                <c:pt idx="512">
                  <c:v>42205.82153789352</c:v>
                </c:pt>
                <c:pt idx="513">
                  <c:v>42205.821551388879</c:v>
                </c:pt>
                <c:pt idx="514">
                  <c:v>42205.821565520833</c:v>
                </c:pt>
                <c:pt idx="515">
                  <c:v>42205.821580289346</c:v>
                </c:pt>
                <c:pt idx="516">
                  <c:v>42205.821594155103</c:v>
                </c:pt>
                <c:pt idx="517">
                  <c:v>42205.821616909721</c:v>
                </c:pt>
                <c:pt idx="518">
                  <c:v>42205.821630879633</c:v>
                </c:pt>
                <c:pt idx="519">
                  <c:v>42205.821644988428</c:v>
                </c:pt>
                <c:pt idx="520">
                  <c:v>42205.821659039349</c:v>
                </c:pt>
                <c:pt idx="521">
                  <c:v>42205.821673425919</c:v>
                </c:pt>
                <c:pt idx="522">
                  <c:v>42205.821687627184</c:v>
                </c:pt>
                <c:pt idx="523">
                  <c:v>42205.821701643523</c:v>
                </c:pt>
                <c:pt idx="524">
                  <c:v>42205.821715532373</c:v>
                </c:pt>
                <c:pt idx="525">
                  <c:v>42205.821729548603</c:v>
                </c:pt>
                <c:pt idx="526">
                  <c:v>42205.821743483582</c:v>
                </c:pt>
                <c:pt idx="527">
                  <c:v>42205.821757766193</c:v>
                </c:pt>
                <c:pt idx="528">
                  <c:v>42205.821771724542</c:v>
                </c:pt>
                <c:pt idx="529">
                  <c:v>42205.821785902583</c:v>
                </c:pt>
                <c:pt idx="530">
                  <c:v>42205.821799699072</c:v>
                </c:pt>
                <c:pt idx="531">
                  <c:v>42205.821814791663</c:v>
                </c:pt>
                <c:pt idx="532">
                  <c:v>42205.821829629633</c:v>
                </c:pt>
                <c:pt idx="533">
                  <c:v>42205.821843518519</c:v>
                </c:pt>
                <c:pt idx="534">
                  <c:v>42205.821857546303</c:v>
                </c:pt>
                <c:pt idx="535">
                  <c:v>42205.821871412038</c:v>
                </c:pt>
                <c:pt idx="536">
                  <c:v>42205.821885243058</c:v>
                </c:pt>
                <c:pt idx="537">
                  <c:v>42205.821899537033</c:v>
                </c:pt>
                <c:pt idx="538">
                  <c:v>42205.821913900472</c:v>
                </c:pt>
                <c:pt idx="539">
                  <c:v>42205.821927835583</c:v>
                </c:pt>
                <c:pt idx="540">
                  <c:v>42205.821941597183</c:v>
                </c:pt>
                <c:pt idx="541">
                  <c:v>42205.821955624997</c:v>
                </c:pt>
                <c:pt idx="542">
                  <c:v>42205.82196976852</c:v>
                </c:pt>
                <c:pt idx="543">
                  <c:v>42205.821983714974</c:v>
                </c:pt>
                <c:pt idx="544">
                  <c:v>42205.822000023138</c:v>
                </c:pt>
                <c:pt idx="545">
                  <c:v>42205.822013518518</c:v>
                </c:pt>
                <c:pt idx="546">
                  <c:v>42205.822027534719</c:v>
                </c:pt>
                <c:pt idx="547">
                  <c:v>42205.822041307867</c:v>
                </c:pt>
                <c:pt idx="548">
                  <c:v>42205.822055115743</c:v>
                </c:pt>
                <c:pt idx="549">
                  <c:v>42205.82206903935</c:v>
                </c:pt>
                <c:pt idx="550">
                  <c:v>42205.822082858787</c:v>
                </c:pt>
                <c:pt idx="551">
                  <c:v>42205.822096585653</c:v>
                </c:pt>
                <c:pt idx="552">
                  <c:v>42205.822110428242</c:v>
                </c:pt>
                <c:pt idx="553">
                  <c:v>42205.822124351849</c:v>
                </c:pt>
                <c:pt idx="554">
                  <c:v>42205.822138194439</c:v>
                </c:pt>
                <c:pt idx="555">
                  <c:v>42205.822152048611</c:v>
                </c:pt>
                <c:pt idx="556">
                  <c:v>42205.822165740727</c:v>
                </c:pt>
                <c:pt idx="557">
                  <c:v>42205.822179733797</c:v>
                </c:pt>
                <c:pt idx="558">
                  <c:v>42205.822193437503</c:v>
                </c:pt>
                <c:pt idx="559">
                  <c:v>42205.822207418998</c:v>
                </c:pt>
                <c:pt idx="560">
                  <c:v>42205.822220868053</c:v>
                </c:pt>
                <c:pt idx="561">
                  <c:v>42205.822234733787</c:v>
                </c:pt>
                <c:pt idx="562">
                  <c:v>42205.82224858796</c:v>
                </c:pt>
                <c:pt idx="563">
                  <c:v>42205.822262546288</c:v>
                </c:pt>
                <c:pt idx="564">
                  <c:v>42205.822276493062</c:v>
                </c:pt>
                <c:pt idx="565">
                  <c:v>42205.822290127318</c:v>
                </c:pt>
                <c:pt idx="566">
                  <c:v>42205.822303877307</c:v>
                </c:pt>
                <c:pt idx="567">
                  <c:v>42205.822317962957</c:v>
                </c:pt>
                <c:pt idx="568">
                  <c:v>42205.82233166667</c:v>
                </c:pt>
                <c:pt idx="569">
                  <c:v>42205.822345590277</c:v>
                </c:pt>
                <c:pt idx="570">
                  <c:v>42205.822359212958</c:v>
                </c:pt>
                <c:pt idx="571">
                  <c:v>42205.822373020826</c:v>
                </c:pt>
                <c:pt idx="572">
                  <c:v>42205.822387002307</c:v>
                </c:pt>
                <c:pt idx="573">
                  <c:v>42205.822400821577</c:v>
                </c:pt>
                <c:pt idx="574">
                  <c:v>42205.822414710623</c:v>
                </c:pt>
                <c:pt idx="575">
                  <c:v>42205.822428217587</c:v>
                </c:pt>
                <c:pt idx="576">
                  <c:v>42205.822442407407</c:v>
                </c:pt>
                <c:pt idx="577">
                  <c:v>42205.822456435177</c:v>
                </c:pt>
                <c:pt idx="578">
                  <c:v>42205.822470335654</c:v>
                </c:pt>
                <c:pt idx="579">
                  <c:v>42205.822484201373</c:v>
                </c:pt>
                <c:pt idx="580">
                  <c:v>42205.822497743058</c:v>
                </c:pt>
                <c:pt idx="581">
                  <c:v>42205.822511620368</c:v>
                </c:pt>
                <c:pt idx="582">
                  <c:v>42205.8225303125</c:v>
                </c:pt>
                <c:pt idx="583">
                  <c:v>42205.822544039351</c:v>
                </c:pt>
                <c:pt idx="584">
                  <c:v>42205.822557962958</c:v>
                </c:pt>
                <c:pt idx="585">
                  <c:v>42205.822574444443</c:v>
                </c:pt>
                <c:pt idx="586">
                  <c:v>42205.822588263887</c:v>
                </c:pt>
                <c:pt idx="587">
                  <c:v>42205.822602141197</c:v>
                </c:pt>
                <c:pt idx="588">
                  <c:v>42205.822616689817</c:v>
                </c:pt>
                <c:pt idx="589">
                  <c:v>42205.822630509247</c:v>
                </c:pt>
                <c:pt idx="590">
                  <c:v>42205.822644432868</c:v>
                </c:pt>
                <c:pt idx="591">
                  <c:v>42205.82265809027</c:v>
                </c:pt>
                <c:pt idx="592">
                  <c:v>42205.822671932867</c:v>
                </c:pt>
                <c:pt idx="593">
                  <c:v>42205.822685462961</c:v>
                </c:pt>
                <c:pt idx="594">
                  <c:v>42205.822701782403</c:v>
                </c:pt>
                <c:pt idx="595">
                  <c:v>42205.822715648152</c:v>
                </c:pt>
                <c:pt idx="596">
                  <c:v>42205.822729502317</c:v>
                </c:pt>
                <c:pt idx="597">
                  <c:v>42205.822743530072</c:v>
                </c:pt>
                <c:pt idx="598">
                  <c:v>42205.822757581023</c:v>
                </c:pt>
                <c:pt idx="599">
                  <c:v>42205.822771527783</c:v>
                </c:pt>
                <c:pt idx="600">
                  <c:v>42205.822785474527</c:v>
                </c:pt>
                <c:pt idx="601">
                  <c:v>42205.822799085647</c:v>
                </c:pt>
                <c:pt idx="602">
                  <c:v>42205.822812939812</c:v>
                </c:pt>
                <c:pt idx="603">
                  <c:v>42205.822827060183</c:v>
                </c:pt>
                <c:pt idx="604">
                  <c:v>42205.822840937501</c:v>
                </c:pt>
                <c:pt idx="605">
                  <c:v>42205.822854895829</c:v>
                </c:pt>
                <c:pt idx="606">
                  <c:v>42205.82286847222</c:v>
                </c:pt>
                <c:pt idx="607">
                  <c:v>42205.822882361113</c:v>
                </c:pt>
                <c:pt idx="608">
                  <c:v>42205.822896562502</c:v>
                </c:pt>
                <c:pt idx="609">
                  <c:v>42205.822910439812</c:v>
                </c:pt>
                <c:pt idx="610">
                  <c:v>42205.822924108797</c:v>
                </c:pt>
                <c:pt idx="611">
                  <c:v>42205.822937488432</c:v>
                </c:pt>
                <c:pt idx="612">
                  <c:v>42205.822951203707</c:v>
                </c:pt>
                <c:pt idx="613">
                  <c:v>42205.822965162028</c:v>
                </c:pt>
                <c:pt idx="614">
                  <c:v>42205.822979201388</c:v>
                </c:pt>
                <c:pt idx="615">
                  <c:v>42205.822993287038</c:v>
                </c:pt>
                <c:pt idx="616">
                  <c:v>42205.823007002313</c:v>
                </c:pt>
                <c:pt idx="617">
                  <c:v>42205.823020868047</c:v>
                </c:pt>
                <c:pt idx="618">
                  <c:v>42205.823042465177</c:v>
                </c:pt>
                <c:pt idx="619">
                  <c:v>42205.823056145833</c:v>
                </c:pt>
                <c:pt idx="620">
                  <c:v>42205.823070069448</c:v>
                </c:pt>
                <c:pt idx="621">
                  <c:v>42205.823084097217</c:v>
                </c:pt>
                <c:pt idx="622">
                  <c:v>42205.823097916669</c:v>
                </c:pt>
                <c:pt idx="623">
                  <c:v>42205.823111782403</c:v>
                </c:pt>
                <c:pt idx="624">
                  <c:v>42205.823125659583</c:v>
                </c:pt>
                <c:pt idx="625">
                  <c:v>42205.823139560183</c:v>
                </c:pt>
                <c:pt idx="626">
                  <c:v>42205.823153564823</c:v>
                </c:pt>
                <c:pt idx="627">
                  <c:v>42205.823167534567</c:v>
                </c:pt>
                <c:pt idx="628">
                  <c:v>42205.823181435167</c:v>
                </c:pt>
                <c:pt idx="629">
                  <c:v>42205.823195358797</c:v>
                </c:pt>
                <c:pt idx="630">
                  <c:v>42205.823209224531</c:v>
                </c:pt>
                <c:pt idx="631">
                  <c:v>42205.823224872693</c:v>
                </c:pt>
                <c:pt idx="632">
                  <c:v>42205.823238657409</c:v>
                </c:pt>
                <c:pt idx="633">
                  <c:v>42205.823252719907</c:v>
                </c:pt>
                <c:pt idx="634">
                  <c:v>42205.823266631953</c:v>
                </c:pt>
                <c:pt idx="635">
                  <c:v>42205.823280451383</c:v>
                </c:pt>
                <c:pt idx="636">
                  <c:v>42205.823294444439</c:v>
                </c:pt>
                <c:pt idx="637">
                  <c:v>42205.823308009247</c:v>
                </c:pt>
                <c:pt idx="638">
                  <c:v>42205.823321898148</c:v>
                </c:pt>
                <c:pt idx="639">
                  <c:v>42205.8233358449</c:v>
                </c:pt>
                <c:pt idx="640">
                  <c:v>42205.823355775457</c:v>
                </c:pt>
                <c:pt idx="641">
                  <c:v>42205.823369456019</c:v>
                </c:pt>
                <c:pt idx="642">
                  <c:v>42205.823383402778</c:v>
                </c:pt>
                <c:pt idx="643">
                  <c:v>42205.823397372682</c:v>
                </c:pt>
                <c:pt idx="644">
                  <c:v>42205.823411238423</c:v>
                </c:pt>
                <c:pt idx="645">
                  <c:v>42205.823425138893</c:v>
                </c:pt>
                <c:pt idx="646">
                  <c:v>42205.823438993059</c:v>
                </c:pt>
                <c:pt idx="647">
                  <c:v>42205.823453252313</c:v>
                </c:pt>
                <c:pt idx="648">
                  <c:v>42205.82346709491</c:v>
                </c:pt>
                <c:pt idx="649">
                  <c:v>42205.823483506952</c:v>
                </c:pt>
                <c:pt idx="650">
                  <c:v>42205.82349732639</c:v>
                </c:pt>
                <c:pt idx="651">
                  <c:v>42205.823511238421</c:v>
                </c:pt>
                <c:pt idx="652">
                  <c:v>42205.823525428241</c:v>
                </c:pt>
                <c:pt idx="653">
                  <c:v>42205.823539305551</c:v>
                </c:pt>
                <c:pt idx="654">
                  <c:v>42205.823553506947</c:v>
                </c:pt>
                <c:pt idx="655">
                  <c:v>42205.823569976848</c:v>
                </c:pt>
                <c:pt idx="656">
                  <c:v>42205.823583773148</c:v>
                </c:pt>
                <c:pt idx="657">
                  <c:v>42205.82359792824</c:v>
                </c:pt>
                <c:pt idx="658">
                  <c:v>42205.82361234953</c:v>
                </c:pt>
                <c:pt idx="659">
                  <c:v>42205.823626469908</c:v>
                </c:pt>
                <c:pt idx="660">
                  <c:v>42205.823640347233</c:v>
                </c:pt>
                <c:pt idx="661">
                  <c:v>42205.823654375003</c:v>
                </c:pt>
                <c:pt idx="662">
                  <c:v>42205.823668287027</c:v>
                </c:pt>
                <c:pt idx="663">
                  <c:v>42205.823682534567</c:v>
                </c:pt>
                <c:pt idx="664">
                  <c:v>42205.823696446751</c:v>
                </c:pt>
                <c:pt idx="665">
                  <c:v>42205.823710324068</c:v>
                </c:pt>
                <c:pt idx="666">
                  <c:v>42205.823724247683</c:v>
                </c:pt>
                <c:pt idx="667">
                  <c:v>42205.823738206018</c:v>
                </c:pt>
                <c:pt idx="668">
                  <c:v>42205.823752291668</c:v>
                </c:pt>
                <c:pt idx="669">
                  <c:v>42205.823766226851</c:v>
                </c:pt>
                <c:pt idx="670">
                  <c:v>42205.823780150473</c:v>
                </c:pt>
                <c:pt idx="671">
                  <c:v>42205.82379372685</c:v>
                </c:pt>
                <c:pt idx="672">
                  <c:v>42205.823807615583</c:v>
                </c:pt>
                <c:pt idx="673">
                  <c:v>42205.823821689817</c:v>
                </c:pt>
                <c:pt idx="674">
                  <c:v>42205.823835543983</c:v>
                </c:pt>
                <c:pt idx="675">
                  <c:v>42205.823849594897</c:v>
                </c:pt>
                <c:pt idx="676">
                  <c:v>42205.823863113423</c:v>
                </c:pt>
                <c:pt idx="677">
                  <c:v>42205.823876956019</c:v>
                </c:pt>
                <c:pt idx="678">
                  <c:v>42205.823890717576</c:v>
                </c:pt>
                <c:pt idx="679">
                  <c:v>42205.823904652767</c:v>
                </c:pt>
                <c:pt idx="680">
                  <c:v>42205.823919282397</c:v>
                </c:pt>
                <c:pt idx="681">
                  <c:v>42205.823932893523</c:v>
                </c:pt>
                <c:pt idx="682">
                  <c:v>42205.823946875003</c:v>
                </c:pt>
                <c:pt idx="683">
                  <c:v>42205.823960752183</c:v>
                </c:pt>
                <c:pt idx="684">
                  <c:v>42205.82397474537</c:v>
                </c:pt>
                <c:pt idx="685">
                  <c:v>42205.823988935183</c:v>
                </c:pt>
                <c:pt idx="686">
                  <c:v>42205.824002719914</c:v>
                </c:pt>
                <c:pt idx="687">
                  <c:v>42205.824016631937</c:v>
                </c:pt>
                <c:pt idx="688">
                  <c:v>42205.824033124998</c:v>
                </c:pt>
                <c:pt idx="689">
                  <c:v>42205.824046712973</c:v>
                </c:pt>
                <c:pt idx="690">
                  <c:v>42205.824060648149</c:v>
                </c:pt>
                <c:pt idx="691">
                  <c:v>42205.824074270829</c:v>
                </c:pt>
                <c:pt idx="692">
                  <c:v>42205.824087928238</c:v>
                </c:pt>
                <c:pt idx="693">
                  <c:v>42205.824101574071</c:v>
                </c:pt>
                <c:pt idx="694">
                  <c:v>42205.824115300922</c:v>
                </c:pt>
                <c:pt idx="695">
                  <c:v>42205.824129224529</c:v>
                </c:pt>
                <c:pt idx="696">
                  <c:v>42205.824143055557</c:v>
                </c:pt>
                <c:pt idx="697">
                  <c:v>42205.824156840281</c:v>
                </c:pt>
                <c:pt idx="698">
                  <c:v>42205.824170798609</c:v>
                </c:pt>
                <c:pt idx="699">
                  <c:v>42205.824184571567</c:v>
                </c:pt>
                <c:pt idx="700">
                  <c:v>42205.824198506947</c:v>
                </c:pt>
                <c:pt idx="701">
                  <c:v>42205.824212245381</c:v>
                </c:pt>
                <c:pt idx="702">
                  <c:v>42205.824226249999</c:v>
                </c:pt>
                <c:pt idx="703">
                  <c:v>42205.824240173613</c:v>
                </c:pt>
                <c:pt idx="704">
                  <c:v>42205.824254108797</c:v>
                </c:pt>
                <c:pt idx="705">
                  <c:v>42205.824268032397</c:v>
                </c:pt>
                <c:pt idx="706">
                  <c:v>42205.82428184028</c:v>
                </c:pt>
                <c:pt idx="707">
                  <c:v>42205.824295740742</c:v>
                </c:pt>
                <c:pt idx="708">
                  <c:v>42205.82430984953</c:v>
                </c:pt>
                <c:pt idx="709">
                  <c:v>42205.824323703673</c:v>
                </c:pt>
                <c:pt idx="710">
                  <c:v>42205.824337847218</c:v>
                </c:pt>
                <c:pt idx="711">
                  <c:v>42205.824351759256</c:v>
                </c:pt>
                <c:pt idx="712">
                  <c:v>42205.82436564815</c:v>
                </c:pt>
                <c:pt idx="713">
                  <c:v>42205.824379560188</c:v>
                </c:pt>
                <c:pt idx="714">
                  <c:v>42205.824393449082</c:v>
                </c:pt>
                <c:pt idx="715">
                  <c:v>42205.824407337961</c:v>
                </c:pt>
                <c:pt idx="716">
                  <c:v>42205.824421226847</c:v>
                </c:pt>
                <c:pt idx="717">
                  <c:v>42205.824435335649</c:v>
                </c:pt>
                <c:pt idx="718">
                  <c:v>42205.82444951358</c:v>
                </c:pt>
                <c:pt idx="719">
                  <c:v>42205.824463344899</c:v>
                </c:pt>
                <c:pt idx="720">
                  <c:v>42205.824477349532</c:v>
                </c:pt>
                <c:pt idx="721">
                  <c:v>42205.824491018517</c:v>
                </c:pt>
                <c:pt idx="722">
                  <c:v>42205.824504756943</c:v>
                </c:pt>
                <c:pt idx="723">
                  <c:v>42205.824518877307</c:v>
                </c:pt>
                <c:pt idx="724">
                  <c:v>42205.824532476901</c:v>
                </c:pt>
                <c:pt idx="725">
                  <c:v>42205.824546493051</c:v>
                </c:pt>
                <c:pt idx="726">
                  <c:v>42205.824560208333</c:v>
                </c:pt>
                <c:pt idx="727">
                  <c:v>42205.8245742824</c:v>
                </c:pt>
                <c:pt idx="728">
                  <c:v>42205.824588148142</c:v>
                </c:pt>
                <c:pt idx="729">
                  <c:v>42205.824601782413</c:v>
                </c:pt>
                <c:pt idx="730">
                  <c:v>42205.824615787038</c:v>
                </c:pt>
                <c:pt idx="731">
                  <c:v>42205.824629618059</c:v>
                </c:pt>
                <c:pt idx="732">
                  <c:v>42205.824643495369</c:v>
                </c:pt>
                <c:pt idx="733">
                  <c:v>42205.824657893521</c:v>
                </c:pt>
                <c:pt idx="734">
                  <c:v>42205.824671400464</c:v>
                </c:pt>
                <c:pt idx="735">
                  <c:v>42205.824685347223</c:v>
                </c:pt>
                <c:pt idx="736">
                  <c:v>42205.824699097218</c:v>
                </c:pt>
                <c:pt idx="737">
                  <c:v>42205.824713182868</c:v>
                </c:pt>
                <c:pt idx="738">
                  <c:v>42205.824727222222</c:v>
                </c:pt>
                <c:pt idx="739">
                  <c:v>42205.824741076387</c:v>
                </c:pt>
                <c:pt idx="740">
                  <c:v>42205.824755069443</c:v>
                </c:pt>
                <c:pt idx="741">
                  <c:v>42205.824769027779</c:v>
                </c:pt>
                <c:pt idx="742">
                  <c:v>42205.824782916578</c:v>
                </c:pt>
                <c:pt idx="743">
                  <c:v>42205.824796840279</c:v>
                </c:pt>
                <c:pt idx="744">
                  <c:v>42205.824810844897</c:v>
                </c:pt>
                <c:pt idx="745">
                  <c:v>42205.824824861113</c:v>
                </c:pt>
                <c:pt idx="746">
                  <c:v>42205.824838819448</c:v>
                </c:pt>
                <c:pt idx="747">
                  <c:v>42205.824852673613</c:v>
                </c:pt>
                <c:pt idx="748">
                  <c:v>42205.824869039352</c:v>
                </c:pt>
                <c:pt idx="749">
                  <c:v>42205.824882951383</c:v>
                </c:pt>
                <c:pt idx="750">
                  <c:v>42205.824896944439</c:v>
                </c:pt>
                <c:pt idx="751">
                  <c:v>42205.824911145828</c:v>
                </c:pt>
                <c:pt idx="752">
                  <c:v>42205.824925057866</c:v>
                </c:pt>
                <c:pt idx="753">
                  <c:v>42205.82493909722</c:v>
                </c:pt>
                <c:pt idx="754">
                  <c:v>42205.824953124997</c:v>
                </c:pt>
                <c:pt idx="755">
                  <c:v>42205.824967060187</c:v>
                </c:pt>
                <c:pt idx="756">
                  <c:v>42205.824981180558</c:v>
                </c:pt>
                <c:pt idx="757">
                  <c:v>42205.824995138879</c:v>
                </c:pt>
                <c:pt idx="758">
                  <c:v>42205.825009143518</c:v>
                </c:pt>
                <c:pt idx="759">
                  <c:v>42205.825023645833</c:v>
                </c:pt>
                <c:pt idx="760">
                  <c:v>42205.825037685187</c:v>
                </c:pt>
                <c:pt idx="761">
                  <c:v>42205.825051608786</c:v>
                </c:pt>
                <c:pt idx="762">
                  <c:v>42205.825065393517</c:v>
                </c:pt>
                <c:pt idx="763">
                  <c:v>42205.825079317132</c:v>
                </c:pt>
                <c:pt idx="764">
                  <c:v>42205.82509337963</c:v>
                </c:pt>
                <c:pt idx="765">
                  <c:v>42205.825107164354</c:v>
                </c:pt>
                <c:pt idx="766">
                  <c:v>42205.825121168979</c:v>
                </c:pt>
                <c:pt idx="767">
                  <c:v>42205.825134988423</c:v>
                </c:pt>
                <c:pt idx="768">
                  <c:v>42205.825148854157</c:v>
                </c:pt>
                <c:pt idx="769">
                  <c:v>42205.825162499998</c:v>
                </c:pt>
                <c:pt idx="770">
                  <c:v>42205.825176365717</c:v>
                </c:pt>
                <c:pt idx="771">
                  <c:v>42205.825192824072</c:v>
                </c:pt>
                <c:pt idx="772">
                  <c:v>42205.825206469897</c:v>
                </c:pt>
                <c:pt idx="773">
                  <c:v>42205.825220243052</c:v>
                </c:pt>
                <c:pt idx="774">
                  <c:v>42205.825234143522</c:v>
                </c:pt>
                <c:pt idx="775">
                  <c:v>42205.82524810185</c:v>
                </c:pt>
                <c:pt idx="776">
                  <c:v>42205.825262002298</c:v>
                </c:pt>
                <c:pt idx="777">
                  <c:v>42205.825275717587</c:v>
                </c:pt>
                <c:pt idx="778">
                  <c:v>42205.825289791668</c:v>
                </c:pt>
                <c:pt idx="779">
                  <c:v>42205.825307511237</c:v>
                </c:pt>
                <c:pt idx="780">
                  <c:v>42205.825321087963</c:v>
                </c:pt>
                <c:pt idx="781">
                  <c:v>42205.825335289352</c:v>
                </c:pt>
                <c:pt idx="782">
                  <c:v>42205.825349282408</c:v>
                </c:pt>
                <c:pt idx="783">
                  <c:v>42205.825363159733</c:v>
                </c:pt>
                <c:pt idx="784">
                  <c:v>42205.825377048612</c:v>
                </c:pt>
                <c:pt idx="785">
                  <c:v>42205.825390648148</c:v>
                </c:pt>
                <c:pt idx="786">
                  <c:v>42205.825404479168</c:v>
                </c:pt>
                <c:pt idx="787">
                  <c:v>42205.825418171298</c:v>
                </c:pt>
                <c:pt idx="788">
                  <c:v>42205.825432164347</c:v>
                </c:pt>
                <c:pt idx="789">
                  <c:v>42205.825446053183</c:v>
                </c:pt>
                <c:pt idx="790">
                  <c:v>42205.825459594897</c:v>
                </c:pt>
                <c:pt idx="791">
                  <c:v>42205.825473483797</c:v>
                </c:pt>
                <c:pt idx="792">
                  <c:v>42205.825487256952</c:v>
                </c:pt>
                <c:pt idx="793">
                  <c:v>42205.825501319443</c:v>
                </c:pt>
                <c:pt idx="794">
                  <c:v>42205.825515208329</c:v>
                </c:pt>
                <c:pt idx="795">
                  <c:v>42205.825529016212</c:v>
                </c:pt>
                <c:pt idx="796">
                  <c:v>42205.82554302083</c:v>
                </c:pt>
                <c:pt idx="797">
                  <c:v>42205.825556620373</c:v>
                </c:pt>
                <c:pt idx="798">
                  <c:v>42205.825570706023</c:v>
                </c:pt>
                <c:pt idx="799">
                  <c:v>42205.825584548613</c:v>
                </c:pt>
                <c:pt idx="800">
                  <c:v>42205.82559842593</c:v>
                </c:pt>
                <c:pt idx="801">
                  <c:v>42205.825613425921</c:v>
                </c:pt>
                <c:pt idx="802">
                  <c:v>42205.825626608799</c:v>
                </c:pt>
                <c:pt idx="803">
                  <c:v>42205.825640543982</c:v>
                </c:pt>
                <c:pt idx="804">
                  <c:v>42205.825654363427</c:v>
                </c:pt>
                <c:pt idx="805">
                  <c:v>42205.825668287027</c:v>
                </c:pt>
                <c:pt idx="806">
                  <c:v>42205.825682673567</c:v>
                </c:pt>
                <c:pt idx="807">
                  <c:v>42205.825697094901</c:v>
                </c:pt>
                <c:pt idx="808">
                  <c:v>42205.825711238424</c:v>
                </c:pt>
                <c:pt idx="809">
                  <c:v>42205.825725254617</c:v>
                </c:pt>
                <c:pt idx="810">
                  <c:v>42205.825739189822</c:v>
                </c:pt>
                <c:pt idx="811">
                  <c:v>42205.82575546296</c:v>
                </c:pt>
                <c:pt idx="812">
                  <c:v>42205.825769479168</c:v>
                </c:pt>
                <c:pt idx="813">
                  <c:v>42205.825783564447</c:v>
                </c:pt>
                <c:pt idx="814">
                  <c:v>42205.825797557867</c:v>
                </c:pt>
                <c:pt idx="815">
                  <c:v>42205.825811585622</c:v>
                </c:pt>
                <c:pt idx="816">
                  <c:v>42205.825825497683</c:v>
                </c:pt>
                <c:pt idx="817">
                  <c:v>42205.825839351848</c:v>
                </c:pt>
                <c:pt idx="818">
                  <c:v>42205.825853206021</c:v>
                </c:pt>
                <c:pt idx="819">
                  <c:v>42205.82586719907</c:v>
                </c:pt>
                <c:pt idx="820">
                  <c:v>42205.825881493052</c:v>
                </c:pt>
                <c:pt idx="821">
                  <c:v>42205.825895497677</c:v>
                </c:pt>
                <c:pt idx="822">
                  <c:v>42205.825909826388</c:v>
                </c:pt>
                <c:pt idx="823">
                  <c:v>42205.825923819422</c:v>
                </c:pt>
                <c:pt idx="824">
                  <c:v>42205.825937743059</c:v>
                </c:pt>
                <c:pt idx="825">
                  <c:v>42205.825952002313</c:v>
                </c:pt>
                <c:pt idx="826">
                  <c:v>42205.825966087963</c:v>
                </c:pt>
                <c:pt idx="827">
                  <c:v>42205.825980023154</c:v>
                </c:pt>
                <c:pt idx="828">
                  <c:v>42205.825993692131</c:v>
                </c:pt>
                <c:pt idx="829">
                  <c:v>42205.826007627307</c:v>
                </c:pt>
                <c:pt idx="830">
                  <c:v>42205.826021643523</c:v>
                </c:pt>
                <c:pt idx="831">
                  <c:v>42205.826035543971</c:v>
                </c:pt>
                <c:pt idx="832">
                  <c:v>42205.826049583316</c:v>
                </c:pt>
                <c:pt idx="833">
                  <c:v>42205.826063217602</c:v>
                </c:pt>
                <c:pt idx="834">
                  <c:v>42205.826077256941</c:v>
                </c:pt>
                <c:pt idx="835">
                  <c:v>42205.826091168972</c:v>
                </c:pt>
                <c:pt idx="836">
                  <c:v>42205.826105023138</c:v>
                </c:pt>
                <c:pt idx="837">
                  <c:v>42205.826119201389</c:v>
                </c:pt>
                <c:pt idx="838">
                  <c:v>42205.826133252318</c:v>
                </c:pt>
                <c:pt idx="839">
                  <c:v>42205.826147141197</c:v>
                </c:pt>
                <c:pt idx="840">
                  <c:v>42205.826161041667</c:v>
                </c:pt>
                <c:pt idx="841">
                  <c:v>42205.826174930553</c:v>
                </c:pt>
                <c:pt idx="842">
                  <c:v>42205.826189085623</c:v>
                </c:pt>
                <c:pt idx="843">
                  <c:v>42205.826203206008</c:v>
                </c:pt>
                <c:pt idx="844">
                  <c:v>42205.82621712963</c:v>
                </c:pt>
                <c:pt idx="845">
                  <c:v>42205.826230914347</c:v>
                </c:pt>
                <c:pt idx="846">
                  <c:v>42205.826244780103</c:v>
                </c:pt>
                <c:pt idx="847">
                  <c:v>42205.826258715279</c:v>
                </c:pt>
                <c:pt idx="848">
                  <c:v>42205.82627258102</c:v>
                </c:pt>
                <c:pt idx="849">
                  <c:v>42205.826286620373</c:v>
                </c:pt>
                <c:pt idx="850">
                  <c:v>42205.826300636567</c:v>
                </c:pt>
                <c:pt idx="851">
                  <c:v>42205.82631467592</c:v>
                </c:pt>
                <c:pt idx="852">
                  <c:v>42205.82632847222</c:v>
                </c:pt>
                <c:pt idx="853">
                  <c:v>42205.826342118053</c:v>
                </c:pt>
                <c:pt idx="854">
                  <c:v>42205.826355868048</c:v>
                </c:pt>
                <c:pt idx="855">
                  <c:v>42205.826370069437</c:v>
                </c:pt>
                <c:pt idx="856">
                  <c:v>42205.826383796288</c:v>
                </c:pt>
                <c:pt idx="857">
                  <c:v>42205.826397743047</c:v>
                </c:pt>
                <c:pt idx="858">
                  <c:v>42205.826411296301</c:v>
                </c:pt>
                <c:pt idx="859">
                  <c:v>42205.826425520827</c:v>
                </c:pt>
                <c:pt idx="860">
                  <c:v>42205.826439317119</c:v>
                </c:pt>
                <c:pt idx="861">
                  <c:v>42205.826453298607</c:v>
                </c:pt>
                <c:pt idx="862">
                  <c:v>42205.826467199069</c:v>
                </c:pt>
                <c:pt idx="863">
                  <c:v>42205.826481053176</c:v>
                </c:pt>
                <c:pt idx="864">
                  <c:v>42205.826495000001</c:v>
                </c:pt>
                <c:pt idx="865">
                  <c:v>42205.826508958329</c:v>
                </c:pt>
                <c:pt idx="866">
                  <c:v>42205.826522928241</c:v>
                </c:pt>
                <c:pt idx="867">
                  <c:v>42205.826536875</c:v>
                </c:pt>
                <c:pt idx="868">
                  <c:v>42205.826550844897</c:v>
                </c:pt>
                <c:pt idx="869">
                  <c:v>42205.826564664349</c:v>
                </c:pt>
                <c:pt idx="870">
                  <c:v>42205.8265784838</c:v>
                </c:pt>
                <c:pt idx="871">
                  <c:v>42205.826592199082</c:v>
                </c:pt>
                <c:pt idx="872">
                  <c:v>42205.82660601852</c:v>
                </c:pt>
                <c:pt idx="873">
                  <c:v>42205.826619791667</c:v>
                </c:pt>
                <c:pt idx="874">
                  <c:v>42205.826633576398</c:v>
                </c:pt>
                <c:pt idx="875">
                  <c:v>42205.826647511567</c:v>
                </c:pt>
                <c:pt idx="876">
                  <c:v>42205.826661168983</c:v>
                </c:pt>
                <c:pt idx="877">
                  <c:v>42205.826674687502</c:v>
                </c:pt>
                <c:pt idx="878">
                  <c:v>42205.826688321758</c:v>
                </c:pt>
                <c:pt idx="879">
                  <c:v>42205.826702141203</c:v>
                </c:pt>
                <c:pt idx="880">
                  <c:v>42205.826716111107</c:v>
                </c:pt>
                <c:pt idx="881">
                  <c:v>42205.826729837972</c:v>
                </c:pt>
                <c:pt idx="882">
                  <c:v>42205.826743842597</c:v>
                </c:pt>
                <c:pt idx="883">
                  <c:v>42205.826757847222</c:v>
                </c:pt>
                <c:pt idx="884">
                  <c:v>42205.826771747677</c:v>
                </c:pt>
                <c:pt idx="885">
                  <c:v>42205.826785636571</c:v>
                </c:pt>
                <c:pt idx="886">
                  <c:v>42205.826799583323</c:v>
                </c:pt>
                <c:pt idx="887">
                  <c:v>42205.826813541673</c:v>
                </c:pt>
                <c:pt idx="888">
                  <c:v>42205.8268274074</c:v>
                </c:pt>
                <c:pt idx="889">
                  <c:v>42205.826841307869</c:v>
                </c:pt>
                <c:pt idx="890">
                  <c:v>42205.826855416657</c:v>
                </c:pt>
                <c:pt idx="891">
                  <c:v>42205.826869340272</c:v>
                </c:pt>
                <c:pt idx="892">
                  <c:v>42205.826883402769</c:v>
                </c:pt>
                <c:pt idx="893">
                  <c:v>42205.826897349601</c:v>
                </c:pt>
                <c:pt idx="894">
                  <c:v>42205.826911307871</c:v>
                </c:pt>
                <c:pt idx="895">
                  <c:v>42205.826927719907</c:v>
                </c:pt>
                <c:pt idx="896">
                  <c:v>42205.826941527783</c:v>
                </c:pt>
                <c:pt idx="897">
                  <c:v>42205.826955462959</c:v>
                </c:pt>
                <c:pt idx="898">
                  <c:v>42205.826969340269</c:v>
                </c:pt>
                <c:pt idx="899">
                  <c:v>42205.826982881947</c:v>
                </c:pt>
                <c:pt idx="900">
                  <c:v>42205.826996909716</c:v>
                </c:pt>
                <c:pt idx="901">
                  <c:v>42205.82701064815</c:v>
                </c:pt>
                <c:pt idx="902">
                  <c:v>42205.827024756953</c:v>
                </c:pt>
                <c:pt idx="903">
                  <c:v>42205.827038981479</c:v>
                </c:pt>
                <c:pt idx="904">
                  <c:v>42205.827053009263</c:v>
                </c:pt>
                <c:pt idx="905">
                  <c:v>42205.827066655103</c:v>
                </c:pt>
              </c:numCache>
            </c:numRef>
          </c:xVal>
          <c:yVal>
            <c:numRef>
              <c:f>Sheet1!$F$135:$F$1040</c:f>
              <c:numCache>
                <c:formatCode>General</c:formatCode>
                <c:ptCount val="906"/>
                <c:pt idx="0">
                  <c:v>-1.0314788818299699E-3</c:v>
                </c:pt>
                <c:pt idx="1">
                  <c:v>4.0270481109701004E-3</c:v>
                </c:pt>
                <c:pt idx="2">
                  <c:v>6.0509834289601497E-3</c:v>
                </c:pt>
                <c:pt idx="3">
                  <c:v>2.0035896301302501E-3</c:v>
                </c:pt>
                <c:pt idx="4">
                  <c:v>9.9174118042011307E-4</c:v>
                </c:pt>
                <c:pt idx="5">
                  <c:v>5.0388965606700201E-3</c:v>
                </c:pt>
                <c:pt idx="6">
                  <c:v>-2.05841064397916E-5</c:v>
                </c:pt>
                <c:pt idx="7">
                  <c:v>2.00335121155026E-3</c:v>
                </c:pt>
                <c:pt idx="8">
                  <c:v>2.0038280487102399E-3</c:v>
                </c:pt>
                <c:pt idx="9">
                  <c:v>-1.9630432119832599E-5</c:v>
                </c:pt>
                <c:pt idx="10">
                  <c:v>3.0159149170003699E-3</c:v>
                </c:pt>
                <c:pt idx="11">
                  <c:v>3.01543807984039E-3</c:v>
                </c:pt>
                <c:pt idx="12">
                  <c:v>9.9245643616008294E-4</c:v>
                </c:pt>
                <c:pt idx="13">
                  <c:v>7.0625934600902999E-3</c:v>
                </c:pt>
                <c:pt idx="14">
                  <c:v>3.01543807984039E-3</c:v>
                </c:pt>
                <c:pt idx="15">
                  <c:v>6.0509834289601497E-3</c:v>
                </c:pt>
                <c:pt idx="16">
                  <c:v>-3.0556526184000198E-3</c:v>
                </c:pt>
                <c:pt idx="17">
                  <c:v>5.0388965606700201E-3</c:v>
                </c:pt>
                <c:pt idx="18">
                  <c:v>8.0739650726400197E-3</c:v>
                </c:pt>
                <c:pt idx="19">
                  <c:v>8.0742034912200094E-3</c:v>
                </c:pt>
                <c:pt idx="20">
                  <c:v>6.0509834289601497E-3</c:v>
                </c:pt>
                <c:pt idx="21">
                  <c:v>1.0097423553470101E-2</c:v>
                </c:pt>
                <c:pt idx="22">
                  <c:v>3.01543807984039E-3</c:v>
                </c:pt>
                <c:pt idx="23">
                  <c:v>1.0097661972050099E-2</c:v>
                </c:pt>
                <c:pt idx="24">
                  <c:v>7.0630702972502802E-3</c:v>
                </c:pt>
                <c:pt idx="25">
                  <c:v>5.0388965606700201E-3</c:v>
                </c:pt>
                <c:pt idx="26">
                  <c:v>7.06330871583027E-3</c:v>
                </c:pt>
                <c:pt idx="27">
                  <c:v>2.0038280487102399E-3</c:v>
                </c:pt>
                <c:pt idx="28">
                  <c:v>8.0746803283702206E-3</c:v>
                </c:pt>
                <c:pt idx="29">
                  <c:v>3.0149612426804101E-3</c:v>
                </c:pt>
                <c:pt idx="30">
                  <c:v>9.9197959900010303E-4</c:v>
                </c:pt>
                <c:pt idx="31">
                  <c:v>-1.0314788818299699E-3</c:v>
                </c:pt>
                <c:pt idx="32">
                  <c:v>4.0270481109701004E-3</c:v>
                </c:pt>
                <c:pt idx="33">
                  <c:v>5.0388965606700201E-3</c:v>
                </c:pt>
                <c:pt idx="34">
                  <c:v>8.0742034912200094E-3</c:v>
                </c:pt>
                <c:pt idx="35">
                  <c:v>4.0268096923901098E-3</c:v>
                </c:pt>
                <c:pt idx="36">
                  <c:v>3.0156764984203802E-3</c:v>
                </c:pt>
                <c:pt idx="37">
                  <c:v>-1.0317173004099601E-3</c:v>
                </c:pt>
                <c:pt idx="38">
                  <c:v>3.01543807984039E-3</c:v>
                </c:pt>
                <c:pt idx="39">
                  <c:v>4.0268096923901098E-3</c:v>
                </c:pt>
                <c:pt idx="40">
                  <c:v>4.0275249481203099E-3</c:v>
                </c:pt>
                <c:pt idx="41">
                  <c:v>5.0388965606700201E-3</c:v>
                </c:pt>
                <c:pt idx="42">
                  <c:v>6.0509834289601497E-3</c:v>
                </c:pt>
                <c:pt idx="43">
                  <c:v>3.0156764984203802E-3</c:v>
                </c:pt>
                <c:pt idx="44">
                  <c:v>9.9221801758009299E-4</c:v>
                </c:pt>
                <c:pt idx="45">
                  <c:v>1.414434051514E-2</c:v>
                </c:pt>
                <c:pt idx="46">
                  <c:v>1.2120643615730399E-2</c:v>
                </c:pt>
                <c:pt idx="47">
                  <c:v>1.5155950546270201E-2</c:v>
                </c:pt>
                <c:pt idx="48">
                  <c:v>8.0744419097902292E-3</c:v>
                </c:pt>
                <c:pt idx="49">
                  <c:v>6.0512218475401404E-3</c:v>
                </c:pt>
                <c:pt idx="50">
                  <c:v>1.21213588714602E-2</c:v>
                </c:pt>
                <c:pt idx="51">
                  <c:v>1.3132730484010299E-2</c:v>
                </c:pt>
                <c:pt idx="52">
                  <c:v>1.21211204528904E-2</c:v>
                </c:pt>
                <c:pt idx="53">
                  <c:v>4.0272865295500901E-3</c:v>
                </c:pt>
                <c:pt idx="54">
                  <c:v>8.0746803283702206E-3</c:v>
                </c:pt>
                <c:pt idx="55">
                  <c:v>8.0746803283702206E-3</c:v>
                </c:pt>
                <c:pt idx="56">
                  <c:v>-2.0107269279812101E-5</c:v>
                </c:pt>
                <c:pt idx="57">
                  <c:v>9.0858135223403896E-3</c:v>
                </c:pt>
                <c:pt idx="58">
                  <c:v>1.3132492065430299E-2</c:v>
                </c:pt>
                <c:pt idx="59">
                  <c:v>4.0270481109701004E-3</c:v>
                </c:pt>
                <c:pt idx="60">
                  <c:v>7.0628318786702896E-3</c:v>
                </c:pt>
                <c:pt idx="61">
                  <c:v>8.0739650726400197E-3</c:v>
                </c:pt>
                <c:pt idx="62">
                  <c:v>6.0509834289601497E-3</c:v>
                </c:pt>
                <c:pt idx="63">
                  <c:v>1.1109272003180201E-2</c:v>
                </c:pt>
                <c:pt idx="64">
                  <c:v>1.0097423553470101E-2</c:v>
                </c:pt>
                <c:pt idx="65">
                  <c:v>1.0097423553470101E-2</c:v>
                </c:pt>
                <c:pt idx="66">
                  <c:v>7.0630702972502802E-3</c:v>
                </c:pt>
                <c:pt idx="67">
                  <c:v>1.1109748840340199E-2</c:v>
                </c:pt>
                <c:pt idx="68">
                  <c:v>9.9221801758009299E-4</c:v>
                </c:pt>
                <c:pt idx="69">
                  <c:v>5.0386581420900304E-3</c:v>
                </c:pt>
                <c:pt idx="70">
                  <c:v>3.01543807984039E-3</c:v>
                </c:pt>
                <c:pt idx="71">
                  <c:v>7.0625934600902999E-3</c:v>
                </c:pt>
                <c:pt idx="72">
                  <c:v>1.1109272003180201E-2</c:v>
                </c:pt>
                <c:pt idx="73">
                  <c:v>-1.0317173004099601E-3</c:v>
                </c:pt>
                <c:pt idx="74">
                  <c:v>5.0396118164099902E-3</c:v>
                </c:pt>
                <c:pt idx="75">
                  <c:v>4.0275249481203099E-3</c:v>
                </c:pt>
                <c:pt idx="76">
                  <c:v>7.0628318786702896E-3</c:v>
                </c:pt>
                <c:pt idx="77">
                  <c:v>-1.93920135496128E-5</c:v>
                </c:pt>
                <c:pt idx="78">
                  <c:v>2.0038280487102399E-3</c:v>
                </c:pt>
                <c:pt idx="79">
                  <c:v>5.0391349792500099E-3</c:v>
                </c:pt>
                <c:pt idx="80">
                  <c:v>4.0270481109701004E-3</c:v>
                </c:pt>
                <c:pt idx="81">
                  <c:v>1.6167322158820299E-2</c:v>
                </c:pt>
                <c:pt idx="82">
                  <c:v>1.1109510421760199E-2</c:v>
                </c:pt>
                <c:pt idx="83">
                  <c:v>5.0393733978299996E-3</c:v>
                </c:pt>
                <c:pt idx="84">
                  <c:v>1.0097900390630099E-2</c:v>
                </c:pt>
                <c:pt idx="85">
                  <c:v>9.0855751037603998E-3</c:v>
                </c:pt>
                <c:pt idx="86">
                  <c:v>1.0097900390630099E-2</c:v>
                </c:pt>
                <c:pt idx="87">
                  <c:v>9.0855751037603998E-3</c:v>
                </c:pt>
                <c:pt idx="88">
                  <c:v>3.0163917541603498E-3</c:v>
                </c:pt>
                <c:pt idx="89">
                  <c:v>3.0161533355803601E-3</c:v>
                </c:pt>
                <c:pt idx="90">
                  <c:v>9.0860519409203793E-3</c:v>
                </c:pt>
                <c:pt idx="91">
                  <c:v>6.05074501038016E-3</c:v>
                </c:pt>
                <c:pt idx="92">
                  <c:v>5.0388965606700201E-3</c:v>
                </c:pt>
                <c:pt idx="93">
                  <c:v>1.0097423553470101E-2</c:v>
                </c:pt>
                <c:pt idx="94">
                  <c:v>3.01543807984039E-3</c:v>
                </c:pt>
                <c:pt idx="95">
                  <c:v>9.0858135223403896E-3</c:v>
                </c:pt>
                <c:pt idx="96">
                  <c:v>4.0270481109701004E-3</c:v>
                </c:pt>
                <c:pt idx="97">
                  <c:v>-1.0326709747299199E-3</c:v>
                </c:pt>
                <c:pt idx="98">
                  <c:v>6.0502681732201797E-3</c:v>
                </c:pt>
                <c:pt idx="99">
                  <c:v>-2.05841064397916E-5</c:v>
                </c:pt>
                <c:pt idx="100">
                  <c:v>2.0035896301302501E-3</c:v>
                </c:pt>
                <c:pt idx="101">
                  <c:v>4.02657127381012E-3</c:v>
                </c:pt>
                <c:pt idx="102">
                  <c:v>-1.03195571898995E-3</c:v>
                </c:pt>
                <c:pt idx="103">
                  <c:v>-1.9868850699822401E-5</c:v>
                </c:pt>
                <c:pt idx="104">
                  <c:v>2.00335121155026E-3</c:v>
                </c:pt>
                <c:pt idx="105">
                  <c:v>6.05074501038016E-3</c:v>
                </c:pt>
                <c:pt idx="106">
                  <c:v>6.0509834289601497E-3</c:v>
                </c:pt>
                <c:pt idx="107">
                  <c:v>4.0272865295500901E-3</c:v>
                </c:pt>
                <c:pt idx="108">
                  <c:v>7.0623550415103101E-3</c:v>
                </c:pt>
                <c:pt idx="109">
                  <c:v>7.0623550415103101E-3</c:v>
                </c:pt>
                <c:pt idx="110">
                  <c:v>6.0505065918001703E-3</c:v>
                </c:pt>
                <c:pt idx="111">
                  <c:v>4.0270481109701004E-3</c:v>
                </c:pt>
                <c:pt idx="112">
                  <c:v>-2.0438041686996499E-3</c:v>
                </c:pt>
                <c:pt idx="113">
                  <c:v>-1.9868850699822401E-5</c:v>
                </c:pt>
                <c:pt idx="114">
                  <c:v>3.01543807984039E-3</c:v>
                </c:pt>
                <c:pt idx="115">
                  <c:v>5.0388965606700201E-3</c:v>
                </c:pt>
                <c:pt idx="116">
                  <c:v>8.0744419097902292E-3</c:v>
                </c:pt>
                <c:pt idx="117">
                  <c:v>8.0739650726400197E-3</c:v>
                </c:pt>
                <c:pt idx="118">
                  <c:v>6.0505065918001703E-3</c:v>
                </c:pt>
                <c:pt idx="119">
                  <c:v>3.01543807984039E-3</c:v>
                </c:pt>
                <c:pt idx="120">
                  <c:v>9.08533668519018E-3</c:v>
                </c:pt>
                <c:pt idx="121">
                  <c:v>4.02657127381012E-3</c:v>
                </c:pt>
                <c:pt idx="122">
                  <c:v>4.0268096923901098E-3</c:v>
                </c:pt>
                <c:pt idx="123">
                  <c:v>4.0268096923901098E-3</c:v>
                </c:pt>
                <c:pt idx="124">
                  <c:v>5.0384197235202599E-3</c:v>
                </c:pt>
                <c:pt idx="125">
                  <c:v>7.0623550415103101E-3</c:v>
                </c:pt>
                <c:pt idx="126">
                  <c:v>6.0500297546401899E-3</c:v>
                </c:pt>
                <c:pt idx="127">
                  <c:v>7.0623550415103101E-3</c:v>
                </c:pt>
                <c:pt idx="128">
                  <c:v>9.0860519409203793E-3</c:v>
                </c:pt>
                <c:pt idx="129">
                  <c:v>7.0625934600902999E-3</c:v>
                </c:pt>
                <c:pt idx="130">
                  <c:v>5.0386581420900304E-3</c:v>
                </c:pt>
                <c:pt idx="131">
                  <c:v>3.01543807984039E-3</c:v>
                </c:pt>
                <c:pt idx="132">
                  <c:v>5.0388965606700201E-3</c:v>
                </c:pt>
                <c:pt idx="133">
                  <c:v>4.0272865295500901E-3</c:v>
                </c:pt>
                <c:pt idx="134">
                  <c:v>3.0156764984203802E-3</c:v>
                </c:pt>
                <c:pt idx="135">
                  <c:v>3.0159149170003699E-3</c:v>
                </c:pt>
                <c:pt idx="136">
                  <c:v>9.9245643616008294E-4</c:v>
                </c:pt>
                <c:pt idx="137">
                  <c:v>6.0509834289601497E-3</c:v>
                </c:pt>
                <c:pt idx="138">
                  <c:v>9.9174118042011307E-4</c:v>
                </c:pt>
                <c:pt idx="139">
                  <c:v>7.0625934600902999E-3</c:v>
                </c:pt>
                <c:pt idx="140">
                  <c:v>8.0746803283702206E-3</c:v>
                </c:pt>
                <c:pt idx="141">
                  <c:v>9.0862903595003708E-3</c:v>
                </c:pt>
                <c:pt idx="142">
                  <c:v>-2.0107269279812101E-5</c:v>
                </c:pt>
                <c:pt idx="143">
                  <c:v>2.0035896301302501E-3</c:v>
                </c:pt>
                <c:pt idx="144">
                  <c:v>9.9174118042011307E-4</c:v>
                </c:pt>
                <c:pt idx="145">
                  <c:v>5.0388965606700201E-3</c:v>
                </c:pt>
                <c:pt idx="146">
                  <c:v>7.0628318786702896E-3</c:v>
                </c:pt>
                <c:pt idx="147">
                  <c:v>8.0739650726400197E-3</c:v>
                </c:pt>
                <c:pt idx="148">
                  <c:v>3.01543807984039E-3</c:v>
                </c:pt>
                <c:pt idx="149">
                  <c:v>6.05074501038016E-3</c:v>
                </c:pt>
                <c:pt idx="150">
                  <c:v>5.0388965606700201E-3</c:v>
                </c:pt>
                <c:pt idx="151">
                  <c:v>8.0739650726400197E-3</c:v>
                </c:pt>
                <c:pt idx="152">
                  <c:v>9.0858135223403896E-3</c:v>
                </c:pt>
                <c:pt idx="153">
                  <c:v>-2.0435657501196602E-3</c:v>
                </c:pt>
                <c:pt idx="154">
                  <c:v>3.0149612426804101E-3</c:v>
                </c:pt>
                <c:pt idx="155">
                  <c:v>5.0386581420900304E-3</c:v>
                </c:pt>
                <c:pt idx="156">
                  <c:v>-2.0107269279812101E-5</c:v>
                </c:pt>
                <c:pt idx="157">
                  <c:v>5.0386581420900304E-3</c:v>
                </c:pt>
                <c:pt idx="158">
                  <c:v>2.0038280487102399E-3</c:v>
                </c:pt>
                <c:pt idx="159">
                  <c:v>5.0388965606700201E-3</c:v>
                </c:pt>
                <c:pt idx="160">
                  <c:v>2.0038280487102399E-3</c:v>
                </c:pt>
                <c:pt idx="161">
                  <c:v>4.0270481109701004E-3</c:v>
                </c:pt>
                <c:pt idx="162">
                  <c:v>-2.0438041686996499E-3</c:v>
                </c:pt>
                <c:pt idx="163">
                  <c:v>5.0386581420900304E-3</c:v>
                </c:pt>
                <c:pt idx="164">
                  <c:v>9.9221801758009299E-4</c:v>
                </c:pt>
                <c:pt idx="165">
                  <c:v>2.0031127929702702E-3</c:v>
                </c:pt>
                <c:pt idx="166">
                  <c:v>3.0149612426804101E-3</c:v>
                </c:pt>
                <c:pt idx="167">
                  <c:v>3.0151996612603998E-3</c:v>
                </c:pt>
                <c:pt idx="168">
                  <c:v>7.0614013671903503E-3</c:v>
                </c:pt>
                <c:pt idx="169">
                  <c:v>3.0149612426804101E-3</c:v>
                </c:pt>
                <c:pt idx="170">
                  <c:v>-2.0445194244298501E-3</c:v>
                </c:pt>
                <c:pt idx="171">
                  <c:v>3.0149612426804101E-3</c:v>
                </c:pt>
                <c:pt idx="172">
                  <c:v>4.0270481109701004E-3</c:v>
                </c:pt>
                <c:pt idx="173">
                  <c:v>-2.0345687859801801E-5</c:v>
                </c:pt>
                <c:pt idx="174">
                  <c:v>6.0505065918001703E-3</c:v>
                </c:pt>
                <c:pt idx="175">
                  <c:v>-1.03219413756994E-3</c:v>
                </c:pt>
                <c:pt idx="176">
                  <c:v>3.0149612426804101E-3</c:v>
                </c:pt>
                <c:pt idx="177">
                  <c:v>-1.03195571898995E-3</c:v>
                </c:pt>
                <c:pt idx="178">
                  <c:v>-2.05841064397916E-5</c:v>
                </c:pt>
                <c:pt idx="179">
                  <c:v>6.0502681732201797E-3</c:v>
                </c:pt>
                <c:pt idx="180">
                  <c:v>2.00287437439028E-3</c:v>
                </c:pt>
                <c:pt idx="181">
                  <c:v>4.0263328552301303E-3</c:v>
                </c:pt>
                <c:pt idx="182">
                  <c:v>-2.0107269279812101E-5</c:v>
                </c:pt>
                <c:pt idx="183">
                  <c:v>9.08533668519018E-3</c:v>
                </c:pt>
                <c:pt idx="184">
                  <c:v>4.0260944366501397E-3</c:v>
                </c:pt>
                <c:pt idx="185">
                  <c:v>9.0846214294502108E-3</c:v>
                </c:pt>
                <c:pt idx="186">
                  <c:v>2.0026359558200598E-3</c:v>
                </c:pt>
                <c:pt idx="187">
                  <c:v>-2.0442810058498599E-3</c:v>
                </c:pt>
                <c:pt idx="188">
                  <c:v>7.0623550415103101E-3</c:v>
                </c:pt>
                <c:pt idx="189">
                  <c:v>5.0384197235202599E-3</c:v>
                </c:pt>
                <c:pt idx="190">
                  <c:v>7.0621166229303204E-3</c:v>
                </c:pt>
                <c:pt idx="191">
                  <c:v>8.0739650726400197E-3</c:v>
                </c:pt>
                <c:pt idx="192">
                  <c:v>3.0149612426804101E-3</c:v>
                </c:pt>
                <c:pt idx="193">
                  <c:v>3.01543807984039E-3</c:v>
                </c:pt>
                <c:pt idx="194">
                  <c:v>4.0272865295500901E-3</c:v>
                </c:pt>
                <c:pt idx="195">
                  <c:v>-2.0107269279812101E-5</c:v>
                </c:pt>
                <c:pt idx="196">
                  <c:v>2.0038280487102399E-3</c:v>
                </c:pt>
                <c:pt idx="197">
                  <c:v>-4.8603853225699802E-2</c:v>
                </c:pt>
                <c:pt idx="198">
                  <c:v>-6.0754856109609602E-2</c:v>
                </c:pt>
                <c:pt idx="199">
                  <c:v>-5.6704601287839801E-2</c:v>
                </c:pt>
                <c:pt idx="200">
                  <c:v>-6.2781175613400006E-2</c:v>
                </c:pt>
                <c:pt idx="201">
                  <c:v>-6.1767658233639701E-2</c:v>
                </c:pt>
                <c:pt idx="202">
                  <c:v>-6.0755094528189599E-2</c:v>
                </c:pt>
                <c:pt idx="203">
                  <c:v>-6.0755094528189599E-2</c:v>
                </c:pt>
                <c:pt idx="204">
                  <c:v>-6.2780460357659607E-2</c:v>
                </c:pt>
                <c:pt idx="205">
                  <c:v>-6.3793500900259897E-2</c:v>
                </c:pt>
                <c:pt idx="206">
                  <c:v>-6.5818866729729905E-2</c:v>
                </c:pt>
                <c:pt idx="207">
                  <c:v>-6.2780698776239596E-2</c:v>
                </c:pt>
                <c:pt idx="208">
                  <c:v>-6.3793500900259897E-2</c:v>
                </c:pt>
                <c:pt idx="209">
                  <c:v>-6.3793500900259897E-2</c:v>
                </c:pt>
                <c:pt idx="210">
                  <c:v>-6.0755094528189599E-2</c:v>
                </c:pt>
                <c:pt idx="211">
                  <c:v>-6.4806779861450003E-2</c:v>
                </c:pt>
                <c:pt idx="212">
                  <c:v>-6.8857988357539701E-2</c:v>
                </c:pt>
                <c:pt idx="213">
                  <c:v>-6.5819343566889899E-2</c:v>
                </c:pt>
                <c:pt idx="214">
                  <c:v>-6.4806779861450003E-2</c:v>
                </c:pt>
                <c:pt idx="215">
                  <c:v>-6.1767896652219698E-2</c:v>
                </c:pt>
                <c:pt idx="216">
                  <c:v>-6.3793500900259897E-2</c:v>
                </c:pt>
                <c:pt idx="217">
                  <c:v>-6.1767658233639701E-2</c:v>
                </c:pt>
                <c:pt idx="218">
                  <c:v>-6.4806779861450003E-2</c:v>
                </c:pt>
                <c:pt idx="219">
                  <c:v>-5.8729728698729798E-2</c:v>
                </c:pt>
                <c:pt idx="220">
                  <c:v>-6.27809371948196E-2</c:v>
                </c:pt>
                <c:pt idx="221">
                  <c:v>-6.3793262481680005E-2</c:v>
                </c:pt>
                <c:pt idx="222">
                  <c:v>-6.3793262481680005E-2</c:v>
                </c:pt>
                <c:pt idx="223">
                  <c:v>-6.4806303024289996E-2</c:v>
                </c:pt>
                <c:pt idx="224">
                  <c:v>-6.1767896652219698E-2</c:v>
                </c:pt>
                <c:pt idx="225">
                  <c:v>-6.1768135070799701E-2</c:v>
                </c:pt>
                <c:pt idx="226">
                  <c:v>-6.3793739318839901E-2</c:v>
                </c:pt>
                <c:pt idx="227">
                  <c:v>-6.480654144287E-2</c:v>
                </c:pt>
                <c:pt idx="228">
                  <c:v>-0.12357672119139999</c:v>
                </c:pt>
                <c:pt idx="229">
                  <c:v>-0.14588364028930001</c:v>
                </c:pt>
                <c:pt idx="230">
                  <c:v>-0.14994057083129</c:v>
                </c:pt>
                <c:pt idx="231">
                  <c:v>-0.14892633819580001</c:v>
                </c:pt>
                <c:pt idx="232">
                  <c:v>-0.14385541343687999</c:v>
                </c:pt>
                <c:pt idx="233">
                  <c:v>-0.14284165763855</c:v>
                </c:pt>
                <c:pt idx="234">
                  <c:v>-0.14486964607238001</c:v>
                </c:pt>
                <c:pt idx="235">
                  <c:v>-0.15602596664428001</c:v>
                </c:pt>
                <c:pt idx="236">
                  <c:v>-0.15196879768370999</c:v>
                </c:pt>
                <c:pt idx="237">
                  <c:v>-0.15399726295471</c:v>
                </c:pt>
                <c:pt idx="238">
                  <c:v>-0.15196879768370999</c:v>
                </c:pt>
                <c:pt idx="239">
                  <c:v>-0.15399726295471</c:v>
                </c:pt>
                <c:pt idx="240">
                  <c:v>-0.15298303031921001</c:v>
                </c:pt>
                <c:pt idx="241">
                  <c:v>-0.1468978729248</c:v>
                </c:pt>
                <c:pt idx="242">
                  <c:v>-0.15298303031921001</c:v>
                </c:pt>
                <c:pt idx="243">
                  <c:v>-0.1468978729248</c:v>
                </c:pt>
                <c:pt idx="244">
                  <c:v>-0.15196879768370999</c:v>
                </c:pt>
                <c:pt idx="245">
                  <c:v>-0.14994033241270999</c:v>
                </c:pt>
                <c:pt idx="246">
                  <c:v>-0.15298303031921001</c:v>
                </c:pt>
                <c:pt idx="247">
                  <c:v>-0.14892633819580001</c:v>
                </c:pt>
                <c:pt idx="248">
                  <c:v>-0.14994033241270999</c:v>
                </c:pt>
                <c:pt idx="249">
                  <c:v>-0.1468978729248</c:v>
                </c:pt>
                <c:pt idx="250">
                  <c:v>-0.15196879768370999</c:v>
                </c:pt>
                <c:pt idx="251">
                  <c:v>-0.15196879768370999</c:v>
                </c:pt>
                <c:pt idx="252">
                  <c:v>-0.14791186714172</c:v>
                </c:pt>
                <c:pt idx="253">
                  <c:v>-0.15602596664428001</c:v>
                </c:pt>
                <c:pt idx="254">
                  <c:v>-0.14588364028930001</c:v>
                </c:pt>
                <c:pt idx="255">
                  <c:v>-0.15399726295471</c:v>
                </c:pt>
                <c:pt idx="256">
                  <c:v>-0.15399726295471</c:v>
                </c:pt>
                <c:pt idx="257">
                  <c:v>-0.14486964607238001</c:v>
                </c:pt>
                <c:pt idx="258">
                  <c:v>-0.15399726295471</c:v>
                </c:pt>
                <c:pt idx="259">
                  <c:v>-0.22402318382263001</c:v>
                </c:pt>
                <c:pt idx="260">
                  <c:v>-0.24941571617125999</c:v>
                </c:pt>
                <c:pt idx="261">
                  <c:v>-0.25551136398315</c:v>
                </c:pt>
                <c:pt idx="262">
                  <c:v>-0.25652750396728002</c:v>
                </c:pt>
                <c:pt idx="263">
                  <c:v>-0.25347932243346999</c:v>
                </c:pt>
                <c:pt idx="264">
                  <c:v>-0.24839981460571001</c:v>
                </c:pt>
                <c:pt idx="265">
                  <c:v>-0.24941547775268</c:v>
                </c:pt>
                <c:pt idx="266">
                  <c:v>-0.24332030677795</c:v>
                </c:pt>
                <c:pt idx="267">
                  <c:v>-0.25144704246520999</c:v>
                </c:pt>
                <c:pt idx="268">
                  <c:v>-0.24332054519653001</c:v>
                </c:pt>
                <c:pt idx="269">
                  <c:v>-0.24738391304016</c:v>
                </c:pt>
                <c:pt idx="270">
                  <c:v>-0.25652750396728002</c:v>
                </c:pt>
                <c:pt idx="271">
                  <c:v>-0.25144751930235998</c:v>
                </c:pt>
                <c:pt idx="272">
                  <c:v>-0.25652774238586001</c:v>
                </c:pt>
                <c:pt idx="273">
                  <c:v>-0.24840005302429</c:v>
                </c:pt>
                <c:pt idx="274">
                  <c:v>-0.24839981460571001</c:v>
                </c:pt>
                <c:pt idx="275">
                  <c:v>-0.25246389770507</c:v>
                </c:pt>
                <c:pt idx="276">
                  <c:v>-0.24941571617125999</c:v>
                </c:pt>
                <c:pt idx="277">
                  <c:v>-0.24738415145873999</c:v>
                </c:pt>
                <c:pt idx="278">
                  <c:v>-0.25144775772094002</c:v>
                </c:pt>
                <c:pt idx="279">
                  <c:v>-0.25043185615538999</c:v>
                </c:pt>
                <c:pt idx="280">
                  <c:v>-0.24738415145873999</c:v>
                </c:pt>
                <c:pt idx="281">
                  <c:v>-0.25043209457396998</c:v>
                </c:pt>
                <c:pt idx="282">
                  <c:v>-0.25144728088377999</c:v>
                </c:pt>
                <c:pt idx="283">
                  <c:v>-0.25144751930235998</c:v>
                </c:pt>
                <c:pt idx="284">
                  <c:v>-0.24433644676208</c:v>
                </c:pt>
                <c:pt idx="285">
                  <c:v>-0.24738391304016</c:v>
                </c:pt>
                <c:pt idx="286">
                  <c:v>-0.25551136398315</c:v>
                </c:pt>
                <c:pt idx="287">
                  <c:v>-0.25347979927063002</c:v>
                </c:pt>
                <c:pt idx="288">
                  <c:v>-0.25144728088377999</c:v>
                </c:pt>
                <c:pt idx="289">
                  <c:v>-0.24840005302429</c:v>
                </c:pt>
                <c:pt idx="290">
                  <c:v>-0.33990534210204998</c:v>
                </c:pt>
                <c:pt idx="291">
                  <c:v>-0.34194048309325997</c:v>
                </c:pt>
                <c:pt idx="292">
                  <c:v>-0.34194000625609999</c:v>
                </c:pt>
                <c:pt idx="293">
                  <c:v>-0.34601124191284</c:v>
                </c:pt>
                <c:pt idx="294">
                  <c:v>-0.34702833557127999</c:v>
                </c:pt>
                <c:pt idx="295">
                  <c:v>-0.34906419181823001</c:v>
                </c:pt>
                <c:pt idx="296">
                  <c:v>-0.34702809715270999</c:v>
                </c:pt>
                <c:pt idx="297">
                  <c:v>-0.34194024467467998</c:v>
                </c:pt>
                <c:pt idx="298">
                  <c:v>-0.34397538566588998</c:v>
                </c:pt>
                <c:pt idx="299">
                  <c:v>-0.34193976783752</c:v>
                </c:pt>
                <c:pt idx="300">
                  <c:v>-0.34194048309325997</c:v>
                </c:pt>
                <c:pt idx="301">
                  <c:v>-0.34092267417907002</c:v>
                </c:pt>
                <c:pt idx="302">
                  <c:v>-0.34499295616149001</c:v>
                </c:pt>
                <c:pt idx="303">
                  <c:v>-0.34397586250305001</c:v>
                </c:pt>
                <c:pt idx="304">
                  <c:v>-0.34295853042601998</c:v>
                </c:pt>
                <c:pt idx="305">
                  <c:v>-0.34397538566588998</c:v>
                </c:pt>
                <c:pt idx="306">
                  <c:v>-0.34295781517028001</c:v>
                </c:pt>
                <c:pt idx="307">
                  <c:v>-0.34702905082702001</c:v>
                </c:pt>
                <c:pt idx="308">
                  <c:v>-0.33787067794798997</c:v>
                </c:pt>
                <c:pt idx="309">
                  <c:v>-0.34397610092163</c:v>
                </c:pt>
                <c:pt idx="310">
                  <c:v>-0.34499343299864998</c:v>
                </c:pt>
                <c:pt idx="311">
                  <c:v>-0.34601100349426001</c:v>
                </c:pt>
                <c:pt idx="312">
                  <c:v>-0.34499295616149001</c:v>
                </c:pt>
                <c:pt idx="313">
                  <c:v>-0.33990558052063002</c:v>
                </c:pt>
                <c:pt idx="314">
                  <c:v>-0.34906395339965002</c:v>
                </c:pt>
                <c:pt idx="315">
                  <c:v>-0.34702857398985998</c:v>
                </c:pt>
                <c:pt idx="316">
                  <c:v>-0.34601100349426001</c:v>
                </c:pt>
                <c:pt idx="317">
                  <c:v>-0.35008200073242002</c:v>
                </c:pt>
                <c:pt idx="318">
                  <c:v>-0.34906443023681</c:v>
                </c:pt>
                <c:pt idx="319">
                  <c:v>-0.34702905082702001</c:v>
                </c:pt>
                <c:pt idx="320">
                  <c:v>-0.34397610092163</c:v>
                </c:pt>
                <c:pt idx="321">
                  <c:v>-0.34397705459594002</c:v>
                </c:pt>
                <c:pt idx="322">
                  <c:v>-0.34194095993042001</c:v>
                </c:pt>
                <c:pt idx="323">
                  <c:v>-0.34194048309325997</c:v>
                </c:pt>
                <c:pt idx="324">
                  <c:v>-0.34295853042601998</c:v>
                </c:pt>
                <c:pt idx="325">
                  <c:v>-0.34601171874999997</c:v>
                </c:pt>
                <c:pt idx="326">
                  <c:v>-0.34804638290404999</c:v>
                </c:pt>
                <c:pt idx="327">
                  <c:v>-0.34194000625609999</c:v>
                </c:pt>
                <c:pt idx="328">
                  <c:v>-0.34601028823851998</c:v>
                </c:pt>
                <c:pt idx="329">
                  <c:v>-0.34601076507568002</c:v>
                </c:pt>
                <c:pt idx="330">
                  <c:v>-0.34499295616149001</c:v>
                </c:pt>
                <c:pt idx="331">
                  <c:v>-0.34601124191284</c:v>
                </c:pt>
                <c:pt idx="332">
                  <c:v>-0.33990558052063002</c:v>
                </c:pt>
                <c:pt idx="333">
                  <c:v>-0.38062318229675002</c:v>
                </c:pt>
                <c:pt idx="334">
                  <c:v>-0.38673480415344003</c:v>
                </c:pt>
                <c:pt idx="335">
                  <c:v>-0.39080794715881001</c:v>
                </c:pt>
                <c:pt idx="336">
                  <c:v>-0.39793785476684002</c:v>
                </c:pt>
                <c:pt idx="337">
                  <c:v>-0.39284499549864998</c:v>
                </c:pt>
                <c:pt idx="338">
                  <c:v>-0.39488275909422998</c:v>
                </c:pt>
                <c:pt idx="339">
                  <c:v>-0.39182647132873</c:v>
                </c:pt>
                <c:pt idx="340">
                  <c:v>-0.39284523391722997</c:v>
                </c:pt>
                <c:pt idx="341">
                  <c:v>-0.39488204383850001</c:v>
                </c:pt>
                <c:pt idx="342">
                  <c:v>-0.39182575607298997</c:v>
                </c:pt>
                <c:pt idx="343">
                  <c:v>-0.38775142097472998</c:v>
                </c:pt>
                <c:pt idx="344">
                  <c:v>-0.39284547233581002</c:v>
                </c:pt>
                <c:pt idx="345">
                  <c:v>-0.39691909217833998</c:v>
                </c:pt>
                <c:pt idx="346">
                  <c:v>-0.39793761634826003</c:v>
                </c:pt>
                <c:pt idx="347">
                  <c:v>-0.39182623291015001</c:v>
                </c:pt>
                <c:pt idx="348">
                  <c:v>-0.39793666267395</c:v>
                </c:pt>
                <c:pt idx="349">
                  <c:v>-0.39182599449157002</c:v>
                </c:pt>
                <c:pt idx="350">
                  <c:v>-0.39386399650573001</c:v>
                </c:pt>
                <c:pt idx="351">
                  <c:v>-0.39691909217833998</c:v>
                </c:pt>
                <c:pt idx="352">
                  <c:v>-0.39386423492431</c:v>
                </c:pt>
                <c:pt idx="353">
                  <c:v>-0.39386399650573001</c:v>
                </c:pt>
                <c:pt idx="354">
                  <c:v>-0.39793690109252</c:v>
                </c:pt>
                <c:pt idx="355">
                  <c:v>-0.40201195144653001</c:v>
                </c:pt>
                <c:pt idx="356">
                  <c:v>-0.39793737792967998</c:v>
                </c:pt>
                <c:pt idx="357">
                  <c:v>-0.39386304283141998</c:v>
                </c:pt>
                <c:pt idx="358">
                  <c:v>-0.39488180541992002</c:v>
                </c:pt>
                <c:pt idx="359">
                  <c:v>-0.39284475708007</c:v>
                </c:pt>
                <c:pt idx="360">
                  <c:v>-0.39895542526244998</c:v>
                </c:pt>
                <c:pt idx="361">
                  <c:v>-0.39488180541992002</c:v>
                </c:pt>
                <c:pt idx="362">
                  <c:v>-0.39997394943237002</c:v>
                </c:pt>
                <c:pt idx="363">
                  <c:v>-0.39691909217833998</c:v>
                </c:pt>
                <c:pt idx="364">
                  <c:v>-0.39386280441284</c:v>
                </c:pt>
                <c:pt idx="365">
                  <c:v>-0.39691909217833998</c:v>
                </c:pt>
                <c:pt idx="366">
                  <c:v>-0.39793761634826003</c:v>
                </c:pt>
                <c:pt idx="367">
                  <c:v>-0.39590080642699998</c:v>
                </c:pt>
                <c:pt idx="368">
                  <c:v>-0.39182575607298997</c:v>
                </c:pt>
                <c:pt idx="369">
                  <c:v>-0.39386256599426001</c:v>
                </c:pt>
                <c:pt idx="370">
                  <c:v>-0.39386328124999997</c:v>
                </c:pt>
                <c:pt idx="371">
                  <c:v>-0.39691885375975999</c:v>
                </c:pt>
                <c:pt idx="372">
                  <c:v>-0.39590009117126002</c:v>
                </c:pt>
                <c:pt idx="373">
                  <c:v>-0.39080699348449</c:v>
                </c:pt>
                <c:pt idx="374">
                  <c:v>-0.38877018356323001</c:v>
                </c:pt>
                <c:pt idx="375">
                  <c:v>-0.39589985275268003</c:v>
                </c:pt>
                <c:pt idx="376">
                  <c:v>-0.39080770874023002</c:v>
                </c:pt>
                <c:pt idx="377">
                  <c:v>-0.39488228225708</c:v>
                </c:pt>
                <c:pt idx="378">
                  <c:v>-0.38571437263488001</c:v>
                </c:pt>
                <c:pt idx="379">
                  <c:v>-0.39488156700133997</c:v>
                </c:pt>
                <c:pt idx="380">
                  <c:v>-0.39080818557739</c:v>
                </c:pt>
                <c:pt idx="381">
                  <c:v>-0.3867340888977</c:v>
                </c:pt>
                <c:pt idx="382">
                  <c:v>-0.39793761634826003</c:v>
                </c:pt>
                <c:pt idx="383">
                  <c:v>-0.39691909217833998</c:v>
                </c:pt>
                <c:pt idx="384">
                  <c:v>-0.39691909217833998</c:v>
                </c:pt>
                <c:pt idx="385">
                  <c:v>-0.39284380340575997</c:v>
                </c:pt>
                <c:pt idx="386">
                  <c:v>-0.39691790008543998</c:v>
                </c:pt>
                <c:pt idx="387">
                  <c:v>-0.39386256599426001</c:v>
                </c:pt>
                <c:pt idx="388">
                  <c:v>-0.39488132858275998</c:v>
                </c:pt>
                <c:pt idx="389">
                  <c:v>-0.39284475708007</c:v>
                </c:pt>
                <c:pt idx="390">
                  <c:v>-0.39691861534118</c:v>
                </c:pt>
                <c:pt idx="391">
                  <c:v>-0.39182647132873</c:v>
                </c:pt>
                <c:pt idx="392">
                  <c:v>-0.39284451866149001</c:v>
                </c:pt>
                <c:pt idx="393">
                  <c:v>-0.39590128326416002</c:v>
                </c:pt>
                <c:pt idx="394">
                  <c:v>-0.39691885375975999</c:v>
                </c:pt>
                <c:pt idx="395">
                  <c:v>-0.38978918457030998</c:v>
                </c:pt>
                <c:pt idx="396">
                  <c:v>-0.39284523391722997</c:v>
                </c:pt>
                <c:pt idx="397">
                  <c:v>-0.39488204383850001</c:v>
                </c:pt>
                <c:pt idx="398">
                  <c:v>-0.39182599449157002</c:v>
                </c:pt>
                <c:pt idx="399">
                  <c:v>-0.39386280441284</c:v>
                </c:pt>
                <c:pt idx="400">
                  <c:v>-0.39080770874023002</c:v>
                </c:pt>
                <c:pt idx="401">
                  <c:v>-0.39386280441284</c:v>
                </c:pt>
                <c:pt idx="402">
                  <c:v>-0.38877066040038999</c:v>
                </c:pt>
                <c:pt idx="403">
                  <c:v>-0.39488156700133997</c:v>
                </c:pt>
                <c:pt idx="404">
                  <c:v>-0.38877113723753998</c:v>
                </c:pt>
                <c:pt idx="405">
                  <c:v>-0.39284523391722997</c:v>
                </c:pt>
                <c:pt idx="406">
                  <c:v>-0.39590080642699998</c:v>
                </c:pt>
                <c:pt idx="407">
                  <c:v>-0.39488204383850001</c:v>
                </c:pt>
                <c:pt idx="408">
                  <c:v>-0.39182599449157002</c:v>
                </c:pt>
                <c:pt idx="409">
                  <c:v>-0.38978870773315</c:v>
                </c:pt>
                <c:pt idx="410">
                  <c:v>-0.38978989982605</c:v>
                </c:pt>
                <c:pt idx="411">
                  <c:v>-0.40099318885802998</c:v>
                </c:pt>
                <c:pt idx="412">
                  <c:v>-0.39589961433409998</c:v>
                </c:pt>
                <c:pt idx="413">
                  <c:v>-0.39488156700133997</c:v>
                </c:pt>
                <c:pt idx="414">
                  <c:v>-0.39284428024292001</c:v>
                </c:pt>
                <c:pt idx="415">
                  <c:v>-0.39997347259520999</c:v>
                </c:pt>
                <c:pt idx="416">
                  <c:v>-0.39691837692260001</c:v>
                </c:pt>
                <c:pt idx="417">
                  <c:v>-0.39793761634826003</c:v>
                </c:pt>
                <c:pt idx="418">
                  <c:v>-0.39488132858275998</c:v>
                </c:pt>
                <c:pt idx="419">
                  <c:v>-0.40303095245360998</c:v>
                </c:pt>
                <c:pt idx="420">
                  <c:v>-0.39691909217833998</c:v>
                </c:pt>
                <c:pt idx="421">
                  <c:v>-0.39691837692260001</c:v>
                </c:pt>
                <c:pt idx="422">
                  <c:v>-0.35517009162902002</c:v>
                </c:pt>
                <c:pt idx="423">
                  <c:v>-0.35924228096007998</c:v>
                </c:pt>
                <c:pt idx="424">
                  <c:v>-0.36025865936279</c:v>
                </c:pt>
                <c:pt idx="425">
                  <c:v>-0.36025865936279</c:v>
                </c:pt>
                <c:pt idx="426">
                  <c:v>-0.35822327995300002</c:v>
                </c:pt>
                <c:pt idx="427">
                  <c:v>-0.36331327819824</c:v>
                </c:pt>
                <c:pt idx="428">
                  <c:v>-0.36127789878845001</c:v>
                </c:pt>
                <c:pt idx="429">
                  <c:v>-0.36229523086547</c:v>
                </c:pt>
                <c:pt idx="430">
                  <c:v>-0.36433108711242002</c:v>
                </c:pt>
                <c:pt idx="431">
                  <c:v>-0.36433132553100001</c:v>
                </c:pt>
                <c:pt idx="432">
                  <c:v>-0.35924132728576003</c:v>
                </c:pt>
                <c:pt idx="433">
                  <c:v>-0.35822304153441997</c:v>
                </c:pt>
                <c:pt idx="434">
                  <c:v>-0.36229523086547</c:v>
                </c:pt>
                <c:pt idx="435">
                  <c:v>-0.36229546928404999</c:v>
                </c:pt>
                <c:pt idx="436">
                  <c:v>-0.36127742195128998</c:v>
                </c:pt>
                <c:pt idx="437">
                  <c:v>-0.36127742195128998</c:v>
                </c:pt>
                <c:pt idx="438">
                  <c:v>-0.36229499244689001</c:v>
                </c:pt>
                <c:pt idx="439">
                  <c:v>-0.35720523262023002</c:v>
                </c:pt>
                <c:pt idx="440">
                  <c:v>-0.35415204429626002</c:v>
                </c:pt>
                <c:pt idx="441">
                  <c:v>-0.35924108886717998</c:v>
                </c:pt>
                <c:pt idx="442">
                  <c:v>-0.36025889778136999</c:v>
                </c:pt>
                <c:pt idx="443">
                  <c:v>-0.35822327995300002</c:v>
                </c:pt>
                <c:pt idx="444">
                  <c:v>-0.36127742195128998</c:v>
                </c:pt>
                <c:pt idx="445">
                  <c:v>-0.36433156394958</c:v>
                </c:pt>
                <c:pt idx="446">
                  <c:v>-0.36331351661681999</c:v>
                </c:pt>
                <c:pt idx="447">
                  <c:v>-0.35720523262023002</c:v>
                </c:pt>
                <c:pt idx="448">
                  <c:v>-0.35517033004760001</c:v>
                </c:pt>
                <c:pt idx="449">
                  <c:v>-0.35822399520873999</c:v>
                </c:pt>
                <c:pt idx="450">
                  <c:v>-0.35211666488646998</c:v>
                </c:pt>
                <c:pt idx="451">
                  <c:v>-0.35517009162902002</c:v>
                </c:pt>
                <c:pt idx="452">
                  <c:v>-0.35211690330505002</c:v>
                </c:pt>
                <c:pt idx="453">
                  <c:v>-0.36025937461853003</c:v>
                </c:pt>
                <c:pt idx="454">
                  <c:v>-0.35924132728576003</c:v>
                </c:pt>
                <c:pt idx="455">
                  <c:v>-0.36127694511413</c:v>
                </c:pt>
                <c:pt idx="456">
                  <c:v>-0.35415204429626002</c:v>
                </c:pt>
                <c:pt idx="457">
                  <c:v>-0.35720594787596999</c:v>
                </c:pt>
                <c:pt idx="458">
                  <c:v>-0.35924132728576003</c:v>
                </c:pt>
                <c:pt idx="459">
                  <c:v>-0.36025961303710002</c:v>
                </c:pt>
                <c:pt idx="460">
                  <c:v>-0.35720618629454998</c:v>
                </c:pt>
                <c:pt idx="461">
                  <c:v>-0.36229570770262998</c:v>
                </c:pt>
                <c:pt idx="462">
                  <c:v>-0.36025961303710002</c:v>
                </c:pt>
                <c:pt idx="463">
                  <c:v>-0.35415228271484001</c:v>
                </c:pt>
                <c:pt idx="464">
                  <c:v>-0.35516985321043998</c:v>
                </c:pt>
                <c:pt idx="465">
                  <c:v>-0.35924132728576003</c:v>
                </c:pt>
                <c:pt idx="466">
                  <c:v>-0.35211714172363001</c:v>
                </c:pt>
                <c:pt idx="467">
                  <c:v>-0.32871206665038999</c:v>
                </c:pt>
                <c:pt idx="468">
                  <c:v>-0.30633552932739</c:v>
                </c:pt>
                <c:pt idx="469">
                  <c:v>-0.30531867408752</c:v>
                </c:pt>
                <c:pt idx="470">
                  <c:v>-0.30735262298583998</c:v>
                </c:pt>
                <c:pt idx="471">
                  <c:v>-0.31142052078247001</c:v>
                </c:pt>
                <c:pt idx="472">
                  <c:v>-0.30735238456726</c:v>
                </c:pt>
                <c:pt idx="473">
                  <c:v>-0.30938633346556998</c:v>
                </c:pt>
                <c:pt idx="474">
                  <c:v>-0.31142004394530998</c:v>
                </c:pt>
                <c:pt idx="475">
                  <c:v>-0.30328472518920002</c:v>
                </c:pt>
                <c:pt idx="476">
                  <c:v>-0.31345423126220001</c:v>
                </c:pt>
                <c:pt idx="477">
                  <c:v>-0.30836947822569999</c:v>
                </c:pt>
                <c:pt idx="478">
                  <c:v>-0.30328448677063002</c:v>
                </c:pt>
                <c:pt idx="479">
                  <c:v>-0.31142075920105</c:v>
                </c:pt>
                <c:pt idx="480">
                  <c:v>-0.31243689918517997</c:v>
                </c:pt>
                <c:pt idx="481">
                  <c:v>-0.30836923980712</c:v>
                </c:pt>
                <c:pt idx="482">
                  <c:v>-0.30836900138855</c:v>
                </c:pt>
                <c:pt idx="483">
                  <c:v>-0.30328472518920002</c:v>
                </c:pt>
                <c:pt idx="484">
                  <c:v>-0.31040295028685999</c:v>
                </c:pt>
                <c:pt idx="485">
                  <c:v>-0.30430158042907002</c:v>
                </c:pt>
                <c:pt idx="486">
                  <c:v>-0.30836923980712</c:v>
                </c:pt>
                <c:pt idx="487">
                  <c:v>-0.30633529090881001</c:v>
                </c:pt>
                <c:pt idx="488">
                  <c:v>-0.30633576774596999</c:v>
                </c:pt>
                <c:pt idx="489">
                  <c:v>-0.31752284431457001</c:v>
                </c:pt>
                <c:pt idx="490">
                  <c:v>-0.30938561820983002</c:v>
                </c:pt>
                <c:pt idx="491">
                  <c:v>-0.30836876296997001</c:v>
                </c:pt>
                <c:pt idx="492">
                  <c:v>-0.31650503540038999</c:v>
                </c:pt>
                <c:pt idx="493">
                  <c:v>-0.30633505249023002</c:v>
                </c:pt>
                <c:pt idx="494">
                  <c:v>-0.30836923980712</c:v>
                </c:pt>
                <c:pt idx="495">
                  <c:v>-0.30938585662841001</c:v>
                </c:pt>
                <c:pt idx="496">
                  <c:v>-0.31345423126220001</c:v>
                </c:pt>
                <c:pt idx="497">
                  <c:v>-0.30836876296997001</c:v>
                </c:pt>
                <c:pt idx="498">
                  <c:v>-0.30938537979125003</c:v>
                </c:pt>
                <c:pt idx="499">
                  <c:v>-0.30531843566894001</c:v>
                </c:pt>
                <c:pt idx="500">
                  <c:v>-0.30938633346556998</c:v>
                </c:pt>
                <c:pt idx="501">
                  <c:v>-0.31040318870543998</c:v>
                </c:pt>
                <c:pt idx="502">
                  <c:v>-0.30430181884765001</c:v>
                </c:pt>
                <c:pt idx="503">
                  <c:v>-0.31142004394530998</c:v>
                </c:pt>
                <c:pt idx="504">
                  <c:v>-0.30836876296997001</c:v>
                </c:pt>
                <c:pt idx="505">
                  <c:v>-0.31345399284362002</c:v>
                </c:pt>
                <c:pt idx="506">
                  <c:v>-0.31040271186828</c:v>
                </c:pt>
                <c:pt idx="507">
                  <c:v>-0.30633505249023002</c:v>
                </c:pt>
                <c:pt idx="508">
                  <c:v>-0.31243666076659998</c:v>
                </c:pt>
                <c:pt idx="509">
                  <c:v>-0.30836900138855</c:v>
                </c:pt>
                <c:pt idx="510">
                  <c:v>-0.30735214614868001</c:v>
                </c:pt>
                <c:pt idx="511">
                  <c:v>-0.31345423126220001</c:v>
                </c:pt>
                <c:pt idx="512">
                  <c:v>-0.31345399284362002</c:v>
                </c:pt>
                <c:pt idx="513">
                  <c:v>-0.31548818016051999</c:v>
                </c:pt>
                <c:pt idx="514">
                  <c:v>-0.31345423126220001</c:v>
                </c:pt>
                <c:pt idx="515">
                  <c:v>-0.31142004394530998</c:v>
                </c:pt>
                <c:pt idx="516">
                  <c:v>-0.30836900138855</c:v>
                </c:pt>
                <c:pt idx="517">
                  <c:v>-0.26059134864806999</c:v>
                </c:pt>
                <c:pt idx="518">
                  <c:v>-0.25957520866394002</c:v>
                </c:pt>
                <c:pt idx="519">
                  <c:v>-0.25551112556457001</c:v>
                </c:pt>
                <c:pt idx="520">
                  <c:v>-0.26160748863220001</c:v>
                </c:pt>
                <c:pt idx="521">
                  <c:v>-0.26465590858458998</c:v>
                </c:pt>
                <c:pt idx="522">
                  <c:v>-0.26262339019775</c:v>
                </c:pt>
                <c:pt idx="523">
                  <c:v>-0.26059134864806999</c:v>
                </c:pt>
                <c:pt idx="524">
                  <c:v>-0.25754292869567003</c:v>
                </c:pt>
                <c:pt idx="525">
                  <c:v>-0.25957520866394002</c:v>
                </c:pt>
                <c:pt idx="526">
                  <c:v>-0.26465567016600999</c:v>
                </c:pt>
                <c:pt idx="527">
                  <c:v>-0.26364000701904</c:v>
                </c:pt>
                <c:pt idx="528">
                  <c:v>-0.25551112556457001</c:v>
                </c:pt>
                <c:pt idx="529">
                  <c:v>-0.26262339019775</c:v>
                </c:pt>
                <c:pt idx="530">
                  <c:v>-0.25754340553283001</c:v>
                </c:pt>
                <c:pt idx="531">
                  <c:v>-0.25957544708251001</c:v>
                </c:pt>
                <c:pt idx="532">
                  <c:v>-0.26567204856872001</c:v>
                </c:pt>
                <c:pt idx="533">
                  <c:v>-0.25957520866394002</c:v>
                </c:pt>
                <c:pt idx="534">
                  <c:v>-0.26160772705078</c:v>
                </c:pt>
                <c:pt idx="535">
                  <c:v>-0.25855930709837999</c:v>
                </c:pt>
                <c:pt idx="536">
                  <c:v>-0.25957544708251001</c:v>
                </c:pt>
                <c:pt idx="537">
                  <c:v>-0.26059134864806999</c:v>
                </c:pt>
                <c:pt idx="538">
                  <c:v>-0.26059158706664998</c:v>
                </c:pt>
                <c:pt idx="539">
                  <c:v>-0.26059134864806999</c:v>
                </c:pt>
                <c:pt idx="540">
                  <c:v>-0.25855954551695998</c:v>
                </c:pt>
                <c:pt idx="541">
                  <c:v>-0.25957520866394002</c:v>
                </c:pt>
                <c:pt idx="542">
                  <c:v>-0.26465590858458998</c:v>
                </c:pt>
                <c:pt idx="543">
                  <c:v>-0.26160748863220001</c:v>
                </c:pt>
                <c:pt idx="544">
                  <c:v>-0.25855930709837999</c:v>
                </c:pt>
                <c:pt idx="545">
                  <c:v>-0.25855954551695998</c:v>
                </c:pt>
                <c:pt idx="546">
                  <c:v>-0.26059134864806999</c:v>
                </c:pt>
                <c:pt idx="547">
                  <c:v>-0.25754292869567003</c:v>
                </c:pt>
                <c:pt idx="548">
                  <c:v>-0.25754292869567003</c:v>
                </c:pt>
                <c:pt idx="549">
                  <c:v>-0.26059134864806999</c:v>
                </c:pt>
                <c:pt idx="550">
                  <c:v>-0.25551088714599002</c:v>
                </c:pt>
                <c:pt idx="551">
                  <c:v>-0.25957520866394002</c:v>
                </c:pt>
                <c:pt idx="552">
                  <c:v>-0.26363976860046001</c:v>
                </c:pt>
                <c:pt idx="553">
                  <c:v>-0.26262339019775</c:v>
                </c:pt>
                <c:pt idx="554">
                  <c:v>-0.25551088714599002</c:v>
                </c:pt>
                <c:pt idx="555">
                  <c:v>-0.26364000701904</c:v>
                </c:pt>
                <c:pt idx="556">
                  <c:v>-0.26262339019775</c:v>
                </c:pt>
                <c:pt idx="557">
                  <c:v>-0.25957520866394002</c:v>
                </c:pt>
                <c:pt idx="558">
                  <c:v>-0.26160748863220001</c:v>
                </c:pt>
                <c:pt idx="559">
                  <c:v>-0.26160772705078</c:v>
                </c:pt>
                <c:pt idx="560">
                  <c:v>-0.25855954551695998</c:v>
                </c:pt>
                <c:pt idx="561">
                  <c:v>-0.25652702713011999</c:v>
                </c:pt>
                <c:pt idx="562">
                  <c:v>-0.25957520866394002</c:v>
                </c:pt>
                <c:pt idx="563">
                  <c:v>-0.26160772705078</c:v>
                </c:pt>
                <c:pt idx="564">
                  <c:v>-0.26262362861632998</c:v>
                </c:pt>
                <c:pt idx="565">
                  <c:v>-0.26364000701904</c:v>
                </c:pt>
                <c:pt idx="566">
                  <c:v>-0.26262362861632998</c:v>
                </c:pt>
                <c:pt idx="567">
                  <c:v>-0.26059134864806999</c:v>
                </c:pt>
                <c:pt idx="568">
                  <c:v>-0.26262339019775</c:v>
                </c:pt>
                <c:pt idx="569">
                  <c:v>-0.26160748863220001</c:v>
                </c:pt>
                <c:pt idx="570">
                  <c:v>-0.25754292869567003</c:v>
                </c:pt>
                <c:pt idx="571">
                  <c:v>-0.26465567016600999</c:v>
                </c:pt>
                <c:pt idx="572">
                  <c:v>-0.26262339019775</c:v>
                </c:pt>
                <c:pt idx="573">
                  <c:v>-0.26160748863220001</c:v>
                </c:pt>
                <c:pt idx="574">
                  <c:v>-0.26059134864806999</c:v>
                </c:pt>
                <c:pt idx="575">
                  <c:v>-0.26262362861632998</c:v>
                </c:pt>
                <c:pt idx="576">
                  <c:v>-0.25754292869567003</c:v>
                </c:pt>
                <c:pt idx="577">
                  <c:v>-0.25551088714599002</c:v>
                </c:pt>
                <c:pt idx="578">
                  <c:v>-0.26262339019775</c:v>
                </c:pt>
                <c:pt idx="579">
                  <c:v>-0.25754292869567003</c:v>
                </c:pt>
                <c:pt idx="580">
                  <c:v>-0.25652702713011999</c:v>
                </c:pt>
                <c:pt idx="581">
                  <c:v>-0.26668818855284998</c:v>
                </c:pt>
                <c:pt idx="582">
                  <c:v>-0.23722537422180001</c:v>
                </c:pt>
                <c:pt idx="583">
                  <c:v>-0.22808488273620001</c:v>
                </c:pt>
                <c:pt idx="584">
                  <c:v>-0.22706921958922999</c:v>
                </c:pt>
                <c:pt idx="585">
                  <c:v>-0.23417838478087999</c:v>
                </c:pt>
                <c:pt idx="586">
                  <c:v>-0.23011597061156999</c:v>
                </c:pt>
                <c:pt idx="587">
                  <c:v>-0.22706921958922999</c:v>
                </c:pt>
                <c:pt idx="588">
                  <c:v>-0.22199209594725999</c:v>
                </c:pt>
                <c:pt idx="589">
                  <c:v>-0.22503837013243999</c:v>
                </c:pt>
                <c:pt idx="590">
                  <c:v>-0.23316248321533001</c:v>
                </c:pt>
                <c:pt idx="591">
                  <c:v>-0.22605403327941001</c:v>
                </c:pt>
                <c:pt idx="592">
                  <c:v>-0.22706921958922999</c:v>
                </c:pt>
                <c:pt idx="593">
                  <c:v>-0.22910030746459001</c:v>
                </c:pt>
                <c:pt idx="594">
                  <c:v>-0.22706921958922999</c:v>
                </c:pt>
                <c:pt idx="595">
                  <c:v>-0.23214729690551</c:v>
                </c:pt>
                <c:pt idx="596">
                  <c:v>-0.23113139533995999</c:v>
                </c:pt>
                <c:pt idx="597">
                  <c:v>-0.22808512115478</c:v>
                </c:pt>
                <c:pt idx="598">
                  <c:v>-0.22706921958922999</c:v>
                </c:pt>
                <c:pt idx="599">
                  <c:v>-0.22808488273620001</c:v>
                </c:pt>
                <c:pt idx="600">
                  <c:v>-0.22605379486084001</c:v>
                </c:pt>
                <c:pt idx="601">
                  <c:v>-0.22706921958922999</c:v>
                </c:pt>
                <c:pt idx="602">
                  <c:v>-0.22402294540404999</c:v>
                </c:pt>
                <c:pt idx="603">
                  <c:v>-0.22808488273620001</c:v>
                </c:pt>
                <c:pt idx="604">
                  <c:v>-0.23214729690551</c:v>
                </c:pt>
                <c:pt idx="605">
                  <c:v>-0.23214729690551</c:v>
                </c:pt>
                <c:pt idx="606">
                  <c:v>-0.22910030746459001</c:v>
                </c:pt>
                <c:pt idx="607">
                  <c:v>-0.22605379486084001</c:v>
                </c:pt>
                <c:pt idx="608">
                  <c:v>-0.22199209594725999</c:v>
                </c:pt>
                <c:pt idx="609">
                  <c:v>-0.22605403327941001</c:v>
                </c:pt>
                <c:pt idx="610">
                  <c:v>-0.23214729690551</c:v>
                </c:pt>
                <c:pt idx="611">
                  <c:v>-0.22503837013243999</c:v>
                </c:pt>
                <c:pt idx="612">
                  <c:v>-0.22706921958922999</c:v>
                </c:pt>
                <c:pt idx="613">
                  <c:v>-0.22199209594725999</c:v>
                </c:pt>
                <c:pt idx="614">
                  <c:v>-0.22706921958922999</c:v>
                </c:pt>
                <c:pt idx="615">
                  <c:v>-0.22503837013243999</c:v>
                </c:pt>
                <c:pt idx="616">
                  <c:v>-0.22910030746459001</c:v>
                </c:pt>
                <c:pt idx="617">
                  <c:v>-0.22910030746459001</c:v>
                </c:pt>
                <c:pt idx="618">
                  <c:v>-0.22605379486084001</c:v>
                </c:pt>
                <c:pt idx="619">
                  <c:v>-0.22402294540404999</c:v>
                </c:pt>
                <c:pt idx="620">
                  <c:v>-0.22910030746459001</c:v>
                </c:pt>
                <c:pt idx="621">
                  <c:v>-0.22503860855102001</c:v>
                </c:pt>
                <c:pt idx="622">
                  <c:v>-0.22402294540404999</c:v>
                </c:pt>
                <c:pt idx="623">
                  <c:v>-0.22503837013243999</c:v>
                </c:pt>
                <c:pt idx="624">
                  <c:v>-0.22910030746459001</c:v>
                </c:pt>
                <c:pt idx="625">
                  <c:v>-0.22605403327941001</c:v>
                </c:pt>
                <c:pt idx="626">
                  <c:v>-0.22605403327941001</c:v>
                </c:pt>
                <c:pt idx="627">
                  <c:v>-0.21691497230529</c:v>
                </c:pt>
                <c:pt idx="628">
                  <c:v>-0.21082337760924999</c:v>
                </c:pt>
                <c:pt idx="629">
                  <c:v>-0.21488436126709001</c:v>
                </c:pt>
                <c:pt idx="630">
                  <c:v>-0.21386893653868999</c:v>
                </c:pt>
                <c:pt idx="631">
                  <c:v>-0.22199233436584001</c:v>
                </c:pt>
                <c:pt idx="632">
                  <c:v>-0.21488436126709001</c:v>
                </c:pt>
                <c:pt idx="633">
                  <c:v>-0.21691497230529</c:v>
                </c:pt>
                <c:pt idx="634">
                  <c:v>-0.21589978599547999</c:v>
                </c:pt>
                <c:pt idx="635">
                  <c:v>-0.21488436126709001</c:v>
                </c:pt>
                <c:pt idx="636">
                  <c:v>-0.20879300498962</c:v>
                </c:pt>
                <c:pt idx="637">
                  <c:v>-0.21589978599547999</c:v>
                </c:pt>
                <c:pt idx="638">
                  <c:v>-0.21386917495727001</c:v>
                </c:pt>
                <c:pt idx="639">
                  <c:v>-0.21691497230529</c:v>
                </c:pt>
                <c:pt idx="640">
                  <c:v>-0.21488436126709001</c:v>
                </c:pt>
                <c:pt idx="641">
                  <c:v>-0.22199233436584001</c:v>
                </c:pt>
                <c:pt idx="642">
                  <c:v>-0.21894582176208</c:v>
                </c:pt>
                <c:pt idx="643">
                  <c:v>-0.21996124649047</c:v>
                </c:pt>
                <c:pt idx="644">
                  <c:v>-0.22199233436584001</c:v>
                </c:pt>
                <c:pt idx="645">
                  <c:v>-0.21488436126709001</c:v>
                </c:pt>
                <c:pt idx="646">
                  <c:v>-0.21183856391906</c:v>
                </c:pt>
                <c:pt idx="647">
                  <c:v>-0.21996124649047</c:v>
                </c:pt>
                <c:pt idx="648">
                  <c:v>-0.21488436126709001</c:v>
                </c:pt>
                <c:pt idx="649">
                  <c:v>-0.21691497230529</c:v>
                </c:pt>
                <c:pt idx="650">
                  <c:v>-0.21285398864746</c:v>
                </c:pt>
                <c:pt idx="651">
                  <c:v>-0.21996124649047</c:v>
                </c:pt>
                <c:pt idx="652">
                  <c:v>-0.21386893653868999</c:v>
                </c:pt>
                <c:pt idx="653">
                  <c:v>-0.21996124649047</c:v>
                </c:pt>
                <c:pt idx="654">
                  <c:v>-0.21488436126709001</c:v>
                </c:pt>
                <c:pt idx="655">
                  <c:v>-0.21894582176208</c:v>
                </c:pt>
                <c:pt idx="656">
                  <c:v>-0.21996124649047</c:v>
                </c:pt>
                <c:pt idx="657">
                  <c:v>-0.21386893653868999</c:v>
                </c:pt>
                <c:pt idx="658">
                  <c:v>-0.21183856391906</c:v>
                </c:pt>
                <c:pt idx="659">
                  <c:v>-0.21285398864746</c:v>
                </c:pt>
                <c:pt idx="660">
                  <c:v>-0.21589978599547999</c:v>
                </c:pt>
                <c:pt idx="661">
                  <c:v>-0.21285398864746</c:v>
                </c:pt>
                <c:pt idx="662">
                  <c:v>-0.21183856391906</c:v>
                </c:pt>
                <c:pt idx="663">
                  <c:v>-0.21996124649047</c:v>
                </c:pt>
                <c:pt idx="664">
                  <c:v>-0.21488436126709001</c:v>
                </c:pt>
                <c:pt idx="665">
                  <c:v>-0.21793039703368999</c:v>
                </c:pt>
                <c:pt idx="666">
                  <c:v>-0.21183856391906</c:v>
                </c:pt>
                <c:pt idx="667">
                  <c:v>-0.21183856391906</c:v>
                </c:pt>
                <c:pt idx="668">
                  <c:v>-0.21183856391906</c:v>
                </c:pt>
                <c:pt idx="669">
                  <c:v>-0.21285398864746</c:v>
                </c:pt>
                <c:pt idx="670">
                  <c:v>-0.21386893653868999</c:v>
                </c:pt>
                <c:pt idx="671">
                  <c:v>-0.21691497230529</c:v>
                </c:pt>
                <c:pt idx="672">
                  <c:v>-0.21488436126709001</c:v>
                </c:pt>
                <c:pt idx="673">
                  <c:v>-0.21691497230529</c:v>
                </c:pt>
                <c:pt idx="674">
                  <c:v>-0.20879300498962</c:v>
                </c:pt>
                <c:pt idx="675">
                  <c:v>-0.20980819129943001</c:v>
                </c:pt>
                <c:pt idx="676">
                  <c:v>-0.21285398864746</c:v>
                </c:pt>
                <c:pt idx="677">
                  <c:v>-0.21285398864746</c:v>
                </c:pt>
                <c:pt idx="678">
                  <c:v>-0.21082337760924999</c:v>
                </c:pt>
                <c:pt idx="679">
                  <c:v>-0.21386893653868999</c:v>
                </c:pt>
                <c:pt idx="680">
                  <c:v>-0.20574744606018</c:v>
                </c:pt>
                <c:pt idx="681">
                  <c:v>-0.21488436126709001</c:v>
                </c:pt>
                <c:pt idx="682">
                  <c:v>-0.21183856391906</c:v>
                </c:pt>
                <c:pt idx="683">
                  <c:v>-0.21082361602783001</c:v>
                </c:pt>
                <c:pt idx="684">
                  <c:v>-0.21183856391906</c:v>
                </c:pt>
                <c:pt idx="685">
                  <c:v>-0.20676263236999001</c:v>
                </c:pt>
                <c:pt idx="686">
                  <c:v>-0.21285398864746</c:v>
                </c:pt>
                <c:pt idx="687">
                  <c:v>-0.21691497230529</c:v>
                </c:pt>
                <c:pt idx="688">
                  <c:v>-0.20574744606018</c:v>
                </c:pt>
                <c:pt idx="689">
                  <c:v>-0.21589978599547999</c:v>
                </c:pt>
                <c:pt idx="690">
                  <c:v>-0.21082337760924999</c:v>
                </c:pt>
                <c:pt idx="691">
                  <c:v>-0.21183856391906</c:v>
                </c:pt>
                <c:pt idx="692">
                  <c:v>-0.21183856391906</c:v>
                </c:pt>
                <c:pt idx="693">
                  <c:v>-0.21894582176208</c:v>
                </c:pt>
                <c:pt idx="694">
                  <c:v>-0.21386893653868999</c:v>
                </c:pt>
                <c:pt idx="695">
                  <c:v>-0.20676263236999001</c:v>
                </c:pt>
                <c:pt idx="696">
                  <c:v>-0.21691497230529</c:v>
                </c:pt>
                <c:pt idx="697">
                  <c:v>-0.20676263236999001</c:v>
                </c:pt>
                <c:pt idx="698">
                  <c:v>-0.21183856391906</c:v>
                </c:pt>
                <c:pt idx="699">
                  <c:v>-0.21386893653868999</c:v>
                </c:pt>
                <c:pt idx="700">
                  <c:v>-0.21589978599547999</c:v>
                </c:pt>
                <c:pt idx="701">
                  <c:v>-0.21183856391906</c:v>
                </c:pt>
                <c:pt idx="702">
                  <c:v>-0.20676263236999001</c:v>
                </c:pt>
                <c:pt idx="703">
                  <c:v>-0.20574744606018</c:v>
                </c:pt>
                <c:pt idx="704">
                  <c:v>-0.20676287078857</c:v>
                </c:pt>
                <c:pt idx="705">
                  <c:v>-0.21082361602783001</c:v>
                </c:pt>
                <c:pt idx="706">
                  <c:v>-0.20879300498962</c:v>
                </c:pt>
                <c:pt idx="707">
                  <c:v>-0.21082361602783001</c:v>
                </c:pt>
                <c:pt idx="708">
                  <c:v>-0.20879300498962</c:v>
                </c:pt>
                <c:pt idx="709">
                  <c:v>-0.21183856391906</c:v>
                </c:pt>
                <c:pt idx="710">
                  <c:v>-0.20879300498962</c:v>
                </c:pt>
                <c:pt idx="711">
                  <c:v>-0.2077778186798</c:v>
                </c:pt>
                <c:pt idx="712">
                  <c:v>-0.21183856391906</c:v>
                </c:pt>
                <c:pt idx="713">
                  <c:v>-0.21285398864746</c:v>
                </c:pt>
                <c:pt idx="714">
                  <c:v>-0.21183880233763999</c:v>
                </c:pt>
                <c:pt idx="715">
                  <c:v>-0.21386917495727001</c:v>
                </c:pt>
                <c:pt idx="716">
                  <c:v>-0.21082337760924999</c:v>
                </c:pt>
                <c:pt idx="717">
                  <c:v>-0.2077778186798</c:v>
                </c:pt>
                <c:pt idx="718">
                  <c:v>-0.21285398864746</c:v>
                </c:pt>
                <c:pt idx="719">
                  <c:v>-0.21589978599547999</c:v>
                </c:pt>
                <c:pt idx="720">
                  <c:v>-0.20879300498962</c:v>
                </c:pt>
                <c:pt idx="721">
                  <c:v>-0.20980819129943001</c:v>
                </c:pt>
                <c:pt idx="722">
                  <c:v>-0.20371707344055001</c:v>
                </c:pt>
                <c:pt idx="723">
                  <c:v>-0.20777758026123</c:v>
                </c:pt>
                <c:pt idx="724">
                  <c:v>-0.20879300498962</c:v>
                </c:pt>
                <c:pt idx="725">
                  <c:v>-0.21589978599547999</c:v>
                </c:pt>
                <c:pt idx="726">
                  <c:v>-0.20879300498962</c:v>
                </c:pt>
                <c:pt idx="727">
                  <c:v>-0.20270212554931</c:v>
                </c:pt>
                <c:pt idx="728">
                  <c:v>-0.2077778186798</c:v>
                </c:pt>
                <c:pt idx="729">
                  <c:v>-0.21488459968566001</c:v>
                </c:pt>
                <c:pt idx="730">
                  <c:v>-0.20371707344055001</c:v>
                </c:pt>
                <c:pt idx="731">
                  <c:v>-0.21183856391906</c:v>
                </c:pt>
                <c:pt idx="732">
                  <c:v>-0.21488459968566001</c:v>
                </c:pt>
                <c:pt idx="733">
                  <c:v>-0.20980819129943001</c:v>
                </c:pt>
                <c:pt idx="734">
                  <c:v>-0.20980819129943001</c:v>
                </c:pt>
                <c:pt idx="735">
                  <c:v>-0.20879300498962</c:v>
                </c:pt>
                <c:pt idx="736">
                  <c:v>-0.21183856391906</c:v>
                </c:pt>
                <c:pt idx="737">
                  <c:v>-0.21488436126709001</c:v>
                </c:pt>
                <c:pt idx="738">
                  <c:v>-0.21386893653868999</c:v>
                </c:pt>
                <c:pt idx="739">
                  <c:v>-0.20574744606018</c:v>
                </c:pt>
                <c:pt idx="740">
                  <c:v>-0.21285398864746</c:v>
                </c:pt>
                <c:pt idx="741">
                  <c:v>-0.20676263236999001</c:v>
                </c:pt>
                <c:pt idx="742">
                  <c:v>-0.21082337760924999</c:v>
                </c:pt>
                <c:pt idx="743">
                  <c:v>-0.20473249816894001</c:v>
                </c:pt>
                <c:pt idx="744">
                  <c:v>-0.20980819129943001</c:v>
                </c:pt>
                <c:pt idx="745">
                  <c:v>-0.20270212554931</c:v>
                </c:pt>
                <c:pt idx="746">
                  <c:v>-0.2077778186798</c:v>
                </c:pt>
                <c:pt idx="747">
                  <c:v>-0.20574744606018</c:v>
                </c:pt>
                <c:pt idx="748">
                  <c:v>-0.20574744606018</c:v>
                </c:pt>
                <c:pt idx="749">
                  <c:v>-0.20879324340819999</c:v>
                </c:pt>
                <c:pt idx="750">
                  <c:v>-0.20574744606018</c:v>
                </c:pt>
                <c:pt idx="751">
                  <c:v>-0.20574744606018</c:v>
                </c:pt>
                <c:pt idx="752">
                  <c:v>-0.21183880233763999</c:v>
                </c:pt>
                <c:pt idx="753">
                  <c:v>-0.20676263236999001</c:v>
                </c:pt>
                <c:pt idx="754">
                  <c:v>-0.20980819129943001</c:v>
                </c:pt>
                <c:pt idx="755">
                  <c:v>-0.20067222976683999</c:v>
                </c:pt>
                <c:pt idx="756">
                  <c:v>-0.20879300498962</c:v>
                </c:pt>
                <c:pt idx="757">
                  <c:v>-0.20371731185913</c:v>
                </c:pt>
                <c:pt idx="758">
                  <c:v>-0.20574744606018</c:v>
                </c:pt>
                <c:pt idx="759">
                  <c:v>-0.20270212554931</c:v>
                </c:pt>
                <c:pt idx="760">
                  <c:v>-0.20270236396788999</c:v>
                </c:pt>
                <c:pt idx="761">
                  <c:v>-0.20067222976683999</c:v>
                </c:pt>
                <c:pt idx="762">
                  <c:v>-0.20168693923950001</c:v>
                </c:pt>
                <c:pt idx="763">
                  <c:v>-0.20676287078857</c:v>
                </c:pt>
                <c:pt idx="764">
                  <c:v>-0.20574744606018</c:v>
                </c:pt>
                <c:pt idx="765">
                  <c:v>-0.2077778186798</c:v>
                </c:pt>
                <c:pt idx="766">
                  <c:v>-0.20676263236999001</c:v>
                </c:pt>
                <c:pt idx="767">
                  <c:v>-0.20980819129943001</c:v>
                </c:pt>
                <c:pt idx="768">
                  <c:v>-0.20574744606018</c:v>
                </c:pt>
                <c:pt idx="769">
                  <c:v>-0.20676263236999001</c:v>
                </c:pt>
                <c:pt idx="770">
                  <c:v>-0.2077778186798</c:v>
                </c:pt>
                <c:pt idx="771">
                  <c:v>-0.20168693923950001</c:v>
                </c:pt>
                <c:pt idx="772">
                  <c:v>-0.19965680503845001</c:v>
                </c:pt>
                <c:pt idx="773">
                  <c:v>-0.20980819129943001</c:v>
                </c:pt>
                <c:pt idx="774">
                  <c:v>-0.20067222976683999</c:v>
                </c:pt>
                <c:pt idx="775">
                  <c:v>-0.20270212554931</c:v>
                </c:pt>
                <c:pt idx="776">
                  <c:v>-0.20473225975036</c:v>
                </c:pt>
                <c:pt idx="777">
                  <c:v>-0.20676263236999001</c:v>
                </c:pt>
                <c:pt idx="778">
                  <c:v>-0.20574744606018</c:v>
                </c:pt>
                <c:pt idx="779">
                  <c:v>-0.20270212554931</c:v>
                </c:pt>
                <c:pt idx="780">
                  <c:v>-0.20067199134826</c:v>
                </c:pt>
                <c:pt idx="781">
                  <c:v>-0.20676263236999001</c:v>
                </c:pt>
                <c:pt idx="782">
                  <c:v>-0.20980819129943001</c:v>
                </c:pt>
                <c:pt idx="783">
                  <c:v>-0.21082361602783001</c:v>
                </c:pt>
                <c:pt idx="784">
                  <c:v>-0.20879300498962</c:v>
                </c:pt>
                <c:pt idx="785">
                  <c:v>-0.20980819129943001</c:v>
                </c:pt>
                <c:pt idx="786">
                  <c:v>-0.20676263236999001</c:v>
                </c:pt>
                <c:pt idx="787">
                  <c:v>-0.20371707344055001</c:v>
                </c:pt>
                <c:pt idx="788">
                  <c:v>-0.20574744606018</c:v>
                </c:pt>
                <c:pt idx="789">
                  <c:v>-0.20980819129943001</c:v>
                </c:pt>
                <c:pt idx="790">
                  <c:v>-0.21386917495727001</c:v>
                </c:pt>
                <c:pt idx="791">
                  <c:v>-0.20879300498962</c:v>
                </c:pt>
                <c:pt idx="792">
                  <c:v>-0.20879300498962</c:v>
                </c:pt>
                <c:pt idx="793">
                  <c:v>-0.21386917495727001</c:v>
                </c:pt>
                <c:pt idx="794">
                  <c:v>-0.20371707344055001</c:v>
                </c:pt>
                <c:pt idx="795">
                  <c:v>-0.20574744606018</c:v>
                </c:pt>
                <c:pt idx="796">
                  <c:v>-0.20168670082092</c:v>
                </c:pt>
                <c:pt idx="797">
                  <c:v>-0.20574744606018</c:v>
                </c:pt>
                <c:pt idx="798">
                  <c:v>-0.19762690925598</c:v>
                </c:pt>
                <c:pt idx="799">
                  <c:v>-0.20676263236999001</c:v>
                </c:pt>
                <c:pt idx="800">
                  <c:v>-0.20574744606018</c:v>
                </c:pt>
                <c:pt idx="801">
                  <c:v>-0.21183856391906</c:v>
                </c:pt>
                <c:pt idx="802">
                  <c:v>-0.39284380340575997</c:v>
                </c:pt>
                <c:pt idx="803">
                  <c:v>-4.8603376388549599E-2</c:v>
                </c:pt>
                <c:pt idx="804">
                  <c:v>2.0038280487102399E-3</c:v>
                </c:pt>
                <c:pt idx="805">
                  <c:v>9.0855751037603998E-3</c:v>
                </c:pt>
                <c:pt idx="806">
                  <c:v>-1.9630432119832599E-5</c:v>
                </c:pt>
                <c:pt idx="807">
                  <c:v>6.0509834289601497E-3</c:v>
                </c:pt>
                <c:pt idx="808">
                  <c:v>7.0630702972502802E-3</c:v>
                </c:pt>
                <c:pt idx="809">
                  <c:v>6.0512218475401404E-3</c:v>
                </c:pt>
                <c:pt idx="810">
                  <c:v>9.0858135223403896E-3</c:v>
                </c:pt>
                <c:pt idx="811">
                  <c:v>1.2120882034310399E-2</c:v>
                </c:pt>
                <c:pt idx="812">
                  <c:v>1.41448173523E-2</c:v>
                </c:pt>
                <c:pt idx="813">
                  <c:v>9.9269485474007203E-4</c:v>
                </c:pt>
                <c:pt idx="814">
                  <c:v>4.0277633667002996E-3</c:v>
                </c:pt>
                <c:pt idx="815">
                  <c:v>8.0746803283702206E-3</c:v>
                </c:pt>
                <c:pt idx="816">
                  <c:v>6.0514602661201301E-3</c:v>
                </c:pt>
                <c:pt idx="817">
                  <c:v>4.0277633667002996E-3</c:v>
                </c:pt>
                <c:pt idx="818">
                  <c:v>9.0865287780803605E-3</c:v>
                </c:pt>
                <c:pt idx="819">
                  <c:v>3.0161533355803601E-3</c:v>
                </c:pt>
                <c:pt idx="820">
                  <c:v>2.00406646729023E-3</c:v>
                </c:pt>
                <c:pt idx="821">
                  <c:v>4.0270481109701004E-3</c:v>
                </c:pt>
                <c:pt idx="822">
                  <c:v>6.05074501038016E-3</c:v>
                </c:pt>
                <c:pt idx="823">
                  <c:v>-1.9630432119832599E-5</c:v>
                </c:pt>
                <c:pt idx="824">
                  <c:v>4.0272865295500901E-3</c:v>
                </c:pt>
                <c:pt idx="825">
                  <c:v>-1.0317173004099601E-3</c:v>
                </c:pt>
                <c:pt idx="826">
                  <c:v>9.0860519409203793E-3</c:v>
                </c:pt>
                <c:pt idx="827">
                  <c:v>7.0623550415103101E-3</c:v>
                </c:pt>
                <c:pt idx="828">
                  <c:v>8.0742034912200094E-3</c:v>
                </c:pt>
                <c:pt idx="829">
                  <c:v>7.0623550415103101E-3</c:v>
                </c:pt>
                <c:pt idx="830">
                  <c:v>3.0151996612603998E-3</c:v>
                </c:pt>
                <c:pt idx="831">
                  <c:v>3.01543807984039E-3</c:v>
                </c:pt>
                <c:pt idx="832">
                  <c:v>9.9174118042011307E-4</c:v>
                </c:pt>
                <c:pt idx="833">
                  <c:v>-1.0314788818299699E-3</c:v>
                </c:pt>
                <c:pt idx="834">
                  <c:v>4.0270481109701004E-3</c:v>
                </c:pt>
                <c:pt idx="835">
                  <c:v>7.0625934600902999E-3</c:v>
                </c:pt>
                <c:pt idx="836">
                  <c:v>-1.9630432119832599E-5</c:v>
                </c:pt>
                <c:pt idx="837">
                  <c:v>5.0388965606700201E-3</c:v>
                </c:pt>
                <c:pt idx="838">
                  <c:v>6.05074501038016E-3</c:v>
                </c:pt>
                <c:pt idx="839">
                  <c:v>1.2120643615730399E-2</c:v>
                </c:pt>
                <c:pt idx="840">
                  <c:v>4.0438333511360301E-2</c:v>
                </c:pt>
                <c:pt idx="841">
                  <c:v>3.8416305542000401E-2</c:v>
                </c:pt>
                <c:pt idx="842">
                  <c:v>4.0439525604250001E-2</c:v>
                </c:pt>
                <c:pt idx="843">
                  <c:v>4.4483581542970302E-2</c:v>
                </c:pt>
                <c:pt idx="844">
                  <c:v>3.6394039154059997E-2</c:v>
                </c:pt>
                <c:pt idx="845">
                  <c:v>4.3472925186160097E-2</c:v>
                </c:pt>
                <c:pt idx="846">
                  <c:v>4.5494953155519997E-2</c:v>
                </c:pt>
                <c:pt idx="847">
                  <c:v>4.3472925186160097E-2</c:v>
                </c:pt>
                <c:pt idx="848">
                  <c:v>3.8416543960580397E-2</c:v>
                </c:pt>
                <c:pt idx="849">
                  <c:v>4.0439287185669998E-2</c:v>
                </c:pt>
                <c:pt idx="850">
                  <c:v>4.0438333511360301E-2</c:v>
                </c:pt>
                <c:pt idx="851">
                  <c:v>3.6394039154059997E-2</c:v>
                </c:pt>
                <c:pt idx="852">
                  <c:v>4.1449705123909997E-2</c:v>
                </c:pt>
                <c:pt idx="853">
                  <c:v>4.0438810348520302E-2</c:v>
                </c:pt>
                <c:pt idx="854">
                  <c:v>3.5382190704350301E-2</c:v>
                </c:pt>
                <c:pt idx="855">
                  <c:v>3.5382190704350301E-2</c:v>
                </c:pt>
                <c:pt idx="856">
                  <c:v>3.7405172348030202E-2</c:v>
                </c:pt>
                <c:pt idx="857">
                  <c:v>3.6394039154059997E-2</c:v>
                </c:pt>
                <c:pt idx="858">
                  <c:v>3.8416782379160297E-2</c:v>
                </c:pt>
                <c:pt idx="859">
                  <c:v>3.43710575103802E-2</c:v>
                </c:pt>
                <c:pt idx="860">
                  <c:v>3.639380073548E-2</c:v>
                </c:pt>
                <c:pt idx="861">
                  <c:v>4.5494953155519997E-2</c:v>
                </c:pt>
                <c:pt idx="862">
                  <c:v>3.94274387359701E-2</c:v>
                </c:pt>
                <c:pt idx="863">
                  <c:v>3.639380073548E-2</c:v>
                </c:pt>
                <c:pt idx="864">
                  <c:v>3.8416305542000401E-2</c:v>
                </c:pt>
                <c:pt idx="865">
                  <c:v>3.8416067123420397E-2</c:v>
                </c:pt>
                <c:pt idx="866">
                  <c:v>4.1449228286750003E-2</c:v>
                </c:pt>
                <c:pt idx="867">
                  <c:v>4.144994354249E-2</c:v>
                </c:pt>
                <c:pt idx="868">
                  <c:v>4.0438810348520302E-2</c:v>
                </c:pt>
                <c:pt idx="869">
                  <c:v>3.7405172348030202E-2</c:v>
                </c:pt>
                <c:pt idx="870">
                  <c:v>4.2460838317880202E-2</c:v>
                </c:pt>
                <c:pt idx="871">
                  <c:v>3.9426961898810099E-2</c:v>
                </c:pt>
                <c:pt idx="872">
                  <c:v>4.0439048767090001E-2</c:v>
                </c:pt>
                <c:pt idx="873">
                  <c:v>4.3472448349000103E-2</c:v>
                </c:pt>
                <c:pt idx="874">
                  <c:v>4.0438810348520302E-2</c:v>
                </c:pt>
                <c:pt idx="875">
                  <c:v>3.4371295928960099E-2</c:v>
                </c:pt>
                <c:pt idx="876">
                  <c:v>4.0439048767090001E-2</c:v>
                </c:pt>
                <c:pt idx="877">
                  <c:v>3.5382667541510301E-2</c:v>
                </c:pt>
                <c:pt idx="878">
                  <c:v>4.34726867675801E-2</c:v>
                </c:pt>
                <c:pt idx="879">
                  <c:v>3.4371534347540103E-2</c:v>
                </c:pt>
                <c:pt idx="880">
                  <c:v>3.3359685897829998E-2</c:v>
                </c:pt>
                <c:pt idx="881">
                  <c:v>4.0438810348520302E-2</c:v>
                </c:pt>
                <c:pt idx="882">
                  <c:v>3.7405410766610199E-2</c:v>
                </c:pt>
                <c:pt idx="883">
                  <c:v>2.9314437866220001E-2</c:v>
                </c:pt>
                <c:pt idx="884">
                  <c:v>3.9427200317390103E-2</c:v>
                </c:pt>
                <c:pt idx="885">
                  <c:v>3.3359447479250001E-2</c:v>
                </c:pt>
                <c:pt idx="886">
                  <c:v>3.8414875030519997E-2</c:v>
                </c:pt>
                <c:pt idx="887">
                  <c:v>3.6393323898320097E-2</c:v>
                </c:pt>
                <c:pt idx="888">
                  <c:v>3.4371534347540103E-2</c:v>
                </c:pt>
                <c:pt idx="889">
                  <c:v>3.2349506378180203E-2</c:v>
                </c:pt>
                <c:pt idx="890">
                  <c:v>3.7405172348030202E-2</c:v>
                </c:pt>
                <c:pt idx="891">
                  <c:v>3.7405410766610199E-2</c:v>
                </c:pt>
                <c:pt idx="892">
                  <c:v>3.8416543960580397E-2</c:v>
                </c:pt>
                <c:pt idx="893">
                  <c:v>3.4371534347540103E-2</c:v>
                </c:pt>
                <c:pt idx="894">
                  <c:v>3.0325809478760402E-2</c:v>
                </c:pt>
                <c:pt idx="895">
                  <c:v>3.2348791122440303E-2</c:v>
                </c:pt>
                <c:pt idx="896">
                  <c:v>3.4371295928960099E-2</c:v>
                </c:pt>
                <c:pt idx="897">
                  <c:v>3.7405172348030202E-2</c:v>
                </c:pt>
                <c:pt idx="898">
                  <c:v>3.43710575103802E-2</c:v>
                </c:pt>
                <c:pt idx="899">
                  <c:v>3.9427915573120302E-2</c:v>
                </c:pt>
                <c:pt idx="900">
                  <c:v>3.6393323898320097E-2</c:v>
                </c:pt>
                <c:pt idx="901">
                  <c:v>3.639380073548E-2</c:v>
                </c:pt>
                <c:pt idx="902">
                  <c:v>3.9427200317390103E-2</c:v>
                </c:pt>
                <c:pt idx="903">
                  <c:v>3.13369426727301E-2</c:v>
                </c:pt>
                <c:pt idx="904">
                  <c:v>3.7405172348030202E-2</c:v>
                </c:pt>
                <c:pt idx="905">
                  <c:v>3.4370819091800203E-2</c:v>
                </c:pt>
              </c:numCache>
            </c:numRef>
          </c:yVal>
          <c:smooth val="1"/>
        </c:ser>
        <c:ser>
          <c:idx val="1"/>
          <c:order val="1"/>
          <c:tx>
            <c:v>DOROS B1 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Sheet1!$A$135:$A$1040</c:f>
              <c:numCache>
                <c:formatCode>[$-F400]h:mm:ss\ AM/PM</c:formatCode>
                <c:ptCount val="906"/>
                <c:pt idx="0">
                  <c:v>42205.814394340297</c:v>
                </c:pt>
                <c:pt idx="1">
                  <c:v>42205.814408252307</c:v>
                </c:pt>
                <c:pt idx="2">
                  <c:v>42205.814421770832</c:v>
                </c:pt>
                <c:pt idx="3">
                  <c:v>42205.81443559027</c:v>
                </c:pt>
                <c:pt idx="4">
                  <c:v>42205.814449722217</c:v>
                </c:pt>
                <c:pt idx="5">
                  <c:v>42205.814463275463</c:v>
                </c:pt>
                <c:pt idx="6">
                  <c:v>42205.81447701389</c:v>
                </c:pt>
                <c:pt idx="7">
                  <c:v>42205.814490810182</c:v>
                </c:pt>
                <c:pt idx="8">
                  <c:v>42205.814504733797</c:v>
                </c:pt>
                <c:pt idx="9">
                  <c:v>42205.814519166663</c:v>
                </c:pt>
                <c:pt idx="10">
                  <c:v>42205.814532812503</c:v>
                </c:pt>
                <c:pt idx="11">
                  <c:v>42205.814546712958</c:v>
                </c:pt>
                <c:pt idx="12">
                  <c:v>42205.814560266197</c:v>
                </c:pt>
                <c:pt idx="13">
                  <c:v>42205.8145740162</c:v>
                </c:pt>
                <c:pt idx="14">
                  <c:v>42205.814588460649</c:v>
                </c:pt>
                <c:pt idx="15">
                  <c:v>42205.81460203704</c:v>
                </c:pt>
                <c:pt idx="16">
                  <c:v>42205.814615914351</c:v>
                </c:pt>
                <c:pt idx="17">
                  <c:v>42205.814630092602</c:v>
                </c:pt>
                <c:pt idx="18">
                  <c:v>42205.814643958329</c:v>
                </c:pt>
                <c:pt idx="19">
                  <c:v>42205.814657743053</c:v>
                </c:pt>
                <c:pt idx="20">
                  <c:v>42205.81467118056</c:v>
                </c:pt>
                <c:pt idx="21">
                  <c:v>42205.814685046302</c:v>
                </c:pt>
                <c:pt idx="22">
                  <c:v>42205.814698645831</c:v>
                </c:pt>
                <c:pt idx="23">
                  <c:v>42205.814712534717</c:v>
                </c:pt>
                <c:pt idx="24">
                  <c:v>42205.814726307872</c:v>
                </c:pt>
                <c:pt idx="25">
                  <c:v>42205.814739976842</c:v>
                </c:pt>
                <c:pt idx="26">
                  <c:v>42205.814753865743</c:v>
                </c:pt>
                <c:pt idx="27">
                  <c:v>42205.814767361109</c:v>
                </c:pt>
                <c:pt idx="28">
                  <c:v>42205.81478123842</c:v>
                </c:pt>
                <c:pt idx="29">
                  <c:v>42205.814798275453</c:v>
                </c:pt>
                <c:pt idx="30">
                  <c:v>42205.814812176002</c:v>
                </c:pt>
                <c:pt idx="31">
                  <c:v>42205.814826111113</c:v>
                </c:pt>
                <c:pt idx="32">
                  <c:v>42205.814840312501</c:v>
                </c:pt>
                <c:pt idx="33">
                  <c:v>42205.814854294003</c:v>
                </c:pt>
                <c:pt idx="34">
                  <c:v>42205.8148681366</c:v>
                </c:pt>
                <c:pt idx="35">
                  <c:v>42205.814881851853</c:v>
                </c:pt>
                <c:pt idx="36">
                  <c:v>42205.814895694442</c:v>
                </c:pt>
                <c:pt idx="37">
                  <c:v>42205.814909745372</c:v>
                </c:pt>
                <c:pt idx="38">
                  <c:v>42205.81492359953</c:v>
                </c:pt>
                <c:pt idx="39">
                  <c:v>42205.814937499999</c:v>
                </c:pt>
                <c:pt idx="40">
                  <c:v>42205.814951076398</c:v>
                </c:pt>
                <c:pt idx="41">
                  <c:v>42205.814964988422</c:v>
                </c:pt>
                <c:pt idx="42">
                  <c:v>42205.814978993061</c:v>
                </c:pt>
                <c:pt idx="43">
                  <c:v>42205.814992881948</c:v>
                </c:pt>
                <c:pt idx="44">
                  <c:v>42205.815006817131</c:v>
                </c:pt>
                <c:pt idx="45">
                  <c:v>42205.815020775473</c:v>
                </c:pt>
                <c:pt idx="46">
                  <c:v>42205.815034583327</c:v>
                </c:pt>
                <c:pt idx="47">
                  <c:v>42205.815048032397</c:v>
                </c:pt>
                <c:pt idx="48">
                  <c:v>42205.815061932874</c:v>
                </c:pt>
                <c:pt idx="49">
                  <c:v>42205.8150760301</c:v>
                </c:pt>
                <c:pt idx="50">
                  <c:v>42205.81508984953</c:v>
                </c:pt>
                <c:pt idx="51">
                  <c:v>42205.815103912028</c:v>
                </c:pt>
                <c:pt idx="52">
                  <c:v>42205.815117731479</c:v>
                </c:pt>
                <c:pt idx="53">
                  <c:v>42205.815131793977</c:v>
                </c:pt>
                <c:pt idx="54">
                  <c:v>42205.815145659719</c:v>
                </c:pt>
                <c:pt idx="55">
                  <c:v>42205.815159409722</c:v>
                </c:pt>
                <c:pt idx="56">
                  <c:v>42205.815173252318</c:v>
                </c:pt>
                <c:pt idx="57">
                  <c:v>42205.815187731467</c:v>
                </c:pt>
                <c:pt idx="58">
                  <c:v>42205.815201840269</c:v>
                </c:pt>
                <c:pt idx="59">
                  <c:v>42205.815215740731</c:v>
                </c:pt>
                <c:pt idx="60">
                  <c:v>42205.815229189808</c:v>
                </c:pt>
                <c:pt idx="61">
                  <c:v>42205.815243333331</c:v>
                </c:pt>
                <c:pt idx="62">
                  <c:v>42205.815257222232</c:v>
                </c:pt>
                <c:pt idx="63">
                  <c:v>42205.815271041669</c:v>
                </c:pt>
                <c:pt idx="64">
                  <c:v>42205.815284930548</c:v>
                </c:pt>
                <c:pt idx="65">
                  <c:v>42205.815298426001</c:v>
                </c:pt>
                <c:pt idx="66">
                  <c:v>42205.815312280101</c:v>
                </c:pt>
                <c:pt idx="67">
                  <c:v>42205.815326122683</c:v>
                </c:pt>
                <c:pt idx="68">
                  <c:v>42205.81533996528</c:v>
                </c:pt>
                <c:pt idx="69">
                  <c:v>42205.815353831022</c:v>
                </c:pt>
                <c:pt idx="70">
                  <c:v>42205.815367511583</c:v>
                </c:pt>
                <c:pt idx="71">
                  <c:v>42205.815381319437</c:v>
                </c:pt>
                <c:pt idx="72">
                  <c:v>42205.815394826379</c:v>
                </c:pt>
                <c:pt idx="73">
                  <c:v>42205.815408622693</c:v>
                </c:pt>
                <c:pt idx="74">
                  <c:v>42205.815424976849</c:v>
                </c:pt>
                <c:pt idx="75">
                  <c:v>42205.815438865728</c:v>
                </c:pt>
                <c:pt idx="76">
                  <c:v>42205.815452766197</c:v>
                </c:pt>
                <c:pt idx="77">
                  <c:v>42205.815466759253</c:v>
                </c:pt>
                <c:pt idx="78">
                  <c:v>42205.815480509184</c:v>
                </c:pt>
                <c:pt idx="79">
                  <c:v>42205.81549434027</c:v>
                </c:pt>
                <c:pt idx="80">
                  <c:v>42205.815508090272</c:v>
                </c:pt>
                <c:pt idx="81">
                  <c:v>42205.815521967597</c:v>
                </c:pt>
                <c:pt idx="82">
                  <c:v>42205.815535810179</c:v>
                </c:pt>
                <c:pt idx="83">
                  <c:v>42205.815549583327</c:v>
                </c:pt>
                <c:pt idx="84">
                  <c:v>42205.815563657408</c:v>
                </c:pt>
                <c:pt idx="85">
                  <c:v>42205.815577222231</c:v>
                </c:pt>
                <c:pt idx="86">
                  <c:v>42205.815591030099</c:v>
                </c:pt>
                <c:pt idx="87">
                  <c:v>42205.815605034717</c:v>
                </c:pt>
                <c:pt idx="88">
                  <c:v>42205.815618819448</c:v>
                </c:pt>
                <c:pt idx="89">
                  <c:v>42205.815632662037</c:v>
                </c:pt>
                <c:pt idx="90">
                  <c:v>42205.815646493051</c:v>
                </c:pt>
                <c:pt idx="91">
                  <c:v>42205.81566028935</c:v>
                </c:pt>
                <c:pt idx="92">
                  <c:v>42205.815674270831</c:v>
                </c:pt>
                <c:pt idx="93">
                  <c:v>42205.815688136572</c:v>
                </c:pt>
                <c:pt idx="94">
                  <c:v>42205.815701956017</c:v>
                </c:pt>
                <c:pt idx="95">
                  <c:v>42205.815715821758</c:v>
                </c:pt>
                <c:pt idx="96">
                  <c:v>42205.8157296875</c:v>
                </c:pt>
                <c:pt idx="97">
                  <c:v>42205.815743564817</c:v>
                </c:pt>
                <c:pt idx="98">
                  <c:v>42205.815757337958</c:v>
                </c:pt>
                <c:pt idx="99">
                  <c:v>42205.815771226851</c:v>
                </c:pt>
                <c:pt idx="100">
                  <c:v>42205.815784860977</c:v>
                </c:pt>
                <c:pt idx="101">
                  <c:v>42205.815798738418</c:v>
                </c:pt>
                <c:pt idx="102">
                  <c:v>42205.81581305556</c:v>
                </c:pt>
                <c:pt idx="103">
                  <c:v>42205.81582697916</c:v>
                </c:pt>
                <c:pt idx="104">
                  <c:v>42205.815841006937</c:v>
                </c:pt>
                <c:pt idx="105">
                  <c:v>42205.815854895831</c:v>
                </c:pt>
                <c:pt idx="106">
                  <c:v>42205.815868923608</c:v>
                </c:pt>
                <c:pt idx="107">
                  <c:v>42205.815882905103</c:v>
                </c:pt>
                <c:pt idx="108">
                  <c:v>42205.815896597218</c:v>
                </c:pt>
                <c:pt idx="109">
                  <c:v>42205.815910405101</c:v>
                </c:pt>
                <c:pt idx="110">
                  <c:v>42205.815924305549</c:v>
                </c:pt>
                <c:pt idx="111">
                  <c:v>42205.815938136599</c:v>
                </c:pt>
                <c:pt idx="112">
                  <c:v>42205.815952245372</c:v>
                </c:pt>
                <c:pt idx="113">
                  <c:v>42205.815966145827</c:v>
                </c:pt>
                <c:pt idx="114">
                  <c:v>42205.815980115724</c:v>
                </c:pt>
                <c:pt idx="115">
                  <c:v>42205.815993738419</c:v>
                </c:pt>
                <c:pt idx="116">
                  <c:v>42205.816007557871</c:v>
                </c:pt>
                <c:pt idx="117">
                  <c:v>42205.81602145834</c:v>
                </c:pt>
                <c:pt idx="118">
                  <c:v>42205.816035428303</c:v>
                </c:pt>
                <c:pt idx="119">
                  <c:v>42205.816049386602</c:v>
                </c:pt>
                <c:pt idx="120">
                  <c:v>42205.816062916667</c:v>
                </c:pt>
                <c:pt idx="121">
                  <c:v>42205.816076655101</c:v>
                </c:pt>
                <c:pt idx="122">
                  <c:v>42205.816090578701</c:v>
                </c:pt>
                <c:pt idx="123">
                  <c:v>42205.816104340272</c:v>
                </c:pt>
                <c:pt idx="124">
                  <c:v>42205.816118206101</c:v>
                </c:pt>
                <c:pt idx="125">
                  <c:v>42205.816132025459</c:v>
                </c:pt>
                <c:pt idx="126">
                  <c:v>42205.81614594908</c:v>
                </c:pt>
                <c:pt idx="127">
                  <c:v>42205.816159780101</c:v>
                </c:pt>
                <c:pt idx="128">
                  <c:v>42205.816173692132</c:v>
                </c:pt>
                <c:pt idx="129">
                  <c:v>42205.816187604163</c:v>
                </c:pt>
                <c:pt idx="130">
                  <c:v>42205.816201446803</c:v>
                </c:pt>
                <c:pt idx="131">
                  <c:v>42205.816215254701</c:v>
                </c:pt>
                <c:pt idx="132">
                  <c:v>42205.816231574099</c:v>
                </c:pt>
                <c:pt idx="133">
                  <c:v>42205.816245601847</c:v>
                </c:pt>
                <c:pt idx="134">
                  <c:v>42205.816259432897</c:v>
                </c:pt>
                <c:pt idx="135">
                  <c:v>42205.816273229197</c:v>
                </c:pt>
                <c:pt idx="136">
                  <c:v>42205.816287083333</c:v>
                </c:pt>
                <c:pt idx="137">
                  <c:v>42205.816301145831</c:v>
                </c:pt>
                <c:pt idx="138">
                  <c:v>42205.816315138902</c:v>
                </c:pt>
                <c:pt idx="139">
                  <c:v>42205.816329131943</c:v>
                </c:pt>
                <c:pt idx="140">
                  <c:v>42205.816343032398</c:v>
                </c:pt>
                <c:pt idx="141">
                  <c:v>42205.816356932861</c:v>
                </c:pt>
                <c:pt idx="142">
                  <c:v>42205.816370671288</c:v>
                </c:pt>
                <c:pt idx="143">
                  <c:v>42205.816384409722</c:v>
                </c:pt>
                <c:pt idx="144">
                  <c:v>42205.81639832176</c:v>
                </c:pt>
                <c:pt idx="145">
                  <c:v>42205.816412199099</c:v>
                </c:pt>
                <c:pt idx="146">
                  <c:v>42205.816426030098</c:v>
                </c:pt>
                <c:pt idx="147">
                  <c:v>42205.816439861112</c:v>
                </c:pt>
                <c:pt idx="148">
                  <c:v>42205.816453738422</c:v>
                </c:pt>
                <c:pt idx="149">
                  <c:v>42205.816467581019</c:v>
                </c:pt>
                <c:pt idx="150">
                  <c:v>42205.816481747694</c:v>
                </c:pt>
                <c:pt idx="151">
                  <c:v>42205.816495624997</c:v>
                </c:pt>
                <c:pt idx="152">
                  <c:v>42205.816509502307</c:v>
                </c:pt>
                <c:pt idx="153">
                  <c:v>42205.8165233912</c:v>
                </c:pt>
                <c:pt idx="154">
                  <c:v>42205.816537280101</c:v>
                </c:pt>
                <c:pt idx="155">
                  <c:v>42205.816551388903</c:v>
                </c:pt>
                <c:pt idx="156">
                  <c:v>42205.816565266199</c:v>
                </c:pt>
                <c:pt idx="157">
                  <c:v>42205.816579051003</c:v>
                </c:pt>
                <c:pt idx="158">
                  <c:v>42205.816593067131</c:v>
                </c:pt>
                <c:pt idx="159">
                  <c:v>42205.816607083332</c:v>
                </c:pt>
                <c:pt idx="160">
                  <c:v>42205.81662109954</c:v>
                </c:pt>
                <c:pt idx="161">
                  <c:v>42205.81663502314</c:v>
                </c:pt>
                <c:pt idx="162">
                  <c:v>42205.816649108798</c:v>
                </c:pt>
                <c:pt idx="163">
                  <c:v>42205.81666300926</c:v>
                </c:pt>
                <c:pt idx="164">
                  <c:v>42205.816676921298</c:v>
                </c:pt>
                <c:pt idx="165">
                  <c:v>42205.816691053238</c:v>
                </c:pt>
                <c:pt idx="166">
                  <c:v>42205.816705092599</c:v>
                </c:pt>
                <c:pt idx="167">
                  <c:v>42205.816719039351</c:v>
                </c:pt>
                <c:pt idx="168">
                  <c:v>42205.816732847219</c:v>
                </c:pt>
                <c:pt idx="169">
                  <c:v>42205.816747025463</c:v>
                </c:pt>
                <c:pt idx="170">
                  <c:v>42205.816761111113</c:v>
                </c:pt>
                <c:pt idx="171">
                  <c:v>42205.816775057872</c:v>
                </c:pt>
                <c:pt idx="172">
                  <c:v>42205.816789062497</c:v>
                </c:pt>
                <c:pt idx="173">
                  <c:v>42205.816803009249</c:v>
                </c:pt>
                <c:pt idx="174">
                  <c:v>42205.816817094899</c:v>
                </c:pt>
                <c:pt idx="175">
                  <c:v>42205.816831064811</c:v>
                </c:pt>
                <c:pt idx="176">
                  <c:v>42205.816844895831</c:v>
                </c:pt>
                <c:pt idx="177">
                  <c:v>42205.816858784732</c:v>
                </c:pt>
                <c:pt idx="178">
                  <c:v>42205.816872592601</c:v>
                </c:pt>
                <c:pt idx="179">
                  <c:v>42205.816886412031</c:v>
                </c:pt>
                <c:pt idx="180">
                  <c:v>42205.816900451398</c:v>
                </c:pt>
                <c:pt idx="181">
                  <c:v>42205.816914363422</c:v>
                </c:pt>
                <c:pt idx="182">
                  <c:v>42205.816928171298</c:v>
                </c:pt>
                <c:pt idx="183">
                  <c:v>42205.81694203704</c:v>
                </c:pt>
                <c:pt idx="184">
                  <c:v>42205.816955879622</c:v>
                </c:pt>
                <c:pt idx="185">
                  <c:v>42205.816974560177</c:v>
                </c:pt>
                <c:pt idx="186">
                  <c:v>42205.81698836806</c:v>
                </c:pt>
                <c:pt idx="187">
                  <c:v>42205.817002268508</c:v>
                </c:pt>
                <c:pt idx="188">
                  <c:v>42205.817022962961</c:v>
                </c:pt>
                <c:pt idx="189">
                  <c:v>42205.817036805551</c:v>
                </c:pt>
                <c:pt idx="190">
                  <c:v>42205.817050775462</c:v>
                </c:pt>
                <c:pt idx="191">
                  <c:v>42205.817064583323</c:v>
                </c:pt>
                <c:pt idx="192">
                  <c:v>42205.817078425942</c:v>
                </c:pt>
                <c:pt idx="193">
                  <c:v>42205.817092326382</c:v>
                </c:pt>
                <c:pt idx="194">
                  <c:v>42205.81710641204</c:v>
                </c:pt>
                <c:pt idx="195">
                  <c:v>42205.817120243053</c:v>
                </c:pt>
                <c:pt idx="196">
                  <c:v>42205.817134108802</c:v>
                </c:pt>
                <c:pt idx="197">
                  <c:v>42205.81714796296</c:v>
                </c:pt>
                <c:pt idx="198">
                  <c:v>42205.817161793981</c:v>
                </c:pt>
                <c:pt idx="199">
                  <c:v>42205.817175729157</c:v>
                </c:pt>
                <c:pt idx="200">
                  <c:v>42205.817189641202</c:v>
                </c:pt>
                <c:pt idx="201">
                  <c:v>42205.817203541657</c:v>
                </c:pt>
                <c:pt idx="202">
                  <c:v>42205.8172173727</c:v>
                </c:pt>
                <c:pt idx="203">
                  <c:v>42205.817231342597</c:v>
                </c:pt>
                <c:pt idx="204">
                  <c:v>42205.817245231483</c:v>
                </c:pt>
                <c:pt idx="205">
                  <c:v>42205.817259097232</c:v>
                </c:pt>
                <c:pt idx="206">
                  <c:v>42205.81727299768</c:v>
                </c:pt>
                <c:pt idx="207">
                  <c:v>42205.817286747682</c:v>
                </c:pt>
                <c:pt idx="208">
                  <c:v>42205.817300578703</c:v>
                </c:pt>
                <c:pt idx="209">
                  <c:v>42205.817314409731</c:v>
                </c:pt>
                <c:pt idx="210">
                  <c:v>42205.817328333331</c:v>
                </c:pt>
                <c:pt idx="211">
                  <c:v>42205.817347592601</c:v>
                </c:pt>
                <c:pt idx="212">
                  <c:v>42205.817361550929</c:v>
                </c:pt>
                <c:pt idx="213">
                  <c:v>42205.817375393512</c:v>
                </c:pt>
                <c:pt idx="214">
                  <c:v>42205.817389212963</c:v>
                </c:pt>
                <c:pt idx="215">
                  <c:v>42205.81740310185</c:v>
                </c:pt>
                <c:pt idx="216">
                  <c:v>42205.81741693287</c:v>
                </c:pt>
                <c:pt idx="217">
                  <c:v>42205.817430625</c:v>
                </c:pt>
                <c:pt idx="218">
                  <c:v>42205.817444722219</c:v>
                </c:pt>
                <c:pt idx="219">
                  <c:v>42205.817458761572</c:v>
                </c:pt>
                <c:pt idx="220">
                  <c:v>42205.817472743052</c:v>
                </c:pt>
                <c:pt idx="221">
                  <c:v>42205.817486516193</c:v>
                </c:pt>
                <c:pt idx="222">
                  <c:v>42205.817500324098</c:v>
                </c:pt>
                <c:pt idx="223">
                  <c:v>42205.81751435186</c:v>
                </c:pt>
                <c:pt idx="224">
                  <c:v>42205.817528368061</c:v>
                </c:pt>
                <c:pt idx="225">
                  <c:v>42205.817542268509</c:v>
                </c:pt>
                <c:pt idx="226">
                  <c:v>42205.817556111113</c:v>
                </c:pt>
                <c:pt idx="227">
                  <c:v>42205.817570150459</c:v>
                </c:pt>
                <c:pt idx="228">
                  <c:v>42205.817584074081</c:v>
                </c:pt>
                <c:pt idx="229">
                  <c:v>42205.817597893511</c:v>
                </c:pt>
                <c:pt idx="230">
                  <c:v>42205.817611805549</c:v>
                </c:pt>
                <c:pt idx="231">
                  <c:v>42205.817625856471</c:v>
                </c:pt>
                <c:pt idx="232">
                  <c:v>42205.817640092602</c:v>
                </c:pt>
                <c:pt idx="233">
                  <c:v>42205.817654085651</c:v>
                </c:pt>
                <c:pt idx="234">
                  <c:v>42205.817670474542</c:v>
                </c:pt>
                <c:pt idx="235">
                  <c:v>42205.817684837974</c:v>
                </c:pt>
                <c:pt idx="236">
                  <c:v>42205.8176987037</c:v>
                </c:pt>
                <c:pt idx="237">
                  <c:v>42205.817712835647</c:v>
                </c:pt>
                <c:pt idx="238">
                  <c:v>42205.817726574067</c:v>
                </c:pt>
                <c:pt idx="239">
                  <c:v>42205.817740381943</c:v>
                </c:pt>
                <c:pt idx="240">
                  <c:v>42205.817754224532</c:v>
                </c:pt>
                <c:pt idx="241">
                  <c:v>42205.81776824074</c:v>
                </c:pt>
                <c:pt idx="242">
                  <c:v>42205.817782164348</c:v>
                </c:pt>
                <c:pt idx="243">
                  <c:v>42205.81779572917</c:v>
                </c:pt>
                <c:pt idx="244">
                  <c:v>42205.817809594897</c:v>
                </c:pt>
                <c:pt idx="245">
                  <c:v>42205.817823495381</c:v>
                </c:pt>
                <c:pt idx="246">
                  <c:v>42205.817837361101</c:v>
                </c:pt>
                <c:pt idx="247">
                  <c:v>42205.817851134248</c:v>
                </c:pt>
                <c:pt idx="248">
                  <c:v>42205.817864803234</c:v>
                </c:pt>
                <c:pt idx="249">
                  <c:v>42205.81787864583</c:v>
                </c:pt>
                <c:pt idx="250">
                  <c:v>42205.817892256942</c:v>
                </c:pt>
                <c:pt idx="251">
                  <c:v>42205.817905937503</c:v>
                </c:pt>
                <c:pt idx="252">
                  <c:v>42205.817920011577</c:v>
                </c:pt>
                <c:pt idx="253">
                  <c:v>42205.817933796301</c:v>
                </c:pt>
                <c:pt idx="254">
                  <c:v>42205.817947673597</c:v>
                </c:pt>
                <c:pt idx="255">
                  <c:v>42205.817961273147</c:v>
                </c:pt>
                <c:pt idx="256">
                  <c:v>42205.817975138882</c:v>
                </c:pt>
                <c:pt idx="257">
                  <c:v>42205.81798905092</c:v>
                </c:pt>
                <c:pt idx="258">
                  <c:v>42205.818002731481</c:v>
                </c:pt>
                <c:pt idx="259">
                  <c:v>42205.8180165741</c:v>
                </c:pt>
                <c:pt idx="260">
                  <c:v>42205.818030115741</c:v>
                </c:pt>
                <c:pt idx="261">
                  <c:v>42205.818043993051</c:v>
                </c:pt>
                <c:pt idx="262">
                  <c:v>42205.818057905082</c:v>
                </c:pt>
                <c:pt idx="263">
                  <c:v>42205.818071759262</c:v>
                </c:pt>
                <c:pt idx="264">
                  <c:v>42205.818089953696</c:v>
                </c:pt>
                <c:pt idx="265">
                  <c:v>42205.818103761572</c:v>
                </c:pt>
                <c:pt idx="266">
                  <c:v>42205.818117766197</c:v>
                </c:pt>
                <c:pt idx="267">
                  <c:v>42205.818131643522</c:v>
                </c:pt>
                <c:pt idx="268">
                  <c:v>42205.818145335637</c:v>
                </c:pt>
                <c:pt idx="269">
                  <c:v>42205.818159224596</c:v>
                </c:pt>
                <c:pt idx="270">
                  <c:v>42205.818173182881</c:v>
                </c:pt>
                <c:pt idx="271">
                  <c:v>42205.81818707176</c:v>
                </c:pt>
                <c:pt idx="272">
                  <c:v>42205.818200925933</c:v>
                </c:pt>
                <c:pt idx="273">
                  <c:v>42205.818214513878</c:v>
                </c:pt>
                <c:pt idx="274">
                  <c:v>42205.818228171302</c:v>
                </c:pt>
                <c:pt idx="275">
                  <c:v>42205.818241655099</c:v>
                </c:pt>
                <c:pt idx="276">
                  <c:v>42205.818255462997</c:v>
                </c:pt>
                <c:pt idx="277">
                  <c:v>42205.818269548603</c:v>
                </c:pt>
                <c:pt idx="278">
                  <c:v>42205.818283055552</c:v>
                </c:pt>
                <c:pt idx="279">
                  <c:v>42205.81829708333</c:v>
                </c:pt>
                <c:pt idx="280">
                  <c:v>42205.818310821749</c:v>
                </c:pt>
                <c:pt idx="281">
                  <c:v>42205.818324675922</c:v>
                </c:pt>
                <c:pt idx="282">
                  <c:v>42205.818338506942</c:v>
                </c:pt>
                <c:pt idx="283">
                  <c:v>42205.818352094902</c:v>
                </c:pt>
                <c:pt idx="284">
                  <c:v>42205.81836592593</c:v>
                </c:pt>
                <c:pt idx="285">
                  <c:v>42205.818379687502</c:v>
                </c:pt>
                <c:pt idx="286">
                  <c:v>42205.818393553243</c:v>
                </c:pt>
                <c:pt idx="287">
                  <c:v>42205.818407349601</c:v>
                </c:pt>
                <c:pt idx="288">
                  <c:v>42205.818421145828</c:v>
                </c:pt>
                <c:pt idx="289">
                  <c:v>42205.818435173613</c:v>
                </c:pt>
                <c:pt idx="290">
                  <c:v>42205.81844909722</c:v>
                </c:pt>
                <c:pt idx="291">
                  <c:v>42205.8184630787</c:v>
                </c:pt>
                <c:pt idx="292">
                  <c:v>42205.818477141198</c:v>
                </c:pt>
                <c:pt idx="293">
                  <c:v>42205.818491064812</c:v>
                </c:pt>
                <c:pt idx="294">
                  <c:v>42205.818505011572</c:v>
                </c:pt>
                <c:pt idx="295">
                  <c:v>42205.818518877299</c:v>
                </c:pt>
                <c:pt idx="296">
                  <c:v>42205.818532777797</c:v>
                </c:pt>
                <c:pt idx="297">
                  <c:v>42205.8185466551</c:v>
                </c:pt>
                <c:pt idx="298">
                  <c:v>42205.818560636581</c:v>
                </c:pt>
                <c:pt idx="299">
                  <c:v>42205.818574606499</c:v>
                </c:pt>
                <c:pt idx="300">
                  <c:v>42205.81858875</c:v>
                </c:pt>
                <c:pt idx="301">
                  <c:v>42205.818602511572</c:v>
                </c:pt>
                <c:pt idx="302">
                  <c:v>42205.818616550932</c:v>
                </c:pt>
                <c:pt idx="303">
                  <c:v>42205.818630405098</c:v>
                </c:pt>
                <c:pt idx="304">
                  <c:v>42205.818644259249</c:v>
                </c:pt>
                <c:pt idx="305">
                  <c:v>42205.818658136603</c:v>
                </c:pt>
                <c:pt idx="306">
                  <c:v>42205.818672118061</c:v>
                </c:pt>
                <c:pt idx="307">
                  <c:v>42205.818686180552</c:v>
                </c:pt>
                <c:pt idx="308">
                  <c:v>42205.818699907402</c:v>
                </c:pt>
                <c:pt idx="309">
                  <c:v>42205.818713715278</c:v>
                </c:pt>
                <c:pt idx="310">
                  <c:v>42205.81872743056</c:v>
                </c:pt>
                <c:pt idx="311">
                  <c:v>42205.818741365743</c:v>
                </c:pt>
                <c:pt idx="312">
                  <c:v>42205.818755266198</c:v>
                </c:pt>
                <c:pt idx="313">
                  <c:v>42205.818769131947</c:v>
                </c:pt>
                <c:pt idx="314">
                  <c:v>42205.818782997689</c:v>
                </c:pt>
                <c:pt idx="315">
                  <c:v>42205.818797129621</c:v>
                </c:pt>
                <c:pt idx="316">
                  <c:v>42205.818810937497</c:v>
                </c:pt>
                <c:pt idx="317">
                  <c:v>42205.818824780101</c:v>
                </c:pt>
                <c:pt idx="318">
                  <c:v>42205.818838368097</c:v>
                </c:pt>
                <c:pt idx="319">
                  <c:v>42205.818852199103</c:v>
                </c:pt>
                <c:pt idx="320">
                  <c:v>42205.8188658449</c:v>
                </c:pt>
                <c:pt idx="321">
                  <c:v>42205.818879699102</c:v>
                </c:pt>
                <c:pt idx="322">
                  <c:v>42205.818893715281</c:v>
                </c:pt>
                <c:pt idx="323">
                  <c:v>42205.818907303241</c:v>
                </c:pt>
                <c:pt idx="324">
                  <c:v>42205.818921064812</c:v>
                </c:pt>
                <c:pt idx="325">
                  <c:v>42205.818934745381</c:v>
                </c:pt>
                <c:pt idx="326">
                  <c:v>42205.818948599532</c:v>
                </c:pt>
                <c:pt idx="327">
                  <c:v>42205.818962685182</c:v>
                </c:pt>
                <c:pt idx="328">
                  <c:v>42205.818976527771</c:v>
                </c:pt>
                <c:pt idx="329">
                  <c:v>42205.818990381937</c:v>
                </c:pt>
                <c:pt idx="330">
                  <c:v>42205.819003807868</c:v>
                </c:pt>
                <c:pt idx="331">
                  <c:v>42205.819017650458</c:v>
                </c:pt>
                <c:pt idx="332">
                  <c:v>42205.819031412029</c:v>
                </c:pt>
                <c:pt idx="333">
                  <c:v>42205.819045069453</c:v>
                </c:pt>
                <c:pt idx="334">
                  <c:v>42205.819058912028</c:v>
                </c:pt>
                <c:pt idx="335">
                  <c:v>42205.819072314807</c:v>
                </c:pt>
                <c:pt idx="336">
                  <c:v>42205.819086145828</c:v>
                </c:pt>
                <c:pt idx="337">
                  <c:v>42205.819100092602</c:v>
                </c:pt>
                <c:pt idx="338">
                  <c:v>42205.819113784717</c:v>
                </c:pt>
                <c:pt idx="339">
                  <c:v>42205.819127685187</c:v>
                </c:pt>
                <c:pt idx="340">
                  <c:v>42205.819141354157</c:v>
                </c:pt>
                <c:pt idx="341">
                  <c:v>42205.819155208323</c:v>
                </c:pt>
                <c:pt idx="342">
                  <c:v>42205.819169224531</c:v>
                </c:pt>
                <c:pt idx="343">
                  <c:v>42205.819183125001</c:v>
                </c:pt>
                <c:pt idx="344">
                  <c:v>42205.819197025463</c:v>
                </c:pt>
                <c:pt idx="345">
                  <c:v>42205.819210787027</c:v>
                </c:pt>
                <c:pt idx="346">
                  <c:v>42205.819224629631</c:v>
                </c:pt>
                <c:pt idx="347">
                  <c:v>42205.81923862268</c:v>
                </c:pt>
                <c:pt idx="348">
                  <c:v>42205.819252685178</c:v>
                </c:pt>
                <c:pt idx="349">
                  <c:v>42205.819266631937</c:v>
                </c:pt>
                <c:pt idx="350">
                  <c:v>42205.819280289354</c:v>
                </c:pt>
                <c:pt idx="351">
                  <c:v>42205.819294097222</c:v>
                </c:pt>
                <c:pt idx="352">
                  <c:v>42205.819307881953</c:v>
                </c:pt>
                <c:pt idx="353">
                  <c:v>42205.819321979157</c:v>
                </c:pt>
                <c:pt idx="354">
                  <c:v>42205.819336134249</c:v>
                </c:pt>
                <c:pt idx="355">
                  <c:v>42205.819349756937</c:v>
                </c:pt>
                <c:pt idx="356">
                  <c:v>42205.819363634248</c:v>
                </c:pt>
                <c:pt idx="357">
                  <c:v>42205.819377395841</c:v>
                </c:pt>
                <c:pt idx="358">
                  <c:v>42205.819391319441</c:v>
                </c:pt>
                <c:pt idx="359">
                  <c:v>42205.819405034723</c:v>
                </c:pt>
                <c:pt idx="360">
                  <c:v>42205.81941851852</c:v>
                </c:pt>
                <c:pt idx="361">
                  <c:v>42205.81943225694</c:v>
                </c:pt>
                <c:pt idx="362">
                  <c:v>42205.819446307869</c:v>
                </c:pt>
                <c:pt idx="363">
                  <c:v>42205.81946013889</c:v>
                </c:pt>
                <c:pt idx="364">
                  <c:v>42205.819473946751</c:v>
                </c:pt>
                <c:pt idx="365">
                  <c:v>42205.81948755787</c:v>
                </c:pt>
                <c:pt idx="366">
                  <c:v>42205.819501585647</c:v>
                </c:pt>
                <c:pt idx="367">
                  <c:v>42205.819515601848</c:v>
                </c:pt>
                <c:pt idx="368">
                  <c:v>42205.819529490742</c:v>
                </c:pt>
                <c:pt idx="369">
                  <c:v>42205.8195433449</c:v>
                </c:pt>
                <c:pt idx="370">
                  <c:v>42205.819557164352</c:v>
                </c:pt>
                <c:pt idx="371">
                  <c:v>42205.819571053238</c:v>
                </c:pt>
                <c:pt idx="372">
                  <c:v>42205.819585034718</c:v>
                </c:pt>
                <c:pt idx="373">
                  <c:v>42205.8195989468</c:v>
                </c:pt>
                <c:pt idx="374">
                  <c:v>42205.819612789353</c:v>
                </c:pt>
                <c:pt idx="375">
                  <c:v>42205.819626296303</c:v>
                </c:pt>
                <c:pt idx="376">
                  <c:v>42205.819640162037</c:v>
                </c:pt>
                <c:pt idx="377">
                  <c:v>42205.819654293999</c:v>
                </c:pt>
                <c:pt idx="378">
                  <c:v>42205.819668113429</c:v>
                </c:pt>
                <c:pt idx="379">
                  <c:v>42205.819681932873</c:v>
                </c:pt>
                <c:pt idx="380">
                  <c:v>42205.819695601851</c:v>
                </c:pt>
                <c:pt idx="381">
                  <c:v>42205.819709537027</c:v>
                </c:pt>
                <c:pt idx="382">
                  <c:v>42205.819723263878</c:v>
                </c:pt>
                <c:pt idx="383">
                  <c:v>42205.81973726851</c:v>
                </c:pt>
                <c:pt idx="384">
                  <c:v>42205.81975253472</c:v>
                </c:pt>
                <c:pt idx="385">
                  <c:v>42205.819766250002</c:v>
                </c:pt>
                <c:pt idx="386">
                  <c:v>42205.819780509177</c:v>
                </c:pt>
                <c:pt idx="387">
                  <c:v>42205.819794560193</c:v>
                </c:pt>
                <c:pt idx="388">
                  <c:v>42205.819808506938</c:v>
                </c:pt>
                <c:pt idx="389">
                  <c:v>42205.819822476842</c:v>
                </c:pt>
                <c:pt idx="390">
                  <c:v>42205.819836157403</c:v>
                </c:pt>
                <c:pt idx="391">
                  <c:v>42205.819849988431</c:v>
                </c:pt>
                <c:pt idx="392">
                  <c:v>42205.819864004632</c:v>
                </c:pt>
                <c:pt idx="393">
                  <c:v>42205.81987796296</c:v>
                </c:pt>
                <c:pt idx="394">
                  <c:v>42205.819891886582</c:v>
                </c:pt>
                <c:pt idx="395">
                  <c:v>42205.819905335651</c:v>
                </c:pt>
                <c:pt idx="396">
                  <c:v>42205.819919189809</c:v>
                </c:pt>
                <c:pt idx="397">
                  <c:v>42205.819933252307</c:v>
                </c:pt>
                <c:pt idx="398">
                  <c:v>42205.819947245371</c:v>
                </c:pt>
                <c:pt idx="399">
                  <c:v>42205.81996108796</c:v>
                </c:pt>
                <c:pt idx="400">
                  <c:v>42205.819974513877</c:v>
                </c:pt>
                <c:pt idx="401">
                  <c:v>42205.819988344898</c:v>
                </c:pt>
                <c:pt idx="402">
                  <c:v>42205.820002650456</c:v>
                </c:pt>
                <c:pt idx="403">
                  <c:v>42205.82001653935</c:v>
                </c:pt>
                <c:pt idx="404">
                  <c:v>42205.820030543982</c:v>
                </c:pt>
                <c:pt idx="405">
                  <c:v>42205.820044178239</c:v>
                </c:pt>
                <c:pt idx="406">
                  <c:v>42205.820058124998</c:v>
                </c:pt>
                <c:pt idx="407">
                  <c:v>42205.820072280098</c:v>
                </c:pt>
                <c:pt idx="408">
                  <c:v>42205.820086145832</c:v>
                </c:pt>
                <c:pt idx="409">
                  <c:v>42205.820100069453</c:v>
                </c:pt>
                <c:pt idx="410">
                  <c:v>42205.82011369212</c:v>
                </c:pt>
                <c:pt idx="411">
                  <c:v>42205.820127662017</c:v>
                </c:pt>
                <c:pt idx="412">
                  <c:v>42205.820141516167</c:v>
                </c:pt>
                <c:pt idx="413">
                  <c:v>42205.820155497677</c:v>
                </c:pt>
                <c:pt idx="414">
                  <c:v>42205.820169456019</c:v>
                </c:pt>
                <c:pt idx="415">
                  <c:v>42205.820183321754</c:v>
                </c:pt>
                <c:pt idx="416">
                  <c:v>42205.820197141213</c:v>
                </c:pt>
                <c:pt idx="417">
                  <c:v>42205.820211122678</c:v>
                </c:pt>
                <c:pt idx="418">
                  <c:v>42205.820224965268</c:v>
                </c:pt>
                <c:pt idx="419">
                  <c:v>42205.820238773151</c:v>
                </c:pt>
                <c:pt idx="420">
                  <c:v>42205.820252395832</c:v>
                </c:pt>
                <c:pt idx="421">
                  <c:v>42205.82026630787</c:v>
                </c:pt>
                <c:pt idx="422">
                  <c:v>42205.820280069427</c:v>
                </c:pt>
                <c:pt idx="423">
                  <c:v>42205.820294050922</c:v>
                </c:pt>
                <c:pt idx="424">
                  <c:v>42205.820307928239</c:v>
                </c:pt>
                <c:pt idx="425">
                  <c:v>42205.820321527783</c:v>
                </c:pt>
                <c:pt idx="426">
                  <c:v>42205.820335358803</c:v>
                </c:pt>
                <c:pt idx="427">
                  <c:v>42205.820349398142</c:v>
                </c:pt>
                <c:pt idx="428">
                  <c:v>42205.820363252307</c:v>
                </c:pt>
                <c:pt idx="429">
                  <c:v>42205.820377129632</c:v>
                </c:pt>
                <c:pt idx="430">
                  <c:v>42205.820390983798</c:v>
                </c:pt>
                <c:pt idx="431">
                  <c:v>42205.820404907397</c:v>
                </c:pt>
                <c:pt idx="432">
                  <c:v>42205.820418831019</c:v>
                </c:pt>
                <c:pt idx="433">
                  <c:v>42205.820432731467</c:v>
                </c:pt>
                <c:pt idx="434">
                  <c:v>42205.820446863167</c:v>
                </c:pt>
                <c:pt idx="435">
                  <c:v>42205.820460671173</c:v>
                </c:pt>
                <c:pt idx="436">
                  <c:v>42205.820474583183</c:v>
                </c:pt>
                <c:pt idx="437">
                  <c:v>42205.820488541583</c:v>
                </c:pt>
                <c:pt idx="438">
                  <c:v>42205.82050248843</c:v>
                </c:pt>
                <c:pt idx="439">
                  <c:v>42205.82051641203</c:v>
                </c:pt>
                <c:pt idx="440">
                  <c:v>42205.820530405101</c:v>
                </c:pt>
                <c:pt idx="441">
                  <c:v>42205.820544270828</c:v>
                </c:pt>
                <c:pt idx="442">
                  <c:v>42205.820558101848</c:v>
                </c:pt>
                <c:pt idx="443">
                  <c:v>42205.820572094897</c:v>
                </c:pt>
                <c:pt idx="444">
                  <c:v>42205.820585937501</c:v>
                </c:pt>
                <c:pt idx="445">
                  <c:v>42205.820599814811</c:v>
                </c:pt>
                <c:pt idx="446">
                  <c:v>42205.820613703712</c:v>
                </c:pt>
                <c:pt idx="447">
                  <c:v>42205.820627604167</c:v>
                </c:pt>
                <c:pt idx="448">
                  <c:v>42205.820641527767</c:v>
                </c:pt>
                <c:pt idx="449">
                  <c:v>42205.820655405099</c:v>
                </c:pt>
                <c:pt idx="450">
                  <c:v>42205.820669317131</c:v>
                </c:pt>
                <c:pt idx="451">
                  <c:v>42205.820683206017</c:v>
                </c:pt>
                <c:pt idx="452">
                  <c:v>42205.820697303243</c:v>
                </c:pt>
                <c:pt idx="453">
                  <c:v>42205.820711145832</c:v>
                </c:pt>
                <c:pt idx="454">
                  <c:v>42205.82072502315</c:v>
                </c:pt>
                <c:pt idx="455">
                  <c:v>42205.820738819442</c:v>
                </c:pt>
                <c:pt idx="456">
                  <c:v>42205.820752615567</c:v>
                </c:pt>
                <c:pt idx="457">
                  <c:v>42205.820766562189</c:v>
                </c:pt>
                <c:pt idx="458">
                  <c:v>42205.820780520567</c:v>
                </c:pt>
                <c:pt idx="459">
                  <c:v>42205.820794432868</c:v>
                </c:pt>
                <c:pt idx="460">
                  <c:v>42205.820808263888</c:v>
                </c:pt>
                <c:pt idx="461">
                  <c:v>42205.8208222338</c:v>
                </c:pt>
                <c:pt idx="462">
                  <c:v>42205.8208361574</c:v>
                </c:pt>
                <c:pt idx="463">
                  <c:v>42205.820850057869</c:v>
                </c:pt>
                <c:pt idx="464">
                  <c:v>42205.82086417824</c:v>
                </c:pt>
                <c:pt idx="465">
                  <c:v>42205.820878101847</c:v>
                </c:pt>
                <c:pt idx="466">
                  <c:v>42205.820892094896</c:v>
                </c:pt>
                <c:pt idx="467">
                  <c:v>42205.820906064822</c:v>
                </c:pt>
                <c:pt idx="468">
                  <c:v>42205.820920081023</c:v>
                </c:pt>
                <c:pt idx="469">
                  <c:v>42205.820934374999</c:v>
                </c:pt>
                <c:pt idx="470">
                  <c:v>42205.820948564797</c:v>
                </c:pt>
                <c:pt idx="471">
                  <c:v>42205.820962858787</c:v>
                </c:pt>
                <c:pt idx="472">
                  <c:v>42205.820976805553</c:v>
                </c:pt>
                <c:pt idx="473">
                  <c:v>42205.820990914362</c:v>
                </c:pt>
                <c:pt idx="474">
                  <c:v>42205.821004988429</c:v>
                </c:pt>
                <c:pt idx="475">
                  <c:v>42205.821019687501</c:v>
                </c:pt>
                <c:pt idx="476">
                  <c:v>42205.821033703673</c:v>
                </c:pt>
                <c:pt idx="477">
                  <c:v>42205.821047905083</c:v>
                </c:pt>
                <c:pt idx="478">
                  <c:v>42205.821061620372</c:v>
                </c:pt>
                <c:pt idx="479">
                  <c:v>42205.821075833323</c:v>
                </c:pt>
                <c:pt idx="480">
                  <c:v>42205.821089780067</c:v>
                </c:pt>
                <c:pt idx="481">
                  <c:v>42205.821103807873</c:v>
                </c:pt>
                <c:pt idx="482">
                  <c:v>42205.821118182866</c:v>
                </c:pt>
                <c:pt idx="483">
                  <c:v>42205.821132326389</c:v>
                </c:pt>
                <c:pt idx="484">
                  <c:v>42205.821146192131</c:v>
                </c:pt>
                <c:pt idx="485">
                  <c:v>42205.821160983432</c:v>
                </c:pt>
                <c:pt idx="486">
                  <c:v>42205.821175729157</c:v>
                </c:pt>
                <c:pt idx="487">
                  <c:v>42205.82118971031</c:v>
                </c:pt>
                <c:pt idx="488">
                  <c:v>42205.821203877313</c:v>
                </c:pt>
                <c:pt idx="489">
                  <c:v>42205.821217951387</c:v>
                </c:pt>
                <c:pt idx="490">
                  <c:v>42205.821232314818</c:v>
                </c:pt>
                <c:pt idx="491">
                  <c:v>42205.821246296298</c:v>
                </c:pt>
                <c:pt idx="492">
                  <c:v>42205.821260358804</c:v>
                </c:pt>
                <c:pt idx="493">
                  <c:v>42205.82127414352</c:v>
                </c:pt>
                <c:pt idx="494">
                  <c:v>42205.821287800929</c:v>
                </c:pt>
                <c:pt idx="495">
                  <c:v>42205.821301620374</c:v>
                </c:pt>
                <c:pt idx="496">
                  <c:v>42205.8213153588</c:v>
                </c:pt>
                <c:pt idx="497">
                  <c:v>42205.821329178238</c:v>
                </c:pt>
                <c:pt idx="498">
                  <c:v>42205.821343206022</c:v>
                </c:pt>
                <c:pt idx="499">
                  <c:v>42205.821357233799</c:v>
                </c:pt>
                <c:pt idx="500">
                  <c:v>42205.821371030077</c:v>
                </c:pt>
                <c:pt idx="501">
                  <c:v>42205.821384559968</c:v>
                </c:pt>
                <c:pt idx="502">
                  <c:v>42205.821398437503</c:v>
                </c:pt>
                <c:pt idx="503">
                  <c:v>42205.821411909717</c:v>
                </c:pt>
                <c:pt idx="504">
                  <c:v>42205.821425949071</c:v>
                </c:pt>
                <c:pt idx="505">
                  <c:v>42205.821440705673</c:v>
                </c:pt>
                <c:pt idx="506">
                  <c:v>42205.821454525452</c:v>
                </c:pt>
                <c:pt idx="507">
                  <c:v>42205.821468344897</c:v>
                </c:pt>
                <c:pt idx="508">
                  <c:v>42205.821482175917</c:v>
                </c:pt>
                <c:pt idx="509">
                  <c:v>42205.821495624987</c:v>
                </c:pt>
                <c:pt idx="510">
                  <c:v>42205.821510416667</c:v>
                </c:pt>
                <c:pt idx="511">
                  <c:v>42205.821523969913</c:v>
                </c:pt>
                <c:pt idx="512">
                  <c:v>42205.82153789352</c:v>
                </c:pt>
                <c:pt idx="513">
                  <c:v>42205.821551388879</c:v>
                </c:pt>
                <c:pt idx="514">
                  <c:v>42205.821565520833</c:v>
                </c:pt>
                <c:pt idx="515">
                  <c:v>42205.821580289346</c:v>
                </c:pt>
                <c:pt idx="516">
                  <c:v>42205.821594155103</c:v>
                </c:pt>
                <c:pt idx="517">
                  <c:v>42205.821616909721</c:v>
                </c:pt>
                <c:pt idx="518">
                  <c:v>42205.821630879633</c:v>
                </c:pt>
                <c:pt idx="519">
                  <c:v>42205.821644988428</c:v>
                </c:pt>
                <c:pt idx="520">
                  <c:v>42205.821659039349</c:v>
                </c:pt>
                <c:pt idx="521">
                  <c:v>42205.821673425919</c:v>
                </c:pt>
                <c:pt idx="522">
                  <c:v>42205.821687627184</c:v>
                </c:pt>
                <c:pt idx="523">
                  <c:v>42205.821701643523</c:v>
                </c:pt>
                <c:pt idx="524">
                  <c:v>42205.821715532373</c:v>
                </c:pt>
                <c:pt idx="525">
                  <c:v>42205.821729548603</c:v>
                </c:pt>
                <c:pt idx="526">
                  <c:v>42205.821743483582</c:v>
                </c:pt>
                <c:pt idx="527">
                  <c:v>42205.821757766193</c:v>
                </c:pt>
                <c:pt idx="528">
                  <c:v>42205.821771724542</c:v>
                </c:pt>
                <c:pt idx="529">
                  <c:v>42205.821785902583</c:v>
                </c:pt>
                <c:pt idx="530">
                  <c:v>42205.821799699072</c:v>
                </c:pt>
                <c:pt idx="531">
                  <c:v>42205.821814791663</c:v>
                </c:pt>
                <c:pt idx="532">
                  <c:v>42205.821829629633</c:v>
                </c:pt>
                <c:pt idx="533">
                  <c:v>42205.821843518519</c:v>
                </c:pt>
                <c:pt idx="534">
                  <c:v>42205.821857546303</c:v>
                </c:pt>
                <c:pt idx="535">
                  <c:v>42205.821871412038</c:v>
                </c:pt>
                <c:pt idx="536">
                  <c:v>42205.821885243058</c:v>
                </c:pt>
                <c:pt idx="537">
                  <c:v>42205.821899537033</c:v>
                </c:pt>
                <c:pt idx="538">
                  <c:v>42205.821913900472</c:v>
                </c:pt>
                <c:pt idx="539">
                  <c:v>42205.821927835583</c:v>
                </c:pt>
                <c:pt idx="540">
                  <c:v>42205.821941597183</c:v>
                </c:pt>
                <c:pt idx="541">
                  <c:v>42205.821955624997</c:v>
                </c:pt>
                <c:pt idx="542">
                  <c:v>42205.82196976852</c:v>
                </c:pt>
                <c:pt idx="543">
                  <c:v>42205.821983714974</c:v>
                </c:pt>
                <c:pt idx="544">
                  <c:v>42205.822000023138</c:v>
                </c:pt>
                <c:pt idx="545">
                  <c:v>42205.822013518518</c:v>
                </c:pt>
                <c:pt idx="546">
                  <c:v>42205.822027534719</c:v>
                </c:pt>
                <c:pt idx="547">
                  <c:v>42205.822041307867</c:v>
                </c:pt>
                <c:pt idx="548">
                  <c:v>42205.822055115743</c:v>
                </c:pt>
                <c:pt idx="549">
                  <c:v>42205.82206903935</c:v>
                </c:pt>
                <c:pt idx="550">
                  <c:v>42205.822082858787</c:v>
                </c:pt>
                <c:pt idx="551">
                  <c:v>42205.822096585653</c:v>
                </c:pt>
                <c:pt idx="552">
                  <c:v>42205.822110428242</c:v>
                </c:pt>
                <c:pt idx="553">
                  <c:v>42205.822124351849</c:v>
                </c:pt>
                <c:pt idx="554">
                  <c:v>42205.822138194439</c:v>
                </c:pt>
                <c:pt idx="555">
                  <c:v>42205.822152048611</c:v>
                </c:pt>
                <c:pt idx="556">
                  <c:v>42205.822165740727</c:v>
                </c:pt>
                <c:pt idx="557">
                  <c:v>42205.822179733797</c:v>
                </c:pt>
                <c:pt idx="558">
                  <c:v>42205.822193437503</c:v>
                </c:pt>
                <c:pt idx="559">
                  <c:v>42205.822207418998</c:v>
                </c:pt>
                <c:pt idx="560">
                  <c:v>42205.822220868053</c:v>
                </c:pt>
                <c:pt idx="561">
                  <c:v>42205.822234733787</c:v>
                </c:pt>
                <c:pt idx="562">
                  <c:v>42205.82224858796</c:v>
                </c:pt>
                <c:pt idx="563">
                  <c:v>42205.822262546288</c:v>
                </c:pt>
                <c:pt idx="564">
                  <c:v>42205.822276493062</c:v>
                </c:pt>
                <c:pt idx="565">
                  <c:v>42205.822290127318</c:v>
                </c:pt>
                <c:pt idx="566">
                  <c:v>42205.822303877307</c:v>
                </c:pt>
                <c:pt idx="567">
                  <c:v>42205.822317962957</c:v>
                </c:pt>
                <c:pt idx="568">
                  <c:v>42205.82233166667</c:v>
                </c:pt>
                <c:pt idx="569">
                  <c:v>42205.822345590277</c:v>
                </c:pt>
                <c:pt idx="570">
                  <c:v>42205.822359212958</c:v>
                </c:pt>
                <c:pt idx="571">
                  <c:v>42205.822373020826</c:v>
                </c:pt>
                <c:pt idx="572">
                  <c:v>42205.822387002307</c:v>
                </c:pt>
                <c:pt idx="573">
                  <c:v>42205.822400821577</c:v>
                </c:pt>
                <c:pt idx="574">
                  <c:v>42205.822414710623</c:v>
                </c:pt>
                <c:pt idx="575">
                  <c:v>42205.822428217587</c:v>
                </c:pt>
                <c:pt idx="576">
                  <c:v>42205.822442407407</c:v>
                </c:pt>
                <c:pt idx="577">
                  <c:v>42205.822456435177</c:v>
                </c:pt>
                <c:pt idx="578">
                  <c:v>42205.822470335654</c:v>
                </c:pt>
                <c:pt idx="579">
                  <c:v>42205.822484201373</c:v>
                </c:pt>
                <c:pt idx="580">
                  <c:v>42205.822497743058</c:v>
                </c:pt>
                <c:pt idx="581">
                  <c:v>42205.822511620368</c:v>
                </c:pt>
                <c:pt idx="582">
                  <c:v>42205.8225303125</c:v>
                </c:pt>
                <c:pt idx="583">
                  <c:v>42205.822544039351</c:v>
                </c:pt>
                <c:pt idx="584">
                  <c:v>42205.822557962958</c:v>
                </c:pt>
                <c:pt idx="585">
                  <c:v>42205.822574444443</c:v>
                </c:pt>
                <c:pt idx="586">
                  <c:v>42205.822588263887</c:v>
                </c:pt>
                <c:pt idx="587">
                  <c:v>42205.822602141197</c:v>
                </c:pt>
                <c:pt idx="588">
                  <c:v>42205.822616689817</c:v>
                </c:pt>
                <c:pt idx="589">
                  <c:v>42205.822630509247</c:v>
                </c:pt>
                <c:pt idx="590">
                  <c:v>42205.822644432868</c:v>
                </c:pt>
                <c:pt idx="591">
                  <c:v>42205.82265809027</c:v>
                </c:pt>
                <c:pt idx="592">
                  <c:v>42205.822671932867</c:v>
                </c:pt>
                <c:pt idx="593">
                  <c:v>42205.822685462961</c:v>
                </c:pt>
                <c:pt idx="594">
                  <c:v>42205.822701782403</c:v>
                </c:pt>
                <c:pt idx="595">
                  <c:v>42205.822715648152</c:v>
                </c:pt>
                <c:pt idx="596">
                  <c:v>42205.822729502317</c:v>
                </c:pt>
                <c:pt idx="597">
                  <c:v>42205.822743530072</c:v>
                </c:pt>
                <c:pt idx="598">
                  <c:v>42205.822757581023</c:v>
                </c:pt>
                <c:pt idx="599">
                  <c:v>42205.822771527783</c:v>
                </c:pt>
                <c:pt idx="600">
                  <c:v>42205.822785474527</c:v>
                </c:pt>
                <c:pt idx="601">
                  <c:v>42205.822799085647</c:v>
                </c:pt>
                <c:pt idx="602">
                  <c:v>42205.822812939812</c:v>
                </c:pt>
                <c:pt idx="603">
                  <c:v>42205.822827060183</c:v>
                </c:pt>
                <c:pt idx="604">
                  <c:v>42205.822840937501</c:v>
                </c:pt>
                <c:pt idx="605">
                  <c:v>42205.822854895829</c:v>
                </c:pt>
                <c:pt idx="606">
                  <c:v>42205.82286847222</c:v>
                </c:pt>
                <c:pt idx="607">
                  <c:v>42205.822882361113</c:v>
                </c:pt>
                <c:pt idx="608">
                  <c:v>42205.822896562502</c:v>
                </c:pt>
                <c:pt idx="609">
                  <c:v>42205.822910439812</c:v>
                </c:pt>
                <c:pt idx="610">
                  <c:v>42205.822924108797</c:v>
                </c:pt>
                <c:pt idx="611">
                  <c:v>42205.822937488432</c:v>
                </c:pt>
                <c:pt idx="612">
                  <c:v>42205.822951203707</c:v>
                </c:pt>
                <c:pt idx="613">
                  <c:v>42205.822965162028</c:v>
                </c:pt>
                <c:pt idx="614">
                  <c:v>42205.822979201388</c:v>
                </c:pt>
                <c:pt idx="615">
                  <c:v>42205.822993287038</c:v>
                </c:pt>
                <c:pt idx="616">
                  <c:v>42205.823007002313</c:v>
                </c:pt>
                <c:pt idx="617">
                  <c:v>42205.823020868047</c:v>
                </c:pt>
                <c:pt idx="618">
                  <c:v>42205.823042465177</c:v>
                </c:pt>
                <c:pt idx="619">
                  <c:v>42205.823056145833</c:v>
                </c:pt>
                <c:pt idx="620">
                  <c:v>42205.823070069448</c:v>
                </c:pt>
                <c:pt idx="621">
                  <c:v>42205.823084097217</c:v>
                </c:pt>
                <c:pt idx="622">
                  <c:v>42205.823097916669</c:v>
                </c:pt>
                <c:pt idx="623">
                  <c:v>42205.823111782403</c:v>
                </c:pt>
                <c:pt idx="624">
                  <c:v>42205.823125659583</c:v>
                </c:pt>
                <c:pt idx="625">
                  <c:v>42205.823139560183</c:v>
                </c:pt>
                <c:pt idx="626">
                  <c:v>42205.823153564823</c:v>
                </c:pt>
                <c:pt idx="627">
                  <c:v>42205.823167534567</c:v>
                </c:pt>
                <c:pt idx="628">
                  <c:v>42205.823181435167</c:v>
                </c:pt>
                <c:pt idx="629">
                  <c:v>42205.823195358797</c:v>
                </c:pt>
                <c:pt idx="630">
                  <c:v>42205.823209224531</c:v>
                </c:pt>
                <c:pt idx="631">
                  <c:v>42205.823224872693</c:v>
                </c:pt>
                <c:pt idx="632">
                  <c:v>42205.823238657409</c:v>
                </c:pt>
                <c:pt idx="633">
                  <c:v>42205.823252719907</c:v>
                </c:pt>
                <c:pt idx="634">
                  <c:v>42205.823266631953</c:v>
                </c:pt>
                <c:pt idx="635">
                  <c:v>42205.823280451383</c:v>
                </c:pt>
                <c:pt idx="636">
                  <c:v>42205.823294444439</c:v>
                </c:pt>
                <c:pt idx="637">
                  <c:v>42205.823308009247</c:v>
                </c:pt>
                <c:pt idx="638">
                  <c:v>42205.823321898148</c:v>
                </c:pt>
                <c:pt idx="639">
                  <c:v>42205.8233358449</c:v>
                </c:pt>
                <c:pt idx="640">
                  <c:v>42205.823355775457</c:v>
                </c:pt>
                <c:pt idx="641">
                  <c:v>42205.823369456019</c:v>
                </c:pt>
                <c:pt idx="642">
                  <c:v>42205.823383402778</c:v>
                </c:pt>
                <c:pt idx="643">
                  <c:v>42205.823397372682</c:v>
                </c:pt>
                <c:pt idx="644">
                  <c:v>42205.823411238423</c:v>
                </c:pt>
                <c:pt idx="645">
                  <c:v>42205.823425138893</c:v>
                </c:pt>
                <c:pt idx="646">
                  <c:v>42205.823438993059</c:v>
                </c:pt>
                <c:pt idx="647">
                  <c:v>42205.823453252313</c:v>
                </c:pt>
                <c:pt idx="648">
                  <c:v>42205.82346709491</c:v>
                </c:pt>
                <c:pt idx="649">
                  <c:v>42205.823483506952</c:v>
                </c:pt>
                <c:pt idx="650">
                  <c:v>42205.82349732639</c:v>
                </c:pt>
                <c:pt idx="651">
                  <c:v>42205.823511238421</c:v>
                </c:pt>
                <c:pt idx="652">
                  <c:v>42205.823525428241</c:v>
                </c:pt>
                <c:pt idx="653">
                  <c:v>42205.823539305551</c:v>
                </c:pt>
                <c:pt idx="654">
                  <c:v>42205.823553506947</c:v>
                </c:pt>
                <c:pt idx="655">
                  <c:v>42205.823569976848</c:v>
                </c:pt>
                <c:pt idx="656">
                  <c:v>42205.823583773148</c:v>
                </c:pt>
                <c:pt idx="657">
                  <c:v>42205.82359792824</c:v>
                </c:pt>
                <c:pt idx="658">
                  <c:v>42205.82361234953</c:v>
                </c:pt>
                <c:pt idx="659">
                  <c:v>42205.823626469908</c:v>
                </c:pt>
                <c:pt idx="660">
                  <c:v>42205.823640347233</c:v>
                </c:pt>
                <c:pt idx="661">
                  <c:v>42205.823654375003</c:v>
                </c:pt>
                <c:pt idx="662">
                  <c:v>42205.823668287027</c:v>
                </c:pt>
                <c:pt idx="663">
                  <c:v>42205.823682534567</c:v>
                </c:pt>
                <c:pt idx="664">
                  <c:v>42205.823696446751</c:v>
                </c:pt>
                <c:pt idx="665">
                  <c:v>42205.823710324068</c:v>
                </c:pt>
                <c:pt idx="666">
                  <c:v>42205.823724247683</c:v>
                </c:pt>
                <c:pt idx="667">
                  <c:v>42205.823738206018</c:v>
                </c:pt>
                <c:pt idx="668">
                  <c:v>42205.823752291668</c:v>
                </c:pt>
                <c:pt idx="669">
                  <c:v>42205.823766226851</c:v>
                </c:pt>
                <c:pt idx="670">
                  <c:v>42205.823780150473</c:v>
                </c:pt>
                <c:pt idx="671">
                  <c:v>42205.82379372685</c:v>
                </c:pt>
                <c:pt idx="672">
                  <c:v>42205.823807615583</c:v>
                </c:pt>
                <c:pt idx="673">
                  <c:v>42205.823821689817</c:v>
                </c:pt>
                <c:pt idx="674">
                  <c:v>42205.823835543983</c:v>
                </c:pt>
                <c:pt idx="675">
                  <c:v>42205.823849594897</c:v>
                </c:pt>
                <c:pt idx="676">
                  <c:v>42205.823863113423</c:v>
                </c:pt>
                <c:pt idx="677">
                  <c:v>42205.823876956019</c:v>
                </c:pt>
                <c:pt idx="678">
                  <c:v>42205.823890717576</c:v>
                </c:pt>
                <c:pt idx="679">
                  <c:v>42205.823904652767</c:v>
                </c:pt>
                <c:pt idx="680">
                  <c:v>42205.823919282397</c:v>
                </c:pt>
                <c:pt idx="681">
                  <c:v>42205.823932893523</c:v>
                </c:pt>
                <c:pt idx="682">
                  <c:v>42205.823946875003</c:v>
                </c:pt>
                <c:pt idx="683">
                  <c:v>42205.823960752183</c:v>
                </c:pt>
                <c:pt idx="684">
                  <c:v>42205.82397474537</c:v>
                </c:pt>
                <c:pt idx="685">
                  <c:v>42205.823988935183</c:v>
                </c:pt>
                <c:pt idx="686">
                  <c:v>42205.824002719914</c:v>
                </c:pt>
                <c:pt idx="687">
                  <c:v>42205.824016631937</c:v>
                </c:pt>
                <c:pt idx="688">
                  <c:v>42205.824033124998</c:v>
                </c:pt>
                <c:pt idx="689">
                  <c:v>42205.824046712973</c:v>
                </c:pt>
                <c:pt idx="690">
                  <c:v>42205.824060648149</c:v>
                </c:pt>
                <c:pt idx="691">
                  <c:v>42205.824074270829</c:v>
                </c:pt>
                <c:pt idx="692">
                  <c:v>42205.824087928238</c:v>
                </c:pt>
                <c:pt idx="693">
                  <c:v>42205.824101574071</c:v>
                </c:pt>
                <c:pt idx="694">
                  <c:v>42205.824115300922</c:v>
                </c:pt>
                <c:pt idx="695">
                  <c:v>42205.824129224529</c:v>
                </c:pt>
                <c:pt idx="696">
                  <c:v>42205.824143055557</c:v>
                </c:pt>
                <c:pt idx="697">
                  <c:v>42205.824156840281</c:v>
                </c:pt>
                <c:pt idx="698">
                  <c:v>42205.824170798609</c:v>
                </c:pt>
                <c:pt idx="699">
                  <c:v>42205.824184571567</c:v>
                </c:pt>
                <c:pt idx="700">
                  <c:v>42205.824198506947</c:v>
                </c:pt>
                <c:pt idx="701">
                  <c:v>42205.824212245381</c:v>
                </c:pt>
                <c:pt idx="702">
                  <c:v>42205.824226249999</c:v>
                </c:pt>
                <c:pt idx="703">
                  <c:v>42205.824240173613</c:v>
                </c:pt>
                <c:pt idx="704">
                  <c:v>42205.824254108797</c:v>
                </c:pt>
                <c:pt idx="705">
                  <c:v>42205.824268032397</c:v>
                </c:pt>
                <c:pt idx="706">
                  <c:v>42205.82428184028</c:v>
                </c:pt>
                <c:pt idx="707">
                  <c:v>42205.824295740742</c:v>
                </c:pt>
                <c:pt idx="708">
                  <c:v>42205.82430984953</c:v>
                </c:pt>
                <c:pt idx="709">
                  <c:v>42205.824323703673</c:v>
                </c:pt>
                <c:pt idx="710">
                  <c:v>42205.824337847218</c:v>
                </c:pt>
                <c:pt idx="711">
                  <c:v>42205.824351759256</c:v>
                </c:pt>
                <c:pt idx="712">
                  <c:v>42205.82436564815</c:v>
                </c:pt>
                <c:pt idx="713">
                  <c:v>42205.824379560188</c:v>
                </c:pt>
                <c:pt idx="714">
                  <c:v>42205.824393449082</c:v>
                </c:pt>
                <c:pt idx="715">
                  <c:v>42205.824407337961</c:v>
                </c:pt>
                <c:pt idx="716">
                  <c:v>42205.824421226847</c:v>
                </c:pt>
                <c:pt idx="717">
                  <c:v>42205.824435335649</c:v>
                </c:pt>
                <c:pt idx="718">
                  <c:v>42205.82444951358</c:v>
                </c:pt>
                <c:pt idx="719">
                  <c:v>42205.824463344899</c:v>
                </c:pt>
                <c:pt idx="720">
                  <c:v>42205.824477349532</c:v>
                </c:pt>
                <c:pt idx="721">
                  <c:v>42205.824491018517</c:v>
                </c:pt>
                <c:pt idx="722">
                  <c:v>42205.824504756943</c:v>
                </c:pt>
                <c:pt idx="723">
                  <c:v>42205.824518877307</c:v>
                </c:pt>
                <c:pt idx="724">
                  <c:v>42205.824532476901</c:v>
                </c:pt>
                <c:pt idx="725">
                  <c:v>42205.824546493051</c:v>
                </c:pt>
                <c:pt idx="726">
                  <c:v>42205.824560208333</c:v>
                </c:pt>
                <c:pt idx="727">
                  <c:v>42205.8245742824</c:v>
                </c:pt>
                <c:pt idx="728">
                  <c:v>42205.824588148142</c:v>
                </c:pt>
                <c:pt idx="729">
                  <c:v>42205.824601782413</c:v>
                </c:pt>
                <c:pt idx="730">
                  <c:v>42205.824615787038</c:v>
                </c:pt>
                <c:pt idx="731">
                  <c:v>42205.824629618059</c:v>
                </c:pt>
                <c:pt idx="732">
                  <c:v>42205.824643495369</c:v>
                </c:pt>
                <c:pt idx="733">
                  <c:v>42205.824657893521</c:v>
                </c:pt>
                <c:pt idx="734">
                  <c:v>42205.824671400464</c:v>
                </c:pt>
                <c:pt idx="735">
                  <c:v>42205.824685347223</c:v>
                </c:pt>
                <c:pt idx="736">
                  <c:v>42205.824699097218</c:v>
                </c:pt>
                <c:pt idx="737">
                  <c:v>42205.824713182868</c:v>
                </c:pt>
                <c:pt idx="738">
                  <c:v>42205.824727222222</c:v>
                </c:pt>
                <c:pt idx="739">
                  <c:v>42205.824741076387</c:v>
                </c:pt>
                <c:pt idx="740">
                  <c:v>42205.824755069443</c:v>
                </c:pt>
                <c:pt idx="741">
                  <c:v>42205.824769027779</c:v>
                </c:pt>
                <c:pt idx="742">
                  <c:v>42205.824782916578</c:v>
                </c:pt>
                <c:pt idx="743">
                  <c:v>42205.824796840279</c:v>
                </c:pt>
                <c:pt idx="744">
                  <c:v>42205.824810844897</c:v>
                </c:pt>
                <c:pt idx="745">
                  <c:v>42205.824824861113</c:v>
                </c:pt>
                <c:pt idx="746">
                  <c:v>42205.824838819448</c:v>
                </c:pt>
                <c:pt idx="747">
                  <c:v>42205.824852673613</c:v>
                </c:pt>
                <c:pt idx="748">
                  <c:v>42205.824869039352</c:v>
                </c:pt>
                <c:pt idx="749">
                  <c:v>42205.824882951383</c:v>
                </c:pt>
                <c:pt idx="750">
                  <c:v>42205.824896944439</c:v>
                </c:pt>
                <c:pt idx="751">
                  <c:v>42205.824911145828</c:v>
                </c:pt>
                <c:pt idx="752">
                  <c:v>42205.824925057866</c:v>
                </c:pt>
                <c:pt idx="753">
                  <c:v>42205.82493909722</c:v>
                </c:pt>
                <c:pt idx="754">
                  <c:v>42205.824953124997</c:v>
                </c:pt>
                <c:pt idx="755">
                  <c:v>42205.824967060187</c:v>
                </c:pt>
                <c:pt idx="756">
                  <c:v>42205.824981180558</c:v>
                </c:pt>
                <c:pt idx="757">
                  <c:v>42205.824995138879</c:v>
                </c:pt>
                <c:pt idx="758">
                  <c:v>42205.825009143518</c:v>
                </c:pt>
                <c:pt idx="759">
                  <c:v>42205.825023645833</c:v>
                </c:pt>
                <c:pt idx="760">
                  <c:v>42205.825037685187</c:v>
                </c:pt>
                <c:pt idx="761">
                  <c:v>42205.825051608786</c:v>
                </c:pt>
                <c:pt idx="762">
                  <c:v>42205.825065393517</c:v>
                </c:pt>
                <c:pt idx="763">
                  <c:v>42205.825079317132</c:v>
                </c:pt>
                <c:pt idx="764">
                  <c:v>42205.82509337963</c:v>
                </c:pt>
                <c:pt idx="765">
                  <c:v>42205.825107164354</c:v>
                </c:pt>
                <c:pt idx="766">
                  <c:v>42205.825121168979</c:v>
                </c:pt>
                <c:pt idx="767">
                  <c:v>42205.825134988423</c:v>
                </c:pt>
                <c:pt idx="768">
                  <c:v>42205.825148854157</c:v>
                </c:pt>
                <c:pt idx="769">
                  <c:v>42205.825162499998</c:v>
                </c:pt>
                <c:pt idx="770">
                  <c:v>42205.825176365717</c:v>
                </c:pt>
                <c:pt idx="771">
                  <c:v>42205.825192824072</c:v>
                </c:pt>
                <c:pt idx="772">
                  <c:v>42205.825206469897</c:v>
                </c:pt>
                <c:pt idx="773">
                  <c:v>42205.825220243052</c:v>
                </c:pt>
                <c:pt idx="774">
                  <c:v>42205.825234143522</c:v>
                </c:pt>
                <c:pt idx="775">
                  <c:v>42205.82524810185</c:v>
                </c:pt>
                <c:pt idx="776">
                  <c:v>42205.825262002298</c:v>
                </c:pt>
                <c:pt idx="777">
                  <c:v>42205.825275717587</c:v>
                </c:pt>
                <c:pt idx="778">
                  <c:v>42205.825289791668</c:v>
                </c:pt>
                <c:pt idx="779">
                  <c:v>42205.825307511237</c:v>
                </c:pt>
                <c:pt idx="780">
                  <c:v>42205.825321087963</c:v>
                </c:pt>
                <c:pt idx="781">
                  <c:v>42205.825335289352</c:v>
                </c:pt>
                <c:pt idx="782">
                  <c:v>42205.825349282408</c:v>
                </c:pt>
                <c:pt idx="783">
                  <c:v>42205.825363159733</c:v>
                </c:pt>
                <c:pt idx="784">
                  <c:v>42205.825377048612</c:v>
                </c:pt>
                <c:pt idx="785">
                  <c:v>42205.825390648148</c:v>
                </c:pt>
                <c:pt idx="786">
                  <c:v>42205.825404479168</c:v>
                </c:pt>
                <c:pt idx="787">
                  <c:v>42205.825418171298</c:v>
                </c:pt>
                <c:pt idx="788">
                  <c:v>42205.825432164347</c:v>
                </c:pt>
                <c:pt idx="789">
                  <c:v>42205.825446053183</c:v>
                </c:pt>
                <c:pt idx="790">
                  <c:v>42205.825459594897</c:v>
                </c:pt>
                <c:pt idx="791">
                  <c:v>42205.825473483797</c:v>
                </c:pt>
                <c:pt idx="792">
                  <c:v>42205.825487256952</c:v>
                </c:pt>
                <c:pt idx="793">
                  <c:v>42205.825501319443</c:v>
                </c:pt>
                <c:pt idx="794">
                  <c:v>42205.825515208329</c:v>
                </c:pt>
                <c:pt idx="795">
                  <c:v>42205.825529016212</c:v>
                </c:pt>
                <c:pt idx="796">
                  <c:v>42205.82554302083</c:v>
                </c:pt>
                <c:pt idx="797">
                  <c:v>42205.825556620373</c:v>
                </c:pt>
                <c:pt idx="798">
                  <c:v>42205.825570706023</c:v>
                </c:pt>
                <c:pt idx="799">
                  <c:v>42205.825584548613</c:v>
                </c:pt>
                <c:pt idx="800">
                  <c:v>42205.82559842593</c:v>
                </c:pt>
                <c:pt idx="801">
                  <c:v>42205.825613425921</c:v>
                </c:pt>
                <c:pt idx="802">
                  <c:v>42205.825626608799</c:v>
                </c:pt>
                <c:pt idx="803">
                  <c:v>42205.825640543982</c:v>
                </c:pt>
                <c:pt idx="804">
                  <c:v>42205.825654363427</c:v>
                </c:pt>
                <c:pt idx="805">
                  <c:v>42205.825668287027</c:v>
                </c:pt>
                <c:pt idx="806">
                  <c:v>42205.825682673567</c:v>
                </c:pt>
                <c:pt idx="807">
                  <c:v>42205.825697094901</c:v>
                </c:pt>
                <c:pt idx="808">
                  <c:v>42205.825711238424</c:v>
                </c:pt>
                <c:pt idx="809">
                  <c:v>42205.825725254617</c:v>
                </c:pt>
                <c:pt idx="810">
                  <c:v>42205.825739189822</c:v>
                </c:pt>
                <c:pt idx="811">
                  <c:v>42205.82575546296</c:v>
                </c:pt>
                <c:pt idx="812">
                  <c:v>42205.825769479168</c:v>
                </c:pt>
                <c:pt idx="813">
                  <c:v>42205.825783564447</c:v>
                </c:pt>
                <c:pt idx="814">
                  <c:v>42205.825797557867</c:v>
                </c:pt>
                <c:pt idx="815">
                  <c:v>42205.825811585622</c:v>
                </c:pt>
                <c:pt idx="816">
                  <c:v>42205.825825497683</c:v>
                </c:pt>
                <c:pt idx="817">
                  <c:v>42205.825839351848</c:v>
                </c:pt>
                <c:pt idx="818">
                  <c:v>42205.825853206021</c:v>
                </c:pt>
                <c:pt idx="819">
                  <c:v>42205.82586719907</c:v>
                </c:pt>
                <c:pt idx="820">
                  <c:v>42205.825881493052</c:v>
                </c:pt>
                <c:pt idx="821">
                  <c:v>42205.825895497677</c:v>
                </c:pt>
                <c:pt idx="822">
                  <c:v>42205.825909826388</c:v>
                </c:pt>
                <c:pt idx="823">
                  <c:v>42205.825923819422</c:v>
                </c:pt>
                <c:pt idx="824">
                  <c:v>42205.825937743059</c:v>
                </c:pt>
                <c:pt idx="825">
                  <c:v>42205.825952002313</c:v>
                </c:pt>
                <c:pt idx="826">
                  <c:v>42205.825966087963</c:v>
                </c:pt>
                <c:pt idx="827">
                  <c:v>42205.825980023154</c:v>
                </c:pt>
                <c:pt idx="828">
                  <c:v>42205.825993692131</c:v>
                </c:pt>
                <c:pt idx="829">
                  <c:v>42205.826007627307</c:v>
                </c:pt>
                <c:pt idx="830">
                  <c:v>42205.826021643523</c:v>
                </c:pt>
                <c:pt idx="831">
                  <c:v>42205.826035543971</c:v>
                </c:pt>
                <c:pt idx="832">
                  <c:v>42205.826049583316</c:v>
                </c:pt>
                <c:pt idx="833">
                  <c:v>42205.826063217602</c:v>
                </c:pt>
                <c:pt idx="834">
                  <c:v>42205.826077256941</c:v>
                </c:pt>
                <c:pt idx="835">
                  <c:v>42205.826091168972</c:v>
                </c:pt>
                <c:pt idx="836">
                  <c:v>42205.826105023138</c:v>
                </c:pt>
                <c:pt idx="837">
                  <c:v>42205.826119201389</c:v>
                </c:pt>
                <c:pt idx="838">
                  <c:v>42205.826133252318</c:v>
                </c:pt>
                <c:pt idx="839">
                  <c:v>42205.826147141197</c:v>
                </c:pt>
                <c:pt idx="840">
                  <c:v>42205.826161041667</c:v>
                </c:pt>
                <c:pt idx="841">
                  <c:v>42205.826174930553</c:v>
                </c:pt>
                <c:pt idx="842">
                  <c:v>42205.826189085623</c:v>
                </c:pt>
                <c:pt idx="843">
                  <c:v>42205.826203206008</c:v>
                </c:pt>
                <c:pt idx="844">
                  <c:v>42205.82621712963</c:v>
                </c:pt>
                <c:pt idx="845">
                  <c:v>42205.826230914347</c:v>
                </c:pt>
                <c:pt idx="846">
                  <c:v>42205.826244780103</c:v>
                </c:pt>
                <c:pt idx="847">
                  <c:v>42205.826258715279</c:v>
                </c:pt>
                <c:pt idx="848">
                  <c:v>42205.82627258102</c:v>
                </c:pt>
                <c:pt idx="849">
                  <c:v>42205.826286620373</c:v>
                </c:pt>
                <c:pt idx="850">
                  <c:v>42205.826300636567</c:v>
                </c:pt>
                <c:pt idx="851">
                  <c:v>42205.82631467592</c:v>
                </c:pt>
                <c:pt idx="852">
                  <c:v>42205.82632847222</c:v>
                </c:pt>
                <c:pt idx="853">
                  <c:v>42205.826342118053</c:v>
                </c:pt>
                <c:pt idx="854">
                  <c:v>42205.826355868048</c:v>
                </c:pt>
                <c:pt idx="855">
                  <c:v>42205.826370069437</c:v>
                </c:pt>
                <c:pt idx="856">
                  <c:v>42205.826383796288</c:v>
                </c:pt>
                <c:pt idx="857">
                  <c:v>42205.826397743047</c:v>
                </c:pt>
                <c:pt idx="858">
                  <c:v>42205.826411296301</c:v>
                </c:pt>
                <c:pt idx="859">
                  <c:v>42205.826425520827</c:v>
                </c:pt>
                <c:pt idx="860">
                  <c:v>42205.826439317119</c:v>
                </c:pt>
                <c:pt idx="861">
                  <c:v>42205.826453298607</c:v>
                </c:pt>
                <c:pt idx="862">
                  <c:v>42205.826467199069</c:v>
                </c:pt>
                <c:pt idx="863">
                  <c:v>42205.826481053176</c:v>
                </c:pt>
                <c:pt idx="864">
                  <c:v>42205.826495000001</c:v>
                </c:pt>
                <c:pt idx="865">
                  <c:v>42205.826508958329</c:v>
                </c:pt>
                <c:pt idx="866">
                  <c:v>42205.826522928241</c:v>
                </c:pt>
                <c:pt idx="867">
                  <c:v>42205.826536875</c:v>
                </c:pt>
                <c:pt idx="868">
                  <c:v>42205.826550844897</c:v>
                </c:pt>
                <c:pt idx="869">
                  <c:v>42205.826564664349</c:v>
                </c:pt>
                <c:pt idx="870">
                  <c:v>42205.8265784838</c:v>
                </c:pt>
                <c:pt idx="871">
                  <c:v>42205.826592199082</c:v>
                </c:pt>
                <c:pt idx="872">
                  <c:v>42205.82660601852</c:v>
                </c:pt>
                <c:pt idx="873">
                  <c:v>42205.826619791667</c:v>
                </c:pt>
                <c:pt idx="874">
                  <c:v>42205.826633576398</c:v>
                </c:pt>
                <c:pt idx="875">
                  <c:v>42205.826647511567</c:v>
                </c:pt>
                <c:pt idx="876">
                  <c:v>42205.826661168983</c:v>
                </c:pt>
                <c:pt idx="877">
                  <c:v>42205.826674687502</c:v>
                </c:pt>
                <c:pt idx="878">
                  <c:v>42205.826688321758</c:v>
                </c:pt>
                <c:pt idx="879">
                  <c:v>42205.826702141203</c:v>
                </c:pt>
                <c:pt idx="880">
                  <c:v>42205.826716111107</c:v>
                </c:pt>
                <c:pt idx="881">
                  <c:v>42205.826729837972</c:v>
                </c:pt>
                <c:pt idx="882">
                  <c:v>42205.826743842597</c:v>
                </c:pt>
                <c:pt idx="883">
                  <c:v>42205.826757847222</c:v>
                </c:pt>
                <c:pt idx="884">
                  <c:v>42205.826771747677</c:v>
                </c:pt>
                <c:pt idx="885">
                  <c:v>42205.826785636571</c:v>
                </c:pt>
                <c:pt idx="886">
                  <c:v>42205.826799583323</c:v>
                </c:pt>
                <c:pt idx="887">
                  <c:v>42205.826813541673</c:v>
                </c:pt>
                <c:pt idx="888">
                  <c:v>42205.8268274074</c:v>
                </c:pt>
                <c:pt idx="889">
                  <c:v>42205.826841307869</c:v>
                </c:pt>
                <c:pt idx="890">
                  <c:v>42205.826855416657</c:v>
                </c:pt>
                <c:pt idx="891">
                  <c:v>42205.826869340272</c:v>
                </c:pt>
                <c:pt idx="892">
                  <c:v>42205.826883402769</c:v>
                </c:pt>
                <c:pt idx="893">
                  <c:v>42205.826897349601</c:v>
                </c:pt>
                <c:pt idx="894">
                  <c:v>42205.826911307871</c:v>
                </c:pt>
                <c:pt idx="895">
                  <c:v>42205.826927719907</c:v>
                </c:pt>
                <c:pt idx="896">
                  <c:v>42205.826941527783</c:v>
                </c:pt>
                <c:pt idx="897">
                  <c:v>42205.826955462959</c:v>
                </c:pt>
                <c:pt idx="898">
                  <c:v>42205.826969340269</c:v>
                </c:pt>
                <c:pt idx="899">
                  <c:v>42205.826982881947</c:v>
                </c:pt>
                <c:pt idx="900">
                  <c:v>42205.826996909716</c:v>
                </c:pt>
                <c:pt idx="901">
                  <c:v>42205.82701064815</c:v>
                </c:pt>
                <c:pt idx="902">
                  <c:v>42205.827024756953</c:v>
                </c:pt>
                <c:pt idx="903">
                  <c:v>42205.827038981479</c:v>
                </c:pt>
                <c:pt idx="904">
                  <c:v>42205.827053009263</c:v>
                </c:pt>
                <c:pt idx="905">
                  <c:v>42205.827066655103</c:v>
                </c:pt>
              </c:numCache>
            </c:numRef>
          </c:xVal>
          <c:yVal>
            <c:numRef>
              <c:f>Sheet1!$G$135:$G$1040</c:f>
              <c:numCache>
                <c:formatCode>General</c:formatCode>
                <c:ptCount val="906"/>
                <c:pt idx="0">
                  <c:v>1.90300559997598E-2</c:v>
                </c:pt>
                <c:pt idx="1">
                  <c:v>2.02588653564502E-2</c:v>
                </c:pt>
                <c:pt idx="2">
                  <c:v>2.12962245941202E-2</c:v>
                </c:pt>
                <c:pt idx="3">
                  <c:v>1.8810234069830001E-2</c:v>
                </c:pt>
                <c:pt idx="4">
                  <c:v>1.8583021163950199E-2</c:v>
                </c:pt>
                <c:pt idx="5">
                  <c:v>2.0455560684209801E-2</c:v>
                </c:pt>
                <c:pt idx="6">
                  <c:v>2.02004528045698E-2</c:v>
                </c:pt>
                <c:pt idx="7">
                  <c:v>1.79934120178298E-2</c:v>
                </c:pt>
                <c:pt idx="8">
                  <c:v>1.59172630310098E-2</c:v>
                </c:pt>
                <c:pt idx="9">
                  <c:v>1.43553829193199E-2</c:v>
                </c:pt>
                <c:pt idx="10">
                  <c:v>1.52325248718301E-2</c:v>
                </c:pt>
                <c:pt idx="11">
                  <c:v>1.3750514984140099E-2</c:v>
                </c:pt>
                <c:pt idx="12">
                  <c:v>1.21643161773699E-2</c:v>
                </c:pt>
                <c:pt idx="13">
                  <c:v>1.3441524505620099E-2</c:v>
                </c:pt>
                <c:pt idx="14">
                  <c:v>1.06834983825701E-2</c:v>
                </c:pt>
                <c:pt idx="15">
                  <c:v>1.1687240600589901E-2</c:v>
                </c:pt>
                <c:pt idx="16">
                  <c:v>1.44602870941202E-2</c:v>
                </c:pt>
                <c:pt idx="17">
                  <c:v>1.30519485473699E-2</c:v>
                </c:pt>
                <c:pt idx="18">
                  <c:v>1.29191493988099E-2</c:v>
                </c:pt>
                <c:pt idx="19">
                  <c:v>1.26623725891202E-2</c:v>
                </c:pt>
                <c:pt idx="20">
                  <c:v>1.3829431533820101E-2</c:v>
                </c:pt>
                <c:pt idx="21">
                  <c:v>1.6021928787239799E-2</c:v>
                </c:pt>
                <c:pt idx="22">
                  <c:v>1.6782007217409901E-2</c:v>
                </c:pt>
                <c:pt idx="23">
                  <c:v>1.78024387359699E-2</c:v>
                </c:pt>
                <c:pt idx="24">
                  <c:v>1.5170059204109999E-2</c:v>
                </c:pt>
                <c:pt idx="25">
                  <c:v>1.7426929473879998E-2</c:v>
                </c:pt>
                <c:pt idx="26">
                  <c:v>1.47845363617001E-2</c:v>
                </c:pt>
                <c:pt idx="27">
                  <c:v>1.430459976197E-2</c:v>
                </c:pt>
                <c:pt idx="28">
                  <c:v>1.50041198730499E-2</c:v>
                </c:pt>
                <c:pt idx="29">
                  <c:v>1.0476074218749999E-2</c:v>
                </c:pt>
                <c:pt idx="30">
                  <c:v>4.4941520690997497E-3</c:v>
                </c:pt>
                <c:pt idx="31">
                  <c:v>4.5897579193199204E-3</c:v>
                </c:pt>
                <c:pt idx="32">
                  <c:v>5.7284450531098798E-3</c:v>
                </c:pt>
                <c:pt idx="33">
                  <c:v>7.8770732879700506E-3</c:v>
                </c:pt>
                <c:pt idx="34">
                  <c:v>6.73433303833004E-3</c:v>
                </c:pt>
                <c:pt idx="35">
                  <c:v>4.7487831115797796E-3</c:v>
                </c:pt>
                <c:pt idx="36">
                  <c:v>9.6961021424002403E-4</c:v>
                </c:pt>
                <c:pt idx="37">
                  <c:v>-3.2689952850302201E-3</c:v>
                </c:pt>
                <c:pt idx="38">
                  <c:v>-1.6310596465998199E-3</c:v>
                </c:pt>
                <c:pt idx="39">
                  <c:v>2.4134731292799702E-3</c:v>
                </c:pt>
                <c:pt idx="40">
                  <c:v>6.4642047882097504E-3</c:v>
                </c:pt>
                <c:pt idx="41">
                  <c:v>1.02903461456298E-2</c:v>
                </c:pt>
                <c:pt idx="42">
                  <c:v>1.18939495086701E-2</c:v>
                </c:pt>
                <c:pt idx="43">
                  <c:v>1.1699638366700099E-2</c:v>
                </c:pt>
                <c:pt idx="44">
                  <c:v>1.27145862579399E-2</c:v>
                </c:pt>
                <c:pt idx="45">
                  <c:v>7.7142333984401299E-3</c:v>
                </c:pt>
                <c:pt idx="46">
                  <c:v>8.0699539184600991E-3</c:v>
                </c:pt>
                <c:pt idx="47">
                  <c:v>3.4327125549400402E-3</c:v>
                </c:pt>
                <c:pt idx="48">
                  <c:v>1.42536163330043E-4</c:v>
                </c:pt>
                <c:pt idx="49">
                  <c:v>3.2325744628991499E-4</c:v>
                </c:pt>
                <c:pt idx="50">
                  <c:v>1.8810844421399699E-3</c:v>
                </c:pt>
                <c:pt idx="51">
                  <c:v>7.21260070801E-3</c:v>
                </c:pt>
                <c:pt idx="52">
                  <c:v>1.27205467224201E-2</c:v>
                </c:pt>
                <c:pt idx="53">
                  <c:v>1.2037000656130101E-2</c:v>
                </c:pt>
                <c:pt idx="54">
                  <c:v>1.45284748077401E-2</c:v>
                </c:pt>
                <c:pt idx="55">
                  <c:v>1.48865795135498E-2</c:v>
                </c:pt>
                <c:pt idx="56">
                  <c:v>1.65967559814502E-2</c:v>
                </c:pt>
                <c:pt idx="57">
                  <c:v>1.50925731659002E-2</c:v>
                </c:pt>
                <c:pt idx="58">
                  <c:v>1.7347059249880101E-2</c:v>
                </c:pt>
                <c:pt idx="59">
                  <c:v>1.6376457214359898E-2</c:v>
                </c:pt>
                <c:pt idx="60">
                  <c:v>1.7099342346199801E-2</c:v>
                </c:pt>
                <c:pt idx="61">
                  <c:v>1.8311939239509901E-2</c:v>
                </c:pt>
                <c:pt idx="62">
                  <c:v>1.7795047760010198E-2</c:v>
                </c:pt>
                <c:pt idx="63">
                  <c:v>2.0272216796879801E-2</c:v>
                </c:pt>
                <c:pt idx="64">
                  <c:v>1.9798717498780101E-2</c:v>
                </c:pt>
                <c:pt idx="65">
                  <c:v>2.0957193374639999E-2</c:v>
                </c:pt>
                <c:pt idx="66">
                  <c:v>1.9537649154670201E-2</c:v>
                </c:pt>
                <c:pt idx="67">
                  <c:v>1.9487581253060202E-2</c:v>
                </c:pt>
                <c:pt idx="68">
                  <c:v>1.8695793151859898E-2</c:v>
                </c:pt>
                <c:pt idx="69">
                  <c:v>1.488634109498E-2</c:v>
                </c:pt>
                <c:pt idx="70">
                  <c:v>1.9499263763429898E-2</c:v>
                </c:pt>
                <c:pt idx="71">
                  <c:v>1.6135416030889999E-2</c:v>
                </c:pt>
                <c:pt idx="72">
                  <c:v>2.0028076171879801E-2</c:v>
                </c:pt>
                <c:pt idx="73">
                  <c:v>1.7399272918710001E-2</c:v>
                </c:pt>
                <c:pt idx="74">
                  <c:v>1.62150478363099E-2</c:v>
                </c:pt>
                <c:pt idx="75">
                  <c:v>1.4263353347780099E-2</c:v>
                </c:pt>
                <c:pt idx="76">
                  <c:v>1.5653333663950199E-2</c:v>
                </c:pt>
                <c:pt idx="77">
                  <c:v>1.01253604889E-2</c:v>
                </c:pt>
                <c:pt idx="78">
                  <c:v>6.48709297181016E-3</c:v>
                </c:pt>
                <c:pt idx="79">
                  <c:v>-7.7799797058020204E-4</c:v>
                </c:pt>
                <c:pt idx="80">
                  <c:v>-2.3525142669598102E-3</c:v>
                </c:pt>
                <c:pt idx="81">
                  <c:v>-3.4838104247998402E-3</c:v>
                </c:pt>
                <c:pt idx="82">
                  <c:v>3.7374114990300598E-3</c:v>
                </c:pt>
                <c:pt idx="83">
                  <c:v>6.8087196350101699E-3</c:v>
                </c:pt>
                <c:pt idx="84">
                  <c:v>9.1969585418700799E-3</c:v>
                </c:pt>
                <c:pt idx="85">
                  <c:v>1.05683422088698E-2</c:v>
                </c:pt>
                <c:pt idx="86">
                  <c:v>1.64651489257901E-2</c:v>
                </c:pt>
                <c:pt idx="87">
                  <c:v>1.6079626083379799E-2</c:v>
                </c:pt>
                <c:pt idx="88">
                  <c:v>1.6033372879030099E-2</c:v>
                </c:pt>
                <c:pt idx="89">
                  <c:v>1.55543899536199E-2</c:v>
                </c:pt>
                <c:pt idx="90">
                  <c:v>1.29401302337699E-2</c:v>
                </c:pt>
                <c:pt idx="91">
                  <c:v>1.14640808105499E-2</c:v>
                </c:pt>
                <c:pt idx="92">
                  <c:v>4.0652370452898302E-3</c:v>
                </c:pt>
                <c:pt idx="93">
                  <c:v>7.0520401001017397E-4</c:v>
                </c:pt>
                <c:pt idx="94">
                  <c:v>-6.5841674799838005E-5</c:v>
                </c:pt>
                <c:pt idx="95">
                  <c:v>4.1162586212197799E-3</c:v>
                </c:pt>
                <c:pt idx="96">
                  <c:v>4.2738533020099103E-3</c:v>
                </c:pt>
                <c:pt idx="97">
                  <c:v>-7.0361137390007001E-4</c:v>
                </c:pt>
                <c:pt idx="98">
                  <c:v>2.7050590515198501E-3</c:v>
                </c:pt>
                <c:pt idx="99">
                  <c:v>1.6607856750501201E-3</c:v>
                </c:pt>
                <c:pt idx="100">
                  <c:v>-9.71117019650247E-4</c:v>
                </c:pt>
                <c:pt idx="101">
                  <c:v>-1.92479133604984E-3</c:v>
                </c:pt>
                <c:pt idx="102">
                  <c:v>-4.1202545166019199E-4</c:v>
                </c:pt>
                <c:pt idx="103">
                  <c:v>3.1914329528901502E-3</c:v>
                </c:pt>
                <c:pt idx="104">
                  <c:v>6.8912124633797598E-3</c:v>
                </c:pt>
                <c:pt idx="105">
                  <c:v>1.22022247314502E-2</c:v>
                </c:pt>
                <c:pt idx="106">
                  <c:v>1.3345680236819899E-2</c:v>
                </c:pt>
                <c:pt idx="107">
                  <c:v>1.2613258361819899E-2</c:v>
                </c:pt>
                <c:pt idx="108">
                  <c:v>1.3256273269659899E-2</c:v>
                </c:pt>
                <c:pt idx="109">
                  <c:v>1.677342414856E-2</c:v>
                </c:pt>
                <c:pt idx="110">
                  <c:v>1.8269739151009799E-2</c:v>
                </c:pt>
                <c:pt idx="111">
                  <c:v>1.5545330047610001E-2</c:v>
                </c:pt>
                <c:pt idx="112">
                  <c:v>1.41510581970299E-2</c:v>
                </c:pt>
                <c:pt idx="113">
                  <c:v>1.082559585572E-2</c:v>
                </c:pt>
                <c:pt idx="114">
                  <c:v>1.2799463272099999E-2</c:v>
                </c:pt>
                <c:pt idx="115">
                  <c:v>1.201745033265E-2</c:v>
                </c:pt>
                <c:pt idx="116">
                  <c:v>1.37071228027401E-2</c:v>
                </c:pt>
                <c:pt idx="117">
                  <c:v>1.4006814956669901E-2</c:v>
                </c:pt>
                <c:pt idx="118">
                  <c:v>1.6056261062630001E-2</c:v>
                </c:pt>
                <c:pt idx="119">
                  <c:v>1.6677341461190001E-2</c:v>
                </c:pt>
                <c:pt idx="120">
                  <c:v>2.1606645584110001E-2</c:v>
                </c:pt>
                <c:pt idx="121">
                  <c:v>2.3518762588509799E-2</c:v>
                </c:pt>
                <c:pt idx="122">
                  <c:v>1.1657915115360001E-2</c:v>
                </c:pt>
                <c:pt idx="123">
                  <c:v>3.90311241149987E-3</c:v>
                </c:pt>
                <c:pt idx="124">
                  <c:v>3.2970523834299202E-3</c:v>
                </c:pt>
                <c:pt idx="125">
                  <c:v>3.01238059997999E-3</c:v>
                </c:pt>
                <c:pt idx="126">
                  <c:v>5.7251071929997899E-3</c:v>
                </c:pt>
                <c:pt idx="127">
                  <c:v>9.9582290649498102E-3</c:v>
                </c:pt>
                <c:pt idx="128">
                  <c:v>1.32691478729301E-2</c:v>
                </c:pt>
                <c:pt idx="129">
                  <c:v>1.5346488952639801E-2</c:v>
                </c:pt>
                <c:pt idx="130">
                  <c:v>1.35688400268599E-2</c:v>
                </c:pt>
                <c:pt idx="131">
                  <c:v>1.0267219543460099E-2</c:v>
                </c:pt>
                <c:pt idx="132">
                  <c:v>9.4446754455601491E-3</c:v>
                </c:pt>
                <c:pt idx="133">
                  <c:v>7.4405288696297598E-3</c:v>
                </c:pt>
                <c:pt idx="134">
                  <c:v>3.7090396881200799E-3</c:v>
                </c:pt>
                <c:pt idx="135">
                  <c:v>1.2894630433013499E-4</c:v>
                </c:pt>
                <c:pt idx="136">
                  <c:v>-1.7432212829016099E-4</c:v>
                </c:pt>
                <c:pt idx="137">
                  <c:v>4.9397563934401303E-3</c:v>
                </c:pt>
                <c:pt idx="138">
                  <c:v>6.7801094055197596E-3</c:v>
                </c:pt>
                <c:pt idx="139">
                  <c:v>7.2106933593798503E-3</c:v>
                </c:pt>
                <c:pt idx="140">
                  <c:v>8.9969253540100897E-3</c:v>
                </c:pt>
                <c:pt idx="141">
                  <c:v>1.06589412689297E-2</c:v>
                </c:pt>
                <c:pt idx="142">
                  <c:v>1.29925823211701E-2</c:v>
                </c:pt>
                <c:pt idx="143">
                  <c:v>1.25076389312801E-2</c:v>
                </c:pt>
                <c:pt idx="144">
                  <c:v>1.2983999252319699E-2</c:v>
                </c:pt>
                <c:pt idx="145">
                  <c:v>1.24532794952401E-2</c:v>
                </c:pt>
                <c:pt idx="146">
                  <c:v>1.53708076477099E-2</c:v>
                </c:pt>
                <c:pt idx="147">
                  <c:v>1.4234981536870099E-2</c:v>
                </c:pt>
                <c:pt idx="148">
                  <c:v>1.43944835662899E-2</c:v>
                </c:pt>
                <c:pt idx="149">
                  <c:v>1.51657676696799E-2</c:v>
                </c:pt>
                <c:pt idx="150">
                  <c:v>1.7223081588750001E-2</c:v>
                </c:pt>
                <c:pt idx="151">
                  <c:v>1.46646118164098E-2</c:v>
                </c:pt>
                <c:pt idx="152">
                  <c:v>1.560755729676E-2</c:v>
                </c:pt>
                <c:pt idx="153">
                  <c:v>1.50708770752002E-2</c:v>
                </c:pt>
                <c:pt idx="154">
                  <c:v>1.28512001037602E-2</c:v>
                </c:pt>
                <c:pt idx="155">
                  <c:v>1.5262804031380001E-2</c:v>
                </c:pt>
                <c:pt idx="156">
                  <c:v>1.6153059005739899E-2</c:v>
                </c:pt>
                <c:pt idx="157">
                  <c:v>1.5880308151250001E-2</c:v>
                </c:pt>
                <c:pt idx="158">
                  <c:v>1.7487010955819799E-2</c:v>
                </c:pt>
                <c:pt idx="159">
                  <c:v>1.6795120239260001E-2</c:v>
                </c:pt>
                <c:pt idx="160">
                  <c:v>1.9499263763429898E-2</c:v>
                </c:pt>
                <c:pt idx="161">
                  <c:v>1.48596382141202E-2</c:v>
                </c:pt>
                <c:pt idx="162">
                  <c:v>1.495715141297E-2</c:v>
                </c:pt>
                <c:pt idx="163">
                  <c:v>1.2781820297250101E-2</c:v>
                </c:pt>
                <c:pt idx="164">
                  <c:v>1.31902313232501E-2</c:v>
                </c:pt>
                <c:pt idx="165">
                  <c:v>1.04629611968998E-2</c:v>
                </c:pt>
                <c:pt idx="166">
                  <c:v>1.6284904479989801E-2</c:v>
                </c:pt>
                <c:pt idx="167">
                  <c:v>1.6133270263679798E-2</c:v>
                </c:pt>
                <c:pt idx="168">
                  <c:v>1.54502010345499E-2</c:v>
                </c:pt>
                <c:pt idx="169">
                  <c:v>1.7130336761479899E-2</c:v>
                </c:pt>
                <c:pt idx="170">
                  <c:v>1.5831909179690101E-2</c:v>
                </c:pt>
                <c:pt idx="171">
                  <c:v>1.8267593383789901E-2</c:v>
                </c:pt>
                <c:pt idx="172">
                  <c:v>1.835413932801E-2</c:v>
                </c:pt>
                <c:pt idx="173">
                  <c:v>1.7935476303109901E-2</c:v>
                </c:pt>
                <c:pt idx="174">
                  <c:v>1.4010152816779999E-2</c:v>
                </c:pt>
                <c:pt idx="175">
                  <c:v>1.19110107422005E-3</c:v>
                </c:pt>
                <c:pt idx="176">
                  <c:v>-1.1096382141100301E-3</c:v>
                </c:pt>
                <c:pt idx="177">
                  <c:v>-2.1376991271902001E-3</c:v>
                </c:pt>
                <c:pt idx="178">
                  <c:v>-8.2019805907984601E-4</c:v>
                </c:pt>
                <c:pt idx="179">
                  <c:v>4.7249412536700701E-3</c:v>
                </c:pt>
                <c:pt idx="180">
                  <c:v>5.6295013427800598E-3</c:v>
                </c:pt>
                <c:pt idx="181">
                  <c:v>6.1411476135297899E-3</c:v>
                </c:pt>
                <c:pt idx="182">
                  <c:v>5.3574657440198497E-3</c:v>
                </c:pt>
                <c:pt idx="183">
                  <c:v>1.2566661834800799E-3</c:v>
                </c:pt>
                <c:pt idx="184">
                  <c:v>5.2566146850598896E-3</c:v>
                </c:pt>
                <c:pt idx="185">
                  <c:v>2.1476364135799599E-3</c:v>
                </c:pt>
                <c:pt idx="186">
                  <c:v>5.6175804138201002E-3</c:v>
                </c:pt>
                <c:pt idx="187">
                  <c:v>7.2128391265899898E-3</c:v>
                </c:pt>
                <c:pt idx="188">
                  <c:v>7.2629070281999804E-3</c:v>
                </c:pt>
                <c:pt idx="189">
                  <c:v>9.0250587463400703E-3</c:v>
                </c:pt>
                <c:pt idx="190">
                  <c:v>9.1290092468301297E-3</c:v>
                </c:pt>
                <c:pt idx="191">
                  <c:v>6.7631816864097702E-3</c:v>
                </c:pt>
                <c:pt idx="192">
                  <c:v>1.19192218780602E-2</c:v>
                </c:pt>
                <c:pt idx="193">
                  <c:v>6.6539859771799197E-3</c:v>
                </c:pt>
                <c:pt idx="194">
                  <c:v>2.74988174439006E-3</c:v>
                </c:pt>
                <c:pt idx="195">
                  <c:v>5.7086563110399996E-3</c:v>
                </c:pt>
                <c:pt idx="196">
                  <c:v>6.8740463256897703E-3</c:v>
                </c:pt>
                <c:pt idx="197">
                  <c:v>5.1016426086500904E-3</c:v>
                </c:pt>
                <c:pt idx="198">
                  <c:v>-5.3072252273549801E-2</c:v>
                </c:pt>
                <c:pt idx="199">
                  <c:v>-6.9917955398549794E-2</c:v>
                </c:pt>
                <c:pt idx="200">
                  <c:v>-6.7308464050289896E-2</c:v>
                </c:pt>
                <c:pt idx="201">
                  <c:v>-6.9304981231680093E-2</c:v>
                </c:pt>
                <c:pt idx="202">
                  <c:v>-6.9904365539549901E-2</c:v>
                </c:pt>
                <c:pt idx="203">
                  <c:v>-6.8706550598140098E-2</c:v>
                </c:pt>
                <c:pt idx="204">
                  <c:v>-6.7804613113400206E-2</c:v>
                </c:pt>
                <c:pt idx="205">
                  <c:v>-6.9331207275390203E-2</c:v>
                </c:pt>
                <c:pt idx="206">
                  <c:v>-7.0320644378659897E-2</c:v>
                </c:pt>
                <c:pt idx="207">
                  <c:v>-6.7313232421870095E-2</c:v>
                </c:pt>
                <c:pt idx="208">
                  <c:v>-6.5783061981199903E-2</c:v>
                </c:pt>
                <c:pt idx="209">
                  <c:v>-6.7084112167349996E-2</c:v>
                </c:pt>
                <c:pt idx="210">
                  <c:v>-6.3915767669670207E-2</c:v>
                </c:pt>
                <c:pt idx="211">
                  <c:v>-6.5542736053460199E-2</c:v>
                </c:pt>
                <c:pt idx="212">
                  <c:v>-6.2429227828970202E-2</c:v>
                </c:pt>
                <c:pt idx="213">
                  <c:v>-6.3676633834829993E-2</c:v>
                </c:pt>
                <c:pt idx="214">
                  <c:v>-6.4684190750119899E-2</c:v>
                </c:pt>
                <c:pt idx="215">
                  <c:v>-6.2492885589589903E-2</c:v>
                </c:pt>
                <c:pt idx="216">
                  <c:v>-6.2540807723990205E-2</c:v>
                </c:pt>
                <c:pt idx="217">
                  <c:v>-6.5622606277460097E-2</c:v>
                </c:pt>
                <c:pt idx="218">
                  <c:v>-6.4568080902089903E-2</c:v>
                </c:pt>
                <c:pt idx="219">
                  <c:v>-6.4215221405020007E-2</c:v>
                </c:pt>
                <c:pt idx="220">
                  <c:v>-6.5175809860220202E-2</c:v>
                </c:pt>
                <c:pt idx="221">
                  <c:v>-6.7993440628050003E-2</c:v>
                </c:pt>
                <c:pt idx="222">
                  <c:v>-6.72097587585401E-2</c:v>
                </c:pt>
                <c:pt idx="223">
                  <c:v>-7.6414861679070106E-2</c:v>
                </c:pt>
                <c:pt idx="224">
                  <c:v>-8.1698455810540194E-2</c:v>
                </c:pt>
                <c:pt idx="225">
                  <c:v>-8.5106649398800194E-2</c:v>
                </c:pt>
                <c:pt idx="226">
                  <c:v>-8.0747404098509903E-2</c:v>
                </c:pt>
                <c:pt idx="227">
                  <c:v>-7.9278745651239796E-2</c:v>
                </c:pt>
                <c:pt idx="228">
                  <c:v>-8.7080993652340205E-2</c:v>
                </c:pt>
                <c:pt idx="229">
                  <c:v>-0.14907340049743001</c:v>
                </c:pt>
                <c:pt idx="230">
                  <c:v>-0.15304402351379001</c:v>
                </c:pt>
                <c:pt idx="231">
                  <c:v>-0.15508584022520999</c:v>
                </c:pt>
                <c:pt idx="232">
                  <c:v>-0.15566543579101</c:v>
                </c:pt>
                <c:pt idx="233">
                  <c:v>-0.15413383483886001</c:v>
                </c:pt>
                <c:pt idx="234">
                  <c:v>-0.15021709442138001</c:v>
                </c:pt>
                <c:pt idx="235">
                  <c:v>-0.15143827438353999</c:v>
                </c:pt>
                <c:pt idx="236">
                  <c:v>-0.15488890647888001</c:v>
                </c:pt>
                <c:pt idx="237">
                  <c:v>-0.15237382888793</c:v>
                </c:pt>
                <c:pt idx="238">
                  <c:v>-0.15443567276</c:v>
                </c:pt>
                <c:pt idx="239">
                  <c:v>-0.15596274375915001</c:v>
                </c:pt>
                <c:pt idx="240">
                  <c:v>-0.15511087417602001</c:v>
                </c:pt>
                <c:pt idx="241">
                  <c:v>-0.15325407028197999</c:v>
                </c:pt>
                <c:pt idx="242">
                  <c:v>-0.15307430267333999</c:v>
                </c:pt>
                <c:pt idx="243">
                  <c:v>-0.15260724067688</c:v>
                </c:pt>
                <c:pt idx="244">
                  <c:v>-0.15269187927246</c:v>
                </c:pt>
                <c:pt idx="245">
                  <c:v>-0.15426043510436999</c:v>
                </c:pt>
                <c:pt idx="246">
                  <c:v>-0.15348319053649001</c:v>
                </c:pt>
                <c:pt idx="247">
                  <c:v>-0.14888171195982999</c:v>
                </c:pt>
                <c:pt idx="248">
                  <c:v>-0.15222434043884001</c:v>
                </c:pt>
                <c:pt idx="249">
                  <c:v>-0.15301422119140001</c:v>
                </c:pt>
                <c:pt idx="250">
                  <c:v>-0.15322832107543</c:v>
                </c:pt>
                <c:pt idx="251">
                  <c:v>-0.15388373374938</c:v>
                </c:pt>
                <c:pt idx="252">
                  <c:v>-0.15149549484252001</c:v>
                </c:pt>
                <c:pt idx="253">
                  <c:v>-0.15292123794554999</c:v>
                </c:pt>
                <c:pt idx="254">
                  <c:v>-0.15263751983641999</c:v>
                </c:pt>
                <c:pt idx="255">
                  <c:v>-0.14863161087036</c:v>
                </c:pt>
                <c:pt idx="256">
                  <c:v>-0.15252880096435001</c:v>
                </c:pt>
                <c:pt idx="257">
                  <c:v>-0.15049509048460999</c:v>
                </c:pt>
                <c:pt idx="258">
                  <c:v>-0.14944390296936</c:v>
                </c:pt>
                <c:pt idx="259">
                  <c:v>-0.15674857139587001</c:v>
                </c:pt>
                <c:pt idx="260">
                  <c:v>-0.20007852554321001</c:v>
                </c:pt>
                <c:pt idx="261">
                  <c:v>-0.21735934257507</c:v>
                </c:pt>
                <c:pt idx="262">
                  <c:v>-0.22458676338194999</c:v>
                </c:pt>
                <c:pt idx="263">
                  <c:v>-0.22470048904418</c:v>
                </c:pt>
                <c:pt idx="264">
                  <c:v>-0.22680977821350001</c:v>
                </c:pt>
                <c:pt idx="265">
                  <c:v>-0.21873620986938</c:v>
                </c:pt>
                <c:pt idx="266">
                  <c:v>-0.21726683616638001</c:v>
                </c:pt>
                <c:pt idx="267">
                  <c:v>-0.21632436752319001</c:v>
                </c:pt>
                <c:pt idx="268">
                  <c:v>-0.21510175704956</c:v>
                </c:pt>
                <c:pt idx="269">
                  <c:v>-0.21191219329833999</c:v>
                </c:pt>
                <c:pt idx="270">
                  <c:v>-0.20707253456114999</c:v>
                </c:pt>
                <c:pt idx="271">
                  <c:v>-0.20916227340697999</c:v>
                </c:pt>
                <c:pt idx="272">
                  <c:v>-0.20720962524413999</c:v>
                </c:pt>
                <c:pt idx="273">
                  <c:v>-0.20738152503967</c:v>
                </c:pt>
                <c:pt idx="274">
                  <c:v>-0.20889524459837999</c:v>
                </c:pt>
                <c:pt idx="275">
                  <c:v>-0.20683840751647001</c:v>
                </c:pt>
                <c:pt idx="276">
                  <c:v>-0.20708993911743001</c:v>
                </c:pt>
                <c:pt idx="277">
                  <c:v>-0.20413545608520001</c:v>
                </c:pt>
                <c:pt idx="278">
                  <c:v>-0.20584801673889</c:v>
                </c:pt>
                <c:pt idx="279">
                  <c:v>-0.20690540313719999</c:v>
                </c:pt>
                <c:pt idx="280">
                  <c:v>-0.20535639762878</c:v>
                </c:pt>
                <c:pt idx="281">
                  <c:v>-0.20501736640929999</c:v>
                </c:pt>
                <c:pt idx="282">
                  <c:v>-0.20514921188353999</c:v>
                </c:pt>
                <c:pt idx="283">
                  <c:v>-0.20542506217956</c:v>
                </c:pt>
                <c:pt idx="284">
                  <c:v>-0.20419434547424001</c:v>
                </c:pt>
                <c:pt idx="285">
                  <c:v>-0.20162991523741999</c:v>
                </c:pt>
                <c:pt idx="286">
                  <c:v>-0.20511845588684</c:v>
                </c:pt>
                <c:pt idx="287">
                  <c:v>-0.20562247276306</c:v>
                </c:pt>
                <c:pt idx="288">
                  <c:v>-0.20972279548645001</c:v>
                </c:pt>
                <c:pt idx="289">
                  <c:v>-0.20904973983764</c:v>
                </c:pt>
                <c:pt idx="290">
                  <c:v>-0.20618800163268999</c:v>
                </c:pt>
                <c:pt idx="291">
                  <c:v>-0.22345069885252999</c:v>
                </c:pt>
                <c:pt idx="292">
                  <c:v>-0.21986965179442999</c:v>
                </c:pt>
                <c:pt idx="293">
                  <c:v>-0.21957353591918</c:v>
                </c:pt>
                <c:pt idx="294">
                  <c:v>-0.22378996849060001</c:v>
                </c:pt>
                <c:pt idx="295">
                  <c:v>-0.22236684799194001</c:v>
                </c:pt>
                <c:pt idx="296">
                  <c:v>-0.22258762359619</c:v>
                </c:pt>
                <c:pt idx="297">
                  <c:v>-0.22430161476134999</c:v>
                </c:pt>
                <c:pt idx="298">
                  <c:v>-0.22307471275328999</c:v>
                </c:pt>
                <c:pt idx="299">
                  <c:v>-0.22333745002746</c:v>
                </c:pt>
                <c:pt idx="300">
                  <c:v>-0.22237161636352001</c:v>
                </c:pt>
                <c:pt idx="301">
                  <c:v>-0.22390989303587999</c:v>
                </c:pt>
                <c:pt idx="302">
                  <c:v>-0.22132328987121</c:v>
                </c:pt>
                <c:pt idx="303">
                  <c:v>-0.21881035804748</c:v>
                </c:pt>
                <c:pt idx="304">
                  <c:v>-0.21797899246215</c:v>
                </c:pt>
                <c:pt idx="305">
                  <c:v>-0.22430805206297999</c:v>
                </c:pt>
                <c:pt idx="306">
                  <c:v>-0.23670295715331999</c:v>
                </c:pt>
                <c:pt idx="307">
                  <c:v>-0.23544601440429</c:v>
                </c:pt>
                <c:pt idx="308">
                  <c:v>-0.23565510749815999</c:v>
                </c:pt>
                <c:pt idx="309">
                  <c:v>-0.23150352478027</c:v>
                </c:pt>
                <c:pt idx="310">
                  <c:v>-0.22886327743529999</c:v>
                </c:pt>
                <c:pt idx="311">
                  <c:v>-0.22619680404663001</c:v>
                </c:pt>
                <c:pt idx="312">
                  <c:v>-0.22585491180419001</c:v>
                </c:pt>
                <c:pt idx="313">
                  <c:v>-0.22457007408141999</c:v>
                </c:pt>
                <c:pt idx="314">
                  <c:v>-0.22587303161621</c:v>
                </c:pt>
                <c:pt idx="315">
                  <c:v>-0.23202017784118001</c:v>
                </c:pt>
                <c:pt idx="316">
                  <c:v>-0.22996858596801001</c:v>
                </c:pt>
                <c:pt idx="317">
                  <c:v>-0.22857574462890001</c:v>
                </c:pt>
                <c:pt idx="318">
                  <c:v>-0.22924760818480999</c:v>
                </c:pt>
                <c:pt idx="319">
                  <c:v>-0.22898296356201001</c:v>
                </c:pt>
                <c:pt idx="320">
                  <c:v>-0.22596339225768999</c:v>
                </c:pt>
                <c:pt idx="321">
                  <c:v>-0.22600320816040001</c:v>
                </c:pt>
                <c:pt idx="322">
                  <c:v>-0.22625497817993001</c:v>
                </c:pt>
                <c:pt idx="323">
                  <c:v>-0.22409228324889999</c:v>
                </c:pt>
                <c:pt idx="324">
                  <c:v>-0.22279743194580001</c:v>
                </c:pt>
                <c:pt idx="325">
                  <c:v>-0.22198895454406001</c:v>
                </c:pt>
                <c:pt idx="326">
                  <c:v>-0.22335795402526001</c:v>
                </c:pt>
                <c:pt idx="327">
                  <c:v>-0.22414592742919001</c:v>
                </c:pt>
                <c:pt idx="328">
                  <c:v>-0.22283820152282</c:v>
                </c:pt>
                <c:pt idx="329">
                  <c:v>-0.22215942382812001</c:v>
                </c:pt>
                <c:pt idx="330">
                  <c:v>-0.22271231651306</c:v>
                </c:pt>
                <c:pt idx="331">
                  <c:v>-0.22231129646301001</c:v>
                </c:pt>
                <c:pt idx="332">
                  <c:v>-0.22091535568237</c:v>
                </c:pt>
                <c:pt idx="333">
                  <c:v>-0.2202966594696</c:v>
                </c:pt>
                <c:pt idx="334">
                  <c:v>-0.22832635879516</c:v>
                </c:pt>
                <c:pt idx="335">
                  <c:v>-0.22924379348754001</c:v>
                </c:pt>
                <c:pt idx="336">
                  <c:v>-0.23138336181640001</c:v>
                </c:pt>
                <c:pt idx="337">
                  <c:v>-0.22597626686096001</c:v>
                </c:pt>
                <c:pt idx="338">
                  <c:v>-0.22951702117919001</c:v>
                </c:pt>
                <c:pt idx="339">
                  <c:v>-0.22810606002806999</c:v>
                </c:pt>
                <c:pt idx="340">
                  <c:v>-0.22683624267578001</c:v>
                </c:pt>
                <c:pt idx="341">
                  <c:v>-0.22875074386596</c:v>
                </c:pt>
                <c:pt idx="342">
                  <c:v>-0.22985033035277999</c:v>
                </c:pt>
                <c:pt idx="343">
                  <c:v>-0.22969726562500001</c:v>
                </c:pt>
                <c:pt idx="344">
                  <c:v>-0.22863701820373</c:v>
                </c:pt>
                <c:pt idx="345">
                  <c:v>-0.22614554405212001</c:v>
                </c:pt>
                <c:pt idx="346">
                  <c:v>-0.22903970718382999</c:v>
                </c:pt>
                <c:pt idx="347">
                  <c:v>-0.2280600452423</c:v>
                </c:pt>
                <c:pt idx="348">
                  <c:v>-0.22902707099913999</c:v>
                </c:pt>
                <c:pt idx="349">
                  <c:v>-0.23926595687866001</c:v>
                </c:pt>
                <c:pt idx="350">
                  <c:v>-0.24066833496093001</c:v>
                </c:pt>
                <c:pt idx="351">
                  <c:v>-0.24507049560545999</c:v>
                </c:pt>
                <c:pt idx="352">
                  <c:v>-0.24686388015746999</c:v>
                </c:pt>
                <c:pt idx="353">
                  <c:v>-0.24737099647520999</c:v>
                </c:pt>
                <c:pt idx="354">
                  <c:v>-0.24648980140686</c:v>
                </c:pt>
                <c:pt idx="355">
                  <c:v>-0.25094870567320998</c:v>
                </c:pt>
                <c:pt idx="356">
                  <c:v>-0.25061229705810001</c:v>
                </c:pt>
                <c:pt idx="357">
                  <c:v>-0.24530056953429999</c:v>
                </c:pt>
                <c:pt idx="358">
                  <c:v>-0.24436692237853999</c:v>
                </c:pt>
                <c:pt idx="359">
                  <c:v>-0.24362901687621999</c:v>
                </c:pt>
                <c:pt idx="360">
                  <c:v>-0.241664686203</c:v>
                </c:pt>
                <c:pt idx="361">
                  <c:v>-0.24427107810974</c:v>
                </c:pt>
                <c:pt idx="362">
                  <c:v>-0.24032453536987</c:v>
                </c:pt>
                <c:pt idx="363">
                  <c:v>-0.24452332496643001</c:v>
                </c:pt>
                <c:pt idx="364">
                  <c:v>-0.24450997352600001</c:v>
                </c:pt>
                <c:pt idx="365">
                  <c:v>-0.24255899429321001</c:v>
                </c:pt>
                <c:pt idx="366">
                  <c:v>-0.24191001892089001</c:v>
                </c:pt>
                <c:pt idx="367">
                  <c:v>-0.23836354255676001</c:v>
                </c:pt>
                <c:pt idx="368">
                  <c:v>-0.23683980941772001</c:v>
                </c:pt>
                <c:pt idx="369">
                  <c:v>-0.23860935211181</c:v>
                </c:pt>
                <c:pt idx="370">
                  <c:v>-0.24168280601500999</c:v>
                </c:pt>
                <c:pt idx="371">
                  <c:v>-0.23813752174377001</c:v>
                </c:pt>
                <c:pt idx="372">
                  <c:v>-0.23914960861206</c:v>
                </c:pt>
                <c:pt idx="373">
                  <c:v>-0.23947028160094999</c:v>
                </c:pt>
                <c:pt idx="374">
                  <c:v>-0.23299626350402</c:v>
                </c:pt>
                <c:pt idx="375">
                  <c:v>-0.23155001640319001</c:v>
                </c:pt>
                <c:pt idx="376">
                  <c:v>-0.23215297698974</c:v>
                </c:pt>
                <c:pt idx="377">
                  <c:v>-0.22960928916931</c:v>
                </c:pt>
                <c:pt idx="378">
                  <c:v>-0.22733716011047</c:v>
                </c:pt>
                <c:pt idx="379">
                  <c:v>-0.22191814422607001</c:v>
                </c:pt>
                <c:pt idx="380">
                  <c:v>-0.22590927124023</c:v>
                </c:pt>
                <c:pt idx="381">
                  <c:v>-0.22580293655395001</c:v>
                </c:pt>
                <c:pt idx="382">
                  <c:v>-0.22368983268737</c:v>
                </c:pt>
                <c:pt idx="383">
                  <c:v>-0.22378376960754001</c:v>
                </c:pt>
                <c:pt idx="384">
                  <c:v>-0.22611717224121</c:v>
                </c:pt>
                <c:pt idx="385">
                  <c:v>-0.22555927276611001</c:v>
                </c:pt>
                <c:pt idx="386">
                  <c:v>-0.22708992004393999</c:v>
                </c:pt>
                <c:pt idx="387">
                  <c:v>-0.22602800369261999</c:v>
                </c:pt>
                <c:pt idx="388">
                  <c:v>-0.22609261512755999</c:v>
                </c:pt>
                <c:pt idx="389">
                  <c:v>-0.22469309806823001</c:v>
                </c:pt>
                <c:pt idx="390">
                  <c:v>-0.22674564361572</c:v>
                </c:pt>
                <c:pt idx="391">
                  <c:v>-0.22535780906677</c:v>
                </c:pt>
                <c:pt idx="392">
                  <c:v>-0.22502974510192</c:v>
                </c:pt>
                <c:pt idx="393">
                  <c:v>-0.22241405487060001</c:v>
                </c:pt>
                <c:pt idx="394">
                  <c:v>-0.22332934379576999</c:v>
                </c:pt>
                <c:pt idx="395">
                  <c:v>-0.22464541435241001</c:v>
                </c:pt>
                <c:pt idx="396">
                  <c:v>-0.22254494667052999</c:v>
                </c:pt>
                <c:pt idx="397">
                  <c:v>-0.22430471420288001</c:v>
                </c:pt>
                <c:pt idx="398">
                  <c:v>-0.22409037590026001</c:v>
                </c:pt>
                <c:pt idx="399">
                  <c:v>-0.22541407585143999</c:v>
                </c:pt>
                <c:pt idx="400">
                  <c:v>-0.22692851066589001</c:v>
                </c:pt>
                <c:pt idx="401">
                  <c:v>-0.22525624275207001</c:v>
                </c:pt>
                <c:pt idx="402">
                  <c:v>-0.22422937393188</c:v>
                </c:pt>
                <c:pt idx="403">
                  <c:v>-0.22571114540100001</c:v>
                </c:pt>
                <c:pt idx="404">
                  <c:v>-0.22387198448181</c:v>
                </c:pt>
                <c:pt idx="405">
                  <c:v>-0.22269896507263001</c:v>
                </c:pt>
                <c:pt idx="406">
                  <c:v>-0.22129920959471999</c:v>
                </c:pt>
                <c:pt idx="407">
                  <c:v>-0.22618655204772001</c:v>
                </c:pt>
                <c:pt idx="408">
                  <c:v>-0.22466925621032</c:v>
                </c:pt>
                <c:pt idx="409">
                  <c:v>-0.22479108810424001</c:v>
                </c:pt>
                <c:pt idx="410">
                  <c:v>-0.22386554718016999</c:v>
                </c:pt>
                <c:pt idx="411">
                  <c:v>-0.22278336524962999</c:v>
                </c:pt>
                <c:pt idx="412">
                  <c:v>-0.22253421783447</c:v>
                </c:pt>
                <c:pt idx="413">
                  <c:v>-0.22556356430053001</c:v>
                </c:pt>
                <c:pt idx="414">
                  <c:v>-0.22570017814636001</c:v>
                </c:pt>
                <c:pt idx="415">
                  <c:v>-0.22355798721313</c:v>
                </c:pt>
                <c:pt idx="416">
                  <c:v>-0.22561410903929999</c:v>
                </c:pt>
                <c:pt idx="417">
                  <c:v>-0.22274760246276001</c:v>
                </c:pt>
                <c:pt idx="418">
                  <c:v>-0.22813967704772001</c:v>
                </c:pt>
                <c:pt idx="419">
                  <c:v>-0.22275547027587</c:v>
                </c:pt>
                <c:pt idx="420">
                  <c:v>-0.22705701828002001</c:v>
                </c:pt>
                <c:pt idx="421">
                  <c:v>-0.22567728996276001</c:v>
                </c:pt>
                <c:pt idx="422">
                  <c:v>-0.22307852745056</c:v>
                </c:pt>
                <c:pt idx="423">
                  <c:v>-0.22369817733764</c:v>
                </c:pt>
                <c:pt idx="424">
                  <c:v>-0.22219566345214001</c:v>
                </c:pt>
                <c:pt idx="425">
                  <c:v>-0.22229866027831999</c:v>
                </c:pt>
                <c:pt idx="426">
                  <c:v>-0.22293905258178001</c:v>
                </c:pt>
                <c:pt idx="427">
                  <c:v>-0.2240968132019</c:v>
                </c:pt>
                <c:pt idx="428">
                  <c:v>-0.22471932411192999</c:v>
                </c:pt>
                <c:pt idx="429">
                  <c:v>-0.22547749519348001</c:v>
                </c:pt>
                <c:pt idx="430">
                  <c:v>-0.22726229667663</c:v>
                </c:pt>
                <c:pt idx="431">
                  <c:v>-0.22550539016723001</c:v>
                </c:pt>
                <c:pt idx="432">
                  <c:v>-0.22658018112181999</c:v>
                </c:pt>
                <c:pt idx="433">
                  <c:v>-0.22483471870422</c:v>
                </c:pt>
                <c:pt idx="434">
                  <c:v>-0.22216276168822999</c:v>
                </c:pt>
                <c:pt idx="435">
                  <c:v>-0.22622255325317001</c:v>
                </c:pt>
                <c:pt idx="436">
                  <c:v>-0.22773436546324999</c:v>
                </c:pt>
                <c:pt idx="437">
                  <c:v>-0.22728923797607001</c:v>
                </c:pt>
                <c:pt idx="438">
                  <c:v>-0.22668699264525999</c:v>
                </c:pt>
                <c:pt idx="439">
                  <c:v>-0.22868470191955001</c:v>
                </c:pt>
                <c:pt idx="440">
                  <c:v>-0.22386292457580001</c:v>
                </c:pt>
                <c:pt idx="441">
                  <c:v>-0.22620371818542001</c:v>
                </c:pt>
                <c:pt idx="442">
                  <c:v>-0.23011044502257999</c:v>
                </c:pt>
                <c:pt idx="443">
                  <c:v>-0.22824100494384</c:v>
                </c:pt>
                <c:pt idx="444">
                  <c:v>-0.22734955787658001</c:v>
                </c:pt>
                <c:pt idx="445">
                  <c:v>-0.23064688682556</c:v>
                </c:pt>
                <c:pt idx="446">
                  <c:v>-0.23084405899047</c:v>
                </c:pt>
                <c:pt idx="447">
                  <c:v>-0.23129323959350001</c:v>
                </c:pt>
                <c:pt idx="448">
                  <c:v>-0.23293737411498999</c:v>
                </c:pt>
                <c:pt idx="449">
                  <c:v>-0.23065880775451</c:v>
                </c:pt>
                <c:pt idx="450">
                  <c:v>-0.22871283531188</c:v>
                </c:pt>
                <c:pt idx="451">
                  <c:v>-0.22554711341857001</c:v>
                </c:pt>
                <c:pt idx="452">
                  <c:v>-0.22398928642272001</c:v>
                </c:pt>
                <c:pt idx="453">
                  <c:v>-0.22832230567931999</c:v>
                </c:pt>
                <c:pt idx="454">
                  <c:v>-0.22668389320373</c:v>
                </c:pt>
                <c:pt idx="455">
                  <c:v>-0.22554997444152</c:v>
                </c:pt>
                <c:pt idx="456">
                  <c:v>-0.22483996391295999</c:v>
                </c:pt>
                <c:pt idx="457">
                  <c:v>-0.22521642684936</c:v>
                </c:pt>
                <c:pt idx="458">
                  <c:v>-0.22719220161438</c:v>
                </c:pt>
                <c:pt idx="459">
                  <c:v>-0.22994331359862999</c:v>
                </c:pt>
                <c:pt idx="460">
                  <c:v>-0.22744182586669001</c:v>
                </c:pt>
                <c:pt idx="461">
                  <c:v>-0.22952274322509</c:v>
                </c:pt>
                <c:pt idx="462">
                  <c:v>-0.22822479248045999</c:v>
                </c:pt>
                <c:pt idx="463">
                  <c:v>-0.22655371665953999</c:v>
                </c:pt>
                <c:pt idx="464">
                  <c:v>-0.22802070617674999</c:v>
                </c:pt>
                <c:pt idx="465">
                  <c:v>-0.23067215919494</c:v>
                </c:pt>
                <c:pt idx="466">
                  <c:v>-0.2330546760559</c:v>
                </c:pt>
                <c:pt idx="467">
                  <c:v>-0.22724489212036</c:v>
                </c:pt>
                <c:pt idx="468">
                  <c:v>-0.22605279922485</c:v>
                </c:pt>
                <c:pt idx="469">
                  <c:v>-0.22918132781982001</c:v>
                </c:pt>
                <c:pt idx="470">
                  <c:v>-0.22582892417907</c:v>
                </c:pt>
                <c:pt idx="471">
                  <c:v>-0.22655681610107001</c:v>
                </c:pt>
                <c:pt idx="472">
                  <c:v>-0.22783402442931999</c:v>
                </c:pt>
                <c:pt idx="473">
                  <c:v>-0.22799161911009999</c:v>
                </c:pt>
                <c:pt idx="474">
                  <c:v>-0.22958783149719</c:v>
                </c:pt>
                <c:pt idx="475">
                  <c:v>-0.22868494033813</c:v>
                </c:pt>
                <c:pt idx="476">
                  <c:v>-0.22601965904235</c:v>
                </c:pt>
                <c:pt idx="477">
                  <c:v>-0.23124221801757</c:v>
                </c:pt>
                <c:pt idx="478">
                  <c:v>-0.22692851066589001</c:v>
                </c:pt>
                <c:pt idx="479">
                  <c:v>-0.22774533271788999</c:v>
                </c:pt>
                <c:pt idx="480">
                  <c:v>-0.22991565704344999</c:v>
                </c:pt>
                <c:pt idx="481">
                  <c:v>-0.22648838996887</c:v>
                </c:pt>
                <c:pt idx="482">
                  <c:v>-0.22876528739929</c:v>
                </c:pt>
                <c:pt idx="483">
                  <c:v>-0.23004940986632999</c:v>
                </c:pt>
                <c:pt idx="484">
                  <c:v>-0.22653512001036999</c:v>
                </c:pt>
                <c:pt idx="485">
                  <c:v>-0.22720293045043</c:v>
                </c:pt>
                <c:pt idx="486">
                  <c:v>-0.22665885925292001</c:v>
                </c:pt>
                <c:pt idx="487">
                  <c:v>-0.22535780906677</c:v>
                </c:pt>
                <c:pt idx="488">
                  <c:v>-0.22666505813598001</c:v>
                </c:pt>
                <c:pt idx="489">
                  <c:v>-0.22720197677612</c:v>
                </c:pt>
                <c:pt idx="490">
                  <c:v>-0.2293298625946</c:v>
                </c:pt>
                <c:pt idx="491">
                  <c:v>-0.22750619888304999</c:v>
                </c:pt>
                <c:pt idx="492">
                  <c:v>-0.2258365535736</c:v>
                </c:pt>
                <c:pt idx="493">
                  <c:v>-0.22839764595031001</c:v>
                </c:pt>
                <c:pt idx="494">
                  <c:v>-0.22660807609558001</c:v>
                </c:pt>
                <c:pt idx="495">
                  <c:v>-0.22566393852232999</c:v>
                </c:pt>
                <c:pt idx="496">
                  <c:v>-0.22436145782469999</c:v>
                </c:pt>
                <c:pt idx="497">
                  <c:v>-0.22584966659545</c:v>
                </c:pt>
                <c:pt idx="498">
                  <c:v>-0.22743252754210999</c:v>
                </c:pt>
                <c:pt idx="499">
                  <c:v>-0.22655014038085</c:v>
                </c:pt>
                <c:pt idx="500">
                  <c:v>-0.22690896034239999</c:v>
                </c:pt>
                <c:pt idx="501">
                  <c:v>-0.2275307559967</c:v>
                </c:pt>
                <c:pt idx="502">
                  <c:v>-0.23306182861328001</c:v>
                </c:pt>
                <c:pt idx="503">
                  <c:v>-0.23389343261718001</c:v>
                </c:pt>
                <c:pt idx="504">
                  <c:v>-0.23010472297668</c:v>
                </c:pt>
                <c:pt idx="505">
                  <c:v>-0.23880628585815</c:v>
                </c:pt>
                <c:pt idx="506">
                  <c:v>-0.24398426055908001</c:v>
                </c:pt>
                <c:pt idx="507">
                  <c:v>-0.24200204849243001</c:v>
                </c:pt>
                <c:pt idx="508">
                  <c:v>-0.24505023002623999</c:v>
                </c:pt>
                <c:pt idx="509">
                  <c:v>-0.24251488685607001</c:v>
                </c:pt>
                <c:pt idx="510">
                  <c:v>-0.24295619964599</c:v>
                </c:pt>
                <c:pt idx="511">
                  <c:v>-0.24422840118408001</c:v>
                </c:pt>
                <c:pt idx="512">
                  <c:v>-0.24765900611877001</c:v>
                </c:pt>
                <c:pt idx="513">
                  <c:v>-0.24611429214477001</c:v>
                </c:pt>
                <c:pt idx="514">
                  <c:v>-0.24089459419250001</c:v>
                </c:pt>
                <c:pt idx="515">
                  <c:v>-0.24225286483764</c:v>
                </c:pt>
                <c:pt idx="516">
                  <c:v>-0.23930934906005</c:v>
                </c:pt>
                <c:pt idx="517">
                  <c:v>-0.23908714294433001</c:v>
                </c:pt>
                <c:pt idx="518">
                  <c:v>-0.24023202896118001</c:v>
                </c:pt>
                <c:pt idx="519">
                  <c:v>-0.2413247013092</c:v>
                </c:pt>
                <c:pt idx="520">
                  <c:v>-0.24611810684204</c:v>
                </c:pt>
                <c:pt idx="521">
                  <c:v>-0.24471191406250001</c:v>
                </c:pt>
                <c:pt idx="522">
                  <c:v>-0.24477175712585</c:v>
                </c:pt>
                <c:pt idx="523">
                  <c:v>-0.24544266700744</c:v>
                </c:pt>
                <c:pt idx="524">
                  <c:v>-0.24480513572692</c:v>
                </c:pt>
                <c:pt idx="525">
                  <c:v>-0.24860791206359001</c:v>
                </c:pt>
                <c:pt idx="526">
                  <c:v>-0.24624351501464001</c:v>
                </c:pt>
                <c:pt idx="527">
                  <c:v>-0.24671463012695</c:v>
                </c:pt>
                <c:pt idx="528">
                  <c:v>-0.24618343353270999</c:v>
                </c:pt>
                <c:pt idx="529">
                  <c:v>-0.24381212234496999</c:v>
                </c:pt>
                <c:pt idx="530">
                  <c:v>-0.24794773101806</c:v>
                </c:pt>
                <c:pt idx="531">
                  <c:v>-0.2460203552246</c:v>
                </c:pt>
                <c:pt idx="532">
                  <c:v>-0.24703983306884</c:v>
                </c:pt>
                <c:pt idx="533">
                  <c:v>-0.24308232307434</c:v>
                </c:pt>
                <c:pt idx="534">
                  <c:v>-0.24328378677368001</c:v>
                </c:pt>
                <c:pt idx="535">
                  <c:v>-0.24602226257324</c:v>
                </c:pt>
                <c:pt idx="536">
                  <c:v>-0.2457340145111</c:v>
                </c:pt>
                <c:pt idx="537">
                  <c:v>-0.23718933105468001</c:v>
                </c:pt>
                <c:pt idx="538">
                  <c:v>-0.23461989402771</c:v>
                </c:pt>
                <c:pt idx="539">
                  <c:v>-0.23465565681457001</c:v>
                </c:pt>
                <c:pt idx="540">
                  <c:v>-0.23059109687804999</c:v>
                </c:pt>
                <c:pt idx="541">
                  <c:v>-0.23002223014831</c:v>
                </c:pt>
                <c:pt idx="542">
                  <c:v>-0.22912363052368001</c:v>
                </c:pt>
                <c:pt idx="543">
                  <c:v>-0.22945217132567999</c:v>
                </c:pt>
                <c:pt idx="544">
                  <c:v>-0.22646454811096001</c:v>
                </c:pt>
                <c:pt idx="545">
                  <c:v>-0.22682074546813</c:v>
                </c:pt>
                <c:pt idx="546">
                  <c:v>-0.2294347667694</c:v>
                </c:pt>
                <c:pt idx="547">
                  <c:v>-0.23293808937072</c:v>
                </c:pt>
                <c:pt idx="548">
                  <c:v>-0.2297599697113</c:v>
                </c:pt>
                <c:pt idx="549">
                  <c:v>-0.22939161300659</c:v>
                </c:pt>
                <c:pt idx="550">
                  <c:v>-0.23447541236877001</c:v>
                </c:pt>
                <c:pt idx="551">
                  <c:v>-0.22970918655395001</c:v>
                </c:pt>
                <c:pt idx="552">
                  <c:v>-0.22981528282165001</c:v>
                </c:pt>
                <c:pt idx="553">
                  <c:v>-0.23108104705810001</c:v>
                </c:pt>
                <c:pt idx="554">
                  <c:v>-0.23629192352294001</c:v>
                </c:pt>
                <c:pt idx="555">
                  <c:v>-0.23632267951965</c:v>
                </c:pt>
                <c:pt idx="556">
                  <c:v>-0.24190119743346999</c:v>
                </c:pt>
                <c:pt idx="557">
                  <c:v>-0.24267438888549001</c:v>
                </c:pt>
                <c:pt idx="558">
                  <c:v>-0.24470619201659999</c:v>
                </c:pt>
                <c:pt idx="559">
                  <c:v>-0.2442863368988</c:v>
                </c:pt>
                <c:pt idx="560">
                  <c:v>-0.24302438735960999</c:v>
                </c:pt>
                <c:pt idx="561">
                  <c:v>-0.24463371276855</c:v>
                </c:pt>
                <c:pt idx="562">
                  <c:v>-0.24236229896545</c:v>
                </c:pt>
                <c:pt idx="563">
                  <c:v>-0.23770717620849</c:v>
                </c:pt>
                <c:pt idx="564">
                  <c:v>-0.23498705863951999</c:v>
                </c:pt>
                <c:pt idx="565">
                  <c:v>-0.23450283050536999</c:v>
                </c:pt>
                <c:pt idx="566">
                  <c:v>-0.23377946853636999</c:v>
                </c:pt>
                <c:pt idx="567">
                  <c:v>-0.23182872772216001</c:v>
                </c:pt>
                <c:pt idx="568">
                  <c:v>-0.23166970252989999</c:v>
                </c:pt>
                <c:pt idx="569">
                  <c:v>-0.22991804122924001</c:v>
                </c:pt>
                <c:pt idx="570">
                  <c:v>-0.23167208671569001</c:v>
                </c:pt>
                <c:pt idx="571">
                  <c:v>-0.23455456733703001</c:v>
                </c:pt>
                <c:pt idx="572">
                  <c:v>-0.23968032836913999</c:v>
                </c:pt>
                <c:pt idx="573">
                  <c:v>-0.23612860679625999</c:v>
                </c:pt>
                <c:pt idx="574">
                  <c:v>-0.23827342033386001</c:v>
                </c:pt>
                <c:pt idx="575">
                  <c:v>-0.23805169105529</c:v>
                </c:pt>
                <c:pt idx="576">
                  <c:v>-0.23611811637878</c:v>
                </c:pt>
                <c:pt idx="577">
                  <c:v>-0.23588518142699999</c:v>
                </c:pt>
                <c:pt idx="578">
                  <c:v>-0.23082474708556999</c:v>
                </c:pt>
                <c:pt idx="579">
                  <c:v>-0.22985295295715</c:v>
                </c:pt>
                <c:pt idx="580">
                  <c:v>-0.22904423713684</c:v>
                </c:pt>
                <c:pt idx="581">
                  <c:v>-0.22999195098875999</c:v>
                </c:pt>
                <c:pt idx="582">
                  <c:v>-0.23175386428833</c:v>
                </c:pt>
                <c:pt idx="583">
                  <c:v>-0.23127440452574999</c:v>
                </c:pt>
                <c:pt idx="584">
                  <c:v>-0.22714237213134</c:v>
                </c:pt>
                <c:pt idx="585">
                  <c:v>-0.22475341796875001</c:v>
                </c:pt>
                <c:pt idx="586">
                  <c:v>-0.22582868576049001</c:v>
                </c:pt>
                <c:pt idx="587">
                  <c:v>-0.22766689300536999</c:v>
                </c:pt>
                <c:pt idx="588">
                  <c:v>-0.22634176254272001</c:v>
                </c:pt>
                <c:pt idx="589">
                  <c:v>-0.22641281127929</c:v>
                </c:pt>
                <c:pt idx="590">
                  <c:v>-0.22986034393310001</c:v>
                </c:pt>
                <c:pt idx="591">
                  <c:v>-0.22912768363951999</c:v>
                </c:pt>
                <c:pt idx="592">
                  <c:v>-0.22709993362426001</c:v>
                </c:pt>
                <c:pt idx="593">
                  <c:v>-0.22745851516723001</c:v>
                </c:pt>
                <c:pt idx="594">
                  <c:v>-0.22694210052489999</c:v>
                </c:pt>
                <c:pt idx="595">
                  <c:v>-0.22854880332946001</c:v>
                </c:pt>
                <c:pt idx="596">
                  <c:v>-0.22738174438476</c:v>
                </c:pt>
                <c:pt idx="597">
                  <c:v>-0.22774819374083999</c:v>
                </c:pt>
                <c:pt idx="598">
                  <c:v>-0.22707942962645999</c:v>
                </c:pt>
                <c:pt idx="599">
                  <c:v>-0.22666315078735</c:v>
                </c:pt>
                <c:pt idx="600">
                  <c:v>-0.22564891815185001</c:v>
                </c:pt>
                <c:pt idx="601">
                  <c:v>-0.22655204772949</c:v>
                </c:pt>
                <c:pt idx="602">
                  <c:v>-0.22779540061949999</c:v>
                </c:pt>
                <c:pt idx="603">
                  <c:v>-0.2282152557373</c:v>
                </c:pt>
                <c:pt idx="604">
                  <c:v>-0.22830108642578001</c:v>
                </c:pt>
                <c:pt idx="605">
                  <c:v>-0.23069290161132</c:v>
                </c:pt>
                <c:pt idx="606">
                  <c:v>-0.22876814842224</c:v>
                </c:pt>
                <c:pt idx="607">
                  <c:v>-0.22999052047728999</c:v>
                </c:pt>
                <c:pt idx="608">
                  <c:v>-0.2270093345642</c:v>
                </c:pt>
                <c:pt idx="609">
                  <c:v>-0.22661618232726999</c:v>
                </c:pt>
                <c:pt idx="610">
                  <c:v>-0.22619656562804999</c:v>
                </c:pt>
                <c:pt idx="611">
                  <c:v>-0.22651795387268001</c:v>
                </c:pt>
                <c:pt idx="612">
                  <c:v>-0.22495607376098001</c:v>
                </c:pt>
                <c:pt idx="613">
                  <c:v>-0.22413639068603</c:v>
                </c:pt>
                <c:pt idx="614">
                  <c:v>-0.22400144577025999</c:v>
                </c:pt>
                <c:pt idx="615">
                  <c:v>-0.22525147438049001</c:v>
                </c:pt>
                <c:pt idx="616">
                  <c:v>-0.22555808067321001</c:v>
                </c:pt>
                <c:pt idx="617">
                  <c:v>-0.22943929672241001</c:v>
                </c:pt>
                <c:pt idx="618">
                  <c:v>-0.22564701080322</c:v>
                </c:pt>
                <c:pt idx="619">
                  <c:v>-0.22452668190002001</c:v>
                </c:pt>
                <c:pt idx="620">
                  <c:v>-0.22940353393554</c:v>
                </c:pt>
                <c:pt idx="621">
                  <c:v>-0.22787336349487</c:v>
                </c:pt>
                <c:pt idx="622">
                  <c:v>-0.22514895439147001</c:v>
                </c:pt>
                <c:pt idx="623">
                  <c:v>-0.22934512138366001</c:v>
                </c:pt>
                <c:pt idx="624">
                  <c:v>-0.22518948554991999</c:v>
                </c:pt>
                <c:pt idx="625">
                  <c:v>-0.22850088119506001</c:v>
                </c:pt>
                <c:pt idx="626">
                  <c:v>-0.22680453300476</c:v>
                </c:pt>
                <c:pt idx="627">
                  <c:v>-0.22827748298645001</c:v>
                </c:pt>
                <c:pt idx="628">
                  <c:v>-0.22541431427000999</c:v>
                </c:pt>
                <c:pt idx="629">
                  <c:v>-0.22904185295105001</c:v>
                </c:pt>
                <c:pt idx="630">
                  <c:v>-0.2364726448059</c:v>
                </c:pt>
                <c:pt idx="631">
                  <c:v>-0.23141721725462999</c:v>
                </c:pt>
                <c:pt idx="632">
                  <c:v>-0.23250869750976</c:v>
                </c:pt>
                <c:pt idx="633">
                  <c:v>-0.22787574768065999</c:v>
                </c:pt>
                <c:pt idx="634">
                  <c:v>-0.22621158599853</c:v>
                </c:pt>
                <c:pt idx="635">
                  <c:v>-0.22942546844482001</c:v>
                </c:pt>
                <c:pt idx="636">
                  <c:v>-0.23099426269531001</c:v>
                </c:pt>
                <c:pt idx="637">
                  <c:v>-0.22608593940734001</c:v>
                </c:pt>
                <c:pt idx="638">
                  <c:v>-0.23044137001036999</c:v>
                </c:pt>
                <c:pt idx="639">
                  <c:v>-0.23083571434021</c:v>
                </c:pt>
                <c:pt idx="640">
                  <c:v>-0.22844604492187001</c:v>
                </c:pt>
                <c:pt idx="641">
                  <c:v>-0.22713355064391999</c:v>
                </c:pt>
                <c:pt idx="642">
                  <c:v>-0.22799424171447</c:v>
                </c:pt>
                <c:pt idx="643">
                  <c:v>-0.23036173820495001</c:v>
                </c:pt>
                <c:pt idx="644">
                  <c:v>-0.22913841247558001</c:v>
                </c:pt>
                <c:pt idx="645">
                  <c:v>-0.23290614128112</c:v>
                </c:pt>
                <c:pt idx="646">
                  <c:v>-0.22611764907835999</c:v>
                </c:pt>
                <c:pt idx="647">
                  <c:v>-0.22584465980529</c:v>
                </c:pt>
                <c:pt idx="648">
                  <c:v>-0.23016194343565999</c:v>
                </c:pt>
                <c:pt idx="649">
                  <c:v>-0.22668770790100001</c:v>
                </c:pt>
                <c:pt idx="650">
                  <c:v>-0.22973517417907</c:v>
                </c:pt>
                <c:pt idx="651">
                  <c:v>-0.23041299819946001</c:v>
                </c:pt>
                <c:pt idx="652">
                  <c:v>-0.23260764122009001</c:v>
                </c:pt>
                <c:pt idx="653">
                  <c:v>-0.23038128852844</c:v>
                </c:pt>
                <c:pt idx="654">
                  <c:v>-0.23244670867919001</c:v>
                </c:pt>
                <c:pt idx="655">
                  <c:v>-0.23426202774047</c:v>
                </c:pt>
                <c:pt idx="656">
                  <c:v>-0.23195795059204</c:v>
                </c:pt>
                <c:pt idx="657">
                  <c:v>-0.23458842277526001</c:v>
                </c:pt>
                <c:pt idx="658">
                  <c:v>-0.23290280342101999</c:v>
                </c:pt>
                <c:pt idx="659">
                  <c:v>-0.23541645050047999</c:v>
                </c:pt>
                <c:pt idx="660">
                  <c:v>-0.23185090065002001</c:v>
                </c:pt>
                <c:pt idx="661">
                  <c:v>-0.23393610954284</c:v>
                </c:pt>
                <c:pt idx="662">
                  <c:v>-0.23390845298766999</c:v>
                </c:pt>
                <c:pt idx="663">
                  <c:v>-0.23363689422607001</c:v>
                </c:pt>
                <c:pt idx="664">
                  <c:v>-0.23256591796875001</c:v>
                </c:pt>
                <c:pt idx="665">
                  <c:v>-0.23048690795898</c:v>
                </c:pt>
                <c:pt idx="666">
                  <c:v>-0.23129133224487</c:v>
                </c:pt>
                <c:pt idx="667">
                  <c:v>-0.22890142440795</c:v>
                </c:pt>
                <c:pt idx="668">
                  <c:v>-0.23026875495910001</c:v>
                </c:pt>
                <c:pt idx="669">
                  <c:v>-0.23012975692748999</c:v>
                </c:pt>
                <c:pt idx="670">
                  <c:v>-0.22953442573547</c:v>
                </c:pt>
                <c:pt idx="671">
                  <c:v>-0.23375848770141</c:v>
                </c:pt>
                <c:pt idx="672">
                  <c:v>-0.23638228416442</c:v>
                </c:pt>
                <c:pt idx="673">
                  <c:v>-0.23515824317931999</c:v>
                </c:pt>
                <c:pt idx="674">
                  <c:v>-0.23815826416015001</c:v>
                </c:pt>
                <c:pt idx="675">
                  <c:v>-0.2432458782196</c:v>
                </c:pt>
                <c:pt idx="676">
                  <c:v>-0.24295429229736001</c:v>
                </c:pt>
                <c:pt idx="677">
                  <c:v>-0.24560431480407</c:v>
                </c:pt>
                <c:pt idx="678">
                  <c:v>-0.24416498184204</c:v>
                </c:pt>
                <c:pt idx="679">
                  <c:v>-0.24238161087036</c:v>
                </c:pt>
                <c:pt idx="680">
                  <c:v>-0.23966530799864999</c:v>
                </c:pt>
                <c:pt idx="681">
                  <c:v>-0.23748592376708999</c:v>
                </c:pt>
                <c:pt idx="682">
                  <c:v>-0.23756865501402999</c:v>
                </c:pt>
                <c:pt idx="683">
                  <c:v>-0.23277882575987999</c:v>
                </c:pt>
                <c:pt idx="684">
                  <c:v>-0.23578170776367</c:v>
                </c:pt>
                <c:pt idx="685">
                  <c:v>-0.23704031944274001</c:v>
                </c:pt>
                <c:pt idx="686">
                  <c:v>-0.23881558418273</c:v>
                </c:pt>
                <c:pt idx="687">
                  <c:v>-0.24888519287109001</c:v>
                </c:pt>
                <c:pt idx="688">
                  <c:v>-0.25062088012695</c:v>
                </c:pt>
                <c:pt idx="689">
                  <c:v>-0.24290207862853999</c:v>
                </c:pt>
                <c:pt idx="690">
                  <c:v>-0.24237445831297999</c:v>
                </c:pt>
                <c:pt idx="691">
                  <c:v>-0.24191526412962999</c:v>
                </c:pt>
                <c:pt idx="692">
                  <c:v>-0.23879770278929999</c:v>
                </c:pt>
                <c:pt idx="693">
                  <c:v>-0.23693064689636001</c:v>
                </c:pt>
                <c:pt idx="694">
                  <c:v>-0.24267057418822999</c:v>
                </c:pt>
                <c:pt idx="695">
                  <c:v>-0.24651674270629001</c:v>
                </c:pt>
                <c:pt idx="696">
                  <c:v>-0.24319581031799001</c:v>
                </c:pt>
                <c:pt idx="697">
                  <c:v>-0.24374131202697</c:v>
                </c:pt>
                <c:pt idx="698">
                  <c:v>-0.24592236518859001</c:v>
                </c:pt>
                <c:pt idx="699">
                  <c:v>-0.24814657211303001</c:v>
                </c:pt>
                <c:pt idx="700">
                  <c:v>-0.24485758781433001</c:v>
                </c:pt>
                <c:pt idx="701">
                  <c:v>-0.24339846611022001</c:v>
                </c:pt>
                <c:pt idx="702">
                  <c:v>-0.24450234413145999</c:v>
                </c:pt>
                <c:pt idx="703">
                  <c:v>-0.24362997055053001</c:v>
                </c:pt>
                <c:pt idx="704">
                  <c:v>-0.24140600204467</c:v>
                </c:pt>
                <c:pt idx="705">
                  <c:v>-0.2385421180725</c:v>
                </c:pt>
                <c:pt idx="706">
                  <c:v>-0.23901347160339001</c:v>
                </c:pt>
                <c:pt idx="707">
                  <c:v>-0.24444631576538001</c:v>
                </c:pt>
                <c:pt idx="708">
                  <c:v>-0.24838594436645001</c:v>
                </c:pt>
                <c:pt idx="709">
                  <c:v>-0.24443248748779001</c:v>
                </c:pt>
                <c:pt idx="710">
                  <c:v>-0.24006537437438</c:v>
                </c:pt>
                <c:pt idx="711">
                  <c:v>-0.24009970664978</c:v>
                </c:pt>
                <c:pt idx="712">
                  <c:v>-0.24022916793822999</c:v>
                </c:pt>
                <c:pt idx="713">
                  <c:v>-0.23892573356628</c:v>
                </c:pt>
                <c:pt idx="714">
                  <c:v>-0.23666171073913</c:v>
                </c:pt>
                <c:pt idx="715">
                  <c:v>-0.23776129722594999</c:v>
                </c:pt>
                <c:pt idx="716">
                  <c:v>-0.23486474990844</c:v>
                </c:pt>
                <c:pt idx="717">
                  <c:v>-0.23226694107054999</c:v>
                </c:pt>
                <c:pt idx="718">
                  <c:v>-0.22967795372009001</c:v>
                </c:pt>
                <c:pt idx="719">
                  <c:v>-0.23074177742004001</c:v>
                </c:pt>
                <c:pt idx="720">
                  <c:v>-0.23400405883788999</c:v>
                </c:pt>
                <c:pt idx="721">
                  <c:v>-0.22938946723938</c:v>
                </c:pt>
                <c:pt idx="722">
                  <c:v>-0.22536853790283001</c:v>
                </c:pt>
                <c:pt idx="723">
                  <c:v>-0.22621754646301001</c:v>
                </c:pt>
                <c:pt idx="724">
                  <c:v>-0.22847656250000001</c:v>
                </c:pt>
                <c:pt idx="725">
                  <c:v>-0.22723559379576999</c:v>
                </c:pt>
                <c:pt idx="726">
                  <c:v>-0.22765759468078001</c:v>
                </c:pt>
                <c:pt idx="727">
                  <c:v>-0.22655705451965</c:v>
                </c:pt>
                <c:pt idx="728">
                  <c:v>-0.22851089477538999</c:v>
                </c:pt>
                <c:pt idx="729">
                  <c:v>-0.23165062904357001</c:v>
                </c:pt>
                <c:pt idx="730">
                  <c:v>-0.23471096992491999</c:v>
                </c:pt>
                <c:pt idx="731">
                  <c:v>-0.23253420829772001</c:v>
                </c:pt>
                <c:pt idx="732">
                  <c:v>-0.23210386276244999</c:v>
                </c:pt>
                <c:pt idx="733">
                  <c:v>-0.22650126457214001</c:v>
                </c:pt>
                <c:pt idx="734">
                  <c:v>-0.23043636322020999</c:v>
                </c:pt>
                <c:pt idx="735">
                  <c:v>-0.23141697883605</c:v>
                </c:pt>
                <c:pt idx="736">
                  <c:v>-0.23067287445067999</c:v>
                </c:pt>
                <c:pt idx="737">
                  <c:v>-0.23328999519348001</c:v>
                </c:pt>
                <c:pt idx="738">
                  <c:v>-0.23260382652282</c:v>
                </c:pt>
                <c:pt idx="739">
                  <c:v>-0.23321632385252999</c:v>
                </c:pt>
                <c:pt idx="740">
                  <c:v>-0.23819068908690999</c:v>
                </c:pt>
                <c:pt idx="741">
                  <c:v>-0.23873332977294001</c:v>
                </c:pt>
                <c:pt idx="742">
                  <c:v>-0.23269895553587999</c:v>
                </c:pt>
                <c:pt idx="743">
                  <c:v>-0.23175314903259001</c:v>
                </c:pt>
                <c:pt idx="744">
                  <c:v>-0.23016528129576999</c:v>
                </c:pt>
                <c:pt idx="745">
                  <c:v>-0.22882203102111001</c:v>
                </c:pt>
                <c:pt idx="746">
                  <c:v>-0.22866539001464001</c:v>
                </c:pt>
                <c:pt idx="747">
                  <c:v>-0.23092774391174001</c:v>
                </c:pt>
                <c:pt idx="748">
                  <c:v>-0.22952035903929999</c:v>
                </c:pt>
                <c:pt idx="749">
                  <c:v>-0.23368004798889</c:v>
                </c:pt>
                <c:pt idx="750">
                  <c:v>-0.23649314880371</c:v>
                </c:pt>
                <c:pt idx="751">
                  <c:v>-0.24794868469237999</c:v>
                </c:pt>
                <c:pt idx="752">
                  <c:v>-0.24875024795532</c:v>
                </c:pt>
                <c:pt idx="753">
                  <c:v>-0.24463442802429</c:v>
                </c:pt>
                <c:pt idx="754">
                  <c:v>-0.24211291313170999</c:v>
                </c:pt>
                <c:pt idx="755">
                  <c:v>-0.2314689540863</c:v>
                </c:pt>
                <c:pt idx="756">
                  <c:v>-0.23347596168518001</c:v>
                </c:pt>
                <c:pt idx="757">
                  <c:v>-0.23340467453002001</c:v>
                </c:pt>
                <c:pt idx="758">
                  <c:v>-0.23247651100158001</c:v>
                </c:pt>
                <c:pt idx="759">
                  <c:v>-0.23054293632507</c:v>
                </c:pt>
                <c:pt idx="760">
                  <c:v>-0.23233632087707001</c:v>
                </c:pt>
                <c:pt idx="761">
                  <c:v>-0.22968820571899001</c:v>
                </c:pt>
                <c:pt idx="762">
                  <c:v>-0.22864917755125999</c:v>
                </c:pt>
                <c:pt idx="763">
                  <c:v>-0.23173216819763001</c:v>
                </c:pt>
                <c:pt idx="764">
                  <c:v>-0.23387483596801001</c:v>
                </c:pt>
                <c:pt idx="765">
                  <c:v>-0.23153642654418</c:v>
                </c:pt>
                <c:pt idx="766">
                  <c:v>-0.22973946571350001</c:v>
                </c:pt>
                <c:pt idx="767">
                  <c:v>-0.22931102752685001</c:v>
                </c:pt>
                <c:pt idx="768">
                  <c:v>-0.23148802757263001</c:v>
                </c:pt>
                <c:pt idx="769">
                  <c:v>-0.22977856636047</c:v>
                </c:pt>
                <c:pt idx="770">
                  <c:v>-0.22885564804076999</c:v>
                </c:pt>
                <c:pt idx="771">
                  <c:v>-0.23161105155944001</c:v>
                </c:pt>
                <c:pt idx="772">
                  <c:v>-0.22867230415344</c:v>
                </c:pt>
                <c:pt idx="773">
                  <c:v>-0.22840146064757999</c:v>
                </c:pt>
                <c:pt idx="774">
                  <c:v>-0.23016671180725001</c:v>
                </c:pt>
                <c:pt idx="775">
                  <c:v>-0.23053149223326999</c:v>
                </c:pt>
                <c:pt idx="776">
                  <c:v>-0.22762230873107001</c:v>
                </c:pt>
                <c:pt idx="777">
                  <c:v>-0.22780088424681999</c:v>
                </c:pt>
                <c:pt idx="778">
                  <c:v>-0.22610167503355999</c:v>
                </c:pt>
                <c:pt idx="779">
                  <c:v>-0.23061923027038</c:v>
                </c:pt>
                <c:pt idx="780">
                  <c:v>-0.22805146217346001</c:v>
                </c:pt>
                <c:pt idx="781">
                  <c:v>-0.22409538269042001</c:v>
                </c:pt>
                <c:pt idx="782">
                  <c:v>-0.22766808509826</c:v>
                </c:pt>
                <c:pt idx="783">
                  <c:v>-0.22798828125000001</c:v>
                </c:pt>
                <c:pt idx="784">
                  <c:v>-0.22867707252502001</c:v>
                </c:pt>
                <c:pt idx="785">
                  <c:v>-0.22791317939757999</c:v>
                </c:pt>
                <c:pt idx="786">
                  <c:v>-0.22919014930725001</c:v>
                </c:pt>
                <c:pt idx="787">
                  <c:v>-0.23154024124145001</c:v>
                </c:pt>
                <c:pt idx="788">
                  <c:v>-0.23385790824889999</c:v>
                </c:pt>
                <c:pt idx="789">
                  <c:v>-0.23558310508728</c:v>
                </c:pt>
                <c:pt idx="790">
                  <c:v>-0.23642043113708</c:v>
                </c:pt>
                <c:pt idx="791">
                  <c:v>-0.23997501373291</c:v>
                </c:pt>
                <c:pt idx="792">
                  <c:v>-0.24364499092101999</c:v>
                </c:pt>
                <c:pt idx="793">
                  <c:v>-0.24344877243042001</c:v>
                </c:pt>
                <c:pt idx="794">
                  <c:v>-0.23962000846862</c:v>
                </c:pt>
                <c:pt idx="795">
                  <c:v>-0.23652032852172</c:v>
                </c:pt>
                <c:pt idx="796">
                  <c:v>-0.23356203079223001</c:v>
                </c:pt>
                <c:pt idx="797">
                  <c:v>-0.23098687171936</c:v>
                </c:pt>
                <c:pt idx="798">
                  <c:v>-0.23086813926696001</c:v>
                </c:pt>
                <c:pt idx="799">
                  <c:v>-0.23215917587279999</c:v>
                </c:pt>
                <c:pt idx="800">
                  <c:v>-0.24416545867919001</c:v>
                </c:pt>
                <c:pt idx="801">
                  <c:v>-0.24977187156677</c:v>
                </c:pt>
                <c:pt idx="802">
                  <c:v>-0.25105980873106998</c:v>
                </c:pt>
                <c:pt idx="803">
                  <c:v>-0.20169333457946001</c:v>
                </c:pt>
                <c:pt idx="804">
                  <c:v>-3.66864585876399E-2</c:v>
                </c:pt>
                <c:pt idx="805">
                  <c:v>-7.1254158020002097E-3</c:v>
                </c:pt>
                <c:pt idx="806">
                  <c:v>4.6797752380989298E-4</c:v>
                </c:pt>
                <c:pt idx="807">
                  <c:v>6.2863445281999804E-3</c:v>
                </c:pt>
                <c:pt idx="808">
                  <c:v>3.4226989746097801E-3</c:v>
                </c:pt>
                <c:pt idx="809">
                  <c:v>7.4307537078901502E-3</c:v>
                </c:pt>
                <c:pt idx="810">
                  <c:v>1.70441627503015E-3</c:v>
                </c:pt>
                <c:pt idx="811">
                  <c:v>-6.8724536895699E-3</c:v>
                </c:pt>
                <c:pt idx="812">
                  <c:v>-7.9112434387198505E-3</c:v>
                </c:pt>
                <c:pt idx="813">
                  <c:v>-9.7803115844019507E-4</c:v>
                </c:pt>
                <c:pt idx="814">
                  <c:v>-5.68942070007017E-3</c:v>
                </c:pt>
                <c:pt idx="815">
                  <c:v>-3.4659290313698802E-3</c:v>
                </c:pt>
                <c:pt idx="816">
                  <c:v>2.4306392669699601E-3</c:v>
                </c:pt>
                <c:pt idx="817">
                  <c:v>3.1764125824000899E-3</c:v>
                </c:pt>
                <c:pt idx="818">
                  <c:v>6.0066795349200701E-3</c:v>
                </c:pt>
                <c:pt idx="819">
                  <c:v>7.5063323974697803E-3</c:v>
                </c:pt>
                <c:pt idx="820">
                  <c:v>8.3787059784001805E-3</c:v>
                </c:pt>
                <c:pt idx="821">
                  <c:v>5.9978580474897604E-3</c:v>
                </c:pt>
                <c:pt idx="822">
                  <c:v>8.0139255523698997E-3</c:v>
                </c:pt>
                <c:pt idx="823">
                  <c:v>4.9728965759299202E-3</c:v>
                </c:pt>
                <c:pt idx="824">
                  <c:v>-1.81368827818984E-3</c:v>
                </c:pt>
                <c:pt idx="825">
                  <c:v>8.1368446350982304E-4</c:v>
                </c:pt>
                <c:pt idx="826">
                  <c:v>1.1694049835297999E-3</c:v>
                </c:pt>
                <c:pt idx="827">
                  <c:v>7.0016002655099996E-3</c:v>
                </c:pt>
                <c:pt idx="828">
                  <c:v>6.4050769806001098E-3</c:v>
                </c:pt>
                <c:pt idx="829">
                  <c:v>8.4025478363098892E-3</c:v>
                </c:pt>
                <c:pt idx="830">
                  <c:v>9.0064620971701502E-3</c:v>
                </c:pt>
                <c:pt idx="831">
                  <c:v>1.0794363021859901E-2</c:v>
                </c:pt>
                <c:pt idx="832">
                  <c:v>9.7636795043998196E-3</c:v>
                </c:pt>
                <c:pt idx="833">
                  <c:v>8.1441020965598004E-3</c:v>
                </c:pt>
                <c:pt idx="834">
                  <c:v>6.2880134582599103E-3</c:v>
                </c:pt>
                <c:pt idx="835">
                  <c:v>9.6222972869899302E-3</c:v>
                </c:pt>
                <c:pt idx="836">
                  <c:v>9.6032238006600306E-3</c:v>
                </c:pt>
                <c:pt idx="837">
                  <c:v>3.5125827789399501E-3</c:v>
                </c:pt>
                <c:pt idx="838">
                  <c:v>4.0130233764701399E-3</c:v>
                </c:pt>
                <c:pt idx="839">
                  <c:v>1.7008399963400801E-3</c:v>
                </c:pt>
                <c:pt idx="840">
                  <c:v>2.39131069183398E-2</c:v>
                </c:pt>
                <c:pt idx="841">
                  <c:v>3.4684143066409802E-2</c:v>
                </c:pt>
                <c:pt idx="842">
                  <c:v>3.4868917465209898E-2</c:v>
                </c:pt>
                <c:pt idx="843">
                  <c:v>3.81488418579101E-2</c:v>
                </c:pt>
                <c:pt idx="844">
                  <c:v>3.8425645828250102E-2</c:v>
                </c:pt>
                <c:pt idx="845">
                  <c:v>3.8058004379280003E-2</c:v>
                </c:pt>
                <c:pt idx="846">
                  <c:v>3.7537536621099897E-2</c:v>
                </c:pt>
                <c:pt idx="847">
                  <c:v>3.7663660049439801E-2</c:v>
                </c:pt>
                <c:pt idx="848">
                  <c:v>4.0664157867440001E-2</c:v>
                </c:pt>
                <c:pt idx="849">
                  <c:v>3.875680923462E-2</c:v>
                </c:pt>
                <c:pt idx="850">
                  <c:v>4.2845687866219798E-2</c:v>
                </c:pt>
                <c:pt idx="851">
                  <c:v>4.3424329757700199E-2</c:v>
                </c:pt>
                <c:pt idx="852">
                  <c:v>4.3582878112799997E-2</c:v>
                </c:pt>
                <c:pt idx="853">
                  <c:v>4.6263656616219798E-2</c:v>
                </c:pt>
                <c:pt idx="854">
                  <c:v>4.61392021179199E-2</c:v>
                </c:pt>
                <c:pt idx="855">
                  <c:v>4.6950063705450101E-2</c:v>
                </c:pt>
                <c:pt idx="856">
                  <c:v>4.5866928100589899E-2</c:v>
                </c:pt>
                <c:pt idx="857">
                  <c:v>4.5880517959599999E-2</c:v>
                </c:pt>
                <c:pt idx="858">
                  <c:v>4.8876962661749797E-2</c:v>
                </c:pt>
                <c:pt idx="859">
                  <c:v>4.467054367066E-2</c:v>
                </c:pt>
                <c:pt idx="860">
                  <c:v>4.1477165222170098E-2</c:v>
                </c:pt>
                <c:pt idx="861">
                  <c:v>4.1097602844240001E-2</c:v>
                </c:pt>
                <c:pt idx="862">
                  <c:v>3.8168392181400002E-2</c:v>
                </c:pt>
                <c:pt idx="863">
                  <c:v>3.6787948608400199E-2</c:v>
                </c:pt>
                <c:pt idx="864">
                  <c:v>3.8428030014039799E-2</c:v>
                </c:pt>
                <c:pt idx="865">
                  <c:v>3.8907489776620202E-2</c:v>
                </c:pt>
                <c:pt idx="866">
                  <c:v>3.7655792236329901E-2</c:v>
                </c:pt>
                <c:pt idx="867">
                  <c:v>4.2424402236939801E-2</c:v>
                </c:pt>
                <c:pt idx="868">
                  <c:v>4.3362102508549799E-2</c:v>
                </c:pt>
                <c:pt idx="869">
                  <c:v>4.3089828491219798E-2</c:v>
                </c:pt>
                <c:pt idx="870">
                  <c:v>4.1919431686409797E-2</c:v>
                </c:pt>
                <c:pt idx="871">
                  <c:v>4.5496187210090099E-2</c:v>
                </c:pt>
                <c:pt idx="872">
                  <c:v>4.588719367981E-2</c:v>
                </c:pt>
                <c:pt idx="873">
                  <c:v>4.6135149002080003E-2</c:v>
                </c:pt>
                <c:pt idx="874">
                  <c:v>3.9315662384039801E-2</c:v>
                </c:pt>
                <c:pt idx="875">
                  <c:v>3.3047637939459702E-2</c:v>
                </c:pt>
                <c:pt idx="876">
                  <c:v>3.1694850921640101E-2</c:v>
                </c:pt>
                <c:pt idx="877">
                  <c:v>3.1472406387329899E-2</c:v>
                </c:pt>
                <c:pt idx="878">
                  <c:v>3.1233749389650199E-2</c:v>
                </c:pt>
                <c:pt idx="879">
                  <c:v>3.8046321868900002E-2</c:v>
                </c:pt>
                <c:pt idx="880">
                  <c:v>3.928919792176E-2</c:v>
                </c:pt>
                <c:pt idx="881">
                  <c:v>3.99729824066202E-2</c:v>
                </c:pt>
                <c:pt idx="882">
                  <c:v>4.3435773849489899E-2</c:v>
                </c:pt>
                <c:pt idx="883">
                  <c:v>4.4651470184330098E-2</c:v>
                </c:pt>
                <c:pt idx="884">
                  <c:v>4.3800792694099699E-2</c:v>
                </c:pt>
                <c:pt idx="885">
                  <c:v>4.3361148834229798E-2</c:v>
                </c:pt>
                <c:pt idx="886">
                  <c:v>4.4659576416020003E-2</c:v>
                </c:pt>
                <c:pt idx="887">
                  <c:v>4.6226940155030101E-2</c:v>
                </c:pt>
                <c:pt idx="888">
                  <c:v>4.33814144134601E-2</c:v>
                </c:pt>
                <c:pt idx="889">
                  <c:v>4.3966732025150002E-2</c:v>
                </c:pt>
                <c:pt idx="890">
                  <c:v>4.6607456207279803E-2</c:v>
                </c:pt>
                <c:pt idx="891">
                  <c:v>4.3851575851450199E-2</c:v>
                </c:pt>
                <c:pt idx="892">
                  <c:v>4.6544036865240099E-2</c:v>
                </c:pt>
                <c:pt idx="893">
                  <c:v>4.7987899780280098E-2</c:v>
                </c:pt>
                <c:pt idx="894">
                  <c:v>4.6101770401009802E-2</c:v>
                </c:pt>
                <c:pt idx="895">
                  <c:v>4.5269212722780103E-2</c:v>
                </c:pt>
                <c:pt idx="896">
                  <c:v>4.4931850433349997E-2</c:v>
                </c:pt>
                <c:pt idx="897">
                  <c:v>4.6166858673100102E-2</c:v>
                </c:pt>
                <c:pt idx="898">
                  <c:v>4.6766004562380101E-2</c:v>
                </c:pt>
                <c:pt idx="899">
                  <c:v>4.6445808410649797E-2</c:v>
                </c:pt>
                <c:pt idx="900">
                  <c:v>4.3824157714849897E-2</c:v>
                </c:pt>
                <c:pt idx="901">
                  <c:v>4.1783294677740099E-2</c:v>
                </c:pt>
                <c:pt idx="902">
                  <c:v>4.25998783111598E-2</c:v>
                </c:pt>
                <c:pt idx="903">
                  <c:v>4.0673694610600102E-2</c:v>
                </c:pt>
                <c:pt idx="904">
                  <c:v>3.2537899017340201E-2</c:v>
                </c:pt>
                <c:pt idx="905">
                  <c:v>3.06865787506201E-2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447960"/>
        <c:axId val="187450312"/>
      </c:scatterChart>
      <c:scatterChart>
        <c:scatterStyle val="smoothMarker"/>
        <c:varyColors val="0"/>
        <c:ser>
          <c:idx val="2"/>
          <c:order val="2"/>
          <c:tx>
            <c:v>RF Cogging dTMean (ns)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Sheet1!$A$135:$A$1040</c:f>
              <c:numCache>
                <c:formatCode>[$-F400]h:mm:ss\ AM/PM</c:formatCode>
                <c:ptCount val="906"/>
                <c:pt idx="0">
                  <c:v>42205.814394340297</c:v>
                </c:pt>
                <c:pt idx="1">
                  <c:v>42205.814408252307</c:v>
                </c:pt>
                <c:pt idx="2">
                  <c:v>42205.814421770832</c:v>
                </c:pt>
                <c:pt idx="3">
                  <c:v>42205.81443559027</c:v>
                </c:pt>
                <c:pt idx="4">
                  <c:v>42205.814449722217</c:v>
                </c:pt>
                <c:pt idx="5">
                  <c:v>42205.814463275463</c:v>
                </c:pt>
                <c:pt idx="6">
                  <c:v>42205.81447701389</c:v>
                </c:pt>
                <c:pt idx="7">
                  <c:v>42205.814490810182</c:v>
                </c:pt>
                <c:pt idx="8">
                  <c:v>42205.814504733797</c:v>
                </c:pt>
                <c:pt idx="9">
                  <c:v>42205.814519166663</c:v>
                </c:pt>
                <c:pt idx="10">
                  <c:v>42205.814532812503</c:v>
                </c:pt>
                <c:pt idx="11">
                  <c:v>42205.814546712958</c:v>
                </c:pt>
                <c:pt idx="12">
                  <c:v>42205.814560266197</c:v>
                </c:pt>
                <c:pt idx="13">
                  <c:v>42205.8145740162</c:v>
                </c:pt>
                <c:pt idx="14">
                  <c:v>42205.814588460649</c:v>
                </c:pt>
                <c:pt idx="15">
                  <c:v>42205.81460203704</c:v>
                </c:pt>
                <c:pt idx="16">
                  <c:v>42205.814615914351</c:v>
                </c:pt>
                <c:pt idx="17">
                  <c:v>42205.814630092602</c:v>
                </c:pt>
                <c:pt idx="18">
                  <c:v>42205.814643958329</c:v>
                </c:pt>
                <c:pt idx="19">
                  <c:v>42205.814657743053</c:v>
                </c:pt>
                <c:pt idx="20">
                  <c:v>42205.81467118056</c:v>
                </c:pt>
                <c:pt idx="21">
                  <c:v>42205.814685046302</c:v>
                </c:pt>
                <c:pt idx="22">
                  <c:v>42205.814698645831</c:v>
                </c:pt>
                <c:pt idx="23">
                  <c:v>42205.814712534717</c:v>
                </c:pt>
                <c:pt idx="24">
                  <c:v>42205.814726307872</c:v>
                </c:pt>
                <c:pt idx="25">
                  <c:v>42205.814739976842</c:v>
                </c:pt>
                <c:pt idx="26">
                  <c:v>42205.814753865743</c:v>
                </c:pt>
                <c:pt idx="27">
                  <c:v>42205.814767361109</c:v>
                </c:pt>
                <c:pt idx="28">
                  <c:v>42205.81478123842</c:v>
                </c:pt>
                <c:pt idx="29">
                  <c:v>42205.814798275453</c:v>
                </c:pt>
                <c:pt idx="30">
                  <c:v>42205.814812176002</c:v>
                </c:pt>
                <c:pt idx="31">
                  <c:v>42205.814826111113</c:v>
                </c:pt>
                <c:pt idx="32">
                  <c:v>42205.814840312501</c:v>
                </c:pt>
                <c:pt idx="33">
                  <c:v>42205.814854294003</c:v>
                </c:pt>
                <c:pt idx="34">
                  <c:v>42205.8148681366</c:v>
                </c:pt>
                <c:pt idx="35">
                  <c:v>42205.814881851853</c:v>
                </c:pt>
                <c:pt idx="36">
                  <c:v>42205.814895694442</c:v>
                </c:pt>
                <c:pt idx="37">
                  <c:v>42205.814909745372</c:v>
                </c:pt>
                <c:pt idx="38">
                  <c:v>42205.81492359953</c:v>
                </c:pt>
                <c:pt idx="39">
                  <c:v>42205.814937499999</c:v>
                </c:pt>
                <c:pt idx="40">
                  <c:v>42205.814951076398</c:v>
                </c:pt>
                <c:pt idx="41">
                  <c:v>42205.814964988422</c:v>
                </c:pt>
                <c:pt idx="42">
                  <c:v>42205.814978993061</c:v>
                </c:pt>
                <c:pt idx="43">
                  <c:v>42205.814992881948</c:v>
                </c:pt>
                <c:pt idx="44">
                  <c:v>42205.815006817131</c:v>
                </c:pt>
                <c:pt idx="45">
                  <c:v>42205.815020775473</c:v>
                </c:pt>
                <c:pt idx="46">
                  <c:v>42205.815034583327</c:v>
                </c:pt>
                <c:pt idx="47">
                  <c:v>42205.815048032397</c:v>
                </c:pt>
                <c:pt idx="48">
                  <c:v>42205.815061932874</c:v>
                </c:pt>
                <c:pt idx="49">
                  <c:v>42205.8150760301</c:v>
                </c:pt>
                <c:pt idx="50">
                  <c:v>42205.81508984953</c:v>
                </c:pt>
                <c:pt idx="51">
                  <c:v>42205.815103912028</c:v>
                </c:pt>
                <c:pt idx="52">
                  <c:v>42205.815117731479</c:v>
                </c:pt>
                <c:pt idx="53">
                  <c:v>42205.815131793977</c:v>
                </c:pt>
                <c:pt idx="54">
                  <c:v>42205.815145659719</c:v>
                </c:pt>
                <c:pt idx="55">
                  <c:v>42205.815159409722</c:v>
                </c:pt>
                <c:pt idx="56">
                  <c:v>42205.815173252318</c:v>
                </c:pt>
                <c:pt idx="57">
                  <c:v>42205.815187731467</c:v>
                </c:pt>
                <c:pt idx="58">
                  <c:v>42205.815201840269</c:v>
                </c:pt>
                <c:pt idx="59">
                  <c:v>42205.815215740731</c:v>
                </c:pt>
                <c:pt idx="60">
                  <c:v>42205.815229189808</c:v>
                </c:pt>
                <c:pt idx="61">
                  <c:v>42205.815243333331</c:v>
                </c:pt>
                <c:pt idx="62">
                  <c:v>42205.815257222232</c:v>
                </c:pt>
                <c:pt idx="63">
                  <c:v>42205.815271041669</c:v>
                </c:pt>
                <c:pt idx="64">
                  <c:v>42205.815284930548</c:v>
                </c:pt>
                <c:pt idx="65">
                  <c:v>42205.815298426001</c:v>
                </c:pt>
                <c:pt idx="66">
                  <c:v>42205.815312280101</c:v>
                </c:pt>
                <c:pt idx="67">
                  <c:v>42205.815326122683</c:v>
                </c:pt>
                <c:pt idx="68">
                  <c:v>42205.81533996528</c:v>
                </c:pt>
                <c:pt idx="69">
                  <c:v>42205.815353831022</c:v>
                </c:pt>
                <c:pt idx="70">
                  <c:v>42205.815367511583</c:v>
                </c:pt>
                <c:pt idx="71">
                  <c:v>42205.815381319437</c:v>
                </c:pt>
                <c:pt idx="72">
                  <c:v>42205.815394826379</c:v>
                </c:pt>
                <c:pt idx="73">
                  <c:v>42205.815408622693</c:v>
                </c:pt>
                <c:pt idx="74">
                  <c:v>42205.815424976849</c:v>
                </c:pt>
                <c:pt idx="75">
                  <c:v>42205.815438865728</c:v>
                </c:pt>
                <c:pt idx="76">
                  <c:v>42205.815452766197</c:v>
                </c:pt>
                <c:pt idx="77">
                  <c:v>42205.815466759253</c:v>
                </c:pt>
                <c:pt idx="78">
                  <c:v>42205.815480509184</c:v>
                </c:pt>
                <c:pt idx="79">
                  <c:v>42205.81549434027</c:v>
                </c:pt>
                <c:pt idx="80">
                  <c:v>42205.815508090272</c:v>
                </c:pt>
                <c:pt idx="81">
                  <c:v>42205.815521967597</c:v>
                </c:pt>
                <c:pt idx="82">
                  <c:v>42205.815535810179</c:v>
                </c:pt>
                <c:pt idx="83">
                  <c:v>42205.815549583327</c:v>
                </c:pt>
                <c:pt idx="84">
                  <c:v>42205.815563657408</c:v>
                </c:pt>
                <c:pt idx="85">
                  <c:v>42205.815577222231</c:v>
                </c:pt>
                <c:pt idx="86">
                  <c:v>42205.815591030099</c:v>
                </c:pt>
                <c:pt idx="87">
                  <c:v>42205.815605034717</c:v>
                </c:pt>
                <c:pt idx="88">
                  <c:v>42205.815618819448</c:v>
                </c:pt>
                <c:pt idx="89">
                  <c:v>42205.815632662037</c:v>
                </c:pt>
                <c:pt idx="90">
                  <c:v>42205.815646493051</c:v>
                </c:pt>
                <c:pt idx="91">
                  <c:v>42205.81566028935</c:v>
                </c:pt>
                <c:pt idx="92">
                  <c:v>42205.815674270831</c:v>
                </c:pt>
                <c:pt idx="93">
                  <c:v>42205.815688136572</c:v>
                </c:pt>
                <c:pt idx="94">
                  <c:v>42205.815701956017</c:v>
                </c:pt>
                <c:pt idx="95">
                  <c:v>42205.815715821758</c:v>
                </c:pt>
                <c:pt idx="96">
                  <c:v>42205.8157296875</c:v>
                </c:pt>
                <c:pt idx="97">
                  <c:v>42205.815743564817</c:v>
                </c:pt>
                <c:pt idx="98">
                  <c:v>42205.815757337958</c:v>
                </c:pt>
                <c:pt idx="99">
                  <c:v>42205.815771226851</c:v>
                </c:pt>
                <c:pt idx="100">
                  <c:v>42205.815784860977</c:v>
                </c:pt>
                <c:pt idx="101">
                  <c:v>42205.815798738418</c:v>
                </c:pt>
                <c:pt idx="102">
                  <c:v>42205.81581305556</c:v>
                </c:pt>
                <c:pt idx="103">
                  <c:v>42205.81582697916</c:v>
                </c:pt>
                <c:pt idx="104">
                  <c:v>42205.815841006937</c:v>
                </c:pt>
                <c:pt idx="105">
                  <c:v>42205.815854895831</c:v>
                </c:pt>
                <c:pt idx="106">
                  <c:v>42205.815868923608</c:v>
                </c:pt>
                <c:pt idx="107">
                  <c:v>42205.815882905103</c:v>
                </c:pt>
                <c:pt idx="108">
                  <c:v>42205.815896597218</c:v>
                </c:pt>
                <c:pt idx="109">
                  <c:v>42205.815910405101</c:v>
                </c:pt>
                <c:pt idx="110">
                  <c:v>42205.815924305549</c:v>
                </c:pt>
                <c:pt idx="111">
                  <c:v>42205.815938136599</c:v>
                </c:pt>
                <c:pt idx="112">
                  <c:v>42205.815952245372</c:v>
                </c:pt>
                <c:pt idx="113">
                  <c:v>42205.815966145827</c:v>
                </c:pt>
                <c:pt idx="114">
                  <c:v>42205.815980115724</c:v>
                </c:pt>
                <c:pt idx="115">
                  <c:v>42205.815993738419</c:v>
                </c:pt>
                <c:pt idx="116">
                  <c:v>42205.816007557871</c:v>
                </c:pt>
                <c:pt idx="117">
                  <c:v>42205.81602145834</c:v>
                </c:pt>
                <c:pt idx="118">
                  <c:v>42205.816035428303</c:v>
                </c:pt>
                <c:pt idx="119">
                  <c:v>42205.816049386602</c:v>
                </c:pt>
                <c:pt idx="120">
                  <c:v>42205.816062916667</c:v>
                </c:pt>
                <c:pt idx="121">
                  <c:v>42205.816076655101</c:v>
                </c:pt>
                <c:pt idx="122">
                  <c:v>42205.816090578701</c:v>
                </c:pt>
                <c:pt idx="123">
                  <c:v>42205.816104340272</c:v>
                </c:pt>
                <c:pt idx="124">
                  <c:v>42205.816118206101</c:v>
                </c:pt>
                <c:pt idx="125">
                  <c:v>42205.816132025459</c:v>
                </c:pt>
                <c:pt idx="126">
                  <c:v>42205.81614594908</c:v>
                </c:pt>
                <c:pt idx="127">
                  <c:v>42205.816159780101</c:v>
                </c:pt>
                <c:pt idx="128">
                  <c:v>42205.816173692132</c:v>
                </c:pt>
                <c:pt idx="129">
                  <c:v>42205.816187604163</c:v>
                </c:pt>
                <c:pt idx="130">
                  <c:v>42205.816201446803</c:v>
                </c:pt>
                <c:pt idx="131">
                  <c:v>42205.816215254701</c:v>
                </c:pt>
                <c:pt idx="132">
                  <c:v>42205.816231574099</c:v>
                </c:pt>
                <c:pt idx="133">
                  <c:v>42205.816245601847</c:v>
                </c:pt>
                <c:pt idx="134">
                  <c:v>42205.816259432897</c:v>
                </c:pt>
                <c:pt idx="135">
                  <c:v>42205.816273229197</c:v>
                </c:pt>
                <c:pt idx="136">
                  <c:v>42205.816287083333</c:v>
                </c:pt>
                <c:pt idx="137">
                  <c:v>42205.816301145831</c:v>
                </c:pt>
                <c:pt idx="138">
                  <c:v>42205.816315138902</c:v>
                </c:pt>
                <c:pt idx="139">
                  <c:v>42205.816329131943</c:v>
                </c:pt>
                <c:pt idx="140">
                  <c:v>42205.816343032398</c:v>
                </c:pt>
                <c:pt idx="141">
                  <c:v>42205.816356932861</c:v>
                </c:pt>
                <c:pt idx="142">
                  <c:v>42205.816370671288</c:v>
                </c:pt>
                <c:pt idx="143">
                  <c:v>42205.816384409722</c:v>
                </c:pt>
                <c:pt idx="144">
                  <c:v>42205.81639832176</c:v>
                </c:pt>
                <c:pt idx="145">
                  <c:v>42205.816412199099</c:v>
                </c:pt>
                <c:pt idx="146">
                  <c:v>42205.816426030098</c:v>
                </c:pt>
                <c:pt idx="147">
                  <c:v>42205.816439861112</c:v>
                </c:pt>
                <c:pt idx="148">
                  <c:v>42205.816453738422</c:v>
                </c:pt>
                <c:pt idx="149">
                  <c:v>42205.816467581019</c:v>
                </c:pt>
                <c:pt idx="150">
                  <c:v>42205.816481747694</c:v>
                </c:pt>
                <c:pt idx="151">
                  <c:v>42205.816495624997</c:v>
                </c:pt>
                <c:pt idx="152">
                  <c:v>42205.816509502307</c:v>
                </c:pt>
                <c:pt idx="153">
                  <c:v>42205.8165233912</c:v>
                </c:pt>
                <c:pt idx="154">
                  <c:v>42205.816537280101</c:v>
                </c:pt>
                <c:pt idx="155">
                  <c:v>42205.816551388903</c:v>
                </c:pt>
                <c:pt idx="156">
                  <c:v>42205.816565266199</c:v>
                </c:pt>
                <c:pt idx="157">
                  <c:v>42205.816579051003</c:v>
                </c:pt>
                <c:pt idx="158">
                  <c:v>42205.816593067131</c:v>
                </c:pt>
                <c:pt idx="159">
                  <c:v>42205.816607083332</c:v>
                </c:pt>
                <c:pt idx="160">
                  <c:v>42205.81662109954</c:v>
                </c:pt>
                <c:pt idx="161">
                  <c:v>42205.81663502314</c:v>
                </c:pt>
                <c:pt idx="162">
                  <c:v>42205.816649108798</c:v>
                </c:pt>
                <c:pt idx="163">
                  <c:v>42205.81666300926</c:v>
                </c:pt>
                <c:pt idx="164">
                  <c:v>42205.816676921298</c:v>
                </c:pt>
                <c:pt idx="165">
                  <c:v>42205.816691053238</c:v>
                </c:pt>
                <c:pt idx="166">
                  <c:v>42205.816705092599</c:v>
                </c:pt>
                <c:pt idx="167">
                  <c:v>42205.816719039351</c:v>
                </c:pt>
                <c:pt idx="168">
                  <c:v>42205.816732847219</c:v>
                </c:pt>
                <c:pt idx="169">
                  <c:v>42205.816747025463</c:v>
                </c:pt>
                <c:pt idx="170">
                  <c:v>42205.816761111113</c:v>
                </c:pt>
                <c:pt idx="171">
                  <c:v>42205.816775057872</c:v>
                </c:pt>
                <c:pt idx="172">
                  <c:v>42205.816789062497</c:v>
                </c:pt>
                <c:pt idx="173">
                  <c:v>42205.816803009249</c:v>
                </c:pt>
                <c:pt idx="174">
                  <c:v>42205.816817094899</c:v>
                </c:pt>
                <c:pt idx="175">
                  <c:v>42205.816831064811</c:v>
                </c:pt>
                <c:pt idx="176">
                  <c:v>42205.816844895831</c:v>
                </c:pt>
                <c:pt idx="177">
                  <c:v>42205.816858784732</c:v>
                </c:pt>
                <c:pt idx="178">
                  <c:v>42205.816872592601</c:v>
                </c:pt>
                <c:pt idx="179">
                  <c:v>42205.816886412031</c:v>
                </c:pt>
                <c:pt idx="180">
                  <c:v>42205.816900451398</c:v>
                </c:pt>
                <c:pt idx="181">
                  <c:v>42205.816914363422</c:v>
                </c:pt>
                <c:pt idx="182">
                  <c:v>42205.816928171298</c:v>
                </c:pt>
                <c:pt idx="183">
                  <c:v>42205.81694203704</c:v>
                </c:pt>
                <c:pt idx="184">
                  <c:v>42205.816955879622</c:v>
                </c:pt>
                <c:pt idx="185">
                  <c:v>42205.816974560177</c:v>
                </c:pt>
                <c:pt idx="186">
                  <c:v>42205.81698836806</c:v>
                </c:pt>
                <c:pt idx="187">
                  <c:v>42205.817002268508</c:v>
                </c:pt>
                <c:pt idx="188">
                  <c:v>42205.817022962961</c:v>
                </c:pt>
                <c:pt idx="189">
                  <c:v>42205.817036805551</c:v>
                </c:pt>
                <c:pt idx="190">
                  <c:v>42205.817050775462</c:v>
                </c:pt>
                <c:pt idx="191">
                  <c:v>42205.817064583323</c:v>
                </c:pt>
                <c:pt idx="192">
                  <c:v>42205.817078425942</c:v>
                </c:pt>
                <c:pt idx="193">
                  <c:v>42205.817092326382</c:v>
                </c:pt>
                <c:pt idx="194">
                  <c:v>42205.81710641204</c:v>
                </c:pt>
                <c:pt idx="195">
                  <c:v>42205.817120243053</c:v>
                </c:pt>
                <c:pt idx="196">
                  <c:v>42205.817134108802</c:v>
                </c:pt>
                <c:pt idx="197">
                  <c:v>42205.81714796296</c:v>
                </c:pt>
                <c:pt idx="198">
                  <c:v>42205.817161793981</c:v>
                </c:pt>
                <c:pt idx="199">
                  <c:v>42205.817175729157</c:v>
                </c:pt>
                <c:pt idx="200">
                  <c:v>42205.817189641202</c:v>
                </c:pt>
                <c:pt idx="201">
                  <c:v>42205.817203541657</c:v>
                </c:pt>
                <c:pt idx="202">
                  <c:v>42205.8172173727</c:v>
                </c:pt>
                <c:pt idx="203">
                  <c:v>42205.817231342597</c:v>
                </c:pt>
                <c:pt idx="204">
                  <c:v>42205.817245231483</c:v>
                </c:pt>
                <c:pt idx="205">
                  <c:v>42205.817259097232</c:v>
                </c:pt>
                <c:pt idx="206">
                  <c:v>42205.81727299768</c:v>
                </c:pt>
                <c:pt idx="207">
                  <c:v>42205.817286747682</c:v>
                </c:pt>
                <c:pt idx="208">
                  <c:v>42205.817300578703</c:v>
                </c:pt>
                <c:pt idx="209">
                  <c:v>42205.817314409731</c:v>
                </c:pt>
                <c:pt idx="210">
                  <c:v>42205.817328333331</c:v>
                </c:pt>
                <c:pt idx="211">
                  <c:v>42205.817347592601</c:v>
                </c:pt>
                <c:pt idx="212">
                  <c:v>42205.817361550929</c:v>
                </c:pt>
                <c:pt idx="213">
                  <c:v>42205.817375393512</c:v>
                </c:pt>
                <c:pt idx="214">
                  <c:v>42205.817389212963</c:v>
                </c:pt>
                <c:pt idx="215">
                  <c:v>42205.81740310185</c:v>
                </c:pt>
                <c:pt idx="216">
                  <c:v>42205.81741693287</c:v>
                </c:pt>
                <c:pt idx="217">
                  <c:v>42205.817430625</c:v>
                </c:pt>
                <c:pt idx="218">
                  <c:v>42205.817444722219</c:v>
                </c:pt>
                <c:pt idx="219">
                  <c:v>42205.817458761572</c:v>
                </c:pt>
                <c:pt idx="220">
                  <c:v>42205.817472743052</c:v>
                </c:pt>
                <c:pt idx="221">
                  <c:v>42205.817486516193</c:v>
                </c:pt>
                <c:pt idx="222">
                  <c:v>42205.817500324098</c:v>
                </c:pt>
                <c:pt idx="223">
                  <c:v>42205.81751435186</c:v>
                </c:pt>
                <c:pt idx="224">
                  <c:v>42205.817528368061</c:v>
                </c:pt>
                <c:pt idx="225">
                  <c:v>42205.817542268509</c:v>
                </c:pt>
                <c:pt idx="226">
                  <c:v>42205.817556111113</c:v>
                </c:pt>
                <c:pt idx="227">
                  <c:v>42205.817570150459</c:v>
                </c:pt>
                <c:pt idx="228">
                  <c:v>42205.817584074081</c:v>
                </c:pt>
                <c:pt idx="229">
                  <c:v>42205.817597893511</c:v>
                </c:pt>
                <c:pt idx="230">
                  <c:v>42205.817611805549</c:v>
                </c:pt>
                <c:pt idx="231">
                  <c:v>42205.817625856471</c:v>
                </c:pt>
                <c:pt idx="232">
                  <c:v>42205.817640092602</c:v>
                </c:pt>
                <c:pt idx="233">
                  <c:v>42205.817654085651</c:v>
                </c:pt>
                <c:pt idx="234">
                  <c:v>42205.817670474542</c:v>
                </c:pt>
                <c:pt idx="235">
                  <c:v>42205.817684837974</c:v>
                </c:pt>
                <c:pt idx="236">
                  <c:v>42205.8176987037</c:v>
                </c:pt>
                <c:pt idx="237">
                  <c:v>42205.817712835647</c:v>
                </c:pt>
                <c:pt idx="238">
                  <c:v>42205.817726574067</c:v>
                </c:pt>
                <c:pt idx="239">
                  <c:v>42205.817740381943</c:v>
                </c:pt>
                <c:pt idx="240">
                  <c:v>42205.817754224532</c:v>
                </c:pt>
                <c:pt idx="241">
                  <c:v>42205.81776824074</c:v>
                </c:pt>
                <c:pt idx="242">
                  <c:v>42205.817782164348</c:v>
                </c:pt>
                <c:pt idx="243">
                  <c:v>42205.81779572917</c:v>
                </c:pt>
                <c:pt idx="244">
                  <c:v>42205.817809594897</c:v>
                </c:pt>
                <c:pt idx="245">
                  <c:v>42205.817823495381</c:v>
                </c:pt>
                <c:pt idx="246">
                  <c:v>42205.817837361101</c:v>
                </c:pt>
                <c:pt idx="247">
                  <c:v>42205.817851134248</c:v>
                </c:pt>
                <c:pt idx="248">
                  <c:v>42205.817864803234</c:v>
                </c:pt>
                <c:pt idx="249">
                  <c:v>42205.81787864583</c:v>
                </c:pt>
                <c:pt idx="250">
                  <c:v>42205.817892256942</c:v>
                </c:pt>
                <c:pt idx="251">
                  <c:v>42205.817905937503</c:v>
                </c:pt>
                <c:pt idx="252">
                  <c:v>42205.817920011577</c:v>
                </c:pt>
                <c:pt idx="253">
                  <c:v>42205.817933796301</c:v>
                </c:pt>
                <c:pt idx="254">
                  <c:v>42205.817947673597</c:v>
                </c:pt>
                <c:pt idx="255">
                  <c:v>42205.817961273147</c:v>
                </c:pt>
                <c:pt idx="256">
                  <c:v>42205.817975138882</c:v>
                </c:pt>
                <c:pt idx="257">
                  <c:v>42205.81798905092</c:v>
                </c:pt>
                <c:pt idx="258">
                  <c:v>42205.818002731481</c:v>
                </c:pt>
                <c:pt idx="259">
                  <c:v>42205.8180165741</c:v>
                </c:pt>
                <c:pt idx="260">
                  <c:v>42205.818030115741</c:v>
                </c:pt>
                <c:pt idx="261">
                  <c:v>42205.818043993051</c:v>
                </c:pt>
                <c:pt idx="262">
                  <c:v>42205.818057905082</c:v>
                </c:pt>
                <c:pt idx="263">
                  <c:v>42205.818071759262</c:v>
                </c:pt>
                <c:pt idx="264">
                  <c:v>42205.818089953696</c:v>
                </c:pt>
                <c:pt idx="265">
                  <c:v>42205.818103761572</c:v>
                </c:pt>
                <c:pt idx="266">
                  <c:v>42205.818117766197</c:v>
                </c:pt>
                <c:pt idx="267">
                  <c:v>42205.818131643522</c:v>
                </c:pt>
                <c:pt idx="268">
                  <c:v>42205.818145335637</c:v>
                </c:pt>
                <c:pt idx="269">
                  <c:v>42205.818159224596</c:v>
                </c:pt>
                <c:pt idx="270">
                  <c:v>42205.818173182881</c:v>
                </c:pt>
                <c:pt idx="271">
                  <c:v>42205.81818707176</c:v>
                </c:pt>
                <c:pt idx="272">
                  <c:v>42205.818200925933</c:v>
                </c:pt>
                <c:pt idx="273">
                  <c:v>42205.818214513878</c:v>
                </c:pt>
                <c:pt idx="274">
                  <c:v>42205.818228171302</c:v>
                </c:pt>
                <c:pt idx="275">
                  <c:v>42205.818241655099</c:v>
                </c:pt>
                <c:pt idx="276">
                  <c:v>42205.818255462997</c:v>
                </c:pt>
                <c:pt idx="277">
                  <c:v>42205.818269548603</c:v>
                </c:pt>
                <c:pt idx="278">
                  <c:v>42205.818283055552</c:v>
                </c:pt>
                <c:pt idx="279">
                  <c:v>42205.81829708333</c:v>
                </c:pt>
                <c:pt idx="280">
                  <c:v>42205.818310821749</c:v>
                </c:pt>
                <c:pt idx="281">
                  <c:v>42205.818324675922</c:v>
                </c:pt>
                <c:pt idx="282">
                  <c:v>42205.818338506942</c:v>
                </c:pt>
                <c:pt idx="283">
                  <c:v>42205.818352094902</c:v>
                </c:pt>
                <c:pt idx="284">
                  <c:v>42205.81836592593</c:v>
                </c:pt>
                <c:pt idx="285">
                  <c:v>42205.818379687502</c:v>
                </c:pt>
                <c:pt idx="286">
                  <c:v>42205.818393553243</c:v>
                </c:pt>
                <c:pt idx="287">
                  <c:v>42205.818407349601</c:v>
                </c:pt>
                <c:pt idx="288">
                  <c:v>42205.818421145828</c:v>
                </c:pt>
                <c:pt idx="289">
                  <c:v>42205.818435173613</c:v>
                </c:pt>
                <c:pt idx="290">
                  <c:v>42205.81844909722</c:v>
                </c:pt>
                <c:pt idx="291">
                  <c:v>42205.8184630787</c:v>
                </c:pt>
                <c:pt idx="292">
                  <c:v>42205.818477141198</c:v>
                </c:pt>
                <c:pt idx="293">
                  <c:v>42205.818491064812</c:v>
                </c:pt>
                <c:pt idx="294">
                  <c:v>42205.818505011572</c:v>
                </c:pt>
                <c:pt idx="295">
                  <c:v>42205.818518877299</c:v>
                </c:pt>
                <c:pt idx="296">
                  <c:v>42205.818532777797</c:v>
                </c:pt>
                <c:pt idx="297">
                  <c:v>42205.8185466551</c:v>
                </c:pt>
                <c:pt idx="298">
                  <c:v>42205.818560636581</c:v>
                </c:pt>
                <c:pt idx="299">
                  <c:v>42205.818574606499</c:v>
                </c:pt>
                <c:pt idx="300">
                  <c:v>42205.81858875</c:v>
                </c:pt>
                <c:pt idx="301">
                  <c:v>42205.818602511572</c:v>
                </c:pt>
                <c:pt idx="302">
                  <c:v>42205.818616550932</c:v>
                </c:pt>
                <c:pt idx="303">
                  <c:v>42205.818630405098</c:v>
                </c:pt>
                <c:pt idx="304">
                  <c:v>42205.818644259249</c:v>
                </c:pt>
                <c:pt idx="305">
                  <c:v>42205.818658136603</c:v>
                </c:pt>
                <c:pt idx="306">
                  <c:v>42205.818672118061</c:v>
                </c:pt>
                <c:pt idx="307">
                  <c:v>42205.818686180552</c:v>
                </c:pt>
                <c:pt idx="308">
                  <c:v>42205.818699907402</c:v>
                </c:pt>
                <c:pt idx="309">
                  <c:v>42205.818713715278</c:v>
                </c:pt>
                <c:pt idx="310">
                  <c:v>42205.81872743056</c:v>
                </c:pt>
                <c:pt idx="311">
                  <c:v>42205.818741365743</c:v>
                </c:pt>
                <c:pt idx="312">
                  <c:v>42205.818755266198</c:v>
                </c:pt>
                <c:pt idx="313">
                  <c:v>42205.818769131947</c:v>
                </c:pt>
                <c:pt idx="314">
                  <c:v>42205.818782997689</c:v>
                </c:pt>
                <c:pt idx="315">
                  <c:v>42205.818797129621</c:v>
                </c:pt>
                <c:pt idx="316">
                  <c:v>42205.818810937497</c:v>
                </c:pt>
                <c:pt idx="317">
                  <c:v>42205.818824780101</c:v>
                </c:pt>
                <c:pt idx="318">
                  <c:v>42205.818838368097</c:v>
                </c:pt>
                <c:pt idx="319">
                  <c:v>42205.818852199103</c:v>
                </c:pt>
                <c:pt idx="320">
                  <c:v>42205.8188658449</c:v>
                </c:pt>
                <c:pt idx="321">
                  <c:v>42205.818879699102</c:v>
                </c:pt>
                <c:pt idx="322">
                  <c:v>42205.818893715281</c:v>
                </c:pt>
                <c:pt idx="323">
                  <c:v>42205.818907303241</c:v>
                </c:pt>
                <c:pt idx="324">
                  <c:v>42205.818921064812</c:v>
                </c:pt>
                <c:pt idx="325">
                  <c:v>42205.818934745381</c:v>
                </c:pt>
                <c:pt idx="326">
                  <c:v>42205.818948599532</c:v>
                </c:pt>
                <c:pt idx="327">
                  <c:v>42205.818962685182</c:v>
                </c:pt>
                <c:pt idx="328">
                  <c:v>42205.818976527771</c:v>
                </c:pt>
                <c:pt idx="329">
                  <c:v>42205.818990381937</c:v>
                </c:pt>
                <c:pt idx="330">
                  <c:v>42205.819003807868</c:v>
                </c:pt>
                <c:pt idx="331">
                  <c:v>42205.819017650458</c:v>
                </c:pt>
                <c:pt idx="332">
                  <c:v>42205.819031412029</c:v>
                </c:pt>
                <c:pt idx="333">
                  <c:v>42205.819045069453</c:v>
                </c:pt>
                <c:pt idx="334">
                  <c:v>42205.819058912028</c:v>
                </c:pt>
                <c:pt idx="335">
                  <c:v>42205.819072314807</c:v>
                </c:pt>
                <c:pt idx="336">
                  <c:v>42205.819086145828</c:v>
                </c:pt>
                <c:pt idx="337">
                  <c:v>42205.819100092602</c:v>
                </c:pt>
                <c:pt idx="338">
                  <c:v>42205.819113784717</c:v>
                </c:pt>
                <c:pt idx="339">
                  <c:v>42205.819127685187</c:v>
                </c:pt>
                <c:pt idx="340">
                  <c:v>42205.819141354157</c:v>
                </c:pt>
                <c:pt idx="341">
                  <c:v>42205.819155208323</c:v>
                </c:pt>
                <c:pt idx="342">
                  <c:v>42205.819169224531</c:v>
                </c:pt>
                <c:pt idx="343">
                  <c:v>42205.819183125001</c:v>
                </c:pt>
                <c:pt idx="344">
                  <c:v>42205.819197025463</c:v>
                </c:pt>
                <c:pt idx="345">
                  <c:v>42205.819210787027</c:v>
                </c:pt>
                <c:pt idx="346">
                  <c:v>42205.819224629631</c:v>
                </c:pt>
                <c:pt idx="347">
                  <c:v>42205.81923862268</c:v>
                </c:pt>
                <c:pt idx="348">
                  <c:v>42205.819252685178</c:v>
                </c:pt>
                <c:pt idx="349">
                  <c:v>42205.819266631937</c:v>
                </c:pt>
                <c:pt idx="350">
                  <c:v>42205.819280289354</c:v>
                </c:pt>
                <c:pt idx="351">
                  <c:v>42205.819294097222</c:v>
                </c:pt>
                <c:pt idx="352">
                  <c:v>42205.819307881953</c:v>
                </c:pt>
                <c:pt idx="353">
                  <c:v>42205.819321979157</c:v>
                </c:pt>
                <c:pt idx="354">
                  <c:v>42205.819336134249</c:v>
                </c:pt>
                <c:pt idx="355">
                  <c:v>42205.819349756937</c:v>
                </c:pt>
                <c:pt idx="356">
                  <c:v>42205.819363634248</c:v>
                </c:pt>
                <c:pt idx="357">
                  <c:v>42205.819377395841</c:v>
                </c:pt>
                <c:pt idx="358">
                  <c:v>42205.819391319441</c:v>
                </c:pt>
                <c:pt idx="359">
                  <c:v>42205.819405034723</c:v>
                </c:pt>
                <c:pt idx="360">
                  <c:v>42205.81941851852</c:v>
                </c:pt>
                <c:pt idx="361">
                  <c:v>42205.81943225694</c:v>
                </c:pt>
                <c:pt idx="362">
                  <c:v>42205.819446307869</c:v>
                </c:pt>
                <c:pt idx="363">
                  <c:v>42205.81946013889</c:v>
                </c:pt>
                <c:pt idx="364">
                  <c:v>42205.819473946751</c:v>
                </c:pt>
                <c:pt idx="365">
                  <c:v>42205.81948755787</c:v>
                </c:pt>
                <c:pt idx="366">
                  <c:v>42205.819501585647</c:v>
                </c:pt>
                <c:pt idx="367">
                  <c:v>42205.819515601848</c:v>
                </c:pt>
                <c:pt idx="368">
                  <c:v>42205.819529490742</c:v>
                </c:pt>
                <c:pt idx="369">
                  <c:v>42205.8195433449</c:v>
                </c:pt>
                <c:pt idx="370">
                  <c:v>42205.819557164352</c:v>
                </c:pt>
                <c:pt idx="371">
                  <c:v>42205.819571053238</c:v>
                </c:pt>
                <c:pt idx="372">
                  <c:v>42205.819585034718</c:v>
                </c:pt>
                <c:pt idx="373">
                  <c:v>42205.8195989468</c:v>
                </c:pt>
                <c:pt idx="374">
                  <c:v>42205.819612789353</c:v>
                </c:pt>
                <c:pt idx="375">
                  <c:v>42205.819626296303</c:v>
                </c:pt>
                <c:pt idx="376">
                  <c:v>42205.819640162037</c:v>
                </c:pt>
                <c:pt idx="377">
                  <c:v>42205.819654293999</c:v>
                </c:pt>
                <c:pt idx="378">
                  <c:v>42205.819668113429</c:v>
                </c:pt>
                <c:pt idx="379">
                  <c:v>42205.819681932873</c:v>
                </c:pt>
                <c:pt idx="380">
                  <c:v>42205.819695601851</c:v>
                </c:pt>
                <c:pt idx="381">
                  <c:v>42205.819709537027</c:v>
                </c:pt>
                <c:pt idx="382">
                  <c:v>42205.819723263878</c:v>
                </c:pt>
                <c:pt idx="383">
                  <c:v>42205.81973726851</c:v>
                </c:pt>
                <c:pt idx="384">
                  <c:v>42205.81975253472</c:v>
                </c:pt>
                <c:pt idx="385">
                  <c:v>42205.819766250002</c:v>
                </c:pt>
                <c:pt idx="386">
                  <c:v>42205.819780509177</c:v>
                </c:pt>
                <c:pt idx="387">
                  <c:v>42205.819794560193</c:v>
                </c:pt>
                <c:pt idx="388">
                  <c:v>42205.819808506938</c:v>
                </c:pt>
                <c:pt idx="389">
                  <c:v>42205.819822476842</c:v>
                </c:pt>
                <c:pt idx="390">
                  <c:v>42205.819836157403</c:v>
                </c:pt>
                <c:pt idx="391">
                  <c:v>42205.819849988431</c:v>
                </c:pt>
                <c:pt idx="392">
                  <c:v>42205.819864004632</c:v>
                </c:pt>
                <c:pt idx="393">
                  <c:v>42205.81987796296</c:v>
                </c:pt>
                <c:pt idx="394">
                  <c:v>42205.819891886582</c:v>
                </c:pt>
                <c:pt idx="395">
                  <c:v>42205.819905335651</c:v>
                </c:pt>
                <c:pt idx="396">
                  <c:v>42205.819919189809</c:v>
                </c:pt>
                <c:pt idx="397">
                  <c:v>42205.819933252307</c:v>
                </c:pt>
                <c:pt idx="398">
                  <c:v>42205.819947245371</c:v>
                </c:pt>
                <c:pt idx="399">
                  <c:v>42205.81996108796</c:v>
                </c:pt>
                <c:pt idx="400">
                  <c:v>42205.819974513877</c:v>
                </c:pt>
                <c:pt idx="401">
                  <c:v>42205.819988344898</c:v>
                </c:pt>
                <c:pt idx="402">
                  <c:v>42205.820002650456</c:v>
                </c:pt>
                <c:pt idx="403">
                  <c:v>42205.82001653935</c:v>
                </c:pt>
                <c:pt idx="404">
                  <c:v>42205.820030543982</c:v>
                </c:pt>
                <c:pt idx="405">
                  <c:v>42205.820044178239</c:v>
                </c:pt>
                <c:pt idx="406">
                  <c:v>42205.820058124998</c:v>
                </c:pt>
                <c:pt idx="407">
                  <c:v>42205.820072280098</c:v>
                </c:pt>
                <c:pt idx="408">
                  <c:v>42205.820086145832</c:v>
                </c:pt>
                <c:pt idx="409">
                  <c:v>42205.820100069453</c:v>
                </c:pt>
                <c:pt idx="410">
                  <c:v>42205.82011369212</c:v>
                </c:pt>
                <c:pt idx="411">
                  <c:v>42205.820127662017</c:v>
                </c:pt>
                <c:pt idx="412">
                  <c:v>42205.820141516167</c:v>
                </c:pt>
                <c:pt idx="413">
                  <c:v>42205.820155497677</c:v>
                </c:pt>
                <c:pt idx="414">
                  <c:v>42205.820169456019</c:v>
                </c:pt>
                <c:pt idx="415">
                  <c:v>42205.820183321754</c:v>
                </c:pt>
                <c:pt idx="416">
                  <c:v>42205.820197141213</c:v>
                </c:pt>
                <c:pt idx="417">
                  <c:v>42205.820211122678</c:v>
                </c:pt>
                <c:pt idx="418">
                  <c:v>42205.820224965268</c:v>
                </c:pt>
                <c:pt idx="419">
                  <c:v>42205.820238773151</c:v>
                </c:pt>
                <c:pt idx="420">
                  <c:v>42205.820252395832</c:v>
                </c:pt>
                <c:pt idx="421">
                  <c:v>42205.82026630787</c:v>
                </c:pt>
                <c:pt idx="422">
                  <c:v>42205.820280069427</c:v>
                </c:pt>
                <c:pt idx="423">
                  <c:v>42205.820294050922</c:v>
                </c:pt>
                <c:pt idx="424">
                  <c:v>42205.820307928239</c:v>
                </c:pt>
                <c:pt idx="425">
                  <c:v>42205.820321527783</c:v>
                </c:pt>
                <c:pt idx="426">
                  <c:v>42205.820335358803</c:v>
                </c:pt>
                <c:pt idx="427">
                  <c:v>42205.820349398142</c:v>
                </c:pt>
                <c:pt idx="428">
                  <c:v>42205.820363252307</c:v>
                </c:pt>
                <c:pt idx="429">
                  <c:v>42205.820377129632</c:v>
                </c:pt>
                <c:pt idx="430">
                  <c:v>42205.820390983798</c:v>
                </c:pt>
                <c:pt idx="431">
                  <c:v>42205.820404907397</c:v>
                </c:pt>
                <c:pt idx="432">
                  <c:v>42205.820418831019</c:v>
                </c:pt>
                <c:pt idx="433">
                  <c:v>42205.820432731467</c:v>
                </c:pt>
                <c:pt idx="434">
                  <c:v>42205.820446863167</c:v>
                </c:pt>
                <c:pt idx="435">
                  <c:v>42205.820460671173</c:v>
                </c:pt>
                <c:pt idx="436">
                  <c:v>42205.820474583183</c:v>
                </c:pt>
                <c:pt idx="437">
                  <c:v>42205.820488541583</c:v>
                </c:pt>
                <c:pt idx="438">
                  <c:v>42205.82050248843</c:v>
                </c:pt>
                <c:pt idx="439">
                  <c:v>42205.82051641203</c:v>
                </c:pt>
                <c:pt idx="440">
                  <c:v>42205.820530405101</c:v>
                </c:pt>
                <c:pt idx="441">
                  <c:v>42205.820544270828</c:v>
                </c:pt>
                <c:pt idx="442">
                  <c:v>42205.820558101848</c:v>
                </c:pt>
                <c:pt idx="443">
                  <c:v>42205.820572094897</c:v>
                </c:pt>
                <c:pt idx="444">
                  <c:v>42205.820585937501</c:v>
                </c:pt>
                <c:pt idx="445">
                  <c:v>42205.820599814811</c:v>
                </c:pt>
                <c:pt idx="446">
                  <c:v>42205.820613703712</c:v>
                </c:pt>
                <c:pt idx="447">
                  <c:v>42205.820627604167</c:v>
                </c:pt>
                <c:pt idx="448">
                  <c:v>42205.820641527767</c:v>
                </c:pt>
                <c:pt idx="449">
                  <c:v>42205.820655405099</c:v>
                </c:pt>
                <c:pt idx="450">
                  <c:v>42205.820669317131</c:v>
                </c:pt>
                <c:pt idx="451">
                  <c:v>42205.820683206017</c:v>
                </c:pt>
                <c:pt idx="452">
                  <c:v>42205.820697303243</c:v>
                </c:pt>
                <c:pt idx="453">
                  <c:v>42205.820711145832</c:v>
                </c:pt>
                <c:pt idx="454">
                  <c:v>42205.82072502315</c:v>
                </c:pt>
                <c:pt idx="455">
                  <c:v>42205.820738819442</c:v>
                </c:pt>
                <c:pt idx="456">
                  <c:v>42205.820752615567</c:v>
                </c:pt>
                <c:pt idx="457">
                  <c:v>42205.820766562189</c:v>
                </c:pt>
                <c:pt idx="458">
                  <c:v>42205.820780520567</c:v>
                </c:pt>
                <c:pt idx="459">
                  <c:v>42205.820794432868</c:v>
                </c:pt>
                <c:pt idx="460">
                  <c:v>42205.820808263888</c:v>
                </c:pt>
                <c:pt idx="461">
                  <c:v>42205.8208222338</c:v>
                </c:pt>
                <c:pt idx="462">
                  <c:v>42205.8208361574</c:v>
                </c:pt>
                <c:pt idx="463">
                  <c:v>42205.820850057869</c:v>
                </c:pt>
                <c:pt idx="464">
                  <c:v>42205.82086417824</c:v>
                </c:pt>
                <c:pt idx="465">
                  <c:v>42205.820878101847</c:v>
                </c:pt>
                <c:pt idx="466">
                  <c:v>42205.820892094896</c:v>
                </c:pt>
                <c:pt idx="467">
                  <c:v>42205.820906064822</c:v>
                </c:pt>
                <c:pt idx="468">
                  <c:v>42205.820920081023</c:v>
                </c:pt>
                <c:pt idx="469">
                  <c:v>42205.820934374999</c:v>
                </c:pt>
                <c:pt idx="470">
                  <c:v>42205.820948564797</c:v>
                </c:pt>
                <c:pt idx="471">
                  <c:v>42205.820962858787</c:v>
                </c:pt>
                <c:pt idx="472">
                  <c:v>42205.820976805553</c:v>
                </c:pt>
                <c:pt idx="473">
                  <c:v>42205.820990914362</c:v>
                </c:pt>
                <c:pt idx="474">
                  <c:v>42205.821004988429</c:v>
                </c:pt>
                <c:pt idx="475">
                  <c:v>42205.821019687501</c:v>
                </c:pt>
                <c:pt idx="476">
                  <c:v>42205.821033703673</c:v>
                </c:pt>
                <c:pt idx="477">
                  <c:v>42205.821047905083</c:v>
                </c:pt>
                <c:pt idx="478">
                  <c:v>42205.821061620372</c:v>
                </c:pt>
                <c:pt idx="479">
                  <c:v>42205.821075833323</c:v>
                </c:pt>
                <c:pt idx="480">
                  <c:v>42205.821089780067</c:v>
                </c:pt>
                <c:pt idx="481">
                  <c:v>42205.821103807873</c:v>
                </c:pt>
                <c:pt idx="482">
                  <c:v>42205.821118182866</c:v>
                </c:pt>
                <c:pt idx="483">
                  <c:v>42205.821132326389</c:v>
                </c:pt>
                <c:pt idx="484">
                  <c:v>42205.821146192131</c:v>
                </c:pt>
                <c:pt idx="485">
                  <c:v>42205.821160983432</c:v>
                </c:pt>
                <c:pt idx="486">
                  <c:v>42205.821175729157</c:v>
                </c:pt>
                <c:pt idx="487">
                  <c:v>42205.82118971031</c:v>
                </c:pt>
                <c:pt idx="488">
                  <c:v>42205.821203877313</c:v>
                </c:pt>
                <c:pt idx="489">
                  <c:v>42205.821217951387</c:v>
                </c:pt>
                <c:pt idx="490">
                  <c:v>42205.821232314818</c:v>
                </c:pt>
                <c:pt idx="491">
                  <c:v>42205.821246296298</c:v>
                </c:pt>
                <c:pt idx="492">
                  <c:v>42205.821260358804</c:v>
                </c:pt>
                <c:pt idx="493">
                  <c:v>42205.82127414352</c:v>
                </c:pt>
                <c:pt idx="494">
                  <c:v>42205.821287800929</c:v>
                </c:pt>
                <c:pt idx="495">
                  <c:v>42205.821301620374</c:v>
                </c:pt>
                <c:pt idx="496">
                  <c:v>42205.8213153588</c:v>
                </c:pt>
                <c:pt idx="497">
                  <c:v>42205.821329178238</c:v>
                </c:pt>
                <c:pt idx="498">
                  <c:v>42205.821343206022</c:v>
                </c:pt>
                <c:pt idx="499">
                  <c:v>42205.821357233799</c:v>
                </c:pt>
                <c:pt idx="500">
                  <c:v>42205.821371030077</c:v>
                </c:pt>
                <c:pt idx="501">
                  <c:v>42205.821384559968</c:v>
                </c:pt>
                <c:pt idx="502">
                  <c:v>42205.821398437503</c:v>
                </c:pt>
                <c:pt idx="503">
                  <c:v>42205.821411909717</c:v>
                </c:pt>
                <c:pt idx="504">
                  <c:v>42205.821425949071</c:v>
                </c:pt>
                <c:pt idx="505">
                  <c:v>42205.821440705673</c:v>
                </c:pt>
                <c:pt idx="506">
                  <c:v>42205.821454525452</c:v>
                </c:pt>
                <c:pt idx="507">
                  <c:v>42205.821468344897</c:v>
                </c:pt>
                <c:pt idx="508">
                  <c:v>42205.821482175917</c:v>
                </c:pt>
                <c:pt idx="509">
                  <c:v>42205.821495624987</c:v>
                </c:pt>
                <c:pt idx="510">
                  <c:v>42205.821510416667</c:v>
                </c:pt>
                <c:pt idx="511">
                  <c:v>42205.821523969913</c:v>
                </c:pt>
                <c:pt idx="512">
                  <c:v>42205.82153789352</c:v>
                </c:pt>
                <c:pt idx="513">
                  <c:v>42205.821551388879</c:v>
                </c:pt>
                <c:pt idx="514">
                  <c:v>42205.821565520833</c:v>
                </c:pt>
                <c:pt idx="515">
                  <c:v>42205.821580289346</c:v>
                </c:pt>
                <c:pt idx="516">
                  <c:v>42205.821594155103</c:v>
                </c:pt>
                <c:pt idx="517">
                  <c:v>42205.821616909721</c:v>
                </c:pt>
                <c:pt idx="518">
                  <c:v>42205.821630879633</c:v>
                </c:pt>
                <c:pt idx="519">
                  <c:v>42205.821644988428</c:v>
                </c:pt>
                <c:pt idx="520">
                  <c:v>42205.821659039349</c:v>
                </c:pt>
                <c:pt idx="521">
                  <c:v>42205.821673425919</c:v>
                </c:pt>
                <c:pt idx="522">
                  <c:v>42205.821687627184</c:v>
                </c:pt>
                <c:pt idx="523">
                  <c:v>42205.821701643523</c:v>
                </c:pt>
                <c:pt idx="524">
                  <c:v>42205.821715532373</c:v>
                </c:pt>
                <c:pt idx="525">
                  <c:v>42205.821729548603</c:v>
                </c:pt>
                <c:pt idx="526">
                  <c:v>42205.821743483582</c:v>
                </c:pt>
                <c:pt idx="527">
                  <c:v>42205.821757766193</c:v>
                </c:pt>
                <c:pt idx="528">
                  <c:v>42205.821771724542</c:v>
                </c:pt>
                <c:pt idx="529">
                  <c:v>42205.821785902583</c:v>
                </c:pt>
                <c:pt idx="530">
                  <c:v>42205.821799699072</c:v>
                </c:pt>
                <c:pt idx="531">
                  <c:v>42205.821814791663</c:v>
                </c:pt>
                <c:pt idx="532">
                  <c:v>42205.821829629633</c:v>
                </c:pt>
                <c:pt idx="533">
                  <c:v>42205.821843518519</c:v>
                </c:pt>
                <c:pt idx="534">
                  <c:v>42205.821857546303</c:v>
                </c:pt>
                <c:pt idx="535">
                  <c:v>42205.821871412038</c:v>
                </c:pt>
                <c:pt idx="536">
                  <c:v>42205.821885243058</c:v>
                </c:pt>
                <c:pt idx="537">
                  <c:v>42205.821899537033</c:v>
                </c:pt>
                <c:pt idx="538">
                  <c:v>42205.821913900472</c:v>
                </c:pt>
                <c:pt idx="539">
                  <c:v>42205.821927835583</c:v>
                </c:pt>
                <c:pt idx="540">
                  <c:v>42205.821941597183</c:v>
                </c:pt>
                <c:pt idx="541">
                  <c:v>42205.821955624997</c:v>
                </c:pt>
                <c:pt idx="542">
                  <c:v>42205.82196976852</c:v>
                </c:pt>
                <c:pt idx="543">
                  <c:v>42205.821983714974</c:v>
                </c:pt>
                <c:pt idx="544">
                  <c:v>42205.822000023138</c:v>
                </c:pt>
                <c:pt idx="545">
                  <c:v>42205.822013518518</c:v>
                </c:pt>
                <c:pt idx="546">
                  <c:v>42205.822027534719</c:v>
                </c:pt>
                <c:pt idx="547">
                  <c:v>42205.822041307867</c:v>
                </c:pt>
                <c:pt idx="548">
                  <c:v>42205.822055115743</c:v>
                </c:pt>
                <c:pt idx="549">
                  <c:v>42205.82206903935</c:v>
                </c:pt>
                <c:pt idx="550">
                  <c:v>42205.822082858787</c:v>
                </c:pt>
                <c:pt idx="551">
                  <c:v>42205.822096585653</c:v>
                </c:pt>
                <c:pt idx="552">
                  <c:v>42205.822110428242</c:v>
                </c:pt>
                <c:pt idx="553">
                  <c:v>42205.822124351849</c:v>
                </c:pt>
                <c:pt idx="554">
                  <c:v>42205.822138194439</c:v>
                </c:pt>
                <c:pt idx="555">
                  <c:v>42205.822152048611</c:v>
                </c:pt>
                <c:pt idx="556">
                  <c:v>42205.822165740727</c:v>
                </c:pt>
                <c:pt idx="557">
                  <c:v>42205.822179733797</c:v>
                </c:pt>
                <c:pt idx="558">
                  <c:v>42205.822193437503</c:v>
                </c:pt>
                <c:pt idx="559">
                  <c:v>42205.822207418998</c:v>
                </c:pt>
                <c:pt idx="560">
                  <c:v>42205.822220868053</c:v>
                </c:pt>
                <c:pt idx="561">
                  <c:v>42205.822234733787</c:v>
                </c:pt>
                <c:pt idx="562">
                  <c:v>42205.82224858796</c:v>
                </c:pt>
                <c:pt idx="563">
                  <c:v>42205.822262546288</c:v>
                </c:pt>
                <c:pt idx="564">
                  <c:v>42205.822276493062</c:v>
                </c:pt>
                <c:pt idx="565">
                  <c:v>42205.822290127318</c:v>
                </c:pt>
                <c:pt idx="566">
                  <c:v>42205.822303877307</c:v>
                </c:pt>
                <c:pt idx="567">
                  <c:v>42205.822317962957</c:v>
                </c:pt>
                <c:pt idx="568">
                  <c:v>42205.82233166667</c:v>
                </c:pt>
                <c:pt idx="569">
                  <c:v>42205.822345590277</c:v>
                </c:pt>
                <c:pt idx="570">
                  <c:v>42205.822359212958</c:v>
                </c:pt>
                <c:pt idx="571">
                  <c:v>42205.822373020826</c:v>
                </c:pt>
                <c:pt idx="572">
                  <c:v>42205.822387002307</c:v>
                </c:pt>
                <c:pt idx="573">
                  <c:v>42205.822400821577</c:v>
                </c:pt>
                <c:pt idx="574">
                  <c:v>42205.822414710623</c:v>
                </c:pt>
                <c:pt idx="575">
                  <c:v>42205.822428217587</c:v>
                </c:pt>
                <c:pt idx="576">
                  <c:v>42205.822442407407</c:v>
                </c:pt>
                <c:pt idx="577">
                  <c:v>42205.822456435177</c:v>
                </c:pt>
                <c:pt idx="578">
                  <c:v>42205.822470335654</c:v>
                </c:pt>
                <c:pt idx="579">
                  <c:v>42205.822484201373</c:v>
                </c:pt>
                <c:pt idx="580">
                  <c:v>42205.822497743058</c:v>
                </c:pt>
                <c:pt idx="581">
                  <c:v>42205.822511620368</c:v>
                </c:pt>
                <c:pt idx="582">
                  <c:v>42205.8225303125</c:v>
                </c:pt>
                <c:pt idx="583">
                  <c:v>42205.822544039351</c:v>
                </c:pt>
                <c:pt idx="584">
                  <c:v>42205.822557962958</c:v>
                </c:pt>
                <c:pt idx="585">
                  <c:v>42205.822574444443</c:v>
                </c:pt>
                <c:pt idx="586">
                  <c:v>42205.822588263887</c:v>
                </c:pt>
                <c:pt idx="587">
                  <c:v>42205.822602141197</c:v>
                </c:pt>
                <c:pt idx="588">
                  <c:v>42205.822616689817</c:v>
                </c:pt>
                <c:pt idx="589">
                  <c:v>42205.822630509247</c:v>
                </c:pt>
                <c:pt idx="590">
                  <c:v>42205.822644432868</c:v>
                </c:pt>
                <c:pt idx="591">
                  <c:v>42205.82265809027</c:v>
                </c:pt>
                <c:pt idx="592">
                  <c:v>42205.822671932867</c:v>
                </c:pt>
                <c:pt idx="593">
                  <c:v>42205.822685462961</c:v>
                </c:pt>
                <c:pt idx="594">
                  <c:v>42205.822701782403</c:v>
                </c:pt>
                <c:pt idx="595">
                  <c:v>42205.822715648152</c:v>
                </c:pt>
                <c:pt idx="596">
                  <c:v>42205.822729502317</c:v>
                </c:pt>
                <c:pt idx="597">
                  <c:v>42205.822743530072</c:v>
                </c:pt>
                <c:pt idx="598">
                  <c:v>42205.822757581023</c:v>
                </c:pt>
                <c:pt idx="599">
                  <c:v>42205.822771527783</c:v>
                </c:pt>
                <c:pt idx="600">
                  <c:v>42205.822785474527</c:v>
                </c:pt>
                <c:pt idx="601">
                  <c:v>42205.822799085647</c:v>
                </c:pt>
                <c:pt idx="602">
                  <c:v>42205.822812939812</c:v>
                </c:pt>
                <c:pt idx="603">
                  <c:v>42205.822827060183</c:v>
                </c:pt>
                <c:pt idx="604">
                  <c:v>42205.822840937501</c:v>
                </c:pt>
                <c:pt idx="605">
                  <c:v>42205.822854895829</c:v>
                </c:pt>
                <c:pt idx="606">
                  <c:v>42205.82286847222</c:v>
                </c:pt>
                <c:pt idx="607">
                  <c:v>42205.822882361113</c:v>
                </c:pt>
                <c:pt idx="608">
                  <c:v>42205.822896562502</c:v>
                </c:pt>
                <c:pt idx="609">
                  <c:v>42205.822910439812</c:v>
                </c:pt>
                <c:pt idx="610">
                  <c:v>42205.822924108797</c:v>
                </c:pt>
                <c:pt idx="611">
                  <c:v>42205.822937488432</c:v>
                </c:pt>
                <c:pt idx="612">
                  <c:v>42205.822951203707</c:v>
                </c:pt>
                <c:pt idx="613">
                  <c:v>42205.822965162028</c:v>
                </c:pt>
                <c:pt idx="614">
                  <c:v>42205.822979201388</c:v>
                </c:pt>
                <c:pt idx="615">
                  <c:v>42205.822993287038</c:v>
                </c:pt>
                <c:pt idx="616">
                  <c:v>42205.823007002313</c:v>
                </c:pt>
                <c:pt idx="617">
                  <c:v>42205.823020868047</c:v>
                </c:pt>
                <c:pt idx="618">
                  <c:v>42205.823042465177</c:v>
                </c:pt>
                <c:pt idx="619">
                  <c:v>42205.823056145833</c:v>
                </c:pt>
                <c:pt idx="620">
                  <c:v>42205.823070069448</c:v>
                </c:pt>
                <c:pt idx="621">
                  <c:v>42205.823084097217</c:v>
                </c:pt>
                <c:pt idx="622">
                  <c:v>42205.823097916669</c:v>
                </c:pt>
                <c:pt idx="623">
                  <c:v>42205.823111782403</c:v>
                </c:pt>
                <c:pt idx="624">
                  <c:v>42205.823125659583</c:v>
                </c:pt>
                <c:pt idx="625">
                  <c:v>42205.823139560183</c:v>
                </c:pt>
                <c:pt idx="626">
                  <c:v>42205.823153564823</c:v>
                </c:pt>
                <c:pt idx="627">
                  <c:v>42205.823167534567</c:v>
                </c:pt>
                <c:pt idx="628">
                  <c:v>42205.823181435167</c:v>
                </c:pt>
                <c:pt idx="629">
                  <c:v>42205.823195358797</c:v>
                </c:pt>
                <c:pt idx="630">
                  <c:v>42205.823209224531</c:v>
                </c:pt>
                <c:pt idx="631">
                  <c:v>42205.823224872693</c:v>
                </c:pt>
                <c:pt idx="632">
                  <c:v>42205.823238657409</c:v>
                </c:pt>
                <c:pt idx="633">
                  <c:v>42205.823252719907</c:v>
                </c:pt>
                <c:pt idx="634">
                  <c:v>42205.823266631953</c:v>
                </c:pt>
                <c:pt idx="635">
                  <c:v>42205.823280451383</c:v>
                </c:pt>
                <c:pt idx="636">
                  <c:v>42205.823294444439</c:v>
                </c:pt>
                <c:pt idx="637">
                  <c:v>42205.823308009247</c:v>
                </c:pt>
                <c:pt idx="638">
                  <c:v>42205.823321898148</c:v>
                </c:pt>
                <c:pt idx="639">
                  <c:v>42205.8233358449</c:v>
                </c:pt>
                <c:pt idx="640">
                  <c:v>42205.823355775457</c:v>
                </c:pt>
                <c:pt idx="641">
                  <c:v>42205.823369456019</c:v>
                </c:pt>
                <c:pt idx="642">
                  <c:v>42205.823383402778</c:v>
                </c:pt>
                <c:pt idx="643">
                  <c:v>42205.823397372682</c:v>
                </c:pt>
                <c:pt idx="644">
                  <c:v>42205.823411238423</c:v>
                </c:pt>
                <c:pt idx="645">
                  <c:v>42205.823425138893</c:v>
                </c:pt>
                <c:pt idx="646">
                  <c:v>42205.823438993059</c:v>
                </c:pt>
                <c:pt idx="647">
                  <c:v>42205.823453252313</c:v>
                </c:pt>
                <c:pt idx="648">
                  <c:v>42205.82346709491</c:v>
                </c:pt>
                <c:pt idx="649">
                  <c:v>42205.823483506952</c:v>
                </c:pt>
                <c:pt idx="650">
                  <c:v>42205.82349732639</c:v>
                </c:pt>
                <c:pt idx="651">
                  <c:v>42205.823511238421</c:v>
                </c:pt>
                <c:pt idx="652">
                  <c:v>42205.823525428241</c:v>
                </c:pt>
                <c:pt idx="653">
                  <c:v>42205.823539305551</c:v>
                </c:pt>
                <c:pt idx="654">
                  <c:v>42205.823553506947</c:v>
                </c:pt>
                <c:pt idx="655">
                  <c:v>42205.823569976848</c:v>
                </c:pt>
                <c:pt idx="656">
                  <c:v>42205.823583773148</c:v>
                </c:pt>
                <c:pt idx="657">
                  <c:v>42205.82359792824</c:v>
                </c:pt>
                <c:pt idx="658">
                  <c:v>42205.82361234953</c:v>
                </c:pt>
                <c:pt idx="659">
                  <c:v>42205.823626469908</c:v>
                </c:pt>
                <c:pt idx="660">
                  <c:v>42205.823640347233</c:v>
                </c:pt>
                <c:pt idx="661">
                  <c:v>42205.823654375003</c:v>
                </c:pt>
                <c:pt idx="662">
                  <c:v>42205.823668287027</c:v>
                </c:pt>
                <c:pt idx="663">
                  <c:v>42205.823682534567</c:v>
                </c:pt>
                <c:pt idx="664">
                  <c:v>42205.823696446751</c:v>
                </c:pt>
                <c:pt idx="665">
                  <c:v>42205.823710324068</c:v>
                </c:pt>
                <c:pt idx="666">
                  <c:v>42205.823724247683</c:v>
                </c:pt>
                <c:pt idx="667">
                  <c:v>42205.823738206018</c:v>
                </c:pt>
                <c:pt idx="668">
                  <c:v>42205.823752291668</c:v>
                </c:pt>
                <c:pt idx="669">
                  <c:v>42205.823766226851</c:v>
                </c:pt>
                <c:pt idx="670">
                  <c:v>42205.823780150473</c:v>
                </c:pt>
                <c:pt idx="671">
                  <c:v>42205.82379372685</c:v>
                </c:pt>
                <c:pt idx="672">
                  <c:v>42205.823807615583</c:v>
                </c:pt>
                <c:pt idx="673">
                  <c:v>42205.823821689817</c:v>
                </c:pt>
                <c:pt idx="674">
                  <c:v>42205.823835543983</c:v>
                </c:pt>
                <c:pt idx="675">
                  <c:v>42205.823849594897</c:v>
                </c:pt>
                <c:pt idx="676">
                  <c:v>42205.823863113423</c:v>
                </c:pt>
                <c:pt idx="677">
                  <c:v>42205.823876956019</c:v>
                </c:pt>
                <c:pt idx="678">
                  <c:v>42205.823890717576</c:v>
                </c:pt>
                <c:pt idx="679">
                  <c:v>42205.823904652767</c:v>
                </c:pt>
                <c:pt idx="680">
                  <c:v>42205.823919282397</c:v>
                </c:pt>
                <c:pt idx="681">
                  <c:v>42205.823932893523</c:v>
                </c:pt>
                <c:pt idx="682">
                  <c:v>42205.823946875003</c:v>
                </c:pt>
                <c:pt idx="683">
                  <c:v>42205.823960752183</c:v>
                </c:pt>
                <c:pt idx="684">
                  <c:v>42205.82397474537</c:v>
                </c:pt>
                <c:pt idx="685">
                  <c:v>42205.823988935183</c:v>
                </c:pt>
                <c:pt idx="686">
                  <c:v>42205.824002719914</c:v>
                </c:pt>
                <c:pt idx="687">
                  <c:v>42205.824016631937</c:v>
                </c:pt>
                <c:pt idx="688">
                  <c:v>42205.824033124998</c:v>
                </c:pt>
                <c:pt idx="689">
                  <c:v>42205.824046712973</c:v>
                </c:pt>
                <c:pt idx="690">
                  <c:v>42205.824060648149</c:v>
                </c:pt>
                <c:pt idx="691">
                  <c:v>42205.824074270829</c:v>
                </c:pt>
                <c:pt idx="692">
                  <c:v>42205.824087928238</c:v>
                </c:pt>
                <c:pt idx="693">
                  <c:v>42205.824101574071</c:v>
                </c:pt>
                <c:pt idx="694">
                  <c:v>42205.824115300922</c:v>
                </c:pt>
                <c:pt idx="695">
                  <c:v>42205.824129224529</c:v>
                </c:pt>
                <c:pt idx="696">
                  <c:v>42205.824143055557</c:v>
                </c:pt>
                <c:pt idx="697">
                  <c:v>42205.824156840281</c:v>
                </c:pt>
                <c:pt idx="698">
                  <c:v>42205.824170798609</c:v>
                </c:pt>
                <c:pt idx="699">
                  <c:v>42205.824184571567</c:v>
                </c:pt>
                <c:pt idx="700">
                  <c:v>42205.824198506947</c:v>
                </c:pt>
                <c:pt idx="701">
                  <c:v>42205.824212245381</c:v>
                </c:pt>
                <c:pt idx="702">
                  <c:v>42205.824226249999</c:v>
                </c:pt>
                <c:pt idx="703">
                  <c:v>42205.824240173613</c:v>
                </c:pt>
                <c:pt idx="704">
                  <c:v>42205.824254108797</c:v>
                </c:pt>
                <c:pt idx="705">
                  <c:v>42205.824268032397</c:v>
                </c:pt>
                <c:pt idx="706">
                  <c:v>42205.82428184028</c:v>
                </c:pt>
                <c:pt idx="707">
                  <c:v>42205.824295740742</c:v>
                </c:pt>
                <c:pt idx="708">
                  <c:v>42205.82430984953</c:v>
                </c:pt>
                <c:pt idx="709">
                  <c:v>42205.824323703673</c:v>
                </c:pt>
                <c:pt idx="710">
                  <c:v>42205.824337847218</c:v>
                </c:pt>
                <c:pt idx="711">
                  <c:v>42205.824351759256</c:v>
                </c:pt>
                <c:pt idx="712">
                  <c:v>42205.82436564815</c:v>
                </c:pt>
                <c:pt idx="713">
                  <c:v>42205.824379560188</c:v>
                </c:pt>
                <c:pt idx="714">
                  <c:v>42205.824393449082</c:v>
                </c:pt>
                <c:pt idx="715">
                  <c:v>42205.824407337961</c:v>
                </c:pt>
                <c:pt idx="716">
                  <c:v>42205.824421226847</c:v>
                </c:pt>
                <c:pt idx="717">
                  <c:v>42205.824435335649</c:v>
                </c:pt>
                <c:pt idx="718">
                  <c:v>42205.82444951358</c:v>
                </c:pt>
                <c:pt idx="719">
                  <c:v>42205.824463344899</c:v>
                </c:pt>
                <c:pt idx="720">
                  <c:v>42205.824477349532</c:v>
                </c:pt>
                <c:pt idx="721">
                  <c:v>42205.824491018517</c:v>
                </c:pt>
                <c:pt idx="722">
                  <c:v>42205.824504756943</c:v>
                </c:pt>
                <c:pt idx="723">
                  <c:v>42205.824518877307</c:v>
                </c:pt>
                <c:pt idx="724">
                  <c:v>42205.824532476901</c:v>
                </c:pt>
                <c:pt idx="725">
                  <c:v>42205.824546493051</c:v>
                </c:pt>
                <c:pt idx="726">
                  <c:v>42205.824560208333</c:v>
                </c:pt>
                <c:pt idx="727">
                  <c:v>42205.8245742824</c:v>
                </c:pt>
                <c:pt idx="728">
                  <c:v>42205.824588148142</c:v>
                </c:pt>
                <c:pt idx="729">
                  <c:v>42205.824601782413</c:v>
                </c:pt>
                <c:pt idx="730">
                  <c:v>42205.824615787038</c:v>
                </c:pt>
                <c:pt idx="731">
                  <c:v>42205.824629618059</c:v>
                </c:pt>
                <c:pt idx="732">
                  <c:v>42205.824643495369</c:v>
                </c:pt>
                <c:pt idx="733">
                  <c:v>42205.824657893521</c:v>
                </c:pt>
                <c:pt idx="734">
                  <c:v>42205.824671400464</c:v>
                </c:pt>
                <c:pt idx="735">
                  <c:v>42205.824685347223</c:v>
                </c:pt>
                <c:pt idx="736">
                  <c:v>42205.824699097218</c:v>
                </c:pt>
                <c:pt idx="737">
                  <c:v>42205.824713182868</c:v>
                </c:pt>
                <c:pt idx="738">
                  <c:v>42205.824727222222</c:v>
                </c:pt>
                <c:pt idx="739">
                  <c:v>42205.824741076387</c:v>
                </c:pt>
                <c:pt idx="740">
                  <c:v>42205.824755069443</c:v>
                </c:pt>
                <c:pt idx="741">
                  <c:v>42205.824769027779</c:v>
                </c:pt>
                <c:pt idx="742">
                  <c:v>42205.824782916578</c:v>
                </c:pt>
                <c:pt idx="743">
                  <c:v>42205.824796840279</c:v>
                </c:pt>
                <c:pt idx="744">
                  <c:v>42205.824810844897</c:v>
                </c:pt>
                <c:pt idx="745">
                  <c:v>42205.824824861113</c:v>
                </c:pt>
                <c:pt idx="746">
                  <c:v>42205.824838819448</c:v>
                </c:pt>
                <c:pt idx="747">
                  <c:v>42205.824852673613</c:v>
                </c:pt>
                <c:pt idx="748">
                  <c:v>42205.824869039352</c:v>
                </c:pt>
                <c:pt idx="749">
                  <c:v>42205.824882951383</c:v>
                </c:pt>
                <c:pt idx="750">
                  <c:v>42205.824896944439</c:v>
                </c:pt>
                <c:pt idx="751">
                  <c:v>42205.824911145828</c:v>
                </c:pt>
                <c:pt idx="752">
                  <c:v>42205.824925057866</c:v>
                </c:pt>
                <c:pt idx="753">
                  <c:v>42205.82493909722</c:v>
                </c:pt>
                <c:pt idx="754">
                  <c:v>42205.824953124997</c:v>
                </c:pt>
                <c:pt idx="755">
                  <c:v>42205.824967060187</c:v>
                </c:pt>
                <c:pt idx="756">
                  <c:v>42205.824981180558</c:v>
                </c:pt>
                <c:pt idx="757">
                  <c:v>42205.824995138879</c:v>
                </c:pt>
                <c:pt idx="758">
                  <c:v>42205.825009143518</c:v>
                </c:pt>
                <c:pt idx="759">
                  <c:v>42205.825023645833</c:v>
                </c:pt>
                <c:pt idx="760">
                  <c:v>42205.825037685187</c:v>
                </c:pt>
                <c:pt idx="761">
                  <c:v>42205.825051608786</c:v>
                </c:pt>
                <c:pt idx="762">
                  <c:v>42205.825065393517</c:v>
                </c:pt>
                <c:pt idx="763">
                  <c:v>42205.825079317132</c:v>
                </c:pt>
                <c:pt idx="764">
                  <c:v>42205.82509337963</c:v>
                </c:pt>
                <c:pt idx="765">
                  <c:v>42205.825107164354</c:v>
                </c:pt>
                <c:pt idx="766">
                  <c:v>42205.825121168979</c:v>
                </c:pt>
                <c:pt idx="767">
                  <c:v>42205.825134988423</c:v>
                </c:pt>
                <c:pt idx="768">
                  <c:v>42205.825148854157</c:v>
                </c:pt>
                <c:pt idx="769">
                  <c:v>42205.825162499998</c:v>
                </c:pt>
                <c:pt idx="770">
                  <c:v>42205.825176365717</c:v>
                </c:pt>
                <c:pt idx="771">
                  <c:v>42205.825192824072</c:v>
                </c:pt>
                <c:pt idx="772">
                  <c:v>42205.825206469897</c:v>
                </c:pt>
                <c:pt idx="773">
                  <c:v>42205.825220243052</c:v>
                </c:pt>
                <c:pt idx="774">
                  <c:v>42205.825234143522</c:v>
                </c:pt>
                <c:pt idx="775">
                  <c:v>42205.82524810185</c:v>
                </c:pt>
                <c:pt idx="776">
                  <c:v>42205.825262002298</c:v>
                </c:pt>
                <c:pt idx="777">
                  <c:v>42205.825275717587</c:v>
                </c:pt>
                <c:pt idx="778">
                  <c:v>42205.825289791668</c:v>
                </c:pt>
                <c:pt idx="779">
                  <c:v>42205.825307511237</c:v>
                </c:pt>
                <c:pt idx="780">
                  <c:v>42205.825321087963</c:v>
                </c:pt>
                <c:pt idx="781">
                  <c:v>42205.825335289352</c:v>
                </c:pt>
                <c:pt idx="782">
                  <c:v>42205.825349282408</c:v>
                </c:pt>
                <c:pt idx="783">
                  <c:v>42205.825363159733</c:v>
                </c:pt>
                <c:pt idx="784">
                  <c:v>42205.825377048612</c:v>
                </c:pt>
                <c:pt idx="785">
                  <c:v>42205.825390648148</c:v>
                </c:pt>
                <c:pt idx="786">
                  <c:v>42205.825404479168</c:v>
                </c:pt>
                <c:pt idx="787">
                  <c:v>42205.825418171298</c:v>
                </c:pt>
                <c:pt idx="788">
                  <c:v>42205.825432164347</c:v>
                </c:pt>
                <c:pt idx="789">
                  <c:v>42205.825446053183</c:v>
                </c:pt>
                <c:pt idx="790">
                  <c:v>42205.825459594897</c:v>
                </c:pt>
                <c:pt idx="791">
                  <c:v>42205.825473483797</c:v>
                </c:pt>
                <c:pt idx="792">
                  <c:v>42205.825487256952</c:v>
                </c:pt>
                <c:pt idx="793">
                  <c:v>42205.825501319443</c:v>
                </c:pt>
                <c:pt idx="794">
                  <c:v>42205.825515208329</c:v>
                </c:pt>
                <c:pt idx="795">
                  <c:v>42205.825529016212</c:v>
                </c:pt>
                <c:pt idx="796">
                  <c:v>42205.82554302083</c:v>
                </c:pt>
                <c:pt idx="797">
                  <c:v>42205.825556620373</c:v>
                </c:pt>
                <c:pt idx="798">
                  <c:v>42205.825570706023</c:v>
                </c:pt>
                <c:pt idx="799">
                  <c:v>42205.825584548613</c:v>
                </c:pt>
                <c:pt idx="800">
                  <c:v>42205.82559842593</c:v>
                </c:pt>
                <c:pt idx="801">
                  <c:v>42205.825613425921</c:v>
                </c:pt>
                <c:pt idx="802">
                  <c:v>42205.825626608799</c:v>
                </c:pt>
                <c:pt idx="803">
                  <c:v>42205.825640543982</c:v>
                </c:pt>
                <c:pt idx="804">
                  <c:v>42205.825654363427</c:v>
                </c:pt>
                <c:pt idx="805">
                  <c:v>42205.825668287027</c:v>
                </c:pt>
                <c:pt idx="806">
                  <c:v>42205.825682673567</c:v>
                </c:pt>
                <c:pt idx="807">
                  <c:v>42205.825697094901</c:v>
                </c:pt>
                <c:pt idx="808">
                  <c:v>42205.825711238424</c:v>
                </c:pt>
                <c:pt idx="809">
                  <c:v>42205.825725254617</c:v>
                </c:pt>
                <c:pt idx="810">
                  <c:v>42205.825739189822</c:v>
                </c:pt>
                <c:pt idx="811">
                  <c:v>42205.82575546296</c:v>
                </c:pt>
                <c:pt idx="812">
                  <c:v>42205.825769479168</c:v>
                </c:pt>
                <c:pt idx="813">
                  <c:v>42205.825783564447</c:v>
                </c:pt>
                <c:pt idx="814">
                  <c:v>42205.825797557867</c:v>
                </c:pt>
                <c:pt idx="815">
                  <c:v>42205.825811585622</c:v>
                </c:pt>
                <c:pt idx="816">
                  <c:v>42205.825825497683</c:v>
                </c:pt>
                <c:pt idx="817">
                  <c:v>42205.825839351848</c:v>
                </c:pt>
                <c:pt idx="818">
                  <c:v>42205.825853206021</c:v>
                </c:pt>
                <c:pt idx="819">
                  <c:v>42205.82586719907</c:v>
                </c:pt>
                <c:pt idx="820">
                  <c:v>42205.825881493052</c:v>
                </c:pt>
                <c:pt idx="821">
                  <c:v>42205.825895497677</c:v>
                </c:pt>
                <c:pt idx="822">
                  <c:v>42205.825909826388</c:v>
                </c:pt>
                <c:pt idx="823">
                  <c:v>42205.825923819422</c:v>
                </c:pt>
                <c:pt idx="824">
                  <c:v>42205.825937743059</c:v>
                </c:pt>
                <c:pt idx="825">
                  <c:v>42205.825952002313</c:v>
                </c:pt>
                <c:pt idx="826">
                  <c:v>42205.825966087963</c:v>
                </c:pt>
                <c:pt idx="827">
                  <c:v>42205.825980023154</c:v>
                </c:pt>
                <c:pt idx="828">
                  <c:v>42205.825993692131</c:v>
                </c:pt>
                <c:pt idx="829">
                  <c:v>42205.826007627307</c:v>
                </c:pt>
                <c:pt idx="830">
                  <c:v>42205.826021643523</c:v>
                </c:pt>
                <c:pt idx="831">
                  <c:v>42205.826035543971</c:v>
                </c:pt>
                <c:pt idx="832">
                  <c:v>42205.826049583316</c:v>
                </c:pt>
                <c:pt idx="833">
                  <c:v>42205.826063217602</c:v>
                </c:pt>
                <c:pt idx="834">
                  <c:v>42205.826077256941</c:v>
                </c:pt>
                <c:pt idx="835">
                  <c:v>42205.826091168972</c:v>
                </c:pt>
                <c:pt idx="836">
                  <c:v>42205.826105023138</c:v>
                </c:pt>
                <c:pt idx="837">
                  <c:v>42205.826119201389</c:v>
                </c:pt>
                <c:pt idx="838">
                  <c:v>42205.826133252318</c:v>
                </c:pt>
                <c:pt idx="839">
                  <c:v>42205.826147141197</c:v>
                </c:pt>
                <c:pt idx="840">
                  <c:v>42205.826161041667</c:v>
                </c:pt>
                <c:pt idx="841">
                  <c:v>42205.826174930553</c:v>
                </c:pt>
                <c:pt idx="842">
                  <c:v>42205.826189085623</c:v>
                </c:pt>
                <c:pt idx="843">
                  <c:v>42205.826203206008</c:v>
                </c:pt>
                <c:pt idx="844">
                  <c:v>42205.82621712963</c:v>
                </c:pt>
                <c:pt idx="845">
                  <c:v>42205.826230914347</c:v>
                </c:pt>
                <c:pt idx="846">
                  <c:v>42205.826244780103</c:v>
                </c:pt>
                <c:pt idx="847">
                  <c:v>42205.826258715279</c:v>
                </c:pt>
                <c:pt idx="848">
                  <c:v>42205.82627258102</c:v>
                </c:pt>
                <c:pt idx="849">
                  <c:v>42205.826286620373</c:v>
                </c:pt>
                <c:pt idx="850">
                  <c:v>42205.826300636567</c:v>
                </c:pt>
                <c:pt idx="851">
                  <c:v>42205.82631467592</c:v>
                </c:pt>
                <c:pt idx="852">
                  <c:v>42205.82632847222</c:v>
                </c:pt>
                <c:pt idx="853">
                  <c:v>42205.826342118053</c:v>
                </c:pt>
                <c:pt idx="854">
                  <c:v>42205.826355868048</c:v>
                </c:pt>
                <c:pt idx="855">
                  <c:v>42205.826370069437</c:v>
                </c:pt>
                <c:pt idx="856">
                  <c:v>42205.826383796288</c:v>
                </c:pt>
                <c:pt idx="857">
                  <c:v>42205.826397743047</c:v>
                </c:pt>
                <c:pt idx="858">
                  <c:v>42205.826411296301</c:v>
                </c:pt>
                <c:pt idx="859">
                  <c:v>42205.826425520827</c:v>
                </c:pt>
                <c:pt idx="860">
                  <c:v>42205.826439317119</c:v>
                </c:pt>
                <c:pt idx="861">
                  <c:v>42205.826453298607</c:v>
                </c:pt>
                <c:pt idx="862">
                  <c:v>42205.826467199069</c:v>
                </c:pt>
                <c:pt idx="863">
                  <c:v>42205.826481053176</c:v>
                </c:pt>
                <c:pt idx="864">
                  <c:v>42205.826495000001</c:v>
                </c:pt>
                <c:pt idx="865">
                  <c:v>42205.826508958329</c:v>
                </c:pt>
                <c:pt idx="866">
                  <c:v>42205.826522928241</c:v>
                </c:pt>
                <c:pt idx="867">
                  <c:v>42205.826536875</c:v>
                </c:pt>
                <c:pt idx="868">
                  <c:v>42205.826550844897</c:v>
                </c:pt>
                <c:pt idx="869">
                  <c:v>42205.826564664349</c:v>
                </c:pt>
                <c:pt idx="870">
                  <c:v>42205.8265784838</c:v>
                </c:pt>
                <c:pt idx="871">
                  <c:v>42205.826592199082</c:v>
                </c:pt>
                <c:pt idx="872">
                  <c:v>42205.82660601852</c:v>
                </c:pt>
                <c:pt idx="873">
                  <c:v>42205.826619791667</c:v>
                </c:pt>
                <c:pt idx="874">
                  <c:v>42205.826633576398</c:v>
                </c:pt>
                <c:pt idx="875">
                  <c:v>42205.826647511567</c:v>
                </c:pt>
                <c:pt idx="876">
                  <c:v>42205.826661168983</c:v>
                </c:pt>
                <c:pt idx="877">
                  <c:v>42205.826674687502</c:v>
                </c:pt>
                <c:pt idx="878">
                  <c:v>42205.826688321758</c:v>
                </c:pt>
                <c:pt idx="879">
                  <c:v>42205.826702141203</c:v>
                </c:pt>
                <c:pt idx="880">
                  <c:v>42205.826716111107</c:v>
                </c:pt>
                <c:pt idx="881">
                  <c:v>42205.826729837972</c:v>
                </c:pt>
                <c:pt idx="882">
                  <c:v>42205.826743842597</c:v>
                </c:pt>
                <c:pt idx="883">
                  <c:v>42205.826757847222</c:v>
                </c:pt>
                <c:pt idx="884">
                  <c:v>42205.826771747677</c:v>
                </c:pt>
                <c:pt idx="885">
                  <c:v>42205.826785636571</c:v>
                </c:pt>
                <c:pt idx="886">
                  <c:v>42205.826799583323</c:v>
                </c:pt>
                <c:pt idx="887">
                  <c:v>42205.826813541673</c:v>
                </c:pt>
                <c:pt idx="888">
                  <c:v>42205.8268274074</c:v>
                </c:pt>
                <c:pt idx="889">
                  <c:v>42205.826841307869</c:v>
                </c:pt>
                <c:pt idx="890">
                  <c:v>42205.826855416657</c:v>
                </c:pt>
                <c:pt idx="891">
                  <c:v>42205.826869340272</c:v>
                </c:pt>
                <c:pt idx="892">
                  <c:v>42205.826883402769</c:v>
                </c:pt>
                <c:pt idx="893">
                  <c:v>42205.826897349601</c:v>
                </c:pt>
                <c:pt idx="894">
                  <c:v>42205.826911307871</c:v>
                </c:pt>
                <c:pt idx="895">
                  <c:v>42205.826927719907</c:v>
                </c:pt>
                <c:pt idx="896">
                  <c:v>42205.826941527783</c:v>
                </c:pt>
                <c:pt idx="897">
                  <c:v>42205.826955462959</c:v>
                </c:pt>
                <c:pt idx="898">
                  <c:v>42205.826969340269</c:v>
                </c:pt>
                <c:pt idx="899">
                  <c:v>42205.826982881947</c:v>
                </c:pt>
                <c:pt idx="900">
                  <c:v>42205.826996909716</c:v>
                </c:pt>
                <c:pt idx="901">
                  <c:v>42205.82701064815</c:v>
                </c:pt>
                <c:pt idx="902">
                  <c:v>42205.827024756953</c:v>
                </c:pt>
                <c:pt idx="903">
                  <c:v>42205.827038981479</c:v>
                </c:pt>
                <c:pt idx="904">
                  <c:v>42205.827053009263</c:v>
                </c:pt>
                <c:pt idx="905">
                  <c:v>42205.827066655103</c:v>
                </c:pt>
              </c:numCache>
            </c:numRef>
          </c:xVal>
          <c:yVal>
            <c:numRef>
              <c:f>Sheet1!$H$135:$H$1040</c:f>
              <c:numCache>
                <c:formatCode>General</c:formatCode>
                <c:ptCount val="906"/>
                <c:pt idx="0">
                  <c:v>55.1533203125</c:v>
                </c:pt>
                <c:pt idx="1">
                  <c:v>55.1953125</c:v>
                </c:pt>
                <c:pt idx="2">
                  <c:v>55.16845703125</c:v>
                </c:pt>
                <c:pt idx="3">
                  <c:v>55.158691406249993</c:v>
                </c:pt>
                <c:pt idx="4">
                  <c:v>55.1611328125</c:v>
                </c:pt>
                <c:pt idx="5">
                  <c:v>55.16943359375</c:v>
                </c:pt>
                <c:pt idx="6">
                  <c:v>55.154296875</c:v>
                </c:pt>
                <c:pt idx="7">
                  <c:v>55.1611328125</c:v>
                </c:pt>
                <c:pt idx="8">
                  <c:v>55.2119140625</c:v>
                </c:pt>
                <c:pt idx="9">
                  <c:v>55.134765625</c:v>
                </c:pt>
                <c:pt idx="10">
                  <c:v>55.13818359375</c:v>
                </c:pt>
                <c:pt idx="11">
                  <c:v>55.17529296875</c:v>
                </c:pt>
                <c:pt idx="12">
                  <c:v>55.131347656249993</c:v>
                </c:pt>
                <c:pt idx="13">
                  <c:v>55.19921875</c:v>
                </c:pt>
                <c:pt idx="14">
                  <c:v>55.18212890625</c:v>
                </c:pt>
                <c:pt idx="15">
                  <c:v>55.14013671875</c:v>
                </c:pt>
                <c:pt idx="16">
                  <c:v>55.19091796875</c:v>
                </c:pt>
                <c:pt idx="17">
                  <c:v>55.11083984375</c:v>
                </c:pt>
                <c:pt idx="18">
                  <c:v>55.21484375</c:v>
                </c:pt>
                <c:pt idx="19">
                  <c:v>55.1494140625</c:v>
                </c:pt>
                <c:pt idx="20">
                  <c:v>55.1884765625</c:v>
                </c:pt>
                <c:pt idx="21">
                  <c:v>55.18212890625</c:v>
                </c:pt>
                <c:pt idx="22">
                  <c:v>55.18310546875</c:v>
                </c:pt>
                <c:pt idx="23">
                  <c:v>55.174804687499993</c:v>
                </c:pt>
                <c:pt idx="24">
                  <c:v>55.14453125</c:v>
                </c:pt>
                <c:pt idx="25">
                  <c:v>55.17041015625</c:v>
                </c:pt>
                <c:pt idx="26">
                  <c:v>55.20263671875</c:v>
                </c:pt>
                <c:pt idx="27">
                  <c:v>55.1357421875</c:v>
                </c:pt>
                <c:pt idx="28">
                  <c:v>55.201171875</c:v>
                </c:pt>
                <c:pt idx="29">
                  <c:v>55.18896484375</c:v>
                </c:pt>
                <c:pt idx="30">
                  <c:v>55.1904296875</c:v>
                </c:pt>
                <c:pt idx="31">
                  <c:v>55.18603515625</c:v>
                </c:pt>
                <c:pt idx="32">
                  <c:v>55.158203125</c:v>
                </c:pt>
                <c:pt idx="33">
                  <c:v>55.17431640625</c:v>
                </c:pt>
                <c:pt idx="34">
                  <c:v>55.1650390625</c:v>
                </c:pt>
                <c:pt idx="35">
                  <c:v>55.17822265625</c:v>
                </c:pt>
                <c:pt idx="36">
                  <c:v>55.169921875</c:v>
                </c:pt>
                <c:pt idx="37">
                  <c:v>55.159667968749993</c:v>
                </c:pt>
                <c:pt idx="38">
                  <c:v>55.173828125</c:v>
                </c:pt>
                <c:pt idx="39">
                  <c:v>55.19140625</c:v>
                </c:pt>
                <c:pt idx="40">
                  <c:v>55.216796875</c:v>
                </c:pt>
                <c:pt idx="41">
                  <c:v>55.146484375</c:v>
                </c:pt>
                <c:pt idx="42">
                  <c:v>55.1611328125</c:v>
                </c:pt>
                <c:pt idx="43">
                  <c:v>55.21826171875</c:v>
                </c:pt>
                <c:pt idx="44">
                  <c:v>55.18212890625</c:v>
                </c:pt>
                <c:pt idx="45">
                  <c:v>55.18359375</c:v>
                </c:pt>
                <c:pt idx="46">
                  <c:v>55.1787109375</c:v>
                </c:pt>
                <c:pt idx="47">
                  <c:v>55.16650390625</c:v>
                </c:pt>
                <c:pt idx="48">
                  <c:v>55.185546875</c:v>
                </c:pt>
                <c:pt idx="49">
                  <c:v>55.1943359375</c:v>
                </c:pt>
                <c:pt idx="50">
                  <c:v>55.17578125</c:v>
                </c:pt>
                <c:pt idx="51">
                  <c:v>55.19775390625</c:v>
                </c:pt>
                <c:pt idx="52">
                  <c:v>55.15283203125</c:v>
                </c:pt>
                <c:pt idx="53">
                  <c:v>55.18701171875</c:v>
                </c:pt>
                <c:pt idx="54">
                  <c:v>55.177734375</c:v>
                </c:pt>
                <c:pt idx="55">
                  <c:v>55.21533203125</c:v>
                </c:pt>
                <c:pt idx="56">
                  <c:v>55.18359375</c:v>
                </c:pt>
                <c:pt idx="57">
                  <c:v>55.193359375</c:v>
                </c:pt>
                <c:pt idx="58">
                  <c:v>55.15771484375</c:v>
                </c:pt>
                <c:pt idx="59">
                  <c:v>55.2001953125</c:v>
                </c:pt>
                <c:pt idx="60">
                  <c:v>55.2041015625</c:v>
                </c:pt>
                <c:pt idx="61">
                  <c:v>55.189453125</c:v>
                </c:pt>
                <c:pt idx="62">
                  <c:v>55.22412109375</c:v>
                </c:pt>
                <c:pt idx="63">
                  <c:v>55.180664062499993</c:v>
                </c:pt>
                <c:pt idx="64">
                  <c:v>55.184082031249993</c:v>
                </c:pt>
                <c:pt idx="65">
                  <c:v>55.1640625</c:v>
                </c:pt>
                <c:pt idx="66">
                  <c:v>55.17333984375</c:v>
                </c:pt>
                <c:pt idx="67">
                  <c:v>55.19921875</c:v>
                </c:pt>
                <c:pt idx="68">
                  <c:v>55.15673828125</c:v>
                </c:pt>
                <c:pt idx="69">
                  <c:v>55.1376953125</c:v>
                </c:pt>
                <c:pt idx="70">
                  <c:v>55.1181640625</c:v>
                </c:pt>
                <c:pt idx="71">
                  <c:v>55.158691406249993</c:v>
                </c:pt>
                <c:pt idx="72">
                  <c:v>55.14892578125</c:v>
                </c:pt>
                <c:pt idx="73">
                  <c:v>55.14013671875</c:v>
                </c:pt>
                <c:pt idx="74">
                  <c:v>55.1962890625</c:v>
                </c:pt>
                <c:pt idx="75">
                  <c:v>55.169921875</c:v>
                </c:pt>
                <c:pt idx="76">
                  <c:v>55.1630859375</c:v>
                </c:pt>
                <c:pt idx="77">
                  <c:v>55.1689453125</c:v>
                </c:pt>
                <c:pt idx="78">
                  <c:v>55.1689453125</c:v>
                </c:pt>
                <c:pt idx="79">
                  <c:v>55.2158203125</c:v>
                </c:pt>
                <c:pt idx="80">
                  <c:v>55.19677734375</c:v>
                </c:pt>
                <c:pt idx="81">
                  <c:v>55.1708984375</c:v>
                </c:pt>
                <c:pt idx="82">
                  <c:v>55.21484375</c:v>
                </c:pt>
                <c:pt idx="83">
                  <c:v>55.197265625</c:v>
                </c:pt>
                <c:pt idx="84">
                  <c:v>55.14697265625</c:v>
                </c:pt>
                <c:pt idx="85">
                  <c:v>55.13037109375</c:v>
                </c:pt>
                <c:pt idx="86">
                  <c:v>55.16357421875</c:v>
                </c:pt>
                <c:pt idx="87">
                  <c:v>55.1728515625</c:v>
                </c:pt>
                <c:pt idx="88">
                  <c:v>55.185546875</c:v>
                </c:pt>
                <c:pt idx="89">
                  <c:v>55.18359375</c:v>
                </c:pt>
                <c:pt idx="90">
                  <c:v>55.10888671875</c:v>
                </c:pt>
                <c:pt idx="91">
                  <c:v>55.193359375</c:v>
                </c:pt>
                <c:pt idx="92">
                  <c:v>55.1767578125</c:v>
                </c:pt>
                <c:pt idx="93">
                  <c:v>55.18310546875</c:v>
                </c:pt>
                <c:pt idx="94">
                  <c:v>55.19775390625</c:v>
                </c:pt>
                <c:pt idx="95">
                  <c:v>55.180664062499993</c:v>
                </c:pt>
                <c:pt idx="96">
                  <c:v>55.19140625</c:v>
                </c:pt>
                <c:pt idx="97">
                  <c:v>55.15283203125</c:v>
                </c:pt>
                <c:pt idx="98">
                  <c:v>55.177734375</c:v>
                </c:pt>
                <c:pt idx="99">
                  <c:v>55.15087890625</c:v>
                </c:pt>
                <c:pt idx="100">
                  <c:v>55.184082031249993</c:v>
                </c:pt>
                <c:pt idx="101">
                  <c:v>55.161621093749993</c:v>
                </c:pt>
                <c:pt idx="102">
                  <c:v>55.14892578125</c:v>
                </c:pt>
                <c:pt idx="103">
                  <c:v>55.21630859375</c:v>
                </c:pt>
                <c:pt idx="104">
                  <c:v>55.19580078125</c:v>
                </c:pt>
                <c:pt idx="105">
                  <c:v>55.171875</c:v>
                </c:pt>
                <c:pt idx="106">
                  <c:v>55.21923828125</c:v>
                </c:pt>
                <c:pt idx="107">
                  <c:v>55.1591796875</c:v>
                </c:pt>
                <c:pt idx="108">
                  <c:v>55.1875</c:v>
                </c:pt>
                <c:pt idx="109">
                  <c:v>55.2080078125</c:v>
                </c:pt>
                <c:pt idx="110">
                  <c:v>55.14794921875</c:v>
                </c:pt>
                <c:pt idx="111">
                  <c:v>55.17333984375</c:v>
                </c:pt>
                <c:pt idx="112">
                  <c:v>55.20361328125</c:v>
                </c:pt>
                <c:pt idx="113">
                  <c:v>55.184082031249993</c:v>
                </c:pt>
                <c:pt idx="114">
                  <c:v>55.19482421875</c:v>
                </c:pt>
                <c:pt idx="115">
                  <c:v>55.197265625</c:v>
                </c:pt>
                <c:pt idx="116">
                  <c:v>55.193847656249993</c:v>
                </c:pt>
                <c:pt idx="117">
                  <c:v>55.1875</c:v>
                </c:pt>
                <c:pt idx="118">
                  <c:v>55.2646484375</c:v>
                </c:pt>
                <c:pt idx="119">
                  <c:v>55.25830078125</c:v>
                </c:pt>
                <c:pt idx="120">
                  <c:v>55.16259765625</c:v>
                </c:pt>
                <c:pt idx="121">
                  <c:v>55.23291015625</c:v>
                </c:pt>
                <c:pt idx="122">
                  <c:v>55.1845703125</c:v>
                </c:pt>
                <c:pt idx="123">
                  <c:v>55.2197265625</c:v>
                </c:pt>
                <c:pt idx="124">
                  <c:v>55.179687499999993</c:v>
                </c:pt>
                <c:pt idx="125">
                  <c:v>55.17041015625</c:v>
                </c:pt>
                <c:pt idx="126">
                  <c:v>55.20849609375</c:v>
                </c:pt>
                <c:pt idx="127">
                  <c:v>55.13623046875</c:v>
                </c:pt>
                <c:pt idx="128">
                  <c:v>55.19775390625</c:v>
                </c:pt>
                <c:pt idx="129">
                  <c:v>55.197265625</c:v>
                </c:pt>
                <c:pt idx="130">
                  <c:v>55.20263671875</c:v>
                </c:pt>
                <c:pt idx="131">
                  <c:v>55.1875</c:v>
                </c:pt>
                <c:pt idx="132">
                  <c:v>55.1943359375</c:v>
                </c:pt>
                <c:pt idx="133">
                  <c:v>55.14501953125</c:v>
                </c:pt>
                <c:pt idx="134">
                  <c:v>55.18603515625</c:v>
                </c:pt>
                <c:pt idx="135">
                  <c:v>55.142578125</c:v>
                </c:pt>
                <c:pt idx="136">
                  <c:v>55.19091796875</c:v>
                </c:pt>
                <c:pt idx="137">
                  <c:v>55.1611328125</c:v>
                </c:pt>
                <c:pt idx="138">
                  <c:v>55.189941406249993</c:v>
                </c:pt>
                <c:pt idx="139">
                  <c:v>55.20947265625</c:v>
                </c:pt>
                <c:pt idx="140">
                  <c:v>55.18603515625</c:v>
                </c:pt>
                <c:pt idx="141">
                  <c:v>55.2255859375</c:v>
                </c:pt>
                <c:pt idx="142">
                  <c:v>55.18896484375</c:v>
                </c:pt>
                <c:pt idx="143">
                  <c:v>55.176269531249993</c:v>
                </c:pt>
                <c:pt idx="144">
                  <c:v>55.212890625</c:v>
                </c:pt>
                <c:pt idx="145">
                  <c:v>55.141601562499993</c:v>
                </c:pt>
                <c:pt idx="146">
                  <c:v>55.13623046875</c:v>
                </c:pt>
                <c:pt idx="147">
                  <c:v>55.177246093749993</c:v>
                </c:pt>
                <c:pt idx="148">
                  <c:v>55.114746093749993</c:v>
                </c:pt>
                <c:pt idx="149">
                  <c:v>55.191894531249993</c:v>
                </c:pt>
                <c:pt idx="150">
                  <c:v>55.161621093749993</c:v>
                </c:pt>
                <c:pt idx="151">
                  <c:v>55.1728515625</c:v>
                </c:pt>
                <c:pt idx="152">
                  <c:v>55.14013671875</c:v>
                </c:pt>
                <c:pt idx="153">
                  <c:v>55.2177734375</c:v>
                </c:pt>
                <c:pt idx="154">
                  <c:v>55.193847656249993</c:v>
                </c:pt>
                <c:pt idx="155">
                  <c:v>55.200683593749993</c:v>
                </c:pt>
                <c:pt idx="156">
                  <c:v>55.24169921875</c:v>
                </c:pt>
                <c:pt idx="157">
                  <c:v>55.176269531249993</c:v>
                </c:pt>
                <c:pt idx="158">
                  <c:v>55.2021484375</c:v>
                </c:pt>
                <c:pt idx="159">
                  <c:v>55.2021484375</c:v>
                </c:pt>
                <c:pt idx="160">
                  <c:v>55.181640625</c:v>
                </c:pt>
                <c:pt idx="161">
                  <c:v>55.1962890625</c:v>
                </c:pt>
                <c:pt idx="162">
                  <c:v>55.162109375</c:v>
                </c:pt>
                <c:pt idx="163">
                  <c:v>55.200683593749993</c:v>
                </c:pt>
                <c:pt idx="164">
                  <c:v>55.2177734375</c:v>
                </c:pt>
                <c:pt idx="165">
                  <c:v>55.17529296875</c:v>
                </c:pt>
                <c:pt idx="166">
                  <c:v>55.16552734375</c:v>
                </c:pt>
                <c:pt idx="167">
                  <c:v>55.22412109375</c:v>
                </c:pt>
                <c:pt idx="168">
                  <c:v>55.193847656249993</c:v>
                </c:pt>
                <c:pt idx="169">
                  <c:v>55.18310546875</c:v>
                </c:pt>
                <c:pt idx="170">
                  <c:v>55.201171875</c:v>
                </c:pt>
                <c:pt idx="171">
                  <c:v>55.208984375</c:v>
                </c:pt>
                <c:pt idx="172">
                  <c:v>55.17138671875</c:v>
                </c:pt>
                <c:pt idx="173">
                  <c:v>55.200683593749993</c:v>
                </c:pt>
                <c:pt idx="174">
                  <c:v>55.187988281249993</c:v>
                </c:pt>
                <c:pt idx="175">
                  <c:v>55.1962890625</c:v>
                </c:pt>
                <c:pt idx="176">
                  <c:v>55.201171875</c:v>
                </c:pt>
                <c:pt idx="177">
                  <c:v>55.21484375</c:v>
                </c:pt>
                <c:pt idx="178">
                  <c:v>55.191894531249993</c:v>
                </c:pt>
                <c:pt idx="179">
                  <c:v>55.19921875</c:v>
                </c:pt>
                <c:pt idx="180">
                  <c:v>55.21435546875</c:v>
                </c:pt>
                <c:pt idx="181">
                  <c:v>55.212890625</c:v>
                </c:pt>
                <c:pt idx="182">
                  <c:v>55.21044921875</c:v>
                </c:pt>
                <c:pt idx="183">
                  <c:v>55.189453125</c:v>
                </c:pt>
                <c:pt idx="184">
                  <c:v>55.2392578125</c:v>
                </c:pt>
                <c:pt idx="185">
                  <c:v>55.18115234375</c:v>
                </c:pt>
                <c:pt idx="186">
                  <c:v>55.16845703125</c:v>
                </c:pt>
                <c:pt idx="187">
                  <c:v>55.22705078125</c:v>
                </c:pt>
                <c:pt idx="188">
                  <c:v>55.22802734375</c:v>
                </c:pt>
                <c:pt idx="189">
                  <c:v>55.166015625</c:v>
                </c:pt>
                <c:pt idx="190">
                  <c:v>55.22998046875</c:v>
                </c:pt>
                <c:pt idx="191">
                  <c:v>55.169921875</c:v>
                </c:pt>
                <c:pt idx="192">
                  <c:v>55.2294921875</c:v>
                </c:pt>
                <c:pt idx="193">
                  <c:v>55.197265625</c:v>
                </c:pt>
                <c:pt idx="194">
                  <c:v>55.151367187499993</c:v>
                </c:pt>
                <c:pt idx="195">
                  <c:v>55.22802734375</c:v>
                </c:pt>
                <c:pt idx="196">
                  <c:v>55.1962890625</c:v>
                </c:pt>
                <c:pt idx="197">
                  <c:v>54.8798828125</c:v>
                </c:pt>
                <c:pt idx="198">
                  <c:v>54.67333984375</c:v>
                </c:pt>
                <c:pt idx="199">
                  <c:v>54.73291015625</c:v>
                </c:pt>
                <c:pt idx="200">
                  <c:v>54.669921875</c:v>
                </c:pt>
                <c:pt idx="201">
                  <c:v>54.71630859375</c:v>
                </c:pt>
                <c:pt idx="202">
                  <c:v>54.7353515625</c:v>
                </c:pt>
                <c:pt idx="203">
                  <c:v>54.7373046875</c:v>
                </c:pt>
                <c:pt idx="204">
                  <c:v>54.750488281249993</c:v>
                </c:pt>
                <c:pt idx="205">
                  <c:v>54.69091796875</c:v>
                </c:pt>
                <c:pt idx="206">
                  <c:v>54.73779296875</c:v>
                </c:pt>
                <c:pt idx="207">
                  <c:v>54.74609375</c:v>
                </c:pt>
                <c:pt idx="208">
                  <c:v>54.716796875</c:v>
                </c:pt>
                <c:pt idx="209">
                  <c:v>54.71875</c:v>
                </c:pt>
                <c:pt idx="210">
                  <c:v>54.69970703125</c:v>
                </c:pt>
                <c:pt idx="211">
                  <c:v>54.68896484375</c:v>
                </c:pt>
                <c:pt idx="212">
                  <c:v>54.7236328125</c:v>
                </c:pt>
                <c:pt idx="213">
                  <c:v>54.6640625</c:v>
                </c:pt>
                <c:pt idx="214">
                  <c:v>54.71435546875</c:v>
                </c:pt>
                <c:pt idx="215">
                  <c:v>54.751464843749993</c:v>
                </c:pt>
                <c:pt idx="216">
                  <c:v>54.658691406249993</c:v>
                </c:pt>
                <c:pt idx="217">
                  <c:v>54.7353515625</c:v>
                </c:pt>
                <c:pt idx="218">
                  <c:v>54.69921875</c:v>
                </c:pt>
                <c:pt idx="219">
                  <c:v>54.77001953125</c:v>
                </c:pt>
                <c:pt idx="220">
                  <c:v>54.7626953125</c:v>
                </c:pt>
                <c:pt idx="221">
                  <c:v>54.6884765625</c:v>
                </c:pt>
                <c:pt idx="222">
                  <c:v>54.74658203125</c:v>
                </c:pt>
                <c:pt idx="223">
                  <c:v>54.69677734375</c:v>
                </c:pt>
                <c:pt idx="224">
                  <c:v>54.7548828125</c:v>
                </c:pt>
                <c:pt idx="225">
                  <c:v>54.72802734375</c:v>
                </c:pt>
                <c:pt idx="226">
                  <c:v>54.6923828125</c:v>
                </c:pt>
                <c:pt idx="227">
                  <c:v>54.75390625</c:v>
                </c:pt>
                <c:pt idx="228">
                  <c:v>54.72265625</c:v>
                </c:pt>
                <c:pt idx="229">
                  <c:v>54.117187499999993</c:v>
                </c:pt>
                <c:pt idx="230">
                  <c:v>54.06591796875</c:v>
                </c:pt>
                <c:pt idx="231">
                  <c:v>54.15771484375</c:v>
                </c:pt>
                <c:pt idx="232">
                  <c:v>54.09912109375</c:v>
                </c:pt>
                <c:pt idx="233">
                  <c:v>54.0791015625</c:v>
                </c:pt>
                <c:pt idx="234">
                  <c:v>54.14404296875</c:v>
                </c:pt>
                <c:pt idx="235">
                  <c:v>54.08984375</c:v>
                </c:pt>
                <c:pt idx="236">
                  <c:v>54.15234375</c:v>
                </c:pt>
                <c:pt idx="237">
                  <c:v>54.11083984375</c:v>
                </c:pt>
                <c:pt idx="238">
                  <c:v>54.08251953125</c:v>
                </c:pt>
                <c:pt idx="239">
                  <c:v>54.15283203125</c:v>
                </c:pt>
                <c:pt idx="240">
                  <c:v>54.09814453125</c:v>
                </c:pt>
                <c:pt idx="241">
                  <c:v>54.13427734375</c:v>
                </c:pt>
                <c:pt idx="242">
                  <c:v>54.1240234375</c:v>
                </c:pt>
                <c:pt idx="243">
                  <c:v>54.09765625</c:v>
                </c:pt>
                <c:pt idx="244">
                  <c:v>54.1845703125</c:v>
                </c:pt>
                <c:pt idx="245">
                  <c:v>54.042480468749993</c:v>
                </c:pt>
                <c:pt idx="246">
                  <c:v>53.990234375</c:v>
                </c:pt>
                <c:pt idx="247">
                  <c:v>53.942871093749993</c:v>
                </c:pt>
                <c:pt idx="248">
                  <c:v>53.944824218749993</c:v>
                </c:pt>
                <c:pt idx="249">
                  <c:v>53.931640625</c:v>
                </c:pt>
                <c:pt idx="250">
                  <c:v>53.9677734375</c:v>
                </c:pt>
                <c:pt idx="251">
                  <c:v>54.03955078125</c:v>
                </c:pt>
                <c:pt idx="252">
                  <c:v>53.9619140625</c:v>
                </c:pt>
                <c:pt idx="253">
                  <c:v>54.02001953125</c:v>
                </c:pt>
                <c:pt idx="254">
                  <c:v>54.02734375</c:v>
                </c:pt>
                <c:pt idx="255">
                  <c:v>53.9755859375</c:v>
                </c:pt>
                <c:pt idx="256">
                  <c:v>54.025390625</c:v>
                </c:pt>
                <c:pt idx="257">
                  <c:v>53.949707031249993</c:v>
                </c:pt>
                <c:pt idx="258">
                  <c:v>54.033203125</c:v>
                </c:pt>
                <c:pt idx="259">
                  <c:v>53.451171875</c:v>
                </c:pt>
                <c:pt idx="260">
                  <c:v>53.509765625</c:v>
                </c:pt>
                <c:pt idx="261">
                  <c:v>53.474609375</c:v>
                </c:pt>
                <c:pt idx="262">
                  <c:v>53.483886718749993</c:v>
                </c:pt>
                <c:pt idx="263">
                  <c:v>53.43310546875</c:v>
                </c:pt>
                <c:pt idx="264">
                  <c:v>53.4609375</c:v>
                </c:pt>
                <c:pt idx="265">
                  <c:v>53.44921875</c:v>
                </c:pt>
                <c:pt idx="266">
                  <c:v>53.4482421875</c:v>
                </c:pt>
                <c:pt idx="267">
                  <c:v>53.5048828125</c:v>
                </c:pt>
                <c:pt idx="268">
                  <c:v>53.478515625</c:v>
                </c:pt>
                <c:pt idx="269">
                  <c:v>53.475097656249993</c:v>
                </c:pt>
                <c:pt idx="270">
                  <c:v>53.513671875</c:v>
                </c:pt>
                <c:pt idx="271">
                  <c:v>53.453613281249993</c:v>
                </c:pt>
                <c:pt idx="272">
                  <c:v>53.4609375</c:v>
                </c:pt>
                <c:pt idx="273">
                  <c:v>53.50927734375</c:v>
                </c:pt>
                <c:pt idx="274">
                  <c:v>53.42578125</c:v>
                </c:pt>
                <c:pt idx="275">
                  <c:v>53.454589843749993</c:v>
                </c:pt>
                <c:pt idx="276">
                  <c:v>53.4453125</c:v>
                </c:pt>
                <c:pt idx="277">
                  <c:v>53.52685546875</c:v>
                </c:pt>
                <c:pt idx="278">
                  <c:v>53.5009765625</c:v>
                </c:pt>
                <c:pt idx="279">
                  <c:v>53.443847656249531</c:v>
                </c:pt>
                <c:pt idx="280">
                  <c:v>53.49267578125</c:v>
                </c:pt>
                <c:pt idx="281">
                  <c:v>53.42578125</c:v>
                </c:pt>
                <c:pt idx="282">
                  <c:v>53.4580078125</c:v>
                </c:pt>
                <c:pt idx="283">
                  <c:v>53.47265625</c:v>
                </c:pt>
                <c:pt idx="284">
                  <c:v>53.4697265625</c:v>
                </c:pt>
                <c:pt idx="285">
                  <c:v>53.482421875</c:v>
                </c:pt>
                <c:pt idx="286">
                  <c:v>53.4423828125</c:v>
                </c:pt>
                <c:pt idx="287">
                  <c:v>53.47607421875</c:v>
                </c:pt>
                <c:pt idx="288">
                  <c:v>53.454589843749993</c:v>
                </c:pt>
                <c:pt idx="289">
                  <c:v>53.412597656249993</c:v>
                </c:pt>
                <c:pt idx="290">
                  <c:v>52.846191406249993</c:v>
                </c:pt>
                <c:pt idx="291">
                  <c:v>52.68359375</c:v>
                </c:pt>
                <c:pt idx="292">
                  <c:v>52.68359375</c:v>
                </c:pt>
                <c:pt idx="293">
                  <c:v>52.67822265625</c:v>
                </c:pt>
                <c:pt idx="294">
                  <c:v>52.6669921875</c:v>
                </c:pt>
                <c:pt idx="295">
                  <c:v>52.697265625</c:v>
                </c:pt>
                <c:pt idx="296">
                  <c:v>52.657226562499993</c:v>
                </c:pt>
                <c:pt idx="297">
                  <c:v>52.6669921875</c:v>
                </c:pt>
                <c:pt idx="298">
                  <c:v>52.637207031249993</c:v>
                </c:pt>
                <c:pt idx="299">
                  <c:v>52.65234375</c:v>
                </c:pt>
                <c:pt idx="300">
                  <c:v>52.6162109375</c:v>
                </c:pt>
                <c:pt idx="301">
                  <c:v>52.64404296875</c:v>
                </c:pt>
                <c:pt idx="302">
                  <c:v>52.66552734375</c:v>
                </c:pt>
                <c:pt idx="303">
                  <c:v>52.62890625</c:v>
                </c:pt>
                <c:pt idx="304">
                  <c:v>52.68212890625</c:v>
                </c:pt>
                <c:pt idx="305">
                  <c:v>52.67431640625</c:v>
                </c:pt>
                <c:pt idx="306">
                  <c:v>52.6474609375</c:v>
                </c:pt>
                <c:pt idx="307">
                  <c:v>52.6298828125</c:v>
                </c:pt>
                <c:pt idx="308">
                  <c:v>52.64990234375</c:v>
                </c:pt>
                <c:pt idx="309">
                  <c:v>52.65771484375</c:v>
                </c:pt>
                <c:pt idx="310">
                  <c:v>52.654785156249993</c:v>
                </c:pt>
                <c:pt idx="311">
                  <c:v>52.65625</c:v>
                </c:pt>
                <c:pt idx="312">
                  <c:v>52.6455078125</c:v>
                </c:pt>
                <c:pt idx="313">
                  <c:v>52.64794921875</c:v>
                </c:pt>
                <c:pt idx="314">
                  <c:v>52.66455078125</c:v>
                </c:pt>
                <c:pt idx="315">
                  <c:v>52.654785156249993</c:v>
                </c:pt>
                <c:pt idx="316">
                  <c:v>52.65283203125</c:v>
                </c:pt>
                <c:pt idx="317">
                  <c:v>52.641601562499993</c:v>
                </c:pt>
                <c:pt idx="318">
                  <c:v>52.64794921875</c:v>
                </c:pt>
                <c:pt idx="319">
                  <c:v>52.66845703125</c:v>
                </c:pt>
                <c:pt idx="320">
                  <c:v>52.69482421875</c:v>
                </c:pt>
                <c:pt idx="321">
                  <c:v>52.69921875</c:v>
                </c:pt>
                <c:pt idx="322">
                  <c:v>52.6923828125</c:v>
                </c:pt>
                <c:pt idx="323">
                  <c:v>52.6591796875</c:v>
                </c:pt>
                <c:pt idx="324">
                  <c:v>52.676269531249993</c:v>
                </c:pt>
                <c:pt idx="325">
                  <c:v>52.7275390625</c:v>
                </c:pt>
                <c:pt idx="326">
                  <c:v>52.6708984375</c:v>
                </c:pt>
                <c:pt idx="327">
                  <c:v>52.63623046875</c:v>
                </c:pt>
                <c:pt idx="328">
                  <c:v>52.658691406249993</c:v>
                </c:pt>
                <c:pt idx="329">
                  <c:v>52.65625</c:v>
                </c:pt>
                <c:pt idx="330">
                  <c:v>52.65625</c:v>
                </c:pt>
                <c:pt idx="331">
                  <c:v>52.6376953125</c:v>
                </c:pt>
                <c:pt idx="332">
                  <c:v>52.7626953125</c:v>
                </c:pt>
                <c:pt idx="333">
                  <c:v>52.387207031249531</c:v>
                </c:pt>
                <c:pt idx="334">
                  <c:v>52.208984375</c:v>
                </c:pt>
                <c:pt idx="335">
                  <c:v>52.23291015625</c:v>
                </c:pt>
                <c:pt idx="336">
                  <c:v>52.18896484375</c:v>
                </c:pt>
                <c:pt idx="337">
                  <c:v>52.21484375</c:v>
                </c:pt>
                <c:pt idx="338">
                  <c:v>52.1533203125</c:v>
                </c:pt>
                <c:pt idx="339">
                  <c:v>52.151367187499993</c:v>
                </c:pt>
                <c:pt idx="340">
                  <c:v>52.22314453125</c:v>
                </c:pt>
                <c:pt idx="341">
                  <c:v>52.20263671875</c:v>
                </c:pt>
                <c:pt idx="342">
                  <c:v>52.191894531249993</c:v>
                </c:pt>
                <c:pt idx="343">
                  <c:v>52.17431640625</c:v>
                </c:pt>
                <c:pt idx="344">
                  <c:v>52.16015625</c:v>
                </c:pt>
                <c:pt idx="345">
                  <c:v>52.2255859375</c:v>
                </c:pt>
                <c:pt idx="346">
                  <c:v>52.16015625</c:v>
                </c:pt>
                <c:pt idx="347">
                  <c:v>52.1767578125</c:v>
                </c:pt>
                <c:pt idx="348">
                  <c:v>52.161621093749993</c:v>
                </c:pt>
                <c:pt idx="349">
                  <c:v>52.18115234375</c:v>
                </c:pt>
                <c:pt idx="350">
                  <c:v>52.220703125</c:v>
                </c:pt>
                <c:pt idx="351">
                  <c:v>52.1875</c:v>
                </c:pt>
                <c:pt idx="352">
                  <c:v>52.20849609375</c:v>
                </c:pt>
                <c:pt idx="353">
                  <c:v>52.151855468749993</c:v>
                </c:pt>
                <c:pt idx="354">
                  <c:v>52.16259765625</c:v>
                </c:pt>
                <c:pt idx="355">
                  <c:v>52.203125</c:v>
                </c:pt>
                <c:pt idx="356">
                  <c:v>52.1826171875</c:v>
                </c:pt>
                <c:pt idx="357">
                  <c:v>52.220703125</c:v>
                </c:pt>
                <c:pt idx="358">
                  <c:v>52.19921875</c:v>
                </c:pt>
                <c:pt idx="359">
                  <c:v>52.179687499999993</c:v>
                </c:pt>
                <c:pt idx="360">
                  <c:v>52.20654296875</c:v>
                </c:pt>
                <c:pt idx="361">
                  <c:v>52.1953125</c:v>
                </c:pt>
                <c:pt idx="362">
                  <c:v>52.23681640625</c:v>
                </c:pt>
                <c:pt idx="363">
                  <c:v>52.197265625</c:v>
                </c:pt>
                <c:pt idx="364">
                  <c:v>52.1552734375</c:v>
                </c:pt>
                <c:pt idx="365">
                  <c:v>52.24365234375</c:v>
                </c:pt>
                <c:pt idx="366">
                  <c:v>52.187988281249993</c:v>
                </c:pt>
                <c:pt idx="367">
                  <c:v>52.213867187499993</c:v>
                </c:pt>
                <c:pt idx="368">
                  <c:v>51.609863281249993</c:v>
                </c:pt>
                <c:pt idx="369">
                  <c:v>51.61669921875</c:v>
                </c:pt>
                <c:pt idx="370">
                  <c:v>51.6298828125</c:v>
                </c:pt>
                <c:pt idx="371">
                  <c:v>51.634765625</c:v>
                </c:pt>
                <c:pt idx="372">
                  <c:v>51.604980468749993</c:v>
                </c:pt>
                <c:pt idx="373">
                  <c:v>51.627441406249993</c:v>
                </c:pt>
                <c:pt idx="374">
                  <c:v>51.623046875</c:v>
                </c:pt>
                <c:pt idx="375">
                  <c:v>51.61669921875</c:v>
                </c:pt>
                <c:pt idx="376">
                  <c:v>51.64501953125</c:v>
                </c:pt>
                <c:pt idx="377">
                  <c:v>51.55615234375</c:v>
                </c:pt>
                <c:pt idx="378">
                  <c:v>51.6044921875</c:v>
                </c:pt>
                <c:pt idx="379">
                  <c:v>51.6337890625</c:v>
                </c:pt>
                <c:pt idx="380">
                  <c:v>51.584472656249993</c:v>
                </c:pt>
                <c:pt idx="381">
                  <c:v>51.62353515625</c:v>
                </c:pt>
                <c:pt idx="382">
                  <c:v>51.59326171875</c:v>
                </c:pt>
                <c:pt idx="383">
                  <c:v>51.604980468749993</c:v>
                </c:pt>
                <c:pt idx="384">
                  <c:v>51.603515625</c:v>
                </c:pt>
                <c:pt idx="385">
                  <c:v>51.5634765625</c:v>
                </c:pt>
                <c:pt idx="386">
                  <c:v>51.60205078125</c:v>
                </c:pt>
                <c:pt idx="387">
                  <c:v>51.57177734375</c:v>
                </c:pt>
                <c:pt idx="388">
                  <c:v>51.63623046875</c:v>
                </c:pt>
                <c:pt idx="389">
                  <c:v>51.654296875</c:v>
                </c:pt>
                <c:pt idx="390">
                  <c:v>51.588867187499993</c:v>
                </c:pt>
                <c:pt idx="391">
                  <c:v>51.60107421875</c:v>
                </c:pt>
                <c:pt idx="392">
                  <c:v>51.535644531249993</c:v>
                </c:pt>
                <c:pt idx="393">
                  <c:v>51.6005859375</c:v>
                </c:pt>
                <c:pt idx="394">
                  <c:v>51.57373046875</c:v>
                </c:pt>
                <c:pt idx="395">
                  <c:v>51.544921875</c:v>
                </c:pt>
                <c:pt idx="396">
                  <c:v>51.580566406249993</c:v>
                </c:pt>
                <c:pt idx="397">
                  <c:v>51.560546875</c:v>
                </c:pt>
                <c:pt idx="398">
                  <c:v>51.59912109375</c:v>
                </c:pt>
                <c:pt idx="399">
                  <c:v>51.587890625</c:v>
                </c:pt>
                <c:pt idx="400">
                  <c:v>51.55517578125</c:v>
                </c:pt>
                <c:pt idx="401">
                  <c:v>51.603515625</c:v>
                </c:pt>
                <c:pt idx="402">
                  <c:v>51.5595703125</c:v>
                </c:pt>
                <c:pt idx="403">
                  <c:v>51.6435546875</c:v>
                </c:pt>
                <c:pt idx="404">
                  <c:v>51.459472656249993</c:v>
                </c:pt>
                <c:pt idx="405">
                  <c:v>51.434082031249993</c:v>
                </c:pt>
                <c:pt idx="406">
                  <c:v>51.441894531249531</c:v>
                </c:pt>
                <c:pt idx="407">
                  <c:v>51.440429687499993</c:v>
                </c:pt>
                <c:pt idx="408">
                  <c:v>51.455566406249993</c:v>
                </c:pt>
                <c:pt idx="409">
                  <c:v>51.426269531249993</c:v>
                </c:pt>
                <c:pt idx="410">
                  <c:v>51.43212890625</c:v>
                </c:pt>
                <c:pt idx="411">
                  <c:v>51.477050781249993</c:v>
                </c:pt>
                <c:pt idx="412">
                  <c:v>51.43603515625</c:v>
                </c:pt>
                <c:pt idx="413">
                  <c:v>51.47802734375</c:v>
                </c:pt>
                <c:pt idx="414">
                  <c:v>51.427246093749993</c:v>
                </c:pt>
                <c:pt idx="415">
                  <c:v>51.4169921875</c:v>
                </c:pt>
                <c:pt idx="416">
                  <c:v>51.47021484375</c:v>
                </c:pt>
                <c:pt idx="417">
                  <c:v>51.477050781249993</c:v>
                </c:pt>
                <c:pt idx="418">
                  <c:v>51.44091796875</c:v>
                </c:pt>
                <c:pt idx="419">
                  <c:v>51.44140625</c:v>
                </c:pt>
                <c:pt idx="420">
                  <c:v>51.4228515625</c:v>
                </c:pt>
                <c:pt idx="421">
                  <c:v>51.40087890625</c:v>
                </c:pt>
                <c:pt idx="422">
                  <c:v>51.054687499999531</c:v>
                </c:pt>
                <c:pt idx="423">
                  <c:v>50.80029296875</c:v>
                </c:pt>
                <c:pt idx="424">
                  <c:v>50.734863281249993</c:v>
                </c:pt>
                <c:pt idx="425">
                  <c:v>50.69775390625</c:v>
                </c:pt>
                <c:pt idx="426">
                  <c:v>50.7109375</c:v>
                </c:pt>
                <c:pt idx="427">
                  <c:v>50.7490234375</c:v>
                </c:pt>
                <c:pt idx="428">
                  <c:v>50.728515625</c:v>
                </c:pt>
                <c:pt idx="429">
                  <c:v>50.734375</c:v>
                </c:pt>
                <c:pt idx="430">
                  <c:v>50.71435546875</c:v>
                </c:pt>
                <c:pt idx="431">
                  <c:v>50.7177734375</c:v>
                </c:pt>
                <c:pt idx="432">
                  <c:v>50.72412109375</c:v>
                </c:pt>
                <c:pt idx="433">
                  <c:v>50.74658203125</c:v>
                </c:pt>
                <c:pt idx="434">
                  <c:v>50.70263671875</c:v>
                </c:pt>
                <c:pt idx="435">
                  <c:v>50.76953125</c:v>
                </c:pt>
                <c:pt idx="436">
                  <c:v>50.74853515625</c:v>
                </c:pt>
                <c:pt idx="437">
                  <c:v>50.7919921875</c:v>
                </c:pt>
                <c:pt idx="438">
                  <c:v>50.73779296875</c:v>
                </c:pt>
                <c:pt idx="439">
                  <c:v>50.76171875</c:v>
                </c:pt>
                <c:pt idx="440">
                  <c:v>50.744140625</c:v>
                </c:pt>
                <c:pt idx="441">
                  <c:v>50.6962890625</c:v>
                </c:pt>
                <c:pt idx="442">
                  <c:v>50.752441406249993</c:v>
                </c:pt>
                <c:pt idx="443">
                  <c:v>50.716796875</c:v>
                </c:pt>
                <c:pt idx="444">
                  <c:v>50.71923828125</c:v>
                </c:pt>
                <c:pt idx="445">
                  <c:v>50.7578125</c:v>
                </c:pt>
                <c:pt idx="446">
                  <c:v>50.72265625</c:v>
                </c:pt>
                <c:pt idx="447">
                  <c:v>50.77294921875</c:v>
                </c:pt>
                <c:pt idx="448">
                  <c:v>50.72802734375</c:v>
                </c:pt>
                <c:pt idx="449">
                  <c:v>50.7490234375</c:v>
                </c:pt>
                <c:pt idx="450">
                  <c:v>50.756347656249993</c:v>
                </c:pt>
                <c:pt idx="451">
                  <c:v>50.7041015625</c:v>
                </c:pt>
                <c:pt idx="452">
                  <c:v>50.73291015625</c:v>
                </c:pt>
                <c:pt idx="453">
                  <c:v>50.73388671875</c:v>
                </c:pt>
                <c:pt idx="454">
                  <c:v>50.72802734375</c:v>
                </c:pt>
                <c:pt idx="455">
                  <c:v>50.73095703125</c:v>
                </c:pt>
                <c:pt idx="456">
                  <c:v>50.71826171875</c:v>
                </c:pt>
                <c:pt idx="457">
                  <c:v>50.7919921875</c:v>
                </c:pt>
                <c:pt idx="458">
                  <c:v>50.69287109375</c:v>
                </c:pt>
                <c:pt idx="459">
                  <c:v>50.73681640625</c:v>
                </c:pt>
                <c:pt idx="460">
                  <c:v>50.716796875</c:v>
                </c:pt>
                <c:pt idx="461">
                  <c:v>50.767578125</c:v>
                </c:pt>
                <c:pt idx="462">
                  <c:v>50.74560546875</c:v>
                </c:pt>
                <c:pt idx="463">
                  <c:v>50.73681640625</c:v>
                </c:pt>
                <c:pt idx="464">
                  <c:v>50.724609375</c:v>
                </c:pt>
                <c:pt idx="465">
                  <c:v>50.74072265625</c:v>
                </c:pt>
                <c:pt idx="466">
                  <c:v>50.71875</c:v>
                </c:pt>
                <c:pt idx="467">
                  <c:v>50.754394531249993</c:v>
                </c:pt>
                <c:pt idx="468">
                  <c:v>50.22607421875</c:v>
                </c:pt>
                <c:pt idx="469">
                  <c:v>50.21875</c:v>
                </c:pt>
                <c:pt idx="470">
                  <c:v>50.2265625</c:v>
                </c:pt>
                <c:pt idx="471">
                  <c:v>50.187988281249993</c:v>
                </c:pt>
                <c:pt idx="472">
                  <c:v>50.19580078125</c:v>
                </c:pt>
                <c:pt idx="473">
                  <c:v>50.19775390625</c:v>
                </c:pt>
                <c:pt idx="474">
                  <c:v>50.23828125</c:v>
                </c:pt>
                <c:pt idx="475">
                  <c:v>50.22412109375</c:v>
                </c:pt>
                <c:pt idx="476">
                  <c:v>50.211425781249993</c:v>
                </c:pt>
                <c:pt idx="477">
                  <c:v>50.2470703125</c:v>
                </c:pt>
                <c:pt idx="478">
                  <c:v>50.20361328125</c:v>
                </c:pt>
                <c:pt idx="479">
                  <c:v>50.21044921875</c:v>
                </c:pt>
                <c:pt idx="480">
                  <c:v>50.224609375</c:v>
                </c:pt>
                <c:pt idx="481">
                  <c:v>50.19677734375</c:v>
                </c:pt>
                <c:pt idx="482">
                  <c:v>50.20751953125</c:v>
                </c:pt>
                <c:pt idx="483">
                  <c:v>50.2470703125</c:v>
                </c:pt>
                <c:pt idx="484">
                  <c:v>50.21630859375</c:v>
                </c:pt>
                <c:pt idx="485">
                  <c:v>50.19775390625</c:v>
                </c:pt>
                <c:pt idx="486">
                  <c:v>50.16796875</c:v>
                </c:pt>
                <c:pt idx="487">
                  <c:v>50.232421875</c:v>
                </c:pt>
                <c:pt idx="488">
                  <c:v>50.2451171875</c:v>
                </c:pt>
                <c:pt idx="489">
                  <c:v>50.21875</c:v>
                </c:pt>
                <c:pt idx="490">
                  <c:v>50.22021484375</c:v>
                </c:pt>
                <c:pt idx="491">
                  <c:v>50.23193359375</c:v>
                </c:pt>
                <c:pt idx="492">
                  <c:v>50.1875</c:v>
                </c:pt>
                <c:pt idx="493">
                  <c:v>50.24609375</c:v>
                </c:pt>
                <c:pt idx="494">
                  <c:v>50.19775390625</c:v>
                </c:pt>
                <c:pt idx="495">
                  <c:v>50.19677734375</c:v>
                </c:pt>
                <c:pt idx="496">
                  <c:v>50.191894531249993</c:v>
                </c:pt>
                <c:pt idx="497">
                  <c:v>50.1767578125</c:v>
                </c:pt>
                <c:pt idx="498">
                  <c:v>50.22802734375</c:v>
                </c:pt>
                <c:pt idx="499">
                  <c:v>50.22021484375</c:v>
                </c:pt>
                <c:pt idx="500">
                  <c:v>50.2412109375</c:v>
                </c:pt>
                <c:pt idx="501">
                  <c:v>50.211425781249993</c:v>
                </c:pt>
                <c:pt idx="502">
                  <c:v>50.22119140625</c:v>
                </c:pt>
                <c:pt idx="503">
                  <c:v>50.22802734375</c:v>
                </c:pt>
                <c:pt idx="504">
                  <c:v>50.2109375</c:v>
                </c:pt>
                <c:pt idx="505">
                  <c:v>50.2197265625</c:v>
                </c:pt>
                <c:pt idx="506">
                  <c:v>50.21337890625</c:v>
                </c:pt>
                <c:pt idx="507">
                  <c:v>50.23046875</c:v>
                </c:pt>
                <c:pt idx="508">
                  <c:v>50.2255859375</c:v>
                </c:pt>
                <c:pt idx="509">
                  <c:v>50.205078125</c:v>
                </c:pt>
                <c:pt idx="510">
                  <c:v>50.177246093749993</c:v>
                </c:pt>
                <c:pt idx="511">
                  <c:v>50.217285156249993</c:v>
                </c:pt>
                <c:pt idx="512">
                  <c:v>50.2265625</c:v>
                </c:pt>
                <c:pt idx="513">
                  <c:v>50.193359375</c:v>
                </c:pt>
                <c:pt idx="514">
                  <c:v>50.208984375</c:v>
                </c:pt>
                <c:pt idx="515">
                  <c:v>50.25</c:v>
                </c:pt>
                <c:pt idx="516">
                  <c:v>50.19970703125</c:v>
                </c:pt>
                <c:pt idx="517">
                  <c:v>49.73828125</c:v>
                </c:pt>
                <c:pt idx="518">
                  <c:v>49.74169921875</c:v>
                </c:pt>
                <c:pt idx="519">
                  <c:v>49.687988281249993</c:v>
                </c:pt>
                <c:pt idx="520">
                  <c:v>49.76611328125</c:v>
                </c:pt>
                <c:pt idx="521">
                  <c:v>49.74462890625</c:v>
                </c:pt>
                <c:pt idx="522">
                  <c:v>49.72021484375</c:v>
                </c:pt>
                <c:pt idx="523">
                  <c:v>49.7373046875</c:v>
                </c:pt>
                <c:pt idx="524">
                  <c:v>49.7197265625</c:v>
                </c:pt>
                <c:pt idx="525">
                  <c:v>49.76708984375</c:v>
                </c:pt>
                <c:pt idx="526">
                  <c:v>49.711425781249993</c:v>
                </c:pt>
                <c:pt idx="527">
                  <c:v>49.7216796875</c:v>
                </c:pt>
                <c:pt idx="528">
                  <c:v>49.711425781249993</c:v>
                </c:pt>
                <c:pt idx="529">
                  <c:v>49.75927734375</c:v>
                </c:pt>
                <c:pt idx="530">
                  <c:v>49.73828125</c:v>
                </c:pt>
                <c:pt idx="531">
                  <c:v>49.76953125</c:v>
                </c:pt>
                <c:pt idx="532">
                  <c:v>49.734375</c:v>
                </c:pt>
                <c:pt idx="533">
                  <c:v>49.73876953125</c:v>
                </c:pt>
                <c:pt idx="534">
                  <c:v>49.7431640625</c:v>
                </c:pt>
                <c:pt idx="535">
                  <c:v>49.7216796875</c:v>
                </c:pt>
                <c:pt idx="536">
                  <c:v>49.7197265625</c:v>
                </c:pt>
                <c:pt idx="537">
                  <c:v>49.708984375</c:v>
                </c:pt>
                <c:pt idx="538">
                  <c:v>49.74951171875</c:v>
                </c:pt>
                <c:pt idx="539">
                  <c:v>49.7744140625</c:v>
                </c:pt>
                <c:pt idx="540">
                  <c:v>49.73681640625</c:v>
                </c:pt>
                <c:pt idx="541">
                  <c:v>49.73095703125</c:v>
                </c:pt>
                <c:pt idx="542">
                  <c:v>49.69775390625</c:v>
                </c:pt>
                <c:pt idx="543">
                  <c:v>49.724609375</c:v>
                </c:pt>
                <c:pt idx="544">
                  <c:v>49.752441406249993</c:v>
                </c:pt>
                <c:pt idx="545">
                  <c:v>49.7490234375</c:v>
                </c:pt>
                <c:pt idx="546">
                  <c:v>49.74560546875</c:v>
                </c:pt>
                <c:pt idx="547">
                  <c:v>49.787109375</c:v>
                </c:pt>
                <c:pt idx="548">
                  <c:v>49.80810546875</c:v>
                </c:pt>
                <c:pt idx="549">
                  <c:v>49.7685546875</c:v>
                </c:pt>
                <c:pt idx="550">
                  <c:v>49.7451171875</c:v>
                </c:pt>
                <c:pt idx="551">
                  <c:v>49.71240234375</c:v>
                </c:pt>
                <c:pt idx="552">
                  <c:v>49.75390625</c:v>
                </c:pt>
                <c:pt idx="553">
                  <c:v>49.736328125</c:v>
                </c:pt>
                <c:pt idx="554">
                  <c:v>49.8037109375</c:v>
                </c:pt>
                <c:pt idx="555">
                  <c:v>49.7783203125</c:v>
                </c:pt>
                <c:pt idx="556">
                  <c:v>49.7373046875</c:v>
                </c:pt>
                <c:pt idx="557">
                  <c:v>49.76171875</c:v>
                </c:pt>
                <c:pt idx="558">
                  <c:v>49.736328125</c:v>
                </c:pt>
                <c:pt idx="559">
                  <c:v>49.7490234375</c:v>
                </c:pt>
                <c:pt idx="560">
                  <c:v>49.759765625</c:v>
                </c:pt>
                <c:pt idx="561">
                  <c:v>49.79638671875</c:v>
                </c:pt>
                <c:pt idx="562">
                  <c:v>49.754394531249993</c:v>
                </c:pt>
                <c:pt idx="563">
                  <c:v>49.7841796875</c:v>
                </c:pt>
                <c:pt idx="564">
                  <c:v>49.77685546875</c:v>
                </c:pt>
                <c:pt idx="565">
                  <c:v>49.72509765625</c:v>
                </c:pt>
                <c:pt idx="566">
                  <c:v>49.73974609375</c:v>
                </c:pt>
                <c:pt idx="567">
                  <c:v>49.76806640625</c:v>
                </c:pt>
                <c:pt idx="568">
                  <c:v>49.752441406249993</c:v>
                </c:pt>
                <c:pt idx="569">
                  <c:v>49.7734375</c:v>
                </c:pt>
                <c:pt idx="570">
                  <c:v>49.76171875</c:v>
                </c:pt>
                <c:pt idx="571">
                  <c:v>49.798828125</c:v>
                </c:pt>
                <c:pt idx="572">
                  <c:v>49.7802734375</c:v>
                </c:pt>
                <c:pt idx="573">
                  <c:v>49.755859375</c:v>
                </c:pt>
                <c:pt idx="574">
                  <c:v>49.7646484375</c:v>
                </c:pt>
                <c:pt idx="575">
                  <c:v>49.72265625</c:v>
                </c:pt>
                <c:pt idx="576">
                  <c:v>49.78173828125</c:v>
                </c:pt>
                <c:pt idx="577">
                  <c:v>49.72998046875</c:v>
                </c:pt>
                <c:pt idx="578">
                  <c:v>49.70361328125</c:v>
                </c:pt>
                <c:pt idx="579">
                  <c:v>49.73583984375</c:v>
                </c:pt>
                <c:pt idx="580">
                  <c:v>49.70654296875</c:v>
                </c:pt>
                <c:pt idx="581">
                  <c:v>49.78076171875</c:v>
                </c:pt>
                <c:pt idx="582">
                  <c:v>48.91650390625</c:v>
                </c:pt>
                <c:pt idx="583">
                  <c:v>48.923828125</c:v>
                </c:pt>
                <c:pt idx="584">
                  <c:v>48.9208984375</c:v>
                </c:pt>
                <c:pt idx="585">
                  <c:v>48.910644531249531</c:v>
                </c:pt>
                <c:pt idx="586">
                  <c:v>48.9921875</c:v>
                </c:pt>
                <c:pt idx="587">
                  <c:v>48.951171875</c:v>
                </c:pt>
                <c:pt idx="588">
                  <c:v>48.918457031249993</c:v>
                </c:pt>
                <c:pt idx="589">
                  <c:v>48.9658203125</c:v>
                </c:pt>
                <c:pt idx="590">
                  <c:v>48.92578125</c:v>
                </c:pt>
                <c:pt idx="591">
                  <c:v>48.95654296875</c:v>
                </c:pt>
                <c:pt idx="592">
                  <c:v>48.912597656249993</c:v>
                </c:pt>
                <c:pt idx="593">
                  <c:v>48.91552734375</c:v>
                </c:pt>
                <c:pt idx="594">
                  <c:v>48.97265625</c:v>
                </c:pt>
                <c:pt idx="595">
                  <c:v>48.939941406249993</c:v>
                </c:pt>
                <c:pt idx="596">
                  <c:v>48.92822265625</c:v>
                </c:pt>
                <c:pt idx="597">
                  <c:v>48.949707031249993</c:v>
                </c:pt>
                <c:pt idx="598">
                  <c:v>48.96337890625</c:v>
                </c:pt>
                <c:pt idx="599">
                  <c:v>48.907226562499993</c:v>
                </c:pt>
                <c:pt idx="600">
                  <c:v>48.940429687499993</c:v>
                </c:pt>
                <c:pt idx="601">
                  <c:v>48.9453125</c:v>
                </c:pt>
                <c:pt idx="602">
                  <c:v>48.92822265625</c:v>
                </c:pt>
                <c:pt idx="603">
                  <c:v>48.9619140625</c:v>
                </c:pt>
                <c:pt idx="604">
                  <c:v>48.963867187499993</c:v>
                </c:pt>
                <c:pt idx="605">
                  <c:v>48.939941406249993</c:v>
                </c:pt>
                <c:pt idx="606">
                  <c:v>48.939453125</c:v>
                </c:pt>
                <c:pt idx="607">
                  <c:v>48.931640625</c:v>
                </c:pt>
                <c:pt idx="608">
                  <c:v>48.927734375</c:v>
                </c:pt>
                <c:pt idx="609">
                  <c:v>48.907226562499993</c:v>
                </c:pt>
                <c:pt idx="610">
                  <c:v>48.9951171875</c:v>
                </c:pt>
                <c:pt idx="611">
                  <c:v>48.9521484375</c:v>
                </c:pt>
                <c:pt idx="612">
                  <c:v>48.9267578125</c:v>
                </c:pt>
                <c:pt idx="613">
                  <c:v>48.94775390625</c:v>
                </c:pt>
                <c:pt idx="614">
                  <c:v>48.974121093749993</c:v>
                </c:pt>
                <c:pt idx="615">
                  <c:v>48.923828125</c:v>
                </c:pt>
                <c:pt idx="616">
                  <c:v>48.92041015625</c:v>
                </c:pt>
                <c:pt idx="617">
                  <c:v>48.9052734375</c:v>
                </c:pt>
                <c:pt idx="618">
                  <c:v>48.9130859375</c:v>
                </c:pt>
                <c:pt idx="619">
                  <c:v>48.9345703125</c:v>
                </c:pt>
                <c:pt idx="620">
                  <c:v>48.9326171875</c:v>
                </c:pt>
                <c:pt idx="621">
                  <c:v>48.9580078125</c:v>
                </c:pt>
                <c:pt idx="622">
                  <c:v>48.966796875</c:v>
                </c:pt>
                <c:pt idx="623">
                  <c:v>48.9150390625</c:v>
                </c:pt>
                <c:pt idx="624">
                  <c:v>48.9658203125</c:v>
                </c:pt>
                <c:pt idx="625">
                  <c:v>48.955566406249993</c:v>
                </c:pt>
                <c:pt idx="626">
                  <c:v>48.9501953125</c:v>
                </c:pt>
                <c:pt idx="627">
                  <c:v>48.5966796875</c:v>
                </c:pt>
                <c:pt idx="628">
                  <c:v>48.4912109375</c:v>
                </c:pt>
                <c:pt idx="629">
                  <c:v>48.470703125</c:v>
                </c:pt>
                <c:pt idx="630">
                  <c:v>48.43017578125</c:v>
                </c:pt>
                <c:pt idx="631">
                  <c:v>48.41357421875</c:v>
                </c:pt>
                <c:pt idx="632">
                  <c:v>48.455078125</c:v>
                </c:pt>
                <c:pt idx="633">
                  <c:v>48.4482421875</c:v>
                </c:pt>
                <c:pt idx="634">
                  <c:v>48.434082031249993</c:v>
                </c:pt>
                <c:pt idx="635">
                  <c:v>48.4365234375</c:v>
                </c:pt>
                <c:pt idx="636">
                  <c:v>48.471679687499993</c:v>
                </c:pt>
                <c:pt idx="637">
                  <c:v>48.435546875</c:v>
                </c:pt>
                <c:pt idx="638">
                  <c:v>48.40087890625</c:v>
                </c:pt>
                <c:pt idx="639">
                  <c:v>48.41796875</c:v>
                </c:pt>
                <c:pt idx="640">
                  <c:v>48.40087890625</c:v>
                </c:pt>
                <c:pt idx="641">
                  <c:v>48.429687499999993</c:v>
                </c:pt>
                <c:pt idx="642">
                  <c:v>48.414550781249993</c:v>
                </c:pt>
                <c:pt idx="643">
                  <c:v>48.4365234375</c:v>
                </c:pt>
                <c:pt idx="644">
                  <c:v>48.454101562499993</c:v>
                </c:pt>
                <c:pt idx="645">
                  <c:v>48.4130859375</c:v>
                </c:pt>
                <c:pt idx="646">
                  <c:v>48.40625</c:v>
                </c:pt>
                <c:pt idx="647">
                  <c:v>48.439941406249993</c:v>
                </c:pt>
                <c:pt idx="648">
                  <c:v>48.4169921875</c:v>
                </c:pt>
                <c:pt idx="649">
                  <c:v>48.314453125</c:v>
                </c:pt>
                <c:pt idx="650">
                  <c:v>48.3486328125</c:v>
                </c:pt>
                <c:pt idx="651">
                  <c:v>48.3427734375</c:v>
                </c:pt>
                <c:pt idx="652">
                  <c:v>48.302246093749993</c:v>
                </c:pt>
                <c:pt idx="653">
                  <c:v>48.29296875</c:v>
                </c:pt>
                <c:pt idx="654">
                  <c:v>48.34375</c:v>
                </c:pt>
                <c:pt idx="655">
                  <c:v>48.304687499999531</c:v>
                </c:pt>
                <c:pt idx="656">
                  <c:v>48.377929687499993</c:v>
                </c:pt>
                <c:pt idx="657">
                  <c:v>48.30517578125</c:v>
                </c:pt>
                <c:pt idx="658">
                  <c:v>48.4169921875</c:v>
                </c:pt>
                <c:pt idx="659">
                  <c:v>48.279296875</c:v>
                </c:pt>
                <c:pt idx="660">
                  <c:v>48.287109375</c:v>
                </c:pt>
                <c:pt idx="661">
                  <c:v>48.30615234375</c:v>
                </c:pt>
                <c:pt idx="662">
                  <c:v>48.388671875</c:v>
                </c:pt>
                <c:pt idx="663">
                  <c:v>48.298828125</c:v>
                </c:pt>
                <c:pt idx="664">
                  <c:v>48.3662109375</c:v>
                </c:pt>
                <c:pt idx="665">
                  <c:v>48.3291015625</c:v>
                </c:pt>
                <c:pt idx="666">
                  <c:v>48.389160156249993</c:v>
                </c:pt>
                <c:pt idx="667">
                  <c:v>48.310546875</c:v>
                </c:pt>
                <c:pt idx="668">
                  <c:v>48.30810546875</c:v>
                </c:pt>
                <c:pt idx="669">
                  <c:v>48.2998046875</c:v>
                </c:pt>
                <c:pt idx="670">
                  <c:v>48.27294921875</c:v>
                </c:pt>
                <c:pt idx="671">
                  <c:v>48.283691406249993</c:v>
                </c:pt>
                <c:pt idx="672">
                  <c:v>48.29296875</c:v>
                </c:pt>
                <c:pt idx="673">
                  <c:v>48.29052734375</c:v>
                </c:pt>
                <c:pt idx="674">
                  <c:v>47.56982421875</c:v>
                </c:pt>
                <c:pt idx="675">
                  <c:v>47.62255859375</c:v>
                </c:pt>
                <c:pt idx="676">
                  <c:v>47.625</c:v>
                </c:pt>
                <c:pt idx="677">
                  <c:v>47.6044921875</c:v>
                </c:pt>
                <c:pt idx="678">
                  <c:v>47.6005859375</c:v>
                </c:pt>
                <c:pt idx="679">
                  <c:v>47.61083984375</c:v>
                </c:pt>
                <c:pt idx="680">
                  <c:v>47.59033203125</c:v>
                </c:pt>
                <c:pt idx="681">
                  <c:v>47.6064453125</c:v>
                </c:pt>
                <c:pt idx="682">
                  <c:v>47.6123046875</c:v>
                </c:pt>
                <c:pt idx="683">
                  <c:v>47.59423828125</c:v>
                </c:pt>
                <c:pt idx="684">
                  <c:v>47.609375</c:v>
                </c:pt>
                <c:pt idx="685">
                  <c:v>47.609375</c:v>
                </c:pt>
                <c:pt idx="686">
                  <c:v>47.64501953125</c:v>
                </c:pt>
                <c:pt idx="687">
                  <c:v>47.583496093749993</c:v>
                </c:pt>
                <c:pt idx="688">
                  <c:v>47.59912109375</c:v>
                </c:pt>
                <c:pt idx="689">
                  <c:v>47.611816406249993</c:v>
                </c:pt>
                <c:pt idx="690">
                  <c:v>47.61669921875</c:v>
                </c:pt>
                <c:pt idx="691">
                  <c:v>47.6142578125</c:v>
                </c:pt>
                <c:pt idx="692">
                  <c:v>47.62939453125</c:v>
                </c:pt>
                <c:pt idx="693">
                  <c:v>47.609375</c:v>
                </c:pt>
                <c:pt idx="694">
                  <c:v>47.6015625</c:v>
                </c:pt>
                <c:pt idx="695">
                  <c:v>47.614746093749993</c:v>
                </c:pt>
                <c:pt idx="696">
                  <c:v>47.61962890625</c:v>
                </c:pt>
                <c:pt idx="697">
                  <c:v>47.5703125</c:v>
                </c:pt>
                <c:pt idx="698">
                  <c:v>47.5634765625</c:v>
                </c:pt>
                <c:pt idx="699">
                  <c:v>47.59716796875</c:v>
                </c:pt>
                <c:pt idx="700">
                  <c:v>47.1328125</c:v>
                </c:pt>
                <c:pt idx="701">
                  <c:v>46.3203125</c:v>
                </c:pt>
                <c:pt idx="702">
                  <c:v>46.325683593749993</c:v>
                </c:pt>
                <c:pt idx="703">
                  <c:v>46.29638671875</c:v>
                </c:pt>
                <c:pt idx="704">
                  <c:v>46.333984375</c:v>
                </c:pt>
                <c:pt idx="705">
                  <c:v>46.298828125</c:v>
                </c:pt>
                <c:pt idx="706">
                  <c:v>46.3193359375</c:v>
                </c:pt>
                <c:pt idx="707">
                  <c:v>46.30029296875</c:v>
                </c:pt>
                <c:pt idx="708">
                  <c:v>46.3603515625</c:v>
                </c:pt>
                <c:pt idx="709">
                  <c:v>46.350097656249531</c:v>
                </c:pt>
                <c:pt idx="710">
                  <c:v>46.311035156249993</c:v>
                </c:pt>
                <c:pt idx="711">
                  <c:v>46.361816406249993</c:v>
                </c:pt>
                <c:pt idx="712">
                  <c:v>46.33837890625</c:v>
                </c:pt>
                <c:pt idx="713">
                  <c:v>46.37353515625</c:v>
                </c:pt>
                <c:pt idx="714">
                  <c:v>46.32421875</c:v>
                </c:pt>
                <c:pt idx="715">
                  <c:v>46.3232421875</c:v>
                </c:pt>
                <c:pt idx="716">
                  <c:v>46.34765625</c:v>
                </c:pt>
                <c:pt idx="717">
                  <c:v>46.31201171875</c:v>
                </c:pt>
                <c:pt idx="718">
                  <c:v>46.36083984375</c:v>
                </c:pt>
                <c:pt idx="719">
                  <c:v>46.409667968749993</c:v>
                </c:pt>
                <c:pt idx="720">
                  <c:v>46.29931640625</c:v>
                </c:pt>
                <c:pt idx="721">
                  <c:v>46.381347656249531</c:v>
                </c:pt>
                <c:pt idx="722">
                  <c:v>46.3291015625</c:v>
                </c:pt>
                <c:pt idx="723">
                  <c:v>46.33935546875</c:v>
                </c:pt>
                <c:pt idx="724">
                  <c:v>46.373046875</c:v>
                </c:pt>
                <c:pt idx="725">
                  <c:v>46.331054687499993</c:v>
                </c:pt>
                <c:pt idx="726">
                  <c:v>46.351562499999993</c:v>
                </c:pt>
                <c:pt idx="727">
                  <c:v>46.3203125</c:v>
                </c:pt>
                <c:pt idx="728">
                  <c:v>46.380371093749993</c:v>
                </c:pt>
                <c:pt idx="729">
                  <c:v>46.352050781249993</c:v>
                </c:pt>
                <c:pt idx="730">
                  <c:v>46.298828125</c:v>
                </c:pt>
                <c:pt idx="731">
                  <c:v>46.354003906249993</c:v>
                </c:pt>
                <c:pt idx="732">
                  <c:v>46.3505859375</c:v>
                </c:pt>
                <c:pt idx="733">
                  <c:v>46.3408203125</c:v>
                </c:pt>
                <c:pt idx="734">
                  <c:v>46.38232421875</c:v>
                </c:pt>
                <c:pt idx="735">
                  <c:v>46.325683593749993</c:v>
                </c:pt>
                <c:pt idx="736">
                  <c:v>46.326171875</c:v>
                </c:pt>
                <c:pt idx="737">
                  <c:v>46.334472656249993</c:v>
                </c:pt>
                <c:pt idx="738">
                  <c:v>46.352050781249993</c:v>
                </c:pt>
                <c:pt idx="739">
                  <c:v>46.3603515625</c:v>
                </c:pt>
                <c:pt idx="740">
                  <c:v>46.29248046875</c:v>
                </c:pt>
                <c:pt idx="741">
                  <c:v>46.357910156249993</c:v>
                </c:pt>
                <c:pt idx="742">
                  <c:v>46.3173828125</c:v>
                </c:pt>
                <c:pt idx="743">
                  <c:v>46.354003906249993</c:v>
                </c:pt>
                <c:pt idx="744">
                  <c:v>46.346679687499993</c:v>
                </c:pt>
                <c:pt idx="745">
                  <c:v>45.1640625</c:v>
                </c:pt>
                <c:pt idx="746">
                  <c:v>45.18603515625</c:v>
                </c:pt>
                <c:pt idx="747">
                  <c:v>45.240234375</c:v>
                </c:pt>
                <c:pt idx="748">
                  <c:v>45.179687499999993</c:v>
                </c:pt>
                <c:pt idx="749">
                  <c:v>45.1982421875</c:v>
                </c:pt>
                <c:pt idx="750">
                  <c:v>45.18896484375</c:v>
                </c:pt>
                <c:pt idx="751">
                  <c:v>45.23046875</c:v>
                </c:pt>
                <c:pt idx="752">
                  <c:v>45.2294921875</c:v>
                </c:pt>
                <c:pt idx="753">
                  <c:v>45.197265625</c:v>
                </c:pt>
                <c:pt idx="754">
                  <c:v>45.17333984375</c:v>
                </c:pt>
                <c:pt idx="755">
                  <c:v>45.22607421875</c:v>
                </c:pt>
                <c:pt idx="756">
                  <c:v>45.19677734375</c:v>
                </c:pt>
                <c:pt idx="757">
                  <c:v>45.21875</c:v>
                </c:pt>
                <c:pt idx="758">
                  <c:v>45.2021484375</c:v>
                </c:pt>
                <c:pt idx="759">
                  <c:v>45.201171875</c:v>
                </c:pt>
                <c:pt idx="760">
                  <c:v>45.18701171875</c:v>
                </c:pt>
                <c:pt idx="761">
                  <c:v>45.23193359375</c:v>
                </c:pt>
                <c:pt idx="762">
                  <c:v>45.2265625</c:v>
                </c:pt>
                <c:pt idx="763">
                  <c:v>45.22119140625</c:v>
                </c:pt>
                <c:pt idx="764">
                  <c:v>45.23291015625</c:v>
                </c:pt>
                <c:pt idx="765">
                  <c:v>45.177246093749993</c:v>
                </c:pt>
                <c:pt idx="766">
                  <c:v>45.189941406249993</c:v>
                </c:pt>
                <c:pt idx="767">
                  <c:v>45.22021484375</c:v>
                </c:pt>
                <c:pt idx="768">
                  <c:v>45.201660156249993</c:v>
                </c:pt>
                <c:pt idx="769">
                  <c:v>45.212890625</c:v>
                </c:pt>
                <c:pt idx="770">
                  <c:v>45.1845703125</c:v>
                </c:pt>
                <c:pt idx="771">
                  <c:v>45.2197265625</c:v>
                </c:pt>
                <c:pt idx="772">
                  <c:v>45.2626953125</c:v>
                </c:pt>
                <c:pt idx="773">
                  <c:v>45.224609375</c:v>
                </c:pt>
                <c:pt idx="774">
                  <c:v>45.22509765625</c:v>
                </c:pt>
                <c:pt idx="775">
                  <c:v>45.19580078125</c:v>
                </c:pt>
                <c:pt idx="776">
                  <c:v>45.20654296875</c:v>
                </c:pt>
                <c:pt idx="777">
                  <c:v>45.23291015625</c:v>
                </c:pt>
                <c:pt idx="778">
                  <c:v>45.201660156249993</c:v>
                </c:pt>
                <c:pt idx="779">
                  <c:v>45.15576171875</c:v>
                </c:pt>
                <c:pt idx="780">
                  <c:v>45.217285156249993</c:v>
                </c:pt>
                <c:pt idx="781">
                  <c:v>45.20947265625</c:v>
                </c:pt>
                <c:pt idx="782">
                  <c:v>45.24365234375</c:v>
                </c:pt>
                <c:pt idx="783">
                  <c:v>45.22216796875</c:v>
                </c:pt>
                <c:pt idx="784">
                  <c:v>45.20361328125</c:v>
                </c:pt>
                <c:pt idx="785">
                  <c:v>45.20703125</c:v>
                </c:pt>
                <c:pt idx="786">
                  <c:v>45.200683593749993</c:v>
                </c:pt>
                <c:pt idx="787">
                  <c:v>45.19091796875</c:v>
                </c:pt>
                <c:pt idx="788">
                  <c:v>45.1962890625</c:v>
                </c:pt>
                <c:pt idx="789">
                  <c:v>45.18017578125</c:v>
                </c:pt>
                <c:pt idx="790">
                  <c:v>45.16455078125</c:v>
                </c:pt>
                <c:pt idx="791">
                  <c:v>45.176269531249993</c:v>
                </c:pt>
                <c:pt idx="792">
                  <c:v>45.21484375</c:v>
                </c:pt>
                <c:pt idx="793">
                  <c:v>45.18017578125</c:v>
                </c:pt>
                <c:pt idx="794">
                  <c:v>45.21435546875</c:v>
                </c:pt>
                <c:pt idx="795">
                  <c:v>45.21875</c:v>
                </c:pt>
                <c:pt idx="796">
                  <c:v>45.166015625</c:v>
                </c:pt>
                <c:pt idx="797">
                  <c:v>45.21435546875</c:v>
                </c:pt>
                <c:pt idx="798">
                  <c:v>45.15673828125</c:v>
                </c:pt>
                <c:pt idx="799">
                  <c:v>45.1962890625</c:v>
                </c:pt>
                <c:pt idx="800">
                  <c:v>45.22705078125</c:v>
                </c:pt>
                <c:pt idx="801">
                  <c:v>46.350097656249531</c:v>
                </c:pt>
                <c:pt idx="802">
                  <c:v>49.876953125</c:v>
                </c:pt>
                <c:pt idx="803">
                  <c:v>53.529296875</c:v>
                </c:pt>
                <c:pt idx="804">
                  <c:v>55.17236328125</c:v>
                </c:pt>
                <c:pt idx="805">
                  <c:v>55.16650390625</c:v>
                </c:pt>
                <c:pt idx="806">
                  <c:v>55.12939453125</c:v>
                </c:pt>
                <c:pt idx="807">
                  <c:v>55.153808593749993</c:v>
                </c:pt>
                <c:pt idx="808">
                  <c:v>55.1767578125</c:v>
                </c:pt>
                <c:pt idx="809">
                  <c:v>55.146484375</c:v>
                </c:pt>
                <c:pt idx="810">
                  <c:v>55.201660156249993</c:v>
                </c:pt>
                <c:pt idx="811">
                  <c:v>55.16845703125</c:v>
                </c:pt>
                <c:pt idx="812">
                  <c:v>55.1962890625</c:v>
                </c:pt>
                <c:pt idx="813">
                  <c:v>55.240234375</c:v>
                </c:pt>
                <c:pt idx="814">
                  <c:v>55.13916015625</c:v>
                </c:pt>
                <c:pt idx="815">
                  <c:v>55.17529296875</c:v>
                </c:pt>
                <c:pt idx="816">
                  <c:v>55.1884765625</c:v>
                </c:pt>
                <c:pt idx="817">
                  <c:v>55.15625</c:v>
                </c:pt>
                <c:pt idx="818">
                  <c:v>55.179687499999993</c:v>
                </c:pt>
                <c:pt idx="819">
                  <c:v>55.154785156249993</c:v>
                </c:pt>
                <c:pt idx="820">
                  <c:v>55.19921875</c:v>
                </c:pt>
                <c:pt idx="821">
                  <c:v>55.15283203125</c:v>
                </c:pt>
                <c:pt idx="822">
                  <c:v>55.17138671875</c:v>
                </c:pt>
                <c:pt idx="823">
                  <c:v>55.20361328125</c:v>
                </c:pt>
                <c:pt idx="824">
                  <c:v>55.177734375</c:v>
                </c:pt>
                <c:pt idx="825">
                  <c:v>55.19140625</c:v>
                </c:pt>
                <c:pt idx="826">
                  <c:v>55.2080078125</c:v>
                </c:pt>
                <c:pt idx="827">
                  <c:v>55.171875</c:v>
                </c:pt>
                <c:pt idx="828">
                  <c:v>55.187988281249993</c:v>
                </c:pt>
                <c:pt idx="829">
                  <c:v>55.17333984375</c:v>
                </c:pt>
                <c:pt idx="830">
                  <c:v>55.17431640625</c:v>
                </c:pt>
                <c:pt idx="831">
                  <c:v>55.16943359375</c:v>
                </c:pt>
                <c:pt idx="832">
                  <c:v>55.1318359375</c:v>
                </c:pt>
                <c:pt idx="833">
                  <c:v>55.18212890625</c:v>
                </c:pt>
                <c:pt idx="834">
                  <c:v>55.10791015625</c:v>
                </c:pt>
                <c:pt idx="835">
                  <c:v>55.16552734375</c:v>
                </c:pt>
                <c:pt idx="836">
                  <c:v>55.158691406249993</c:v>
                </c:pt>
                <c:pt idx="837">
                  <c:v>55.1533203125</c:v>
                </c:pt>
                <c:pt idx="838">
                  <c:v>55.153808593749993</c:v>
                </c:pt>
                <c:pt idx="839">
                  <c:v>55.1611328125</c:v>
                </c:pt>
                <c:pt idx="840">
                  <c:v>55.60791015625</c:v>
                </c:pt>
                <c:pt idx="841">
                  <c:v>55.59326171875</c:v>
                </c:pt>
                <c:pt idx="842">
                  <c:v>55.617187499999993</c:v>
                </c:pt>
                <c:pt idx="843">
                  <c:v>55.626953125</c:v>
                </c:pt>
                <c:pt idx="844">
                  <c:v>55.61279296875</c:v>
                </c:pt>
                <c:pt idx="845">
                  <c:v>55.646484375</c:v>
                </c:pt>
                <c:pt idx="846">
                  <c:v>55.638671875</c:v>
                </c:pt>
                <c:pt idx="847">
                  <c:v>55.61328125</c:v>
                </c:pt>
                <c:pt idx="848">
                  <c:v>55.5966796875</c:v>
                </c:pt>
                <c:pt idx="849">
                  <c:v>55.60791015625</c:v>
                </c:pt>
                <c:pt idx="850">
                  <c:v>55.567871093749993</c:v>
                </c:pt>
                <c:pt idx="851">
                  <c:v>55.553222656249993</c:v>
                </c:pt>
                <c:pt idx="852">
                  <c:v>55.62158203125</c:v>
                </c:pt>
                <c:pt idx="853">
                  <c:v>55.64599609375</c:v>
                </c:pt>
                <c:pt idx="854">
                  <c:v>55.62255859375</c:v>
                </c:pt>
                <c:pt idx="855">
                  <c:v>55.60888671875</c:v>
                </c:pt>
                <c:pt idx="856">
                  <c:v>55.62060546875</c:v>
                </c:pt>
                <c:pt idx="857">
                  <c:v>55.66259765625</c:v>
                </c:pt>
                <c:pt idx="858">
                  <c:v>55.68212890625</c:v>
                </c:pt>
                <c:pt idx="859">
                  <c:v>55.60546875</c:v>
                </c:pt>
                <c:pt idx="860">
                  <c:v>55.63671875</c:v>
                </c:pt>
                <c:pt idx="861">
                  <c:v>55.66455078125</c:v>
                </c:pt>
                <c:pt idx="862">
                  <c:v>55.6201171875</c:v>
                </c:pt>
                <c:pt idx="863">
                  <c:v>55.64697265625</c:v>
                </c:pt>
                <c:pt idx="864">
                  <c:v>55.6357421875</c:v>
                </c:pt>
                <c:pt idx="865">
                  <c:v>55.59423828125</c:v>
                </c:pt>
                <c:pt idx="866">
                  <c:v>55.609375</c:v>
                </c:pt>
                <c:pt idx="867">
                  <c:v>55.599609375</c:v>
                </c:pt>
                <c:pt idx="868">
                  <c:v>55.60302734375</c:v>
                </c:pt>
                <c:pt idx="869">
                  <c:v>55.643066406249993</c:v>
                </c:pt>
                <c:pt idx="870">
                  <c:v>55.609863281249993</c:v>
                </c:pt>
                <c:pt idx="871">
                  <c:v>55.54052734375</c:v>
                </c:pt>
                <c:pt idx="872">
                  <c:v>55.63623046875</c:v>
                </c:pt>
                <c:pt idx="873">
                  <c:v>55.634765625</c:v>
                </c:pt>
                <c:pt idx="874">
                  <c:v>55.62353515625</c:v>
                </c:pt>
                <c:pt idx="875">
                  <c:v>55.615234375</c:v>
                </c:pt>
                <c:pt idx="876">
                  <c:v>55.613769531249993</c:v>
                </c:pt>
                <c:pt idx="877">
                  <c:v>55.587890625</c:v>
                </c:pt>
                <c:pt idx="878">
                  <c:v>55.61328125</c:v>
                </c:pt>
                <c:pt idx="879">
                  <c:v>55.59619140625</c:v>
                </c:pt>
                <c:pt idx="880">
                  <c:v>55.6357421875</c:v>
                </c:pt>
                <c:pt idx="881">
                  <c:v>55.59814453125</c:v>
                </c:pt>
                <c:pt idx="882">
                  <c:v>55.60595703125</c:v>
                </c:pt>
                <c:pt idx="883">
                  <c:v>55.5869140625</c:v>
                </c:pt>
                <c:pt idx="884">
                  <c:v>55.604980468749993</c:v>
                </c:pt>
                <c:pt idx="885">
                  <c:v>55.59716796875</c:v>
                </c:pt>
                <c:pt idx="886">
                  <c:v>55.611816406249993</c:v>
                </c:pt>
                <c:pt idx="887">
                  <c:v>55.6064453125</c:v>
                </c:pt>
                <c:pt idx="888">
                  <c:v>55.5654296875</c:v>
                </c:pt>
                <c:pt idx="889">
                  <c:v>55.62646484375</c:v>
                </c:pt>
                <c:pt idx="890">
                  <c:v>55.6201171875</c:v>
                </c:pt>
                <c:pt idx="891">
                  <c:v>55.61865234375</c:v>
                </c:pt>
                <c:pt idx="892">
                  <c:v>55.626953125</c:v>
                </c:pt>
                <c:pt idx="893">
                  <c:v>55.62890625</c:v>
                </c:pt>
                <c:pt idx="894">
                  <c:v>55.61669921875</c:v>
                </c:pt>
                <c:pt idx="895">
                  <c:v>55.6123046875</c:v>
                </c:pt>
                <c:pt idx="896">
                  <c:v>55.654785156249993</c:v>
                </c:pt>
                <c:pt idx="897">
                  <c:v>55.576660156249993</c:v>
                </c:pt>
                <c:pt idx="898">
                  <c:v>55.60791015625</c:v>
                </c:pt>
                <c:pt idx="899">
                  <c:v>55.60302734375</c:v>
                </c:pt>
                <c:pt idx="900">
                  <c:v>55.591796875</c:v>
                </c:pt>
                <c:pt idx="901">
                  <c:v>55.62109375</c:v>
                </c:pt>
                <c:pt idx="902">
                  <c:v>55.580078125</c:v>
                </c:pt>
                <c:pt idx="903">
                  <c:v>55.60791015625</c:v>
                </c:pt>
                <c:pt idx="904">
                  <c:v>55.63037109375</c:v>
                </c:pt>
                <c:pt idx="905">
                  <c:v>55.62109375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451096"/>
        <c:axId val="187450704"/>
      </c:scatterChart>
      <c:valAx>
        <c:axId val="1874479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crossAx val="187450312"/>
        <c:crosses val="autoZero"/>
        <c:crossBetween val="midCat"/>
      </c:valAx>
      <c:valAx>
        <c:axId val="187450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drift 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447960"/>
        <c:crosses val="autoZero"/>
        <c:crossBetween val="midCat"/>
      </c:valAx>
      <c:valAx>
        <c:axId val="1874507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dTMean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451096"/>
        <c:crosses val="max"/>
        <c:crossBetween val="midCat"/>
      </c:valAx>
      <c:valAx>
        <c:axId val="187451096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450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3195585004301"/>
          <c:y val="0.16191119961512901"/>
          <c:w val="0.76733093833826604"/>
          <c:h val="0.754910450578828"/>
        </c:manualLayout>
      </c:layout>
      <c:scatterChart>
        <c:scatterStyle val="smoothMarker"/>
        <c:varyColors val="0"/>
        <c:ser>
          <c:idx val="0"/>
          <c:order val="0"/>
          <c:tx>
            <c:v>WBTN B1 V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Sheet2!$A$1:$A$1040</c:f>
              <c:numCache>
                <c:formatCode>[$-F400]h:mm:ss\ AM/PM</c:formatCode>
                <c:ptCount val="1040"/>
                <c:pt idx="0">
                  <c:v>42205.812505613423</c:v>
                </c:pt>
                <c:pt idx="1">
                  <c:v>42205.812519270898</c:v>
                </c:pt>
                <c:pt idx="2">
                  <c:v>42205.812533252298</c:v>
                </c:pt>
                <c:pt idx="3">
                  <c:v>42205.812546724541</c:v>
                </c:pt>
                <c:pt idx="4">
                  <c:v>42205.812560752318</c:v>
                </c:pt>
                <c:pt idx="5">
                  <c:v>42205.812574710653</c:v>
                </c:pt>
                <c:pt idx="6">
                  <c:v>42205.812588506938</c:v>
                </c:pt>
                <c:pt idx="7">
                  <c:v>42205.812602349542</c:v>
                </c:pt>
                <c:pt idx="8">
                  <c:v>42205.812615798597</c:v>
                </c:pt>
                <c:pt idx="9">
                  <c:v>42205.812629733788</c:v>
                </c:pt>
                <c:pt idx="10">
                  <c:v>42205.812643946752</c:v>
                </c:pt>
                <c:pt idx="11">
                  <c:v>42205.81265767361</c:v>
                </c:pt>
                <c:pt idx="12">
                  <c:v>42205.812671689811</c:v>
                </c:pt>
                <c:pt idx="13">
                  <c:v>42205.812685555553</c:v>
                </c:pt>
                <c:pt idx="14">
                  <c:v>42205.8126994329</c:v>
                </c:pt>
                <c:pt idx="15">
                  <c:v>42205.81271599538</c:v>
                </c:pt>
                <c:pt idx="16">
                  <c:v>42205.812729930549</c:v>
                </c:pt>
                <c:pt idx="17">
                  <c:v>42205.812743738417</c:v>
                </c:pt>
                <c:pt idx="18">
                  <c:v>42205.812757939813</c:v>
                </c:pt>
                <c:pt idx="19">
                  <c:v>42205.81277178241</c:v>
                </c:pt>
                <c:pt idx="20">
                  <c:v>42205.812785729169</c:v>
                </c:pt>
                <c:pt idx="21">
                  <c:v>42205.812799490741</c:v>
                </c:pt>
                <c:pt idx="22">
                  <c:v>42205.8128133102</c:v>
                </c:pt>
                <c:pt idx="23">
                  <c:v>42205.812827337963</c:v>
                </c:pt>
                <c:pt idx="24">
                  <c:v>42205.81284140046</c:v>
                </c:pt>
                <c:pt idx="25">
                  <c:v>42205.812855463002</c:v>
                </c:pt>
                <c:pt idx="26">
                  <c:v>42205.81286905094</c:v>
                </c:pt>
                <c:pt idx="27">
                  <c:v>42205.812882812497</c:v>
                </c:pt>
                <c:pt idx="28">
                  <c:v>42205.812896516203</c:v>
                </c:pt>
                <c:pt idx="29">
                  <c:v>42205.812910474597</c:v>
                </c:pt>
                <c:pt idx="30">
                  <c:v>42205.812924363418</c:v>
                </c:pt>
                <c:pt idx="31">
                  <c:v>42205.812937824099</c:v>
                </c:pt>
                <c:pt idx="32">
                  <c:v>42205.812951562497</c:v>
                </c:pt>
                <c:pt idx="33">
                  <c:v>42205.812965462959</c:v>
                </c:pt>
                <c:pt idx="34">
                  <c:v>42205.812979317132</c:v>
                </c:pt>
                <c:pt idx="35">
                  <c:v>42205.812993229199</c:v>
                </c:pt>
                <c:pt idx="36">
                  <c:v>42205.813006979159</c:v>
                </c:pt>
                <c:pt idx="37">
                  <c:v>42205.813020821763</c:v>
                </c:pt>
                <c:pt idx="38">
                  <c:v>42205.813039201399</c:v>
                </c:pt>
                <c:pt idx="39">
                  <c:v>42205.813052673613</c:v>
                </c:pt>
                <c:pt idx="40">
                  <c:v>42205.813066574068</c:v>
                </c:pt>
                <c:pt idx="41">
                  <c:v>42205.813080219908</c:v>
                </c:pt>
                <c:pt idx="42">
                  <c:v>42205.813094074081</c:v>
                </c:pt>
                <c:pt idx="43">
                  <c:v>42205.813108148141</c:v>
                </c:pt>
                <c:pt idx="44">
                  <c:v>42205.813121724539</c:v>
                </c:pt>
                <c:pt idx="45">
                  <c:v>42205.813135497679</c:v>
                </c:pt>
                <c:pt idx="46">
                  <c:v>42205.813149259258</c:v>
                </c:pt>
                <c:pt idx="47">
                  <c:v>42205.813163113417</c:v>
                </c:pt>
                <c:pt idx="48">
                  <c:v>42205.813177071759</c:v>
                </c:pt>
                <c:pt idx="49">
                  <c:v>42205.813191064823</c:v>
                </c:pt>
                <c:pt idx="50">
                  <c:v>42205.813205023151</c:v>
                </c:pt>
                <c:pt idx="51">
                  <c:v>42205.813218831019</c:v>
                </c:pt>
                <c:pt idx="52">
                  <c:v>42205.813232962959</c:v>
                </c:pt>
                <c:pt idx="53">
                  <c:v>42205.813246921287</c:v>
                </c:pt>
                <c:pt idx="54">
                  <c:v>42205.81326072917</c:v>
                </c:pt>
                <c:pt idx="55">
                  <c:v>42205.813274722219</c:v>
                </c:pt>
                <c:pt idx="56">
                  <c:v>42205.81329090277</c:v>
                </c:pt>
                <c:pt idx="57">
                  <c:v>42205.813304745367</c:v>
                </c:pt>
                <c:pt idx="58">
                  <c:v>42205.81331863426</c:v>
                </c:pt>
                <c:pt idx="59">
                  <c:v>42205.81333222222</c:v>
                </c:pt>
                <c:pt idx="60">
                  <c:v>42205.813346064817</c:v>
                </c:pt>
                <c:pt idx="61">
                  <c:v>42205.813360243053</c:v>
                </c:pt>
                <c:pt idx="62">
                  <c:v>42205.813374212958</c:v>
                </c:pt>
                <c:pt idx="63">
                  <c:v>42205.813388101851</c:v>
                </c:pt>
                <c:pt idx="64">
                  <c:v>42205.813401932872</c:v>
                </c:pt>
                <c:pt idx="65">
                  <c:v>42205.813415706019</c:v>
                </c:pt>
                <c:pt idx="66">
                  <c:v>42205.81342972222</c:v>
                </c:pt>
                <c:pt idx="67">
                  <c:v>42205.813443587947</c:v>
                </c:pt>
                <c:pt idx="68">
                  <c:v>42205.813457488432</c:v>
                </c:pt>
                <c:pt idx="69">
                  <c:v>42205.813471261572</c:v>
                </c:pt>
                <c:pt idx="70">
                  <c:v>42205.813485081017</c:v>
                </c:pt>
                <c:pt idx="71">
                  <c:v>42205.813503020829</c:v>
                </c:pt>
                <c:pt idx="72">
                  <c:v>42205.81351659722</c:v>
                </c:pt>
                <c:pt idx="73">
                  <c:v>42205.813530381944</c:v>
                </c:pt>
                <c:pt idx="74">
                  <c:v>42205.81354974537</c:v>
                </c:pt>
                <c:pt idx="75">
                  <c:v>42205.813563321761</c:v>
                </c:pt>
                <c:pt idx="76">
                  <c:v>42205.813577175941</c:v>
                </c:pt>
                <c:pt idx="77">
                  <c:v>42205.81359085648</c:v>
                </c:pt>
                <c:pt idx="78">
                  <c:v>42205.813604768518</c:v>
                </c:pt>
                <c:pt idx="79">
                  <c:v>42205.813618668981</c:v>
                </c:pt>
                <c:pt idx="80">
                  <c:v>42205.813632303238</c:v>
                </c:pt>
                <c:pt idx="81">
                  <c:v>42205.813646249997</c:v>
                </c:pt>
                <c:pt idx="82">
                  <c:v>42205.813660138898</c:v>
                </c:pt>
                <c:pt idx="83">
                  <c:v>42205.813673912038</c:v>
                </c:pt>
                <c:pt idx="84">
                  <c:v>42205.813687696762</c:v>
                </c:pt>
                <c:pt idx="85">
                  <c:v>42205.813701296298</c:v>
                </c:pt>
                <c:pt idx="86">
                  <c:v>42205.81371513888</c:v>
                </c:pt>
                <c:pt idx="87">
                  <c:v>42205.81373498842</c:v>
                </c:pt>
                <c:pt idx="88">
                  <c:v>42205.813748865723</c:v>
                </c:pt>
                <c:pt idx="89">
                  <c:v>42205.813762523147</c:v>
                </c:pt>
                <c:pt idx="90">
                  <c:v>42205.813776550916</c:v>
                </c:pt>
                <c:pt idx="91">
                  <c:v>42205.813790324071</c:v>
                </c:pt>
                <c:pt idx="92">
                  <c:v>42205.813804247678</c:v>
                </c:pt>
                <c:pt idx="93">
                  <c:v>42205.813818090282</c:v>
                </c:pt>
                <c:pt idx="94">
                  <c:v>42205.813831678242</c:v>
                </c:pt>
                <c:pt idx="95">
                  <c:v>42205.813845659723</c:v>
                </c:pt>
                <c:pt idx="96">
                  <c:v>42205.813859490801</c:v>
                </c:pt>
                <c:pt idx="97">
                  <c:v>42205.813874328698</c:v>
                </c:pt>
                <c:pt idx="98">
                  <c:v>42205.813888101853</c:v>
                </c:pt>
                <c:pt idx="99">
                  <c:v>42205.813902118047</c:v>
                </c:pt>
                <c:pt idx="100">
                  <c:v>42205.813916076382</c:v>
                </c:pt>
                <c:pt idx="101">
                  <c:v>42205.813929710654</c:v>
                </c:pt>
                <c:pt idx="102">
                  <c:v>42205.813943668982</c:v>
                </c:pt>
                <c:pt idx="103">
                  <c:v>42205.81395729167</c:v>
                </c:pt>
                <c:pt idx="104">
                  <c:v>42205.8139709838</c:v>
                </c:pt>
                <c:pt idx="105">
                  <c:v>42205.813985173612</c:v>
                </c:pt>
                <c:pt idx="106">
                  <c:v>42205.813998668971</c:v>
                </c:pt>
                <c:pt idx="107">
                  <c:v>42205.814012627307</c:v>
                </c:pt>
                <c:pt idx="108">
                  <c:v>42205.81402630786</c:v>
                </c:pt>
                <c:pt idx="109">
                  <c:v>42205.814040127312</c:v>
                </c:pt>
                <c:pt idx="110">
                  <c:v>42205.814053761569</c:v>
                </c:pt>
                <c:pt idx="111">
                  <c:v>42205.814067523148</c:v>
                </c:pt>
                <c:pt idx="112">
                  <c:v>42205.814081550918</c:v>
                </c:pt>
                <c:pt idx="113">
                  <c:v>42205.81409511574</c:v>
                </c:pt>
                <c:pt idx="114">
                  <c:v>42205.814108981482</c:v>
                </c:pt>
                <c:pt idx="115">
                  <c:v>42205.814122939817</c:v>
                </c:pt>
                <c:pt idx="116">
                  <c:v>42205.814136782399</c:v>
                </c:pt>
                <c:pt idx="117">
                  <c:v>42205.814150914353</c:v>
                </c:pt>
                <c:pt idx="118">
                  <c:v>42205.814164398202</c:v>
                </c:pt>
                <c:pt idx="119">
                  <c:v>42205.81417863426</c:v>
                </c:pt>
                <c:pt idx="120">
                  <c:v>42205.814197476902</c:v>
                </c:pt>
                <c:pt idx="121">
                  <c:v>42205.814211493103</c:v>
                </c:pt>
                <c:pt idx="122">
                  <c:v>42205.814225243063</c:v>
                </c:pt>
                <c:pt idx="123">
                  <c:v>42205.814239409803</c:v>
                </c:pt>
                <c:pt idx="124">
                  <c:v>42205.814254259261</c:v>
                </c:pt>
                <c:pt idx="125">
                  <c:v>42205.81426825231</c:v>
                </c:pt>
                <c:pt idx="126">
                  <c:v>42205.814282222222</c:v>
                </c:pt>
                <c:pt idx="127">
                  <c:v>42205.814296018601</c:v>
                </c:pt>
                <c:pt idx="128">
                  <c:v>42205.814309803238</c:v>
                </c:pt>
                <c:pt idx="129">
                  <c:v>42205.814323888881</c:v>
                </c:pt>
                <c:pt idx="130">
                  <c:v>42205.814338206001</c:v>
                </c:pt>
                <c:pt idx="131">
                  <c:v>42205.814352303241</c:v>
                </c:pt>
                <c:pt idx="132">
                  <c:v>42205.814366134262</c:v>
                </c:pt>
                <c:pt idx="133">
                  <c:v>42205.814380520831</c:v>
                </c:pt>
                <c:pt idx="134">
                  <c:v>42205.814394340297</c:v>
                </c:pt>
                <c:pt idx="135">
                  <c:v>42205.814408252307</c:v>
                </c:pt>
                <c:pt idx="136">
                  <c:v>42205.814421770832</c:v>
                </c:pt>
                <c:pt idx="137">
                  <c:v>42205.81443559027</c:v>
                </c:pt>
                <c:pt idx="138">
                  <c:v>42205.814449722217</c:v>
                </c:pt>
                <c:pt idx="139">
                  <c:v>42205.814463275463</c:v>
                </c:pt>
                <c:pt idx="140">
                  <c:v>42205.81447701389</c:v>
                </c:pt>
                <c:pt idx="141">
                  <c:v>42205.814490810182</c:v>
                </c:pt>
                <c:pt idx="142">
                  <c:v>42205.814504733797</c:v>
                </c:pt>
                <c:pt idx="143">
                  <c:v>42205.814519166663</c:v>
                </c:pt>
                <c:pt idx="144">
                  <c:v>42205.814532812503</c:v>
                </c:pt>
                <c:pt idx="145">
                  <c:v>42205.814546712958</c:v>
                </c:pt>
                <c:pt idx="146">
                  <c:v>42205.814560266197</c:v>
                </c:pt>
                <c:pt idx="147">
                  <c:v>42205.8145740162</c:v>
                </c:pt>
                <c:pt idx="148">
                  <c:v>42205.814588460649</c:v>
                </c:pt>
                <c:pt idx="149">
                  <c:v>42205.81460203704</c:v>
                </c:pt>
                <c:pt idx="150">
                  <c:v>42205.814615914351</c:v>
                </c:pt>
                <c:pt idx="151">
                  <c:v>42205.814630092602</c:v>
                </c:pt>
                <c:pt idx="152">
                  <c:v>42205.814643958329</c:v>
                </c:pt>
                <c:pt idx="153">
                  <c:v>42205.814657743053</c:v>
                </c:pt>
                <c:pt idx="154">
                  <c:v>42205.81467118056</c:v>
                </c:pt>
                <c:pt idx="155">
                  <c:v>42205.814685046302</c:v>
                </c:pt>
                <c:pt idx="156">
                  <c:v>42205.814698645831</c:v>
                </c:pt>
                <c:pt idx="157">
                  <c:v>42205.814712534717</c:v>
                </c:pt>
                <c:pt idx="158">
                  <c:v>42205.814726307872</c:v>
                </c:pt>
                <c:pt idx="159">
                  <c:v>42205.814739976842</c:v>
                </c:pt>
                <c:pt idx="160">
                  <c:v>42205.814753865743</c:v>
                </c:pt>
                <c:pt idx="161">
                  <c:v>42205.814767361109</c:v>
                </c:pt>
                <c:pt idx="162">
                  <c:v>42205.81478123842</c:v>
                </c:pt>
                <c:pt idx="163">
                  <c:v>42205.814798275453</c:v>
                </c:pt>
                <c:pt idx="164">
                  <c:v>42205.814812176002</c:v>
                </c:pt>
                <c:pt idx="165">
                  <c:v>42205.814826111113</c:v>
                </c:pt>
                <c:pt idx="166">
                  <c:v>42205.814840312501</c:v>
                </c:pt>
                <c:pt idx="167">
                  <c:v>42205.814854294003</c:v>
                </c:pt>
                <c:pt idx="168">
                  <c:v>42205.8148681366</c:v>
                </c:pt>
                <c:pt idx="169">
                  <c:v>42205.814881851853</c:v>
                </c:pt>
                <c:pt idx="170">
                  <c:v>42205.814895694442</c:v>
                </c:pt>
                <c:pt idx="171">
                  <c:v>42205.814909745372</c:v>
                </c:pt>
                <c:pt idx="172">
                  <c:v>42205.81492359953</c:v>
                </c:pt>
                <c:pt idx="173">
                  <c:v>42205.814937499999</c:v>
                </c:pt>
                <c:pt idx="174">
                  <c:v>42205.814951076398</c:v>
                </c:pt>
                <c:pt idx="175">
                  <c:v>42205.814964988422</c:v>
                </c:pt>
                <c:pt idx="176">
                  <c:v>42205.814978993061</c:v>
                </c:pt>
                <c:pt idx="177">
                  <c:v>42205.814992881948</c:v>
                </c:pt>
                <c:pt idx="178">
                  <c:v>42205.815006817131</c:v>
                </c:pt>
                <c:pt idx="179">
                  <c:v>42205.815020775473</c:v>
                </c:pt>
                <c:pt idx="180">
                  <c:v>42205.815034583327</c:v>
                </c:pt>
                <c:pt idx="181">
                  <c:v>42205.815048032397</c:v>
                </c:pt>
                <c:pt idx="182">
                  <c:v>42205.815061932874</c:v>
                </c:pt>
                <c:pt idx="183">
                  <c:v>42205.8150760301</c:v>
                </c:pt>
                <c:pt idx="184">
                  <c:v>42205.81508984953</c:v>
                </c:pt>
                <c:pt idx="185">
                  <c:v>42205.815103912028</c:v>
                </c:pt>
                <c:pt idx="186">
                  <c:v>42205.815117731479</c:v>
                </c:pt>
                <c:pt idx="187">
                  <c:v>42205.815131793977</c:v>
                </c:pt>
                <c:pt idx="188">
                  <c:v>42205.815145659719</c:v>
                </c:pt>
                <c:pt idx="189">
                  <c:v>42205.815159409722</c:v>
                </c:pt>
                <c:pt idx="190">
                  <c:v>42205.815173252318</c:v>
                </c:pt>
                <c:pt idx="191">
                  <c:v>42205.815187731467</c:v>
                </c:pt>
                <c:pt idx="192">
                  <c:v>42205.815201840269</c:v>
                </c:pt>
                <c:pt idx="193">
                  <c:v>42205.815215740731</c:v>
                </c:pt>
                <c:pt idx="194">
                  <c:v>42205.815229189808</c:v>
                </c:pt>
                <c:pt idx="195">
                  <c:v>42205.815243333331</c:v>
                </c:pt>
                <c:pt idx="196">
                  <c:v>42205.815257222232</c:v>
                </c:pt>
                <c:pt idx="197">
                  <c:v>42205.815271041669</c:v>
                </c:pt>
                <c:pt idx="198">
                  <c:v>42205.815284930548</c:v>
                </c:pt>
                <c:pt idx="199">
                  <c:v>42205.815298426001</c:v>
                </c:pt>
                <c:pt idx="200">
                  <c:v>42205.815312280101</c:v>
                </c:pt>
                <c:pt idx="201">
                  <c:v>42205.815326122683</c:v>
                </c:pt>
                <c:pt idx="202">
                  <c:v>42205.81533996528</c:v>
                </c:pt>
                <c:pt idx="203">
                  <c:v>42205.815353831022</c:v>
                </c:pt>
                <c:pt idx="204">
                  <c:v>42205.815367511583</c:v>
                </c:pt>
                <c:pt idx="205">
                  <c:v>42205.815381319437</c:v>
                </c:pt>
                <c:pt idx="206">
                  <c:v>42205.815394826379</c:v>
                </c:pt>
                <c:pt idx="207">
                  <c:v>42205.815408622693</c:v>
                </c:pt>
                <c:pt idx="208">
                  <c:v>42205.815424976849</c:v>
                </c:pt>
                <c:pt idx="209">
                  <c:v>42205.815438865728</c:v>
                </c:pt>
                <c:pt idx="210">
                  <c:v>42205.815452766197</c:v>
                </c:pt>
                <c:pt idx="211">
                  <c:v>42205.815466759253</c:v>
                </c:pt>
                <c:pt idx="212">
                  <c:v>42205.815480509184</c:v>
                </c:pt>
                <c:pt idx="213">
                  <c:v>42205.81549434027</c:v>
                </c:pt>
                <c:pt idx="214">
                  <c:v>42205.815508090272</c:v>
                </c:pt>
                <c:pt idx="215">
                  <c:v>42205.815521967597</c:v>
                </c:pt>
                <c:pt idx="216">
                  <c:v>42205.815535810179</c:v>
                </c:pt>
                <c:pt idx="217">
                  <c:v>42205.815549583327</c:v>
                </c:pt>
                <c:pt idx="218">
                  <c:v>42205.815563657408</c:v>
                </c:pt>
                <c:pt idx="219">
                  <c:v>42205.815577222231</c:v>
                </c:pt>
                <c:pt idx="220">
                  <c:v>42205.815591030099</c:v>
                </c:pt>
                <c:pt idx="221">
                  <c:v>42205.815605034717</c:v>
                </c:pt>
                <c:pt idx="222">
                  <c:v>42205.815618819448</c:v>
                </c:pt>
                <c:pt idx="223">
                  <c:v>42205.815632662037</c:v>
                </c:pt>
                <c:pt idx="224">
                  <c:v>42205.815646493051</c:v>
                </c:pt>
                <c:pt idx="225">
                  <c:v>42205.81566028935</c:v>
                </c:pt>
                <c:pt idx="226">
                  <c:v>42205.815674270831</c:v>
                </c:pt>
                <c:pt idx="227">
                  <c:v>42205.815688136572</c:v>
                </c:pt>
                <c:pt idx="228">
                  <c:v>42205.815701956017</c:v>
                </c:pt>
                <c:pt idx="229">
                  <c:v>42205.815715821758</c:v>
                </c:pt>
                <c:pt idx="230">
                  <c:v>42205.8157296875</c:v>
                </c:pt>
                <c:pt idx="231">
                  <c:v>42205.815743564817</c:v>
                </c:pt>
                <c:pt idx="232">
                  <c:v>42205.815757337958</c:v>
                </c:pt>
                <c:pt idx="233">
                  <c:v>42205.815771226851</c:v>
                </c:pt>
                <c:pt idx="234">
                  <c:v>42205.815784860977</c:v>
                </c:pt>
                <c:pt idx="235">
                  <c:v>42205.815798738418</c:v>
                </c:pt>
                <c:pt idx="236">
                  <c:v>42205.81581305556</c:v>
                </c:pt>
                <c:pt idx="237">
                  <c:v>42205.81582697916</c:v>
                </c:pt>
                <c:pt idx="238">
                  <c:v>42205.815841006937</c:v>
                </c:pt>
                <c:pt idx="239">
                  <c:v>42205.815854895831</c:v>
                </c:pt>
                <c:pt idx="240">
                  <c:v>42205.815868923608</c:v>
                </c:pt>
                <c:pt idx="241">
                  <c:v>42205.815882905103</c:v>
                </c:pt>
                <c:pt idx="242">
                  <c:v>42205.815896597218</c:v>
                </c:pt>
                <c:pt idx="243">
                  <c:v>42205.815910405101</c:v>
                </c:pt>
                <c:pt idx="244">
                  <c:v>42205.815924305549</c:v>
                </c:pt>
                <c:pt idx="245">
                  <c:v>42205.815938136599</c:v>
                </c:pt>
                <c:pt idx="246">
                  <c:v>42205.815952245372</c:v>
                </c:pt>
                <c:pt idx="247">
                  <c:v>42205.815966145827</c:v>
                </c:pt>
                <c:pt idx="248">
                  <c:v>42205.815980115724</c:v>
                </c:pt>
                <c:pt idx="249">
                  <c:v>42205.815993738419</c:v>
                </c:pt>
                <c:pt idx="250">
                  <c:v>42205.816007557871</c:v>
                </c:pt>
                <c:pt idx="251">
                  <c:v>42205.81602145834</c:v>
                </c:pt>
                <c:pt idx="252">
                  <c:v>42205.816035428303</c:v>
                </c:pt>
                <c:pt idx="253">
                  <c:v>42205.816049386602</c:v>
                </c:pt>
                <c:pt idx="254">
                  <c:v>42205.816062916667</c:v>
                </c:pt>
                <c:pt idx="255">
                  <c:v>42205.816076655101</c:v>
                </c:pt>
                <c:pt idx="256">
                  <c:v>42205.816090578701</c:v>
                </c:pt>
                <c:pt idx="257">
                  <c:v>42205.816104340272</c:v>
                </c:pt>
                <c:pt idx="258">
                  <c:v>42205.816118206101</c:v>
                </c:pt>
                <c:pt idx="259">
                  <c:v>42205.816132025459</c:v>
                </c:pt>
                <c:pt idx="260">
                  <c:v>42205.81614594908</c:v>
                </c:pt>
                <c:pt idx="261">
                  <c:v>42205.816159780101</c:v>
                </c:pt>
                <c:pt idx="262">
                  <c:v>42205.816173692132</c:v>
                </c:pt>
                <c:pt idx="263">
                  <c:v>42205.816187604163</c:v>
                </c:pt>
                <c:pt idx="264">
                  <c:v>42205.816201446803</c:v>
                </c:pt>
                <c:pt idx="265">
                  <c:v>42205.816215254701</c:v>
                </c:pt>
                <c:pt idx="266">
                  <c:v>42205.816231574099</c:v>
                </c:pt>
                <c:pt idx="267">
                  <c:v>42205.816245601847</c:v>
                </c:pt>
                <c:pt idx="268">
                  <c:v>42205.816259432897</c:v>
                </c:pt>
                <c:pt idx="269">
                  <c:v>42205.816273229197</c:v>
                </c:pt>
                <c:pt idx="270">
                  <c:v>42205.816287083333</c:v>
                </c:pt>
                <c:pt idx="271">
                  <c:v>42205.816301145831</c:v>
                </c:pt>
                <c:pt idx="272">
                  <c:v>42205.816315138902</c:v>
                </c:pt>
                <c:pt idx="273">
                  <c:v>42205.816329131943</c:v>
                </c:pt>
                <c:pt idx="274">
                  <c:v>42205.816343032398</c:v>
                </c:pt>
                <c:pt idx="275">
                  <c:v>42205.816356932861</c:v>
                </c:pt>
                <c:pt idx="276">
                  <c:v>42205.816370671288</c:v>
                </c:pt>
                <c:pt idx="277">
                  <c:v>42205.816384409722</c:v>
                </c:pt>
                <c:pt idx="278">
                  <c:v>42205.81639832176</c:v>
                </c:pt>
                <c:pt idx="279">
                  <c:v>42205.816412199099</c:v>
                </c:pt>
                <c:pt idx="280">
                  <c:v>42205.816426030098</c:v>
                </c:pt>
                <c:pt idx="281">
                  <c:v>42205.816439861112</c:v>
                </c:pt>
                <c:pt idx="282">
                  <c:v>42205.816453738422</c:v>
                </c:pt>
                <c:pt idx="283">
                  <c:v>42205.816467581019</c:v>
                </c:pt>
                <c:pt idx="284">
                  <c:v>42205.816481747694</c:v>
                </c:pt>
                <c:pt idx="285">
                  <c:v>42205.816495624997</c:v>
                </c:pt>
                <c:pt idx="286">
                  <c:v>42205.816509502307</c:v>
                </c:pt>
                <c:pt idx="287">
                  <c:v>42205.8165233912</c:v>
                </c:pt>
                <c:pt idx="288">
                  <c:v>42205.816537280101</c:v>
                </c:pt>
                <c:pt idx="289">
                  <c:v>42205.816551388903</c:v>
                </c:pt>
                <c:pt idx="290">
                  <c:v>42205.816565266199</c:v>
                </c:pt>
                <c:pt idx="291">
                  <c:v>42205.816579051003</c:v>
                </c:pt>
                <c:pt idx="292">
                  <c:v>42205.816593067131</c:v>
                </c:pt>
                <c:pt idx="293">
                  <c:v>42205.816607083332</c:v>
                </c:pt>
                <c:pt idx="294">
                  <c:v>42205.81662109954</c:v>
                </c:pt>
                <c:pt idx="295">
                  <c:v>42205.81663502314</c:v>
                </c:pt>
                <c:pt idx="296">
                  <c:v>42205.816649108798</c:v>
                </c:pt>
                <c:pt idx="297">
                  <c:v>42205.81666300926</c:v>
                </c:pt>
                <c:pt idx="298">
                  <c:v>42205.816676921298</c:v>
                </c:pt>
                <c:pt idx="299">
                  <c:v>42205.816691053238</c:v>
                </c:pt>
                <c:pt idx="300">
                  <c:v>42205.816705092599</c:v>
                </c:pt>
                <c:pt idx="301">
                  <c:v>42205.816719039351</c:v>
                </c:pt>
                <c:pt idx="302">
                  <c:v>42205.816732847219</c:v>
                </c:pt>
                <c:pt idx="303">
                  <c:v>42205.816747025463</c:v>
                </c:pt>
                <c:pt idx="304">
                  <c:v>42205.816761111113</c:v>
                </c:pt>
                <c:pt idx="305">
                  <c:v>42205.816775057872</c:v>
                </c:pt>
                <c:pt idx="306">
                  <c:v>42205.816789062497</c:v>
                </c:pt>
                <c:pt idx="307">
                  <c:v>42205.816803009249</c:v>
                </c:pt>
                <c:pt idx="308">
                  <c:v>42205.816817094899</c:v>
                </c:pt>
                <c:pt idx="309">
                  <c:v>42205.816831064811</c:v>
                </c:pt>
                <c:pt idx="310">
                  <c:v>42205.816844895831</c:v>
                </c:pt>
                <c:pt idx="311">
                  <c:v>42205.816858784732</c:v>
                </c:pt>
                <c:pt idx="312">
                  <c:v>42205.816872592601</c:v>
                </c:pt>
                <c:pt idx="313">
                  <c:v>42205.816886412031</c:v>
                </c:pt>
                <c:pt idx="314">
                  <c:v>42205.816900451398</c:v>
                </c:pt>
                <c:pt idx="315">
                  <c:v>42205.816914363422</c:v>
                </c:pt>
                <c:pt idx="316">
                  <c:v>42205.816928171298</c:v>
                </c:pt>
                <c:pt idx="317">
                  <c:v>42205.81694203704</c:v>
                </c:pt>
                <c:pt idx="318">
                  <c:v>42205.816955879622</c:v>
                </c:pt>
                <c:pt idx="319">
                  <c:v>42205.816974560177</c:v>
                </c:pt>
                <c:pt idx="320">
                  <c:v>42205.81698836806</c:v>
                </c:pt>
                <c:pt idx="321">
                  <c:v>42205.817002268508</c:v>
                </c:pt>
                <c:pt idx="322">
                  <c:v>42205.817022962961</c:v>
                </c:pt>
                <c:pt idx="323">
                  <c:v>42205.817036805551</c:v>
                </c:pt>
                <c:pt idx="324">
                  <c:v>42205.817050775462</c:v>
                </c:pt>
                <c:pt idx="325">
                  <c:v>42205.817064583323</c:v>
                </c:pt>
                <c:pt idx="326">
                  <c:v>42205.817078425942</c:v>
                </c:pt>
                <c:pt idx="327">
                  <c:v>42205.817092326382</c:v>
                </c:pt>
                <c:pt idx="328">
                  <c:v>42205.81710641204</c:v>
                </c:pt>
                <c:pt idx="329">
                  <c:v>42205.817120243053</c:v>
                </c:pt>
                <c:pt idx="330">
                  <c:v>42205.817134108802</c:v>
                </c:pt>
                <c:pt idx="331">
                  <c:v>42205.81714796296</c:v>
                </c:pt>
                <c:pt idx="332">
                  <c:v>42205.817161793981</c:v>
                </c:pt>
                <c:pt idx="333">
                  <c:v>42205.817175729157</c:v>
                </c:pt>
                <c:pt idx="334">
                  <c:v>42205.817189641202</c:v>
                </c:pt>
                <c:pt idx="335">
                  <c:v>42205.817203541657</c:v>
                </c:pt>
                <c:pt idx="336">
                  <c:v>42205.8172173727</c:v>
                </c:pt>
                <c:pt idx="337">
                  <c:v>42205.817231342597</c:v>
                </c:pt>
                <c:pt idx="338">
                  <c:v>42205.817245231483</c:v>
                </c:pt>
                <c:pt idx="339">
                  <c:v>42205.817259097232</c:v>
                </c:pt>
                <c:pt idx="340">
                  <c:v>42205.81727299768</c:v>
                </c:pt>
                <c:pt idx="341">
                  <c:v>42205.817286747682</c:v>
                </c:pt>
                <c:pt idx="342">
                  <c:v>42205.817300578703</c:v>
                </c:pt>
                <c:pt idx="343">
                  <c:v>42205.817314409731</c:v>
                </c:pt>
                <c:pt idx="344">
                  <c:v>42205.817328333331</c:v>
                </c:pt>
                <c:pt idx="345">
                  <c:v>42205.817347592601</c:v>
                </c:pt>
                <c:pt idx="346">
                  <c:v>42205.817361550929</c:v>
                </c:pt>
                <c:pt idx="347">
                  <c:v>42205.817375393512</c:v>
                </c:pt>
                <c:pt idx="348">
                  <c:v>42205.817389212963</c:v>
                </c:pt>
                <c:pt idx="349">
                  <c:v>42205.81740310185</c:v>
                </c:pt>
                <c:pt idx="350">
                  <c:v>42205.81741693287</c:v>
                </c:pt>
                <c:pt idx="351">
                  <c:v>42205.817430625</c:v>
                </c:pt>
                <c:pt idx="352">
                  <c:v>42205.817444722219</c:v>
                </c:pt>
                <c:pt idx="353">
                  <c:v>42205.817458761572</c:v>
                </c:pt>
                <c:pt idx="354">
                  <c:v>42205.817472743052</c:v>
                </c:pt>
                <c:pt idx="355">
                  <c:v>42205.817486516193</c:v>
                </c:pt>
                <c:pt idx="356">
                  <c:v>42205.817500324098</c:v>
                </c:pt>
                <c:pt idx="357">
                  <c:v>42205.81751435186</c:v>
                </c:pt>
                <c:pt idx="358">
                  <c:v>42205.817528368061</c:v>
                </c:pt>
                <c:pt idx="359">
                  <c:v>42205.817542268509</c:v>
                </c:pt>
                <c:pt idx="360">
                  <c:v>42205.817556111113</c:v>
                </c:pt>
                <c:pt idx="361">
                  <c:v>42205.817570150459</c:v>
                </c:pt>
                <c:pt idx="362">
                  <c:v>42205.817584074081</c:v>
                </c:pt>
                <c:pt idx="363">
                  <c:v>42205.817597893511</c:v>
                </c:pt>
                <c:pt idx="364">
                  <c:v>42205.817611805549</c:v>
                </c:pt>
                <c:pt idx="365">
                  <c:v>42205.817625856471</c:v>
                </c:pt>
                <c:pt idx="366">
                  <c:v>42205.817640092602</c:v>
                </c:pt>
                <c:pt idx="367">
                  <c:v>42205.817654085651</c:v>
                </c:pt>
                <c:pt idx="368">
                  <c:v>42205.817670474542</c:v>
                </c:pt>
                <c:pt idx="369">
                  <c:v>42205.817684837974</c:v>
                </c:pt>
                <c:pt idx="370">
                  <c:v>42205.8176987037</c:v>
                </c:pt>
                <c:pt idx="371">
                  <c:v>42205.817712835647</c:v>
                </c:pt>
                <c:pt idx="372">
                  <c:v>42205.817726574067</c:v>
                </c:pt>
                <c:pt idx="373">
                  <c:v>42205.817740381943</c:v>
                </c:pt>
                <c:pt idx="374">
                  <c:v>42205.817754224532</c:v>
                </c:pt>
                <c:pt idx="375">
                  <c:v>42205.81776824074</c:v>
                </c:pt>
                <c:pt idx="376">
                  <c:v>42205.817782164348</c:v>
                </c:pt>
                <c:pt idx="377">
                  <c:v>42205.81779572917</c:v>
                </c:pt>
                <c:pt idx="378">
                  <c:v>42205.817809594897</c:v>
                </c:pt>
                <c:pt idx="379">
                  <c:v>42205.817823495381</c:v>
                </c:pt>
                <c:pt idx="380">
                  <c:v>42205.817837361101</c:v>
                </c:pt>
                <c:pt idx="381">
                  <c:v>42205.817851134248</c:v>
                </c:pt>
                <c:pt idx="382">
                  <c:v>42205.817864803234</c:v>
                </c:pt>
                <c:pt idx="383">
                  <c:v>42205.81787864583</c:v>
                </c:pt>
                <c:pt idx="384">
                  <c:v>42205.817892256942</c:v>
                </c:pt>
                <c:pt idx="385">
                  <c:v>42205.817905937503</c:v>
                </c:pt>
                <c:pt idx="386">
                  <c:v>42205.817920011577</c:v>
                </c:pt>
                <c:pt idx="387">
                  <c:v>42205.817933796301</c:v>
                </c:pt>
                <c:pt idx="388">
                  <c:v>42205.817947673597</c:v>
                </c:pt>
                <c:pt idx="389">
                  <c:v>42205.817961273147</c:v>
                </c:pt>
                <c:pt idx="390">
                  <c:v>42205.817975138882</c:v>
                </c:pt>
                <c:pt idx="391">
                  <c:v>42205.81798905092</c:v>
                </c:pt>
                <c:pt idx="392">
                  <c:v>42205.818002731481</c:v>
                </c:pt>
                <c:pt idx="393">
                  <c:v>42205.8180165741</c:v>
                </c:pt>
                <c:pt idx="394">
                  <c:v>42205.818030115741</c:v>
                </c:pt>
                <c:pt idx="395">
                  <c:v>42205.818043993051</c:v>
                </c:pt>
                <c:pt idx="396">
                  <c:v>42205.818057905082</c:v>
                </c:pt>
                <c:pt idx="397">
                  <c:v>42205.818071759262</c:v>
                </c:pt>
                <c:pt idx="398">
                  <c:v>42205.818089953696</c:v>
                </c:pt>
                <c:pt idx="399">
                  <c:v>42205.818103761572</c:v>
                </c:pt>
                <c:pt idx="400">
                  <c:v>42205.818117766197</c:v>
                </c:pt>
                <c:pt idx="401">
                  <c:v>42205.818131643522</c:v>
                </c:pt>
                <c:pt idx="402">
                  <c:v>42205.818145335637</c:v>
                </c:pt>
                <c:pt idx="403">
                  <c:v>42205.818159224596</c:v>
                </c:pt>
                <c:pt idx="404">
                  <c:v>42205.818173182881</c:v>
                </c:pt>
                <c:pt idx="405">
                  <c:v>42205.81818707176</c:v>
                </c:pt>
                <c:pt idx="406">
                  <c:v>42205.818200925933</c:v>
                </c:pt>
                <c:pt idx="407">
                  <c:v>42205.818214513878</c:v>
                </c:pt>
                <c:pt idx="408">
                  <c:v>42205.818228171302</c:v>
                </c:pt>
                <c:pt idx="409">
                  <c:v>42205.818241655099</c:v>
                </c:pt>
                <c:pt idx="410">
                  <c:v>42205.818255462997</c:v>
                </c:pt>
                <c:pt idx="411">
                  <c:v>42205.818269548603</c:v>
                </c:pt>
                <c:pt idx="412">
                  <c:v>42205.818283055552</c:v>
                </c:pt>
                <c:pt idx="413">
                  <c:v>42205.81829708333</c:v>
                </c:pt>
                <c:pt idx="414">
                  <c:v>42205.818310821749</c:v>
                </c:pt>
                <c:pt idx="415">
                  <c:v>42205.818324675922</c:v>
                </c:pt>
                <c:pt idx="416">
                  <c:v>42205.818338506942</c:v>
                </c:pt>
                <c:pt idx="417">
                  <c:v>42205.818352094902</c:v>
                </c:pt>
                <c:pt idx="418">
                  <c:v>42205.81836592593</c:v>
                </c:pt>
                <c:pt idx="419">
                  <c:v>42205.818379687502</c:v>
                </c:pt>
                <c:pt idx="420">
                  <c:v>42205.818393553243</c:v>
                </c:pt>
                <c:pt idx="421">
                  <c:v>42205.818407349601</c:v>
                </c:pt>
                <c:pt idx="422">
                  <c:v>42205.818421145828</c:v>
                </c:pt>
                <c:pt idx="423">
                  <c:v>42205.818435173613</c:v>
                </c:pt>
                <c:pt idx="424">
                  <c:v>42205.81844909722</c:v>
                </c:pt>
                <c:pt idx="425">
                  <c:v>42205.8184630787</c:v>
                </c:pt>
                <c:pt idx="426">
                  <c:v>42205.818477141198</c:v>
                </c:pt>
                <c:pt idx="427">
                  <c:v>42205.818491064812</c:v>
                </c:pt>
                <c:pt idx="428">
                  <c:v>42205.818505011572</c:v>
                </c:pt>
                <c:pt idx="429">
                  <c:v>42205.818518877299</c:v>
                </c:pt>
                <c:pt idx="430">
                  <c:v>42205.818532777797</c:v>
                </c:pt>
                <c:pt idx="431">
                  <c:v>42205.8185466551</c:v>
                </c:pt>
                <c:pt idx="432">
                  <c:v>42205.818560636581</c:v>
                </c:pt>
                <c:pt idx="433">
                  <c:v>42205.818574606499</c:v>
                </c:pt>
                <c:pt idx="434">
                  <c:v>42205.81858875</c:v>
                </c:pt>
                <c:pt idx="435">
                  <c:v>42205.818602511572</c:v>
                </c:pt>
                <c:pt idx="436">
                  <c:v>42205.818616550932</c:v>
                </c:pt>
                <c:pt idx="437">
                  <c:v>42205.818630405098</c:v>
                </c:pt>
                <c:pt idx="438">
                  <c:v>42205.818644259249</c:v>
                </c:pt>
                <c:pt idx="439">
                  <c:v>42205.818658136603</c:v>
                </c:pt>
                <c:pt idx="440">
                  <c:v>42205.818672118061</c:v>
                </c:pt>
                <c:pt idx="441">
                  <c:v>42205.818686180552</c:v>
                </c:pt>
                <c:pt idx="442">
                  <c:v>42205.818699907402</c:v>
                </c:pt>
                <c:pt idx="443">
                  <c:v>42205.818713715278</c:v>
                </c:pt>
                <c:pt idx="444">
                  <c:v>42205.81872743056</c:v>
                </c:pt>
                <c:pt idx="445">
                  <c:v>42205.818741365743</c:v>
                </c:pt>
                <c:pt idx="446">
                  <c:v>42205.818755266198</c:v>
                </c:pt>
                <c:pt idx="447">
                  <c:v>42205.818769131947</c:v>
                </c:pt>
                <c:pt idx="448">
                  <c:v>42205.818782997689</c:v>
                </c:pt>
                <c:pt idx="449">
                  <c:v>42205.818797129621</c:v>
                </c:pt>
                <c:pt idx="450">
                  <c:v>42205.818810937497</c:v>
                </c:pt>
                <c:pt idx="451">
                  <c:v>42205.818824780101</c:v>
                </c:pt>
                <c:pt idx="452">
                  <c:v>42205.818838368097</c:v>
                </c:pt>
                <c:pt idx="453">
                  <c:v>42205.818852199103</c:v>
                </c:pt>
                <c:pt idx="454">
                  <c:v>42205.8188658449</c:v>
                </c:pt>
                <c:pt idx="455">
                  <c:v>42205.818879699102</c:v>
                </c:pt>
                <c:pt idx="456">
                  <c:v>42205.818893715281</c:v>
                </c:pt>
                <c:pt idx="457">
                  <c:v>42205.818907303241</c:v>
                </c:pt>
                <c:pt idx="458">
                  <c:v>42205.818921064812</c:v>
                </c:pt>
                <c:pt idx="459">
                  <c:v>42205.818934745381</c:v>
                </c:pt>
                <c:pt idx="460">
                  <c:v>42205.818948599532</c:v>
                </c:pt>
                <c:pt idx="461">
                  <c:v>42205.818962685182</c:v>
                </c:pt>
                <c:pt idx="462">
                  <c:v>42205.818976527771</c:v>
                </c:pt>
                <c:pt idx="463">
                  <c:v>42205.818990381937</c:v>
                </c:pt>
                <c:pt idx="464">
                  <c:v>42205.819003807868</c:v>
                </c:pt>
                <c:pt idx="465">
                  <c:v>42205.819017650458</c:v>
                </c:pt>
                <c:pt idx="466">
                  <c:v>42205.819031412029</c:v>
                </c:pt>
                <c:pt idx="467">
                  <c:v>42205.819045069453</c:v>
                </c:pt>
                <c:pt idx="468">
                  <c:v>42205.819058912028</c:v>
                </c:pt>
                <c:pt idx="469">
                  <c:v>42205.819072314807</c:v>
                </c:pt>
                <c:pt idx="470">
                  <c:v>42205.819086145828</c:v>
                </c:pt>
                <c:pt idx="471">
                  <c:v>42205.819100092602</c:v>
                </c:pt>
                <c:pt idx="472">
                  <c:v>42205.819113784717</c:v>
                </c:pt>
                <c:pt idx="473">
                  <c:v>42205.819127685187</c:v>
                </c:pt>
                <c:pt idx="474">
                  <c:v>42205.819141354157</c:v>
                </c:pt>
                <c:pt idx="475">
                  <c:v>42205.819155208323</c:v>
                </c:pt>
                <c:pt idx="476">
                  <c:v>42205.819169224531</c:v>
                </c:pt>
                <c:pt idx="477">
                  <c:v>42205.819183125001</c:v>
                </c:pt>
                <c:pt idx="478">
                  <c:v>42205.819197025463</c:v>
                </c:pt>
                <c:pt idx="479">
                  <c:v>42205.819210787027</c:v>
                </c:pt>
                <c:pt idx="480">
                  <c:v>42205.819224629631</c:v>
                </c:pt>
                <c:pt idx="481">
                  <c:v>42205.81923862268</c:v>
                </c:pt>
                <c:pt idx="482">
                  <c:v>42205.819252685178</c:v>
                </c:pt>
                <c:pt idx="483">
                  <c:v>42205.819266631937</c:v>
                </c:pt>
                <c:pt idx="484">
                  <c:v>42205.819280289354</c:v>
                </c:pt>
                <c:pt idx="485">
                  <c:v>42205.819294097222</c:v>
                </c:pt>
                <c:pt idx="486">
                  <c:v>42205.819307881953</c:v>
                </c:pt>
                <c:pt idx="487">
                  <c:v>42205.819321979157</c:v>
                </c:pt>
                <c:pt idx="488">
                  <c:v>42205.819336134249</c:v>
                </c:pt>
                <c:pt idx="489">
                  <c:v>42205.819349756937</c:v>
                </c:pt>
                <c:pt idx="490">
                  <c:v>42205.819363634248</c:v>
                </c:pt>
                <c:pt idx="491">
                  <c:v>42205.819377395841</c:v>
                </c:pt>
                <c:pt idx="492">
                  <c:v>42205.819391319441</c:v>
                </c:pt>
                <c:pt idx="493">
                  <c:v>42205.819405034723</c:v>
                </c:pt>
                <c:pt idx="494">
                  <c:v>42205.81941851852</c:v>
                </c:pt>
                <c:pt idx="495">
                  <c:v>42205.81943225694</c:v>
                </c:pt>
                <c:pt idx="496">
                  <c:v>42205.819446307869</c:v>
                </c:pt>
                <c:pt idx="497">
                  <c:v>42205.81946013889</c:v>
                </c:pt>
                <c:pt idx="498">
                  <c:v>42205.819473946751</c:v>
                </c:pt>
                <c:pt idx="499">
                  <c:v>42205.81948755787</c:v>
                </c:pt>
                <c:pt idx="500">
                  <c:v>42205.819501585647</c:v>
                </c:pt>
                <c:pt idx="501">
                  <c:v>42205.819515601848</c:v>
                </c:pt>
                <c:pt idx="502">
                  <c:v>42205.819529490742</c:v>
                </c:pt>
                <c:pt idx="503">
                  <c:v>42205.8195433449</c:v>
                </c:pt>
                <c:pt idx="504">
                  <c:v>42205.819557164352</c:v>
                </c:pt>
                <c:pt idx="505">
                  <c:v>42205.819571053238</c:v>
                </c:pt>
                <c:pt idx="506">
                  <c:v>42205.819585034718</c:v>
                </c:pt>
                <c:pt idx="507">
                  <c:v>42205.8195989468</c:v>
                </c:pt>
                <c:pt idx="508">
                  <c:v>42205.819612789353</c:v>
                </c:pt>
                <c:pt idx="509">
                  <c:v>42205.819626296303</c:v>
                </c:pt>
                <c:pt idx="510">
                  <c:v>42205.819640162037</c:v>
                </c:pt>
                <c:pt idx="511">
                  <c:v>42205.819654293999</c:v>
                </c:pt>
                <c:pt idx="512">
                  <c:v>42205.819668113429</c:v>
                </c:pt>
                <c:pt idx="513">
                  <c:v>42205.819681932873</c:v>
                </c:pt>
                <c:pt idx="514">
                  <c:v>42205.819695601851</c:v>
                </c:pt>
                <c:pt idx="515">
                  <c:v>42205.819709537027</c:v>
                </c:pt>
                <c:pt idx="516">
                  <c:v>42205.819723263878</c:v>
                </c:pt>
                <c:pt idx="517">
                  <c:v>42205.81973726851</c:v>
                </c:pt>
                <c:pt idx="518">
                  <c:v>42205.81975253472</c:v>
                </c:pt>
                <c:pt idx="519">
                  <c:v>42205.819766250002</c:v>
                </c:pt>
                <c:pt idx="520">
                  <c:v>42205.819780509177</c:v>
                </c:pt>
                <c:pt idx="521">
                  <c:v>42205.819794560193</c:v>
                </c:pt>
                <c:pt idx="522">
                  <c:v>42205.819808506938</c:v>
                </c:pt>
                <c:pt idx="523">
                  <c:v>42205.819822476842</c:v>
                </c:pt>
                <c:pt idx="524">
                  <c:v>42205.819836157403</c:v>
                </c:pt>
                <c:pt idx="525">
                  <c:v>42205.819849988431</c:v>
                </c:pt>
                <c:pt idx="526">
                  <c:v>42205.819864004632</c:v>
                </c:pt>
                <c:pt idx="527">
                  <c:v>42205.81987796296</c:v>
                </c:pt>
                <c:pt idx="528">
                  <c:v>42205.819891886582</c:v>
                </c:pt>
                <c:pt idx="529">
                  <c:v>42205.819905335651</c:v>
                </c:pt>
                <c:pt idx="530">
                  <c:v>42205.819919189809</c:v>
                </c:pt>
                <c:pt idx="531">
                  <c:v>42205.819933252307</c:v>
                </c:pt>
                <c:pt idx="532">
                  <c:v>42205.819947245371</c:v>
                </c:pt>
                <c:pt idx="533">
                  <c:v>42205.81996108796</c:v>
                </c:pt>
                <c:pt idx="534">
                  <c:v>42205.819974513877</c:v>
                </c:pt>
                <c:pt idx="535">
                  <c:v>42205.819988344898</c:v>
                </c:pt>
                <c:pt idx="536">
                  <c:v>42205.820002650456</c:v>
                </c:pt>
                <c:pt idx="537">
                  <c:v>42205.82001653935</c:v>
                </c:pt>
                <c:pt idx="538">
                  <c:v>42205.820030543982</c:v>
                </c:pt>
                <c:pt idx="539">
                  <c:v>42205.820044178239</c:v>
                </c:pt>
                <c:pt idx="540">
                  <c:v>42205.820058124998</c:v>
                </c:pt>
                <c:pt idx="541">
                  <c:v>42205.820072280098</c:v>
                </c:pt>
                <c:pt idx="542">
                  <c:v>42205.820086145832</c:v>
                </c:pt>
                <c:pt idx="543">
                  <c:v>42205.820100069453</c:v>
                </c:pt>
                <c:pt idx="544">
                  <c:v>42205.82011369212</c:v>
                </c:pt>
                <c:pt idx="545">
                  <c:v>42205.820127662017</c:v>
                </c:pt>
                <c:pt idx="546">
                  <c:v>42205.820141516167</c:v>
                </c:pt>
                <c:pt idx="547">
                  <c:v>42205.820155497677</c:v>
                </c:pt>
                <c:pt idx="548">
                  <c:v>42205.820169456019</c:v>
                </c:pt>
                <c:pt idx="549">
                  <c:v>42205.820183321754</c:v>
                </c:pt>
                <c:pt idx="550">
                  <c:v>42205.820197141213</c:v>
                </c:pt>
                <c:pt idx="551">
                  <c:v>42205.820211122678</c:v>
                </c:pt>
                <c:pt idx="552">
                  <c:v>42205.820224965268</c:v>
                </c:pt>
                <c:pt idx="553">
                  <c:v>42205.820238773151</c:v>
                </c:pt>
                <c:pt idx="554">
                  <c:v>42205.820252395832</c:v>
                </c:pt>
                <c:pt idx="555">
                  <c:v>42205.82026630787</c:v>
                </c:pt>
                <c:pt idx="556">
                  <c:v>42205.820280069427</c:v>
                </c:pt>
                <c:pt idx="557">
                  <c:v>42205.820294050922</c:v>
                </c:pt>
                <c:pt idx="558">
                  <c:v>42205.820307928239</c:v>
                </c:pt>
                <c:pt idx="559">
                  <c:v>42205.820321527783</c:v>
                </c:pt>
                <c:pt idx="560">
                  <c:v>42205.820335358803</c:v>
                </c:pt>
                <c:pt idx="561">
                  <c:v>42205.820349398142</c:v>
                </c:pt>
                <c:pt idx="562">
                  <c:v>42205.820363252307</c:v>
                </c:pt>
                <c:pt idx="563">
                  <c:v>42205.820377129632</c:v>
                </c:pt>
                <c:pt idx="564">
                  <c:v>42205.820390983798</c:v>
                </c:pt>
                <c:pt idx="565">
                  <c:v>42205.820404907397</c:v>
                </c:pt>
                <c:pt idx="566">
                  <c:v>42205.820418831019</c:v>
                </c:pt>
                <c:pt idx="567">
                  <c:v>42205.820432731467</c:v>
                </c:pt>
                <c:pt idx="568">
                  <c:v>42205.820446863167</c:v>
                </c:pt>
                <c:pt idx="569">
                  <c:v>42205.820460671173</c:v>
                </c:pt>
                <c:pt idx="570">
                  <c:v>42205.820474583183</c:v>
                </c:pt>
                <c:pt idx="571">
                  <c:v>42205.820488541583</c:v>
                </c:pt>
                <c:pt idx="572">
                  <c:v>42205.82050248843</c:v>
                </c:pt>
                <c:pt idx="573">
                  <c:v>42205.82051641203</c:v>
                </c:pt>
                <c:pt idx="574">
                  <c:v>42205.820530405101</c:v>
                </c:pt>
                <c:pt idx="575">
                  <c:v>42205.820544270828</c:v>
                </c:pt>
                <c:pt idx="576">
                  <c:v>42205.820558101848</c:v>
                </c:pt>
                <c:pt idx="577">
                  <c:v>42205.820572094897</c:v>
                </c:pt>
                <c:pt idx="578">
                  <c:v>42205.820585937501</c:v>
                </c:pt>
                <c:pt idx="579">
                  <c:v>42205.820599814811</c:v>
                </c:pt>
                <c:pt idx="580">
                  <c:v>42205.820613703712</c:v>
                </c:pt>
                <c:pt idx="581">
                  <c:v>42205.820627604167</c:v>
                </c:pt>
                <c:pt idx="582">
                  <c:v>42205.820641527767</c:v>
                </c:pt>
                <c:pt idx="583">
                  <c:v>42205.820655405099</c:v>
                </c:pt>
                <c:pt idx="584">
                  <c:v>42205.820669317131</c:v>
                </c:pt>
                <c:pt idx="585">
                  <c:v>42205.820683206017</c:v>
                </c:pt>
                <c:pt idx="586">
                  <c:v>42205.820697303243</c:v>
                </c:pt>
                <c:pt idx="587">
                  <c:v>42205.820711145832</c:v>
                </c:pt>
                <c:pt idx="588">
                  <c:v>42205.82072502315</c:v>
                </c:pt>
                <c:pt idx="589">
                  <c:v>42205.820738819442</c:v>
                </c:pt>
                <c:pt idx="590">
                  <c:v>42205.820752615567</c:v>
                </c:pt>
                <c:pt idx="591">
                  <c:v>42205.820766562167</c:v>
                </c:pt>
                <c:pt idx="592">
                  <c:v>42205.820780520567</c:v>
                </c:pt>
                <c:pt idx="593">
                  <c:v>42205.820794432868</c:v>
                </c:pt>
                <c:pt idx="594">
                  <c:v>42205.820808263888</c:v>
                </c:pt>
                <c:pt idx="595">
                  <c:v>42205.8208222338</c:v>
                </c:pt>
                <c:pt idx="596">
                  <c:v>42205.8208361574</c:v>
                </c:pt>
                <c:pt idx="597">
                  <c:v>42205.820850057869</c:v>
                </c:pt>
                <c:pt idx="598">
                  <c:v>42205.82086417824</c:v>
                </c:pt>
                <c:pt idx="599">
                  <c:v>42205.820878101847</c:v>
                </c:pt>
                <c:pt idx="600">
                  <c:v>42205.820892094896</c:v>
                </c:pt>
                <c:pt idx="601">
                  <c:v>42205.820906064822</c:v>
                </c:pt>
                <c:pt idx="602">
                  <c:v>42205.820920081023</c:v>
                </c:pt>
                <c:pt idx="603">
                  <c:v>42205.820934374999</c:v>
                </c:pt>
                <c:pt idx="604">
                  <c:v>42205.820948564797</c:v>
                </c:pt>
                <c:pt idx="605">
                  <c:v>42205.820962858787</c:v>
                </c:pt>
                <c:pt idx="606">
                  <c:v>42205.820976805553</c:v>
                </c:pt>
                <c:pt idx="607">
                  <c:v>42205.820990914362</c:v>
                </c:pt>
                <c:pt idx="608">
                  <c:v>42205.821004988429</c:v>
                </c:pt>
                <c:pt idx="609">
                  <c:v>42205.821019687501</c:v>
                </c:pt>
                <c:pt idx="610">
                  <c:v>42205.821033703673</c:v>
                </c:pt>
                <c:pt idx="611">
                  <c:v>42205.821047905083</c:v>
                </c:pt>
                <c:pt idx="612">
                  <c:v>42205.821061620372</c:v>
                </c:pt>
                <c:pt idx="613">
                  <c:v>42205.821075833323</c:v>
                </c:pt>
                <c:pt idx="614">
                  <c:v>42205.821089780067</c:v>
                </c:pt>
                <c:pt idx="615">
                  <c:v>42205.821103807873</c:v>
                </c:pt>
                <c:pt idx="616">
                  <c:v>42205.821118182866</c:v>
                </c:pt>
                <c:pt idx="617">
                  <c:v>42205.821132326389</c:v>
                </c:pt>
                <c:pt idx="618">
                  <c:v>42205.821146192131</c:v>
                </c:pt>
                <c:pt idx="619">
                  <c:v>42205.821160983411</c:v>
                </c:pt>
                <c:pt idx="620">
                  <c:v>42205.821175729157</c:v>
                </c:pt>
                <c:pt idx="621">
                  <c:v>42205.821189710288</c:v>
                </c:pt>
                <c:pt idx="622">
                  <c:v>42205.821203877313</c:v>
                </c:pt>
                <c:pt idx="623">
                  <c:v>42205.821217951387</c:v>
                </c:pt>
                <c:pt idx="624">
                  <c:v>42205.821232314818</c:v>
                </c:pt>
                <c:pt idx="625">
                  <c:v>42205.821246296298</c:v>
                </c:pt>
                <c:pt idx="626">
                  <c:v>42205.821260358804</c:v>
                </c:pt>
                <c:pt idx="627">
                  <c:v>42205.82127414352</c:v>
                </c:pt>
                <c:pt idx="628">
                  <c:v>42205.821287800929</c:v>
                </c:pt>
                <c:pt idx="629">
                  <c:v>42205.821301620374</c:v>
                </c:pt>
                <c:pt idx="630">
                  <c:v>42205.8213153588</c:v>
                </c:pt>
                <c:pt idx="631">
                  <c:v>42205.821329178238</c:v>
                </c:pt>
                <c:pt idx="632">
                  <c:v>42205.821343206022</c:v>
                </c:pt>
                <c:pt idx="633">
                  <c:v>42205.821357233799</c:v>
                </c:pt>
                <c:pt idx="634">
                  <c:v>42205.821371030077</c:v>
                </c:pt>
                <c:pt idx="635">
                  <c:v>42205.821384559968</c:v>
                </c:pt>
                <c:pt idx="636">
                  <c:v>42205.821398437503</c:v>
                </c:pt>
                <c:pt idx="637">
                  <c:v>42205.821411909717</c:v>
                </c:pt>
                <c:pt idx="638">
                  <c:v>42205.821425949071</c:v>
                </c:pt>
                <c:pt idx="639">
                  <c:v>42205.821440705637</c:v>
                </c:pt>
                <c:pt idx="640">
                  <c:v>42205.821454525452</c:v>
                </c:pt>
                <c:pt idx="641">
                  <c:v>42205.821468344897</c:v>
                </c:pt>
                <c:pt idx="642">
                  <c:v>42205.821482175917</c:v>
                </c:pt>
                <c:pt idx="643">
                  <c:v>42205.821495624987</c:v>
                </c:pt>
                <c:pt idx="644">
                  <c:v>42205.821510416667</c:v>
                </c:pt>
                <c:pt idx="645">
                  <c:v>42205.821523969913</c:v>
                </c:pt>
                <c:pt idx="646">
                  <c:v>42205.82153789352</c:v>
                </c:pt>
                <c:pt idx="647">
                  <c:v>42205.821551388879</c:v>
                </c:pt>
                <c:pt idx="648">
                  <c:v>42205.821565520833</c:v>
                </c:pt>
                <c:pt idx="649">
                  <c:v>42205.821580289346</c:v>
                </c:pt>
                <c:pt idx="650">
                  <c:v>42205.821594155103</c:v>
                </c:pt>
                <c:pt idx="651">
                  <c:v>42205.821616909721</c:v>
                </c:pt>
                <c:pt idx="652">
                  <c:v>42205.821630879633</c:v>
                </c:pt>
                <c:pt idx="653">
                  <c:v>42205.821644988428</c:v>
                </c:pt>
                <c:pt idx="654">
                  <c:v>42205.821659039349</c:v>
                </c:pt>
                <c:pt idx="655">
                  <c:v>42205.821673425919</c:v>
                </c:pt>
                <c:pt idx="656">
                  <c:v>42205.821687627184</c:v>
                </c:pt>
                <c:pt idx="657">
                  <c:v>42205.821701643523</c:v>
                </c:pt>
                <c:pt idx="658">
                  <c:v>42205.821715532373</c:v>
                </c:pt>
                <c:pt idx="659">
                  <c:v>42205.821729548603</c:v>
                </c:pt>
                <c:pt idx="660">
                  <c:v>42205.821743483582</c:v>
                </c:pt>
                <c:pt idx="661">
                  <c:v>42205.821757766193</c:v>
                </c:pt>
                <c:pt idx="662">
                  <c:v>42205.821771724542</c:v>
                </c:pt>
                <c:pt idx="663">
                  <c:v>42205.821785902583</c:v>
                </c:pt>
                <c:pt idx="664">
                  <c:v>42205.821799699072</c:v>
                </c:pt>
                <c:pt idx="665">
                  <c:v>42205.821814791663</c:v>
                </c:pt>
                <c:pt idx="666">
                  <c:v>42205.821829629633</c:v>
                </c:pt>
                <c:pt idx="667">
                  <c:v>42205.821843518519</c:v>
                </c:pt>
                <c:pt idx="668">
                  <c:v>42205.821857546303</c:v>
                </c:pt>
                <c:pt idx="669">
                  <c:v>42205.821871412038</c:v>
                </c:pt>
                <c:pt idx="670">
                  <c:v>42205.821885243058</c:v>
                </c:pt>
                <c:pt idx="671">
                  <c:v>42205.821899537033</c:v>
                </c:pt>
                <c:pt idx="672">
                  <c:v>42205.821913900472</c:v>
                </c:pt>
                <c:pt idx="673">
                  <c:v>42205.821927835583</c:v>
                </c:pt>
                <c:pt idx="674">
                  <c:v>42205.821941597183</c:v>
                </c:pt>
                <c:pt idx="675">
                  <c:v>42205.821955624997</c:v>
                </c:pt>
                <c:pt idx="676">
                  <c:v>42205.82196976852</c:v>
                </c:pt>
                <c:pt idx="677">
                  <c:v>42205.821983714974</c:v>
                </c:pt>
                <c:pt idx="678">
                  <c:v>42205.822000023138</c:v>
                </c:pt>
                <c:pt idx="679">
                  <c:v>42205.822013518518</c:v>
                </c:pt>
                <c:pt idx="680">
                  <c:v>42205.822027534719</c:v>
                </c:pt>
                <c:pt idx="681">
                  <c:v>42205.822041307867</c:v>
                </c:pt>
                <c:pt idx="682">
                  <c:v>42205.822055115743</c:v>
                </c:pt>
                <c:pt idx="683">
                  <c:v>42205.82206903935</c:v>
                </c:pt>
                <c:pt idx="684">
                  <c:v>42205.822082858787</c:v>
                </c:pt>
                <c:pt idx="685">
                  <c:v>42205.822096585653</c:v>
                </c:pt>
                <c:pt idx="686">
                  <c:v>42205.822110428242</c:v>
                </c:pt>
                <c:pt idx="687">
                  <c:v>42205.822124351849</c:v>
                </c:pt>
                <c:pt idx="688">
                  <c:v>42205.822138194439</c:v>
                </c:pt>
                <c:pt idx="689">
                  <c:v>42205.822152048611</c:v>
                </c:pt>
                <c:pt idx="690">
                  <c:v>42205.822165740727</c:v>
                </c:pt>
                <c:pt idx="691">
                  <c:v>42205.822179733797</c:v>
                </c:pt>
                <c:pt idx="692">
                  <c:v>42205.822193437503</c:v>
                </c:pt>
                <c:pt idx="693">
                  <c:v>42205.822207418998</c:v>
                </c:pt>
                <c:pt idx="694">
                  <c:v>42205.822220868053</c:v>
                </c:pt>
                <c:pt idx="695">
                  <c:v>42205.822234733787</c:v>
                </c:pt>
                <c:pt idx="696">
                  <c:v>42205.82224858796</c:v>
                </c:pt>
                <c:pt idx="697">
                  <c:v>42205.822262546288</c:v>
                </c:pt>
                <c:pt idx="698">
                  <c:v>42205.822276493062</c:v>
                </c:pt>
                <c:pt idx="699">
                  <c:v>42205.822290127318</c:v>
                </c:pt>
                <c:pt idx="700">
                  <c:v>42205.822303877307</c:v>
                </c:pt>
                <c:pt idx="701">
                  <c:v>42205.822317962957</c:v>
                </c:pt>
                <c:pt idx="702">
                  <c:v>42205.82233166667</c:v>
                </c:pt>
                <c:pt idx="703">
                  <c:v>42205.822345590277</c:v>
                </c:pt>
                <c:pt idx="704">
                  <c:v>42205.822359212958</c:v>
                </c:pt>
                <c:pt idx="705">
                  <c:v>42205.822373020826</c:v>
                </c:pt>
                <c:pt idx="706">
                  <c:v>42205.822387002307</c:v>
                </c:pt>
                <c:pt idx="707">
                  <c:v>42205.822400821577</c:v>
                </c:pt>
                <c:pt idx="708">
                  <c:v>42205.822414710623</c:v>
                </c:pt>
                <c:pt idx="709">
                  <c:v>42205.822428217587</c:v>
                </c:pt>
                <c:pt idx="710">
                  <c:v>42205.822442407407</c:v>
                </c:pt>
                <c:pt idx="711">
                  <c:v>42205.822456435177</c:v>
                </c:pt>
                <c:pt idx="712">
                  <c:v>42205.822470335654</c:v>
                </c:pt>
                <c:pt idx="713">
                  <c:v>42205.822484201373</c:v>
                </c:pt>
                <c:pt idx="714">
                  <c:v>42205.822497743058</c:v>
                </c:pt>
                <c:pt idx="715">
                  <c:v>42205.822511620368</c:v>
                </c:pt>
                <c:pt idx="716">
                  <c:v>42205.8225303125</c:v>
                </c:pt>
                <c:pt idx="717">
                  <c:v>42205.822544039351</c:v>
                </c:pt>
                <c:pt idx="718">
                  <c:v>42205.822557962958</c:v>
                </c:pt>
                <c:pt idx="719">
                  <c:v>42205.822574444443</c:v>
                </c:pt>
                <c:pt idx="720">
                  <c:v>42205.822588263887</c:v>
                </c:pt>
                <c:pt idx="721">
                  <c:v>42205.822602141197</c:v>
                </c:pt>
                <c:pt idx="722">
                  <c:v>42205.822616689817</c:v>
                </c:pt>
                <c:pt idx="723">
                  <c:v>42205.822630509247</c:v>
                </c:pt>
                <c:pt idx="724">
                  <c:v>42205.822644432868</c:v>
                </c:pt>
                <c:pt idx="725">
                  <c:v>42205.82265809027</c:v>
                </c:pt>
                <c:pt idx="726">
                  <c:v>42205.822671932867</c:v>
                </c:pt>
                <c:pt idx="727">
                  <c:v>42205.822685462961</c:v>
                </c:pt>
                <c:pt idx="728">
                  <c:v>42205.822701782403</c:v>
                </c:pt>
                <c:pt idx="729">
                  <c:v>42205.822715648152</c:v>
                </c:pt>
                <c:pt idx="730">
                  <c:v>42205.822729502317</c:v>
                </c:pt>
                <c:pt idx="731">
                  <c:v>42205.822743530072</c:v>
                </c:pt>
                <c:pt idx="732">
                  <c:v>42205.822757581023</c:v>
                </c:pt>
                <c:pt idx="733">
                  <c:v>42205.822771527783</c:v>
                </c:pt>
                <c:pt idx="734">
                  <c:v>42205.822785474527</c:v>
                </c:pt>
                <c:pt idx="735">
                  <c:v>42205.822799085647</c:v>
                </c:pt>
                <c:pt idx="736">
                  <c:v>42205.822812939812</c:v>
                </c:pt>
                <c:pt idx="737">
                  <c:v>42205.822827060183</c:v>
                </c:pt>
                <c:pt idx="738">
                  <c:v>42205.822840937501</c:v>
                </c:pt>
                <c:pt idx="739">
                  <c:v>42205.822854895829</c:v>
                </c:pt>
                <c:pt idx="740">
                  <c:v>42205.82286847222</c:v>
                </c:pt>
                <c:pt idx="741">
                  <c:v>42205.822882361113</c:v>
                </c:pt>
                <c:pt idx="742">
                  <c:v>42205.822896562502</c:v>
                </c:pt>
                <c:pt idx="743">
                  <c:v>42205.822910439812</c:v>
                </c:pt>
                <c:pt idx="744">
                  <c:v>42205.822924108797</c:v>
                </c:pt>
                <c:pt idx="745">
                  <c:v>42205.822937488432</c:v>
                </c:pt>
                <c:pt idx="746">
                  <c:v>42205.822951203707</c:v>
                </c:pt>
                <c:pt idx="747">
                  <c:v>42205.822965162028</c:v>
                </c:pt>
                <c:pt idx="748">
                  <c:v>42205.822979201388</c:v>
                </c:pt>
                <c:pt idx="749">
                  <c:v>42205.822993287038</c:v>
                </c:pt>
                <c:pt idx="750">
                  <c:v>42205.823007002313</c:v>
                </c:pt>
                <c:pt idx="751">
                  <c:v>42205.823020868047</c:v>
                </c:pt>
                <c:pt idx="752">
                  <c:v>42205.823042465177</c:v>
                </c:pt>
                <c:pt idx="753">
                  <c:v>42205.823056145833</c:v>
                </c:pt>
                <c:pt idx="754">
                  <c:v>42205.823070069448</c:v>
                </c:pt>
                <c:pt idx="755">
                  <c:v>42205.823084097217</c:v>
                </c:pt>
                <c:pt idx="756">
                  <c:v>42205.823097916669</c:v>
                </c:pt>
                <c:pt idx="757">
                  <c:v>42205.823111782403</c:v>
                </c:pt>
                <c:pt idx="758">
                  <c:v>42205.823125659583</c:v>
                </c:pt>
                <c:pt idx="759">
                  <c:v>42205.823139560183</c:v>
                </c:pt>
                <c:pt idx="760">
                  <c:v>42205.823153564823</c:v>
                </c:pt>
                <c:pt idx="761">
                  <c:v>42205.823167534567</c:v>
                </c:pt>
                <c:pt idx="762">
                  <c:v>42205.823181435167</c:v>
                </c:pt>
                <c:pt idx="763">
                  <c:v>42205.823195358797</c:v>
                </c:pt>
                <c:pt idx="764">
                  <c:v>42205.823209224531</c:v>
                </c:pt>
                <c:pt idx="765">
                  <c:v>42205.823224872693</c:v>
                </c:pt>
                <c:pt idx="766">
                  <c:v>42205.823238657409</c:v>
                </c:pt>
                <c:pt idx="767">
                  <c:v>42205.823252719907</c:v>
                </c:pt>
                <c:pt idx="768">
                  <c:v>42205.823266631953</c:v>
                </c:pt>
                <c:pt idx="769">
                  <c:v>42205.823280451383</c:v>
                </c:pt>
                <c:pt idx="770">
                  <c:v>42205.823294444439</c:v>
                </c:pt>
                <c:pt idx="771">
                  <c:v>42205.823308009247</c:v>
                </c:pt>
                <c:pt idx="772">
                  <c:v>42205.823321898148</c:v>
                </c:pt>
                <c:pt idx="773">
                  <c:v>42205.8233358449</c:v>
                </c:pt>
                <c:pt idx="774">
                  <c:v>42205.823355775457</c:v>
                </c:pt>
                <c:pt idx="775">
                  <c:v>42205.823369456019</c:v>
                </c:pt>
                <c:pt idx="776">
                  <c:v>42205.823383402778</c:v>
                </c:pt>
                <c:pt idx="777">
                  <c:v>42205.823397372682</c:v>
                </c:pt>
                <c:pt idx="778">
                  <c:v>42205.823411238423</c:v>
                </c:pt>
                <c:pt idx="779">
                  <c:v>42205.823425138893</c:v>
                </c:pt>
                <c:pt idx="780">
                  <c:v>42205.823438993059</c:v>
                </c:pt>
                <c:pt idx="781">
                  <c:v>42205.823453252313</c:v>
                </c:pt>
                <c:pt idx="782">
                  <c:v>42205.82346709491</c:v>
                </c:pt>
                <c:pt idx="783">
                  <c:v>42205.823483506952</c:v>
                </c:pt>
                <c:pt idx="784">
                  <c:v>42205.82349732639</c:v>
                </c:pt>
                <c:pt idx="785">
                  <c:v>42205.823511238421</c:v>
                </c:pt>
                <c:pt idx="786">
                  <c:v>42205.823525428241</c:v>
                </c:pt>
                <c:pt idx="787">
                  <c:v>42205.823539305551</c:v>
                </c:pt>
                <c:pt idx="788">
                  <c:v>42205.823553506947</c:v>
                </c:pt>
                <c:pt idx="789">
                  <c:v>42205.823569976848</c:v>
                </c:pt>
                <c:pt idx="790">
                  <c:v>42205.823583773148</c:v>
                </c:pt>
                <c:pt idx="791">
                  <c:v>42205.82359792824</c:v>
                </c:pt>
                <c:pt idx="792">
                  <c:v>42205.82361234953</c:v>
                </c:pt>
                <c:pt idx="793">
                  <c:v>42205.823626469908</c:v>
                </c:pt>
                <c:pt idx="794">
                  <c:v>42205.823640347233</c:v>
                </c:pt>
                <c:pt idx="795">
                  <c:v>42205.823654375003</c:v>
                </c:pt>
                <c:pt idx="796">
                  <c:v>42205.823668287027</c:v>
                </c:pt>
                <c:pt idx="797">
                  <c:v>42205.823682534567</c:v>
                </c:pt>
                <c:pt idx="798">
                  <c:v>42205.823696446751</c:v>
                </c:pt>
                <c:pt idx="799">
                  <c:v>42205.823710324068</c:v>
                </c:pt>
                <c:pt idx="800">
                  <c:v>42205.823724247683</c:v>
                </c:pt>
                <c:pt idx="801">
                  <c:v>42205.823738206018</c:v>
                </c:pt>
                <c:pt idx="802">
                  <c:v>42205.823752291668</c:v>
                </c:pt>
                <c:pt idx="803">
                  <c:v>42205.823766226851</c:v>
                </c:pt>
                <c:pt idx="804">
                  <c:v>42205.823780150473</c:v>
                </c:pt>
                <c:pt idx="805">
                  <c:v>42205.82379372685</c:v>
                </c:pt>
                <c:pt idx="806">
                  <c:v>42205.823807615583</c:v>
                </c:pt>
                <c:pt idx="807">
                  <c:v>42205.823821689817</c:v>
                </c:pt>
                <c:pt idx="808">
                  <c:v>42205.823835543983</c:v>
                </c:pt>
                <c:pt idx="809">
                  <c:v>42205.823849594897</c:v>
                </c:pt>
                <c:pt idx="810">
                  <c:v>42205.823863113423</c:v>
                </c:pt>
                <c:pt idx="811">
                  <c:v>42205.823876956019</c:v>
                </c:pt>
                <c:pt idx="812">
                  <c:v>42205.823890717576</c:v>
                </c:pt>
                <c:pt idx="813">
                  <c:v>42205.823904652767</c:v>
                </c:pt>
                <c:pt idx="814">
                  <c:v>42205.823919282397</c:v>
                </c:pt>
                <c:pt idx="815">
                  <c:v>42205.823932893523</c:v>
                </c:pt>
                <c:pt idx="816">
                  <c:v>42205.823946875003</c:v>
                </c:pt>
                <c:pt idx="817">
                  <c:v>42205.823960752183</c:v>
                </c:pt>
                <c:pt idx="818">
                  <c:v>42205.82397474537</c:v>
                </c:pt>
                <c:pt idx="819">
                  <c:v>42205.823988935183</c:v>
                </c:pt>
                <c:pt idx="820">
                  <c:v>42205.824002719914</c:v>
                </c:pt>
                <c:pt idx="821">
                  <c:v>42205.824016631937</c:v>
                </c:pt>
                <c:pt idx="822">
                  <c:v>42205.824033124998</c:v>
                </c:pt>
                <c:pt idx="823">
                  <c:v>42205.824046712973</c:v>
                </c:pt>
                <c:pt idx="824">
                  <c:v>42205.824060648149</c:v>
                </c:pt>
                <c:pt idx="825">
                  <c:v>42205.824074270829</c:v>
                </c:pt>
                <c:pt idx="826">
                  <c:v>42205.824087928238</c:v>
                </c:pt>
                <c:pt idx="827">
                  <c:v>42205.824101574071</c:v>
                </c:pt>
                <c:pt idx="828">
                  <c:v>42205.824115300922</c:v>
                </c:pt>
                <c:pt idx="829">
                  <c:v>42205.824129224529</c:v>
                </c:pt>
                <c:pt idx="830">
                  <c:v>42205.824143055557</c:v>
                </c:pt>
                <c:pt idx="831">
                  <c:v>42205.824156840281</c:v>
                </c:pt>
                <c:pt idx="832">
                  <c:v>42205.824170798609</c:v>
                </c:pt>
                <c:pt idx="833">
                  <c:v>42205.824184571567</c:v>
                </c:pt>
                <c:pt idx="834">
                  <c:v>42205.824198506947</c:v>
                </c:pt>
                <c:pt idx="835">
                  <c:v>42205.824212245381</c:v>
                </c:pt>
                <c:pt idx="836">
                  <c:v>42205.824226249999</c:v>
                </c:pt>
                <c:pt idx="837">
                  <c:v>42205.824240173613</c:v>
                </c:pt>
                <c:pt idx="838">
                  <c:v>42205.824254108797</c:v>
                </c:pt>
                <c:pt idx="839">
                  <c:v>42205.824268032397</c:v>
                </c:pt>
                <c:pt idx="840">
                  <c:v>42205.82428184028</c:v>
                </c:pt>
                <c:pt idx="841">
                  <c:v>42205.824295740742</c:v>
                </c:pt>
                <c:pt idx="842">
                  <c:v>42205.82430984953</c:v>
                </c:pt>
                <c:pt idx="843">
                  <c:v>42205.824323703673</c:v>
                </c:pt>
                <c:pt idx="844">
                  <c:v>42205.824337847218</c:v>
                </c:pt>
                <c:pt idx="845">
                  <c:v>42205.824351759256</c:v>
                </c:pt>
                <c:pt idx="846">
                  <c:v>42205.82436564815</c:v>
                </c:pt>
                <c:pt idx="847">
                  <c:v>42205.824379560188</c:v>
                </c:pt>
                <c:pt idx="848">
                  <c:v>42205.824393449082</c:v>
                </c:pt>
                <c:pt idx="849">
                  <c:v>42205.824407337961</c:v>
                </c:pt>
                <c:pt idx="850">
                  <c:v>42205.824421226847</c:v>
                </c:pt>
                <c:pt idx="851">
                  <c:v>42205.824435335649</c:v>
                </c:pt>
                <c:pt idx="852">
                  <c:v>42205.824449513573</c:v>
                </c:pt>
                <c:pt idx="853">
                  <c:v>42205.824463344899</c:v>
                </c:pt>
                <c:pt idx="854">
                  <c:v>42205.824477349532</c:v>
                </c:pt>
                <c:pt idx="855">
                  <c:v>42205.824491018517</c:v>
                </c:pt>
                <c:pt idx="856">
                  <c:v>42205.824504756943</c:v>
                </c:pt>
                <c:pt idx="857">
                  <c:v>42205.824518877307</c:v>
                </c:pt>
                <c:pt idx="858">
                  <c:v>42205.824532476901</c:v>
                </c:pt>
                <c:pt idx="859">
                  <c:v>42205.824546493051</c:v>
                </c:pt>
                <c:pt idx="860">
                  <c:v>42205.824560208333</c:v>
                </c:pt>
                <c:pt idx="861">
                  <c:v>42205.8245742824</c:v>
                </c:pt>
                <c:pt idx="862">
                  <c:v>42205.824588148142</c:v>
                </c:pt>
                <c:pt idx="863">
                  <c:v>42205.824601782413</c:v>
                </c:pt>
                <c:pt idx="864">
                  <c:v>42205.824615787038</c:v>
                </c:pt>
                <c:pt idx="865">
                  <c:v>42205.824629618059</c:v>
                </c:pt>
                <c:pt idx="866">
                  <c:v>42205.824643495369</c:v>
                </c:pt>
                <c:pt idx="867">
                  <c:v>42205.824657893521</c:v>
                </c:pt>
                <c:pt idx="868">
                  <c:v>42205.824671400464</c:v>
                </c:pt>
                <c:pt idx="869">
                  <c:v>42205.824685347223</c:v>
                </c:pt>
                <c:pt idx="870">
                  <c:v>42205.824699097218</c:v>
                </c:pt>
                <c:pt idx="871">
                  <c:v>42205.824713182868</c:v>
                </c:pt>
                <c:pt idx="872">
                  <c:v>42205.824727222222</c:v>
                </c:pt>
                <c:pt idx="873">
                  <c:v>42205.824741076387</c:v>
                </c:pt>
                <c:pt idx="874">
                  <c:v>42205.824755069443</c:v>
                </c:pt>
                <c:pt idx="875">
                  <c:v>42205.824769027779</c:v>
                </c:pt>
                <c:pt idx="876">
                  <c:v>42205.824782916578</c:v>
                </c:pt>
                <c:pt idx="877">
                  <c:v>42205.824796840279</c:v>
                </c:pt>
                <c:pt idx="878">
                  <c:v>42205.824810844897</c:v>
                </c:pt>
                <c:pt idx="879">
                  <c:v>42205.824824861113</c:v>
                </c:pt>
                <c:pt idx="880">
                  <c:v>42205.824838819448</c:v>
                </c:pt>
                <c:pt idx="881">
                  <c:v>42205.824852673613</c:v>
                </c:pt>
                <c:pt idx="882">
                  <c:v>42205.824869039352</c:v>
                </c:pt>
                <c:pt idx="883">
                  <c:v>42205.824882951383</c:v>
                </c:pt>
                <c:pt idx="884">
                  <c:v>42205.824896944439</c:v>
                </c:pt>
                <c:pt idx="885">
                  <c:v>42205.824911145828</c:v>
                </c:pt>
                <c:pt idx="886">
                  <c:v>42205.824925057866</c:v>
                </c:pt>
                <c:pt idx="887">
                  <c:v>42205.82493909722</c:v>
                </c:pt>
                <c:pt idx="888">
                  <c:v>42205.824953124997</c:v>
                </c:pt>
                <c:pt idx="889">
                  <c:v>42205.824967060187</c:v>
                </c:pt>
                <c:pt idx="890">
                  <c:v>42205.824981180558</c:v>
                </c:pt>
                <c:pt idx="891">
                  <c:v>42205.824995138879</c:v>
                </c:pt>
                <c:pt idx="892">
                  <c:v>42205.825009143518</c:v>
                </c:pt>
                <c:pt idx="893">
                  <c:v>42205.825023645833</c:v>
                </c:pt>
                <c:pt idx="894">
                  <c:v>42205.825037685187</c:v>
                </c:pt>
                <c:pt idx="895">
                  <c:v>42205.825051608786</c:v>
                </c:pt>
                <c:pt idx="896">
                  <c:v>42205.825065393517</c:v>
                </c:pt>
                <c:pt idx="897">
                  <c:v>42205.825079317132</c:v>
                </c:pt>
                <c:pt idx="898">
                  <c:v>42205.82509337963</c:v>
                </c:pt>
                <c:pt idx="899">
                  <c:v>42205.825107164354</c:v>
                </c:pt>
                <c:pt idx="900">
                  <c:v>42205.825121168979</c:v>
                </c:pt>
                <c:pt idx="901">
                  <c:v>42205.825134988423</c:v>
                </c:pt>
                <c:pt idx="902">
                  <c:v>42205.825148854157</c:v>
                </c:pt>
                <c:pt idx="903">
                  <c:v>42205.825162499998</c:v>
                </c:pt>
                <c:pt idx="904">
                  <c:v>42205.825176365717</c:v>
                </c:pt>
                <c:pt idx="905">
                  <c:v>42205.825192824072</c:v>
                </c:pt>
                <c:pt idx="906">
                  <c:v>42205.825206469897</c:v>
                </c:pt>
                <c:pt idx="907">
                  <c:v>42205.825220243052</c:v>
                </c:pt>
                <c:pt idx="908">
                  <c:v>42205.825234143522</c:v>
                </c:pt>
                <c:pt idx="909">
                  <c:v>42205.82524810185</c:v>
                </c:pt>
                <c:pt idx="910">
                  <c:v>42205.825262002298</c:v>
                </c:pt>
                <c:pt idx="911">
                  <c:v>42205.825275717587</c:v>
                </c:pt>
                <c:pt idx="912">
                  <c:v>42205.825289791668</c:v>
                </c:pt>
                <c:pt idx="913">
                  <c:v>42205.825307511208</c:v>
                </c:pt>
                <c:pt idx="914">
                  <c:v>42205.825321087963</c:v>
                </c:pt>
                <c:pt idx="915">
                  <c:v>42205.825335289352</c:v>
                </c:pt>
                <c:pt idx="916">
                  <c:v>42205.825349282408</c:v>
                </c:pt>
                <c:pt idx="917">
                  <c:v>42205.825363159733</c:v>
                </c:pt>
                <c:pt idx="918">
                  <c:v>42205.825377048612</c:v>
                </c:pt>
                <c:pt idx="919">
                  <c:v>42205.825390648148</c:v>
                </c:pt>
                <c:pt idx="920">
                  <c:v>42205.825404479168</c:v>
                </c:pt>
                <c:pt idx="921">
                  <c:v>42205.825418171298</c:v>
                </c:pt>
                <c:pt idx="922">
                  <c:v>42205.825432164347</c:v>
                </c:pt>
                <c:pt idx="923">
                  <c:v>42205.825446053183</c:v>
                </c:pt>
                <c:pt idx="924">
                  <c:v>42205.825459594897</c:v>
                </c:pt>
                <c:pt idx="925">
                  <c:v>42205.825473483797</c:v>
                </c:pt>
                <c:pt idx="926">
                  <c:v>42205.825487256952</c:v>
                </c:pt>
                <c:pt idx="927">
                  <c:v>42205.825501319443</c:v>
                </c:pt>
                <c:pt idx="928">
                  <c:v>42205.825515208329</c:v>
                </c:pt>
                <c:pt idx="929">
                  <c:v>42205.825529016212</c:v>
                </c:pt>
                <c:pt idx="930">
                  <c:v>42205.82554302083</c:v>
                </c:pt>
                <c:pt idx="931">
                  <c:v>42205.825556620373</c:v>
                </c:pt>
                <c:pt idx="932">
                  <c:v>42205.825570706023</c:v>
                </c:pt>
                <c:pt idx="933">
                  <c:v>42205.825584548613</c:v>
                </c:pt>
                <c:pt idx="934">
                  <c:v>42205.82559842593</c:v>
                </c:pt>
                <c:pt idx="935">
                  <c:v>42205.825613425921</c:v>
                </c:pt>
                <c:pt idx="936">
                  <c:v>42205.825626608799</c:v>
                </c:pt>
                <c:pt idx="937">
                  <c:v>42205.825640543982</c:v>
                </c:pt>
                <c:pt idx="938">
                  <c:v>42205.825654363427</c:v>
                </c:pt>
                <c:pt idx="939">
                  <c:v>42205.825668287027</c:v>
                </c:pt>
                <c:pt idx="940">
                  <c:v>42205.825682673567</c:v>
                </c:pt>
                <c:pt idx="941">
                  <c:v>42205.825697094901</c:v>
                </c:pt>
                <c:pt idx="942">
                  <c:v>42205.825711238424</c:v>
                </c:pt>
                <c:pt idx="943">
                  <c:v>42205.825725254617</c:v>
                </c:pt>
                <c:pt idx="944">
                  <c:v>42205.825739189822</c:v>
                </c:pt>
                <c:pt idx="945">
                  <c:v>42205.82575546296</c:v>
                </c:pt>
                <c:pt idx="946">
                  <c:v>42205.825769479168</c:v>
                </c:pt>
                <c:pt idx="947">
                  <c:v>42205.825783564433</c:v>
                </c:pt>
                <c:pt idx="948">
                  <c:v>42205.825797557867</c:v>
                </c:pt>
                <c:pt idx="949">
                  <c:v>42205.825811585622</c:v>
                </c:pt>
                <c:pt idx="950">
                  <c:v>42205.825825497683</c:v>
                </c:pt>
                <c:pt idx="951">
                  <c:v>42205.825839351848</c:v>
                </c:pt>
                <c:pt idx="952">
                  <c:v>42205.825853206021</c:v>
                </c:pt>
                <c:pt idx="953">
                  <c:v>42205.82586719907</c:v>
                </c:pt>
                <c:pt idx="954">
                  <c:v>42205.825881493052</c:v>
                </c:pt>
                <c:pt idx="955">
                  <c:v>42205.825895497677</c:v>
                </c:pt>
                <c:pt idx="956">
                  <c:v>42205.825909826388</c:v>
                </c:pt>
                <c:pt idx="957">
                  <c:v>42205.825923819422</c:v>
                </c:pt>
                <c:pt idx="958">
                  <c:v>42205.825937743059</c:v>
                </c:pt>
                <c:pt idx="959">
                  <c:v>42205.825952002313</c:v>
                </c:pt>
                <c:pt idx="960">
                  <c:v>42205.825966087963</c:v>
                </c:pt>
                <c:pt idx="961">
                  <c:v>42205.825980023154</c:v>
                </c:pt>
                <c:pt idx="962">
                  <c:v>42205.825993692131</c:v>
                </c:pt>
                <c:pt idx="963">
                  <c:v>42205.826007627307</c:v>
                </c:pt>
                <c:pt idx="964">
                  <c:v>42205.826021643523</c:v>
                </c:pt>
                <c:pt idx="965">
                  <c:v>42205.826035543971</c:v>
                </c:pt>
                <c:pt idx="966">
                  <c:v>42205.826049583316</c:v>
                </c:pt>
                <c:pt idx="967">
                  <c:v>42205.826063217602</c:v>
                </c:pt>
                <c:pt idx="968">
                  <c:v>42205.826077256941</c:v>
                </c:pt>
                <c:pt idx="969">
                  <c:v>42205.826091168972</c:v>
                </c:pt>
                <c:pt idx="970">
                  <c:v>42205.826105023138</c:v>
                </c:pt>
                <c:pt idx="971">
                  <c:v>42205.826119201389</c:v>
                </c:pt>
                <c:pt idx="972">
                  <c:v>42205.826133252318</c:v>
                </c:pt>
                <c:pt idx="973">
                  <c:v>42205.826147141197</c:v>
                </c:pt>
                <c:pt idx="974">
                  <c:v>42205.826161041667</c:v>
                </c:pt>
                <c:pt idx="975">
                  <c:v>42205.826174930553</c:v>
                </c:pt>
                <c:pt idx="976">
                  <c:v>42205.826189085623</c:v>
                </c:pt>
                <c:pt idx="977">
                  <c:v>42205.826203206008</c:v>
                </c:pt>
                <c:pt idx="978">
                  <c:v>42205.82621712963</c:v>
                </c:pt>
                <c:pt idx="979">
                  <c:v>42205.826230914347</c:v>
                </c:pt>
                <c:pt idx="980">
                  <c:v>42205.826244780103</c:v>
                </c:pt>
                <c:pt idx="981">
                  <c:v>42205.826258715279</c:v>
                </c:pt>
                <c:pt idx="982">
                  <c:v>42205.82627258102</c:v>
                </c:pt>
                <c:pt idx="983">
                  <c:v>42205.826286620373</c:v>
                </c:pt>
                <c:pt idx="984">
                  <c:v>42205.826300636567</c:v>
                </c:pt>
                <c:pt idx="985">
                  <c:v>42205.82631467592</c:v>
                </c:pt>
                <c:pt idx="986">
                  <c:v>42205.82632847222</c:v>
                </c:pt>
                <c:pt idx="987">
                  <c:v>42205.826342118053</c:v>
                </c:pt>
                <c:pt idx="988">
                  <c:v>42205.826355868048</c:v>
                </c:pt>
                <c:pt idx="989">
                  <c:v>42205.826370069437</c:v>
                </c:pt>
                <c:pt idx="990">
                  <c:v>42205.826383796288</c:v>
                </c:pt>
                <c:pt idx="991">
                  <c:v>42205.826397743047</c:v>
                </c:pt>
                <c:pt idx="992">
                  <c:v>42205.826411296301</c:v>
                </c:pt>
                <c:pt idx="993">
                  <c:v>42205.826425520827</c:v>
                </c:pt>
                <c:pt idx="994">
                  <c:v>42205.826439317119</c:v>
                </c:pt>
                <c:pt idx="995">
                  <c:v>42205.826453298607</c:v>
                </c:pt>
                <c:pt idx="996">
                  <c:v>42205.826467199069</c:v>
                </c:pt>
                <c:pt idx="997">
                  <c:v>42205.826481053176</c:v>
                </c:pt>
                <c:pt idx="998">
                  <c:v>42205.826495000001</c:v>
                </c:pt>
                <c:pt idx="999">
                  <c:v>42205.826508958329</c:v>
                </c:pt>
                <c:pt idx="1000">
                  <c:v>42205.826522928241</c:v>
                </c:pt>
                <c:pt idx="1001">
                  <c:v>42205.826536875</c:v>
                </c:pt>
                <c:pt idx="1002">
                  <c:v>42205.826550844897</c:v>
                </c:pt>
                <c:pt idx="1003">
                  <c:v>42205.826564664349</c:v>
                </c:pt>
                <c:pt idx="1004">
                  <c:v>42205.8265784838</c:v>
                </c:pt>
                <c:pt idx="1005">
                  <c:v>42205.826592199082</c:v>
                </c:pt>
                <c:pt idx="1006">
                  <c:v>42205.82660601852</c:v>
                </c:pt>
                <c:pt idx="1007">
                  <c:v>42205.826619791667</c:v>
                </c:pt>
                <c:pt idx="1008">
                  <c:v>42205.826633576398</c:v>
                </c:pt>
                <c:pt idx="1009">
                  <c:v>42205.826647511567</c:v>
                </c:pt>
                <c:pt idx="1010">
                  <c:v>42205.826661168983</c:v>
                </c:pt>
                <c:pt idx="1011">
                  <c:v>42205.826674687502</c:v>
                </c:pt>
                <c:pt idx="1012">
                  <c:v>42205.826688321758</c:v>
                </c:pt>
                <c:pt idx="1013">
                  <c:v>42205.826702141203</c:v>
                </c:pt>
                <c:pt idx="1014">
                  <c:v>42205.826716111107</c:v>
                </c:pt>
                <c:pt idx="1015">
                  <c:v>42205.826729837972</c:v>
                </c:pt>
                <c:pt idx="1016">
                  <c:v>42205.826743842597</c:v>
                </c:pt>
                <c:pt idx="1017">
                  <c:v>42205.826757847222</c:v>
                </c:pt>
                <c:pt idx="1018">
                  <c:v>42205.826771747677</c:v>
                </c:pt>
                <c:pt idx="1019">
                  <c:v>42205.826785636571</c:v>
                </c:pt>
                <c:pt idx="1020">
                  <c:v>42205.826799583323</c:v>
                </c:pt>
                <c:pt idx="1021">
                  <c:v>42205.826813541673</c:v>
                </c:pt>
                <c:pt idx="1022">
                  <c:v>42205.8268274074</c:v>
                </c:pt>
                <c:pt idx="1023">
                  <c:v>42205.826841307869</c:v>
                </c:pt>
                <c:pt idx="1024">
                  <c:v>42205.826855416657</c:v>
                </c:pt>
                <c:pt idx="1025">
                  <c:v>42205.826869340272</c:v>
                </c:pt>
                <c:pt idx="1026">
                  <c:v>42205.826883402769</c:v>
                </c:pt>
                <c:pt idx="1027">
                  <c:v>42205.826897349601</c:v>
                </c:pt>
                <c:pt idx="1028">
                  <c:v>42205.826911307871</c:v>
                </c:pt>
                <c:pt idx="1029">
                  <c:v>42205.826927719907</c:v>
                </c:pt>
                <c:pt idx="1030">
                  <c:v>42205.826941527783</c:v>
                </c:pt>
                <c:pt idx="1031">
                  <c:v>42205.826955462959</c:v>
                </c:pt>
                <c:pt idx="1032">
                  <c:v>42205.826969340269</c:v>
                </c:pt>
                <c:pt idx="1033">
                  <c:v>42205.826982881947</c:v>
                </c:pt>
                <c:pt idx="1034">
                  <c:v>42205.826996909716</c:v>
                </c:pt>
                <c:pt idx="1035">
                  <c:v>42205.82701064815</c:v>
                </c:pt>
                <c:pt idx="1036">
                  <c:v>42205.827024756953</c:v>
                </c:pt>
                <c:pt idx="1037">
                  <c:v>42205.827038981479</c:v>
                </c:pt>
                <c:pt idx="1038">
                  <c:v>42205.827053009263</c:v>
                </c:pt>
                <c:pt idx="1039">
                  <c:v>42205.827066655103</c:v>
                </c:pt>
              </c:numCache>
            </c:numRef>
          </c:xVal>
          <c:yVal>
            <c:numRef>
              <c:f>Sheet2!$F$1:$F$1040</c:f>
              <c:numCache>
                <c:formatCode>General</c:formatCode>
                <c:ptCount val="1040"/>
                <c:pt idx="0">
                  <c:v>0.14734338399999999</c:v>
                </c:pt>
                <c:pt idx="1">
                  <c:v>0.14734354</c:v>
                </c:pt>
                <c:pt idx="2">
                  <c:v>0.14232734799999999</c:v>
                </c:pt>
                <c:pt idx="3">
                  <c:v>0.14333053800000001</c:v>
                </c:pt>
                <c:pt idx="4">
                  <c:v>0.14433369200000001</c:v>
                </c:pt>
                <c:pt idx="5">
                  <c:v>0.14333020299999999</c:v>
                </c:pt>
                <c:pt idx="6">
                  <c:v>0.150353135</c:v>
                </c:pt>
                <c:pt idx="7">
                  <c:v>0.14633997700000001</c:v>
                </c:pt>
                <c:pt idx="8">
                  <c:v>0.143330442</c:v>
                </c:pt>
                <c:pt idx="9">
                  <c:v>0.14132391799999999</c:v>
                </c:pt>
                <c:pt idx="10">
                  <c:v>0.14934995200000001</c:v>
                </c:pt>
                <c:pt idx="11">
                  <c:v>0.14934969100000001</c:v>
                </c:pt>
                <c:pt idx="12">
                  <c:v>0.143330397</c:v>
                </c:pt>
                <c:pt idx="13">
                  <c:v>0.14533685299999999</c:v>
                </c:pt>
                <c:pt idx="14">
                  <c:v>0.14433384099999999</c:v>
                </c:pt>
                <c:pt idx="15">
                  <c:v>0.14734313800000001</c:v>
                </c:pt>
                <c:pt idx="16">
                  <c:v>0.14734323499999999</c:v>
                </c:pt>
                <c:pt idx="17">
                  <c:v>0.14633982800000001</c:v>
                </c:pt>
                <c:pt idx="18">
                  <c:v>0.14934949</c:v>
                </c:pt>
                <c:pt idx="19">
                  <c:v>0.14734323499999999</c:v>
                </c:pt>
                <c:pt idx="20">
                  <c:v>0.147342684</c:v>
                </c:pt>
                <c:pt idx="21">
                  <c:v>0.146339679</c:v>
                </c:pt>
                <c:pt idx="22">
                  <c:v>0.146339582</c:v>
                </c:pt>
                <c:pt idx="23">
                  <c:v>0.14734318299999999</c:v>
                </c:pt>
                <c:pt idx="24">
                  <c:v>0.14232672900000001</c:v>
                </c:pt>
                <c:pt idx="25">
                  <c:v>0.14032023599999999</c:v>
                </c:pt>
                <c:pt idx="26">
                  <c:v>0.140320794</c:v>
                </c:pt>
                <c:pt idx="27">
                  <c:v>0.142326968</c:v>
                </c:pt>
                <c:pt idx="28">
                  <c:v>0.144333454</c:v>
                </c:pt>
                <c:pt idx="29">
                  <c:v>0.14032055600000001</c:v>
                </c:pt>
                <c:pt idx="30">
                  <c:v>0.144333357</c:v>
                </c:pt>
                <c:pt idx="31">
                  <c:v>0.142326915</c:v>
                </c:pt>
                <c:pt idx="32">
                  <c:v>0.14132377700000001</c:v>
                </c:pt>
                <c:pt idx="33">
                  <c:v>0.14633987300000001</c:v>
                </c:pt>
                <c:pt idx="34">
                  <c:v>0.144333357</c:v>
                </c:pt>
                <c:pt idx="35">
                  <c:v>0.144333357</c:v>
                </c:pt>
                <c:pt idx="36">
                  <c:v>0.143329965</c:v>
                </c:pt>
                <c:pt idx="37">
                  <c:v>0.14232687099999999</c:v>
                </c:pt>
                <c:pt idx="38">
                  <c:v>0.142326915</c:v>
                </c:pt>
                <c:pt idx="39">
                  <c:v>0.140320467</c:v>
                </c:pt>
                <c:pt idx="40">
                  <c:v>0.148346061</c:v>
                </c:pt>
                <c:pt idx="41">
                  <c:v>0.14433311099999999</c:v>
                </c:pt>
                <c:pt idx="42">
                  <c:v>0.14232705700000001</c:v>
                </c:pt>
                <c:pt idx="43">
                  <c:v>0.14333029999999999</c:v>
                </c:pt>
                <c:pt idx="44">
                  <c:v>0.142326915</c:v>
                </c:pt>
                <c:pt idx="45">
                  <c:v>0.13831421899999999</c:v>
                </c:pt>
                <c:pt idx="46">
                  <c:v>0.13530472099999999</c:v>
                </c:pt>
                <c:pt idx="47">
                  <c:v>0.138313988</c:v>
                </c:pt>
                <c:pt idx="48">
                  <c:v>0.140320422</c:v>
                </c:pt>
                <c:pt idx="49">
                  <c:v>0.14333000900000001</c:v>
                </c:pt>
                <c:pt idx="50">
                  <c:v>0.14433320799999999</c:v>
                </c:pt>
                <c:pt idx="51">
                  <c:v>0.146339679</c:v>
                </c:pt>
                <c:pt idx="52">
                  <c:v>0.14433306600000001</c:v>
                </c:pt>
                <c:pt idx="53">
                  <c:v>0.14132350099999999</c:v>
                </c:pt>
                <c:pt idx="54">
                  <c:v>0.14934908</c:v>
                </c:pt>
                <c:pt idx="55">
                  <c:v>0.14032019100000001</c:v>
                </c:pt>
                <c:pt idx="56">
                  <c:v>0.14332977099999999</c:v>
                </c:pt>
                <c:pt idx="57">
                  <c:v>0.14633928399999999</c:v>
                </c:pt>
                <c:pt idx="58">
                  <c:v>0.146339582</c:v>
                </c:pt>
                <c:pt idx="59">
                  <c:v>0.14433301400000001</c:v>
                </c:pt>
                <c:pt idx="60">
                  <c:v>0.14332962899999999</c:v>
                </c:pt>
                <c:pt idx="61">
                  <c:v>0.14332968200000001</c:v>
                </c:pt>
                <c:pt idx="62">
                  <c:v>0.14734238599999999</c:v>
                </c:pt>
                <c:pt idx="63">
                  <c:v>0.142326588</c:v>
                </c:pt>
                <c:pt idx="64">
                  <c:v>0.146339478</c:v>
                </c:pt>
                <c:pt idx="65">
                  <c:v>0.14433296900000001</c:v>
                </c:pt>
                <c:pt idx="66">
                  <c:v>0.13731088699999999</c:v>
                </c:pt>
                <c:pt idx="67">
                  <c:v>0.13931679899999999</c:v>
                </c:pt>
                <c:pt idx="68">
                  <c:v>0.13831354800000001</c:v>
                </c:pt>
                <c:pt idx="69">
                  <c:v>0.13630725599999999</c:v>
                </c:pt>
                <c:pt idx="70">
                  <c:v>0.142326491</c:v>
                </c:pt>
                <c:pt idx="71">
                  <c:v>0.13329792900000001</c:v>
                </c:pt>
                <c:pt idx="72">
                  <c:v>0.14132312899999999</c:v>
                </c:pt>
                <c:pt idx="73">
                  <c:v>0.14132335900000001</c:v>
                </c:pt>
                <c:pt idx="74">
                  <c:v>0.14132312899999999</c:v>
                </c:pt>
                <c:pt idx="75">
                  <c:v>0.14031982600000001</c:v>
                </c:pt>
                <c:pt idx="76">
                  <c:v>0.14031987100000001</c:v>
                </c:pt>
                <c:pt idx="77">
                  <c:v>0.13630742700000001</c:v>
                </c:pt>
                <c:pt idx="78">
                  <c:v>0.13831332499999999</c:v>
                </c:pt>
                <c:pt idx="79">
                  <c:v>0.13630716700000001</c:v>
                </c:pt>
                <c:pt idx="80">
                  <c:v>0.13530399100000001</c:v>
                </c:pt>
                <c:pt idx="81">
                  <c:v>0.13831376500000001</c:v>
                </c:pt>
                <c:pt idx="82">
                  <c:v>0.13731027600000001</c:v>
                </c:pt>
                <c:pt idx="83">
                  <c:v>0.13530399100000001</c:v>
                </c:pt>
                <c:pt idx="84">
                  <c:v>0.140319781</c:v>
                </c:pt>
                <c:pt idx="85">
                  <c:v>0.138313504</c:v>
                </c:pt>
                <c:pt idx="86">
                  <c:v>0.138313146</c:v>
                </c:pt>
                <c:pt idx="87">
                  <c:v>0.14232617</c:v>
                </c:pt>
                <c:pt idx="88">
                  <c:v>0.14132295</c:v>
                </c:pt>
                <c:pt idx="89">
                  <c:v>0.14031995999999999</c:v>
                </c:pt>
                <c:pt idx="90">
                  <c:v>0.13530489200000001</c:v>
                </c:pt>
                <c:pt idx="91">
                  <c:v>0.127282748</c:v>
                </c:pt>
                <c:pt idx="92">
                  <c:v>0.11825932</c:v>
                </c:pt>
                <c:pt idx="93">
                  <c:v>0.10923664399999999</c:v>
                </c:pt>
                <c:pt idx="94">
                  <c:v>9.6200944999999996E-2</c:v>
                </c:pt>
                <c:pt idx="95">
                  <c:v>8.8180559000000006E-2</c:v>
                </c:pt>
                <c:pt idx="96">
                  <c:v>7.7147109000000005E-2</c:v>
                </c:pt>
                <c:pt idx="97">
                  <c:v>5.8080399999999997E-2</c:v>
                </c:pt>
                <c:pt idx="98">
                  <c:v>4.5028922999999998E-2</c:v>
                </c:pt>
                <c:pt idx="99">
                  <c:v>2.9963778E-2</c:v>
                </c:pt>
                <c:pt idx="100">
                  <c:v>1.9914185000000001E-2</c:v>
                </c:pt>
                <c:pt idx="101">
                  <c:v>1.5890689E-2</c:v>
                </c:pt>
                <c:pt idx="102">
                  <c:v>7.8517589999999998E-3</c:v>
                </c:pt>
                <c:pt idx="103">
                  <c:v>4.8380660000000002E-3</c:v>
                </c:pt>
                <c:pt idx="104">
                  <c:v>6.8472860000000002E-3</c:v>
                </c:pt>
                <c:pt idx="105">
                  <c:v>8.2025500000000595E-4</c:v>
                </c:pt>
                <c:pt idx="106">
                  <c:v>2.8288829999999999E-3</c:v>
                </c:pt>
                <c:pt idx="107">
                  <c:v>1.824869E-3</c:v>
                </c:pt>
                <c:pt idx="108">
                  <c:v>4.8383749999999998E-3</c:v>
                </c:pt>
                <c:pt idx="109">
                  <c:v>-1.8390499999999799E-4</c:v>
                </c:pt>
                <c:pt idx="110">
                  <c:v>2.8293150000000102E-3</c:v>
                </c:pt>
                <c:pt idx="111">
                  <c:v>7.8510730000000001E-3</c:v>
                </c:pt>
                <c:pt idx="112">
                  <c:v>8.2047799999999905E-4</c:v>
                </c:pt>
                <c:pt idx="113">
                  <c:v>2.8290989999999998E-3</c:v>
                </c:pt>
                <c:pt idx="114">
                  <c:v>3.8344469999999999E-3</c:v>
                </c:pt>
                <c:pt idx="115">
                  <c:v>-1.8367700000000001E-4</c:v>
                </c:pt>
                <c:pt idx="116">
                  <c:v>8.1991900000000196E-4</c:v>
                </c:pt>
                <c:pt idx="117">
                  <c:v>4.8378570000000001E-3</c:v>
                </c:pt>
                <c:pt idx="118">
                  <c:v>3.8331839999999999E-3</c:v>
                </c:pt>
                <c:pt idx="119">
                  <c:v>3.8336049999999999E-3</c:v>
                </c:pt>
                <c:pt idx="120">
                  <c:v>2.8290989999999998E-3</c:v>
                </c:pt>
                <c:pt idx="121">
                  <c:v>9.8604169999999998E-3</c:v>
                </c:pt>
                <c:pt idx="122">
                  <c:v>4.8376519999999996E-3</c:v>
                </c:pt>
                <c:pt idx="123">
                  <c:v>6.846787E-3</c:v>
                </c:pt>
                <c:pt idx="124">
                  <c:v>4.8379620000000003E-3</c:v>
                </c:pt>
                <c:pt idx="125">
                  <c:v>2.8289909999999999E-3</c:v>
                </c:pt>
                <c:pt idx="126">
                  <c:v>1.8250849999999999E-3</c:v>
                </c:pt>
                <c:pt idx="127">
                  <c:v>3.8332879999999998E-3</c:v>
                </c:pt>
                <c:pt idx="128">
                  <c:v>8.20698000000001E-4</c:v>
                </c:pt>
                <c:pt idx="129">
                  <c:v>9.8602299999999993E-3</c:v>
                </c:pt>
                <c:pt idx="130">
                  <c:v>4.8381700000000001E-3</c:v>
                </c:pt>
                <c:pt idx="131">
                  <c:v>6.846787E-3</c:v>
                </c:pt>
                <c:pt idx="132">
                  <c:v>4.8379620000000003E-3</c:v>
                </c:pt>
                <c:pt idx="133">
                  <c:v>6.8465899999999996E-3</c:v>
                </c:pt>
                <c:pt idx="134">
                  <c:v>6.8464889999999999E-3</c:v>
                </c:pt>
                <c:pt idx="135">
                  <c:v>3.8337129999999999E-3</c:v>
                </c:pt>
                <c:pt idx="136">
                  <c:v>7.8516579999999992E-3</c:v>
                </c:pt>
                <c:pt idx="137">
                  <c:v>1.824649E-3</c:v>
                </c:pt>
                <c:pt idx="138">
                  <c:v>1.82454100000001E-3</c:v>
                </c:pt>
                <c:pt idx="139">
                  <c:v>2.8294190000000001E-3</c:v>
                </c:pt>
                <c:pt idx="140">
                  <c:v>-2.1932929999999998E-3</c:v>
                </c:pt>
                <c:pt idx="141">
                  <c:v>8.2025500000000595E-4</c:v>
                </c:pt>
                <c:pt idx="142">
                  <c:v>3.8335000000000001E-3</c:v>
                </c:pt>
                <c:pt idx="143">
                  <c:v>5.842173E-3</c:v>
                </c:pt>
                <c:pt idx="144">
                  <c:v>6.8468879999999998E-3</c:v>
                </c:pt>
                <c:pt idx="145">
                  <c:v>2.8292069999999998E-3</c:v>
                </c:pt>
                <c:pt idx="146">
                  <c:v>9.8600400000000005E-3</c:v>
                </c:pt>
                <c:pt idx="147">
                  <c:v>5.8428810000000003E-3</c:v>
                </c:pt>
                <c:pt idx="148">
                  <c:v>2.8292069999999998E-3</c:v>
                </c:pt>
                <c:pt idx="149">
                  <c:v>5.842781E-3</c:v>
                </c:pt>
                <c:pt idx="150">
                  <c:v>1.8242130000000001E-3</c:v>
                </c:pt>
                <c:pt idx="151">
                  <c:v>2.8294190000000001E-3</c:v>
                </c:pt>
                <c:pt idx="152">
                  <c:v>1.8253050000000099E-3</c:v>
                </c:pt>
                <c:pt idx="153">
                  <c:v>3.8341339999999999E-3</c:v>
                </c:pt>
                <c:pt idx="154">
                  <c:v>5.842781E-3</c:v>
                </c:pt>
                <c:pt idx="155">
                  <c:v>1.8255210000000001E-3</c:v>
                </c:pt>
                <c:pt idx="156">
                  <c:v>1.824757E-3</c:v>
                </c:pt>
                <c:pt idx="157">
                  <c:v>5.8431869999999997E-3</c:v>
                </c:pt>
                <c:pt idx="158">
                  <c:v>9.8606030000000008E-3</c:v>
                </c:pt>
                <c:pt idx="159">
                  <c:v>3.8339210000000001E-3</c:v>
                </c:pt>
                <c:pt idx="160">
                  <c:v>1.4882995E-2</c:v>
                </c:pt>
                <c:pt idx="161">
                  <c:v>3.8335000000000001E-3</c:v>
                </c:pt>
                <c:pt idx="162">
                  <c:v>6.8473869999999999E-3</c:v>
                </c:pt>
                <c:pt idx="163">
                  <c:v>-1.18844799999999E-3</c:v>
                </c:pt>
                <c:pt idx="164">
                  <c:v>5.8425789999999997E-3</c:v>
                </c:pt>
                <c:pt idx="165">
                  <c:v>6.8464889999999999E-3</c:v>
                </c:pt>
                <c:pt idx="166">
                  <c:v>3.8337129999999999E-3</c:v>
                </c:pt>
                <c:pt idx="167">
                  <c:v>4.8382709999999999E-3</c:v>
                </c:pt>
                <c:pt idx="168">
                  <c:v>3.8341339999999999E-3</c:v>
                </c:pt>
                <c:pt idx="169">
                  <c:v>1.824869E-3</c:v>
                </c:pt>
                <c:pt idx="170">
                  <c:v>4.8380660000000002E-3</c:v>
                </c:pt>
                <c:pt idx="171">
                  <c:v>3.8331839999999999E-3</c:v>
                </c:pt>
                <c:pt idx="172">
                  <c:v>3.8336049999999999E-3</c:v>
                </c:pt>
                <c:pt idx="173">
                  <c:v>1.824869E-3</c:v>
                </c:pt>
                <c:pt idx="174">
                  <c:v>6.846988E-3</c:v>
                </c:pt>
                <c:pt idx="175">
                  <c:v>4.8382709999999999E-3</c:v>
                </c:pt>
                <c:pt idx="176">
                  <c:v>5.842781E-3</c:v>
                </c:pt>
                <c:pt idx="177">
                  <c:v>4.8380660000000002E-3</c:v>
                </c:pt>
                <c:pt idx="178">
                  <c:v>6.8466899999999999E-3</c:v>
                </c:pt>
                <c:pt idx="179">
                  <c:v>7.8524370000000003E-3</c:v>
                </c:pt>
                <c:pt idx="180">
                  <c:v>1.8257400000000099E-3</c:v>
                </c:pt>
                <c:pt idx="181">
                  <c:v>6.8480800000000003E-3</c:v>
                </c:pt>
                <c:pt idx="182">
                  <c:v>5.8429850000000002E-3</c:v>
                </c:pt>
                <c:pt idx="183">
                  <c:v>9.8605099999999994E-3</c:v>
                </c:pt>
                <c:pt idx="184">
                  <c:v>9.8610690000000001E-3</c:v>
                </c:pt>
                <c:pt idx="185">
                  <c:v>6.8478819999999996E-3</c:v>
                </c:pt>
                <c:pt idx="186">
                  <c:v>6.8477820000000002E-3</c:v>
                </c:pt>
                <c:pt idx="187">
                  <c:v>4.8381700000000001E-3</c:v>
                </c:pt>
                <c:pt idx="188">
                  <c:v>7.8518560000000008E-3</c:v>
                </c:pt>
                <c:pt idx="189">
                  <c:v>9.8606030000000008E-3</c:v>
                </c:pt>
                <c:pt idx="190">
                  <c:v>2.8288829999999999E-3</c:v>
                </c:pt>
                <c:pt idx="191">
                  <c:v>3.8342379999999998E-3</c:v>
                </c:pt>
                <c:pt idx="192">
                  <c:v>4.839098E-3</c:v>
                </c:pt>
                <c:pt idx="193">
                  <c:v>3.8337129999999999E-3</c:v>
                </c:pt>
                <c:pt idx="194">
                  <c:v>6.8472860000000002E-3</c:v>
                </c:pt>
                <c:pt idx="195">
                  <c:v>1.8253050000000099E-3</c:v>
                </c:pt>
                <c:pt idx="196">
                  <c:v>5.842781E-3</c:v>
                </c:pt>
                <c:pt idx="197">
                  <c:v>4.8388930000000004E-3</c:v>
                </c:pt>
                <c:pt idx="198">
                  <c:v>3.8343420000000001E-3</c:v>
                </c:pt>
                <c:pt idx="199">
                  <c:v>2.8299559999999998E-3</c:v>
                </c:pt>
                <c:pt idx="200">
                  <c:v>9.8606030000000008E-3</c:v>
                </c:pt>
                <c:pt idx="201">
                  <c:v>8.856559E-3</c:v>
                </c:pt>
                <c:pt idx="202">
                  <c:v>3.8335000000000001E-3</c:v>
                </c:pt>
                <c:pt idx="203">
                  <c:v>8.2059000000000298E-4</c:v>
                </c:pt>
                <c:pt idx="204">
                  <c:v>2.8292069999999998E-3</c:v>
                </c:pt>
                <c:pt idx="205">
                  <c:v>4.8384789999999997E-3</c:v>
                </c:pt>
                <c:pt idx="206">
                  <c:v>4.8388930000000004E-3</c:v>
                </c:pt>
                <c:pt idx="207">
                  <c:v>5.8420729999999997E-3</c:v>
                </c:pt>
                <c:pt idx="208">
                  <c:v>1.1869339E-2</c:v>
                </c:pt>
                <c:pt idx="209">
                  <c:v>8.8558879999999993E-3</c:v>
                </c:pt>
                <c:pt idx="210">
                  <c:v>7.8517589999999998E-3</c:v>
                </c:pt>
                <c:pt idx="211">
                  <c:v>8.8555079999999998E-3</c:v>
                </c:pt>
                <c:pt idx="212">
                  <c:v>3.8335000000000001E-3</c:v>
                </c:pt>
                <c:pt idx="213">
                  <c:v>5.8426800000000003E-3</c:v>
                </c:pt>
                <c:pt idx="214">
                  <c:v>2.8293150000000102E-3</c:v>
                </c:pt>
                <c:pt idx="215">
                  <c:v>5.8437940000000098E-3</c:v>
                </c:pt>
                <c:pt idx="216">
                  <c:v>9.8610690000000001E-3</c:v>
                </c:pt>
                <c:pt idx="217">
                  <c:v>8.8559850000000002E-3</c:v>
                </c:pt>
                <c:pt idx="218">
                  <c:v>7.8520489999999998E-3</c:v>
                </c:pt>
                <c:pt idx="219">
                  <c:v>1.8254129999999999E-3</c:v>
                </c:pt>
                <c:pt idx="220">
                  <c:v>6.8475840000000003E-3</c:v>
                </c:pt>
                <c:pt idx="221">
                  <c:v>2.829851E-3</c:v>
                </c:pt>
                <c:pt idx="222">
                  <c:v>1.186916E-2</c:v>
                </c:pt>
                <c:pt idx="223">
                  <c:v>9.8602299999999993E-3</c:v>
                </c:pt>
                <c:pt idx="224">
                  <c:v>6.847484E-3</c:v>
                </c:pt>
                <c:pt idx="225">
                  <c:v>4.8383749999999998E-3</c:v>
                </c:pt>
                <c:pt idx="226">
                  <c:v>3.8338170000000002E-3</c:v>
                </c:pt>
                <c:pt idx="227">
                  <c:v>5.8429850000000002E-3</c:v>
                </c:pt>
                <c:pt idx="228">
                  <c:v>2.8292069999999998E-3</c:v>
                </c:pt>
                <c:pt idx="229">
                  <c:v>3.8342379999999998E-3</c:v>
                </c:pt>
                <c:pt idx="230">
                  <c:v>2.8293150000000102E-3</c:v>
                </c:pt>
                <c:pt idx="231">
                  <c:v>-3.1976649999999902E-3</c:v>
                </c:pt>
                <c:pt idx="232">
                  <c:v>-1.8367700000000001E-4</c:v>
                </c:pt>
                <c:pt idx="233">
                  <c:v>-1.188794E-3</c:v>
                </c:pt>
                <c:pt idx="234">
                  <c:v>1.824649E-3</c:v>
                </c:pt>
                <c:pt idx="235">
                  <c:v>-1.8413199999999701E-4</c:v>
                </c:pt>
                <c:pt idx="236">
                  <c:v>2.828775E-3</c:v>
                </c:pt>
                <c:pt idx="237">
                  <c:v>3.8332879999999998E-3</c:v>
                </c:pt>
                <c:pt idx="238">
                  <c:v>-1.8413199999999701E-4</c:v>
                </c:pt>
                <c:pt idx="239">
                  <c:v>4.8383749999999998E-3</c:v>
                </c:pt>
                <c:pt idx="240">
                  <c:v>5.842781E-3</c:v>
                </c:pt>
                <c:pt idx="241">
                  <c:v>4.8381700000000001E-3</c:v>
                </c:pt>
                <c:pt idx="242">
                  <c:v>2.829635E-3</c:v>
                </c:pt>
                <c:pt idx="243">
                  <c:v>1.8251960000000001E-3</c:v>
                </c:pt>
                <c:pt idx="244">
                  <c:v>2.8295270000000001E-3</c:v>
                </c:pt>
                <c:pt idx="245">
                  <c:v>2.8293150000000102E-3</c:v>
                </c:pt>
                <c:pt idx="246">
                  <c:v>2.8286700000000001E-3</c:v>
                </c:pt>
                <c:pt idx="247">
                  <c:v>4.8377569999999998E-3</c:v>
                </c:pt>
                <c:pt idx="248">
                  <c:v>2.8292069999999998E-3</c:v>
                </c:pt>
                <c:pt idx="249">
                  <c:v>2.8294190000000001E-3</c:v>
                </c:pt>
                <c:pt idx="250">
                  <c:v>6.8473869999999999E-3</c:v>
                </c:pt>
                <c:pt idx="251">
                  <c:v>-1.1879859999999901E-3</c:v>
                </c:pt>
                <c:pt idx="252">
                  <c:v>1.8250849999999999E-3</c:v>
                </c:pt>
                <c:pt idx="253">
                  <c:v>1.824757E-3</c:v>
                </c:pt>
                <c:pt idx="254">
                  <c:v>8.2103300000000497E-4</c:v>
                </c:pt>
                <c:pt idx="255">
                  <c:v>-1.1883320000000001E-3</c:v>
                </c:pt>
                <c:pt idx="256">
                  <c:v>8.2047799999999905E-4</c:v>
                </c:pt>
                <c:pt idx="257">
                  <c:v>1.8251960000000001E-3</c:v>
                </c:pt>
                <c:pt idx="258">
                  <c:v>-1.8401999999999999E-4</c:v>
                </c:pt>
                <c:pt idx="259">
                  <c:v>2.829635E-3</c:v>
                </c:pt>
                <c:pt idx="260">
                  <c:v>-1.8356599999999601E-4</c:v>
                </c:pt>
                <c:pt idx="261">
                  <c:v>2.829635E-3</c:v>
                </c:pt>
                <c:pt idx="262">
                  <c:v>6.847484E-3</c:v>
                </c:pt>
                <c:pt idx="263">
                  <c:v>4.8384789999999997E-3</c:v>
                </c:pt>
                <c:pt idx="264">
                  <c:v>1.824977E-3</c:v>
                </c:pt>
                <c:pt idx="265">
                  <c:v>1.824757E-3</c:v>
                </c:pt>
                <c:pt idx="266">
                  <c:v>4.8382709999999999E-3</c:v>
                </c:pt>
                <c:pt idx="267">
                  <c:v>5.8425789999999997E-3</c:v>
                </c:pt>
                <c:pt idx="268">
                  <c:v>6.8470889999999998E-3</c:v>
                </c:pt>
                <c:pt idx="269">
                  <c:v>7.8513679999999992E-3</c:v>
                </c:pt>
                <c:pt idx="270">
                  <c:v>9.8600400000000005E-3</c:v>
                </c:pt>
                <c:pt idx="271">
                  <c:v>6.8471859999999999E-3</c:v>
                </c:pt>
                <c:pt idx="272">
                  <c:v>2.8289909999999999E-3</c:v>
                </c:pt>
                <c:pt idx="273">
                  <c:v>4.8384789999999997E-3</c:v>
                </c:pt>
                <c:pt idx="274">
                  <c:v>6.8473869999999999E-3</c:v>
                </c:pt>
                <c:pt idx="275">
                  <c:v>8.8563649999999997E-3</c:v>
                </c:pt>
                <c:pt idx="276">
                  <c:v>1.824429E-3</c:v>
                </c:pt>
                <c:pt idx="277">
                  <c:v>2.8292069999999998E-3</c:v>
                </c:pt>
                <c:pt idx="278">
                  <c:v>2.8290989999999998E-3</c:v>
                </c:pt>
                <c:pt idx="279">
                  <c:v>8.2047799999999905E-4</c:v>
                </c:pt>
                <c:pt idx="280">
                  <c:v>6.8472860000000002E-3</c:v>
                </c:pt>
                <c:pt idx="281">
                  <c:v>8.2092200000000095E-4</c:v>
                </c:pt>
                <c:pt idx="282">
                  <c:v>3.8336049999999999E-3</c:v>
                </c:pt>
                <c:pt idx="283">
                  <c:v>3.8339210000000001E-3</c:v>
                </c:pt>
                <c:pt idx="284">
                  <c:v>2.8294190000000001E-3</c:v>
                </c:pt>
                <c:pt idx="285">
                  <c:v>1.8253050000000099E-3</c:v>
                </c:pt>
                <c:pt idx="286">
                  <c:v>3.8342379999999998E-3</c:v>
                </c:pt>
                <c:pt idx="287">
                  <c:v>3.83308E-3</c:v>
                </c:pt>
                <c:pt idx="288">
                  <c:v>-1.18844799999999E-3</c:v>
                </c:pt>
                <c:pt idx="289">
                  <c:v>8.2059000000000298E-4</c:v>
                </c:pt>
                <c:pt idx="290">
                  <c:v>1.824429E-3</c:v>
                </c:pt>
                <c:pt idx="291">
                  <c:v>1.824977E-3</c:v>
                </c:pt>
                <c:pt idx="292">
                  <c:v>3.8335000000000001E-3</c:v>
                </c:pt>
                <c:pt idx="293">
                  <c:v>2.8294190000000001E-3</c:v>
                </c:pt>
                <c:pt idx="294">
                  <c:v>4.8379620000000003E-3</c:v>
                </c:pt>
                <c:pt idx="295">
                  <c:v>2.8293150000000102E-3</c:v>
                </c:pt>
                <c:pt idx="296">
                  <c:v>1.8242130000000001E-3</c:v>
                </c:pt>
                <c:pt idx="297">
                  <c:v>1.824977E-3</c:v>
                </c:pt>
                <c:pt idx="298">
                  <c:v>6.8466899999999999E-3</c:v>
                </c:pt>
                <c:pt idx="299">
                  <c:v>-1.1885629999999999E-3</c:v>
                </c:pt>
                <c:pt idx="300">
                  <c:v>-2.192823E-3</c:v>
                </c:pt>
                <c:pt idx="301">
                  <c:v>-1.8401999999999999E-4</c:v>
                </c:pt>
                <c:pt idx="302">
                  <c:v>-5.20547299999999E-3</c:v>
                </c:pt>
                <c:pt idx="303">
                  <c:v>-1.18844799999999E-3</c:v>
                </c:pt>
                <c:pt idx="304">
                  <c:v>-3.197788E-3</c:v>
                </c:pt>
                <c:pt idx="305">
                  <c:v>-1.18844799999999E-3</c:v>
                </c:pt>
                <c:pt idx="306">
                  <c:v>3.8337129999999999E-3</c:v>
                </c:pt>
                <c:pt idx="307">
                  <c:v>8.20031000000006E-4</c:v>
                </c:pt>
                <c:pt idx="308">
                  <c:v>1.8250849999999999E-3</c:v>
                </c:pt>
                <c:pt idx="309">
                  <c:v>-1.8447099999999801E-4</c:v>
                </c:pt>
                <c:pt idx="310">
                  <c:v>-1.18844799999999E-3</c:v>
                </c:pt>
                <c:pt idx="311">
                  <c:v>1.8243210000000001E-3</c:v>
                </c:pt>
                <c:pt idx="312">
                  <c:v>-1.188794E-3</c:v>
                </c:pt>
                <c:pt idx="313">
                  <c:v>-1.8367700000000001E-4</c:v>
                </c:pt>
                <c:pt idx="314">
                  <c:v>-3.1973069999999999E-3</c:v>
                </c:pt>
                <c:pt idx="315">
                  <c:v>-4.2014849999999996E-3</c:v>
                </c:pt>
                <c:pt idx="316">
                  <c:v>1.824429E-3</c:v>
                </c:pt>
                <c:pt idx="317">
                  <c:v>-1.8333799999999801E-4</c:v>
                </c:pt>
                <c:pt idx="318">
                  <c:v>-5.205838E-3</c:v>
                </c:pt>
                <c:pt idx="319">
                  <c:v>-6.2095659999999902E-3</c:v>
                </c:pt>
                <c:pt idx="320">
                  <c:v>-5.2060919999999998E-3</c:v>
                </c:pt>
                <c:pt idx="321">
                  <c:v>-2.1934120000000001E-3</c:v>
                </c:pt>
                <c:pt idx="322">
                  <c:v>2.829635E-3</c:v>
                </c:pt>
                <c:pt idx="323">
                  <c:v>-1.1882170000000001E-3</c:v>
                </c:pt>
                <c:pt idx="324">
                  <c:v>-1.8356599999999601E-4</c:v>
                </c:pt>
                <c:pt idx="325">
                  <c:v>8.2092200000000095E-4</c:v>
                </c:pt>
                <c:pt idx="326">
                  <c:v>-2.192823E-3</c:v>
                </c:pt>
                <c:pt idx="327">
                  <c:v>2.8292069999999998E-3</c:v>
                </c:pt>
                <c:pt idx="328">
                  <c:v>4.8381700000000001E-3</c:v>
                </c:pt>
                <c:pt idx="329">
                  <c:v>2.8288829999999999E-3</c:v>
                </c:pt>
                <c:pt idx="330">
                  <c:v>4.8379620000000003E-3</c:v>
                </c:pt>
                <c:pt idx="331">
                  <c:v>2.0905831999999999E-2</c:v>
                </c:pt>
                <c:pt idx="332">
                  <c:v>3.3965742E-2</c:v>
                </c:pt>
                <c:pt idx="333">
                  <c:v>2.6933116999999999E-2</c:v>
                </c:pt>
                <c:pt idx="334">
                  <c:v>2.3918742E-2</c:v>
                </c:pt>
                <c:pt idx="335">
                  <c:v>3.2960946999999997E-2</c:v>
                </c:pt>
                <c:pt idx="336">
                  <c:v>3.0951633999999999E-2</c:v>
                </c:pt>
                <c:pt idx="337">
                  <c:v>3.2960997999999998E-2</c:v>
                </c:pt>
                <c:pt idx="338">
                  <c:v>3.5975052E-2</c:v>
                </c:pt>
                <c:pt idx="339">
                  <c:v>3.1956156999999999E-2</c:v>
                </c:pt>
                <c:pt idx="340">
                  <c:v>3.3965500000000003E-2</c:v>
                </c:pt>
                <c:pt idx="341">
                  <c:v>3.3965500000000003E-2</c:v>
                </c:pt>
                <c:pt idx="342">
                  <c:v>2.9946739E-2</c:v>
                </c:pt>
                <c:pt idx="343">
                  <c:v>3.1956156999999999E-2</c:v>
                </c:pt>
                <c:pt idx="344">
                  <c:v>2.9946908000000001E-2</c:v>
                </c:pt>
                <c:pt idx="345">
                  <c:v>2.6932619000000001E-2</c:v>
                </c:pt>
                <c:pt idx="346">
                  <c:v>2.8941771000000002E-2</c:v>
                </c:pt>
                <c:pt idx="347">
                  <c:v>2.6932556E-2</c:v>
                </c:pt>
                <c:pt idx="348">
                  <c:v>2.7937336E-2</c:v>
                </c:pt>
                <c:pt idx="349">
                  <c:v>2.9946851999999999E-2</c:v>
                </c:pt>
                <c:pt idx="350">
                  <c:v>2.9946739E-2</c:v>
                </c:pt>
                <c:pt idx="351">
                  <c:v>3.2960946999999997E-2</c:v>
                </c:pt>
                <c:pt idx="352">
                  <c:v>2.5927959E-2</c:v>
                </c:pt>
                <c:pt idx="353">
                  <c:v>2.8942355999999999E-2</c:v>
                </c:pt>
                <c:pt idx="354">
                  <c:v>2.8942123E-2</c:v>
                </c:pt>
                <c:pt idx="355">
                  <c:v>3.6979772000000001E-2</c:v>
                </c:pt>
                <c:pt idx="356">
                  <c:v>3.9993999000000002E-2</c:v>
                </c:pt>
                <c:pt idx="357">
                  <c:v>3.4970253999999999E-2</c:v>
                </c:pt>
                <c:pt idx="358">
                  <c:v>3.0951579999999999E-2</c:v>
                </c:pt>
                <c:pt idx="359">
                  <c:v>2.6932806E-2</c:v>
                </c:pt>
                <c:pt idx="360">
                  <c:v>2.8942063000000001E-2</c:v>
                </c:pt>
                <c:pt idx="361">
                  <c:v>2.9946683000000002E-2</c:v>
                </c:pt>
                <c:pt idx="362">
                  <c:v>4.6021167000000002E-2</c:v>
                </c:pt>
                <c:pt idx="363">
                  <c:v>5.9085472E-2</c:v>
                </c:pt>
                <c:pt idx="364">
                  <c:v>6.3105709999999995E-2</c:v>
                </c:pt>
                <c:pt idx="365">
                  <c:v>6.6120898999999997E-2</c:v>
                </c:pt>
                <c:pt idx="366">
                  <c:v>6.5115771000000003E-2</c:v>
                </c:pt>
                <c:pt idx="367">
                  <c:v>6.5115755999999997E-2</c:v>
                </c:pt>
                <c:pt idx="368">
                  <c:v>6.1095550999999998E-2</c:v>
                </c:pt>
                <c:pt idx="369">
                  <c:v>6.0090583000000003E-2</c:v>
                </c:pt>
                <c:pt idx="370">
                  <c:v>5.7075451999999999E-2</c:v>
                </c:pt>
                <c:pt idx="371">
                  <c:v>6.3105752000000001E-2</c:v>
                </c:pt>
                <c:pt idx="372">
                  <c:v>6.6120949999999998E-2</c:v>
                </c:pt>
                <c:pt idx="373">
                  <c:v>6.1095609000000002E-2</c:v>
                </c:pt>
                <c:pt idx="374">
                  <c:v>5.707545E-2</c:v>
                </c:pt>
                <c:pt idx="375">
                  <c:v>5.7075462E-2</c:v>
                </c:pt>
                <c:pt idx="376">
                  <c:v>5.80805E-2</c:v>
                </c:pt>
                <c:pt idx="377">
                  <c:v>6.0090543000000003E-2</c:v>
                </c:pt>
                <c:pt idx="378">
                  <c:v>5.80805E-2</c:v>
                </c:pt>
                <c:pt idx="379">
                  <c:v>5.9085481000000002E-2</c:v>
                </c:pt>
                <c:pt idx="380">
                  <c:v>5.9085487999999999E-2</c:v>
                </c:pt>
                <c:pt idx="381">
                  <c:v>5.80805E-2</c:v>
                </c:pt>
                <c:pt idx="382">
                  <c:v>5.6070398E-2</c:v>
                </c:pt>
                <c:pt idx="383">
                  <c:v>5.4060432999999998E-2</c:v>
                </c:pt>
                <c:pt idx="384">
                  <c:v>5.80805E-2</c:v>
                </c:pt>
                <c:pt idx="385">
                  <c:v>5.9085485E-2</c:v>
                </c:pt>
                <c:pt idx="386">
                  <c:v>5.6070406000000003E-2</c:v>
                </c:pt>
                <c:pt idx="387">
                  <c:v>5.9085495000000002E-2</c:v>
                </c:pt>
                <c:pt idx="388">
                  <c:v>5.80805E-2</c:v>
                </c:pt>
                <c:pt idx="389">
                  <c:v>5.9085485E-2</c:v>
                </c:pt>
                <c:pt idx="390">
                  <c:v>5.6070382000000002E-2</c:v>
                </c:pt>
                <c:pt idx="391">
                  <c:v>5.9085470000000001E-2</c:v>
                </c:pt>
                <c:pt idx="392">
                  <c:v>6.0090574000000001E-2</c:v>
                </c:pt>
                <c:pt idx="393">
                  <c:v>7.1148445000000005E-2</c:v>
                </c:pt>
                <c:pt idx="394">
                  <c:v>8.6229628000000003E-2</c:v>
                </c:pt>
                <c:pt idx="395">
                  <c:v>8.3213758999999998E-2</c:v>
                </c:pt>
                <c:pt idx="396">
                  <c:v>8.3213814999999997E-2</c:v>
                </c:pt>
                <c:pt idx="397">
                  <c:v>7.8186703999999996E-2</c:v>
                </c:pt>
                <c:pt idx="398">
                  <c:v>8.2208004000000001E-2</c:v>
                </c:pt>
                <c:pt idx="399">
                  <c:v>8.4218803999999994E-2</c:v>
                </c:pt>
                <c:pt idx="400">
                  <c:v>7.7181103000000001E-2</c:v>
                </c:pt>
                <c:pt idx="401">
                  <c:v>8.0197326999999999E-2</c:v>
                </c:pt>
                <c:pt idx="402">
                  <c:v>8.1202334000000001E-2</c:v>
                </c:pt>
                <c:pt idx="403">
                  <c:v>8.2207950000000002E-2</c:v>
                </c:pt>
                <c:pt idx="404">
                  <c:v>8.2208428E-2</c:v>
                </c:pt>
                <c:pt idx="405">
                  <c:v>8.6229750999999993E-2</c:v>
                </c:pt>
                <c:pt idx="406">
                  <c:v>8.7235475000000007E-2</c:v>
                </c:pt>
                <c:pt idx="407">
                  <c:v>8.7234961E-2</c:v>
                </c:pt>
                <c:pt idx="408">
                  <c:v>8.3213369999999995E-2</c:v>
                </c:pt>
                <c:pt idx="409">
                  <c:v>9.2262425999999995E-2</c:v>
                </c:pt>
                <c:pt idx="410">
                  <c:v>8.8240477999999997E-2</c:v>
                </c:pt>
                <c:pt idx="411">
                  <c:v>8.522412E-2</c:v>
                </c:pt>
                <c:pt idx="412">
                  <c:v>8.8240611999999996E-2</c:v>
                </c:pt>
                <c:pt idx="413">
                  <c:v>8.9245954000000002E-2</c:v>
                </c:pt>
                <c:pt idx="414">
                  <c:v>8.7234831999999998E-2</c:v>
                </c:pt>
                <c:pt idx="415">
                  <c:v>8.9245884999999997E-2</c:v>
                </c:pt>
                <c:pt idx="416">
                  <c:v>8.3213538000000004E-2</c:v>
                </c:pt>
                <c:pt idx="417">
                  <c:v>8.7235152999999996E-2</c:v>
                </c:pt>
                <c:pt idx="418">
                  <c:v>8.4218688E-2</c:v>
                </c:pt>
                <c:pt idx="419">
                  <c:v>8.2207950000000002E-2</c:v>
                </c:pt>
                <c:pt idx="420">
                  <c:v>8.3213758999999998E-2</c:v>
                </c:pt>
                <c:pt idx="421">
                  <c:v>8.7235280999999998E-2</c:v>
                </c:pt>
                <c:pt idx="422">
                  <c:v>8.3213538000000004E-2</c:v>
                </c:pt>
                <c:pt idx="423">
                  <c:v>8.8240413000000004E-2</c:v>
                </c:pt>
                <c:pt idx="424">
                  <c:v>0.10735446</c:v>
                </c:pt>
                <c:pt idx="425">
                  <c:v>0.11037195599999999</c:v>
                </c:pt>
                <c:pt idx="426">
                  <c:v>0.104337478</c:v>
                </c:pt>
                <c:pt idx="427">
                  <c:v>0.10936667899999999</c:v>
                </c:pt>
                <c:pt idx="428">
                  <c:v>0.10534378699999999</c:v>
                </c:pt>
                <c:pt idx="429">
                  <c:v>0.107355481</c:v>
                </c:pt>
                <c:pt idx="430">
                  <c:v>0.10433801099999999</c:v>
                </c:pt>
                <c:pt idx="431">
                  <c:v>0.107354687</c:v>
                </c:pt>
                <c:pt idx="432">
                  <c:v>0.10333197700000001</c:v>
                </c:pt>
                <c:pt idx="433">
                  <c:v>0.102326071</c:v>
                </c:pt>
                <c:pt idx="434">
                  <c:v>0.11037195599999999</c:v>
                </c:pt>
                <c:pt idx="435">
                  <c:v>0.10433737</c:v>
                </c:pt>
                <c:pt idx="436">
                  <c:v>0.106349291</c:v>
                </c:pt>
                <c:pt idx="437">
                  <c:v>0.107354915</c:v>
                </c:pt>
                <c:pt idx="438">
                  <c:v>0.111377878</c:v>
                </c:pt>
                <c:pt idx="439">
                  <c:v>0.10433769</c:v>
                </c:pt>
                <c:pt idx="440">
                  <c:v>0.105343351</c:v>
                </c:pt>
                <c:pt idx="441">
                  <c:v>0.11137837</c:v>
                </c:pt>
                <c:pt idx="442">
                  <c:v>0.110371476</c:v>
                </c:pt>
                <c:pt idx="443">
                  <c:v>0.10936644500000001</c:v>
                </c:pt>
                <c:pt idx="444">
                  <c:v>0.110372314</c:v>
                </c:pt>
                <c:pt idx="445">
                  <c:v>0.107354915</c:v>
                </c:pt>
                <c:pt idx="446">
                  <c:v>0.107354799</c:v>
                </c:pt>
                <c:pt idx="447">
                  <c:v>0.109365975</c:v>
                </c:pt>
                <c:pt idx="448">
                  <c:v>0.106349734</c:v>
                </c:pt>
                <c:pt idx="449">
                  <c:v>0.108361052</c:v>
                </c:pt>
                <c:pt idx="450">
                  <c:v>0.106349403</c:v>
                </c:pt>
                <c:pt idx="451">
                  <c:v>0.110372918</c:v>
                </c:pt>
                <c:pt idx="452">
                  <c:v>0.11037279799999999</c:v>
                </c:pt>
                <c:pt idx="453">
                  <c:v>0.11238414200000001</c:v>
                </c:pt>
                <c:pt idx="454">
                  <c:v>0.11037219500000001</c:v>
                </c:pt>
                <c:pt idx="455">
                  <c:v>0.117412777</c:v>
                </c:pt>
                <c:pt idx="456">
                  <c:v>0.11238352</c:v>
                </c:pt>
                <c:pt idx="457">
                  <c:v>0.10936621000000001</c:v>
                </c:pt>
                <c:pt idx="458">
                  <c:v>0.111377878</c:v>
                </c:pt>
                <c:pt idx="459">
                  <c:v>0.112384019</c:v>
                </c:pt>
                <c:pt idx="460">
                  <c:v>0.110372675</c:v>
                </c:pt>
                <c:pt idx="461">
                  <c:v>0.105343243</c:v>
                </c:pt>
                <c:pt idx="462">
                  <c:v>0.100315021</c:v>
                </c:pt>
                <c:pt idx="463">
                  <c:v>0.104337903</c:v>
                </c:pt>
                <c:pt idx="464">
                  <c:v>0.106349291</c:v>
                </c:pt>
                <c:pt idx="465">
                  <c:v>0.10936667899999999</c:v>
                </c:pt>
                <c:pt idx="466">
                  <c:v>0.110371714</c:v>
                </c:pt>
                <c:pt idx="467">
                  <c:v>0.117418421</c:v>
                </c:pt>
                <c:pt idx="468">
                  <c:v>0.12747799000000001</c:v>
                </c:pt>
                <c:pt idx="469">
                  <c:v>0.122448826</c:v>
                </c:pt>
                <c:pt idx="470">
                  <c:v>0.123455839</c:v>
                </c:pt>
                <c:pt idx="471">
                  <c:v>0.12144313900000001</c:v>
                </c:pt>
                <c:pt idx="472">
                  <c:v>0.126473317</c:v>
                </c:pt>
                <c:pt idx="473">
                  <c:v>0.123454915</c:v>
                </c:pt>
                <c:pt idx="474">
                  <c:v>0.121443288</c:v>
                </c:pt>
                <c:pt idx="475">
                  <c:v>0.12244943</c:v>
                </c:pt>
                <c:pt idx="476">
                  <c:v>0.118425162</c:v>
                </c:pt>
                <c:pt idx="477">
                  <c:v>0.115406861</c:v>
                </c:pt>
                <c:pt idx="478">
                  <c:v>0.12546703400000001</c:v>
                </c:pt>
                <c:pt idx="479">
                  <c:v>0.122449735</c:v>
                </c:pt>
                <c:pt idx="480">
                  <c:v>0.12244988399999999</c:v>
                </c:pt>
                <c:pt idx="481">
                  <c:v>0.12144299</c:v>
                </c:pt>
                <c:pt idx="482">
                  <c:v>0.11540821</c:v>
                </c:pt>
                <c:pt idx="483">
                  <c:v>0.120437054</c:v>
                </c:pt>
                <c:pt idx="484">
                  <c:v>0.126473153</c:v>
                </c:pt>
                <c:pt idx="485">
                  <c:v>0.121443735</c:v>
                </c:pt>
                <c:pt idx="486">
                  <c:v>0.12848516700000001</c:v>
                </c:pt>
                <c:pt idx="487">
                  <c:v>0.126473153</c:v>
                </c:pt>
                <c:pt idx="488">
                  <c:v>0.11742009</c:v>
                </c:pt>
                <c:pt idx="489">
                  <c:v>0.118426582</c:v>
                </c:pt>
                <c:pt idx="490">
                  <c:v>0.120437933</c:v>
                </c:pt>
                <c:pt idx="491">
                  <c:v>0.120437348</c:v>
                </c:pt>
                <c:pt idx="492">
                  <c:v>0.12043749300000001</c:v>
                </c:pt>
                <c:pt idx="493">
                  <c:v>0.12043720300000001</c:v>
                </c:pt>
                <c:pt idx="494">
                  <c:v>0.115408344</c:v>
                </c:pt>
                <c:pt idx="495">
                  <c:v>0.12043749300000001</c:v>
                </c:pt>
                <c:pt idx="496">
                  <c:v>0.11440257099999999</c:v>
                </c:pt>
                <c:pt idx="497">
                  <c:v>0.122449735</c:v>
                </c:pt>
                <c:pt idx="498">
                  <c:v>0.118425445</c:v>
                </c:pt>
                <c:pt idx="499">
                  <c:v>0.121443735</c:v>
                </c:pt>
                <c:pt idx="500">
                  <c:v>0.12244988399999999</c:v>
                </c:pt>
                <c:pt idx="501">
                  <c:v>0.123455526</c:v>
                </c:pt>
                <c:pt idx="502">
                  <c:v>0.118425162</c:v>
                </c:pt>
                <c:pt idx="503">
                  <c:v>0.11741953099999999</c:v>
                </c:pt>
                <c:pt idx="504">
                  <c:v>0.12244928099999999</c:v>
                </c:pt>
                <c:pt idx="505">
                  <c:v>0.120437788</c:v>
                </c:pt>
                <c:pt idx="506">
                  <c:v>0.11943171299999999</c:v>
                </c:pt>
                <c:pt idx="507">
                  <c:v>0.11540726699999999</c:v>
                </c:pt>
                <c:pt idx="508">
                  <c:v>0.115406995</c:v>
                </c:pt>
                <c:pt idx="509">
                  <c:v>0.117419811</c:v>
                </c:pt>
                <c:pt idx="510">
                  <c:v>0.121442841</c:v>
                </c:pt>
                <c:pt idx="511">
                  <c:v>0.12345537700000001</c:v>
                </c:pt>
                <c:pt idx="512">
                  <c:v>0.11440072</c:v>
                </c:pt>
                <c:pt idx="513">
                  <c:v>0.119431568</c:v>
                </c:pt>
                <c:pt idx="514">
                  <c:v>0.124460714</c:v>
                </c:pt>
                <c:pt idx="515">
                  <c:v>0.12244822299999999</c:v>
                </c:pt>
                <c:pt idx="516">
                  <c:v>0.12244988399999999</c:v>
                </c:pt>
                <c:pt idx="517">
                  <c:v>0.121443735</c:v>
                </c:pt>
                <c:pt idx="518">
                  <c:v>0.122449735</c:v>
                </c:pt>
                <c:pt idx="519">
                  <c:v>0.112389823</c:v>
                </c:pt>
                <c:pt idx="520">
                  <c:v>0.114402173</c:v>
                </c:pt>
                <c:pt idx="521">
                  <c:v>0.11741953099999999</c:v>
                </c:pt>
                <c:pt idx="522">
                  <c:v>0.117419673</c:v>
                </c:pt>
                <c:pt idx="523">
                  <c:v>0.119431281</c:v>
                </c:pt>
                <c:pt idx="524">
                  <c:v>0.118425874</c:v>
                </c:pt>
                <c:pt idx="525">
                  <c:v>0.122448975</c:v>
                </c:pt>
                <c:pt idx="526">
                  <c:v>0.117419394</c:v>
                </c:pt>
                <c:pt idx="527">
                  <c:v>0.12747945799999999</c:v>
                </c:pt>
                <c:pt idx="528">
                  <c:v>0.120437788</c:v>
                </c:pt>
                <c:pt idx="529">
                  <c:v>0.120436763</c:v>
                </c:pt>
                <c:pt idx="530">
                  <c:v>0.12244912400000001</c:v>
                </c:pt>
                <c:pt idx="531">
                  <c:v>0.121443437</c:v>
                </c:pt>
                <c:pt idx="532">
                  <c:v>0.11943113599999999</c:v>
                </c:pt>
                <c:pt idx="533">
                  <c:v>0.118425445</c:v>
                </c:pt>
                <c:pt idx="534">
                  <c:v>0.120436908</c:v>
                </c:pt>
                <c:pt idx="535">
                  <c:v>0.118425445</c:v>
                </c:pt>
                <c:pt idx="536">
                  <c:v>0.120436618</c:v>
                </c:pt>
                <c:pt idx="537">
                  <c:v>0.119431568</c:v>
                </c:pt>
                <c:pt idx="538">
                  <c:v>0.122448521</c:v>
                </c:pt>
                <c:pt idx="539">
                  <c:v>0.123455064</c:v>
                </c:pt>
                <c:pt idx="540">
                  <c:v>0.124461496</c:v>
                </c:pt>
                <c:pt idx="541">
                  <c:v>0.12244943</c:v>
                </c:pt>
                <c:pt idx="542">
                  <c:v>0.11943113599999999</c:v>
                </c:pt>
                <c:pt idx="543">
                  <c:v>0.11741897599999999</c:v>
                </c:pt>
                <c:pt idx="544">
                  <c:v>0.124460557</c:v>
                </c:pt>
                <c:pt idx="545">
                  <c:v>0.11842643999999999</c:v>
                </c:pt>
                <c:pt idx="546">
                  <c:v>0.115407938</c:v>
                </c:pt>
                <c:pt idx="547">
                  <c:v>0.118425591</c:v>
                </c:pt>
                <c:pt idx="548">
                  <c:v>0.116413435</c:v>
                </c:pt>
                <c:pt idx="549">
                  <c:v>0.11138482199999999</c:v>
                </c:pt>
                <c:pt idx="550">
                  <c:v>0.116413982</c:v>
                </c:pt>
                <c:pt idx="551">
                  <c:v>0.121443884</c:v>
                </c:pt>
                <c:pt idx="552">
                  <c:v>0.117419673</c:v>
                </c:pt>
                <c:pt idx="553">
                  <c:v>0.120438671</c:v>
                </c:pt>
                <c:pt idx="554">
                  <c:v>0.122449735</c:v>
                </c:pt>
                <c:pt idx="555">
                  <c:v>0.116413982</c:v>
                </c:pt>
                <c:pt idx="556">
                  <c:v>0.103333125</c:v>
                </c:pt>
                <c:pt idx="557">
                  <c:v>0.110374005</c:v>
                </c:pt>
                <c:pt idx="558">
                  <c:v>9.7299179E-2</c:v>
                </c:pt>
                <c:pt idx="559">
                  <c:v>9.6293421000000004E-2</c:v>
                </c:pt>
                <c:pt idx="560">
                  <c:v>0.100316288</c:v>
                </c:pt>
                <c:pt idx="561">
                  <c:v>0.102328213</c:v>
                </c:pt>
                <c:pt idx="562">
                  <c:v>0.10735684400000001</c:v>
                </c:pt>
                <c:pt idx="563">
                  <c:v>0.102328112</c:v>
                </c:pt>
                <c:pt idx="564">
                  <c:v>0.101322518</c:v>
                </c:pt>
                <c:pt idx="565">
                  <c:v>0.103334067</c:v>
                </c:pt>
                <c:pt idx="566">
                  <c:v>0.10232780299999999</c:v>
                </c:pt>
                <c:pt idx="567">
                  <c:v>9.8304706000000006E-2</c:v>
                </c:pt>
                <c:pt idx="568">
                  <c:v>0.102328112</c:v>
                </c:pt>
                <c:pt idx="569">
                  <c:v>0.104339612</c:v>
                </c:pt>
                <c:pt idx="570">
                  <c:v>0.103333751</c:v>
                </c:pt>
                <c:pt idx="571">
                  <c:v>0.103333751</c:v>
                </c:pt>
                <c:pt idx="572">
                  <c:v>0.102328418</c:v>
                </c:pt>
                <c:pt idx="573">
                  <c:v>9.8304612E-2</c:v>
                </c:pt>
                <c:pt idx="574">
                  <c:v>0.101321516</c:v>
                </c:pt>
                <c:pt idx="575">
                  <c:v>9.8304798999999998E-2</c:v>
                </c:pt>
                <c:pt idx="576">
                  <c:v>9.8304892000000005E-2</c:v>
                </c:pt>
                <c:pt idx="577">
                  <c:v>0.101321915</c:v>
                </c:pt>
                <c:pt idx="578">
                  <c:v>0.103333751</c:v>
                </c:pt>
                <c:pt idx="579">
                  <c:v>0.105345642</c:v>
                </c:pt>
                <c:pt idx="580">
                  <c:v>0.104339717</c:v>
                </c:pt>
                <c:pt idx="581">
                  <c:v>0.10031609399999999</c:v>
                </c:pt>
                <c:pt idx="582">
                  <c:v>0.10534465899999999</c:v>
                </c:pt>
                <c:pt idx="583">
                  <c:v>0.10836232599999999</c:v>
                </c:pt>
                <c:pt idx="584">
                  <c:v>0.101321315</c:v>
                </c:pt>
                <c:pt idx="585">
                  <c:v>0.102327393</c:v>
                </c:pt>
                <c:pt idx="586">
                  <c:v>0.103332812</c:v>
                </c:pt>
                <c:pt idx="587">
                  <c:v>0.103333646</c:v>
                </c:pt>
                <c:pt idx="588">
                  <c:v>0.100316288</c:v>
                </c:pt>
                <c:pt idx="589">
                  <c:v>9.8304984999999998E-2</c:v>
                </c:pt>
                <c:pt idx="590">
                  <c:v>9.9310094000000002E-2</c:v>
                </c:pt>
                <c:pt idx="591">
                  <c:v>0.105344875</c:v>
                </c:pt>
                <c:pt idx="592">
                  <c:v>0.101322016</c:v>
                </c:pt>
                <c:pt idx="593">
                  <c:v>0.105345202</c:v>
                </c:pt>
                <c:pt idx="594">
                  <c:v>0.108362211</c:v>
                </c:pt>
                <c:pt idx="595">
                  <c:v>0.106351184</c:v>
                </c:pt>
                <c:pt idx="596">
                  <c:v>0.105345202</c:v>
                </c:pt>
                <c:pt idx="597">
                  <c:v>0.10333302</c:v>
                </c:pt>
                <c:pt idx="598">
                  <c:v>0.100315897</c:v>
                </c:pt>
                <c:pt idx="599">
                  <c:v>0.10232780299999999</c:v>
                </c:pt>
                <c:pt idx="600">
                  <c:v>0.10635007</c:v>
                </c:pt>
                <c:pt idx="601">
                  <c:v>9.1262576999999998E-2</c:v>
                </c:pt>
                <c:pt idx="602">
                  <c:v>9.2266546000000005E-2</c:v>
                </c:pt>
                <c:pt idx="603">
                  <c:v>9.3271950000000006E-2</c:v>
                </c:pt>
                <c:pt idx="604">
                  <c:v>9.2266546000000005E-2</c:v>
                </c:pt>
                <c:pt idx="605">
                  <c:v>9.3272427000000005E-2</c:v>
                </c:pt>
                <c:pt idx="606">
                  <c:v>8.9249851000000005E-2</c:v>
                </c:pt>
                <c:pt idx="607">
                  <c:v>9.3272188000000006E-2</c:v>
                </c:pt>
                <c:pt idx="608">
                  <c:v>8.8244588999999998E-2</c:v>
                </c:pt>
                <c:pt idx="609">
                  <c:v>9.2266240999999999E-2</c:v>
                </c:pt>
                <c:pt idx="610">
                  <c:v>8.9250272000000005E-2</c:v>
                </c:pt>
                <c:pt idx="611">
                  <c:v>9.4277812000000003E-2</c:v>
                </c:pt>
                <c:pt idx="612">
                  <c:v>8.8244042999999994E-2</c:v>
                </c:pt>
                <c:pt idx="613">
                  <c:v>9.5283637000000004E-2</c:v>
                </c:pt>
                <c:pt idx="614">
                  <c:v>8.8244658000000004E-2</c:v>
                </c:pt>
                <c:pt idx="615">
                  <c:v>9.1261071999999999E-2</c:v>
                </c:pt>
                <c:pt idx="616">
                  <c:v>8.8244383999999995E-2</c:v>
                </c:pt>
                <c:pt idx="617">
                  <c:v>9.2266240999999999E-2</c:v>
                </c:pt>
                <c:pt idx="618">
                  <c:v>8.8244520000000007E-2</c:v>
                </c:pt>
                <c:pt idx="619">
                  <c:v>9.0255172999999994E-2</c:v>
                </c:pt>
                <c:pt idx="620">
                  <c:v>9.2266625000000005E-2</c:v>
                </c:pt>
                <c:pt idx="621">
                  <c:v>8.9249780000000001E-2</c:v>
                </c:pt>
                <c:pt idx="622">
                  <c:v>9.6288962000000006E-2</c:v>
                </c:pt>
                <c:pt idx="623">
                  <c:v>9.3272907000000002E-2</c:v>
                </c:pt>
                <c:pt idx="624">
                  <c:v>8.5227814999999998E-2</c:v>
                </c:pt>
                <c:pt idx="625">
                  <c:v>8.7238800000000005E-2</c:v>
                </c:pt>
                <c:pt idx="626">
                  <c:v>8.3217025E-2</c:v>
                </c:pt>
                <c:pt idx="627">
                  <c:v>8.6233145999999997E-2</c:v>
                </c:pt>
                <c:pt idx="628">
                  <c:v>9.2266625000000005E-2</c:v>
                </c:pt>
                <c:pt idx="629">
                  <c:v>8.8244453E-2</c:v>
                </c:pt>
                <c:pt idx="630">
                  <c:v>9.0255827999999996E-2</c:v>
                </c:pt>
                <c:pt idx="631">
                  <c:v>8.4222188000000003E-2</c:v>
                </c:pt>
                <c:pt idx="632">
                  <c:v>8.3216739999999997E-2</c:v>
                </c:pt>
                <c:pt idx="633">
                  <c:v>9.0255246999999997E-2</c:v>
                </c:pt>
                <c:pt idx="634">
                  <c:v>9.3272267000000006E-2</c:v>
                </c:pt>
                <c:pt idx="635">
                  <c:v>9.2266781000000006E-2</c:v>
                </c:pt>
                <c:pt idx="636">
                  <c:v>9.4277483999999995E-2</c:v>
                </c:pt>
                <c:pt idx="637">
                  <c:v>8.5227938000000003E-2</c:v>
                </c:pt>
                <c:pt idx="638">
                  <c:v>8.5227754000000003E-2</c:v>
                </c:pt>
                <c:pt idx="639">
                  <c:v>8.6233590999999998E-2</c:v>
                </c:pt>
                <c:pt idx="640">
                  <c:v>8.7238932000000005E-2</c:v>
                </c:pt>
                <c:pt idx="641">
                  <c:v>8.5227632999999997E-2</c:v>
                </c:pt>
                <c:pt idx="642">
                  <c:v>8.6233528000000004E-2</c:v>
                </c:pt>
                <c:pt idx="643">
                  <c:v>8.9249919999999996E-2</c:v>
                </c:pt>
                <c:pt idx="644">
                  <c:v>8.5227691999999994E-2</c:v>
                </c:pt>
                <c:pt idx="645">
                  <c:v>9.0255827999999996E-2</c:v>
                </c:pt>
                <c:pt idx="646">
                  <c:v>8.6233590999999998E-2</c:v>
                </c:pt>
                <c:pt idx="647">
                  <c:v>8.8244863000000007E-2</c:v>
                </c:pt>
                <c:pt idx="648">
                  <c:v>8.9250272000000005E-2</c:v>
                </c:pt>
                <c:pt idx="649">
                  <c:v>8.6233464999999995E-2</c:v>
                </c:pt>
                <c:pt idx="650">
                  <c:v>8.9249919999999996E-2</c:v>
                </c:pt>
                <c:pt idx="651">
                  <c:v>7.1149481000000001E-2</c:v>
                </c:pt>
                <c:pt idx="652">
                  <c:v>6.9138764000000005E-2</c:v>
                </c:pt>
                <c:pt idx="653">
                  <c:v>7.4165360999999999E-2</c:v>
                </c:pt>
                <c:pt idx="654">
                  <c:v>7.3160177000000007E-2</c:v>
                </c:pt>
                <c:pt idx="655">
                  <c:v>7.5171035999999997E-2</c:v>
                </c:pt>
                <c:pt idx="656">
                  <c:v>7.3160243999999999E-2</c:v>
                </c:pt>
                <c:pt idx="657">
                  <c:v>6.7128119E-2</c:v>
                </c:pt>
                <c:pt idx="658">
                  <c:v>6.8133412000000004E-2</c:v>
                </c:pt>
                <c:pt idx="659">
                  <c:v>6.8133455999999995E-2</c:v>
                </c:pt>
                <c:pt idx="660">
                  <c:v>6.8133568000000005E-2</c:v>
                </c:pt>
                <c:pt idx="661">
                  <c:v>7.5170999000000002E-2</c:v>
                </c:pt>
                <c:pt idx="662">
                  <c:v>7.4165360999999999E-2</c:v>
                </c:pt>
                <c:pt idx="663">
                  <c:v>7.3160210000000003E-2</c:v>
                </c:pt>
                <c:pt idx="664">
                  <c:v>7.9192291999999997E-2</c:v>
                </c:pt>
                <c:pt idx="665">
                  <c:v>7.6176196000000002E-2</c:v>
                </c:pt>
                <c:pt idx="666">
                  <c:v>7.0144239999999997E-2</c:v>
                </c:pt>
                <c:pt idx="667">
                  <c:v>7.2154779000000002E-2</c:v>
                </c:pt>
                <c:pt idx="668">
                  <c:v>7.5170923000000001E-2</c:v>
                </c:pt>
                <c:pt idx="669">
                  <c:v>7.0144050999999999E-2</c:v>
                </c:pt>
                <c:pt idx="670">
                  <c:v>7.8186969999999995E-2</c:v>
                </c:pt>
                <c:pt idx="671">
                  <c:v>7.3160142999999997E-2</c:v>
                </c:pt>
                <c:pt idx="672">
                  <c:v>7.5170886000000006E-2</c:v>
                </c:pt>
                <c:pt idx="673">
                  <c:v>7.4165538000000003E-2</c:v>
                </c:pt>
                <c:pt idx="674">
                  <c:v>7.5170809000000005E-2</c:v>
                </c:pt>
                <c:pt idx="675">
                  <c:v>7.4165501999999994E-2</c:v>
                </c:pt>
                <c:pt idx="676">
                  <c:v>7.1149596999999995E-2</c:v>
                </c:pt>
                <c:pt idx="677">
                  <c:v>6.9138812999999993E-2</c:v>
                </c:pt>
                <c:pt idx="678">
                  <c:v>7.3160077000000004E-2</c:v>
                </c:pt>
                <c:pt idx="679">
                  <c:v>7.6176156999999994E-2</c:v>
                </c:pt>
                <c:pt idx="680">
                  <c:v>7.0144105999999998E-2</c:v>
                </c:pt>
                <c:pt idx="681">
                  <c:v>7.2154715999999994E-2</c:v>
                </c:pt>
                <c:pt idx="682">
                  <c:v>7.4165432000000003E-2</c:v>
                </c:pt>
                <c:pt idx="683">
                  <c:v>7.0144105999999998E-2</c:v>
                </c:pt>
                <c:pt idx="684">
                  <c:v>7.0143970999999999E-2</c:v>
                </c:pt>
                <c:pt idx="685">
                  <c:v>7.0144078999999998E-2</c:v>
                </c:pt>
                <c:pt idx="686">
                  <c:v>7.0144185999999997E-2</c:v>
                </c:pt>
                <c:pt idx="687">
                  <c:v>7.0144158999999998E-2</c:v>
                </c:pt>
                <c:pt idx="688">
                  <c:v>6.9138665000000002E-2</c:v>
                </c:pt>
                <c:pt idx="689">
                  <c:v>7.1149567999999996E-2</c:v>
                </c:pt>
                <c:pt idx="690">
                  <c:v>7.2154871999999995E-2</c:v>
                </c:pt>
                <c:pt idx="691">
                  <c:v>7.316011E-2</c:v>
                </c:pt>
                <c:pt idx="692">
                  <c:v>7.2154840999999997E-2</c:v>
                </c:pt>
                <c:pt idx="693">
                  <c:v>7.5170923000000001E-2</c:v>
                </c:pt>
                <c:pt idx="694">
                  <c:v>8.0197718000000001E-2</c:v>
                </c:pt>
                <c:pt idx="695">
                  <c:v>7.1149365000000006E-2</c:v>
                </c:pt>
                <c:pt idx="696">
                  <c:v>7.4165501999999994E-2</c:v>
                </c:pt>
                <c:pt idx="697">
                  <c:v>7.5170923000000001E-2</c:v>
                </c:pt>
                <c:pt idx="698">
                  <c:v>7.6176316999999993E-2</c:v>
                </c:pt>
                <c:pt idx="699">
                  <c:v>7.1149567999999996E-2</c:v>
                </c:pt>
                <c:pt idx="700">
                  <c:v>7.5170959999999995E-2</c:v>
                </c:pt>
                <c:pt idx="701">
                  <c:v>7.0144105999999998E-2</c:v>
                </c:pt>
                <c:pt idx="702">
                  <c:v>7.0144158999999998E-2</c:v>
                </c:pt>
                <c:pt idx="703">
                  <c:v>7.0144131999999998E-2</c:v>
                </c:pt>
                <c:pt idx="704">
                  <c:v>6.9138715000000003E-2</c:v>
                </c:pt>
                <c:pt idx="705">
                  <c:v>6.8133568000000005E-2</c:v>
                </c:pt>
                <c:pt idx="706">
                  <c:v>6.7128159000000007E-2</c:v>
                </c:pt>
                <c:pt idx="707">
                  <c:v>6.8133500999999999E-2</c:v>
                </c:pt>
                <c:pt idx="708">
                  <c:v>7.0144105999999998E-2</c:v>
                </c:pt>
                <c:pt idx="709">
                  <c:v>7.5170959999999995E-2</c:v>
                </c:pt>
                <c:pt idx="710">
                  <c:v>6.7128058000000004E-2</c:v>
                </c:pt>
                <c:pt idx="711">
                  <c:v>7.0143970999999999E-2</c:v>
                </c:pt>
                <c:pt idx="712">
                  <c:v>7.3160210000000003E-2</c:v>
                </c:pt>
                <c:pt idx="713">
                  <c:v>6.7128058000000004E-2</c:v>
                </c:pt>
                <c:pt idx="714">
                  <c:v>7.1149365000000006E-2</c:v>
                </c:pt>
                <c:pt idx="715">
                  <c:v>7.1149655000000006E-2</c:v>
                </c:pt>
                <c:pt idx="716">
                  <c:v>6.1096153E-2</c:v>
                </c:pt>
                <c:pt idx="717">
                  <c:v>6.4111759000000004E-2</c:v>
                </c:pt>
                <c:pt idx="718">
                  <c:v>6.5117014000000001E-2</c:v>
                </c:pt>
                <c:pt idx="719">
                  <c:v>6.0090927000000002E-2</c:v>
                </c:pt>
                <c:pt idx="720">
                  <c:v>5.6070072999999998E-2</c:v>
                </c:pt>
                <c:pt idx="721">
                  <c:v>5.6070084999999999E-2</c:v>
                </c:pt>
                <c:pt idx="722">
                  <c:v>6.0090873000000003E-2</c:v>
                </c:pt>
                <c:pt idx="723">
                  <c:v>6.4111718999999998E-2</c:v>
                </c:pt>
                <c:pt idx="724">
                  <c:v>6.4111824999999997E-2</c:v>
                </c:pt>
                <c:pt idx="725">
                  <c:v>6.7127438999999997E-2</c:v>
                </c:pt>
                <c:pt idx="726">
                  <c:v>5.9085658999999999E-2</c:v>
                </c:pt>
                <c:pt idx="727">
                  <c:v>5.80805E-2</c:v>
                </c:pt>
                <c:pt idx="728">
                  <c:v>5.80805E-2</c:v>
                </c:pt>
                <c:pt idx="729">
                  <c:v>6.0090918E-2</c:v>
                </c:pt>
                <c:pt idx="730">
                  <c:v>6.2101372000000002E-2</c:v>
                </c:pt>
                <c:pt idx="731">
                  <c:v>6.7127479000000004E-2</c:v>
                </c:pt>
                <c:pt idx="732">
                  <c:v>6.4111718999999998E-2</c:v>
                </c:pt>
                <c:pt idx="733">
                  <c:v>6.1096091999999998E-2</c:v>
                </c:pt>
                <c:pt idx="734">
                  <c:v>6.1096078999999998E-2</c:v>
                </c:pt>
                <c:pt idx="735">
                  <c:v>5.80805E-2</c:v>
                </c:pt>
                <c:pt idx="736">
                  <c:v>5.7075312000000003E-2</c:v>
                </c:pt>
                <c:pt idx="737">
                  <c:v>5.7075304E-2</c:v>
                </c:pt>
                <c:pt idx="738">
                  <c:v>5.80805E-2</c:v>
                </c:pt>
                <c:pt idx="739">
                  <c:v>6.1096118999999997E-2</c:v>
                </c:pt>
                <c:pt idx="740">
                  <c:v>6.0090905E-2</c:v>
                </c:pt>
                <c:pt idx="741">
                  <c:v>5.7075307999999998E-2</c:v>
                </c:pt>
                <c:pt idx="742">
                  <c:v>5.80805E-2</c:v>
                </c:pt>
                <c:pt idx="743">
                  <c:v>6.3106525999999996E-2</c:v>
                </c:pt>
                <c:pt idx="744">
                  <c:v>6.5117092000000001E-2</c:v>
                </c:pt>
                <c:pt idx="745">
                  <c:v>6.2101318000000003E-2</c:v>
                </c:pt>
                <c:pt idx="746">
                  <c:v>5.80805E-2</c:v>
                </c:pt>
                <c:pt idx="747">
                  <c:v>6.1096051999999998E-2</c:v>
                </c:pt>
                <c:pt idx="748">
                  <c:v>6.6122234000000002E-2</c:v>
                </c:pt>
                <c:pt idx="749">
                  <c:v>5.9085652000000002E-2</c:v>
                </c:pt>
                <c:pt idx="750">
                  <c:v>6.5117044999999998E-2</c:v>
                </c:pt>
                <c:pt idx="751">
                  <c:v>5.7075302000000001E-2</c:v>
                </c:pt>
                <c:pt idx="752">
                  <c:v>6.1096078999999998E-2</c:v>
                </c:pt>
                <c:pt idx="753">
                  <c:v>6.4111706000000004E-2</c:v>
                </c:pt>
                <c:pt idx="754">
                  <c:v>6.6122251000000007E-2</c:v>
                </c:pt>
                <c:pt idx="755">
                  <c:v>7.0143174000000003E-2</c:v>
                </c:pt>
                <c:pt idx="756">
                  <c:v>6.3106504999999993E-2</c:v>
                </c:pt>
                <c:pt idx="757">
                  <c:v>6.5116983000000003E-2</c:v>
                </c:pt>
                <c:pt idx="758">
                  <c:v>6.4111771999999997E-2</c:v>
                </c:pt>
                <c:pt idx="759">
                  <c:v>6.4111733000000004E-2</c:v>
                </c:pt>
                <c:pt idx="760">
                  <c:v>6.2101326999999998E-2</c:v>
                </c:pt>
                <c:pt idx="761">
                  <c:v>5.4059854999999997E-2</c:v>
                </c:pt>
                <c:pt idx="762">
                  <c:v>5.80805E-2</c:v>
                </c:pt>
                <c:pt idx="763">
                  <c:v>5.80805E-2</c:v>
                </c:pt>
                <c:pt idx="764">
                  <c:v>5.204959E-2</c:v>
                </c:pt>
                <c:pt idx="765">
                  <c:v>4.9034069999999999E-2</c:v>
                </c:pt>
                <c:pt idx="766">
                  <c:v>5.5065000000000003E-2</c:v>
                </c:pt>
                <c:pt idx="767">
                  <c:v>5.6070126999999997E-2</c:v>
                </c:pt>
                <c:pt idx="768">
                  <c:v>6.0090844999999997E-2</c:v>
                </c:pt>
                <c:pt idx="769">
                  <c:v>5.7075330000000001E-2</c:v>
                </c:pt>
                <c:pt idx="770">
                  <c:v>5.7075342000000001E-2</c:v>
                </c:pt>
                <c:pt idx="771">
                  <c:v>5.5064993999999999E-2</c:v>
                </c:pt>
                <c:pt idx="772">
                  <c:v>5.0039322999999997E-2</c:v>
                </c:pt>
                <c:pt idx="773">
                  <c:v>5.0039272000000003E-2</c:v>
                </c:pt>
                <c:pt idx="774">
                  <c:v>5.1044465999999997E-2</c:v>
                </c:pt>
                <c:pt idx="775">
                  <c:v>4.9034069999999999E-2</c:v>
                </c:pt>
                <c:pt idx="776">
                  <c:v>5.4059836999999999E-2</c:v>
                </c:pt>
                <c:pt idx="777">
                  <c:v>5.4059821000000001E-2</c:v>
                </c:pt>
                <c:pt idx="778">
                  <c:v>5.0039185E-2</c:v>
                </c:pt>
                <c:pt idx="779">
                  <c:v>5.3054693999999999E-2</c:v>
                </c:pt>
                <c:pt idx="780">
                  <c:v>5.4059897000000003E-2</c:v>
                </c:pt>
                <c:pt idx="781">
                  <c:v>5.80805E-2</c:v>
                </c:pt>
                <c:pt idx="782">
                  <c:v>5.9085629000000001E-2</c:v>
                </c:pt>
                <c:pt idx="783">
                  <c:v>5.4059854999999997E-2</c:v>
                </c:pt>
                <c:pt idx="784">
                  <c:v>5.2049603E-2</c:v>
                </c:pt>
                <c:pt idx="785">
                  <c:v>5.1044390000000002E-2</c:v>
                </c:pt>
                <c:pt idx="786">
                  <c:v>6.0090837000000001E-2</c:v>
                </c:pt>
                <c:pt idx="787">
                  <c:v>6.0090864000000001E-2</c:v>
                </c:pt>
                <c:pt idx="788">
                  <c:v>5.6070135E-2</c:v>
                </c:pt>
                <c:pt idx="789">
                  <c:v>5.6070119000000002E-2</c:v>
                </c:pt>
                <c:pt idx="790">
                  <c:v>5.3054641E-2</c:v>
                </c:pt>
                <c:pt idx="791">
                  <c:v>5.7075331999999999E-2</c:v>
                </c:pt>
                <c:pt idx="792">
                  <c:v>5.6070148E-2</c:v>
                </c:pt>
                <c:pt idx="793">
                  <c:v>5.2049603E-2</c:v>
                </c:pt>
                <c:pt idx="794">
                  <c:v>5.7075328000000002E-2</c:v>
                </c:pt>
                <c:pt idx="795">
                  <c:v>5.9085624000000003E-2</c:v>
                </c:pt>
                <c:pt idx="796">
                  <c:v>5.0039357E-2</c:v>
                </c:pt>
                <c:pt idx="797">
                  <c:v>5.3054641E-2</c:v>
                </c:pt>
                <c:pt idx="798">
                  <c:v>5.5064993999999999E-2</c:v>
                </c:pt>
                <c:pt idx="799">
                  <c:v>5.4059846000000002E-2</c:v>
                </c:pt>
                <c:pt idx="800">
                  <c:v>5.5065019999999999E-2</c:v>
                </c:pt>
                <c:pt idx="801">
                  <c:v>5.6070148E-2</c:v>
                </c:pt>
                <c:pt idx="802">
                  <c:v>5.2049616E-2</c:v>
                </c:pt>
                <c:pt idx="803">
                  <c:v>5.3054716000000002E-2</c:v>
                </c:pt>
                <c:pt idx="804">
                  <c:v>5.6070139999999997E-2</c:v>
                </c:pt>
                <c:pt idx="805">
                  <c:v>5.9085633999999998E-2</c:v>
                </c:pt>
                <c:pt idx="806">
                  <c:v>5.4059872000000002E-2</c:v>
                </c:pt>
                <c:pt idx="807">
                  <c:v>5.5064988000000002E-2</c:v>
                </c:pt>
                <c:pt idx="808">
                  <c:v>5.1044555999999998E-2</c:v>
                </c:pt>
                <c:pt idx="809">
                  <c:v>5.7075340000000002E-2</c:v>
                </c:pt>
                <c:pt idx="810">
                  <c:v>5.3054726000000003E-2</c:v>
                </c:pt>
                <c:pt idx="811">
                  <c:v>5.6070144000000002E-2</c:v>
                </c:pt>
                <c:pt idx="812">
                  <c:v>5.5065026000000003E-2</c:v>
                </c:pt>
                <c:pt idx="813">
                  <c:v>5.4059879999999998E-2</c:v>
                </c:pt>
                <c:pt idx="814">
                  <c:v>5.4059947999999997E-2</c:v>
                </c:pt>
                <c:pt idx="815">
                  <c:v>5.1044465999999997E-2</c:v>
                </c:pt>
                <c:pt idx="816">
                  <c:v>5.2049616E-2</c:v>
                </c:pt>
                <c:pt idx="817">
                  <c:v>4.8029198000000002E-2</c:v>
                </c:pt>
                <c:pt idx="818">
                  <c:v>5.3054726000000003E-2</c:v>
                </c:pt>
                <c:pt idx="819">
                  <c:v>5.5065050999999997E-2</c:v>
                </c:pt>
                <c:pt idx="820">
                  <c:v>5.3054716000000002E-2</c:v>
                </c:pt>
                <c:pt idx="821">
                  <c:v>5.80805E-2</c:v>
                </c:pt>
                <c:pt idx="822">
                  <c:v>4.7024182999999997E-2</c:v>
                </c:pt>
                <c:pt idx="823">
                  <c:v>5.2049564E-2</c:v>
                </c:pt>
                <c:pt idx="824">
                  <c:v>5.2049629E-2</c:v>
                </c:pt>
                <c:pt idx="825">
                  <c:v>5.6070148E-2</c:v>
                </c:pt>
                <c:pt idx="826">
                  <c:v>5.4059897000000003E-2</c:v>
                </c:pt>
                <c:pt idx="827">
                  <c:v>5.4059836999999999E-2</c:v>
                </c:pt>
                <c:pt idx="828">
                  <c:v>5.5065006999999999E-2</c:v>
                </c:pt>
                <c:pt idx="829">
                  <c:v>5.2049680000000001E-2</c:v>
                </c:pt>
                <c:pt idx="830">
                  <c:v>5.6070126999999997E-2</c:v>
                </c:pt>
                <c:pt idx="831">
                  <c:v>5.2049680000000001E-2</c:v>
                </c:pt>
                <c:pt idx="832">
                  <c:v>5.4059897000000003E-2</c:v>
                </c:pt>
                <c:pt idx="833">
                  <c:v>5.5065006999999999E-2</c:v>
                </c:pt>
                <c:pt idx="834">
                  <c:v>4.8029091000000003E-2</c:v>
                </c:pt>
                <c:pt idx="835">
                  <c:v>5.0039357E-2</c:v>
                </c:pt>
                <c:pt idx="836">
                  <c:v>4.9034360999999999E-2</c:v>
                </c:pt>
                <c:pt idx="837">
                  <c:v>4.9034380000000002E-2</c:v>
                </c:pt>
                <c:pt idx="838">
                  <c:v>4.7024159000000003E-2</c:v>
                </c:pt>
                <c:pt idx="839">
                  <c:v>4.7024064999999997E-2</c:v>
                </c:pt>
                <c:pt idx="840">
                  <c:v>5.0039409E-2</c:v>
                </c:pt>
                <c:pt idx="841">
                  <c:v>4.8029198000000002E-2</c:v>
                </c:pt>
                <c:pt idx="842">
                  <c:v>5.1044555999999998E-2</c:v>
                </c:pt>
                <c:pt idx="843">
                  <c:v>5.0039357E-2</c:v>
                </c:pt>
                <c:pt idx="844">
                  <c:v>5.2049654000000001E-2</c:v>
                </c:pt>
                <c:pt idx="845">
                  <c:v>5.3054769000000002E-2</c:v>
                </c:pt>
                <c:pt idx="846">
                  <c:v>5.5065019999999999E-2</c:v>
                </c:pt>
                <c:pt idx="847">
                  <c:v>5.0039341000000001E-2</c:v>
                </c:pt>
                <c:pt idx="848">
                  <c:v>4.4008775999999999E-2</c:v>
                </c:pt>
                <c:pt idx="849">
                  <c:v>5.0039322999999997E-2</c:v>
                </c:pt>
                <c:pt idx="850">
                  <c:v>5.0039374999999997E-2</c:v>
                </c:pt>
                <c:pt idx="851">
                  <c:v>5.1044601000000002E-2</c:v>
                </c:pt>
                <c:pt idx="852">
                  <c:v>5.2049603E-2</c:v>
                </c:pt>
                <c:pt idx="853">
                  <c:v>5.2049564E-2</c:v>
                </c:pt>
                <c:pt idx="854">
                  <c:v>6.0090813999999999E-2</c:v>
                </c:pt>
                <c:pt idx="855">
                  <c:v>5.4059914000000001E-2</c:v>
                </c:pt>
                <c:pt idx="856">
                  <c:v>5.3054812E-2</c:v>
                </c:pt>
                <c:pt idx="857">
                  <c:v>5.5065045E-2</c:v>
                </c:pt>
                <c:pt idx="858">
                  <c:v>5.2049654000000001E-2</c:v>
                </c:pt>
                <c:pt idx="859">
                  <c:v>4.8029091000000003E-2</c:v>
                </c:pt>
                <c:pt idx="860">
                  <c:v>5.2049654000000001E-2</c:v>
                </c:pt>
                <c:pt idx="861">
                  <c:v>5.1044645999999999E-2</c:v>
                </c:pt>
                <c:pt idx="862">
                  <c:v>4.8029262000000003E-2</c:v>
                </c:pt>
                <c:pt idx="863">
                  <c:v>4.6018887000000001E-2</c:v>
                </c:pt>
                <c:pt idx="864">
                  <c:v>4.9034419000000003E-2</c:v>
                </c:pt>
                <c:pt idx="865">
                  <c:v>4.8029176999999999E-2</c:v>
                </c:pt>
                <c:pt idx="866">
                  <c:v>4.7023969999999998E-2</c:v>
                </c:pt>
                <c:pt idx="867">
                  <c:v>5.6070156000000003E-2</c:v>
                </c:pt>
                <c:pt idx="868">
                  <c:v>5.4059914000000001E-2</c:v>
                </c:pt>
                <c:pt idx="869">
                  <c:v>4.9034342000000002E-2</c:v>
                </c:pt>
                <c:pt idx="870">
                  <c:v>5.2049616E-2</c:v>
                </c:pt>
                <c:pt idx="871">
                  <c:v>5.3054693999999999E-2</c:v>
                </c:pt>
                <c:pt idx="872">
                  <c:v>5.4059879999999998E-2</c:v>
                </c:pt>
                <c:pt idx="873">
                  <c:v>5.7075347999999998E-2</c:v>
                </c:pt>
                <c:pt idx="874">
                  <c:v>5.4059889E-2</c:v>
                </c:pt>
                <c:pt idx="875">
                  <c:v>5.6070169000000003E-2</c:v>
                </c:pt>
                <c:pt idx="876">
                  <c:v>5.4059905999999998E-2</c:v>
                </c:pt>
                <c:pt idx="877">
                  <c:v>4.9034399999999999E-2</c:v>
                </c:pt>
                <c:pt idx="878">
                  <c:v>4.7024088999999998E-2</c:v>
                </c:pt>
                <c:pt idx="879">
                  <c:v>5.0039512000000001E-2</c:v>
                </c:pt>
                <c:pt idx="880">
                  <c:v>4.8029262000000003E-2</c:v>
                </c:pt>
                <c:pt idx="881">
                  <c:v>4.5014063E-2</c:v>
                </c:pt>
                <c:pt idx="882">
                  <c:v>4.7024182999999997E-2</c:v>
                </c:pt>
                <c:pt idx="883">
                  <c:v>4.7024112E-2</c:v>
                </c:pt>
                <c:pt idx="884">
                  <c:v>4.6019118999999997E-2</c:v>
                </c:pt>
                <c:pt idx="885">
                  <c:v>4.6019118999999997E-2</c:v>
                </c:pt>
                <c:pt idx="886">
                  <c:v>4.5013894999999998E-2</c:v>
                </c:pt>
                <c:pt idx="887">
                  <c:v>4.8029283999999998E-2</c:v>
                </c:pt>
                <c:pt idx="888">
                  <c:v>5.0039392000000002E-2</c:v>
                </c:pt>
                <c:pt idx="889">
                  <c:v>4.7024300999999998E-2</c:v>
                </c:pt>
                <c:pt idx="890">
                  <c:v>4.8029241E-2</c:v>
                </c:pt>
                <c:pt idx="891">
                  <c:v>4.5014118999999998E-2</c:v>
                </c:pt>
                <c:pt idx="892">
                  <c:v>4.4008957000000001E-2</c:v>
                </c:pt>
                <c:pt idx="893">
                  <c:v>4.7024254000000001E-2</c:v>
                </c:pt>
                <c:pt idx="894">
                  <c:v>4.0993893000000003E-2</c:v>
                </c:pt>
                <c:pt idx="895">
                  <c:v>4.5014202000000003E-2</c:v>
                </c:pt>
                <c:pt idx="896">
                  <c:v>4.4009077000000001E-2</c:v>
                </c:pt>
                <c:pt idx="897">
                  <c:v>4.5014007000000002E-2</c:v>
                </c:pt>
                <c:pt idx="898">
                  <c:v>4.6019118999999997E-2</c:v>
                </c:pt>
                <c:pt idx="899">
                  <c:v>4.5014007000000002E-2</c:v>
                </c:pt>
                <c:pt idx="900">
                  <c:v>4.8029283999999998E-2</c:v>
                </c:pt>
                <c:pt idx="901">
                  <c:v>4.8029219999999997E-2</c:v>
                </c:pt>
                <c:pt idx="902">
                  <c:v>4.6019118999999997E-2</c:v>
                </c:pt>
                <c:pt idx="903">
                  <c:v>4.8029283999999998E-2</c:v>
                </c:pt>
                <c:pt idx="904">
                  <c:v>4.9034342000000002E-2</c:v>
                </c:pt>
                <c:pt idx="905">
                  <c:v>5.0039528999999999E-2</c:v>
                </c:pt>
                <c:pt idx="906">
                  <c:v>5.1044691000000003E-2</c:v>
                </c:pt>
                <c:pt idx="907">
                  <c:v>4.8029219999999997E-2</c:v>
                </c:pt>
                <c:pt idx="908">
                  <c:v>4.9034477E-2</c:v>
                </c:pt>
                <c:pt idx="909">
                  <c:v>5.4059972999999997E-2</c:v>
                </c:pt>
                <c:pt idx="910">
                  <c:v>5.0039476999999999E-2</c:v>
                </c:pt>
                <c:pt idx="911">
                  <c:v>5.3054780000000003E-2</c:v>
                </c:pt>
                <c:pt idx="912">
                  <c:v>5.3054789999999998E-2</c:v>
                </c:pt>
                <c:pt idx="913">
                  <c:v>5.0039512000000001E-2</c:v>
                </c:pt>
                <c:pt idx="914">
                  <c:v>5.2049757000000002E-2</c:v>
                </c:pt>
                <c:pt idx="915">
                  <c:v>4.9034360999999999E-2</c:v>
                </c:pt>
                <c:pt idx="916">
                  <c:v>5.1044540999999999E-2</c:v>
                </c:pt>
                <c:pt idx="917">
                  <c:v>4.8029198000000002E-2</c:v>
                </c:pt>
                <c:pt idx="918">
                  <c:v>5.4059923000000003E-2</c:v>
                </c:pt>
                <c:pt idx="919">
                  <c:v>5.0039392000000002E-2</c:v>
                </c:pt>
                <c:pt idx="920">
                  <c:v>5.1044586000000003E-2</c:v>
                </c:pt>
                <c:pt idx="921">
                  <c:v>5.4059965000000001E-2</c:v>
                </c:pt>
                <c:pt idx="922">
                  <c:v>4.5014063E-2</c:v>
                </c:pt>
                <c:pt idx="923">
                  <c:v>5.0039392000000002E-2</c:v>
                </c:pt>
                <c:pt idx="924">
                  <c:v>4.8029134000000001E-2</c:v>
                </c:pt>
                <c:pt idx="925">
                  <c:v>4.9034321999999998E-2</c:v>
                </c:pt>
                <c:pt idx="926">
                  <c:v>4.9034321999999998E-2</c:v>
                </c:pt>
                <c:pt idx="927">
                  <c:v>5.0039322999999997E-2</c:v>
                </c:pt>
                <c:pt idx="928">
                  <c:v>4.9034419000000003E-2</c:v>
                </c:pt>
                <c:pt idx="929">
                  <c:v>5.0039461E-2</c:v>
                </c:pt>
                <c:pt idx="930">
                  <c:v>5.5065083000000001E-2</c:v>
                </c:pt>
                <c:pt idx="931">
                  <c:v>5.3054789999999998E-2</c:v>
                </c:pt>
                <c:pt idx="932">
                  <c:v>5.3054875000000001E-2</c:v>
                </c:pt>
                <c:pt idx="933">
                  <c:v>5.5065050999999997E-2</c:v>
                </c:pt>
                <c:pt idx="934">
                  <c:v>5.1044601000000002E-2</c:v>
                </c:pt>
                <c:pt idx="935">
                  <c:v>5.3054726000000003E-2</c:v>
                </c:pt>
                <c:pt idx="936">
                  <c:v>0.1133957</c:v>
                </c:pt>
                <c:pt idx="937">
                  <c:v>2.5928987000000001E-2</c:v>
                </c:pt>
                <c:pt idx="938">
                  <c:v>5.842374E-3</c:v>
                </c:pt>
                <c:pt idx="939">
                  <c:v>2.829851E-3</c:v>
                </c:pt>
                <c:pt idx="940">
                  <c:v>5.842173E-3</c:v>
                </c:pt>
                <c:pt idx="941">
                  <c:v>5.842781E-3</c:v>
                </c:pt>
                <c:pt idx="942">
                  <c:v>9.8606030000000008E-3</c:v>
                </c:pt>
                <c:pt idx="943">
                  <c:v>8.8560819999999995E-3</c:v>
                </c:pt>
                <c:pt idx="944">
                  <c:v>4.8386840000000002E-3</c:v>
                </c:pt>
                <c:pt idx="945">
                  <c:v>4.8389940000000001E-3</c:v>
                </c:pt>
                <c:pt idx="946">
                  <c:v>1.4883494000000001E-2</c:v>
                </c:pt>
                <c:pt idx="947">
                  <c:v>1.2873435000000001E-2</c:v>
                </c:pt>
                <c:pt idx="948">
                  <c:v>1.186925E-2</c:v>
                </c:pt>
                <c:pt idx="949">
                  <c:v>7.8518560000000008E-3</c:v>
                </c:pt>
                <c:pt idx="950">
                  <c:v>1.1869431999999999E-2</c:v>
                </c:pt>
                <c:pt idx="951">
                  <c:v>9.8603240000000002E-3</c:v>
                </c:pt>
                <c:pt idx="952">
                  <c:v>1.2874136E-2</c:v>
                </c:pt>
                <c:pt idx="953">
                  <c:v>9.8602299999999993E-3</c:v>
                </c:pt>
                <c:pt idx="954">
                  <c:v>7.8512709999999999E-3</c:v>
                </c:pt>
                <c:pt idx="955">
                  <c:v>3.8337129999999999E-3</c:v>
                </c:pt>
                <c:pt idx="956">
                  <c:v>3.8339210000000001E-3</c:v>
                </c:pt>
                <c:pt idx="957">
                  <c:v>6.8465899999999996E-3</c:v>
                </c:pt>
                <c:pt idx="958">
                  <c:v>4.8381700000000001E-3</c:v>
                </c:pt>
                <c:pt idx="959">
                  <c:v>5.842173E-3</c:v>
                </c:pt>
                <c:pt idx="960">
                  <c:v>6.847484E-3</c:v>
                </c:pt>
                <c:pt idx="961">
                  <c:v>2.829635E-3</c:v>
                </c:pt>
                <c:pt idx="962">
                  <c:v>4.8386840000000002E-3</c:v>
                </c:pt>
                <c:pt idx="963">
                  <c:v>1.8251960000000001E-3</c:v>
                </c:pt>
                <c:pt idx="964">
                  <c:v>8.2036600000000303E-4</c:v>
                </c:pt>
                <c:pt idx="965">
                  <c:v>1.824757E-3</c:v>
                </c:pt>
                <c:pt idx="966">
                  <c:v>1.82454100000001E-3</c:v>
                </c:pt>
                <c:pt idx="967">
                  <c:v>6.8464889999999999E-3</c:v>
                </c:pt>
                <c:pt idx="968">
                  <c:v>2.8293150000000102E-3</c:v>
                </c:pt>
                <c:pt idx="969">
                  <c:v>4.8384789999999997E-3</c:v>
                </c:pt>
                <c:pt idx="970">
                  <c:v>6.8465899999999996E-3</c:v>
                </c:pt>
                <c:pt idx="971">
                  <c:v>2.8294190000000001E-3</c:v>
                </c:pt>
                <c:pt idx="972">
                  <c:v>4.8383749999999998E-3</c:v>
                </c:pt>
                <c:pt idx="973">
                  <c:v>1.8257400000000099E-3</c:v>
                </c:pt>
                <c:pt idx="974">
                  <c:v>-1.6248470000000001E-2</c:v>
                </c:pt>
                <c:pt idx="975">
                  <c:v>-1.4240226E-2</c:v>
                </c:pt>
                <c:pt idx="976">
                  <c:v>-8.2143300000000006E-3</c:v>
                </c:pt>
                <c:pt idx="977">
                  <c:v>-1.5243678E-2</c:v>
                </c:pt>
                <c:pt idx="978">
                  <c:v>-1.2231959000000001E-2</c:v>
                </c:pt>
                <c:pt idx="979">
                  <c:v>-8.2139509999999902E-3</c:v>
                </c:pt>
                <c:pt idx="980">
                  <c:v>-1.3235031E-2</c:v>
                </c:pt>
                <c:pt idx="981">
                  <c:v>-9.2182139999999902E-3</c:v>
                </c:pt>
                <c:pt idx="982">
                  <c:v>-1.2231684E-2</c:v>
                </c:pt>
                <c:pt idx="983">
                  <c:v>-1.0222917999999999E-2</c:v>
                </c:pt>
                <c:pt idx="984">
                  <c:v>-1.7253121999999999E-2</c:v>
                </c:pt>
                <c:pt idx="985">
                  <c:v>-1.3236253E-2</c:v>
                </c:pt>
                <c:pt idx="986">
                  <c:v>-1.5244102000000001E-2</c:v>
                </c:pt>
                <c:pt idx="987">
                  <c:v>-1.4239949999999999E-2</c:v>
                </c:pt>
                <c:pt idx="988">
                  <c:v>-1.6249178E-2</c:v>
                </c:pt>
                <c:pt idx="989">
                  <c:v>-1.7253121999999999E-2</c:v>
                </c:pt>
                <c:pt idx="990">
                  <c:v>-1.4240360000000001E-2</c:v>
                </c:pt>
                <c:pt idx="991">
                  <c:v>-1.3236253E-2</c:v>
                </c:pt>
                <c:pt idx="992">
                  <c:v>-1.1227434999999999E-2</c:v>
                </c:pt>
                <c:pt idx="993">
                  <c:v>-1.5245078E-2</c:v>
                </c:pt>
                <c:pt idx="994">
                  <c:v>-1.5244802999999999E-2</c:v>
                </c:pt>
                <c:pt idx="995">
                  <c:v>-1.3235031E-2</c:v>
                </c:pt>
                <c:pt idx="996">
                  <c:v>-1.4240084E-2</c:v>
                </c:pt>
                <c:pt idx="997">
                  <c:v>-1.5244802999999999E-2</c:v>
                </c:pt>
                <c:pt idx="998">
                  <c:v>-1.3235985E-2</c:v>
                </c:pt>
                <c:pt idx="999">
                  <c:v>-1.9261172E-2</c:v>
                </c:pt>
                <c:pt idx="1000">
                  <c:v>-1.8256827E-2</c:v>
                </c:pt>
                <c:pt idx="1001">
                  <c:v>-1.4239809000000001E-2</c:v>
                </c:pt>
                <c:pt idx="1002">
                  <c:v>-1.4239949999999999E-2</c:v>
                </c:pt>
                <c:pt idx="1003">
                  <c:v>-1.3236118999999999E-2</c:v>
                </c:pt>
                <c:pt idx="1004">
                  <c:v>-1.5243961E-2</c:v>
                </c:pt>
                <c:pt idx="1005">
                  <c:v>-1.7252838E-2</c:v>
                </c:pt>
                <c:pt idx="1006">
                  <c:v>-1.1227166E-2</c:v>
                </c:pt>
                <c:pt idx="1007">
                  <c:v>-1.3235307E-2</c:v>
                </c:pt>
                <c:pt idx="1008">
                  <c:v>-1.3235709E-2</c:v>
                </c:pt>
                <c:pt idx="1009">
                  <c:v>-1.2232227E-2</c:v>
                </c:pt>
                <c:pt idx="1010">
                  <c:v>-1.1227166E-2</c:v>
                </c:pt>
                <c:pt idx="1011">
                  <c:v>-1.3236253E-2</c:v>
                </c:pt>
                <c:pt idx="1012">
                  <c:v>-1.0222523000000001E-2</c:v>
                </c:pt>
                <c:pt idx="1013">
                  <c:v>-1.02237E-2</c:v>
                </c:pt>
                <c:pt idx="1014">
                  <c:v>-1.524522E-2</c:v>
                </c:pt>
                <c:pt idx="1015">
                  <c:v>-1.4239949999999999E-2</c:v>
                </c:pt>
                <c:pt idx="1016">
                  <c:v>-1.2231818E-2</c:v>
                </c:pt>
                <c:pt idx="1017">
                  <c:v>-1.4241470000000001E-2</c:v>
                </c:pt>
                <c:pt idx="1018">
                  <c:v>-1.6248611999999999E-2</c:v>
                </c:pt>
                <c:pt idx="1019">
                  <c:v>-1.7253702999999999E-2</c:v>
                </c:pt>
                <c:pt idx="1020">
                  <c:v>-2.3278345999999998E-2</c:v>
                </c:pt>
                <c:pt idx="1021">
                  <c:v>-1.8257549000000001E-2</c:v>
                </c:pt>
                <c:pt idx="1022">
                  <c:v>-1.1227964E-2</c:v>
                </c:pt>
                <c:pt idx="1023">
                  <c:v>-7.2110649999999896E-3</c:v>
                </c:pt>
                <c:pt idx="1024">
                  <c:v>-1.3236118999999999E-2</c:v>
                </c:pt>
                <c:pt idx="1025">
                  <c:v>-1.2231818E-2</c:v>
                </c:pt>
                <c:pt idx="1026">
                  <c:v>-1.2231684E-2</c:v>
                </c:pt>
                <c:pt idx="1027">
                  <c:v>-1.1228359E-2</c:v>
                </c:pt>
                <c:pt idx="1028">
                  <c:v>-1.3237072000000001E-2</c:v>
                </c:pt>
                <c:pt idx="1029">
                  <c:v>-1.3236804E-2</c:v>
                </c:pt>
                <c:pt idx="1030">
                  <c:v>-1.3236527999999999E-2</c:v>
                </c:pt>
                <c:pt idx="1031">
                  <c:v>-1.3236118999999999E-2</c:v>
                </c:pt>
                <c:pt idx="1032">
                  <c:v>-1.4240777E-2</c:v>
                </c:pt>
                <c:pt idx="1033">
                  <c:v>-1.1227301E-2</c:v>
                </c:pt>
                <c:pt idx="1034">
                  <c:v>-1.8257549000000001E-2</c:v>
                </c:pt>
                <c:pt idx="1035">
                  <c:v>-1.4240502E-2</c:v>
                </c:pt>
                <c:pt idx="1036">
                  <c:v>-1.6248611999999999E-2</c:v>
                </c:pt>
                <c:pt idx="1037">
                  <c:v>-1.6249751999999999E-2</c:v>
                </c:pt>
                <c:pt idx="1038">
                  <c:v>-1.4240360000000001E-2</c:v>
                </c:pt>
                <c:pt idx="1039">
                  <c:v>-1.6249320000000001E-2</c:v>
                </c:pt>
              </c:numCache>
            </c:numRef>
          </c:yVal>
          <c:smooth val="1"/>
        </c:ser>
        <c:ser>
          <c:idx val="1"/>
          <c:order val="1"/>
          <c:tx>
            <c:v>DOROS B1 V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Sheet2!$A$1:$A$1040</c:f>
              <c:numCache>
                <c:formatCode>[$-F400]h:mm:ss\ AM/PM</c:formatCode>
                <c:ptCount val="1040"/>
                <c:pt idx="0">
                  <c:v>42205.812505613423</c:v>
                </c:pt>
                <c:pt idx="1">
                  <c:v>42205.812519270898</c:v>
                </c:pt>
                <c:pt idx="2">
                  <c:v>42205.812533252298</c:v>
                </c:pt>
                <c:pt idx="3">
                  <c:v>42205.812546724541</c:v>
                </c:pt>
                <c:pt idx="4">
                  <c:v>42205.812560752318</c:v>
                </c:pt>
                <c:pt idx="5">
                  <c:v>42205.812574710653</c:v>
                </c:pt>
                <c:pt idx="6">
                  <c:v>42205.812588506938</c:v>
                </c:pt>
                <c:pt idx="7">
                  <c:v>42205.812602349542</c:v>
                </c:pt>
                <c:pt idx="8">
                  <c:v>42205.812615798597</c:v>
                </c:pt>
                <c:pt idx="9">
                  <c:v>42205.812629733788</c:v>
                </c:pt>
                <c:pt idx="10">
                  <c:v>42205.812643946752</c:v>
                </c:pt>
                <c:pt idx="11">
                  <c:v>42205.81265767361</c:v>
                </c:pt>
                <c:pt idx="12">
                  <c:v>42205.812671689811</c:v>
                </c:pt>
                <c:pt idx="13">
                  <c:v>42205.812685555553</c:v>
                </c:pt>
                <c:pt idx="14">
                  <c:v>42205.8126994329</c:v>
                </c:pt>
                <c:pt idx="15">
                  <c:v>42205.81271599538</c:v>
                </c:pt>
                <c:pt idx="16">
                  <c:v>42205.812729930549</c:v>
                </c:pt>
                <c:pt idx="17">
                  <c:v>42205.812743738417</c:v>
                </c:pt>
                <c:pt idx="18">
                  <c:v>42205.812757939813</c:v>
                </c:pt>
                <c:pt idx="19">
                  <c:v>42205.81277178241</c:v>
                </c:pt>
                <c:pt idx="20">
                  <c:v>42205.812785729169</c:v>
                </c:pt>
                <c:pt idx="21">
                  <c:v>42205.812799490741</c:v>
                </c:pt>
                <c:pt idx="22">
                  <c:v>42205.8128133102</c:v>
                </c:pt>
                <c:pt idx="23">
                  <c:v>42205.812827337963</c:v>
                </c:pt>
                <c:pt idx="24">
                  <c:v>42205.81284140046</c:v>
                </c:pt>
                <c:pt idx="25">
                  <c:v>42205.812855463002</c:v>
                </c:pt>
                <c:pt idx="26">
                  <c:v>42205.81286905094</c:v>
                </c:pt>
                <c:pt idx="27">
                  <c:v>42205.812882812497</c:v>
                </c:pt>
                <c:pt idx="28">
                  <c:v>42205.812896516203</c:v>
                </c:pt>
                <c:pt idx="29">
                  <c:v>42205.812910474597</c:v>
                </c:pt>
                <c:pt idx="30">
                  <c:v>42205.812924363418</c:v>
                </c:pt>
                <c:pt idx="31">
                  <c:v>42205.812937824099</c:v>
                </c:pt>
                <c:pt idx="32">
                  <c:v>42205.812951562497</c:v>
                </c:pt>
                <c:pt idx="33">
                  <c:v>42205.812965462959</c:v>
                </c:pt>
                <c:pt idx="34">
                  <c:v>42205.812979317132</c:v>
                </c:pt>
                <c:pt idx="35">
                  <c:v>42205.812993229199</c:v>
                </c:pt>
                <c:pt idx="36">
                  <c:v>42205.813006979159</c:v>
                </c:pt>
                <c:pt idx="37">
                  <c:v>42205.813020821763</c:v>
                </c:pt>
                <c:pt idx="38">
                  <c:v>42205.813039201399</c:v>
                </c:pt>
                <c:pt idx="39">
                  <c:v>42205.813052673613</c:v>
                </c:pt>
                <c:pt idx="40">
                  <c:v>42205.813066574068</c:v>
                </c:pt>
                <c:pt idx="41">
                  <c:v>42205.813080219908</c:v>
                </c:pt>
                <c:pt idx="42">
                  <c:v>42205.813094074081</c:v>
                </c:pt>
                <c:pt idx="43">
                  <c:v>42205.813108148141</c:v>
                </c:pt>
                <c:pt idx="44">
                  <c:v>42205.813121724539</c:v>
                </c:pt>
                <c:pt idx="45">
                  <c:v>42205.813135497679</c:v>
                </c:pt>
                <c:pt idx="46">
                  <c:v>42205.813149259258</c:v>
                </c:pt>
                <c:pt idx="47">
                  <c:v>42205.813163113417</c:v>
                </c:pt>
                <c:pt idx="48">
                  <c:v>42205.813177071759</c:v>
                </c:pt>
                <c:pt idx="49">
                  <c:v>42205.813191064823</c:v>
                </c:pt>
                <c:pt idx="50">
                  <c:v>42205.813205023151</c:v>
                </c:pt>
                <c:pt idx="51">
                  <c:v>42205.813218831019</c:v>
                </c:pt>
                <c:pt idx="52">
                  <c:v>42205.813232962959</c:v>
                </c:pt>
                <c:pt idx="53">
                  <c:v>42205.813246921287</c:v>
                </c:pt>
                <c:pt idx="54">
                  <c:v>42205.81326072917</c:v>
                </c:pt>
                <c:pt idx="55">
                  <c:v>42205.813274722219</c:v>
                </c:pt>
                <c:pt idx="56">
                  <c:v>42205.81329090277</c:v>
                </c:pt>
                <c:pt idx="57">
                  <c:v>42205.813304745367</c:v>
                </c:pt>
                <c:pt idx="58">
                  <c:v>42205.81331863426</c:v>
                </c:pt>
                <c:pt idx="59">
                  <c:v>42205.81333222222</c:v>
                </c:pt>
                <c:pt idx="60">
                  <c:v>42205.813346064817</c:v>
                </c:pt>
                <c:pt idx="61">
                  <c:v>42205.813360243053</c:v>
                </c:pt>
                <c:pt idx="62">
                  <c:v>42205.813374212958</c:v>
                </c:pt>
                <c:pt idx="63">
                  <c:v>42205.813388101851</c:v>
                </c:pt>
                <c:pt idx="64">
                  <c:v>42205.813401932872</c:v>
                </c:pt>
                <c:pt idx="65">
                  <c:v>42205.813415706019</c:v>
                </c:pt>
                <c:pt idx="66">
                  <c:v>42205.81342972222</c:v>
                </c:pt>
                <c:pt idx="67">
                  <c:v>42205.813443587947</c:v>
                </c:pt>
                <c:pt idx="68">
                  <c:v>42205.813457488432</c:v>
                </c:pt>
                <c:pt idx="69">
                  <c:v>42205.813471261572</c:v>
                </c:pt>
                <c:pt idx="70">
                  <c:v>42205.813485081017</c:v>
                </c:pt>
                <c:pt idx="71">
                  <c:v>42205.813503020829</c:v>
                </c:pt>
                <c:pt idx="72">
                  <c:v>42205.81351659722</c:v>
                </c:pt>
                <c:pt idx="73">
                  <c:v>42205.813530381944</c:v>
                </c:pt>
                <c:pt idx="74">
                  <c:v>42205.81354974537</c:v>
                </c:pt>
                <c:pt idx="75">
                  <c:v>42205.813563321761</c:v>
                </c:pt>
                <c:pt idx="76">
                  <c:v>42205.813577175941</c:v>
                </c:pt>
                <c:pt idx="77">
                  <c:v>42205.81359085648</c:v>
                </c:pt>
                <c:pt idx="78">
                  <c:v>42205.813604768518</c:v>
                </c:pt>
                <c:pt idx="79">
                  <c:v>42205.813618668981</c:v>
                </c:pt>
                <c:pt idx="80">
                  <c:v>42205.813632303238</c:v>
                </c:pt>
                <c:pt idx="81">
                  <c:v>42205.813646249997</c:v>
                </c:pt>
                <c:pt idx="82">
                  <c:v>42205.813660138898</c:v>
                </c:pt>
                <c:pt idx="83">
                  <c:v>42205.813673912038</c:v>
                </c:pt>
                <c:pt idx="84">
                  <c:v>42205.813687696762</c:v>
                </c:pt>
                <c:pt idx="85">
                  <c:v>42205.813701296298</c:v>
                </c:pt>
                <c:pt idx="86">
                  <c:v>42205.81371513888</c:v>
                </c:pt>
                <c:pt idx="87">
                  <c:v>42205.81373498842</c:v>
                </c:pt>
                <c:pt idx="88">
                  <c:v>42205.813748865723</c:v>
                </c:pt>
                <c:pt idx="89">
                  <c:v>42205.813762523147</c:v>
                </c:pt>
                <c:pt idx="90">
                  <c:v>42205.813776550916</c:v>
                </c:pt>
                <c:pt idx="91">
                  <c:v>42205.813790324071</c:v>
                </c:pt>
                <c:pt idx="92">
                  <c:v>42205.813804247678</c:v>
                </c:pt>
                <c:pt idx="93">
                  <c:v>42205.813818090282</c:v>
                </c:pt>
                <c:pt idx="94">
                  <c:v>42205.813831678242</c:v>
                </c:pt>
                <c:pt idx="95">
                  <c:v>42205.813845659723</c:v>
                </c:pt>
                <c:pt idx="96">
                  <c:v>42205.813859490801</c:v>
                </c:pt>
                <c:pt idx="97">
                  <c:v>42205.813874328698</c:v>
                </c:pt>
                <c:pt idx="98">
                  <c:v>42205.813888101853</c:v>
                </c:pt>
                <c:pt idx="99">
                  <c:v>42205.813902118047</c:v>
                </c:pt>
                <c:pt idx="100">
                  <c:v>42205.813916076382</c:v>
                </c:pt>
                <c:pt idx="101">
                  <c:v>42205.813929710654</c:v>
                </c:pt>
                <c:pt idx="102">
                  <c:v>42205.813943668982</c:v>
                </c:pt>
                <c:pt idx="103">
                  <c:v>42205.81395729167</c:v>
                </c:pt>
                <c:pt idx="104">
                  <c:v>42205.8139709838</c:v>
                </c:pt>
                <c:pt idx="105">
                  <c:v>42205.813985173612</c:v>
                </c:pt>
                <c:pt idx="106">
                  <c:v>42205.813998668971</c:v>
                </c:pt>
                <c:pt idx="107">
                  <c:v>42205.814012627307</c:v>
                </c:pt>
                <c:pt idx="108">
                  <c:v>42205.81402630786</c:v>
                </c:pt>
                <c:pt idx="109">
                  <c:v>42205.814040127312</c:v>
                </c:pt>
                <c:pt idx="110">
                  <c:v>42205.814053761569</c:v>
                </c:pt>
                <c:pt idx="111">
                  <c:v>42205.814067523148</c:v>
                </c:pt>
                <c:pt idx="112">
                  <c:v>42205.814081550918</c:v>
                </c:pt>
                <c:pt idx="113">
                  <c:v>42205.81409511574</c:v>
                </c:pt>
                <c:pt idx="114">
                  <c:v>42205.814108981482</c:v>
                </c:pt>
                <c:pt idx="115">
                  <c:v>42205.814122939817</c:v>
                </c:pt>
                <c:pt idx="116">
                  <c:v>42205.814136782399</c:v>
                </c:pt>
                <c:pt idx="117">
                  <c:v>42205.814150914353</c:v>
                </c:pt>
                <c:pt idx="118">
                  <c:v>42205.814164398202</c:v>
                </c:pt>
                <c:pt idx="119">
                  <c:v>42205.81417863426</c:v>
                </c:pt>
                <c:pt idx="120">
                  <c:v>42205.814197476902</c:v>
                </c:pt>
                <c:pt idx="121">
                  <c:v>42205.814211493103</c:v>
                </c:pt>
                <c:pt idx="122">
                  <c:v>42205.814225243063</c:v>
                </c:pt>
                <c:pt idx="123">
                  <c:v>42205.814239409803</c:v>
                </c:pt>
                <c:pt idx="124">
                  <c:v>42205.814254259261</c:v>
                </c:pt>
                <c:pt idx="125">
                  <c:v>42205.81426825231</c:v>
                </c:pt>
                <c:pt idx="126">
                  <c:v>42205.814282222222</c:v>
                </c:pt>
                <c:pt idx="127">
                  <c:v>42205.814296018601</c:v>
                </c:pt>
                <c:pt idx="128">
                  <c:v>42205.814309803238</c:v>
                </c:pt>
                <c:pt idx="129">
                  <c:v>42205.814323888881</c:v>
                </c:pt>
                <c:pt idx="130">
                  <c:v>42205.814338206001</c:v>
                </c:pt>
                <c:pt idx="131">
                  <c:v>42205.814352303241</c:v>
                </c:pt>
                <c:pt idx="132">
                  <c:v>42205.814366134262</c:v>
                </c:pt>
                <c:pt idx="133">
                  <c:v>42205.814380520831</c:v>
                </c:pt>
                <c:pt idx="134">
                  <c:v>42205.814394340297</c:v>
                </c:pt>
                <c:pt idx="135">
                  <c:v>42205.814408252307</c:v>
                </c:pt>
                <c:pt idx="136">
                  <c:v>42205.814421770832</c:v>
                </c:pt>
                <c:pt idx="137">
                  <c:v>42205.81443559027</c:v>
                </c:pt>
                <c:pt idx="138">
                  <c:v>42205.814449722217</c:v>
                </c:pt>
                <c:pt idx="139">
                  <c:v>42205.814463275463</c:v>
                </c:pt>
                <c:pt idx="140">
                  <c:v>42205.81447701389</c:v>
                </c:pt>
                <c:pt idx="141">
                  <c:v>42205.814490810182</c:v>
                </c:pt>
                <c:pt idx="142">
                  <c:v>42205.814504733797</c:v>
                </c:pt>
                <c:pt idx="143">
                  <c:v>42205.814519166663</c:v>
                </c:pt>
                <c:pt idx="144">
                  <c:v>42205.814532812503</c:v>
                </c:pt>
                <c:pt idx="145">
                  <c:v>42205.814546712958</c:v>
                </c:pt>
                <c:pt idx="146">
                  <c:v>42205.814560266197</c:v>
                </c:pt>
                <c:pt idx="147">
                  <c:v>42205.8145740162</c:v>
                </c:pt>
                <c:pt idx="148">
                  <c:v>42205.814588460649</c:v>
                </c:pt>
                <c:pt idx="149">
                  <c:v>42205.81460203704</c:v>
                </c:pt>
                <c:pt idx="150">
                  <c:v>42205.814615914351</c:v>
                </c:pt>
                <c:pt idx="151">
                  <c:v>42205.814630092602</c:v>
                </c:pt>
                <c:pt idx="152">
                  <c:v>42205.814643958329</c:v>
                </c:pt>
                <c:pt idx="153">
                  <c:v>42205.814657743053</c:v>
                </c:pt>
                <c:pt idx="154">
                  <c:v>42205.81467118056</c:v>
                </c:pt>
                <c:pt idx="155">
                  <c:v>42205.814685046302</c:v>
                </c:pt>
                <c:pt idx="156">
                  <c:v>42205.814698645831</c:v>
                </c:pt>
                <c:pt idx="157">
                  <c:v>42205.814712534717</c:v>
                </c:pt>
                <c:pt idx="158">
                  <c:v>42205.814726307872</c:v>
                </c:pt>
                <c:pt idx="159">
                  <c:v>42205.814739976842</c:v>
                </c:pt>
                <c:pt idx="160">
                  <c:v>42205.814753865743</c:v>
                </c:pt>
                <c:pt idx="161">
                  <c:v>42205.814767361109</c:v>
                </c:pt>
                <c:pt idx="162">
                  <c:v>42205.81478123842</c:v>
                </c:pt>
                <c:pt idx="163">
                  <c:v>42205.814798275453</c:v>
                </c:pt>
                <c:pt idx="164">
                  <c:v>42205.814812176002</c:v>
                </c:pt>
                <c:pt idx="165">
                  <c:v>42205.814826111113</c:v>
                </c:pt>
                <c:pt idx="166">
                  <c:v>42205.814840312501</c:v>
                </c:pt>
                <c:pt idx="167">
                  <c:v>42205.814854294003</c:v>
                </c:pt>
                <c:pt idx="168">
                  <c:v>42205.8148681366</c:v>
                </c:pt>
                <c:pt idx="169">
                  <c:v>42205.814881851853</c:v>
                </c:pt>
                <c:pt idx="170">
                  <c:v>42205.814895694442</c:v>
                </c:pt>
                <c:pt idx="171">
                  <c:v>42205.814909745372</c:v>
                </c:pt>
                <c:pt idx="172">
                  <c:v>42205.81492359953</c:v>
                </c:pt>
                <c:pt idx="173">
                  <c:v>42205.814937499999</c:v>
                </c:pt>
                <c:pt idx="174">
                  <c:v>42205.814951076398</c:v>
                </c:pt>
                <c:pt idx="175">
                  <c:v>42205.814964988422</c:v>
                </c:pt>
                <c:pt idx="176">
                  <c:v>42205.814978993061</c:v>
                </c:pt>
                <c:pt idx="177">
                  <c:v>42205.814992881948</c:v>
                </c:pt>
                <c:pt idx="178">
                  <c:v>42205.815006817131</c:v>
                </c:pt>
                <c:pt idx="179">
                  <c:v>42205.815020775473</c:v>
                </c:pt>
                <c:pt idx="180">
                  <c:v>42205.815034583327</c:v>
                </c:pt>
                <c:pt idx="181">
                  <c:v>42205.815048032397</c:v>
                </c:pt>
                <c:pt idx="182">
                  <c:v>42205.815061932874</c:v>
                </c:pt>
                <c:pt idx="183">
                  <c:v>42205.8150760301</c:v>
                </c:pt>
                <c:pt idx="184">
                  <c:v>42205.81508984953</c:v>
                </c:pt>
                <c:pt idx="185">
                  <c:v>42205.815103912028</c:v>
                </c:pt>
                <c:pt idx="186">
                  <c:v>42205.815117731479</c:v>
                </c:pt>
                <c:pt idx="187">
                  <c:v>42205.815131793977</c:v>
                </c:pt>
                <c:pt idx="188">
                  <c:v>42205.815145659719</c:v>
                </c:pt>
                <c:pt idx="189">
                  <c:v>42205.815159409722</c:v>
                </c:pt>
                <c:pt idx="190">
                  <c:v>42205.815173252318</c:v>
                </c:pt>
                <c:pt idx="191">
                  <c:v>42205.815187731467</c:v>
                </c:pt>
                <c:pt idx="192">
                  <c:v>42205.815201840269</c:v>
                </c:pt>
                <c:pt idx="193">
                  <c:v>42205.815215740731</c:v>
                </c:pt>
                <c:pt idx="194">
                  <c:v>42205.815229189808</c:v>
                </c:pt>
                <c:pt idx="195">
                  <c:v>42205.815243333331</c:v>
                </c:pt>
                <c:pt idx="196">
                  <c:v>42205.815257222232</c:v>
                </c:pt>
                <c:pt idx="197">
                  <c:v>42205.815271041669</c:v>
                </c:pt>
                <c:pt idx="198">
                  <c:v>42205.815284930548</c:v>
                </c:pt>
                <c:pt idx="199">
                  <c:v>42205.815298426001</c:v>
                </c:pt>
                <c:pt idx="200">
                  <c:v>42205.815312280101</c:v>
                </c:pt>
                <c:pt idx="201">
                  <c:v>42205.815326122683</c:v>
                </c:pt>
                <c:pt idx="202">
                  <c:v>42205.81533996528</c:v>
                </c:pt>
                <c:pt idx="203">
                  <c:v>42205.815353831022</c:v>
                </c:pt>
                <c:pt idx="204">
                  <c:v>42205.815367511583</c:v>
                </c:pt>
                <c:pt idx="205">
                  <c:v>42205.815381319437</c:v>
                </c:pt>
                <c:pt idx="206">
                  <c:v>42205.815394826379</c:v>
                </c:pt>
                <c:pt idx="207">
                  <c:v>42205.815408622693</c:v>
                </c:pt>
                <c:pt idx="208">
                  <c:v>42205.815424976849</c:v>
                </c:pt>
                <c:pt idx="209">
                  <c:v>42205.815438865728</c:v>
                </c:pt>
                <c:pt idx="210">
                  <c:v>42205.815452766197</c:v>
                </c:pt>
                <c:pt idx="211">
                  <c:v>42205.815466759253</c:v>
                </c:pt>
                <c:pt idx="212">
                  <c:v>42205.815480509184</c:v>
                </c:pt>
                <c:pt idx="213">
                  <c:v>42205.81549434027</c:v>
                </c:pt>
                <c:pt idx="214">
                  <c:v>42205.815508090272</c:v>
                </c:pt>
                <c:pt idx="215">
                  <c:v>42205.815521967597</c:v>
                </c:pt>
                <c:pt idx="216">
                  <c:v>42205.815535810179</c:v>
                </c:pt>
                <c:pt idx="217">
                  <c:v>42205.815549583327</c:v>
                </c:pt>
                <c:pt idx="218">
                  <c:v>42205.815563657408</c:v>
                </c:pt>
                <c:pt idx="219">
                  <c:v>42205.815577222231</c:v>
                </c:pt>
                <c:pt idx="220">
                  <c:v>42205.815591030099</c:v>
                </c:pt>
                <c:pt idx="221">
                  <c:v>42205.815605034717</c:v>
                </c:pt>
                <c:pt idx="222">
                  <c:v>42205.815618819448</c:v>
                </c:pt>
                <c:pt idx="223">
                  <c:v>42205.815632662037</c:v>
                </c:pt>
                <c:pt idx="224">
                  <c:v>42205.815646493051</c:v>
                </c:pt>
                <c:pt idx="225">
                  <c:v>42205.81566028935</c:v>
                </c:pt>
                <c:pt idx="226">
                  <c:v>42205.815674270831</c:v>
                </c:pt>
                <c:pt idx="227">
                  <c:v>42205.815688136572</c:v>
                </c:pt>
                <c:pt idx="228">
                  <c:v>42205.815701956017</c:v>
                </c:pt>
                <c:pt idx="229">
                  <c:v>42205.815715821758</c:v>
                </c:pt>
                <c:pt idx="230">
                  <c:v>42205.8157296875</c:v>
                </c:pt>
                <c:pt idx="231">
                  <c:v>42205.815743564817</c:v>
                </c:pt>
                <c:pt idx="232">
                  <c:v>42205.815757337958</c:v>
                </c:pt>
                <c:pt idx="233">
                  <c:v>42205.815771226851</c:v>
                </c:pt>
                <c:pt idx="234">
                  <c:v>42205.815784860977</c:v>
                </c:pt>
                <c:pt idx="235">
                  <c:v>42205.815798738418</c:v>
                </c:pt>
                <c:pt idx="236">
                  <c:v>42205.81581305556</c:v>
                </c:pt>
                <c:pt idx="237">
                  <c:v>42205.81582697916</c:v>
                </c:pt>
                <c:pt idx="238">
                  <c:v>42205.815841006937</c:v>
                </c:pt>
                <c:pt idx="239">
                  <c:v>42205.815854895831</c:v>
                </c:pt>
                <c:pt idx="240">
                  <c:v>42205.815868923608</c:v>
                </c:pt>
                <c:pt idx="241">
                  <c:v>42205.815882905103</c:v>
                </c:pt>
                <c:pt idx="242">
                  <c:v>42205.815896597218</c:v>
                </c:pt>
                <c:pt idx="243">
                  <c:v>42205.815910405101</c:v>
                </c:pt>
                <c:pt idx="244">
                  <c:v>42205.815924305549</c:v>
                </c:pt>
                <c:pt idx="245">
                  <c:v>42205.815938136599</c:v>
                </c:pt>
                <c:pt idx="246">
                  <c:v>42205.815952245372</c:v>
                </c:pt>
                <c:pt idx="247">
                  <c:v>42205.815966145827</c:v>
                </c:pt>
                <c:pt idx="248">
                  <c:v>42205.815980115724</c:v>
                </c:pt>
                <c:pt idx="249">
                  <c:v>42205.815993738419</c:v>
                </c:pt>
                <c:pt idx="250">
                  <c:v>42205.816007557871</c:v>
                </c:pt>
                <c:pt idx="251">
                  <c:v>42205.81602145834</c:v>
                </c:pt>
                <c:pt idx="252">
                  <c:v>42205.816035428303</c:v>
                </c:pt>
                <c:pt idx="253">
                  <c:v>42205.816049386602</c:v>
                </c:pt>
                <c:pt idx="254">
                  <c:v>42205.816062916667</c:v>
                </c:pt>
                <c:pt idx="255">
                  <c:v>42205.816076655101</c:v>
                </c:pt>
                <c:pt idx="256">
                  <c:v>42205.816090578701</c:v>
                </c:pt>
                <c:pt idx="257">
                  <c:v>42205.816104340272</c:v>
                </c:pt>
                <c:pt idx="258">
                  <c:v>42205.816118206101</c:v>
                </c:pt>
                <c:pt idx="259">
                  <c:v>42205.816132025459</c:v>
                </c:pt>
                <c:pt idx="260">
                  <c:v>42205.81614594908</c:v>
                </c:pt>
                <c:pt idx="261">
                  <c:v>42205.816159780101</c:v>
                </c:pt>
                <c:pt idx="262">
                  <c:v>42205.816173692132</c:v>
                </c:pt>
                <c:pt idx="263">
                  <c:v>42205.816187604163</c:v>
                </c:pt>
                <c:pt idx="264">
                  <c:v>42205.816201446803</c:v>
                </c:pt>
                <c:pt idx="265">
                  <c:v>42205.816215254701</c:v>
                </c:pt>
                <c:pt idx="266">
                  <c:v>42205.816231574099</c:v>
                </c:pt>
                <c:pt idx="267">
                  <c:v>42205.816245601847</c:v>
                </c:pt>
                <c:pt idx="268">
                  <c:v>42205.816259432897</c:v>
                </c:pt>
                <c:pt idx="269">
                  <c:v>42205.816273229197</c:v>
                </c:pt>
                <c:pt idx="270">
                  <c:v>42205.816287083333</c:v>
                </c:pt>
                <c:pt idx="271">
                  <c:v>42205.816301145831</c:v>
                </c:pt>
                <c:pt idx="272">
                  <c:v>42205.816315138902</c:v>
                </c:pt>
                <c:pt idx="273">
                  <c:v>42205.816329131943</c:v>
                </c:pt>
                <c:pt idx="274">
                  <c:v>42205.816343032398</c:v>
                </c:pt>
                <c:pt idx="275">
                  <c:v>42205.816356932861</c:v>
                </c:pt>
                <c:pt idx="276">
                  <c:v>42205.816370671288</c:v>
                </c:pt>
                <c:pt idx="277">
                  <c:v>42205.816384409722</c:v>
                </c:pt>
                <c:pt idx="278">
                  <c:v>42205.81639832176</c:v>
                </c:pt>
                <c:pt idx="279">
                  <c:v>42205.816412199099</c:v>
                </c:pt>
                <c:pt idx="280">
                  <c:v>42205.816426030098</c:v>
                </c:pt>
                <c:pt idx="281">
                  <c:v>42205.816439861112</c:v>
                </c:pt>
                <c:pt idx="282">
                  <c:v>42205.816453738422</c:v>
                </c:pt>
                <c:pt idx="283">
                  <c:v>42205.816467581019</c:v>
                </c:pt>
                <c:pt idx="284">
                  <c:v>42205.816481747694</c:v>
                </c:pt>
                <c:pt idx="285">
                  <c:v>42205.816495624997</c:v>
                </c:pt>
                <c:pt idx="286">
                  <c:v>42205.816509502307</c:v>
                </c:pt>
                <c:pt idx="287">
                  <c:v>42205.8165233912</c:v>
                </c:pt>
                <c:pt idx="288">
                  <c:v>42205.816537280101</c:v>
                </c:pt>
                <c:pt idx="289">
                  <c:v>42205.816551388903</c:v>
                </c:pt>
                <c:pt idx="290">
                  <c:v>42205.816565266199</c:v>
                </c:pt>
                <c:pt idx="291">
                  <c:v>42205.816579051003</c:v>
                </c:pt>
                <c:pt idx="292">
                  <c:v>42205.816593067131</c:v>
                </c:pt>
                <c:pt idx="293">
                  <c:v>42205.816607083332</c:v>
                </c:pt>
                <c:pt idx="294">
                  <c:v>42205.81662109954</c:v>
                </c:pt>
                <c:pt idx="295">
                  <c:v>42205.81663502314</c:v>
                </c:pt>
                <c:pt idx="296">
                  <c:v>42205.816649108798</c:v>
                </c:pt>
                <c:pt idx="297">
                  <c:v>42205.81666300926</c:v>
                </c:pt>
                <c:pt idx="298">
                  <c:v>42205.816676921298</c:v>
                </c:pt>
                <c:pt idx="299">
                  <c:v>42205.816691053238</c:v>
                </c:pt>
                <c:pt idx="300">
                  <c:v>42205.816705092599</c:v>
                </c:pt>
                <c:pt idx="301">
                  <c:v>42205.816719039351</c:v>
                </c:pt>
                <c:pt idx="302">
                  <c:v>42205.816732847219</c:v>
                </c:pt>
                <c:pt idx="303">
                  <c:v>42205.816747025463</c:v>
                </c:pt>
                <c:pt idx="304">
                  <c:v>42205.816761111113</c:v>
                </c:pt>
                <c:pt idx="305">
                  <c:v>42205.816775057872</c:v>
                </c:pt>
                <c:pt idx="306">
                  <c:v>42205.816789062497</c:v>
                </c:pt>
                <c:pt idx="307">
                  <c:v>42205.816803009249</c:v>
                </c:pt>
                <c:pt idx="308">
                  <c:v>42205.816817094899</c:v>
                </c:pt>
                <c:pt idx="309">
                  <c:v>42205.816831064811</c:v>
                </c:pt>
                <c:pt idx="310">
                  <c:v>42205.816844895831</c:v>
                </c:pt>
                <c:pt idx="311">
                  <c:v>42205.816858784732</c:v>
                </c:pt>
                <c:pt idx="312">
                  <c:v>42205.816872592601</c:v>
                </c:pt>
                <c:pt idx="313">
                  <c:v>42205.816886412031</c:v>
                </c:pt>
                <c:pt idx="314">
                  <c:v>42205.816900451398</c:v>
                </c:pt>
                <c:pt idx="315">
                  <c:v>42205.816914363422</c:v>
                </c:pt>
                <c:pt idx="316">
                  <c:v>42205.816928171298</c:v>
                </c:pt>
                <c:pt idx="317">
                  <c:v>42205.81694203704</c:v>
                </c:pt>
                <c:pt idx="318">
                  <c:v>42205.816955879622</c:v>
                </c:pt>
                <c:pt idx="319">
                  <c:v>42205.816974560177</c:v>
                </c:pt>
                <c:pt idx="320">
                  <c:v>42205.81698836806</c:v>
                </c:pt>
                <c:pt idx="321">
                  <c:v>42205.817002268508</c:v>
                </c:pt>
                <c:pt idx="322">
                  <c:v>42205.817022962961</c:v>
                </c:pt>
                <c:pt idx="323">
                  <c:v>42205.817036805551</c:v>
                </c:pt>
                <c:pt idx="324">
                  <c:v>42205.817050775462</c:v>
                </c:pt>
                <c:pt idx="325">
                  <c:v>42205.817064583323</c:v>
                </c:pt>
                <c:pt idx="326">
                  <c:v>42205.817078425942</c:v>
                </c:pt>
                <c:pt idx="327">
                  <c:v>42205.817092326382</c:v>
                </c:pt>
                <c:pt idx="328">
                  <c:v>42205.81710641204</c:v>
                </c:pt>
                <c:pt idx="329">
                  <c:v>42205.817120243053</c:v>
                </c:pt>
                <c:pt idx="330">
                  <c:v>42205.817134108802</c:v>
                </c:pt>
                <c:pt idx="331">
                  <c:v>42205.81714796296</c:v>
                </c:pt>
                <c:pt idx="332">
                  <c:v>42205.817161793981</c:v>
                </c:pt>
                <c:pt idx="333">
                  <c:v>42205.817175729157</c:v>
                </c:pt>
                <c:pt idx="334">
                  <c:v>42205.817189641202</c:v>
                </c:pt>
                <c:pt idx="335">
                  <c:v>42205.817203541657</c:v>
                </c:pt>
                <c:pt idx="336">
                  <c:v>42205.8172173727</c:v>
                </c:pt>
                <c:pt idx="337">
                  <c:v>42205.817231342597</c:v>
                </c:pt>
                <c:pt idx="338">
                  <c:v>42205.817245231483</c:v>
                </c:pt>
                <c:pt idx="339">
                  <c:v>42205.817259097232</c:v>
                </c:pt>
                <c:pt idx="340">
                  <c:v>42205.81727299768</c:v>
                </c:pt>
                <c:pt idx="341">
                  <c:v>42205.817286747682</c:v>
                </c:pt>
                <c:pt idx="342">
                  <c:v>42205.817300578703</c:v>
                </c:pt>
                <c:pt idx="343">
                  <c:v>42205.817314409731</c:v>
                </c:pt>
                <c:pt idx="344">
                  <c:v>42205.817328333331</c:v>
                </c:pt>
                <c:pt idx="345">
                  <c:v>42205.817347592601</c:v>
                </c:pt>
                <c:pt idx="346">
                  <c:v>42205.817361550929</c:v>
                </c:pt>
                <c:pt idx="347">
                  <c:v>42205.817375393512</c:v>
                </c:pt>
                <c:pt idx="348">
                  <c:v>42205.817389212963</c:v>
                </c:pt>
                <c:pt idx="349">
                  <c:v>42205.81740310185</c:v>
                </c:pt>
                <c:pt idx="350">
                  <c:v>42205.81741693287</c:v>
                </c:pt>
                <c:pt idx="351">
                  <c:v>42205.817430625</c:v>
                </c:pt>
                <c:pt idx="352">
                  <c:v>42205.817444722219</c:v>
                </c:pt>
                <c:pt idx="353">
                  <c:v>42205.817458761572</c:v>
                </c:pt>
                <c:pt idx="354">
                  <c:v>42205.817472743052</c:v>
                </c:pt>
                <c:pt idx="355">
                  <c:v>42205.817486516193</c:v>
                </c:pt>
                <c:pt idx="356">
                  <c:v>42205.817500324098</c:v>
                </c:pt>
                <c:pt idx="357">
                  <c:v>42205.81751435186</c:v>
                </c:pt>
                <c:pt idx="358">
                  <c:v>42205.817528368061</c:v>
                </c:pt>
                <c:pt idx="359">
                  <c:v>42205.817542268509</c:v>
                </c:pt>
                <c:pt idx="360">
                  <c:v>42205.817556111113</c:v>
                </c:pt>
                <c:pt idx="361">
                  <c:v>42205.817570150459</c:v>
                </c:pt>
                <c:pt idx="362">
                  <c:v>42205.817584074081</c:v>
                </c:pt>
                <c:pt idx="363">
                  <c:v>42205.817597893511</c:v>
                </c:pt>
                <c:pt idx="364">
                  <c:v>42205.817611805549</c:v>
                </c:pt>
                <c:pt idx="365">
                  <c:v>42205.817625856471</c:v>
                </c:pt>
                <c:pt idx="366">
                  <c:v>42205.817640092602</c:v>
                </c:pt>
                <c:pt idx="367">
                  <c:v>42205.817654085651</c:v>
                </c:pt>
                <c:pt idx="368">
                  <c:v>42205.817670474542</c:v>
                </c:pt>
                <c:pt idx="369">
                  <c:v>42205.817684837974</c:v>
                </c:pt>
                <c:pt idx="370">
                  <c:v>42205.8176987037</c:v>
                </c:pt>
                <c:pt idx="371">
                  <c:v>42205.817712835647</c:v>
                </c:pt>
                <c:pt idx="372">
                  <c:v>42205.817726574067</c:v>
                </c:pt>
                <c:pt idx="373">
                  <c:v>42205.817740381943</c:v>
                </c:pt>
                <c:pt idx="374">
                  <c:v>42205.817754224532</c:v>
                </c:pt>
                <c:pt idx="375">
                  <c:v>42205.81776824074</c:v>
                </c:pt>
                <c:pt idx="376">
                  <c:v>42205.817782164348</c:v>
                </c:pt>
                <c:pt idx="377">
                  <c:v>42205.81779572917</c:v>
                </c:pt>
                <c:pt idx="378">
                  <c:v>42205.817809594897</c:v>
                </c:pt>
                <c:pt idx="379">
                  <c:v>42205.817823495381</c:v>
                </c:pt>
                <c:pt idx="380">
                  <c:v>42205.817837361101</c:v>
                </c:pt>
                <c:pt idx="381">
                  <c:v>42205.817851134248</c:v>
                </c:pt>
                <c:pt idx="382">
                  <c:v>42205.817864803234</c:v>
                </c:pt>
                <c:pt idx="383">
                  <c:v>42205.81787864583</c:v>
                </c:pt>
                <c:pt idx="384">
                  <c:v>42205.817892256942</c:v>
                </c:pt>
                <c:pt idx="385">
                  <c:v>42205.817905937503</c:v>
                </c:pt>
                <c:pt idx="386">
                  <c:v>42205.817920011577</c:v>
                </c:pt>
                <c:pt idx="387">
                  <c:v>42205.817933796301</c:v>
                </c:pt>
                <c:pt idx="388">
                  <c:v>42205.817947673597</c:v>
                </c:pt>
                <c:pt idx="389">
                  <c:v>42205.817961273147</c:v>
                </c:pt>
                <c:pt idx="390">
                  <c:v>42205.817975138882</c:v>
                </c:pt>
                <c:pt idx="391">
                  <c:v>42205.81798905092</c:v>
                </c:pt>
                <c:pt idx="392">
                  <c:v>42205.818002731481</c:v>
                </c:pt>
                <c:pt idx="393">
                  <c:v>42205.8180165741</c:v>
                </c:pt>
                <c:pt idx="394">
                  <c:v>42205.818030115741</c:v>
                </c:pt>
                <c:pt idx="395">
                  <c:v>42205.818043993051</c:v>
                </c:pt>
                <c:pt idx="396">
                  <c:v>42205.818057905082</c:v>
                </c:pt>
                <c:pt idx="397">
                  <c:v>42205.818071759262</c:v>
                </c:pt>
                <c:pt idx="398">
                  <c:v>42205.818089953696</c:v>
                </c:pt>
                <c:pt idx="399">
                  <c:v>42205.818103761572</c:v>
                </c:pt>
                <c:pt idx="400">
                  <c:v>42205.818117766197</c:v>
                </c:pt>
                <c:pt idx="401">
                  <c:v>42205.818131643522</c:v>
                </c:pt>
                <c:pt idx="402">
                  <c:v>42205.818145335637</c:v>
                </c:pt>
                <c:pt idx="403">
                  <c:v>42205.818159224596</c:v>
                </c:pt>
                <c:pt idx="404">
                  <c:v>42205.818173182881</c:v>
                </c:pt>
                <c:pt idx="405">
                  <c:v>42205.81818707176</c:v>
                </c:pt>
                <c:pt idx="406">
                  <c:v>42205.818200925933</c:v>
                </c:pt>
                <c:pt idx="407">
                  <c:v>42205.818214513878</c:v>
                </c:pt>
                <c:pt idx="408">
                  <c:v>42205.818228171302</c:v>
                </c:pt>
                <c:pt idx="409">
                  <c:v>42205.818241655099</c:v>
                </c:pt>
                <c:pt idx="410">
                  <c:v>42205.818255462997</c:v>
                </c:pt>
                <c:pt idx="411">
                  <c:v>42205.818269548603</c:v>
                </c:pt>
                <c:pt idx="412">
                  <c:v>42205.818283055552</c:v>
                </c:pt>
                <c:pt idx="413">
                  <c:v>42205.81829708333</c:v>
                </c:pt>
                <c:pt idx="414">
                  <c:v>42205.818310821749</c:v>
                </c:pt>
                <c:pt idx="415">
                  <c:v>42205.818324675922</c:v>
                </c:pt>
                <c:pt idx="416">
                  <c:v>42205.818338506942</c:v>
                </c:pt>
                <c:pt idx="417">
                  <c:v>42205.818352094902</c:v>
                </c:pt>
                <c:pt idx="418">
                  <c:v>42205.81836592593</c:v>
                </c:pt>
                <c:pt idx="419">
                  <c:v>42205.818379687502</c:v>
                </c:pt>
                <c:pt idx="420">
                  <c:v>42205.818393553243</c:v>
                </c:pt>
                <c:pt idx="421">
                  <c:v>42205.818407349601</c:v>
                </c:pt>
                <c:pt idx="422">
                  <c:v>42205.818421145828</c:v>
                </c:pt>
                <c:pt idx="423">
                  <c:v>42205.818435173613</c:v>
                </c:pt>
                <c:pt idx="424">
                  <c:v>42205.81844909722</c:v>
                </c:pt>
                <c:pt idx="425">
                  <c:v>42205.8184630787</c:v>
                </c:pt>
                <c:pt idx="426">
                  <c:v>42205.818477141198</c:v>
                </c:pt>
                <c:pt idx="427">
                  <c:v>42205.818491064812</c:v>
                </c:pt>
                <c:pt idx="428">
                  <c:v>42205.818505011572</c:v>
                </c:pt>
                <c:pt idx="429">
                  <c:v>42205.818518877299</c:v>
                </c:pt>
                <c:pt idx="430">
                  <c:v>42205.818532777797</c:v>
                </c:pt>
                <c:pt idx="431">
                  <c:v>42205.8185466551</c:v>
                </c:pt>
                <c:pt idx="432">
                  <c:v>42205.818560636581</c:v>
                </c:pt>
                <c:pt idx="433">
                  <c:v>42205.818574606499</c:v>
                </c:pt>
                <c:pt idx="434">
                  <c:v>42205.81858875</c:v>
                </c:pt>
                <c:pt idx="435">
                  <c:v>42205.818602511572</c:v>
                </c:pt>
                <c:pt idx="436">
                  <c:v>42205.818616550932</c:v>
                </c:pt>
                <c:pt idx="437">
                  <c:v>42205.818630405098</c:v>
                </c:pt>
                <c:pt idx="438">
                  <c:v>42205.818644259249</c:v>
                </c:pt>
                <c:pt idx="439">
                  <c:v>42205.818658136603</c:v>
                </c:pt>
                <c:pt idx="440">
                  <c:v>42205.818672118061</c:v>
                </c:pt>
                <c:pt idx="441">
                  <c:v>42205.818686180552</c:v>
                </c:pt>
                <c:pt idx="442">
                  <c:v>42205.818699907402</c:v>
                </c:pt>
                <c:pt idx="443">
                  <c:v>42205.818713715278</c:v>
                </c:pt>
                <c:pt idx="444">
                  <c:v>42205.81872743056</c:v>
                </c:pt>
                <c:pt idx="445">
                  <c:v>42205.818741365743</c:v>
                </c:pt>
                <c:pt idx="446">
                  <c:v>42205.818755266198</c:v>
                </c:pt>
                <c:pt idx="447">
                  <c:v>42205.818769131947</c:v>
                </c:pt>
                <c:pt idx="448">
                  <c:v>42205.818782997689</c:v>
                </c:pt>
                <c:pt idx="449">
                  <c:v>42205.818797129621</c:v>
                </c:pt>
                <c:pt idx="450">
                  <c:v>42205.818810937497</c:v>
                </c:pt>
                <c:pt idx="451">
                  <c:v>42205.818824780101</c:v>
                </c:pt>
                <c:pt idx="452">
                  <c:v>42205.818838368097</c:v>
                </c:pt>
                <c:pt idx="453">
                  <c:v>42205.818852199103</c:v>
                </c:pt>
                <c:pt idx="454">
                  <c:v>42205.8188658449</c:v>
                </c:pt>
                <c:pt idx="455">
                  <c:v>42205.818879699102</c:v>
                </c:pt>
                <c:pt idx="456">
                  <c:v>42205.818893715281</c:v>
                </c:pt>
                <c:pt idx="457">
                  <c:v>42205.818907303241</c:v>
                </c:pt>
                <c:pt idx="458">
                  <c:v>42205.818921064812</c:v>
                </c:pt>
                <c:pt idx="459">
                  <c:v>42205.818934745381</c:v>
                </c:pt>
                <c:pt idx="460">
                  <c:v>42205.818948599532</c:v>
                </c:pt>
                <c:pt idx="461">
                  <c:v>42205.818962685182</c:v>
                </c:pt>
                <c:pt idx="462">
                  <c:v>42205.818976527771</c:v>
                </c:pt>
                <c:pt idx="463">
                  <c:v>42205.818990381937</c:v>
                </c:pt>
                <c:pt idx="464">
                  <c:v>42205.819003807868</c:v>
                </c:pt>
                <c:pt idx="465">
                  <c:v>42205.819017650458</c:v>
                </c:pt>
                <c:pt idx="466">
                  <c:v>42205.819031412029</c:v>
                </c:pt>
                <c:pt idx="467">
                  <c:v>42205.819045069453</c:v>
                </c:pt>
                <c:pt idx="468">
                  <c:v>42205.819058912028</c:v>
                </c:pt>
                <c:pt idx="469">
                  <c:v>42205.819072314807</c:v>
                </c:pt>
                <c:pt idx="470">
                  <c:v>42205.819086145828</c:v>
                </c:pt>
                <c:pt idx="471">
                  <c:v>42205.819100092602</c:v>
                </c:pt>
                <c:pt idx="472">
                  <c:v>42205.819113784717</c:v>
                </c:pt>
                <c:pt idx="473">
                  <c:v>42205.819127685187</c:v>
                </c:pt>
                <c:pt idx="474">
                  <c:v>42205.819141354157</c:v>
                </c:pt>
                <c:pt idx="475">
                  <c:v>42205.819155208323</c:v>
                </c:pt>
                <c:pt idx="476">
                  <c:v>42205.819169224531</c:v>
                </c:pt>
                <c:pt idx="477">
                  <c:v>42205.819183125001</c:v>
                </c:pt>
                <c:pt idx="478">
                  <c:v>42205.819197025463</c:v>
                </c:pt>
                <c:pt idx="479">
                  <c:v>42205.819210787027</c:v>
                </c:pt>
                <c:pt idx="480">
                  <c:v>42205.819224629631</c:v>
                </c:pt>
                <c:pt idx="481">
                  <c:v>42205.81923862268</c:v>
                </c:pt>
                <c:pt idx="482">
                  <c:v>42205.819252685178</c:v>
                </c:pt>
                <c:pt idx="483">
                  <c:v>42205.819266631937</c:v>
                </c:pt>
                <c:pt idx="484">
                  <c:v>42205.819280289354</c:v>
                </c:pt>
                <c:pt idx="485">
                  <c:v>42205.819294097222</c:v>
                </c:pt>
                <c:pt idx="486">
                  <c:v>42205.819307881953</c:v>
                </c:pt>
                <c:pt idx="487">
                  <c:v>42205.819321979157</c:v>
                </c:pt>
                <c:pt idx="488">
                  <c:v>42205.819336134249</c:v>
                </c:pt>
                <c:pt idx="489">
                  <c:v>42205.819349756937</c:v>
                </c:pt>
                <c:pt idx="490">
                  <c:v>42205.819363634248</c:v>
                </c:pt>
                <c:pt idx="491">
                  <c:v>42205.819377395841</c:v>
                </c:pt>
                <c:pt idx="492">
                  <c:v>42205.819391319441</c:v>
                </c:pt>
                <c:pt idx="493">
                  <c:v>42205.819405034723</c:v>
                </c:pt>
                <c:pt idx="494">
                  <c:v>42205.81941851852</c:v>
                </c:pt>
                <c:pt idx="495">
                  <c:v>42205.81943225694</c:v>
                </c:pt>
                <c:pt idx="496">
                  <c:v>42205.819446307869</c:v>
                </c:pt>
                <c:pt idx="497">
                  <c:v>42205.81946013889</c:v>
                </c:pt>
                <c:pt idx="498">
                  <c:v>42205.819473946751</c:v>
                </c:pt>
                <c:pt idx="499">
                  <c:v>42205.81948755787</c:v>
                </c:pt>
                <c:pt idx="500">
                  <c:v>42205.819501585647</c:v>
                </c:pt>
                <c:pt idx="501">
                  <c:v>42205.819515601848</c:v>
                </c:pt>
                <c:pt idx="502">
                  <c:v>42205.819529490742</c:v>
                </c:pt>
                <c:pt idx="503">
                  <c:v>42205.8195433449</c:v>
                </c:pt>
                <c:pt idx="504">
                  <c:v>42205.819557164352</c:v>
                </c:pt>
                <c:pt idx="505">
                  <c:v>42205.819571053238</c:v>
                </c:pt>
                <c:pt idx="506">
                  <c:v>42205.819585034718</c:v>
                </c:pt>
                <c:pt idx="507">
                  <c:v>42205.8195989468</c:v>
                </c:pt>
                <c:pt idx="508">
                  <c:v>42205.819612789353</c:v>
                </c:pt>
                <c:pt idx="509">
                  <c:v>42205.819626296303</c:v>
                </c:pt>
                <c:pt idx="510">
                  <c:v>42205.819640162037</c:v>
                </c:pt>
                <c:pt idx="511">
                  <c:v>42205.819654293999</c:v>
                </c:pt>
                <c:pt idx="512">
                  <c:v>42205.819668113429</c:v>
                </c:pt>
                <c:pt idx="513">
                  <c:v>42205.819681932873</c:v>
                </c:pt>
                <c:pt idx="514">
                  <c:v>42205.819695601851</c:v>
                </c:pt>
                <c:pt idx="515">
                  <c:v>42205.819709537027</c:v>
                </c:pt>
                <c:pt idx="516">
                  <c:v>42205.819723263878</c:v>
                </c:pt>
                <c:pt idx="517">
                  <c:v>42205.81973726851</c:v>
                </c:pt>
                <c:pt idx="518">
                  <c:v>42205.81975253472</c:v>
                </c:pt>
                <c:pt idx="519">
                  <c:v>42205.819766250002</c:v>
                </c:pt>
                <c:pt idx="520">
                  <c:v>42205.819780509177</c:v>
                </c:pt>
                <c:pt idx="521">
                  <c:v>42205.819794560193</c:v>
                </c:pt>
                <c:pt idx="522">
                  <c:v>42205.819808506938</c:v>
                </c:pt>
                <c:pt idx="523">
                  <c:v>42205.819822476842</c:v>
                </c:pt>
                <c:pt idx="524">
                  <c:v>42205.819836157403</c:v>
                </c:pt>
                <c:pt idx="525">
                  <c:v>42205.819849988431</c:v>
                </c:pt>
                <c:pt idx="526">
                  <c:v>42205.819864004632</c:v>
                </c:pt>
                <c:pt idx="527">
                  <c:v>42205.81987796296</c:v>
                </c:pt>
                <c:pt idx="528">
                  <c:v>42205.819891886582</c:v>
                </c:pt>
                <c:pt idx="529">
                  <c:v>42205.819905335651</c:v>
                </c:pt>
                <c:pt idx="530">
                  <c:v>42205.819919189809</c:v>
                </c:pt>
                <c:pt idx="531">
                  <c:v>42205.819933252307</c:v>
                </c:pt>
                <c:pt idx="532">
                  <c:v>42205.819947245371</c:v>
                </c:pt>
                <c:pt idx="533">
                  <c:v>42205.81996108796</c:v>
                </c:pt>
                <c:pt idx="534">
                  <c:v>42205.819974513877</c:v>
                </c:pt>
                <c:pt idx="535">
                  <c:v>42205.819988344898</c:v>
                </c:pt>
                <c:pt idx="536">
                  <c:v>42205.820002650456</c:v>
                </c:pt>
                <c:pt idx="537">
                  <c:v>42205.82001653935</c:v>
                </c:pt>
                <c:pt idx="538">
                  <c:v>42205.820030543982</c:v>
                </c:pt>
                <c:pt idx="539">
                  <c:v>42205.820044178239</c:v>
                </c:pt>
                <c:pt idx="540">
                  <c:v>42205.820058124998</c:v>
                </c:pt>
                <c:pt idx="541">
                  <c:v>42205.820072280098</c:v>
                </c:pt>
                <c:pt idx="542">
                  <c:v>42205.820086145832</c:v>
                </c:pt>
                <c:pt idx="543">
                  <c:v>42205.820100069453</c:v>
                </c:pt>
                <c:pt idx="544">
                  <c:v>42205.82011369212</c:v>
                </c:pt>
                <c:pt idx="545">
                  <c:v>42205.820127662017</c:v>
                </c:pt>
                <c:pt idx="546">
                  <c:v>42205.820141516167</c:v>
                </c:pt>
                <c:pt idx="547">
                  <c:v>42205.820155497677</c:v>
                </c:pt>
                <c:pt idx="548">
                  <c:v>42205.820169456019</c:v>
                </c:pt>
                <c:pt idx="549">
                  <c:v>42205.820183321754</c:v>
                </c:pt>
                <c:pt idx="550">
                  <c:v>42205.820197141213</c:v>
                </c:pt>
                <c:pt idx="551">
                  <c:v>42205.820211122678</c:v>
                </c:pt>
                <c:pt idx="552">
                  <c:v>42205.820224965268</c:v>
                </c:pt>
                <c:pt idx="553">
                  <c:v>42205.820238773151</c:v>
                </c:pt>
                <c:pt idx="554">
                  <c:v>42205.820252395832</c:v>
                </c:pt>
                <c:pt idx="555">
                  <c:v>42205.82026630787</c:v>
                </c:pt>
                <c:pt idx="556">
                  <c:v>42205.820280069427</c:v>
                </c:pt>
                <c:pt idx="557">
                  <c:v>42205.820294050922</c:v>
                </c:pt>
                <c:pt idx="558">
                  <c:v>42205.820307928239</c:v>
                </c:pt>
                <c:pt idx="559">
                  <c:v>42205.820321527783</c:v>
                </c:pt>
                <c:pt idx="560">
                  <c:v>42205.820335358803</c:v>
                </c:pt>
                <c:pt idx="561">
                  <c:v>42205.820349398142</c:v>
                </c:pt>
                <c:pt idx="562">
                  <c:v>42205.820363252307</c:v>
                </c:pt>
                <c:pt idx="563">
                  <c:v>42205.820377129632</c:v>
                </c:pt>
                <c:pt idx="564">
                  <c:v>42205.820390983798</c:v>
                </c:pt>
                <c:pt idx="565">
                  <c:v>42205.820404907397</c:v>
                </c:pt>
                <c:pt idx="566">
                  <c:v>42205.820418831019</c:v>
                </c:pt>
                <c:pt idx="567">
                  <c:v>42205.820432731467</c:v>
                </c:pt>
                <c:pt idx="568">
                  <c:v>42205.820446863167</c:v>
                </c:pt>
                <c:pt idx="569">
                  <c:v>42205.820460671173</c:v>
                </c:pt>
                <c:pt idx="570">
                  <c:v>42205.820474583183</c:v>
                </c:pt>
                <c:pt idx="571">
                  <c:v>42205.820488541583</c:v>
                </c:pt>
                <c:pt idx="572">
                  <c:v>42205.82050248843</c:v>
                </c:pt>
                <c:pt idx="573">
                  <c:v>42205.82051641203</c:v>
                </c:pt>
                <c:pt idx="574">
                  <c:v>42205.820530405101</c:v>
                </c:pt>
                <c:pt idx="575">
                  <c:v>42205.820544270828</c:v>
                </c:pt>
                <c:pt idx="576">
                  <c:v>42205.820558101848</c:v>
                </c:pt>
                <c:pt idx="577">
                  <c:v>42205.820572094897</c:v>
                </c:pt>
                <c:pt idx="578">
                  <c:v>42205.820585937501</c:v>
                </c:pt>
                <c:pt idx="579">
                  <c:v>42205.820599814811</c:v>
                </c:pt>
                <c:pt idx="580">
                  <c:v>42205.820613703712</c:v>
                </c:pt>
                <c:pt idx="581">
                  <c:v>42205.820627604167</c:v>
                </c:pt>
                <c:pt idx="582">
                  <c:v>42205.820641527767</c:v>
                </c:pt>
                <c:pt idx="583">
                  <c:v>42205.820655405099</c:v>
                </c:pt>
                <c:pt idx="584">
                  <c:v>42205.820669317131</c:v>
                </c:pt>
                <c:pt idx="585">
                  <c:v>42205.820683206017</c:v>
                </c:pt>
                <c:pt idx="586">
                  <c:v>42205.820697303243</c:v>
                </c:pt>
                <c:pt idx="587">
                  <c:v>42205.820711145832</c:v>
                </c:pt>
                <c:pt idx="588">
                  <c:v>42205.82072502315</c:v>
                </c:pt>
                <c:pt idx="589">
                  <c:v>42205.820738819442</c:v>
                </c:pt>
                <c:pt idx="590">
                  <c:v>42205.820752615567</c:v>
                </c:pt>
                <c:pt idx="591">
                  <c:v>42205.820766562167</c:v>
                </c:pt>
                <c:pt idx="592">
                  <c:v>42205.820780520567</c:v>
                </c:pt>
                <c:pt idx="593">
                  <c:v>42205.820794432868</c:v>
                </c:pt>
                <c:pt idx="594">
                  <c:v>42205.820808263888</c:v>
                </c:pt>
                <c:pt idx="595">
                  <c:v>42205.8208222338</c:v>
                </c:pt>
                <c:pt idx="596">
                  <c:v>42205.8208361574</c:v>
                </c:pt>
                <c:pt idx="597">
                  <c:v>42205.820850057869</c:v>
                </c:pt>
                <c:pt idx="598">
                  <c:v>42205.82086417824</c:v>
                </c:pt>
                <c:pt idx="599">
                  <c:v>42205.820878101847</c:v>
                </c:pt>
                <c:pt idx="600">
                  <c:v>42205.820892094896</c:v>
                </c:pt>
                <c:pt idx="601">
                  <c:v>42205.820906064822</c:v>
                </c:pt>
                <c:pt idx="602">
                  <c:v>42205.820920081023</c:v>
                </c:pt>
                <c:pt idx="603">
                  <c:v>42205.820934374999</c:v>
                </c:pt>
                <c:pt idx="604">
                  <c:v>42205.820948564797</c:v>
                </c:pt>
                <c:pt idx="605">
                  <c:v>42205.820962858787</c:v>
                </c:pt>
                <c:pt idx="606">
                  <c:v>42205.820976805553</c:v>
                </c:pt>
                <c:pt idx="607">
                  <c:v>42205.820990914362</c:v>
                </c:pt>
                <c:pt idx="608">
                  <c:v>42205.821004988429</c:v>
                </c:pt>
                <c:pt idx="609">
                  <c:v>42205.821019687501</c:v>
                </c:pt>
                <c:pt idx="610">
                  <c:v>42205.821033703673</c:v>
                </c:pt>
                <c:pt idx="611">
                  <c:v>42205.821047905083</c:v>
                </c:pt>
                <c:pt idx="612">
                  <c:v>42205.821061620372</c:v>
                </c:pt>
                <c:pt idx="613">
                  <c:v>42205.821075833323</c:v>
                </c:pt>
                <c:pt idx="614">
                  <c:v>42205.821089780067</c:v>
                </c:pt>
                <c:pt idx="615">
                  <c:v>42205.821103807873</c:v>
                </c:pt>
                <c:pt idx="616">
                  <c:v>42205.821118182866</c:v>
                </c:pt>
                <c:pt idx="617">
                  <c:v>42205.821132326389</c:v>
                </c:pt>
                <c:pt idx="618">
                  <c:v>42205.821146192131</c:v>
                </c:pt>
                <c:pt idx="619">
                  <c:v>42205.821160983411</c:v>
                </c:pt>
                <c:pt idx="620">
                  <c:v>42205.821175729157</c:v>
                </c:pt>
                <c:pt idx="621">
                  <c:v>42205.821189710288</c:v>
                </c:pt>
                <c:pt idx="622">
                  <c:v>42205.821203877313</c:v>
                </c:pt>
                <c:pt idx="623">
                  <c:v>42205.821217951387</c:v>
                </c:pt>
                <c:pt idx="624">
                  <c:v>42205.821232314818</c:v>
                </c:pt>
                <c:pt idx="625">
                  <c:v>42205.821246296298</c:v>
                </c:pt>
                <c:pt idx="626">
                  <c:v>42205.821260358804</c:v>
                </c:pt>
                <c:pt idx="627">
                  <c:v>42205.82127414352</c:v>
                </c:pt>
                <c:pt idx="628">
                  <c:v>42205.821287800929</c:v>
                </c:pt>
                <c:pt idx="629">
                  <c:v>42205.821301620374</c:v>
                </c:pt>
                <c:pt idx="630">
                  <c:v>42205.8213153588</c:v>
                </c:pt>
                <c:pt idx="631">
                  <c:v>42205.821329178238</c:v>
                </c:pt>
                <c:pt idx="632">
                  <c:v>42205.821343206022</c:v>
                </c:pt>
                <c:pt idx="633">
                  <c:v>42205.821357233799</c:v>
                </c:pt>
                <c:pt idx="634">
                  <c:v>42205.821371030077</c:v>
                </c:pt>
                <c:pt idx="635">
                  <c:v>42205.821384559968</c:v>
                </c:pt>
                <c:pt idx="636">
                  <c:v>42205.821398437503</c:v>
                </c:pt>
                <c:pt idx="637">
                  <c:v>42205.821411909717</c:v>
                </c:pt>
                <c:pt idx="638">
                  <c:v>42205.821425949071</c:v>
                </c:pt>
                <c:pt idx="639">
                  <c:v>42205.821440705637</c:v>
                </c:pt>
                <c:pt idx="640">
                  <c:v>42205.821454525452</c:v>
                </c:pt>
                <c:pt idx="641">
                  <c:v>42205.821468344897</c:v>
                </c:pt>
                <c:pt idx="642">
                  <c:v>42205.821482175917</c:v>
                </c:pt>
                <c:pt idx="643">
                  <c:v>42205.821495624987</c:v>
                </c:pt>
                <c:pt idx="644">
                  <c:v>42205.821510416667</c:v>
                </c:pt>
                <c:pt idx="645">
                  <c:v>42205.821523969913</c:v>
                </c:pt>
                <c:pt idx="646">
                  <c:v>42205.82153789352</c:v>
                </c:pt>
                <c:pt idx="647">
                  <c:v>42205.821551388879</c:v>
                </c:pt>
                <c:pt idx="648">
                  <c:v>42205.821565520833</c:v>
                </c:pt>
                <c:pt idx="649">
                  <c:v>42205.821580289346</c:v>
                </c:pt>
                <c:pt idx="650">
                  <c:v>42205.821594155103</c:v>
                </c:pt>
                <c:pt idx="651">
                  <c:v>42205.821616909721</c:v>
                </c:pt>
                <c:pt idx="652">
                  <c:v>42205.821630879633</c:v>
                </c:pt>
                <c:pt idx="653">
                  <c:v>42205.821644988428</c:v>
                </c:pt>
                <c:pt idx="654">
                  <c:v>42205.821659039349</c:v>
                </c:pt>
                <c:pt idx="655">
                  <c:v>42205.821673425919</c:v>
                </c:pt>
                <c:pt idx="656">
                  <c:v>42205.821687627184</c:v>
                </c:pt>
                <c:pt idx="657">
                  <c:v>42205.821701643523</c:v>
                </c:pt>
                <c:pt idx="658">
                  <c:v>42205.821715532373</c:v>
                </c:pt>
                <c:pt idx="659">
                  <c:v>42205.821729548603</c:v>
                </c:pt>
                <c:pt idx="660">
                  <c:v>42205.821743483582</c:v>
                </c:pt>
                <c:pt idx="661">
                  <c:v>42205.821757766193</c:v>
                </c:pt>
                <c:pt idx="662">
                  <c:v>42205.821771724542</c:v>
                </c:pt>
                <c:pt idx="663">
                  <c:v>42205.821785902583</c:v>
                </c:pt>
                <c:pt idx="664">
                  <c:v>42205.821799699072</c:v>
                </c:pt>
                <c:pt idx="665">
                  <c:v>42205.821814791663</c:v>
                </c:pt>
                <c:pt idx="666">
                  <c:v>42205.821829629633</c:v>
                </c:pt>
                <c:pt idx="667">
                  <c:v>42205.821843518519</c:v>
                </c:pt>
                <c:pt idx="668">
                  <c:v>42205.821857546303</c:v>
                </c:pt>
                <c:pt idx="669">
                  <c:v>42205.821871412038</c:v>
                </c:pt>
                <c:pt idx="670">
                  <c:v>42205.821885243058</c:v>
                </c:pt>
                <c:pt idx="671">
                  <c:v>42205.821899537033</c:v>
                </c:pt>
                <c:pt idx="672">
                  <c:v>42205.821913900472</c:v>
                </c:pt>
                <c:pt idx="673">
                  <c:v>42205.821927835583</c:v>
                </c:pt>
                <c:pt idx="674">
                  <c:v>42205.821941597183</c:v>
                </c:pt>
                <c:pt idx="675">
                  <c:v>42205.821955624997</c:v>
                </c:pt>
                <c:pt idx="676">
                  <c:v>42205.82196976852</c:v>
                </c:pt>
                <c:pt idx="677">
                  <c:v>42205.821983714974</c:v>
                </c:pt>
                <c:pt idx="678">
                  <c:v>42205.822000023138</c:v>
                </c:pt>
                <c:pt idx="679">
                  <c:v>42205.822013518518</c:v>
                </c:pt>
                <c:pt idx="680">
                  <c:v>42205.822027534719</c:v>
                </c:pt>
                <c:pt idx="681">
                  <c:v>42205.822041307867</c:v>
                </c:pt>
                <c:pt idx="682">
                  <c:v>42205.822055115743</c:v>
                </c:pt>
                <c:pt idx="683">
                  <c:v>42205.82206903935</c:v>
                </c:pt>
                <c:pt idx="684">
                  <c:v>42205.822082858787</c:v>
                </c:pt>
                <c:pt idx="685">
                  <c:v>42205.822096585653</c:v>
                </c:pt>
                <c:pt idx="686">
                  <c:v>42205.822110428242</c:v>
                </c:pt>
                <c:pt idx="687">
                  <c:v>42205.822124351849</c:v>
                </c:pt>
                <c:pt idx="688">
                  <c:v>42205.822138194439</c:v>
                </c:pt>
                <c:pt idx="689">
                  <c:v>42205.822152048611</c:v>
                </c:pt>
                <c:pt idx="690">
                  <c:v>42205.822165740727</c:v>
                </c:pt>
                <c:pt idx="691">
                  <c:v>42205.822179733797</c:v>
                </c:pt>
                <c:pt idx="692">
                  <c:v>42205.822193437503</c:v>
                </c:pt>
                <c:pt idx="693">
                  <c:v>42205.822207418998</c:v>
                </c:pt>
                <c:pt idx="694">
                  <c:v>42205.822220868053</c:v>
                </c:pt>
                <c:pt idx="695">
                  <c:v>42205.822234733787</c:v>
                </c:pt>
                <c:pt idx="696">
                  <c:v>42205.82224858796</c:v>
                </c:pt>
                <c:pt idx="697">
                  <c:v>42205.822262546288</c:v>
                </c:pt>
                <c:pt idx="698">
                  <c:v>42205.822276493062</c:v>
                </c:pt>
                <c:pt idx="699">
                  <c:v>42205.822290127318</c:v>
                </c:pt>
                <c:pt idx="700">
                  <c:v>42205.822303877307</c:v>
                </c:pt>
                <c:pt idx="701">
                  <c:v>42205.822317962957</c:v>
                </c:pt>
                <c:pt idx="702">
                  <c:v>42205.82233166667</c:v>
                </c:pt>
                <c:pt idx="703">
                  <c:v>42205.822345590277</c:v>
                </c:pt>
                <c:pt idx="704">
                  <c:v>42205.822359212958</c:v>
                </c:pt>
                <c:pt idx="705">
                  <c:v>42205.822373020826</c:v>
                </c:pt>
                <c:pt idx="706">
                  <c:v>42205.822387002307</c:v>
                </c:pt>
                <c:pt idx="707">
                  <c:v>42205.822400821577</c:v>
                </c:pt>
                <c:pt idx="708">
                  <c:v>42205.822414710623</c:v>
                </c:pt>
                <c:pt idx="709">
                  <c:v>42205.822428217587</c:v>
                </c:pt>
                <c:pt idx="710">
                  <c:v>42205.822442407407</c:v>
                </c:pt>
                <c:pt idx="711">
                  <c:v>42205.822456435177</c:v>
                </c:pt>
                <c:pt idx="712">
                  <c:v>42205.822470335654</c:v>
                </c:pt>
                <c:pt idx="713">
                  <c:v>42205.822484201373</c:v>
                </c:pt>
                <c:pt idx="714">
                  <c:v>42205.822497743058</c:v>
                </c:pt>
                <c:pt idx="715">
                  <c:v>42205.822511620368</c:v>
                </c:pt>
                <c:pt idx="716">
                  <c:v>42205.8225303125</c:v>
                </c:pt>
                <c:pt idx="717">
                  <c:v>42205.822544039351</c:v>
                </c:pt>
                <c:pt idx="718">
                  <c:v>42205.822557962958</c:v>
                </c:pt>
                <c:pt idx="719">
                  <c:v>42205.822574444443</c:v>
                </c:pt>
                <c:pt idx="720">
                  <c:v>42205.822588263887</c:v>
                </c:pt>
                <c:pt idx="721">
                  <c:v>42205.822602141197</c:v>
                </c:pt>
                <c:pt idx="722">
                  <c:v>42205.822616689817</c:v>
                </c:pt>
                <c:pt idx="723">
                  <c:v>42205.822630509247</c:v>
                </c:pt>
                <c:pt idx="724">
                  <c:v>42205.822644432868</c:v>
                </c:pt>
                <c:pt idx="725">
                  <c:v>42205.82265809027</c:v>
                </c:pt>
                <c:pt idx="726">
                  <c:v>42205.822671932867</c:v>
                </c:pt>
                <c:pt idx="727">
                  <c:v>42205.822685462961</c:v>
                </c:pt>
                <c:pt idx="728">
                  <c:v>42205.822701782403</c:v>
                </c:pt>
                <c:pt idx="729">
                  <c:v>42205.822715648152</c:v>
                </c:pt>
                <c:pt idx="730">
                  <c:v>42205.822729502317</c:v>
                </c:pt>
                <c:pt idx="731">
                  <c:v>42205.822743530072</c:v>
                </c:pt>
                <c:pt idx="732">
                  <c:v>42205.822757581023</c:v>
                </c:pt>
                <c:pt idx="733">
                  <c:v>42205.822771527783</c:v>
                </c:pt>
                <c:pt idx="734">
                  <c:v>42205.822785474527</c:v>
                </c:pt>
                <c:pt idx="735">
                  <c:v>42205.822799085647</c:v>
                </c:pt>
                <c:pt idx="736">
                  <c:v>42205.822812939812</c:v>
                </c:pt>
                <c:pt idx="737">
                  <c:v>42205.822827060183</c:v>
                </c:pt>
                <c:pt idx="738">
                  <c:v>42205.822840937501</c:v>
                </c:pt>
                <c:pt idx="739">
                  <c:v>42205.822854895829</c:v>
                </c:pt>
                <c:pt idx="740">
                  <c:v>42205.82286847222</c:v>
                </c:pt>
                <c:pt idx="741">
                  <c:v>42205.822882361113</c:v>
                </c:pt>
                <c:pt idx="742">
                  <c:v>42205.822896562502</c:v>
                </c:pt>
                <c:pt idx="743">
                  <c:v>42205.822910439812</c:v>
                </c:pt>
                <c:pt idx="744">
                  <c:v>42205.822924108797</c:v>
                </c:pt>
                <c:pt idx="745">
                  <c:v>42205.822937488432</c:v>
                </c:pt>
                <c:pt idx="746">
                  <c:v>42205.822951203707</c:v>
                </c:pt>
                <c:pt idx="747">
                  <c:v>42205.822965162028</c:v>
                </c:pt>
                <c:pt idx="748">
                  <c:v>42205.822979201388</c:v>
                </c:pt>
                <c:pt idx="749">
                  <c:v>42205.822993287038</c:v>
                </c:pt>
                <c:pt idx="750">
                  <c:v>42205.823007002313</c:v>
                </c:pt>
                <c:pt idx="751">
                  <c:v>42205.823020868047</c:v>
                </c:pt>
                <c:pt idx="752">
                  <c:v>42205.823042465177</c:v>
                </c:pt>
                <c:pt idx="753">
                  <c:v>42205.823056145833</c:v>
                </c:pt>
                <c:pt idx="754">
                  <c:v>42205.823070069448</c:v>
                </c:pt>
                <c:pt idx="755">
                  <c:v>42205.823084097217</c:v>
                </c:pt>
                <c:pt idx="756">
                  <c:v>42205.823097916669</c:v>
                </c:pt>
                <c:pt idx="757">
                  <c:v>42205.823111782403</c:v>
                </c:pt>
                <c:pt idx="758">
                  <c:v>42205.823125659583</c:v>
                </c:pt>
                <c:pt idx="759">
                  <c:v>42205.823139560183</c:v>
                </c:pt>
                <c:pt idx="760">
                  <c:v>42205.823153564823</c:v>
                </c:pt>
                <c:pt idx="761">
                  <c:v>42205.823167534567</c:v>
                </c:pt>
                <c:pt idx="762">
                  <c:v>42205.823181435167</c:v>
                </c:pt>
                <c:pt idx="763">
                  <c:v>42205.823195358797</c:v>
                </c:pt>
                <c:pt idx="764">
                  <c:v>42205.823209224531</c:v>
                </c:pt>
                <c:pt idx="765">
                  <c:v>42205.823224872693</c:v>
                </c:pt>
                <c:pt idx="766">
                  <c:v>42205.823238657409</c:v>
                </c:pt>
                <c:pt idx="767">
                  <c:v>42205.823252719907</c:v>
                </c:pt>
                <c:pt idx="768">
                  <c:v>42205.823266631953</c:v>
                </c:pt>
                <c:pt idx="769">
                  <c:v>42205.823280451383</c:v>
                </c:pt>
                <c:pt idx="770">
                  <c:v>42205.823294444439</c:v>
                </c:pt>
                <c:pt idx="771">
                  <c:v>42205.823308009247</c:v>
                </c:pt>
                <c:pt idx="772">
                  <c:v>42205.823321898148</c:v>
                </c:pt>
                <c:pt idx="773">
                  <c:v>42205.8233358449</c:v>
                </c:pt>
                <c:pt idx="774">
                  <c:v>42205.823355775457</c:v>
                </c:pt>
                <c:pt idx="775">
                  <c:v>42205.823369456019</c:v>
                </c:pt>
                <c:pt idx="776">
                  <c:v>42205.823383402778</c:v>
                </c:pt>
                <c:pt idx="777">
                  <c:v>42205.823397372682</c:v>
                </c:pt>
                <c:pt idx="778">
                  <c:v>42205.823411238423</c:v>
                </c:pt>
                <c:pt idx="779">
                  <c:v>42205.823425138893</c:v>
                </c:pt>
                <c:pt idx="780">
                  <c:v>42205.823438993059</c:v>
                </c:pt>
                <c:pt idx="781">
                  <c:v>42205.823453252313</c:v>
                </c:pt>
                <c:pt idx="782">
                  <c:v>42205.82346709491</c:v>
                </c:pt>
                <c:pt idx="783">
                  <c:v>42205.823483506952</c:v>
                </c:pt>
                <c:pt idx="784">
                  <c:v>42205.82349732639</c:v>
                </c:pt>
                <c:pt idx="785">
                  <c:v>42205.823511238421</c:v>
                </c:pt>
                <c:pt idx="786">
                  <c:v>42205.823525428241</c:v>
                </c:pt>
                <c:pt idx="787">
                  <c:v>42205.823539305551</c:v>
                </c:pt>
                <c:pt idx="788">
                  <c:v>42205.823553506947</c:v>
                </c:pt>
                <c:pt idx="789">
                  <c:v>42205.823569976848</c:v>
                </c:pt>
                <c:pt idx="790">
                  <c:v>42205.823583773148</c:v>
                </c:pt>
                <c:pt idx="791">
                  <c:v>42205.82359792824</c:v>
                </c:pt>
                <c:pt idx="792">
                  <c:v>42205.82361234953</c:v>
                </c:pt>
                <c:pt idx="793">
                  <c:v>42205.823626469908</c:v>
                </c:pt>
                <c:pt idx="794">
                  <c:v>42205.823640347233</c:v>
                </c:pt>
                <c:pt idx="795">
                  <c:v>42205.823654375003</c:v>
                </c:pt>
                <c:pt idx="796">
                  <c:v>42205.823668287027</c:v>
                </c:pt>
                <c:pt idx="797">
                  <c:v>42205.823682534567</c:v>
                </c:pt>
                <c:pt idx="798">
                  <c:v>42205.823696446751</c:v>
                </c:pt>
                <c:pt idx="799">
                  <c:v>42205.823710324068</c:v>
                </c:pt>
                <c:pt idx="800">
                  <c:v>42205.823724247683</c:v>
                </c:pt>
                <c:pt idx="801">
                  <c:v>42205.823738206018</c:v>
                </c:pt>
                <c:pt idx="802">
                  <c:v>42205.823752291668</c:v>
                </c:pt>
                <c:pt idx="803">
                  <c:v>42205.823766226851</c:v>
                </c:pt>
                <c:pt idx="804">
                  <c:v>42205.823780150473</c:v>
                </c:pt>
                <c:pt idx="805">
                  <c:v>42205.82379372685</c:v>
                </c:pt>
                <c:pt idx="806">
                  <c:v>42205.823807615583</c:v>
                </c:pt>
                <c:pt idx="807">
                  <c:v>42205.823821689817</c:v>
                </c:pt>
                <c:pt idx="808">
                  <c:v>42205.823835543983</c:v>
                </c:pt>
                <c:pt idx="809">
                  <c:v>42205.823849594897</c:v>
                </c:pt>
                <c:pt idx="810">
                  <c:v>42205.823863113423</c:v>
                </c:pt>
                <c:pt idx="811">
                  <c:v>42205.823876956019</c:v>
                </c:pt>
                <c:pt idx="812">
                  <c:v>42205.823890717576</c:v>
                </c:pt>
                <c:pt idx="813">
                  <c:v>42205.823904652767</c:v>
                </c:pt>
                <c:pt idx="814">
                  <c:v>42205.823919282397</c:v>
                </c:pt>
                <c:pt idx="815">
                  <c:v>42205.823932893523</c:v>
                </c:pt>
                <c:pt idx="816">
                  <c:v>42205.823946875003</c:v>
                </c:pt>
                <c:pt idx="817">
                  <c:v>42205.823960752183</c:v>
                </c:pt>
                <c:pt idx="818">
                  <c:v>42205.82397474537</c:v>
                </c:pt>
                <c:pt idx="819">
                  <c:v>42205.823988935183</c:v>
                </c:pt>
                <c:pt idx="820">
                  <c:v>42205.824002719914</c:v>
                </c:pt>
                <c:pt idx="821">
                  <c:v>42205.824016631937</c:v>
                </c:pt>
                <c:pt idx="822">
                  <c:v>42205.824033124998</c:v>
                </c:pt>
                <c:pt idx="823">
                  <c:v>42205.824046712973</c:v>
                </c:pt>
                <c:pt idx="824">
                  <c:v>42205.824060648149</c:v>
                </c:pt>
                <c:pt idx="825">
                  <c:v>42205.824074270829</c:v>
                </c:pt>
                <c:pt idx="826">
                  <c:v>42205.824087928238</c:v>
                </c:pt>
                <c:pt idx="827">
                  <c:v>42205.824101574071</c:v>
                </c:pt>
                <c:pt idx="828">
                  <c:v>42205.824115300922</c:v>
                </c:pt>
                <c:pt idx="829">
                  <c:v>42205.824129224529</c:v>
                </c:pt>
                <c:pt idx="830">
                  <c:v>42205.824143055557</c:v>
                </c:pt>
                <c:pt idx="831">
                  <c:v>42205.824156840281</c:v>
                </c:pt>
                <c:pt idx="832">
                  <c:v>42205.824170798609</c:v>
                </c:pt>
                <c:pt idx="833">
                  <c:v>42205.824184571567</c:v>
                </c:pt>
                <c:pt idx="834">
                  <c:v>42205.824198506947</c:v>
                </c:pt>
                <c:pt idx="835">
                  <c:v>42205.824212245381</c:v>
                </c:pt>
                <c:pt idx="836">
                  <c:v>42205.824226249999</c:v>
                </c:pt>
                <c:pt idx="837">
                  <c:v>42205.824240173613</c:v>
                </c:pt>
                <c:pt idx="838">
                  <c:v>42205.824254108797</c:v>
                </c:pt>
                <c:pt idx="839">
                  <c:v>42205.824268032397</c:v>
                </c:pt>
                <c:pt idx="840">
                  <c:v>42205.82428184028</c:v>
                </c:pt>
                <c:pt idx="841">
                  <c:v>42205.824295740742</c:v>
                </c:pt>
                <c:pt idx="842">
                  <c:v>42205.82430984953</c:v>
                </c:pt>
                <c:pt idx="843">
                  <c:v>42205.824323703673</c:v>
                </c:pt>
                <c:pt idx="844">
                  <c:v>42205.824337847218</c:v>
                </c:pt>
                <c:pt idx="845">
                  <c:v>42205.824351759256</c:v>
                </c:pt>
                <c:pt idx="846">
                  <c:v>42205.82436564815</c:v>
                </c:pt>
                <c:pt idx="847">
                  <c:v>42205.824379560188</c:v>
                </c:pt>
                <c:pt idx="848">
                  <c:v>42205.824393449082</c:v>
                </c:pt>
                <c:pt idx="849">
                  <c:v>42205.824407337961</c:v>
                </c:pt>
                <c:pt idx="850">
                  <c:v>42205.824421226847</c:v>
                </c:pt>
                <c:pt idx="851">
                  <c:v>42205.824435335649</c:v>
                </c:pt>
                <c:pt idx="852">
                  <c:v>42205.824449513573</c:v>
                </c:pt>
                <c:pt idx="853">
                  <c:v>42205.824463344899</c:v>
                </c:pt>
                <c:pt idx="854">
                  <c:v>42205.824477349532</c:v>
                </c:pt>
                <c:pt idx="855">
                  <c:v>42205.824491018517</c:v>
                </c:pt>
                <c:pt idx="856">
                  <c:v>42205.824504756943</c:v>
                </c:pt>
                <c:pt idx="857">
                  <c:v>42205.824518877307</c:v>
                </c:pt>
                <c:pt idx="858">
                  <c:v>42205.824532476901</c:v>
                </c:pt>
                <c:pt idx="859">
                  <c:v>42205.824546493051</c:v>
                </c:pt>
                <c:pt idx="860">
                  <c:v>42205.824560208333</c:v>
                </c:pt>
                <c:pt idx="861">
                  <c:v>42205.8245742824</c:v>
                </c:pt>
                <c:pt idx="862">
                  <c:v>42205.824588148142</c:v>
                </c:pt>
                <c:pt idx="863">
                  <c:v>42205.824601782413</c:v>
                </c:pt>
                <c:pt idx="864">
                  <c:v>42205.824615787038</c:v>
                </c:pt>
                <c:pt idx="865">
                  <c:v>42205.824629618059</c:v>
                </c:pt>
                <c:pt idx="866">
                  <c:v>42205.824643495369</c:v>
                </c:pt>
                <c:pt idx="867">
                  <c:v>42205.824657893521</c:v>
                </c:pt>
                <c:pt idx="868">
                  <c:v>42205.824671400464</c:v>
                </c:pt>
                <c:pt idx="869">
                  <c:v>42205.824685347223</c:v>
                </c:pt>
                <c:pt idx="870">
                  <c:v>42205.824699097218</c:v>
                </c:pt>
                <c:pt idx="871">
                  <c:v>42205.824713182868</c:v>
                </c:pt>
                <c:pt idx="872">
                  <c:v>42205.824727222222</c:v>
                </c:pt>
                <c:pt idx="873">
                  <c:v>42205.824741076387</c:v>
                </c:pt>
                <c:pt idx="874">
                  <c:v>42205.824755069443</c:v>
                </c:pt>
                <c:pt idx="875">
                  <c:v>42205.824769027779</c:v>
                </c:pt>
                <c:pt idx="876">
                  <c:v>42205.824782916578</c:v>
                </c:pt>
                <c:pt idx="877">
                  <c:v>42205.824796840279</c:v>
                </c:pt>
                <c:pt idx="878">
                  <c:v>42205.824810844897</c:v>
                </c:pt>
                <c:pt idx="879">
                  <c:v>42205.824824861113</c:v>
                </c:pt>
                <c:pt idx="880">
                  <c:v>42205.824838819448</c:v>
                </c:pt>
                <c:pt idx="881">
                  <c:v>42205.824852673613</c:v>
                </c:pt>
                <c:pt idx="882">
                  <c:v>42205.824869039352</c:v>
                </c:pt>
                <c:pt idx="883">
                  <c:v>42205.824882951383</c:v>
                </c:pt>
                <c:pt idx="884">
                  <c:v>42205.824896944439</c:v>
                </c:pt>
                <c:pt idx="885">
                  <c:v>42205.824911145828</c:v>
                </c:pt>
                <c:pt idx="886">
                  <c:v>42205.824925057866</c:v>
                </c:pt>
                <c:pt idx="887">
                  <c:v>42205.82493909722</c:v>
                </c:pt>
                <c:pt idx="888">
                  <c:v>42205.824953124997</c:v>
                </c:pt>
                <c:pt idx="889">
                  <c:v>42205.824967060187</c:v>
                </c:pt>
                <c:pt idx="890">
                  <c:v>42205.824981180558</c:v>
                </c:pt>
                <c:pt idx="891">
                  <c:v>42205.824995138879</c:v>
                </c:pt>
                <c:pt idx="892">
                  <c:v>42205.825009143518</c:v>
                </c:pt>
                <c:pt idx="893">
                  <c:v>42205.825023645833</c:v>
                </c:pt>
                <c:pt idx="894">
                  <c:v>42205.825037685187</c:v>
                </c:pt>
                <c:pt idx="895">
                  <c:v>42205.825051608786</c:v>
                </c:pt>
                <c:pt idx="896">
                  <c:v>42205.825065393517</c:v>
                </c:pt>
                <c:pt idx="897">
                  <c:v>42205.825079317132</c:v>
                </c:pt>
                <c:pt idx="898">
                  <c:v>42205.82509337963</c:v>
                </c:pt>
                <c:pt idx="899">
                  <c:v>42205.825107164354</c:v>
                </c:pt>
                <c:pt idx="900">
                  <c:v>42205.825121168979</c:v>
                </c:pt>
                <c:pt idx="901">
                  <c:v>42205.825134988423</c:v>
                </c:pt>
                <c:pt idx="902">
                  <c:v>42205.825148854157</c:v>
                </c:pt>
                <c:pt idx="903">
                  <c:v>42205.825162499998</c:v>
                </c:pt>
                <c:pt idx="904">
                  <c:v>42205.825176365717</c:v>
                </c:pt>
                <c:pt idx="905">
                  <c:v>42205.825192824072</c:v>
                </c:pt>
                <c:pt idx="906">
                  <c:v>42205.825206469897</c:v>
                </c:pt>
                <c:pt idx="907">
                  <c:v>42205.825220243052</c:v>
                </c:pt>
                <c:pt idx="908">
                  <c:v>42205.825234143522</c:v>
                </c:pt>
                <c:pt idx="909">
                  <c:v>42205.82524810185</c:v>
                </c:pt>
                <c:pt idx="910">
                  <c:v>42205.825262002298</c:v>
                </c:pt>
                <c:pt idx="911">
                  <c:v>42205.825275717587</c:v>
                </c:pt>
                <c:pt idx="912">
                  <c:v>42205.825289791668</c:v>
                </c:pt>
                <c:pt idx="913">
                  <c:v>42205.825307511208</c:v>
                </c:pt>
                <c:pt idx="914">
                  <c:v>42205.825321087963</c:v>
                </c:pt>
                <c:pt idx="915">
                  <c:v>42205.825335289352</c:v>
                </c:pt>
                <c:pt idx="916">
                  <c:v>42205.825349282408</c:v>
                </c:pt>
                <c:pt idx="917">
                  <c:v>42205.825363159733</c:v>
                </c:pt>
                <c:pt idx="918">
                  <c:v>42205.825377048612</c:v>
                </c:pt>
                <c:pt idx="919">
                  <c:v>42205.825390648148</c:v>
                </c:pt>
                <c:pt idx="920">
                  <c:v>42205.825404479168</c:v>
                </c:pt>
                <c:pt idx="921">
                  <c:v>42205.825418171298</c:v>
                </c:pt>
                <c:pt idx="922">
                  <c:v>42205.825432164347</c:v>
                </c:pt>
                <c:pt idx="923">
                  <c:v>42205.825446053183</c:v>
                </c:pt>
                <c:pt idx="924">
                  <c:v>42205.825459594897</c:v>
                </c:pt>
                <c:pt idx="925">
                  <c:v>42205.825473483797</c:v>
                </c:pt>
                <c:pt idx="926">
                  <c:v>42205.825487256952</c:v>
                </c:pt>
                <c:pt idx="927">
                  <c:v>42205.825501319443</c:v>
                </c:pt>
                <c:pt idx="928">
                  <c:v>42205.825515208329</c:v>
                </c:pt>
                <c:pt idx="929">
                  <c:v>42205.825529016212</c:v>
                </c:pt>
                <c:pt idx="930">
                  <c:v>42205.82554302083</c:v>
                </c:pt>
                <c:pt idx="931">
                  <c:v>42205.825556620373</c:v>
                </c:pt>
                <c:pt idx="932">
                  <c:v>42205.825570706023</c:v>
                </c:pt>
                <c:pt idx="933">
                  <c:v>42205.825584548613</c:v>
                </c:pt>
                <c:pt idx="934">
                  <c:v>42205.82559842593</c:v>
                </c:pt>
                <c:pt idx="935">
                  <c:v>42205.825613425921</c:v>
                </c:pt>
                <c:pt idx="936">
                  <c:v>42205.825626608799</c:v>
                </c:pt>
                <c:pt idx="937">
                  <c:v>42205.825640543982</c:v>
                </c:pt>
                <c:pt idx="938">
                  <c:v>42205.825654363427</c:v>
                </c:pt>
                <c:pt idx="939">
                  <c:v>42205.825668287027</c:v>
                </c:pt>
                <c:pt idx="940">
                  <c:v>42205.825682673567</c:v>
                </c:pt>
                <c:pt idx="941">
                  <c:v>42205.825697094901</c:v>
                </c:pt>
                <c:pt idx="942">
                  <c:v>42205.825711238424</c:v>
                </c:pt>
                <c:pt idx="943">
                  <c:v>42205.825725254617</c:v>
                </c:pt>
                <c:pt idx="944">
                  <c:v>42205.825739189822</c:v>
                </c:pt>
                <c:pt idx="945">
                  <c:v>42205.82575546296</c:v>
                </c:pt>
                <c:pt idx="946">
                  <c:v>42205.825769479168</c:v>
                </c:pt>
                <c:pt idx="947">
                  <c:v>42205.825783564433</c:v>
                </c:pt>
                <c:pt idx="948">
                  <c:v>42205.825797557867</c:v>
                </c:pt>
                <c:pt idx="949">
                  <c:v>42205.825811585622</c:v>
                </c:pt>
                <c:pt idx="950">
                  <c:v>42205.825825497683</c:v>
                </c:pt>
                <c:pt idx="951">
                  <c:v>42205.825839351848</c:v>
                </c:pt>
                <c:pt idx="952">
                  <c:v>42205.825853206021</c:v>
                </c:pt>
                <c:pt idx="953">
                  <c:v>42205.82586719907</c:v>
                </c:pt>
                <c:pt idx="954">
                  <c:v>42205.825881493052</c:v>
                </c:pt>
                <c:pt idx="955">
                  <c:v>42205.825895497677</c:v>
                </c:pt>
                <c:pt idx="956">
                  <c:v>42205.825909826388</c:v>
                </c:pt>
                <c:pt idx="957">
                  <c:v>42205.825923819422</c:v>
                </c:pt>
                <c:pt idx="958">
                  <c:v>42205.825937743059</c:v>
                </c:pt>
                <c:pt idx="959">
                  <c:v>42205.825952002313</c:v>
                </c:pt>
                <c:pt idx="960">
                  <c:v>42205.825966087963</c:v>
                </c:pt>
                <c:pt idx="961">
                  <c:v>42205.825980023154</c:v>
                </c:pt>
                <c:pt idx="962">
                  <c:v>42205.825993692131</c:v>
                </c:pt>
                <c:pt idx="963">
                  <c:v>42205.826007627307</c:v>
                </c:pt>
                <c:pt idx="964">
                  <c:v>42205.826021643523</c:v>
                </c:pt>
                <c:pt idx="965">
                  <c:v>42205.826035543971</c:v>
                </c:pt>
                <c:pt idx="966">
                  <c:v>42205.826049583316</c:v>
                </c:pt>
                <c:pt idx="967">
                  <c:v>42205.826063217602</c:v>
                </c:pt>
                <c:pt idx="968">
                  <c:v>42205.826077256941</c:v>
                </c:pt>
                <c:pt idx="969">
                  <c:v>42205.826091168972</c:v>
                </c:pt>
                <c:pt idx="970">
                  <c:v>42205.826105023138</c:v>
                </c:pt>
                <c:pt idx="971">
                  <c:v>42205.826119201389</c:v>
                </c:pt>
                <c:pt idx="972">
                  <c:v>42205.826133252318</c:v>
                </c:pt>
                <c:pt idx="973">
                  <c:v>42205.826147141197</c:v>
                </c:pt>
                <c:pt idx="974">
                  <c:v>42205.826161041667</c:v>
                </c:pt>
                <c:pt idx="975">
                  <c:v>42205.826174930553</c:v>
                </c:pt>
                <c:pt idx="976">
                  <c:v>42205.826189085623</c:v>
                </c:pt>
                <c:pt idx="977">
                  <c:v>42205.826203206008</c:v>
                </c:pt>
                <c:pt idx="978">
                  <c:v>42205.82621712963</c:v>
                </c:pt>
                <c:pt idx="979">
                  <c:v>42205.826230914347</c:v>
                </c:pt>
                <c:pt idx="980">
                  <c:v>42205.826244780103</c:v>
                </c:pt>
                <c:pt idx="981">
                  <c:v>42205.826258715279</c:v>
                </c:pt>
                <c:pt idx="982">
                  <c:v>42205.82627258102</c:v>
                </c:pt>
                <c:pt idx="983">
                  <c:v>42205.826286620373</c:v>
                </c:pt>
                <c:pt idx="984">
                  <c:v>42205.826300636567</c:v>
                </c:pt>
                <c:pt idx="985">
                  <c:v>42205.82631467592</c:v>
                </c:pt>
                <c:pt idx="986">
                  <c:v>42205.82632847222</c:v>
                </c:pt>
                <c:pt idx="987">
                  <c:v>42205.826342118053</c:v>
                </c:pt>
                <c:pt idx="988">
                  <c:v>42205.826355868048</c:v>
                </c:pt>
                <c:pt idx="989">
                  <c:v>42205.826370069437</c:v>
                </c:pt>
                <c:pt idx="990">
                  <c:v>42205.826383796288</c:v>
                </c:pt>
                <c:pt idx="991">
                  <c:v>42205.826397743047</c:v>
                </c:pt>
                <c:pt idx="992">
                  <c:v>42205.826411296301</c:v>
                </c:pt>
                <c:pt idx="993">
                  <c:v>42205.826425520827</c:v>
                </c:pt>
                <c:pt idx="994">
                  <c:v>42205.826439317119</c:v>
                </c:pt>
                <c:pt idx="995">
                  <c:v>42205.826453298607</c:v>
                </c:pt>
                <c:pt idx="996">
                  <c:v>42205.826467199069</c:v>
                </c:pt>
                <c:pt idx="997">
                  <c:v>42205.826481053176</c:v>
                </c:pt>
                <c:pt idx="998">
                  <c:v>42205.826495000001</c:v>
                </c:pt>
                <c:pt idx="999">
                  <c:v>42205.826508958329</c:v>
                </c:pt>
                <c:pt idx="1000">
                  <c:v>42205.826522928241</c:v>
                </c:pt>
                <c:pt idx="1001">
                  <c:v>42205.826536875</c:v>
                </c:pt>
                <c:pt idx="1002">
                  <c:v>42205.826550844897</c:v>
                </c:pt>
                <c:pt idx="1003">
                  <c:v>42205.826564664349</c:v>
                </c:pt>
                <c:pt idx="1004">
                  <c:v>42205.8265784838</c:v>
                </c:pt>
                <c:pt idx="1005">
                  <c:v>42205.826592199082</c:v>
                </c:pt>
                <c:pt idx="1006">
                  <c:v>42205.82660601852</c:v>
                </c:pt>
                <c:pt idx="1007">
                  <c:v>42205.826619791667</c:v>
                </c:pt>
                <c:pt idx="1008">
                  <c:v>42205.826633576398</c:v>
                </c:pt>
                <c:pt idx="1009">
                  <c:v>42205.826647511567</c:v>
                </c:pt>
                <c:pt idx="1010">
                  <c:v>42205.826661168983</c:v>
                </c:pt>
                <c:pt idx="1011">
                  <c:v>42205.826674687502</c:v>
                </c:pt>
                <c:pt idx="1012">
                  <c:v>42205.826688321758</c:v>
                </c:pt>
                <c:pt idx="1013">
                  <c:v>42205.826702141203</c:v>
                </c:pt>
                <c:pt idx="1014">
                  <c:v>42205.826716111107</c:v>
                </c:pt>
                <c:pt idx="1015">
                  <c:v>42205.826729837972</c:v>
                </c:pt>
                <c:pt idx="1016">
                  <c:v>42205.826743842597</c:v>
                </c:pt>
                <c:pt idx="1017">
                  <c:v>42205.826757847222</c:v>
                </c:pt>
                <c:pt idx="1018">
                  <c:v>42205.826771747677</c:v>
                </c:pt>
                <c:pt idx="1019">
                  <c:v>42205.826785636571</c:v>
                </c:pt>
                <c:pt idx="1020">
                  <c:v>42205.826799583323</c:v>
                </c:pt>
                <c:pt idx="1021">
                  <c:v>42205.826813541673</c:v>
                </c:pt>
                <c:pt idx="1022">
                  <c:v>42205.8268274074</c:v>
                </c:pt>
                <c:pt idx="1023">
                  <c:v>42205.826841307869</c:v>
                </c:pt>
                <c:pt idx="1024">
                  <c:v>42205.826855416657</c:v>
                </c:pt>
                <c:pt idx="1025">
                  <c:v>42205.826869340272</c:v>
                </c:pt>
                <c:pt idx="1026">
                  <c:v>42205.826883402769</c:v>
                </c:pt>
                <c:pt idx="1027">
                  <c:v>42205.826897349601</c:v>
                </c:pt>
                <c:pt idx="1028">
                  <c:v>42205.826911307871</c:v>
                </c:pt>
                <c:pt idx="1029">
                  <c:v>42205.826927719907</c:v>
                </c:pt>
                <c:pt idx="1030">
                  <c:v>42205.826941527783</c:v>
                </c:pt>
                <c:pt idx="1031">
                  <c:v>42205.826955462959</c:v>
                </c:pt>
                <c:pt idx="1032">
                  <c:v>42205.826969340269</c:v>
                </c:pt>
                <c:pt idx="1033">
                  <c:v>42205.826982881947</c:v>
                </c:pt>
                <c:pt idx="1034">
                  <c:v>42205.826996909716</c:v>
                </c:pt>
                <c:pt idx="1035">
                  <c:v>42205.82701064815</c:v>
                </c:pt>
                <c:pt idx="1036">
                  <c:v>42205.827024756953</c:v>
                </c:pt>
                <c:pt idx="1037">
                  <c:v>42205.827038981479</c:v>
                </c:pt>
                <c:pt idx="1038">
                  <c:v>42205.827053009263</c:v>
                </c:pt>
                <c:pt idx="1039">
                  <c:v>42205.827066655103</c:v>
                </c:pt>
              </c:numCache>
            </c:numRef>
          </c:xVal>
          <c:yVal>
            <c:numRef>
              <c:f>Sheet2!$G$1:$G$1040</c:f>
              <c:numCache>
                <c:formatCode>General</c:formatCode>
                <c:ptCount val="1040"/>
                <c:pt idx="0">
                  <c:v>0.146312966704368</c:v>
                </c:pt>
                <c:pt idx="1">
                  <c:v>0.147662229597568</c:v>
                </c:pt>
                <c:pt idx="2">
                  <c:v>0.14877102500200301</c:v>
                </c:pt>
                <c:pt idx="3">
                  <c:v>0.14682519412040701</c:v>
                </c:pt>
                <c:pt idx="4">
                  <c:v>0.147404350101948</c:v>
                </c:pt>
                <c:pt idx="5">
                  <c:v>0.147556073725223</c:v>
                </c:pt>
                <c:pt idx="6">
                  <c:v>0.14690814888477299</c:v>
                </c:pt>
                <c:pt idx="7">
                  <c:v>0.146930128097534</c:v>
                </c:pt>
                <c:pt idx="8">
                  <c:v>0.14792872941494001</c:v>
                </c:pt>
                <c:pt idx="9">
                  <c:v>0.14699491834640499</c:v>
                </c:pt>
                <c:pt idx="10">
                  <c:v>0.14753493642807</c:v>
                </c:pt>
                <c:pt idx="11">
                  <c:v>0.146355911850929</c:v>
                </c:pt>
                <c:pt idx="12">
                  <c:v>0.14792844629287699</c:v>
                </c:pt>
                <c:pt idx="13">
                  <c:v>0.146850511193275</c:v>
                </c:pt>
                <c:pt idx="14">
                  <c:v>0.147192589700222</c:v>
                </c:pt>
                <c:pt idx="15">
                  <c:v>0.14779758429527301</c:v>
                </c:pt>
                <c:pt idx="16">
                  <c:v>0.14797317212819999</c:v>
                </c:pt>
                <c:pt idx="17">
                  <c:v>0.14734295731782901</c:v>
                </c:pt>
                <c:pt idx="18">
                  <c:v>0.147604912281036</c:v>
                </c:pt>
                <c:pt idx="19">
                  <c:v>0.14513212418556201</c:v>
                </c:pt>
                <c:pt idx="20">
                  <c:v>0.14555688923597301</c:v>
                </c:pt>
                <c:pt idx="21">
                  <c:v>0.14447332149743999</c:v>
                </c:pt>
                <c:pt idx="22">
                  <c:v>0.14445979124307601</c:v>
                </c:pt>
                <c:pt idx="23">
                  <c:v>0.14603208726644501</c:v>
                </c:pt>
                <c:pt idx="24">
                  <c:v>0.14447718834876999</c:v>
                </c:pt>
                <c:pt idx="25">
                  <c:v>0.146098293125629</c:v>
                </c:pt>
                <c:pt idx="26">
                  <c:v>0.14654086506366701</c:v>
                </c:pt>
                <c:pt idx="27">
                  <c:v>0.144034370541572</c:v>
                </c:pt>
                <c:pt idx="28">
                  <c:v>0.144488431274891</c:v>
                </c:pt>
                <c:pt idx="29">
                  <c:v>0.147548399627209</c:v>
                </c:pt>
                <c:pt idx="30">
                  <c:v>0.146364122390747</c:v>
                </c:pt>
                <c:pt idx="31">
                  <c:v>0.14749442017078401</c:v>
                </c:pt>
                <c:pt idx="32">
                  <c:v>0.14775767153501501</c:v>
                </c:pt>
                <c:pt idx="33">
                  <c:v>0.147990919411182</c:v>
                </c:pt>
                <c:pt idx="34">
                  <c:v>0.14757767295837401</c:v>
                </c:pt>
                <c:pt idx="35">
                  <c:v>0.14712125039100599</c:v>
                </c:pt>
                <c:pt idx="36">
                  <c:v>0.1475452927351</c:v>
                </c:pt>
                <c:pt idx="37">
                  <c:v>0.14804014539718599</c:v>
                </c:pt>
                <c:pt idx="38">
                  <c:v>0.14746642833948101</c:v>
                </c:pt>
                <c:pt idx="39">
                  <c:v>0.14825785881280901</c:v>
                </c:pt>
                <c:pt idx="40">
                  <c:v>0.14797333604097401</c:v>
                </c:pt>
                <c:pt idx="41">
                  <c:v>0.14709881669282901</c:v>
                </c:pt>
                <c:pt idx="42">
                  <c:v>0.14765372103452701</c:v>
                </c:pt>
                <c:pt idx="43">
                  <c:v>0.147391877830028</c:v>
                </c:pt>
                <c:pt idx="44">
                  <c:v>0.147138163208961</c:v>
                </c:pt>
                <c:pt idx="45">
                  <c:v>0.14673613733053201</c:v>
                </c:pt>
                <c:pt idx="46">
                  <c:v>0.14771515852212899</c:v>
                </c:pt>
                <c:pt idx="47">
                  <c:v>0.147278323531151</c:v>
                </c:pt>
                <c:pt idx="48">
                  <c:v>0.14780110096931401</c:v>
                </c:pt>
                <c:pt idx="49">
                  <c:v>0.146113581717014</c:v>
                </c:pt>
                <c:pt idx="50">
                  <c:v>0.14648850983381301</c:v>
                </c:pt>
                <c:pt idx="51">
                  <c:v>0.14694701111316699</c:v>
                </c:pt>
                <c:pt idx="52">
                  <c:v>0.14624458527565001</c:v>
                </c:pt>
                <c:pt idx="53">
                  <c:v>0.147953107714653</c:v>
                </c:pt>
                <c:pt idx="54">
                  <c:v>0.147774643957615</c:v>
                </c:pt>
                <c:pt idx="55">
                  <c:v>0.145928695559502</c:v>
                </c:pt>
                <c:pt idx="56">
                  <c:v>0.14609094685316101</c:v>
                </c:pt>
                <c:pt idx="57">
                  <c:v>0.14532332098483999</c:v>
                </c:pt>
                <c:pt idx="58">
                  <c:v>0.146558187663555</c:v>
                </c:pt>
                <c:pt idx="59">
                  <c:v>0.14824332273006399</c:v>
                </c:pt>
                <c:pt idx="60">
                  <c:v>0.148679740488529</c:v>
                </c:pt>
                <c:pt idx="61">
                  <c:v>0.147686503589153</c:v>
                </c:pt>
                <c:pt idx="62">
                  <c:v>0.14667349284887299</c:v>
                </c:pt>
                <c:pt idx="63">
                  <c:v>0.14588282233476599</c:v>
                </c:pt>
                <c:pt idx="64">
                  <c:v>0.147102221608162</c:v>
                </c:pt>
                <c:pt idx="65">
                  <c:v>0.14871669536828999</c:v>
                </c:pt>
                <c:pt idx="66">
                  <c:v>0.14973420625925099</c:v>
                </c:pt>
                <c:pt idx="67">
                  <c:v>0.149399205803871</c:v>
                </c:pt>
                <c:pt idx="68">
                  <c:v>0.14843919849395701</c:v>
                </c:pt>
                <c:pt idx="69">
                  <c:v>0.151008687674999</c:v>
                </c:pt>
                <c:pt idx="70">
                  <c:v>0.149908102810383</c:v>
                </c:pt>
                <c:pt idx="71">
                  <c:v>0.15065661793947199</c:v>
                </c:pt>
                <c:pt idx="72">
                  <c:v>0.150285951554775</c:v>
                </c:pt>
                <c:pt idx="73">
                  <c:v>0.14972335821390101</c:v>
                </c:pt>
                <c:pt idx="74">
                  <c:v>0.15181934064626701</c:v>
                </c:pt>
                <c:pt idx="75">
                  <c:v>0.15006863301992401</c:v>
                </c:pt>
                <c:pt idx="76">
                  <c:v>0.15028432732820499</c:v>
                </c:pt>
                <c:pt idx="77">
                  <c:v>0.15258558815717699</c:v>
                </c:pt>
                <c:pt idx="78">
                  <c:v>0.151687092840671</c:v>
                </c:pt>
                <c:pt idx="79">
                  <c:v>0.15149068063497501</c:v>
                </c:pt>
                <c:pt idx="80">
                  <c:v>0.151262737572193</c:v>
                </c:pt>
                <c:pt idx="81">
                  <c:v>0.15110018080472901</c:v>
                </c:pt>
                <c:pt idx="82">
                  <c:v>0.15245715504884699</c:v>
                </c:pt>
                <c:pt idx="83">
                  <c:v>0.15141876018047301</c:v>
                </c:pt>
                <c:pt idx="84">
                  <c:v>0.150445662200451</c:v>
                </c:pt>
                <c:pt idx="85">
                  <c:v>0.15138073986768699</c:v>
                </c:pt>
                <c:pt idx="86">
                  <c:v>0.15211191004514699</c:v>
                </c:pt>
                <c:pt idx="87">
                  <c:v>0.15060826367139801</c:v>
                </c:pt>
                <c:pt idx="88">
                  <c:v>0.15151265984773599</c:v>
                </c:pt>
                <c:pt idx="89">
                  <c:v>0.15156103646755201</c:v>
                </c:pt>
                <c:pt idx="90">
                  <c:v>0.14853896176815001</c:v>
                </c:pt>
                <c:pt idx="91">
                  <c:v>0.144213318586349</c:v>
                </c:pt>
                <c:pt idx="92">
                  <c:v>0.13526953732967401</c:v>
                </c:pt>
                <c:pt idx="93">
                  <c:v>0.12393134436011299</c:v>
                </c:pt>
                <c:pt idx="94">
                  <c:v>0.115779012203216</c:v>
                </c:pt>
                <c:pt idx="95">
                  <c:v>9.5009787701070297E-2</c:v>
                </c:pt>
                <c:pt idx="96">
                  <c:v>8.6216326564550402E-2</c:v>
                </c:pt>
                <c:pt idx="97">
                  <c:v>7.4677734863013004E-2</c:v>
                </c:pt>
                <c:pt idx="98">
                  <c:v>6.1845892801880901E-2</c:v>
                </c:pt>
                <c:pt idx="99">
                  <c:v>3.4146137297153503E-2</c:v>
                </c:pt>
                <c:pt idx="100">
                  <c:v>2.2331405192613601E-2</c:v>
                </c:pt>
                <c:pt idx="101">
                  <c:v>1.19915602207184E-2</c:v>
                </c:pt>
                <c:pt idx="102">
                  <c:v>6.2602234482766004E-3</c:v>
                </c:pt>
                <c:pt idx="103">
                  <c:v>2.1029239892959801E-4</c:v>
                </c:pt>
                <c:pt idx="104">
                  <c:v>-1.4191889762869801E-4</c:v>
                </c:pt>
                <c:pt idx="105">
                  <c:v>-3.7460798025129599E-4</c:v>
                </c:pt>
                <c:pt idx="106">
                  <c:v>-1.3166891932486901E-3</c:v>
                </c:pt>
                <c:pt idx="107">
                  <c:v>-1.2512358427046999E-3</c:v>
                </c:pt>
                <c:pt idx="108">
                  <c:v>-1.97734707593909E-3</c:v>
                </c:pt>
                <c:pt idx="109">
                  <c:v>-3.6644959449759501E-4</c:v>
                </c:pt>
                <c:pt idx="110">
                  <c:v>-2.22802400588903E-4</c:v>
                </c:pt>
                <c:pt idx="111">
                  <c:v>-2.0284953117369999E-3</c:v>
                </c:pt>
                <c:pt idx="112">
                  <c:v>-6.1806315183639304E-4</c:v>
                </c:pt>
                <c:pt idx="113">
                  <c:v>-3.7623220682139698E-4</c:v>
                </c:pt>
                <c:pt idx="114">
                  <c:v>-3.5109394788740401E-4</c:v>
                </c:pt>
                <c:pt idx="115">
                  <c:v>4.3896561861039802E-4</c:v>
                </c:pt>
                <c:pt idx="116">
                  <c:v>6.2364315986640495E-4</c:v>
                </c:pt>
                <c:pt idx="117">
                  <c:v>-1.326203584671E-3</c:v>
                </c:pt>
                <c:pt idx="118">
                  <c:v>-8.70235502719793E-4</c:v>
                </c:pt>
                <c:pt idx="119">
                  <c:v>-1.5676470994949001E-3</c:v>
                </c:pt>
                <c:pt idx="120">
                  <c:v>-1.8184857964514999E-3</c:v>
                </c:pt>
                <c:pt idx="121">
                  <c:v>-2.6784094572067001E-3</c:v>
                </c:pt>
                <c:pt idx="122">
                  <c:v>-2.6489647626875999E-3</c:v>
                </c:pt>
                <c:pt idx="123">
                  <c:v>-4.3816143274300003E-4</c:v>
                </c:pt>
                <c:pt idx="124">
                  <c:v>-1.6794132590293E-3</c:v>
                </c:pt>
                <c:pt idx="125">
                  <c:v>-3.8322085142129797E-4</c:v>
                </c:pt>
                <c:pt idx="126">
                  <c:v>3.1554675102239699E-4</c:v>
                </c:pt>
                <c:pt idx="127">
                  <c:v>-1.71002024412149E-3</c:v>
                </c:pt>
                <c:pt idx="128">
                  <c:v>-7.1065151691429595E-4</c:v>
                </c:pt>
                <c:pt idx="129">
                  <c:v>-7.5054192543029497E-4</c:v>
                </c:pt>
                <c:pt idx="130">
                  <c:v>-1.3149532079695899E-3</c:v>
                </c:pt>
                <c:pt idx="131">
                  <c:v>-4.3991976976390202E-4</c:v>
                </c:pt>
                <c:pt idx="132">
                  <c:v>-1.2018906474113001E-3</c:v>
                </c:pt>
                <c:pt idx="133">
                  <c:v>-2.1032842397689E-3</c:v>
                </c:pt>
                <c:pt idx="134">
                  <c:v>-2.7687871456140401E-4</c:v>
                </c:pt>
                <c:pt idx="135">
                  <c:v>-2.3140239119529E-3</c:v>
                </c:pt>
                <c:pt idx="136">
                  <c:v>-1.4040025472641E-3</c:v>
                </c:pt>
                <c:pt idx="137">
                  <c:v>-2.1863731145857902E-3</c:v>
                </c:pt>
                <c:pt idx="138">
                  <c:v>-1.7006474137305899E-3</c:v>
                </c:pt>
                <c:pt idx="139">
                  <c:v>-7.5712078809729599E-4</c:v>
                </c:pt>
                <c:pt idx="140">
                  <c:v>-3.8630539178839701E-4</c:v>
                </c:pt>
                <c:pt idx="141">
                  <c:v>-9.08471882343192E-4</c:v>
                </c:pt>
                <c:pt idx="142">
                  <c:v>-6.9145137071609198E-4</c:v>
                </c:pt>
                <c:pt idx="143">
                  <c:v>8.3949393033989905E-4</c:v>
                </c:pt>
                <c:pt idx="144">
                  <c:v>-1.38260662555692E-4</c:v>
                </c:pt>
                <c:pt idx="145">
                  <c:v>-2.0501765012740899E-3</c:v>
                </c:pt>
                <c:pt idx="146">
                  <c:v>-2.0207616090773999E-3</c:v>
                </c:pt>
                <c:pt idx="147">
                  <c:v>-1.8702226281165899E-3</c:v>
                </c:pt>
                <c:pt idx="148">
                  <c:v>-7.3684030771249698E-4</c:v>
                </c:pt>
                <c:pt idx="149">
                  <c:v>-5.0612562894819502E-4</c:v>
                </c:pt>
                <c:pt idx="150">
                  <c:v>-1.6033502817153901E-3</c:v>
                </c:pt>
                <c:pt idx="151">
                  <c:v>-2.2942798733710901E-3</c:v>
                </c:pt>
                <c:pt idx="152">
                  <c:v>-3.9972814321517901E-3</c:v>
                </c:pt>
                <c:pt idx="153">
                  <c:v>-3.1053649783134001E-3</c:v>
                </c:pt>
                <c:pt idx="154">
                  <c:v>-2.7954729795455898E-3</c:v>
                </c:pt>
                <c:pt idx="155">
                  <c:v>-6.9183880090709104E-4</c:v>
                </c:pt>
                <c:pt idx="156">
                  <c:v>-8.7234401702879205E-4</c:v>
                </c:pt>
                <c:pt idx="157">
                  <c:v>-1.0183381438255E-3</c:v>
                </c:pt>
                <c:pt idx="158">
                  <c:v>-3.34024667739796E-4</c:v>
                </c:pt>
                <c:pt idx="159">
                  <c:v>-5.7162368297569699E-4</c:v>
                </c:pt>
                <c:pt idx="160">
                  <c:v>-1.5287252664565999E-3</c:v>
                </c:pt>
                <c:pt idx="161">
                  <c:v>1.1527461409569101E-3</c:v>
                </c:pt>
                <c:pt idx="162">
                  <c:v>1.9769368171692098E-3</c:v>
                </c:pt>
                <c:pt idx="163">
                  <c:v>3.02416682244067E-5</c:v>
                </c:pt>
                <c:pt idx="164">
                  <c:v>2.7202812433243001E-3</c:v>
                </c:pt>
                <c:pt idx="165">
                  <c:v>3.6324111223220998E-3</c:v>
                </c:pt>
                <c:pt idx="166">
                  <c:v>4.6933418512350199E-4</c:v>
                </c:pt>
                <c:pt idx="167">
                  <c:v>1.2544018626214101E-3</c:v>
                </c:pt>
                <c:pt idx="168">
                  <c:v>-2.7604639530096098E-5</c:v>
                </c:pt>
                <c:pt idx="169">
                  <c:v>-4.2141252756110198E-4</c:v>
                </c:pt>
                <c:pt idx="170">
                  <c:v>-2.5755318403244002E-3</c:v>
                </c:pt>
                <c:pt idx="171">
                  <c:v>-2.54765391349693E-4</c:v>
                </c:pt>
                <c:pt idx="172">
                  <c:v>-9.5369690656660301E-4</c:v>
                </c:pt>
                <c:pt idx="173">
                  <c:v>-1.6442688703537001E-3</c:v>
                </c:pt>
                <c:pt idx="174">
                  <c:v>-1.89294689893719E-3</c:v>
                </c:pt>
                <c:pt idx="175">
                  <c:v>3.4942454099659603E-4</c:v>
                </c:pt>
                <c:pt idx="176">
                  <c:v>-9.1128820180889903E-4</c:v>
                </c:pt>
                <c:pt idx="177">
                  <c:v>-4.13470208644795E-4</c:v>
                </c:pt>
                <c:pt idx="178">
                  <c:v>-1.4579373002052E-3</c:v>
                </c:pt>
                <c:pt idx="179">
                  <c:v>-6.5068924427029396E-4</c:v>
                </c:pt>
                <c:pt idx="180">
                  <c:v>-1.04960078001019E-3</c:v>
                </c:pt>
                <c:pt idx="181">
                  <c:v>-2.0450803041458E-3</c:v>
                </c:pt>
                <c:pt idx="182">
                  <c:v>-9.9681556224792703E-5</c:v>
                </c:pt>
                <c:pt idx="183">
                  <c:v>-2.1148496866220401E-4</c:v>
                </c:pt>
                <c:pt idx="184">
                  <c:v>1.2180430293083999E-3</c:v>
                </c:pt>
                <c:pt idx="185">
                  <c:v>1.1875329017640001E-3</c:v>
                </c:pt>
                <c:pt idx="186">
                  <c:v>1.0167581439018999E-3</c:v>
                </c:pt>
                <c:pt idx="187">
                  <c:v>2.4092791080475E-3</c:v>
                </c:pt>
                <c:pt idx="188">
                  <c:v>1.4457327723503999E-3</c:v>
                </c:pt>
                <c:pt idx="189">
                  <c:v>2.35597765445711E-3</c:v>
                </c:pt>
                <c:pt idx="190">
                  <c:v>2.3484078645707E-3</c:v>
                </c:pt>
                <c:pt idx="191">
                  <c:v>1.5642342567443999E-3</c:v>
                </c:pt>
                <c:pt idx="192">
                  <c:v>2.32386565208441E-3</c:v>
                </c:pt>
                <c:pt idx="193">
                  <c:v>1.0761020183564099E-3</c:v>
                </c:pt>
                <c:pt idx="194">
                  <c:v>1.7854568958282999E-3</c:v>
                </c:pt>
                <c:pt idx="195">
                  <c:v>2.1600646376610001E-3</c:v>
                </c:pt>
                <c:pt idx="196">
                  <c:v>2.06523364782341E-3</c:v>
                </c:pt>
                <c:pt idx="197">
                  <c:v>1.82253843545921E-3</c:v>
                </c:pt>
                <c:pt idx="198">
                  <c:v>1.1796799898148001E-3</c:v>
                </c:pt>
                <c:pt idx="199">
                  <c:v>1.9095090627671001E-3</c:v>
                </c:pt>
                <c:pt idx="200">
                  <c:v>1.6542372703553E-3</c:v>
                </c:pt>
                <c:pt idx="201">
                  <c:v>2.5241894125939001E-3</c:v>
                </c:pt>
                <c:pt idx="202">
                  <c:v>2.16044461727151E-3</c:v>
                </c:pt>
                <c:pt idx="203">
                  <c:v>1.7453355193139E-3</c:v>
                </c:pt>
                <c:pt idx="204">
                  <c:v>2.1053826808929699E-4</c:v>
                </c:pt>
                <c:pt idx="205">
                  <c:v>1.0494065880776E-3</c:v>
                </c:pt>
                <c:pt idx="206">
                  <c:v>4.8173195123679701E-4</c:v>
                </c:pt>
                <c:pt idx="207">
                  <c:v>1.2968999743462001E-3</c:v>
                </c:pt>
                <c:pt idx="208">
                  <c:v>8.4789073467260402E-4</c:v>
                </c:pt>
                <c:pt idx="209">
                  <c:v>6.8151926994330903E-4</c:v>
                </c:pt>
                <c:pt idx="210">
                  <c:v>4.9469596147540197E-4</c:v>
                </c:pt>
                <c:pt idx="211">
                  <c:v>-5.6237220764102098E-5</c:v>
                </c:pt>
                <c:pt idx="212">
                  <c:v>-6.2741363048550403E-4</c:v>
                </c:pt>
                <c:pt idx="213">
                  <c:v>-1.49270170927039E-3</c:v>
                </c:pt>
                <c:pt idx="214">
                  <c:v>3.1097209453589898E-4</c:v>
                </c:pt>
                <c:pt idx="215">
                  <c:v>-1.21738040447229E-3</c:v>
                </c:pt>
                <c:pt idx="216">
                  <c:v>-1.5096294283866E-3</c:v>
                </c:pt>
                <c:pt idx="217">
                  <c:v>-6.6673034429549905E-4</c:v>
                </c:pt>
                <c:pt idx="218">
                  <c:v>-1.9064324498176001E-3</c:v>
                </c:pt>
                <c:pt idx="219">
                  <c:v>-1.9063824415199699E-4</c:v>
                </c:pt>
                <c:pt idx="220">
                  <c:v>-7.6997303962700304E-4</c:v>
                </c:pt>
                <c:pt idx="221">
                  <c:v>-1.53763616085049E-3</c:v>
                </c:pt>
                <c:pt idx="222">
                  <c:v>-1.3138430714606901E-3</c:v>
                </c:pt>
                <c:pt idx="223">
                  <c:v>2.3870891332630799E-4</c:v>
                </c:pt>
                <c:pt idx="224">
                  <c:v>-1.2606533765791999E-3</c:v>
                </c:pt>
                <c:pt idx="225">
                  <c:v>-7.0331269502639504E-4</c:v>
                </c:pt>
                <c:pt idx="226">
                  <c:v>-1.0339918136595999E-3</c:v>
                </c:pt>
                <c:pt idx="227">
                  <c:v>5.4386854172056004E-6</c:v>
                </c:pt>
                <c:pt idx="228">
                  <c:v>-5.4910057783119604E-4</c:v>
                </c:pt>
                <c:pt idx="229">
                  <c:v>-2.2652149199997601E-6</c:v>
                </c:pt>
                <c:pt idx="230">
                  <c:v>2.4004256725319899E-4</c:v>
                </c:pt>
                <c:pt idx="231">
                  <c:v>-5.5493438243860095E-4</c:v>
                </c:pt>
                <c:pt idx="232">
                  <c:v>1.1609045267106E-3</c:v>
                </c:pt>
                <c:pt idx="233">
                  <c:v>-1.3796689510345E-3</c:v>
                </c:pt>
                <c:pt idx="234">
                  <c:v>-2.2435712218284E-3</c:v>
                </c:pt>
                <c:pt idx="235">
                  <c:v>-8.0138468742370296E-4</c:v>
                </c:pt>
                <c:pt idx="236">
                  <c:v>-4.41834568977298E-4</c:v>
                </c:pt>
                <c:pt idx="237">
                  <c:v>8.3576118946079804E-4</c:v>
                </c:pt>
                <c:pt idx="238">
                  <c:v>1.7357838749886001E-3</c:v>
                </c:pt>
                <c:pt idx="239">
                  <c:v>4.3452507257470097E-4</c:v>
                </c:pt>
                <c:pt idx="240">
                  <c:v>3.98568570613905E-4</c:v>
                </c:pt>
                <c:pt idx="241">
                  <c:v>-2.5141465067863001E-3</c:v>
                </c:pt>
                <c:pt idx="242">
                  <c:v>-1.1383893489836901E-3</c:v>
                </c:pt>
                <c:pt idx="243">
                  <c:v>3.2548582553870698E-4</c:v>
                </c:pt>
                <c:pt idx="244">
                  <c:v>2.4308985471729899E-4</c:v>
                </c:pt>
                <c:pt idx="245">
                  <c:v>-4.4986629486079598E-4</c:v>
                </c:pt>
                <c:pt idx="246">
                  <c:v>8.7707996368507901E-5</c:v>
                </c:pt>
                <c:pt idx="247">
                  <c:v>1.5938130617142001E-3</c:v>
                </c:pt>
                <c:pt idx="248">
                  <c:v>3.1714064478875099E-3</c:v>
                </c:pt>
                <c:pt idx="249">
                  <c:v>2.87494784593591E-3</c:v>
                </c:pt>
                <c:pt idx="250">
                  <c:v>3.1706986427308E-3</c:v>
                </c:pt>
                <c:pt idx="251">
                  <c:v>2.3965311646462102E-3</c:v>
                </c:pt>
                <c:pt idx="252">
                  <c:v>1.97797244787221E-3</c:v>
                </c:pt>
                <c:pt idx="253">
                  <c:v>1.8576083183289001E-3</c:v>
                </c:pt>
                <c:pt idx="254">
                  <c:v>1.3936830163002001E-3</c:v>
                </c:pt>
                <c:pt idx="255">
                  <c:v>1.6571557521820299E-4</c:v>
                </c:pt>
                <c:pt idx="256">
                  <c:v>-1.7903673052786901E-3</c:v>
                </c:pt>
                <c:pt idx="257">
                  <c:v>-1.4897363781928999E-3</c:v>
                </c:pt>
                <c:pt idx="258">
                  <c:v>-1.84385502338409E-3</c:v>
                </c:pt>
                <c:pt idx="259">
                  <c:v>-2.7622582912444999E-3</c:v>
                </c:pt>
                <c:pt idx="260">
                  <c:v>-1.43000507354729E-3</c:v>
                </c:pt>
                <c:pt idx="261">
                  <c:v>-3.2907801270483901E-3</c:v>
                </c:pt>
                <c:pt idx="262">
                  <c:v>-1.9575508832930899E-3</c:v>
                </c:pt>
                <c:pt idx="263">
                  <c:v>-2.3152681589126002E-3</c:v>
                </c:pt>
                <c:pt idx="264">
                  <c:v>-4.1595327258110004E-3</c:v>
                </c:pt>
                <c:pt idx="265">
                  <c:v>-3.7060307860374E-3</c:v>
                </c:pt>
                <c:pt idx="266">
                  <c:v>-2.8626921176910002E-3</c:v>
                </c:pt>
                <c:pt idx="267">
                  <c:v>-2.4297016263007901E-3</c:v>
                </c:pt>
                <c:pt idx="268">
                  <c:v>-3.04716104269019E-3</c:v>
                </c:pt>
                <c:pt idx="269">
                  <c:v>-2.6877524852752001E-3</c:v>
                </c:pt>
                <c:pt idx="270">
                  <c:v>-3.1349735856055902E-3</c:v>
                </c:pt>
                <c:pt idx="271">
                  <c:v>-2.2868292927742001E-3</c:v>
                </c:pt>
                <c:pt idx="272">
                  <c:v>-1.8539505600929001E-3</c:v>
                </c:pt>
                <c:pt idx="273">
                  <c:v>-1.0169225335120999E-3</c:v>
                </c:pt>
                <c:pt idx="274">
                  <c:v>-3.4699612855909601E-4</c:v>
                </c:pt>
                <c:pt idx="275">
                  <c:v>-6.85753822325941E-5</c:v>
                </c:pt>
                <c:pt idx="276">
                  <c:v>1.5009192228318E-3</c:v>
                </c:pt>
                <c:pt idx="277">
                  <c:v>1.3024730086327E-3</c:v>
                </c:pt>
                <c:pt idx="278">
                  <c:v>3.3873295783999602E-4</c:v>
                </c:pt>
                <c:pt idx="279">
                  <c:v>-5.8532530069349499E-4</c:v>
                </c:pt>
                <c:pt idx="280">
                  <c:v>2.2610945105552998E-3</c:v>
                </c:pt>
                <c:pt idx="281">
                  <c:v>2.6144233942031999E-3</c:v>
                </c:pt>
                <c:pt idx="282">
                  <c:v>1.2173203229905E-3</c:v>
                </c:pt>
                <c:pt idx="283">
                  <c:v>1.0666025280953E-3</c:v>
                </c:pt>
                <c:pt idx="284">
                  <c:v>2.0923612117768001E-3</c:v>
                </c:pt>
                <c:pt idx="285">
                  <c:v>1.8146631717681999E-3</c:v>
                </c:pt>
                <c:pt idx="286">
                  <c:v>1.0290516018868099E-3</c:v>
                </c:pt>
                <c:pt idx="287">
                  <c:v>2.0146889090537998E-3</c:v>
                </c:pt>
                <c:pt idx="288">
                  <c:v>2.5788766741753101E-3</c:v>
                </c:pt>
                <c:pt idx="289">
                  <c:v>1.9660738706589001E-3</c:v>
                </c:pt>
                <c:pt idx="290">
                  <c:v>2.99207097291951E-3</c:v>
                </c:pt>
                <c:pt idx="291">
                  <c:v>1.6961318850518001E-3</c:v>
                </c:pt>
                <c:pt idx="292">
                  <c:v>2.2714061141015001E-3</c:v>
                </c:pt>
                <c:pt idx="293">
                  <c:v>3.12237417697911E-3</c:v>
                </c:pt>
                <c:pt idx="294">
                  <c:v>2.0108816623688E-3</c:v>
                </c:pt>
                <c:pt idx="295">
                  <c:v>3.5705393552780401E-4</c:v>
                </c:pt>
                <c:pt idx="296">
                  <c:v>1.4674139618873999E-3</c:v>
                </c:pt>
                <c:pt idx="297">
                  <c:v>1.9469035267830101E-3</c:v>
                </c:pt>
                <c:pt idx="298">
                  <c:v>1.51148414611821E-3</c:v>
                </c:pt>
                <c:pt idx="299">
                  <c:v>2.9854548573494E-3</c:v>
                </c:pt>
                <c:pt idx="300">
                  <c:v>2.3059768080712102E-3</c:v>
                </c:pt>
                <c:pt idx="301">
                  <c:v>5.5102980136879898E-4</c:v>
                </c:pt>
                <c:pt idx="302">
                  <c:v>2.5546995401383001E-3</c:v>
                </c:pt>
                <c:pt idx="303">
                  <c:v>2.4491620659829001E-3</c:v>
                </c:pt>
                <c:pt idx="304">
                  <c:v>7.8598386049270896E-4</c:v>
                </c:pt>
                <c:pt idx="305">
                  <c:v>1.5580204725266101E-3</c:v>
                </c:pt>
                <c:pt idx="306">
                  <c:v>1.28999114036604E-4</c:v>
                </c:pt>
                <c:pt idx="307">
                  <c:v>-1.3265239596366E-3</c:v>
                </c:pt>
                <c:pt idx="308">
                  <c:v>-1.1046233177185001E-3</c:v>
                </c:pt>
                <c:pt idx="309">
                  <c:v>-5.7688379287719504E-4</c:v>
                </c:pt>
                <c:pt idx="310">
                  <c:v>-1.4697784185409299E-4</c:v>
                </c:pt>
                <c:pt idx="311">
                  <c:v>1.14288902282721E-3</c:v>
                </c:pt>
                <c:pt idx="312">
                  <c:v>1.44027894735341E-3</c:v>
                </c:pt>
                <c:pt idx="313">
                  <c:v>1.1097637414933001E-3</c:v>
                </c:pt>
                <c:pt idx="314">
                  <c:v>-1.1753293275833E-3</c:v>
                </c:pt>
                <c:pt idx="315">
                  <c:v>-2.8535002470009302E-4</c:v>
                </c:pt>
                <c:pt idx="316">
                  <c:v>-1.7870890498161E-3</c:v>
                </c:pt>
                <c:pt idx="317">
                  <c:v>-5.07436931133198E-4</c:v>
                </c:pt>
                <c:pt idx="318">
                  <c:v>-1.0271372795105E-3</c:v>
                </c:pt>
                <c:pt idx="319">
                  <c:v>-2.1716582179068899E-3</c:v>
                </c:pt>
                <c:pt idx="320">
                  <c:v>-9.9071139097209305E-4</c:v>
                </c:pt>
                <c:pt idx="321">
                  <c:v>-8.8041299581519095E-4</c:v>
                </c:pt>
                <c:pt idx="322">
                  <c:v>6.1904615163810295E-4</c:v>
                </c:pt>
                <c:pt idx="323">
                  <c:v>9.0265995264060496E-4</c:v>
                </c:pt>
                <c:pt idx="324">
                  <c:v>-2.27667629718695E-4</c:v>
                </c:pt>
                <c:pt idx="325">
                  <c:v>-8.8126981258389303E-4</c:v>
                </c:pt>
                <c:pt idx="326">
                  <c:v>3.4724152088169702E-4</c:v>
                </c:pt>
                <c:pt idx="327">
                  <c:v>-1.81945562361951E-5</c:v>
                </c:pt>
                <c:pt idx="328">
                  <c:v>-2.9154145717619201E-4</c:v>
                </c:pt>
                <c:pt idx="329">
                  <c:v>5.5437511205680401E-4</c:v>
                </c:pt>
                <c:pt idx="330">
                  <c:v>-3.28518688678697E-4</c:v>
                </c:pt>
                <c:pt idx="331">
                  <c:v>1.21485418081291E-3</c:v>
                </c:pt>
                <c:pt idx="332">
                  <c:v>1.6159295797348101E-2</c:v>
                </c:pt>
                <c:pt idx="333">
                  <c:v>2.0448609948158301E-2</c:v>
                </c:pt>
                <c:pt idx="334">
                  <c:v>2.14054656624794E-2</c:v>
                </c:pt>
                <c:pt idx="335">
                  <c:v>2.0353905618190799E-2</c:v>
                </c:pt>
                <c:pt idx="336">
                  <c:v>2.0885810017585799E-2</c:v>
                </c:pt>
                <c:pt idx="337">
                  <c:v>2.1713010728359301E-2</c:v>
                </c:pt>
                <c:pt idx="338">
                  <c:v>2.24914958178998E-2</c:v>
                </c:pt>
                <c:pt idx="339">
                  <c:v>2.18677890896798E-2</c:v>
                </c:pt>
                <c:pt idx="340">
                  <c:v>2.15608102679253E-2</c:v>
                </c:pt>
                <c:pt idx="341">
                  <c:v>2.2693093627691299E-2</c:v>
                </c:pt>
                <c:pt idx="342">
                  <c:v>2.1126847475767201E-2</c:v>
                </c:pt>
                <c:pt idx="343">
                  <c:v>2.0947698265314101E-2</c:v>
                </c:pt>
                <c:pt idx="344">
                  <c:v>2.10284886360169E-2</c:v>
                </c:pt>
                <c:pt idx="345">
                  <c:v>2.1412964671850301E-2</c:v>
                </c:pt>
                <c:pt idx="346">
                  <c:v>2.0671501517295899E-2</c:v>
                </c:pt>
                <c:pt idx="347">
                  <c:v>2.08956112563611E-2</c:v>
                </c:pt>
                <c:pt idx="348">
                  <c:v>2.0419861882925099E-2</c:v>
                </c:pt>
                <c:pt idx="349">
                  <c:v>2.1237857401371001E-2</c:v>
                </c:pt>
                <c:pt idx="350">
                  <c:v>2.2800978034734801E-2</c:v>
                </c:pt>
                <c:pt idx="351">
                  <c:v>2.0880568534135901E-2</c:v>
                </c:pt>
                <c:pt idx="352">
                  <c:v>2.1630353987217001E-2</c:v>
                </c:pt>
                <c:pt idx="353">
                  <c:v>2.1911542624235201E-2</c:v>
                </c:pt>
                <c:pt idx="354">
                  <c:v>2.1823428332805699E-2</c:v>
                </c:pt>
                <c:pt idx="355">
                  <c:v>2.0859651029109999E-2</c:v>
                </c:pt>
                <c:pt idx="356">
                  <c:v>2.14985718429089E-2</c:v>
                </c:pt>
                <c:pt idx="357">
                  <c:v>2.1828684717416801E-2</c:v>
                </c:pt>
                <c:pt idx="358">
                  <c:v>2.09069696664811E-2</c:v>
                </c:pt>
                <c:pt idx="359">
                  <c:v>1.9834156841039698E-2</c:v>
                </c:pt>
                <c:pt idx="360">
                  <c:v>1.9905782997608201E-2</c:v>
                </c:pt>
                <c:pt idx="361">
                  <c:v>2.1561272203922299E-2</c:v>
                </c:pt>
                <c:pt idx="362">
                  <c:v>2.4533390760421801E-2</c:v>
                </c:pt>
                <c:pt idx="363">
                  <c:v>3.82838731110096E-2</c:v>
                </c:pt>
                <c:pt idx="364">
                  <c:v>3.9565201610326797E-2</c:v>
                </c:pt>
                <c:pt idx="365">
                  <c:v>3.9674319088459101E-2</c:v>
                </c:pt>
                <c:pt idx="366">
                  <c:v>4.0183644503355098E-2</c:v>
                </c:pt>
                <c:pt idx="367">
                  <c:v>4.16358893215657E-2</c:v>
                </c:pt>
                <c:pt idx="368">
                  <c:v>4.1264723747968697E-2</c:v>
                </c:pt>
                <c:pt idx="369">
                  <c:v>4.2262311786413202E-2</c:v>
                </c:pt>
                <c:pt idx="370">
                  <c:v>4.0679059684276597E-2</c:v>
                </c:pt>
                <c:pt idx="371">
                  <c:v>4.0906209260225299E-2</c:v>
                </c:pt>
                <c:pt idx="372">
                  <c:v>4.0066253155469897E-2</c:v>
                </c:pt>
                <c:pt idx="373">
                  <c:v>4.0508661180734699E-2</c:v>
                </c:pt>
                <c:pt idx="374">
                  <c:v>4.0468174725771001E-2</c:v>
                </c:pt>
                <c:pt idx="375">
                  <c:v>4.1585884749889397E-2</c:v>
                </c:pt>
                <c:pt idx="376">
                  <c:v>4.0225632250309E-2</c:v>
                </c:pt>
                <c:pt idx="377">
                  <c:v>4.05845937728882E-2</c:v>
                </c:pt>
                <c:pt idx="378">
                  <c:v>3.9437837660312697E-2</c:v>
                </c:pt>
                <c:pt idx="379">
                  <c:v>3.94736078977585E-2</c:v>
                </c:pt>
                <c:pt idx="380">
                  <c:v>4.2075346916914003E-2</c:v>
                </c:pt>
                <c:pt idx="381">
                  <c:v>4.1525672882795399E-2</c:v>
                </c:pt>
                <c:pt idx="382">
                  <c:v>4.0846820682287302E-2</c:v>
                </c:pt>
                <c:pt idx="383">
                  <c:v>4.08705619573594E-2</c:v>
                </c:pt>
                <c:pt idx="384">
                  <c:v>4.0663059562444703E-2</c:v>
                </c:pt>
                <c:pt idx="385">
                  <c:v>4.00274021029473E-2</c:v>
                </c:pt>
                <c:pt idx="386">
                  <c:v>4.2419429630041201E-2</c:v>
                </c:pt>
                <c:pt idx="387">
                  <c:v>4.0716189652681402E-2</c:v>
                </c:pt>
                <c:pt idx="388">
                  <c:v>4.13919908404351E-2</c:v>
                </c:pt>
                <c:pt idx="389">
                  <c:v>3.9849798887968101E-2</c:v>
                </c:pt>
                <c:pt idx="390">
                  <c:v>3.8827530801296299E-2</c:v>
                </c:pt>
                <c:pt idx="391">
                  <c:v>3.83714099824429E-2</c:v>
                </c:pt>
                <c:pt idx="392">
                  <c:v>3.91318609416485E-2</c:v>
                </c:pt>
                <c:pt idx="393">
                  <c:v>3.8940682768821802E-2</c:v>
                </c:pt>
                <c:pt idx="394">
                  <c:v>4.53036611378193E-2</c:v>
                </c:pt>
                <c:pt idx="395">
                  <c:v>4.8771332710981399E-2</c:v>
                </c:pt>
                <c:pt idx="396">
                  <c:v>4.9966601416468699E-2</c:v>
                </c:pt>
                <c:pt idx="397">
                  <c:v>4.8960193753242502E-2</c:v>
                </c:pt>
                <c:pt idx="398">
                  <c:v>4.90114388465882E-2</c:v>
                </c:pt>
                <c:pt idx="399">
                  <c:v>5.0049343839287802E-2</c:v>
                </c:pt>
                <c:pt idx="400">
                  <c:v>4.9108158558607097E-2</c:v>
                </c:pt>
                <c:pt idx="401">
                  <c:v>4.9534417450428102E-2</c:v>
                </c:pt>
                <c:pt idx="402">
                  <c:v>4.9780063092708597E-2</c:v>
                </c:pt>
                <c:pt idx="403">
                  <c:v>5.0737337902188297E-2</c:v>
                </c:pt>
                <c:pt idx="404">
                  <c:v>5.0381291419267699E-2</c:v>
                </c:pt>
                <c:pt idx="405">
                  <c:v>5.1183007419109403E-2</c:v>
                </c:pt>
                <c:pt idx="406">
                  <c:v>5.1898753032088303E-2</c:v>
                </c:pt>
                <c:pt idx="407">
                  <c:v>5.1276286825537698E-2</c:v>
                </c:pt>
                <c:pt idx="408">
                  <c:v>5.1124045386910497E-2</c:v>
                </c:pt>
                <c:pt idx="409">
                  <c:v>5.2387792378664103E-2</c:v>
                </c:pt>
                <c:pt idx="410">
                  <c:v>5.0959709793329297E-2</c:v>
                </c:pt>
                <c:pt idx="411">
                  <c:v>5.1664698630571403E-2</c:v>
                </c:pt>
                <c:pt idx="412">
                  <c:v>5.1650810748338702E-2</c:v>
                </c:pt>
                <c:pt idx="413">
                  <c:v>5.1869384706020399E-2</c:v>
                </c:pt>
                <c:pt idx="414">
                  <c:v>5.2493510529398997E-2</c:v>
                </c:pt>
                <c:pt idx="415">
                  <c:v>5.2043935045600002E-2</c:v>
                </c:pt>
                <c:pt idx="416">
                  <c:v>5.2114693209529002E-2</c:v>
                </c:pt>
                <c:pt idx="417">
                  <c:v>5.2409585326910098E-2</c:v>
                </c:pt>
                <c:pt idx="418">
                  <c:v>5.1707673579454501E-2</c:v>
                </c:pt>
                <c:pt idx="419">
                  <c:v>5.1524888485670099E-2</c:v>
                </c:pt>
                <c:pt idx="420">
                  <c:v>5.2548926085233698E-2</c:v>
                </c:pt>
                <c:pt idx="421">
                  <c:v>5.1056397840380699E-2</c:v>
                </c:pt>
                <c:pt idx="422">
                  <c:v>5.3143186256289499E-2</c:v>
                </c:pt>
                <c:pt idx="423">
                  <c:v>5.1823002979159399E-2</c:v>
                </c:pt>
                <c:pt idx="424">
                  <c:v>5.3354391589760797E-2</c:v>
                </c:pt>
                <c:pt idx="425">
                  <c:v>4.5993726462125802E-2</c:v>
                </c:pt>
                <c:pt idx="426">
                  <c:v>5.0491047784686098E-2</c:v>
                </c:pt>
                <c:pt idx="427">
                  <c:v>4.8640534043312103E-2</c:v>
                </c:pt>
                <c:pt idx="428">
                  <c:v>4.8946164309978502E-2</c:v>
                </c:pt>
                <c:pt idx="429">
                  <c:v>4.6877708047628398E-2</c:v>
                </c:pt>
                <c:pt idx="430">
                  <c:v>4.8598937451839498E-2</c:v>
                </c:pt>
                <c:pt idx="431">
                  <c:v>4.5827775955200198E-2</c:v>
                </c:pt>
                <c:pt idx="432">
                  <c:v>4.61190675795079E-2</c:v>
                </c:pt>
                <c:pt idx="433">
                  <c:v>4.59362042546273E-2</c:v>
                </c:pt>
                <c:pt idx="434">
                  <c:v>4.78777361512185E-2</c:v>
                </c:pt>
                <c:pt idx="435">
                  <c:v>4.8478983104228997E-2</c:v>
                </c:pt>
                <c:pt idx="436">
                  <c:v>4.7144140809774401E-2</c:v>
                </c:pt>
                <c:pt idx="437">
                  <c:v>4.7024577617645301E-2</c:v>
                </c:pt>
                <c:pt idx="438">
                  <c:v>4.67767377793789E-2</c:v>
                </c:pt>
                <c:pt idx="439">
                  <c:v>4.5852754026651399E-2</c:v>
                </c:pt>
                <c:pt idx="440">
                  <c:v>4.5914903044700701E-2</c:v>
                </c:pt>
                <c:pt idx="441">
                  <c:v>4.4431917130947199E-2</c:v>
                </c:pt>
                <c:pt idx="442">
                  <c:v>4.5103847742080698E-2</c:v>
                </c:pt>
                <c:pt idx="443">
                  <c:v>4.45002724826336E-2</c:v>
                </c:pt>
                <c:pt idx="444">
                  <c:v>4.3628126144409203E-2</c:v>
                </c:pt>
                <c:pt idx="445">
                  <c:v>4.33816050589085E-2</c:v>
                </c:pt>
                <c:pt idx="446">
                  <c:v>4.49946259558201E-2</c:v>
                </c:pt>
                <c:pt idx="447">
                  <c:v>4.3512549012899401E-2</c:v>
                </c:pt>
                <c:pt idx="448">
                  <c:v>4.50929438173771E-2</c:v>
                </c:pt>
                <c:pt idx="449">
                  <c:v>4.5367758482694698E-2</c:v>
                </c:pt>
                <c:pt idx="450">
                  <c:v>4.5176222681999299E-2</c:v>
                </c:pt>
                <c:pt idx="451">
                  <c:v>4.6289812535047603E-2</c:v>
                </c:pt>
                <c:pt idx="452">
                  <c:v>4.5857667684555098E-2</c:v>
                </c:pt>
                <c:pt idx="453">
                  <c:v>4.56218977868557E-2</c:v>
                </c:pt>
                <c:pt idx="454">
                  <c:v>4.6245138853788399E-2</c:v>
                </c:pt>
                <c:pt idx="455">
                  <c:v>4.7177105903625498E-2</c:v>
                </c:pt>
                <c:pt idx="456">
                  <c:v>4.4788427412509997E-2</c:v>
                </c:pt>
                <c:pt idx="457">
                  <c:v>4.5362353086471602E-2</c:v>
                </c:pt>
                <c:pt idx="458">
                  <c:v>4.5484374970197701E-2</c:v>
                </c:pt>
                <c:pt idx="459">
                  <c:v>4.6209882706403797E-2</c:v>
                </c:pt>
                <c:pt idx="460">
                  <c:v>4.7562893241643998E-2</c:v>
                </c:pt>
                <c:pt idx="461">
                  <c:v>4.77585380375386E-2</c:v>
                </c:pt>
                <c:pt idx="462">
                  <c:v>4.6115476399660203E-2</c:v>
                </c:pt>
                <c:pt idx="463">
                  <c:v>4.74893001317978E-2</c:v>
                </c:pt>
                <c:pt idx="464">
                  <c:v>4.7862980276346299E-2</c:v>
                </c:pt>
                <c:pt idx="465">
                  <c:v>4.6746656060218897E-2</c:v>
                </c:pt>
                <c:pt idx="466">
                  <c:v>4.8666354030370798E-2</c:v>
                </c:pt>
                <c:pt idx="467">
                  <c:v>4.8204961925745103E-2</c:v>
                </c:pt>
                <c:pt idx="468">
                  <c:v>4.92608917355538E-2</c:v>
                </c:pt>
                <c:pt idx="469">
                  <c:v>5.1794832333922403E-2</c:v>
                </c:pt>
                <c:pt idx="470">
                  <c:v>5.2901664510369303E-2</c:v>
                </c:pt>
                <c:pt idx="471">
                  <c:v>5.2753774210810699E-2</c:v>
                </c:pt>
                <c:pt idx="472">
                  <c:v>5.2815392374992401E-2</c:v>
                </c:pt>
                <c:pt idx="473">
                  <c:v>5.3995802760124299E-2</c:v>
                </c:pt>
                <c:pt idx="474">
                  <c:v>5.30524027943612E-2</c:v>
                </c:pt>
                <c:pt idx="475">
                  <c:v>5.1573365688323998E-2</c:v>
                </c:pt>
                <c:pt idx="476">
                  <c:v>5.1721883699297998E-2</c:v>
                </c:pt>
                <c:pt idx="477">
                  <c:v>4.9328136950731301E-2</c:v>
                </c:pt>
                <c:pt idx="478">
                  <c:v>5.0041850417852397E-2</c:v>
                </c:pt>
                <c:pt idx="479">
                  <c:v>4.96866663396359E-2</c:v>
                </c:pt>
                <c:pt idx="480">
                  <c:v>4.8831574380397799E-2</c:v>
                </c:pt>
                <c:pt idx="481">
                  <c:v>4.7792441904544902E-2</c:v>
                </c:pt>
                <c:pt idx="482">
                  <c:v>4.8806980013847402E-2</c:v>
                </c:pt>
                <c:pt idx="483">
                  <c:v>4.8370528727769903E-2</c:v>
                </c:pt>
                <c:pt idx="484">
                  <c:v>4.7508254408836402E-2</c:v>
                </c:pt>
                <c:pt idx="485">
                  <c:v>4.87604995667935E-2</c:v>
                </c:pt>
                <c:pt idx="486">
                  <c:v>4.7317057609558198E-2</c:v>
                </c:pt>
                <c:pt idx="487">
                  <c:v>4.7933548450470001E-2</c:v>
                </c:pt>
                <c:pt idx="488">
                  <c:v>4.7552324593067199E-2</c:v>
                </c:pt>
                <c:pt idx="489">
                  <c:v>4.6692713856697099E-2</c:v>
                </c:pt>
                <c:pt idx="490">
                  <c:v>4.53339179456234E-2</c:v>
                </c:pt>
                <c:pt idx="491">
                  <c:v>4.8536430805921599E-2</c:v>
                </c:pt>
                <c:pt idx="492">
                  <c:v>4.5951284229755397E-2</c:v>
                </c:pt>
                <c:pt idx="493">
                  <c:v>4.7464288532734003E-2</c:v>
                </c:pt>
                <c:pt idx="494">
                  <c:v>4.9034151941537901E-2</c:v>
                </c:pt>
                <c:pt idx="495">
                  <c:v>4.8903129756450697E-2</c:v>
                </c:pt>
                <c:pt idx="496">
                  <c:v>4.9776674941182202E-2</c:v>
                </c:pt>
                <c:pt idx="497">
                  <c:v>4.9593187630176602E-2</c:v>
                </c:pt>
                <c:pt idx="498">
                  <c:v>5.1717284828424498E-2</c:v>
                </c:pt>
                <c:pt idx="499">
                  <c:v>4.98192941248417E-2</c:v>
                </c:pt>
                <c:pt idx="500">
                  <c:v>5.1449410378932997E-2</c:v>
                </c:pt>
                <c:pt idx="501">
                  <c:v>5.01495206207037E-2</c:v>
                </c:pt>
                <c:pt idx="502">
                  <c:v>5.17786403596402E-2</c:v>
                </c:pt>
                <c:pt idx="503">
                  <c:v>5.2463434398174302E-2</c:v>
                </c:pt>
                <c:pt idx="504">
                  <c:v>5.12081866562367E-2</c:v>
                </c:pt>
                <c:pt idx="505">
                  <c:v>5.2614109352231098E-2</c:v>
                </c:pt>
                <c:pt idx="506">
                  <c:v>5.2033507958054601E-2</c:v>
                </c:pt>
                <c:pt idx="507">
                  <c:v>5.1073318108916299E-2</c:v>
                </c:pt>
                <c:pt idx="508">
                  <c:v>5.0562871381640499E-2</c:v>
                </c:pt>
                <c:pt idx="509">
                  <c:v>5.2217287704348601E-2</c:v>
                </c:pt>
                <c:pt idx="510">
                  <c:v>5.21826387792826E-2</c:v>
                </c:pt>
                <c:pt idx="511">
                  <c:v>5.23080301880837E-2</c:v>
                </c:pt>
                <c:pt idx="512">
                  <c:v>5.2309574320912398E-2</c:v>
                </c:pt>
                <c:pt idx="513">
                  <c:v>5.3063474357128201E-2</c:v>
                </c:pt>
                <c:pt idx="514">
                  <c:v>5.1915194600820599E-2</c:v>
                </c:pt>
                <c:pt idx="515">
                  <c:v>5.3641842439770701E-2</c:v>
                </c:pt>
                <c:pt idx="516">
                  <c:v>5.3090594470500997E-2</c:v>
                </c:pt>
                <c:pt idx="517">
                  <c:v>5.1367019996047099E-2</c:v>
                </c:pt>
                <c:pt idx="518">
                  <c:v>5.2473362296819703E-2</c:v>
                </c:pt>
                <c:pt idx="519">
                  <c:v>5.2740886569023197E-2</c:v>
                </c:pt>
                <c:pt idx="520">
                  <c:v>5.30430951565505E-2</c:v>
                </c:pt>
                <c:pt idx="521">
                  <c:v>5.2165711060166403E-2</c:v>
                </c:pt>
                <c:pt idx="522">
                  <c:v>5.4021073266863902E-2</c:v>
                </c:pt>
                <c:pt idx="523">
                  <c:v>5.4206162452697798E-2</c:v>
                </c:pt>
                <c:pt idx="524">
                  <c:v>5.4035087808966702E-2</c:v>
                </c:pt>
                <c:pt idx="525">
                  <c:v>5.2128514036536303E-2</c:v>
                </c:pt>
                <c:pt idx="526">
                  <c:v>5.2252327784895899E-2</c:v>
                </c:pt>
                <c:pt idx="527">
                  <c:v>5.2019836142659197E-2</c:v>
                </c:pt>
                <c:pt idx="528">
                  <c:v>5.2254440024495197E-2</c:v>
                </c:pt>
                <c:pt idx="529">
                  <c:v>5.31213467419148E-2</c:v>
                </c:pt>
                <c:pt idx="530">
                  <c:v>5.2479628235101702E-2</c:v>
                </c:pt>
                <c:pt idx="531">
                  <c:v>5.1227396115660698E-2</c:v>
                </c:pt>
                <c:pt idx="532">
                  <c:v>5.1769448205828697E-2</c:v>
                </c:pt>
                <c:pt idx="533">
                  <c:v>5.2792737022042298E-2</c:v>
                </c:pt>
                <c:pt idx="534">
                  <c:v>5.1525328069925401E-2</c:v>
                </c:pt>
                <c:pt idx="535">
                  <c:v>5.23147953152657E-2</c:v>
                </c:pt>
                <c:pt idx="536">
                  <c:v>5.3007988020777802E-2</c:v>
                </c:pt>
                <c:pt idx="537">
                  <c:v>5.2760457381606202E-2</c:v>
                </c:pt>
                <c:pt idx="538">
                  <c:v>5.22609704583884E-2</c:v>
                </c:pt>
                <c:pt idx="539">
                  <c:v>5.1574337989091897E-2</c:v>
                </c:pt>
                <c:pt idx="540">
                  <c:v>5.10329173356295E-2</c:v>
                </c:pt>
                <c:pt idx="541">
                  <c:v>5.2517270430922601E-2</c:v>
                </c:pt>
                <c:pt idx="542">
                  <c:v>5.2011936664581301E-2</c:v>
                </c:pt>
                <c:pt idx="543">
                  <c:v>5.2734140068292697E-2</c:v>
                </c:pt>
                <c:pt idx="544">
                  <c:v>5.1672100782394502E-2</c:v>
                </c:pt>
                <c:pt idx="545">
                  <c:v>5.1007540658116399E-2</c:v>
                </c:pt>
                <c:pt idx="546">
                  <c:v>5.2466867253184397E-2</c:v>
                </c:pt>
                <c:pt idx="547">
                  <c:v>5.2340524032711999E-2</c:v>
                </c:pt>
                <c:pt idx="548">
                  <c:v>5.2377184614539198E-2</c:v>
                </c:pt>
                <c:pt idx="549">
                  <c:v>5.13355636447669E-2</c:v>
                </c:pt>
                <c:pt idx="550">
                  <c:v>5.1921998843550698E-2</c:v>
                </c:pt>
                <c:pt idx="551">
                  <c:v>5.2517030149698302E-2</c:v>
                </c:pt>
                <c:pt idx="552">
                  <c:v>5.0142572954297103E-2</c:v>
                </c:pt>
                <c:pt idx="553">
                  <c:v>5.0616319984197702E-2</c:v>
                </c:pt>
                <c:pt idx="554">
                  <c:v>5.1546573400497502E-2</c:v>
                </c:pt>
                <c:pt idx="555">
                  <c:v>5.05023559033871E-2</c:v>
                </c:pt>
                <c:pt idx="556">
                  <c:v>5.3957646474242303E-2</c:v>
                </c:pt>
                <c:pt idx="557">
                  <c:v>5.4680088296532703E-2</c:v>
                </c:pt>
                <c:pt idx="558">
                  <c:v>5.5906971678137803E-2</c:v>
                </c:pt>
                <c:pt idx="559">
                  <c:v>5.6128082558512697E-2</c:v>
                </c:pt>
                <c:pt idx="560">
                  <c:v>5.6420441478490901E-2</c:v>
                </c:pt>
                <c:pt idx="561">
                  <c:v>5.7219091564416902E-2</c:v>
                </c:pt>
                <c:pt idx="562">
                  <c:v>5.5729318171739602E-2</c:v>
                </c:pt>
                <c:pt idx="563">
                  <c:v>5.5350580945611003E-2</c:v>
                </c:pt>
                <c:pt idx="564">
                  <c:v>5.5082937464118097E-2</c:v>
                </c:pt>
                <c:pt idx="565">
                  <c:v>5.4878901451826098E-2</c:v>
                </c:pt>
                <c:pt idx="566">
                  <c:v>5.5036658182740297E-2</c:v>
                </c:pt>
                <c:pt idx="567">
                  <c:v>5.4729420453310099E-2</c:v>
                </c:pt>
                <c:pt idx="568">
                  <c:v>5.4022904247045603E-2</c:v>
                </c:pt>
                <c:pt idx="569">
                  <c:v>5.3732614725828201E-2</c:v>
                </c:pt>
                <c:pt idx="570">
                  <c:v>5.3831690683961E-2</c:v>
                </c:pt>
                <c:pt idx="571">
                  <c:v>5.4892269656062198E-2</c:v>
                </c:pt>
                <c:pt idx="572">
                  <c:v>5.30622003078461E-2</c:v>
                </c:pt>
                <c:pt idx="573">
                  <c:v>5.2533006057143297E-2</c:v>
                </c:pt>
                <c:pt idx="574">
                  <c:v>5.2794504672288897E-2</c:v>
                </c:pt>
                <c:pt idx="575">
                  <c:v>5.2666919067502101E-2</c:v>
                </c:pt>
                <c:pt idx="576">
                  <c:v>5.2966208890080503E-2</c:v>
                </c:pt>
                <c:pt idx="577">
                  <c:v>5.3107887268066499E-2</c:v>
                </c:pt>
                <c:pt idx="578">
                  <c:v>5.2780892461538401E-2</c:v>
                </c:pt>
                <c:pt idx="579">
                  <c:v>5.2736663952469898E-2</c:v>
                </c:pt>
                <c:pt idx="580">
                  <c:v>5.2566855907440202E-2</c:v>
                </c:pt>
                <c:pt idx="581">
                  <c:v>5.3595291212201197E-2</c:v>
                </c:pt>
                <c:pt idx="582">
                  <c:v>5.1856349915266102E-2</c:v>
                </c:pt>
                <c:pt idx="583">
                  <c:v>5.39593023657799E-2</c:v>
                </c:pt>
                <c:pt idx="584">
                  <c:v>5.3782516852021303E-2</c:v>
                </c:pt>
                <c:pt idx="585">
                  <c:v>5.2547812223434499E-2</c:v>
                </c:pt>
                <c:pt idx="586">
                  <c:v>5.1582626760006002E-2</c:v>
                </c:pt>
                <c:pt idx="587">
                  <c:v>5.2283219754695902E-2</c:v>
                </c:pt>
                <c:pt idx="588">
                  <c:v>5.2644895151257601E-2</c:v>
                </c:pt>
                <c:pt idx="589">
                  <c:v>5.2226135268807497E-2</c:v>
                </c:pt>
                <c:pt idx="590">
                  <c:v>5.3418557852506703E-2</c:v>
                </c:pt>
                <c:pt idx="591">
                  <c:v>5.2222290769219401E-2</c:v>
                </c:pt>
                <c:pt idx="592">
                  <c:v>5.3024457529187302E-2</c:v>
                </c:pt>
                <c:pt idx="593">
                  <c:v>5.3090773284435303E-2</c:v>
                </c:pt>
                <c:pt idx="594">
                  <c:v>5.2583938226103799E-2</c:v>
                </c:pt>
                <c:pt idx="595">
                  <c:v>5.0999246299266901E-2</c:v>
                </c:pt>
                <c:pt idx="596">
                  <c:v>5.2529468894004901E-2</c:v>
                </c:pt>
                <c:pt idx="597">
                  <c:v>5.2996832638979002E-2</c:v>
                </c:pt>
                <c:pt idx="598">
                  <c:v>5.1706706866622001E-2</c:v>
                </c:pt>
                <c:pt idx="599">
                  <c:v>5.2727000549435701E-2</c:v>
                </c:pt>
                <c:pt idx="600">
                  <c:v>5.3610196098685302E-2</c:v>
                </c:pt>
                <c:pt idx="601">
                  <c:v>5.2847044304013303E-2</c:v>
                </c:pt>
                <c:pt idx="602">
                  <c:v>5.08348473757506E-2</c:v>
                </c:pt>
                <c:pt idx="603">
                  <c:v>5.09453245848418E-2</c:v>
                </c:pt>
                <c:pt idx="604">
                  <c:v>5.1503360033035302E-2</c:v>
                </c:pt>
                <c:pt idx="605">
                  <c:v>4.984960308671E-2</c:v>
                </c:pt>
                <c:pt idx="606">
                  <c:v>4.9160778284072899E-2</c:v>
                </c:pt>
                <c:pt idx="607">
                  <c:v>4.84870856106282E-2</c:v>
                </c:pt>
                <c:pt idx="608">
                  <c:v>4.9427963554859199E-2</c:v>
                </c:pt>
                <c:pt idx="609">
                  <c:v>4.9081865459680601E-2</c:v>
                </c:pt>
                <c:pt idx="610">
                  <c:v>4.9507893383502997E-2</c:v>
                </c:pt>
                <c:pt idx="611">
                  <c:v>4.8451538890600297E-2</c:v>
                </c:pt>
                <c:pt idx="612">
                  <c:v>4.90163338780404E-2</c:v>
                </c:pt>
                <c:pt idx="613">
                  <c:v>5.0473026692867302E-2</c:v>
                </c:pt>
                <c:pt idx="614">
                  <c:v>4.96478301882744E-2</c:v>
                </c:pt>
                <c:pt idx="615">
                  <c:v>4.9692570924758997E-2</c:v>
                </c:pt>
                <c:pt idx="616">
                  <c:v>4.8001274228096101E-2</c:v>
                </c:pt>
                <c:pt idx="617">
                  <c:v>4.9003366142511398E-2</c:v>
                </c:pt>
                <c:pt idx="618">
                  <c:v>4.9688767403364198E-2</c:v>
                </c:pt>
                <c:pt idx="619">
                  <c:v>4.9279872089624498E-2</c:v>
                </c:pt>
                <c:pt idx="620">
                  <c:v>4.8293385416269298E-2</c:v>
                </c:pt>
                <c:pt idx="621">
                  <c:v>4.9434203416109102E-2</c:v>
                </c:pt>
                <c:pt idx="622">
                  <c:v>4.9206439167261203E-2</c:v>
                </c:pt>
                <c:pt idx="623">
                  <c:v>5.0934942200780001E-2</c:v>
                </c:pt>
                <c:pt idx="624">
                  <c:v>4.77492844164372E-2</c:v>
                </c:pt>
                <c:pt idx="625">
                  <c:v>4.7291677206754701E-2</c:v>
                </c:pt>
                <c:pt idx="626">
                  <c:v>4.6818900614976899E-2</c:v>
                </c:pt>
                <c:pt idx="627">
                  <c:v>4.6813495218753901E-2</c:v>
                </c:pt>
                <c:pt idx="628">
                  <c:v>4.8912368476390897E-2</c:v>
                </c:pt>
                <c:pt idx="629">
                  <c:v>4.9953602015972202E-2</c:v>
                </c:pt>
                <c:pt idx="630">
                  <c:v>4.8753607779741297E-2</c:v>
                </c:pt>
                <c:pt idx="631">
                  <c:v>4.8419084161520097E-2</c:v>
                </c:pt>
                <c:pt idx="632">
                  <c:v>4.7197498142719299E-2</c:v>
                </c:pt>
                <c:pt idx="633">
                  <c:v>4.6459454804658899E-2</c:v>
                </c:pt>
                <c:pt idx="634">
                  <c:v>4.66313098967076E-2</c:v>
                </c:pt>
                <c:pt idx="635">
                  <c:v>4.7550681740045599E-2</c:v>
                </c:pt>
                <c:pt idx="636">
                  <c:v>4.6601813048124399E-2</c:v>
                </c:pt>
                <c:pt idx="637">
                  <c:v>4.7007690876722401E-2</c:v>
                </c:pt>
                <c:pt idx="638">
                  <c:v>4.7272991150617602E-2</c:v>
                </c:pt>
                <c:pt idx="639">
                  <c:v>4.64146283864975E-2</c:v>
                </c:pt>
                <c:pt idx="640">
                  <c:v>4.6622823685407697E-2</c:v>
                </c:pt>
                <c:pt idx="641">
                  <c:v>4.6197931975126297E-2</c:v>
                </c:pt>
                <c:pt idx="642">
                  <c:v>4.7731198132038202E-2</c:v>
                </c:pt>
                <c:pt idx="643">
                  <c:v>4.79946022331715E-2</c:v>
                </c:pt>
                <c:pt idx="644">
                  <c:v>4.9472674489021297E-2</c:v>
                </c:pt>
                <c:pt idx="645">
                  <c:v>5.0070943072438298E-2</c:v>
                </c:pt>
                <c:pt idx="646">
                  <c:v>5.0793219119310402E-2</c:v>
                </c:pt>
                <c:pt idx="647">
                  <c:v>4.9673393130302501E-2</c:v>
                </c:pt>
                <c:pt idx="648">
                  <c:v>5.2116567030549101E-2</c:v>
                </c:pt>
                <c:pt idx="649">
                  <c:v>5.1837414264678999E-2</c:v>
                </c:pt>
                <c:pt idx="650">
                  <c:v>5.0614231958985401E-2</c:v>
                </c:pt>
                <c:pt idx="651">
                  <c:v>4.7574091464281099E-2</c:v>
                </c:pt>
                <c:pt idx="652">
                  <c:v>4.63880707919598E-2</c:v>
                </c:pt>
                <c:pt idx="653">
                  <c:v>4.74821177721024E-2</c:v>
                </c:pt>
                <c:pt idx="654">
                  <c:v>4.6117365121841503E-2</c:v>
                </c:pt>
                <c:pt idx="655">
                  <c:v>4.5949592947959902E-2</c:v>
                </c:pt>
                <c:pt idx="656">
                  <c:v>4.6435430407524202E-2</c:v>
                </c:pt>
                <c:pt idx="657">
                  <c:v>4.7151148080825898E-2</c:v>
                </c:pt>
                <c:pt idx="658">
                  <c:v>4.5623723179102002E-2</c:v>
                </c:pt>
                <c:pt idx="659">
                  <c:v>4.5046344161033702E-2</c:v>
                </c:pt>
                <c:pt idx="660">
                  <c:v>4.3901353836059601E-2</c:v>
                </c:pt>
                <c:pt idx="661">
                  <c:v>4.3645262479782197E-2</c:v>
                </c:pt>
                <c:pt idx="662">
                  <c:v>4.4105496019125001E-2</c:v>
                </c:pt>
                <c:pt idx="663">
                  <c:v>4.5158680289983801E-2</c:v>
                </c:pt>
                <c:pt idx="664">
                  <c:v>4.5477133005857498E-2</c:v>
                </c:pt>
                <c:pt idx="665">
                  <c:v>4.4446024805307398E-2</c:v>
                </c:pt>
                <c:pt idx="666">
                  <c:v>4.3944503873586699E-2</c:v>
                </c:pt>
                <c:pt idx="667">
                  <c:v>4.4774878531694498E-2</c:v>
                </c:pt>
                <c:pt idx="668">
                  <c:v>4.4893935084343001E-2</c:v>
                </c:pt>
                <c:pt idx="669">
                  <c:v>4.2914807558059702E-2</c:v>
                </c:pt>
                <c:pt idx="670">
                  <c:v>4.1311468690633797E-2</c:v>
                </c:pt>
                <c:pt idx="671">
                  <c:v>4.6463954955339497E-2</c:v>
                </c:pt>
                <c:pt idx="672">
                  <c:v>4.9505144119262698E-2</c:v>
                </c:pt>
                <c:pt idx="673">
                  <c:v>4.9075569719076201E-2</c:v>
                </c:pt>
                <c:pt idx="674">
                  <c:v>4.7231636703014397E-2</c:v>
                </c:pt>
                <c:pt idx="675">
                  <c:v>4.6192977339029398E-2</c:v>
                </c:pt>
                <c:pt idx="676">
                  <c:v>4.74755612611771E-2</c:v>
                </c:pt>
                <c:pt idx="677">
                  <c:v>4.6416669845581099E-2</c:v>
                </c:pt>
                <c:pt idx="678">
                  <c:v>4.6815585106611303E-2</c:v>
                </c:pt>
                <c:pt idx="679">
                  <c:v>4.698544344306E-2</c:v>
                </c:pt>
                <c:pt idx="680">
                  <c:v>4.7018628329038699E-2</c:v>
                </c:pt>
                <c:pt idx="681">
                  <c:v>4.74749018847943E-2</c:v>
                </c:pt>
                <c:pt idx="682">
                  <c:v>4.79897072017193E-2</c:v>
                </c:pt>
                <c:pt idx="683">
                  <c:v>4.75382094681263E-2</c:v>
                </c:pt>
                <c:pt idx="684">
                  <c:v>4.7402802616357799E-2</c:v>
                </c:pt>
                <c:pt idx="685">
                  <c:v>4.8261649668216798E-2</c:v>
                </c:pt>
                <c:pt idx="686">
                  <c:v>4.8497646808624298E-2</c:v>
                </c:pt>
                <c:pt idx="687">
                  <c:v>4.6651262551546099E-2</c:v>
                </c:pt>
                <c:pt idx="688">
                  <c:v>4.8070426791906401E-2</c:v>
                </c:pt>
                <c:pt idx="689">
                  <c:v>4.9175455927848902E-2</c:v>
                </c:pt>
                <c:pt idx="690">
                  <c:v>4.9349140137434098E-2</c:v>
                </c:pt>
                <c:pt idx="691">
                  <c:v>4.8273388057947203E-2</c:v>
                </c:pt>
                <c:pt idx="692">
                  <c:v>4.9084834516048503E-2</c:v>
                </c:pt>
                <c:pt idx="693">
                  <c:v>4.9396235257387199E-2</c:v>
                </c:pt>
                <c:pt idx="694">
                  <c:v>4.9030270189046897E-2</c:v>
                </c:pt>
                <c:pt idx="695">
                  <c:v>4.9232396990060899E-2</c:v>
                </c:pt>
                <c:pt idx="696">
                  <c:v>4.65477665364743E-2</c:v>
                </c:pt>
                <c:pt idx="697">
                  <c:v>4.6879969298839599E-2</c:v>
                </c:pt>
                <c:pt idx="698">
                  <c:v>4.6864669531583802E-2</c:v>
                </c:pt>
                <c:pt idx="699">
                  <c:v>4.8640206217765901E-2</c:v>
                </c:pt>
                <c:pt idx="700">
                  <c:v>4.7519281268119898E-2</c:v>
                </c:pt>
                <c:pt idx="701">
                  <c:v>4.8496018856763898E-2</c:v>
                </c:pt>
                <c:pt idx="702">
                  <c:v>4.9080695718526898E-2</c:v>
                </c:pt>
                <c:pt idx="703">
                  <c:v>4.7592151671648097E-2</c:v>
                </c:pt>
                <c:pt idx="704">
                  <c:v>4.7428428888321002E-2</c:v>
                </c:pt>
                <c:pt idx="705">
                  <c:v>4.6493660420179397E-2</c:v>
                </c:pt>
                <c:pt idx="706">
                  <c:v>4.6524461120367101E-2</c:v>
                </c:pt>
                <c:pt idx="707">
                  <c:v>4.6823799371719398E-2</c:v>
                </c:pt>
                <c:pt idx="708">
                  <c:v>4.7285403817892098E-2</c:v>
                </c:pt>
                <c:pt idx="709">
                  <c:v>4.6904999524355E-2</c:v>
                </c:pt>
                <c:pt idx="710">
                  <c:v>4.8636164277792E-2</c:v>
                </c:pt>
                <c:pt idx="711">
                  <c:v>4.7487925499677702E-2</c:v>
                </c:pt>
                <c:pt idx="712">
                  <c:v>4.7814406216144599E-2</c:v>
                </c:pt>
                <c:pt idx="713">
                  <c:v>4.9495432287454698E-2</c:v>
                </c:pt>
                <c:pt idx="714">
                  <c:v>4.80323356986046E-2</c:v>
                </c:pt>
                <c:pt idx="715">
                  <c:v>4.9711443245410998E-2</c:v>
                </c:pt>
                <c:pt idx="716">
                  <c:v>5.1290269702673003E-2</c:v>
                </c:pt>
                <c:pt idx="717">
                  <c:v>5.1459241420030603E-2</c:v>
                </c:pt>
                <c:pt idx="718">
                  <c:v>4.8890575528144901E-2</c:v>
                </c:pt>
                <c:pt idx="719">
                  <c:v>5.0354847446084101E-2</c:v>
                </c:pt>
                <c:pt idx="720">
                  <c:v>5.00456949174405E-2</c:v>
                </c:pt>
                <c:pt idx="721">
                  <c:v>4.9956192955374797E-2</c:v>
                </c:pt>
                <c:pt idx="722">
                  <c:v>5.1683814957738002E-2</c:v>
                </c:pt>
                <c:pt idx="723">
                  <c:v>5.16777464598418E-2</c:v>
                </c:pt>
                <c:pt idx="724">
                  <c:v>4.9003511428833101E-2</c:v>
                </c:pt>
                <c:pt idx="725">
                  <c:v>4.9419574201107097E-2</c:v>
                </c:pt>
                <c:pt idx="726">
                  <c:v>5.18610810339451E-2</c:v>
                </c:pt>
                <c:pt idx="727">
                  <c:v>5.0545317813754098E-2</c:v>
                </c:pt>
                <c:pt idx="728">
                  <c:v>5.1645410940051102E-2</c:v>
                </c:pt>
                <c:pt idx="729">
                  <c:v>5.1211097970604899E-2</c:v>
                </c:pt>
                <c:pt idx="730">
                  <c:v>5.1633024349808702E-2</c:v>
                </c:pt>
                <c:pt idx="731">
                  <c:v>5.1791885629296402E-2</c:v>
                </c:pt>
                <c:pt idx="732">
                  <c:v>5.0597777351737101E-2</c:v>
                </c:pt>
                <c:pt idx="733">
                  <c:v>5.2241492778062899E-2</c:v>
                </c:pt>
                <c:pt idx="734">
                  <c:v>5.19432180970908E-2</c:v>
                </c:pt>
                <c:pt idx="735">
                  <c:v>5.1787679776549397E-2</c:v>
                </c:pt>
                <c:pt idx="736">
                  <c:v>5.2537694334983898E-2</c:v>
                </c:pt>
                <c:pt idx="737">
                  <c:v>5.1493569970130999E-2</c:v>
                </c:pt>
                <c:pt idx="738">
                  <c:v>5.1981730148196299E-2</c:v>
                </c:pt>
                <c:pt idx="739">
                  <c:v>5.15522526055575E-2</c:v>
                </c:pt>
                <c:pt idx="740">
                  <c:v>5.2598139032721598E-2</c:v>
                </c:pt>
                <c:pt idx="741">
                  <c:v>5.06521405130625E-2</c:v>
                </c:pt>
                <c:pt idx="742">
                  <c:v>4.77294919490815E-2</c:v>
                </c:pt>
                <c:pt idx="743">
                  <c:v>4.8171609401702897E-2</c:v>
                </c:pt>
                <c:pt idx="744">
                  <c:v>4.9574587255716403E-2</c:v>
                </c:pt>
                <c:pt idx="745">
                  <c:v>4.9494255095720301E-2</c:v>
                </c:pt>
                <c:pt idx="746">
                  <c:v>5.0277901574969301E-2</c:v>
                </c:pt>
                <c:pt idx="747">
                  <c:v>4.9854369595646902E-2</c:v>
                </c:pt>
                <c:pt idx="748">
                  <c:v>4.9940865248441699E-2</c:v>
                </c:pt>
                <c:pt idx="749">
                  <c:v>5.2957182511687302E-2</c:v>
                </c:pt>
                <c:pt idx="750">
                  <c:v>5.1414375886321098E-2</c:v>
                </c:pt>
                <c:pt idx="751">
                  <c:v>5.1286589115858101E-2</c:v>
                </c:pt>
                <c:pt idx="752">
                  <c:v>4.9776466324925502E-2</c:v>
                </c:pt>
                <c:pt idx="753">
                  <c:v>5.1484446734189997E-2</c:v>
                </c:pt>
                <c:pt idx="754">
                  <c:v>5.1427921041846299E-2</c:v>
                </c:pt>
                <c:pt idx="755">
                  <c:v>5.1247713848948502E-2</c:v>
                </c:pt>
                <c:pt idx="756">
                  <c:v>4.93671668171883E-2</c:v>
                </c:pt>
                <c:pt idx="757">
                  <c:v>4.93088473975659E-2</c:v>
                </c:pt>
                <c:pt idx="758">
                  <c:v>5.1075035467743897E-2</c:v>
                </c:pt>
                <c:pt idx="759">
                  <c:v>5.18569310605526E-2</c:v>
                </c:pt>
                <c:pt idx="760">
                  <c:v>5.1431070774793697E-2</c:v>
                </c:pt>
                <c:pt idx="761">
                  <c:v>5.1575682818889697E-2</c:v>
                </c:pt>
                <c:pt idx="762">
                  <c:v>5.1366472378373197E-2</c:v>
                </c:pt>
                <c:pt idx="763">
                  <c:v>5.1578743144869897E-2</c:v>
                </c:pt>
                <c:pt idx="764">
                  <c:v>5.3174020484089903E-2</c:v>
                </c:pt>
                <c:pt idx="765">
                  <c:v>5.4194040358066603E-2</c:v>
                </c:pt>
                <c:pt idx="766">
                  <c:v>5.1832247287034998E-2</c:v>
                </c:pt>
                <c:pt idx="767">
                  <c:v>5.0351613894105002E-2</c:v>
                </c:pt>
                <c:pt idx="768">
                  <c:v>5.2404211595654497E-2</c:v>
                </c:pt>
                <c:pt idx="769">
                  <c:v>5.1714252442121598E-2</c:v>
                </c:pt>
                <c:pt idx="770">
                  <c:v>5.2408542245626501E-2</c:v>
                </c:pt>
                <c:pt idx="771">
                  <c:v>5.3674509510397997E-2</c:v>
                </c:pt>
                <c:pt idx="772">
                  <c:v>5.2471717581153002E-2</c:v>
                </c:pt>
                <c:pt idx="773">
                  <c:v>5.2363727003335997E-2</c:v>
                </c:pt>
                <c:pt idx="774">
                  <c:v>5.3500104457139999E-2</c:v>
                </c:pt>
                <c:pt idx="775">
                  <c:v>5.3791101783514102E-2</c:v>
                </c:pt>
                <c:pt idx="776">
                  <c:v>5.5745884537696903E-2</c:v>
                </c:pt>
                <c:pt idx="777">
                  <c:v>5.6179428234696398E-2</c:v>
                </c:pt>
                <c:pt idx="778">
                  <c:v>5.5667049944400797E-2</c:v>
                </c:pt>
                <c:pt idx="779">
                  <c:v>5.6777197629213398E-2</c:v>
                </c:pt>
                <c:pt idx="780">
                  <c:v>5.5858077242970497E-2</c:v>
                </c:pt>
                <c:pt idx="781">
                  <c:v>5.35495465099812E-2</c:v>
                </c:pt>
                <c:pt idx="782">
                  <c:v>5.2417870372533801E-2</c:v>
                </c:pt>
                <c:pt idx="783">
                  <c:v>5.0493575394153598E-2</c:v>
                </c:pt>
                <c:pt idx="784">
                  <c:v>5.0869675114750899E-2</c:v>
                </c:pt>
                <c:pt idx="785">
                  <c:v>5.0701064750552201E-2</c:v>
                </c:pt>
                <c:pt idx="786">
                  <c:v>4.9144729733467098E-2</c:v>
                </c:pt>
                <c:pt idx="787">
                  <c:v>5.00764546394349E-2</c:v>
                </c:pt>
                <c:pt idx="788">
                  <c:v>4.9275003135204401E-2</c:v>
                </c:pt>
                <c:pt idx="789">
                  <c:v>4.9897841870784797E-2</c:v>
                </c:pt>
                <c:pt idx="790">
                  <c:v>4.9412056565284801E-2</c:v>
                </c:pt>
                <c:pt idx="791">
                  <c:v>4.9279510736465498E-2</c:v>
                </c:pt>
                <c:pt idx="792">
                  <c:v>4.8729568481445398E-2</c:v>
                </c:pt>
                <c:pt idx="793">
                  <c:v>4.78780192732811E-2</c:v>
                </c:pt>
                <c:pt idx="794">
                  <c:v>4.8665545642375997E-2</c:v>
                </c:pt>
                <c:pt idx="795">
                  <c:v>4.8020332813262998E-2</c:v>
                </c:pt>
                <c:pt idx="796">
                  <c:v>4.8039912939071699E-2</c:v>
                </c:pt>
                <c:pt idx="797">
                  <c:v>4.9220263719558802E-2</c:v>
                </c:pt>
                <c:pt idx="798">
                  <c:v>4.9290790915489199E-2</c:v>
                </c:pt>
                <c:pt idx="799">
                  <c:v>4.9951655551791201E-2</c:v>
                </c:pt>
                <c:pt idx="800">
                  <c:v>4.8677623033523597E-2</c:v>
                </c:pt>
                <c:pt idx="801">
                  <c:v>4.9336399644613303E-2</c:v>
                </c:pt>
                <c:pt idx="802">
                  <c:v>5.0176625832915399E-2</c:v>
                </c:pt>
                <c:pt idx="803">
                  <c:v>4.8490002512931903E-2</c:v>
                </c:pt>
                <c:pt idx="804">
                  <c:v>4.9849459663033502E-2</c:v>
                </c:pt>
                <c:pt idx="805">
                  <c:v>4.95554094612599E-2</c:v>
                </c:pt>
                <c:pt idx="806">
                  <c:v>4.8558596283197399E-2</c:v>
                </c:pt>
                <c:pt idx="807">
                  <c:v>4.8784814536571498E-2</c:v>
                </c:pt>
                <c:pt idx="808">
                  <c:v>4.8438980937004099E-2</c:v>
                </c:pt>
                <c:pt idx="809">
                  <c:v>4.8635203152894997E-2</c:v>
                </c:pt>
                <c:pt idx="810">
                  <c:v>4.8500921338796701E-2</c:v>
                </c:pt>
                <c:pt idx="811">
                  <c:v>4.7687686741352098E-2</c:v>
                </c:pt>
                <c:pt idx="812">
                  <c:v>4.8207077890634602E-2</c:v>
                </c:pt>
                <c:pt idx="813">
                  <c:v>4.8447299510240599E-2</c:v>
                </c:pt>
                <c:pt idx="814">
                  <c:v>4.8430189251899798E-2</c:v>
                </c:pt>
                <c:pt idx="815">
                  <c:v>4.7798186302185103E-2</c:v>
                </c:pt>
                <c:pt idx="816">
                  <c:v>4.8684008181095202E-2</c:v>
                </c:pt>
                <c:pt idx="817">
                  <c:v>4.94557802975178E-2</c:v>
                </c:pt>
                <c:pt idx="818">
                  <c:v>4.9329217284917903E-2</c:v>
                </c:pt>
                <c:pt idx="819">
                  <c:v>4.90735841393471E-2</c:v>
                </c:pt>
                <c:pt idx="820">
                  <c:v>4.9127395957708403E-2</c:v>
                </c:pt>
                <c:pt idx="821">
                  <c:v>4.93836363255978E-2</c:v>
                </c:pt>
                <c:pt idx="822">
                  <c:v>4.8989727854728701E-2</c:v>
                </c:pt>
                <c:pt idx="823">
                  <c:v>4.9070663511753099E-2</c:v>
                </c:pt>
                <c:pt idx="824">
                  <c:v>4.9085199594497697E-2</c:v>
                </c:pt>
                <c:pt idx="825">
                  <c:v>5.0186188653111502E-2</c:v>
                </c:pt>
                <c:pt idx="826">
                  <c:v>4.9022763729095503E-2</c:v>
                </c:pt>
                <c:pt idx="827">
                  <c:v>5.0707626849412997E-2</c:v>
                </c:pt>
                <c:pt idx="828">
                  <c:v>5.0476133584976199E-2</c:v>
                </c:pt>
                <c:pt idx="829">
                  <c:v>4.9160592019557997E-2</c:v>
                </c:pt>
                <c:pt idx="830">
                  <c:v>5.0327550381422101E-2</c:v>
                </c:pt>
                <c:pt idx="831">
                  <c:v>5.2420042216777797E-2</c:v>
                </c:pt>
                <c:pt idx="832">
                  <c:v>5.1652176067233102E-2</c:v>
                </c:pt>
                <c:pt idx="833">
                  <c:v>5.1200337469577799E-2</c:v>
                </c:pt>
                <c:pt idx="834">
                  <c:v>5.2509473398327899E-2</c:v>
                </c:pt>
                <c:pt idx="835">
                  <c:v>5.2918564289808297E-2</c:v>
                </c:pt>
                <c:pt idx="836">
                  <c:v>5.1403688028454797E-2</c:v>
                </c:pt>
                <c:pt idx="837">
                  <c:v>5.0432173296809199E-2</c:v>
                </c:pt>
                <c:pt idx="838">
                  <c:v>5.23223744183779E-2</c:v>
                </c:pt>
                <c:pt idx="839">
                  <c:v>5.2078140661120501E-2</c:v>
                </c:pt>
                <c:pt idx="840">
                  <c:v>5.35920017808676E-2</c:v>
                </c:pt>
                <c:pt idx="841">
                  <c:v>5.4070930689573297E-2</c:v>
                </c:pt>
                <c:pt idx="842">
                  <c:v>5.3213856875896498E-2</c:v>
                </c:pt>
                <c:pt idx="843">
                  <c:v>5.3370831295847902E-2</c:v>
                </c:pt>
                <c:pt idx="844">
                  <c:v>5.3958624362945601E-2</c:v>
                </c:pt>
                <c:pt idx="845">
                  <c:v>5.3095925360918103E-2</c:v>
                </c:pt>
                <c:pt idx="846">
                  <c:v>5.3220983356237497E-2</c:v>
                </c:pt>
                <c:pt idx="847">
                  <c:v>5.3445948049426102E-2</c:v>
                </c:pt>
                <c:pt idx="848">
                  <c:v>5.3249178215861399E-2</c:v>
                </c:pt>
                <c:pt idx="849">
                  <c:v>5.2609607338905399E-2</c:v>
                </c:pt>
                <c:pt idx="850">
                  <c:v>5.3340431064367297E-2</c:v>
                </c:pt>
                <c:pt idx="851">
                  <c:v>5.3751207649707797E-2</c:v>
                </c:pt>
                <c:pt idx="852">
                  <c:v>5.3811043262481699E-2</c:v>
                </c:pt>
                <c:pt idx="853">
                  <c:v>5.2956273540854498E-2</c:v>
                </c:pt>
                <c:pt idx="854">
                  <c:v>5.2426229923963598E-2</c:v>
                </c:pt>
                <c:pt idx="855">
                  <c:v>5.33131936043501E-2</c:v>
                </c:pt>
                <c:pt idx="856">
                  <c:v>5.0582984223961902E-2</c:v>
                </c:pt>
                <c:pt idx="857">
                  <c:v>4.9742601573467299E-2</c:v>
                </c:pt>
                <c:pt idx="858">
                  <c:v>5.1856860280036998E-2</c:v>
                </c:pt>
                <c:pt idx="859">
                  <c:v>5.3647212445736003E-2</c:v>
                </c:pt>
                <c:pt idx="860">
                  <c:v>5.1794701948761998E-2</c:v>
                </c:pt>
                <c:pt idx="861">
                  <c:v>5.3744936123490399E-2</c:v>
                </c:pt>
                <c:pt idx="862">
                  <c:v>5.3423722967505499E-2</c:v>
                </c:pt>
                <c:pt idx="863">
                  <c:v>5.0510309398174302E-2</c:v>
                </c:pt>
                <c:pt idx="864">
                  <c:v>4.8848811298608803E-2</c:v>
                </c:pt>
                <c:pt idx="865">
                  <c:v>4.9577425926923803E-2</c:v>
                </c:pt>
                <c:pt idx="866">
                  <c:v>4.8819824814796499E-2</c:v>
                </c:pt>
                <c:pt idx="867">
                  <c:v>5.0172673299908703E-2</c:v>
                </c:pt>
                <c:pt idx="868">
                  <c:v>4.9131072819232999E-2</c:v>
                </c:pt>
                <c:pt idx="869">
                  <c:v>5.2246981993317697E-2</c:v>
                </c:pt>
                <c:pt idx="870">
                  <c:v>5.2416994929313697E-2</c:v>
                </c:pt>
                <c:pt idx="871">
                  <c:v>5.1839221030473802E-2</c:v>
                </c:pt>
                <c:pt idx="872">
                  <c:v>5.28645419925452E-2</c:v>
                </c:pt>
                <c:pt idx="873">
                  <c:v>5.3381133586168299E-2</c:v>
                </c:pt>
                <c:pt idx="874">
                  <c:v>5.4339103162288703E-2</c:v>
                </c:pt>
                <c:pt idx="875">
                  <c:v>5.4787719383835802E-2</c:v>
                </c:pt>
                <c:pt idx="876">
                  <c:v>5.3467077895998999E-2</c:v>
                </c:pt>
                <c:pt idx="877">
                  <c:v>5.3302658483386098E-2</c:v>
                </c:pt>
                <c:pt idx="878">
                  <c:v>5.1430327579379098E-2</c:v>
                </c:pt>
                <c:pt idx="879">
                  <c:v>4.99735025167466E-2</c:v>
                </c:pt>
                <c:pt idx="880">
                  <c:v>5.1247579738497799E-2</c:v>
                </c:pt>
                <c:pt idx="881">
                  <c:v>5.08230661451817E-2</c:v>
                </c:pt>
                <c:pt idx="882">
                  <c:v>5.3159471362829301E-2</c:v>
                </c:pt>
                <c:pt idx="883">
                  <c:v>5.1633897930383699E-2</c:v>
                </c:pt>
                <c:pt idx="884">
                  <c:v>5.24050497859717E-2</c:v>
                </c:pt>
                <c:pt idx="885">
                  <c:v>5.1151713117957201E-2</c:v>
                </c:pt>
                <c:pt idx="886">
                  <c:v>5.2770148724317602E-2</c:v>
                </c:pt>
                <c:pt idx="887">
                  <c:v>5.2238251775503203E-2</c:v>
                </c:pt>
                <c:pt idx="888">
                  <c:v>4.9186162412166598E-2</c:v>
                </c:pt>
                <c:pt idx="889">
                  <c:v>5.13906010836363E-2</c:v>
                </c:pt>
                <c:pt idx="890">
                  <c:v>5.0870453700423299E-2</c:v>
                </c:pt>
                <c:pt idx="891">
                  <c:v>5.1718516036868098E-2</c:v>
                </c:pt>
                <c:pt idx="892">
                  <c:v>5.2485432237386803E-2</c:v>
                </c:pt>
                <c:pt idx="893">
                  <c:v>5.2916487440466897E-2</c:v>
                </c:pt>
                <c:pt idx="894">
                  <c:v>5.55289869606495E-2</c:v>
                </c:pt>
                <c:pt idx="895">
                  <c:v>5.2657484769821197E-2</c:v>
                </c:pt>
                <c:pt idx="896">
                  <c:v>5.3471827641129503E-2</c:v>
                </c:pt>
                <c:pt idx="897">
                  <c:v>5.4223337903618898E-2</c:v>
                </c:pt>
                <c:pt idx="898">
                  <c:v>5.3323033958673501E-2</c:v>
                </c:pt>
                <c:pt idx="899">
                  <c:v>5.29279520213604E-2</c:v>
                </c:pt>
                <c:pt idx="900">
                  <c:v>5.4384439945220998E-2</c:v>
                </c:pt>
                <c:pt idx="901">
                  <c:v>5.3692573443055197E-2</c:v>
                </c:pt>
                <c:pt idx="902">
                  <c:v>5.3850443795323402E-2</c:v>
                </c:pt>
                <c:pt idx="903">
                  <c:v>5.46577291041613E-2</c:v>
                </c:pt>
                <c:pt idx="904">
                  <c:v>5.4447591066360497E-2</c:v>
                </c:pt>
                <c:pt idx="905">
                  <c:v>5.3034186124801701E-2</c:v>
                </c:pt>
                <c:pt idx="906">
                  <c:v>5.3383745014667597E-2</c:v>
                </c:pt>
                <c:pt idx="907">
                  <c:v>5.4318662494421098E-2</c:v>
                </c:pt>
                <c:pt idx="908">
                  <c:v>5.37114774286747E-2</c:v>
                </c:pt>
                <c:pt idx="909">
                  <c:v>5.4340431228280098E-2</c:v>
                </c:pt>
                <c:pt idx="910">
                  <c:v>5.5876908585429201E-2</c:v>
                </c:pt>
                <c:pt idx="911">
                  <c:v>5.5733157083392201E-2</c:v>
                </c:pt>
                <c:pt idx="912">
                  <c:v>5.5557278677821197E-2</c:v>
                </c:pt>
                <c:pt idx="913">
                  <c:v>5.5628802388906502E-2</c:v>
                </c:pt>
                <c:pt idx="914">
                  <c:v>5.5706139415502599E-2</c:v>
                </c:pt>
                <c:pt idx="915">
                  <c:v>5.37858807891608E-2</c:v>
                </c:pt>
                <c:pt idx="916">
                  <c:v>5.3961299121379903E-2</c:v>
                </c:pt>
                <c:pt idx="917">
                  <c:v>5.3611071541905503E-2</c:v>
                </c:pt>
                <c:pt idx="918">
                  <c:v>5.5054023623466501E-2</c:v>
                </c:pt>
                <c:pt idx="919">
                  <c:v>5.3474392503500001E-2</c:v>
                </c:pt>
                <c:pt idx="920">
                  <c:v>5.3744902595877699E-2</c:v>
                </c:pt>
                <c:pt idx="921">
                  <c:v>5.4014807328581903E-2</c:v>
                </c:pt>
                <c:pt idx="922">
                  <c:v>5.3667613998055502E-2</c:v>
                </c:pt>
                <c:pt idx="923">
                  <c:v>5.1650050789117899E-2</c:v>
                </c:pt>
                <c:pt idx="924">
                  <c:v>5.1676520839333599E-2</c:v>
                </c:pt>
                <c:pt idx="925">
                  <c:v>5.0651669263839801E-2</c:v>
                </c:pt>
                <c:pt idx="926">
                  <c:v>5.1185153186321303E-2</c:v>
                </c:pt>
                <c:pt idx="927">
                  <c:v>5.0457229599356702E-2</c:v>
                </c:pt>
                <c:pt idx="928">
                  <c:v>5.3353613004088501E-2</c:v>
                </c:pt>
                <c:pt idx="929">
                  <c:v>5.20533171892167E-2</c:v>
                </c:pt>
                <c:pt idx="930">
                  <c:v>5.3360929474234597E-2</c:v>
                </c:pt>
                <c:pt idx="931">
                  <c:v>5.2204552799463302E-2</c:v>
                </c:pt>
                <c:pt idx="932">
                  <c:v>4.9398347496986399E-2</c:v>
                </c:pt>
                <c:pt idx="933">
                  <c:v>4.7771043837070502E-2</c:v>
                </c:pt>
                <c:pt idx="934">
                  <c:v>4.9253683298826297E-2</c:v>
                </c:pt>
                <c:pt idx="935">
                  <c:v>5.0542065635323603E-2</c:v>
                </c:pt>
                <c:pt idx="936">
                  <c:v>5.1936702564358797E-2</c:v>
                </c:pt>
                <c:pt idx="937">
                  <c:v>4.3591756135225299E-2</c:v>
                </c:pt>
                <c:pt idx="938">
                  <c:v>8.7034178376197997E-3</c:v>
                </c:pt>
                <c:pt idx="939">
                  <c:v>9.6097350120602607E-5</c:v>
                </c:pt>
                <c:pt idx="940">
                  <c:v>-1.3464840650557999E-3</c:v>
                </c:pt>
                <c:pt idx="941">
                  <c:v>8.8244652748110898E-4</c:v>
                </c:pt>
                <c:pt idx="942">
                  <c:v>1.8231270313263E-3</c:v>
                </c:pt>
                <c:pt idx="943">
                  <c:v>1.3092679381370999E-3</c:v>
                </c:pt>
                <c:pt idx="944">
                  <c:v>5.1899975538259601E-4</c:v>
                </c:pt>
                <c:pt idx="945">
                  <c:v>1.4973429441452E-3</c:v>
                </c:pt>
                <c:pt idx="946">
                  <c:v>1.4099625349045001E-3</c:v>
                </c:pt>
                <c:pt idx="947">
                  <c:v>2.4212968945504102E-3</c:v>
                </c:pt>
                <c:pt idx="948">
                  <c:v>1.6070378422737999E-3</c:v>
                </c:pt>
                <c:pt idx="949">
                  <c:v>3.1676439046860001E-3</c:v>
                </c:pt>
                <c:pt idx="950">
                  <c:v>3.3441854119300998E-3</c:v>
                </c:pt>
                <c:pt idx="951">
                  <c:v>1.8853095769883099E-3</c:v>
                </c:pt>
                <c:pt idx="952">
                  <c:v>2.2579578161240101E-3</c:v>
                </c:pt>
                <c:pt idx="953">
                  <c:v>1.6037893891334999E-3</c:v>
                </c:pt>
                <c:pt idx="954">
                  <c:v>-1.051545381546E-3</c:v>
                </c:pt>
                <c:pt idx="955">
                  <c:v>6.6899484395990805E-4</c:v>
                </c:pt>
                <c:pt idx="956">
                  <c:v>5.0857639312749904E-4</c:v>
                </c:pt>
                <c:pt idx="957">
                  <c:v>4.2175477743150398E-4</c:v>
                </c:pt>
                <c:pt idx="958">
                  <c:v>-8.5528218746179496E-4</c:v>
                </c:pt>
                <c:pt idx="959">
                  <c:v>-2.4353566169737898E-3</c:v>
                </c:pt>
                <c:pt idx="960">
                  <c:v>-2.2993760704993998E-3</c:v>
                </c:pt>
                <c:pt idx="961">
                  <c:v>-5.6441897153849897E-4</c:v>
                </c:pt>
                <c:pt idx="962">
                  <c:v>-4.46141004562292E-4</c:v>
                </c:pt>
                <c:pt idx="963">
                  <c:v>7.3730707168609397E-5</c:v>
                </c:pt>
                <c:pt idx="964">
                  <c:v>9.0792536735606597E-5</c:v>
                </c:pt>
                <c:pt idx="965">
                  <c:v>9.0961134433750702E-4</c:v>
                </c:pt>
                <c:pt idx="966">
                  <c:v>-8.1440085172650102E-4</c:v>
                </c:pt>
                <c:pt idx="967">
                  <c:v>5.5693066120150703E-4</c:v>
                </c:pt>
                <c:pt idx="968">
                  <c:v>-1.3899656534194899E-3</c:v>
                </c:pt>
                <c:pt idx="969">
                  <c:v>-1.0042714476584901E-3</c:v>
                </c:pt>
                <c:pt idx="970">
                  <c:v>2.114993929863E-4</c:v>
                </c:pt>
                <c:pt idx="971">
                  <c:v>6.0591822862630896E-4</c:v>
                </c:pt>
                <c:pt idx="972">
                  <c:v>-9.8700845241539393E-4</c:v>
                </c:pt>
                <c:pt idx="973">
                  <c:v>-8.4969425201410198E-4</c:v>
                </c:pt>
                <c:pt idx="974">
                  <c:v>-1.34051519036293E-2</c:v>
                </c:pt>
                <c:pt idx="975">
                  <c:v>-1.6581274807453101E-2</c:v>
                </c:pt>
                <c:pt idx="976">
                  <c:v>-1.6793750464916199E-2</c:v>
                </c:pt>
                <c:pt idx="977">
                  <c:v>-1.5696674823760901E-2</c:v>
                </c:pt>
                <c:pt idx="978">
                  <c:v>-1.7825536668300598E-2</c:v>
                </c:pt>
                <c:pt idx="979">
                  <c:v>-1.7578363656997598E-2</c:v>
                </c:pt>
                <c:pt idx="980">
                  <c:v>-1.8224679172039002E-2</c:v>
                </c:pt>
                <c:pt idx="981">
                  <c:v>-1.79940389990806E-2</c:v>
                </c:pt>
                <c:pt idx="982">
                  <c:v>-1.7710387945175099E-2</c:v>
                </c:pt>
                <c:pt idx="983">
                  <c:v>-1.8574677646160099E-2</c:v>
                </c:pt>
                <c:pt idx="984">
                  <c:v>-1.80324318408966E-2</c:v>
                </c:pt>
                <c:pt idx="985">
                  <c:v>-1.7999164998531301E-2</c:v>
                </c:pt>
                <c:pt idx="986">
                  <c:v>-1.5478328108787499E-2</c:v>
                </c:pt>
                <c:pt idx="987">
                  <c:v>-1.6901880741119299E-2</c:v>
                </c:pt>
                <c:pt idx="988">
                  <c:v>-1.6314380109310099E-2</c:v>
                </c:pt>
                <c:pt idx="989">
                  <c:v>-1.6211688756942701E-2</c:v>
                </c:pt>
                <c:pt idx="990">
                  <c:v>-1.7189696669578501E-2</c:v>
                </c:pt>
                <c:pt idx="991">
                  <c:v>-1.5218377351760799E-2</c:v>
                </c:pt>
                <c:pt idx="992">
                  <c:v>-1.5017830073833401E-2</c:v>
                </c:pt>
                <c:pt idx="993">
                  <c:v>-1.4298252999782501E-2</c:v>
                </c:pt>
                <c:pt idx="994">
                  <c:v>-1.65375548005104E-2</c:v>
                </c:pt>
                <c:pt idx="995">
                  <c:v>-1.6027570009231499E-2</c:v>
                </c:pt>
                <c:pt idx="996">
                  <c:v>-1.5624493598937901E-2</c:v>
                </c:pt>
                <c:pt idx="997">
                  <c:v>-1.5760787069797499E-2</c:v>
                </c:pt>
                <c:pt idx="998">
                  <c:v>-1.6893431782722401E-2</c:v>
                </c:pt>
                <c:pt idx="999">
                  <c:v>-1.45359190702438E-2</c:v>
                </c:pt>
                <c:pt idx="1000">
                  <c:v>-1.3624139368534001E-2</c:v>
                </c:pt>
                <c:pt idx="1001">
                  <c:v>-1.2892134726047499E-2</c:v>
                </c:pt>
                <c:pt idx="1002">
                  <c:v>-1.43396707773208E-2</c:v>
                </c:pt>
                <c:pt idx="1003">
                  <c:v>-1.5265055239200499E-2</c:v>
                </c:pt>
                <c:pt idx="1004">
                  <c:v>-1.6285628318786601E-2</c:v>
                </c:pt>
                <c:pt idx="1005">
                  <c:v>-1.76503437161445E-2</c:v>
                </c:pt>
                <c:pt idx="1006">
                  <c:v>-1.7534457385539999E-2</c:v>
                </c:pt>
                <c:pt idx="1007">
                  <c:v>-1.6425796091556501E-2</c:v>
                </c:pt>
                <c:pt idx="1008">
                  <c:v>-1.7063342273235301E-2</c:v>
                </c:pt>
                <c:pt idx="1009">
                  <c:v>-1.8287018179893502E-2</c:v>
                </c:pt>
                <c:pt idx="1010">
                  <c:v>-1.7861806094646399E-2</c:v>
                </c:pt>
                <c:pt idx="1011">
                  <c:v>-1.8298164248466399E-2</c:v>
                </c:pt>
                <c:pt idx="1012">
                  <c:v>-1.8896118044853201E-2</c:v>
                </c:pt>
                <c:pt idx="1013">
                  <c:v>-1.8183872342109601E-2</c:v>
                </c:pt>
                <c:pt idx="1014">
                  <c:v>-1.8287509918212801E-2</c:v>
                </c:pt>
                <c:pt idx="1015">
                  <c:v>-1.8771998822688998E-2</c:v>
                </c:pt>
                <c:pt idx="1016">
                  <c:v>-1.8193006753921499E-2</c:v>
                </c:pt>
                <c:pt idx="1017">
                  <c:v>-1.67976322174072E-2</c:v>
                </c:pt>
                <c:pt idx="1018">
                  <c:v>-1.7055750131607001E-2</c:v>
                </c:pt>
                <c:pt idx="1019">
                  <c:v>-1.49866717457771E-2</c:v>
                </c:pt>
                <c:pt idx="1020">
                  <c:v>-1.6762942314147902E-2</c:v>
                </c:pt>
                <c:pt idx="1021">
                  <c:v>-1.7345190286636301E-2</c:v>
                </c:pt>
                <c:pt idx="1022">
                  <c:v>-1.83445813655853E-2</c:v>
                </c:pt>
                <c:pt idx="1023">
                  <c:v>-1.5837520599365201E-2</c:v>
                </c:pt>
                <c:pt idx="1024">
                  <c:v>-1.7293699324130999E-2</c:v>
                </c:pt>
                <c:pt idx="1025">
                  <c:v>-1.7135493695735901E-2</c:v>
                </c:pt>
                <c:pt idx="1026">
                  <c:v>-1.7688960075378402E-2</c:v>
                </c:pt>
                <c:pt idx="1027">
                  <c:v>-1.7135776817798602E-2</c:v>
                </c:pt>
                <c:pt idx="1028">
                  <c:v>-1.5525311470031699E-2</c:v>
                </c:pt>
                <c:pt idx="1029">
                  <c:v>-1.6638063132762899E-2</c:v>
                </c:pt>
                <c:pt idx="1030">
                  <c:v>-1.6949519753456099E-2</c:v>
                </c:pt>
                <c:pt idx="1031">
                  <c:v>-1.6369305789470601E-2</c:v>
                </c:pt>
                <c:pt idx="1032">
                  <c:v>-1.65249707698822E-2</c:v>
                </c:pt>
                <c:pt idx="1033">
                  <c:v>-1.57060476541519E-2</c:v>
                </c:pt>
                <c:pt idx="1034">
                  <c:v>-1.6114540636539401E-2</c:v>
                </c:pt>
                <c:pt idx="1035">
                  <c:v>-1.5226997673511501E-2</c:v>
                </c:pt>
                <c:pt idx="1036">
                  <c:v>-1.7477050662040701E-2</c:v>
                </c:pt>
                <c:pt idx="1037">
                  <c:v>-1.7265416920185E-2</c:v>
                </c:pt>
                <c:pt idx="1038">
                  <c:v>-1.7535969853401102E-2</c:v>
                </c:pt>
                <c:pt idx="1039">
                  <c:v>-1.8288903176784499E-2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894944"/>
        <c:axId val="277895336"/>
      </c:scatterChart>
      <c:scatterChart>
        <c:scatterStyle val="smoothMarker"/>
        <c:varyColors val="0"/>
        <c:ser>
          <c:idx val="2"/>
          <c:order val="2"/>
          <c:tx>
            <c:v>RF Cogging dTMean (ns)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Sheet2!$A$1:$A$1040</c:f>
              <c:numCache>
                <c:formatCode>[$-F400]h:mm:ss\ AM/PM</c:formatCode>
                <c:ptCount val="1040"/>
                <c:pt idx="0">
                  <c:v>42205.812505613423</c:v>
                </c:pt>
                <c:pt idx="1">
                  <c:v>42205.812519270898</c:v>
                </c:pt>
                <c:pt idx="2">
                  <c:v>42205.812533252298</c:v>
                </c:pt>
                <c:pt idx="3">
                  <c:v>42205.812546724541</c:v>
                </c:pt>
                <c:pt idx="4">
                  <c:v>42205.812560752318</c:v>
                </c:pt>
                <c:pt idx="5">
                  <c:v>42205.812574710653</c:v>
                </c:pt>
                <c:pt idx="6">
                  <c:v>42205.812588506938</c:v>
                </c:pt>
                <c:pt idx="7">
                  <c:v>42205.812602349542</c:v>
                </c:pt>
                <c:pt idx="8">
                  <c:v>42205.812615798597</c:v>
                </c:pt>
                <c:pt idx="9">
                  <c:v>42205.812629733788</c:v>
                </c:pt>
                <c:pt idx="10">
                  <c:v>42205.812643946752</c:v>
                </c:pt>
                <c:pt idx="11">
                  <c:v>42205.81265767361</c:v>
                </c:pt>
                <c:pt idx="12">
                  <c:v>42205.812671689811</c:v>
                </c:pt>
                <c:pt idx="13">
                  <c:v>42205.812685555553</c:v>
                </c:pt>
                <c:pt idx="14">
                  <c:v>42205.8126994329</c:v>
                </c:pt>
                <c:pt idx="15">
                  <c:v>42205.81271599538</c:v>
                </c:pt>
                <c:pt idx="16">
                  <c:v>42205.812729930549</c:v>
                </c:pt>
                <c:pt idx="17">
                  <c:v>42205.812743738417</c:v>
                </c:pt>
                <c:pt idx="18">
                  <c:v>42205.812757939813</c:v>
                </c:pt>
                <c:pt idx="19">
                  <c:v>42205.81277178241</c:v>
                </c:pt>
                <c:pt idx="20">
                  <c:v>42205.812785729169</c:v>
                </c:pt>
                <c:pt idx="21">
                  <c:v>42205.812799490741</c:v>
                </c:pt>
                <c:pt idx="22">
                  <c:v>42205.8128133102</c:v>
                </c:pt>
                <c:pt idx="23">
                  <c:v>42205.812827337963</c:v>
                </c:pt>
                <c:pt idx="24">
                  <c:v>42205.81284140046</c:v>
                </c:pt>
                <c:pt idx="25">
                  <c:v>42205.812855463002</c:v>
                </c:pt>
                <c:pt idx="26">
                  <c:v>42205.81286905094</c:v>
                </c:pt>
                <c:pt idx="27">
                  <c:v>42205.812882812497</c:v>
                </c:pt>
                <c:pt idx="28">
                  <c:v>42205.812896516203</c:v>
                </c:pt>
                <c:pt idx="29">
                  <c:v>42205.812910474597</c:v>
                </c:pt>
                <c:pt idx="30">
                  <c:v>42205.812924363418</c:v>
                </c:pt>
                <c:pt idx="31">
                  <c:v>42205.812937824099</c:v>
                </c:pt>
                <c:pt idx="32">
                  <c:v>42205.812951562497</c:v>
                </c:pt>
                <c:pt idx="33">
                  <c:v>42205.812965462959</c:v>
                </c:pt>
                <c:pt idx="34">
                  <c:v>42205.812979317132</c:v>
                </c:pt>
                <c:pt idx="35">
                  <c:v>42205.812993229199</c:v>
                </c:pt>
                <c:pt idx="36">
                  <c:v>42205.813006979159</c:v>
                </c:pt>
                <c:pt idx="37">
                  <c:v>42205.813020821763</c:v>
                </c:pt>
                <c:pt idx="38">
                  <c:v>42205.813039201399</c:v>
                </c:pt>
                <c:pt idx="39">
                  <c:v>42205.813052673613</c:v>
                </c:pt>
                <c:pt idx="40">
                  <c:v>42205.813066574068</c:v>
                </c:pt>
                <c:pt idx="41">
                  <c:v>42205.813080219908</c:v>
                </c:pt>
                <c:pt idx="42">
                  <c:v>42205.813094074081</c:v>
                </c:pt>
                <c:pt idx="43">
                  <c:v>42205.813108148141</c:v>
                </c:pt>
                <c:pt idx="44">
                  <c:v>42205.813121724539</c:v>
                </c:pt>
                <c:pt idx="45">
                  <c:v>42205.813135497679</c:v>
                </c:pt>
                <c:pt idx="46">
                  <c:v>42205.813149259258</c:v>
                </c:pt>
                <c:pt idx="47">
                  <c:v>42205.813163113417</c:v>
                </c:pt>
                <c:pt idx="48">
                  <c:v>42205.813177071759</c:v>
                </c:pt>
                <c:pt idx="49">
                  <c:v>42205.813191064823</c:v>
                </c:pt>
                <c:pt idx="50">
                  <c:v>42205.813205023151</c:v>
                </c:pt>
                <c:pt idx="51">
                  <c:v>42205.813218831019</c:v>
                </c:pt>
                <c:pt idx="52">
                  <c:v>42205.813232962959</c:v>
                </c:pt>
                <c:pt idx="53">
                  <c:v>42205.813246921287</c:v>
                </c:pt>
                <c:pt idx="54">
                  <c:v>42205.81326072917</c:v>
                </c:pt>
                <c:pt idx="55">
                  <c:v>42205.813274722219</c:v>
                </c:pt>
                <c:pt idx="56">
                  <c:v>42205.81329090277</c:v>
                </c:pt>
                <c:pt idx="57">
                  <c:v>42205.813304745367</c:v>
                </c:pt>
                <c:pt idx="58">
                  <c:v>42205.81331863426</c:v>
                </c:pt>
                <c:pt idx="59">
                  <c:v>42205.81333222222</c:v>
                </c:pt>
                <c:pt idx="60">
                  <c:v>42205.813346064817</c:v>
                </c:pt>
                <c:pt idx="61">
                  <c:v>42205.813360243053</c:v>
                </c:pt>
                <c:pt idx="62">
                  <c:v>42205.813374212958</c:v>
                </c:pt>
                <c:pt idx="63">
                  <c:v>42205.813388101851</c:v>
                </c:pt>
                <c:pt idx="64">
                  <c:v>42205.813401932872</c:v>
                </c:pt>
                <c:pt idx="65">
                  <c:v>42205.813415706019</c:v>
                </c:pt>
                <c:pt idx="66">
                  <c:v>42205.81342972222</c:v>
                </c:pt>
                <c:pt idx="67">
                  <c:v>42205.813443587947</c:v>
                </c:pt>
                <c:pt idx="68">
                  <c:v>42205.813457488432</c:v>
                </c:pt>
                <c:pt idx="69">
                  <c:v>42205.813471261572</c:v>
                </c:pt>
                <c:pt idx="70">
                  <c:v>42205.813485081017</c:v>
                </c:pt>
                <c:pt idx="71">
                  <c:v>42205.813503020829</c:v>
                </c:pt>
                <c:pt idx="72">
                  <c:v>42205.81351659722</c:v>
                </c:pt>
                <c:pt idx="73">
                  <c:v>42205.813530381944</c:v>
                </c:pt>
                <c:pt idx="74">
                  <c:v>42205.81354974537</c:v>
                </c:pt>
                <c:pt idx="75">
                  <c:v>42205.813563321761</c:v>
                </c:pt>
                <c:pt idx="76">
                  <c:v>42205.813577175941</c:v>
                </c:pt>
                <c:pt idx="77">
                  <c:v>42205.81359085648</c:v>
                </c:pt>
                <c:pt idx="78">
                  <c:v>42205.813604768518</c:v>
                </c:pt>
                <c:pt idx="79">
                  <c:v>42205.813618668981</c:v>
                </c:pt>
                <c:pt idx="80">
                  <c:v>42205.813632303238</c:v>
                </c:pt>
                <c:pt idx="81">
                  <c:v>42205.813646249997</c:v>
                </c:pt>
                <c:pt idx="82">
                  <c:v>42205.813660138898</c:v>
                </c:pt>
                <c:pt idx="83">
                  <c:v>42205.813673912038</c:v>
                </c:pt>
                <c:pt idx="84">
                  <c:v>42205.813687696762</c:v>
                </c:pt>
                <c:pt idx="85">
                  <c:v>42205.813701296298</c:v>
                </c:pt>
                <c:pt idx="86">
                  <c:v>42205.81371513888</c:v>
                </c:pt>
                <c:pt idx="87">
                  <c:v>42205.81373498842</c:v>
                </c:pt>
                <c:pt idx="88">
                  <c:v>42205.813748865723</c:v>
                </c:pt>
                <c:pt idx="89">
                  <c:v>42205.813762523147</c:v>
                </c:pt>
                <c:pt idx="90">
                  <c:v>42205.813776550916</c:v>
                </c:pt>
                <c:pt idx="91">
                  <c:v>42205.813790324071</c:v>
                </c:pt>
                <c:pt idx="92">
                  <c:v>42205.813804247678</c:v>
                </c:pt>
                <c:pt idx="93">
                  <c:v>42205.813818090282</c:v>
                </c:pt>
                <c:pt idx="94">
                  <c:v>42205.813831678242</c:v>
                </c:pt>
                <c:pt idx="95">
                  <c:v>42205.813845659723</c:v>
                </c:pt>
                <c:pt idx="96">
                  <c:v>42205.813859490801</c:v>
                </c:pt>
                <c:pt idx="97">
                  <c:v>42205.813874328698</c:v>
                </c:pt>
                <c:pt idx="98">
                  <c:v>42205.813888101853</c:v>
                </c:pt>
                <c:pt idx="99">
                  <c:v>42205.813902118047</c:v>
                </c:pt>
                <c:pt idx="100">
                  <c:v>42205.813916076382</c:v>
                </c:pt>
                <c:pt idx="101">
                  <c:v>42205.813929710654</c:v>
                </c:pt>
                <c:pt idx="102">
                  <c:v>42205.813943668982</c:v>
                </c:pt>
                <c:pt idx="103">
                  <c:v>42205.81395729167</c:v>
                </c:pt>
                <c:pt idx="104">
                  <c:v>42205.8139709838</c:v>
                </c:pt>
                <c:pt idx="105">
                  <c:v>42205.813985173612</c:v>
                </c:pt>
                <c:pt idx="106">
                  <c:v>42205.813998668971</c:v>
                </c:pt>
                <c:pt idx="107">
                  <c:v>42205.814012627307</c:v>
                </c:pt>
                <c:pt idx="108">
                  <c:v>42205.81402630786</c:v>
                </c:pt>
                <c:pt idx="109">
                  <c:v>42205.814040127312</c:v>
                </c:pt>
                <c:pt idx="110">
                  <c:v>42205.814053761569</c:v>
                </c:pt>
                <c:pt idx="111">
                  <c:v>42205.814067523148</c:v>
                </c:pt>
                <c:pt idx="112">
                  <c:v>42205.814081550918</c:v>
                </c:pt>
                <c:pt idx="113">
                  <c:v>42205.81409511574</c:v>
                </c:pt>
                <c:pt idx="114">
                  <c:v>42205.814108981482</c:v>
                </c:pt>
                <c:pt idx="115">
                  <c:v>42205.814122939817</c:v>
                </c:pt>
                <c:pt idx="116">
                  <c:v>42205.814136782399</c:v>
                </c:pt>
                <c:pt idx="117">
                  <c:v>42205.814150914353</c:v>
                </c:pt>
                <c:pt idx="118">
                  <c:v>42205.814164398202</c:v>
                </c:pt>
                <c:pt idx="119">
                  <c:v>42205.81417863426</c:v>
                </c:pt>
                <c:pt idx="120">
                  <c:v>42205.814197476902</c:v>
                </c:pt>
                <c:pt idx="121">
                  <c:v>42205.814211493103</c:v>
                </c:pt>
                <c:pt idx="122">
                  <c:v>42205.814225243063</c:v>
                </c:pt>
                <c:pt idx="123">
                  <c:v>42205.814239409803</c:v>
                </c:pt>
                <c:pt idx="124">
                  <c:v>42205.814254259261</c:v>
                </c:pt>
                <c:pt idx="125">
                  <c:v>42205.81426825231</c:v>
                </c:pt>
                <c:pt idx="126">
                  <c:v>42205.814282222222</c:v>
                </c:pt>
                <c:pt idx="127">
                  <c:v>42205.814296018601</c:v>
                </c:pt>
                <c:pt idx="128">
                  <c:v>42205.814309803238</c:v>
                </c:pt>
                <c:pt idx="129">
                  <c:v>42205.814323888881</c:v>
                </c:pt>
                <c:pt idx="130">
                  <c:v>42205.814338206001</c:v>
                </c:pt>
                <c:pt idx="131">
                  <c:v>42205.814352303241</c:v>
                </c:pt>
                <c:pt idx="132">
                  <c:v>42205.814366134262</c:v>
                </c:pt>
                <c:pt idx="133">
                  <c:v>42205.814380520831</c:v>
                </c:pt>
                <c:pt idx="134">
                  <c:v>42205.814394340297</c:v>
                </c:pt>
                <c:pt idx="135">
                  <c:v>42205.814408252307</c:v>
                </c:pt>
                <c:pt idx="136">
                  <c:v>42205.814421770832</c:v>
                </c:pt>
                <c:pt idx="137">
                  <c:v>42205.81443559027</c:v>
                </c:pt>
                <c:pt idx="138">
                  <c:v>42205.814449722217</c:v>
                </c:pt>
                <c:pt idx="139">
                  <c:v>42205.814463275463</c:v>
                </c:pt>
                <c:pt idx="140">
                  <c:v>42205.81447701389</c:v>
                </c:pt>
                <c:pt idx="141">
                  <c:v>42205.814490810182</c:v>
                </c:pt>
                <c:pt idx="142">
                  <c:v>42205.814504733797</c:v>
                </c:pt>
                <c:pt idx="143">
                  <c:v>42205.814519166663</c:v>
                </c:pt>
                <c:pt idx="144">
                  <c:v>42205.814532812503</c:v>
                </c:pt>
                <c:pt idx="145">
                  <c:v>42205.814546712958</c:v>
                </c:pt>
                <c:pt idx="146">
                  <c:v>42205.814560266197</c:v>
                </c:pt>
                <c:pt idx="147">
                  <c:v>42205.8145740162</c:v>
                </c:pt>
                <c:pt idx="148">
                  <c:v>42205.814588460649</c:v>
                </c:pt>
                <c:pt idx="149">
                  <c:v>42205.81460203704</c:v>
                </c:pt>
                <c:pt idx="150">
                  <c:v>42205.814615914351</c:v>
                </c:pt>
                <c:pt idx="151">
                  <c:v>42205.814630092602</c:v>
                </c:pt>
                <c:pt idx="152">
                  <c:v>42205.814643958329</c:v>
                </c:pt>
                <c:pt idx="153">
                  <c:v>42205.814657743053</c:v>
                </c:pt>
                <c:pt idx="154">
                  <c:v>42205.81467118056</c:v>
                </c:pt>
                <c:pt idx="155">
                  <c:v>42205.814685046302</c:v>
                </c:pt>
                <c:pt idx="156">
                  <c:v>42205.814698645831</c:v>
                </c:pt>
                <c:pt idx="157">
                  <c:v>42205.814712534717</c:v>
                </c:pt>
                <c:pt idx="158">
                  <c:v>42205.814726307872</c:v>
                </c:pt>
                <c:pt idx="159">
                  <c:v>42205.814739976842</c:v>
                </c:pt>
                <c:pt idx="160">
                  <c:v>42205.814753865743</c:v>
                </c:pt>
                <c:pt idx="161">
                  <c:v>42205.814767361109</c:v>
                </c:pt>
                <c:pt idx="162">
                  <c:v>42205.81478123842</c:v>
                </c:pt>
                <c:pt idx="163">
                  <c:v>42205.814798275453</c:v>
                </c:pt>
                <c:pt idx="164">
                  <c:v>42205.814812176002</c:v>
                </c:pt>
                <c:pt idx="165">
                  <c:v>42205.814826111113</c:v>
                </c:pt>
                <c:pt idx="166">
                  <c:v>42205.814840312501</c:v>
                </c:pt>
                <c:pt idx="167">
                  <c:v>42205.814854294003</c:v>
                </c:pt>
                <c:pt idx="168">
                  <c:v>42205.8148681366</c:v>
                </c:pt>
                <c:pt idx="169">
                  <c:v>42205.814881851853</c:v>
                </c:pt>
                <c:pt idx="170">
                  <c:v>42205.814895694442</c:v>
                </c:pt>
                <c:pt idx="171">
                  <c:v>42205.814909745372</c:v>
                </c:pt>
                <c:pt idx="172">
                  <c:v>42205.81492359953</c:v>
                </c:pt>
                <c:pt idx="173">
                  <c:v>42205.814937499999</c:v>
                </c:pt>
                <c:pt idx="174">
                  <c:v>42205.814951076398</c:v>
                </c:pt>
                <c:pt idx="175">
                  <c:v>42205.814964988422</c:v>
                </c:pt>
                <c:pt idx="176">
                  <c:v>42205.814978993061</c:v>
                </c:pt>
                <c:pt idx="177">
                  <c:v>42205.814992881948</c:v>
                </c:pt>
                <c:pt idx="178">
                  <c:v>42205.815006817131</c:v>
                </c:pt>
                <c:pt idx="179">
                  <c:v>42205.815020775473</c:v>
                </c:pt>
                <c:pt idx="180">
                  <c:v>42205.815034583327</c:v>
                </c:pt>
                <c:pt idx="181">
                  <c:v>42205.815048032397</c:v>
                </c:pt>
                <c:pt idx="182">
                  <c:v>42205.815061932874</c:v>
                </c:pt>
                <c:pt idx="183">
                  <c:v>42205.8150760301</c:v>
                </c:pt>
                <c:pt idx="184">
                  <c:v>42205.81508984953</c:v>
                </c:pt>
                <c:pt idx="185">
                  <c:v>42205.815103912028</c:v>
                </c:pt>
                <c:pt idx="186">
                  <c:v>42205.815117731479</c:v>
                </c:pt>
                <c:pt idx="187">
                  <c:v>42205.815131793977</c:v>
                </c:pt>
                <c:pt idx="188">
                  <c:v>42205.815145659719</c:v>
                </c:pt>
                <c:pt idx="189">
                  <c:v>42205.815159409722</c:v>
                </c:pt>
                <c:pt idx="190">
                  <c:v>42205.815173252318</c:v>
                </c:pt>
                <c:pt idx="191">
                  <c:v>42205.815187731467</c:v>
                </c:pt>
                <c:pt idx="192">
                  <c:v>42205.815201840269</c:v>
                </c:pt>
                <c:pt idx="193">
                  <c:v>42205.815215740731</c:v>
                </c:pt>
                <c:pt idx="194">
                  <c:v>42205.815229189808</c:v>
                </c:pt>
                <c:pt idx="195">
                  <c:v>42205.815243333331</c:v>
                </c:pt>
                <c:pt idx="196">
                  <c:v>42205.815257222232</c:v>
                </c:pt>
                <c:pt idx="197">
                  <c:v>42205.815271041669</c:v>
                </c:pt>
                <c:pt idx="198">
                  <c:v>42205.815284930548</c:v>
                </c:pt>
                <c:pt idx="199">
                  <c:v>42205.815298426001</c:v>
                </c:pt>
                <c:pt idx="200">
                  <c:v>42205.815312280101</c:v>
                </c:pt>
                <c:pt idx="201">
                  <c:v>42205.815326122683</c:v>
                </c:pt>
                <c:pt idx="202">
                  <c:v>42205.81533996528</c:v>
                </c:pt>
                <c:pt idx="203">
                  <c:v>42205.815353831022</c:v>
                </c:pt>
                <c:pt idx="204">
                  <c:v>42205.815367511583</c:v>
                </c:pt>
                <c:pt idx="205">
                  <c:v>42205.815381319437</c:v>
                </c:pt>
                <c:pt idx="206">
                  <c:v>42205.815394826379</c:v>
                </c:pt>
                <c:pt idx="207">
                  <c:v>42205.815408622693</c:v>
                </c:pt>
                <c:pt idx="208">
                  <c:v>42205.815424976849</c:v>
                </c:pt>
                <c:pt idx="209">
                  <c:v>42205.815438865728</c:v>
                </c:pt>
                <c:pt idx="210">
                  <c:v>42205.815452766197</c:v>
                </c:pt>
                <c:pt idx="211">
                  <c:v>42205.815466759253</c:v>
                </c:pt>
                <c:pt idx="212">
                  <c:v>42205.815480509184</c:v>
                </c:pt>
                <c:pt idx="213">
                  <c:v>42205.81549434027</c:v>
                </c:pt>
                <c:pt idx="214">
                  <c:v>42205.815508090272</c:v>
                </c:pt>
                <c:pt idx="215">
                  <c:v>42205.815521967597</c:v>
                </c:pt>
                <c:pt idx="216">
                  <c:v>42205.815535810179</c:v>
                </c:pt>
                <c:pt idx="217">
                  <c:v>42205.815549583327</c:v>
                </c:pt>
                <c:pt idx="218">
                  <c:v>42205.815563657408</c:v>
                </c:pt>
                <c:pt idx="219">
                  <c:v>42205.815577222231</c:v>
                </c:pt>
                <c:pt idx="220">
                  <c:v>42205.815591030099</c:v>
                </c:pt>
                <c:pt idx="221">
                  <c:v>42205.815605034717</c:v>
                </c:pt>
                <c:pt idx="222">
                  <c:v>42205.815618819448</c:v>
                </c:pt>
                <c:pt idx="223">
                  <c:v>42205.815632662037</c:v>
                </c:pt>
                <c:pt idx="224">
                  <c:v>42205.815646493051</c:v>
                </c:pt>
                <c:pt idx="225">
                  <c:v>42205.81566028935</c:v>
                </c:pt>
                <c:pt idx="226">
                  <c:v>42205.815674270831</c:v>
                </c:pt>
                <c:pt idx="227">
                  <c:v>42205.815688136572</c:v>
                </c:pt>
                <c:pt idx="228">
                  <c:v>42205.815701956017</c:v>
                </c:pt>
                <c:pt idx="229">
                  <c:v>42205.815715821758</c:v>
                </c:pt>
                <c:pt idx="230">
                  <c:v>42205.8157296875</c:v>
                </c:pt>
                <c:pt idx="231">
                  <c:v>42205.815743564817</c:v>
                </c:pt>
                <c:pt idx="232">
                  <c:v>42205.815757337958</c:v>
                </c:pt>
                <c:pt idx="233">
                  <c:v>42205.815771226851</c:v>
                </c:pt>
                <c:pt idx="234">
                  <c:v>42205.815784860977</c:v>
                </c:pt>
                <c:pt idx="235">
                  <c:v>42205.815798738418</c:v>
                </c:pt>
                <c:pt idx="236">
                  <c:v>42205.81581305556</c:v>
                </c:pt>
                <c:pt idx="237">
                  <c:v>42205.81582697916</c:v>
                </c:pt>
                <c:pt idx="238">
                  <c:v>42205.815841006937</c:v>
                </c:pt>
                <c:pt idx="239">
                  <c:v>42205.815854895831</c:v>
                </c:pt>
                <c:pt idx="240">
                  <c:v>42205.815868923608</c:v>
                </c:pt>
                <c:pt idx="241">
                  <c:v>42205.815882905103</c:v>
                </c:pt>
                <c:pt idx="242">
                  <c:v>42205.815896597218</c:v>
                </c:pt>
                <c:pt idx="243">
                  <c:v>42205.815910405101</c:v>
                </c:pt>
                <c:pt idx="244">
                  <c:v>42205.815924305549</c:v>
                </c:pt>
                <c:pt idx="245">
                  <c:v>42205.815938136599</c:v>
                </c:pt>
                <c:pt idx="246">
                  <c:v>42205.815952245372</c:v>
                </c:pt>
                <c:pt idx="247">
                  <c:v>42205.815966145827</c:v>
                </c:pt>
                <c:pt idx="248">
                  <c:v>42205.815980115724</c:v>
                </c:pt>
                <c:pt idx="249">
                  <c:v>42205.815993738419</c:v>
                </c:pt>
                <c:pt idx="250">
                  <c:v>42205.816007557871</c:v>
                </c:pt>
                <c:pt idx="251">
                  <c:v>42205.81602145834</c:v>
                </c:pt>
                <c:pt idx="252">
                  <c:v>42205.816035428303</c:v>
                </c:pt>
                <c:pt idx="253">
                  <c:v>42205.816049386602</c:v>
                </c:pt>
                <c:pt idx="254">
                  <c:v>42205.816062916667</c:v>
                </c:pt>
                <c:pt idx="255">
                  <c:v>42205.816076655101</c:v>
                </c:pt>
                <c:pt idx="256">
                  <c:v>42205.816090578701</c:v>
                </c:pt>
                <c:pt idx="257">
                  <c:v>42205.816104340272</c:v>
                </c:pt>
                <c:pt idx="258">
                  <c:v>42205.816118206101</c:v>
                </c:pt>
                <c:pt idx="259">
                  <c:v>42205.816132025459</c:v>
                </c:pt>
                <c:pt idx="260">
                  <c:v>42205.81614594908</c:v>
                </c:pt>
                <c:pt idx="261">
                  <c:v>42205.816159780101</c:v>
                </c:pt>
                <c:pt idx="262">
                  <c:v>42205.816173692132</c:v>
                </c:pt>
                <c:pt idx="263">
                  <c:v>42205.816187604163</c:v>
                </c:pt>
                <c:pt idx="264">
                  <c:v>42205.816201446803</c:v>
                </c:pt>
                <c:pt idx="265">
                  <c:v>42205.816215254701</c:v>
                </c:pt>
                <c:pt idx="266">
                  <c:v>42205.816231574099</c:v>
                </c:pt>
                <c:pt idx="267">
                  <c:v>42205.816245601847</c:v>
                </c:pt>
                <c:pt idx="268">
                  <c:v>42205.816259432897</c:v>
                </c:pt>
                <c:pt idx="269">
                  <c:v>42205.816273229197</c:v>
                </c:pt>
                <c:pt idx="270">
                  <c:v>42205.816287083333</c:v>
                </c:pt>
                <c:pt idx="271">
                  <c:v>42205.816301145831</c:v>
                </c:pt>
                <c:pt idx="272">
                  <c:v>42205.816315138902</c:v>
                </c:pt>
                <c:pt idx="273">
                  <c:v>42205.816329131943</c:v>
                </c:pt>
                <c:pt idx="274">
                  <c:v>42205.816343032398</c:v>
                </c:pt>
                <c:pt idx="275">
                  <c:v>42205.816356932861</c:v>
                </c:pt>
                <c:pt idx="276">
                  <c:v>42205.816370671288</c:v>
                </c:pt>
                <c:pt idx="277">
                  <c:v>42205.816384409722</c:v>
                </c:pt>
                <c:pt idx="278">
                  <c:v>42205.81639832176</c:v>
                </c:pt>
                <c:pt idx="279">
                  <c:v>42205.816412199099</c:v>
                </c:pt>
                <c:pt idx="280">
                  <c:v>42205.816426030098</c:v>
                </c:pt>
                <c:pt idx="281">
                  <c:v>42205.816439861112</c:v>
                </c:pt>
                <c:pt idx="282">
                  <c:v>42205.816453738422</c:v>
                </c:pt>
                <c:pt idx="283">
                  <c:v>42205.816467581019</c:v>
                </c:pt>
                <c:pt idx="284">
                  <c:v>42205.816481747694</c:v>
                </c:pt>
                <c:pt idx="285">
                  <c:v>42205.816495624997</c:v>
                </c:pt>
                <c:pt idx="286">
                  <c:v>42205.816509502307</c:v>
                </c:pt>
                <c:pt idx="287">
                  <c:v>42205.8165233912</c:v>
                </c:pt>
                <c:pt idx="288">
                  <c:v>42205.816537280101</c:v>
                </c:pt>
                <c:pt idx="289">
                  <c:v>42205.816551388903</c:v>
                </c:pt>
                <c:pt idx="290">
                  <c:v>42205.816565266199</c:v>
                </c:pt>
                <c:pt idx="291">
                  <c:v>42205.816579051003</c:v>
                </c:pt>
                <c:pt idx="292">
                  <c:v>42205.816593067131</c:v>
                </c:pt>
                <c:pt idx="293">
                  <c:v>42205.816607083332</c:v>
                </c:pt>
                <c:pt idx="294">
                  <c:v>42205.81662109954</c:v>
                </c:pt>
                <c:pt idx="295">
                  <c:v>42205.81663502314</c:v>
                </c:pt>
                <c:pt idx="296">
                  <c:v>42205.816649108798</c:v>
                </c:pt>
                <c:pt idx="297">
                  <c:v>42205.81666300926</c:v>
                </c:pt>
                <c:pt idx="298">
                  <c:v>42205.816676921298</c:v>
                </c:pt>
                <c:pt idx="299">
                  <c:v>42205.816691053238</c:v>
                </c:pt>
                <c:pt idx="300">
                  <c:v>42205.816705092599</c:v>
                </c:pt>
                <c:pt idx="301">
                  <c:v>42205.816719039351</c:v>
                </c:pt>
                <c:pt idx="302">
                  <c:v>42205.816732847219</c:v>
                </c:pt>
                <c:pt idx="303">
                  <c:v>42205.816747025463</c:v>
                </c:pt>
                <c:pt idx="304">
                  <c:v>42205.816761111113</c:v>
                </c:pt>
                <c:pt idx="305">
                  <c:v>42205.816775057872</c:v>
                </c:pt>
                <c:pt idx="306">
                  <c:v>42205.816789062497</c:v>
                </c:pt>
                <c:pt idx="307">
                  <c:v>42205.816803009249</c:v>
                </c:pt>
                <c:pt idx="308">
                  <c:v>42205.816817094899</c:v>
                </c:pt>
                <c:pt idx="309">
                  <c:v>42205.816831064811</c:v>
                </c:pt>
                <c:pt idx="310">
                  <c:v>42205.816844895831</c:v>
                </c:pt>
                <c:pt idx="311">
                  <c:v>42205.816858784732</c:v>
                </c:pt>
                <c:pt idx="312">
                  <c:v>42205.816872592601</c:v>
                </c:pt>
                <c:pt idx="313">
                  <c:v>42205.816886412031</c:v>
                </c:pt>
                <c:pt idx="314">
                  <c:v>42205.816900451398</c:v>
                </c:pt>
                <c:pt idx="315">
                  <c:v>42205.816914363422</c:v>
                </c:pt>
                <c:pt idx="316">
                  <c:v>42205.816928171298</c:v>
                </c:pt>
                <c:pt idx="317">
                  <c:v>42205.81694203704</c:v>
                </c:pt>
                <c:pt idx="318">
                  <c:v>42205.816955879622</c:v>
                </c:pt>
                <c:pt idx="319">
                  <c:v>42205.816974560177</c:v>
                </c:pt>
                <c:pt idx="320">
                  <c:v>42205.81698836806</c:v>
                </c:pt>
                <c:pt idx="321">
                  <c:v>42205.817002268508</c:v>
                </c:pt>
                <c:pt idx="322">
                  <c:v>42205.817022962961</c:v>
                </c:pt>
                <c:pt idx="323">
                  <c:v>42205.817036805551</c:v>
                </c:pt>
                <c:pt idx="324">
                  <c:v>42205.817050775462</c:v>
                </c:pt>
                <c:pt idx="325">
                  <c:v>42205.817064583323</c:v>
                </c:pt>
                <c:pt idx="326">
                  <c:v>42205.817078425942</c:v>
                </c:pt>
                <c:pt idx="327">
                  <c:v>42205.817092326382</c:v>
                </c:pt>
                <c:pt idx="328">
                  <c:v>42205.81710641204</c:v>
                </c:pt>
                <c:pt idx="329">
                  <c:v>42205.817120243053</c:v>
                </c:pt>
                <c:pt idx="330">
                  <c:v>42205.817134108802</c:v>
                </c:pt>
                <c:pt idx="331">
                  <c:v>42205.81714796296</c:v>
                </c:pt>
                <c:pt idx="332">
                  <c:v>42205.817161793981</c:v>
                </c:pt>
                <c:pt idx="333">
                  <c:v>42205.817175729157</c:v>
                </c:pt>
                <c:pt idx="334">
                  <c:v>42205.817189641202</c:v>
                </c:pt>
                <c:pt idx="335">
                  <c:v>42205.817203541657</c:v>
                </c:pt>
                <c:pt idx="336">
                  <c:v>42205.8172173727</c:v>
                </c:pt>
                <c:pt idx="337">
                  <c:v>42205.817231342597</c:v>
                </c:pt>
                <c:pt idx="338">
                  <c:v>42205.817245231483</c:v>
                </c:pt>
                <c:pt idx="339">
                  <c:v>42205.817259097232</c:v>
                </c:pt>
                <c:pt idx="340">
                  <c:v>42205.81727299768</c:v>
                </c:pt>
                <c:pt idx="341">
                  <c:v>42205.817286747682</c:v>
                </c:pt>
                <c:pt idx="342">
                  <c:v>42205.817300578703</c:v>
                </c:pt>
                <c:pt idx="343">
                  <c:v>42205.817314409731</c:v>
                </c:pt>
                <c:pt idx="344">
                  <c:v>42205.817328333331</c:v>
                </c:pt>
                <c:pt idx="345">
                  <c:v>42205.817347592601</c:v>
                </c:pt>
                <c:pt idx="346">
                  <c:v>42205.817361550929</c:v>
                </c:pt>
                <c:pt idx="347">
                  <c:v>42205.817375393512</c:v>
                </c:pt>
                <c:pt idx="348">
                  <c:v>42205.817389212963</c:v>
                </c:pt>
                <c:pt idx="349">
                  <c:v>42205.81740310185</c:v>
                </c:pt>
                <c:pt idx="350">
                  <c:v>42205.81741693287</c:v>
                </c:pt>
                <c:pt idx="351">
                  <c:v>42205.817430625</c:v>
                </c:pt>
                <c:pt idx="352">
                  <c:v>42205.817444722219</c:v>
                </c:pt>
                <c:pt idx="353">
                  <c:v>42205.817458761572</c:v>
                </c:pt>
                <c:pt idx="354">
                  <c:v>42205.817472743052</c:v>
                </c:pt>
                <c:pt idx="355">
                  <c:v>42205.817486516193</c:v>
                </c:pt>
                <c:pt idx="356">
                  <c:v>42205.817500324098</c:v>
                </c:pt>
                <c:pt idx="357">
                  <c:v>42205.81751435186</c:v>
                </c:pt>
                <c:pt idx="358">
                  <c:v>42205.817528368061</c:v>
                </c:pt>
                <c:pt idx="359">
                  <c:v>42205.817542268509</c:v>
                </c:pt>
                <c:pt idx="360">
                  <c:v>42205.817556111113</c:v>
                </c:pt>
                <c:pt idx="361">
                  <c:v>42205.817570150459</c:v>
                </c:pt>
                <c:pt idx="362">
                  <c:v>42205.817584074081</c:v>
                </c:pt>
                <c:pt idx="363">
                  <c:v>42205.817597893511</c:v>
                </c:pt>
                <c:pt idx="364">
                  <c:v>42205.817611805549</c:v>
                </c:pt>
                <c:pt idx="365">
                  <c:v>42205.817625856471</c:v>
                </c:pt>
                <c:pt idx="366">
                  <c:v>42205.817640092602</c:v>
                </c:pt>
                <c:pt idx="367">
                  <c:v>42205.817654085651</c:v>
                </c:pt>
                <c:pt idx="368">
                  <c:v>42205.817670474542</c:v>
                </c:pt>
                <c:pt idx="369">
                  <c:v>42205.817684837974</c:v>
                </c:pt>
                <c:pt idx="370">
                  <c:v>42205.8176987037</c:v>
                </c:pt>
                <c:pt idx="371">
                  <c:v>42205.817712835647</c:v>
                </c:pt>
                <c:pt idx="372">
                  <c:v>42205.817726574067</c:v>
                </c:pt>
                <c:pt idx="373">
                  <c:v>42205.817740381943</c:v>
                </c:pt>
                <c:pt idx="374">
                  <c:v>42205.817754224532</c:v>
                </c:pt>
                <c:pt idx="375">
                  <c:v>42205.81776824074</c:v>
                </c:pt>
                <c:pt idx="376">
                  <c:v>42205.817782164348</c:v>
                </c:pt>
                <c:pt idx="377">
                  <c:v>42205.81779572917</c:v>
                </c:pt>
                <c:pt idx="378">
                  <c:v>42205.817809594897</c:v>
                </c:pt>
                <c:pt idx="379">
                  <c:v>42205.817823495381</c:v>
                </c:pt>
                <c:pt idx="380">
                  <c:v>42205.817837361101</c:v>
                </c:pt>
                <c:pt idx="381">
                  <c:v>42205.817851134248</c:v>
                </c:pt>
                <c:pt idx="382">
                  <c:v>42205.817864803234</c:v>
                </c:pt>
                <c:pt idx="383">
                  <c:v>42205.81787864583</c:v>
                </c:pt>
                <c:pt idx="384">
                  <c:v>42205.817892256942</c:v>
                </c:pt>
                <c:pt idx="385">
                  <c:v>42205.817905937503</c:v>
                </c:pt>
                <c:pt idx="386">
                  <c:v>42205.817920011577</c:v>
                </c:pt>
                <c:pt idx="387">
                  <c:v>42205.817933796301</c:v>
                </c:pt>
                <c:pt idx="388">
                  <c:v>42205.817947673597</c:v>
                </c:pt>
                <c:pt idx="389">
                  <c:v>42205.817961273147</c:v>
                </c:pt>
                <c:pt idx="390">
                  <c:v>42205.817975138882</c:v>
                </c:pt>
                <c:pt idx="391">
                  <c:v>42205.81798905092</c:v>
                </c:pt>
                <c:pt idx="392">
                  <c:v>42205.818002731481</c:v>
                </c:pt>
                <c:pt idx="393">
                  <c:v>42205.8180165741</c:v>
                </c:pt>
                <c:pt idx="394">
                  <c:v>42205.818030115741</c:v>
                </c:pt>
                <c:pt idx="395">
                  <c:v>42205.818043993051</c:v>
                </c:pt>
                <c:pt idx="396">
                  <c:v>42205.818057905082</c:v>
                </c:pt>
                <c:pt idx="397">
                  <c:v>42205.818071759262</c:v>
                </c:pt>
                <c:pt idx="398">
                  <c:v>42205.818089953696</c:v>
                </c:pt>
                <c:pt idx="399">
                  <c:v>42205.818103761572</c:v>
                </c:pt>
                <c:pt idx="400">
                  <c:v>42205.818117766197</c:v>
                </c:pt>
                <c:pt idx="401">
                  <c:v>42205.818131643522</c:v>
                </c:pt>
                <c:pt idx="402">
                  <c:v>42205.818145335637</c:v>
                </c:pt>
                <c:pt idx="403">
                  <c:v>42205.818159224596</c:v>
                </c:pt>
                <c:pt idx="404">
                  <c:v>42205.818173182881</c:v>
                </c:pt>
                <c:pt idx="405">
                  <c:v>42205.81818707176</c:v>
                </c:pt>
                <c:pt idx="406">
                  <c:v>42205.818200925933</c:v>
                </c:pt>
                <c:pt idx="407">
                  <c:v>42205.818214513878</c:v>
                </c:pt>
                <c:pt idx="408">
                  <c:v>42205.818228171302</c:v>
                </c:pt>
                <c:pt idx="409">
                  <c:v>42205.818241655099</c:v>
                </c:pt>
                <c:pt idx="410">
                  <c:v>42205.818255462997</c:v>
                </c:pt>
                <c:pt idx="411">
                  <c:v>42205.818269548603</c:v>
                </c:pt>
                <c:pt idx="412">
                  <c:v>42205.818283055552</c:v>
                </c:pt>
                <c:pt idx="413">
                  <c:v>42205.81829708333</c:v>
                </c:pt>
                <c:pt idx="414">
                  <c:v>42205.818310821749</c:v>
                </c:pt>
                <c:pt idx="415">
                  <c:v>42205.818324675922</c:v>
                </c:pt>
                <c:pt idx="416">
                  <c:v>42205.818338506942</c:v>
                </c:pt>
                <c:pt idx="417">
                  <c:v>42205.818352094902</c:v>
                </c:pt>
                <c:pt idx="418">
                  <c:v>42205.81836592593</c:v>
                </c:pt>
                <c:pt idx="419">
                  <c:v>42205.818379687502</c:v>
                </c:pt>
                <c:pt idx="420">
                  <c:v>42205.818393553243</c:v>
                </c:pt>
                <c:pt idx="421">
                  <c:v>42205.818407349601</c:v>
                </c:pt>
                <c:pt idx="422">
                  <c:v>42205.818421145828</c:v>
                </c:pt>
                <c:pt idx="423">
                  <c:v>42205.818435173613</c:v>
                </c:pt>
                <c:pt idx="424">
                  <c:v>42205.81844909722</c:v>
                </c:pt>
                <c:pt idx="425">
                  <c:v>42205.8184630787</c:v>
                </c:pt>
                <c:pt idx="426">
                  <c:v>42205.818477141198</c:v>
                </c:pt>
                <c:pt idx="427">
                  <c:v>42205.818491064812</c:v>
                </c:pt>
                <c:pt idx="428">
                  <c:v>42205.818505011572</c:v>
                </c:pt>
                <c:pt idx="429">
                  <c:v>42205.818518877299</c:v>
                </c:pt>
                <c:pt idx="430">
                  <c:v>42205.818532777797</c:v>
                </c:pt>
                <c:pt idx="431">
                  <c:v>42205.8185466551</c:v>
                </c:pt>
                <c:pt idx="432">
                  <c:v>42205.818560636581</c:v>
                </c:pt>
                <c:pt idx="433">
                  <c:v>42205.818574606499</c:v>
                </c:pt>
                <c:pt idx="434">
                  <c:v>42205.81858875</c:v>
                </c:pt>
                <c:pt idx="435">
                  <c:v>42205.818602511572</c:v>
                </c:pt>
                <c:pt idx="436">
                  <c:v>42205.818616550932</c:v>
                </c:pt>
                <c:pt idx="437">
                  <c:v>42205.818630405098</c:v>
                </c:pt>
                <c:pt idx="438">
                  <c:v>42205.818644259249</c:v>
                </c:pt>
                <c:pt idx="439">
                  <c:v>42205.818658136603</c:v>
                </c:pt>
                <c:pt idx="440">
                  <c:v>42205.818672118061</c:v>
                </c:pt>
                <c:pt idx="441">
                  <c:v>42205.818686180552</c:v>
                </c:pt>
                <c:pt idx="442">
                  <c:v>42205.818699907402</c:v>
                </c:pt>
                <c:pt idx="443">
                  <c:v>42205.818713715278</c:v>
                </c:pt>
                <c:pt idx="444">
                  <c:v>42205.81872743056</c:v>
                </c:pt>
                <c:pt idx="445">
                  <c:v>42205.818741365743</c:v>
                </c:pt>
                <c:pt idx="446">
                  <c:v>42205.818755266198</c:v>
                </c:pt>
                <c:pt idx="447">
                  <c:v>42205.818769131947</c:v>
                </c:pt>
                <c:pt idx="448">
                  <c:v>42205.818782997689</c:v>
                </c:pt>
                <c:pt idx="449">
                  <c:v>42205.818797129621</c:v>
                </c:pt>
                <c:pt idx="450">
                  <c:v>42205.818810937497</c:v>
                </c:pt>
                <c:pt idx="451">
                  <c:v>42205.818824780101</c:v>
                </c:pt>
                <c:pt idx="452">
                  <c:v>42205.818838368097</c:v>
                </c:pt>
                <c:pt idx="453">
                  <c:v>42205.818852199103</c:v>
                </c:pt>
                <c:pt idx="454">
                  <c:v>42205.8188658449</c:v>
                </c:pt>
                <c:pt idx="455">
                  <c:v>42205.818879699102</c:v>
                </c:pt>
                <c:pt idx="456">
                  <c:v>42205.818893715281</c:v>
                </c:pt>
                <c:pt idx="457">
                  <c:v>42205.818907303241</c:v>
                </c:pt>
                <c:pt idx="458">
                  <c:v>42205.818921064812</c:v>
                </c:pt>
                <c:pt idx="459">
                  <c:v>42205.818934745381</c:v>
                </c:pt>
                <c:pt idx="460">
                  <c:v>42205.818948599532</c:v>
                </c:pt>
                <c:pt idx="461">
                  <c:v>42205.818962685182</c:v>
                </c:pt>
                <c:pt idx="462">
                  <c:v>42205.818976527771</c:v>
                </c:pt>
                <c:pt idx="463">
                  <c:v>42205.818990381937</c:v>
                </c:pt>
                <c:pt idx="464">
                  <c:v>42205.819003807868</c:v>
                </c:pt>
                <c:pt idx="465">
                  <c:v>42205.819017650458</c:v>
                </c:pt>
                <c:pt idx="466">
                  <c:v>42205.819031412029</c:v>
                </c:pt>
                <c:pt idx="467">
                  <c:v>42205.819045069453</c:v>
                </c:pt>
                <c:pt idx="468">
                  <c:v>42205.819058912028</c:v>
                </c:pt>
                <c:pt idx="469">
                  <c:v>42205.819072314807</c:v>
                </c:pt>
                <c:pt idx="470">
                  <c:v>42205.819086145828</c:v>
                </c:pt>
                <c:pt idx="471">
                  <c:v>42205.819100092602</c:v>
                </c:pt>
                <c:pt idx="472">
                  <c:v>42205.819113784717</c:v>
                </c:pt>
                <c:pt idx="473">
                  <c:v>42205.819127685187</c:v>
                </c:pt>
                <c:pt idx="474">
                  <c:v>42205.819141354157</c:v>
                </c:pt>
                <c:pt idx="475">
                  <c:v>42205.819155208323</c:v>
                </c:pt>
                <c:pt idx="476">
                  <c:v>42205.819169224531</c:v>
                </c:pt>
                <c:pt idx="477">
                  <c:v>42205.819183125001</c:v>
                </c:pt>
                <c:pt idx="478">
                  <c:v>42205.819197025463</c:v>
                </c:pt>
                <c:pt idx="479">
                  <c:v>42205.819210787027</c:v>
                </c:pt>
                <c:pt idx="480">
                  <c:v>42205.819224629631</c:v>
                </c:pt>
                <c:pt idx="481">
                  <c:v>42205.81923862268</c:v>
                </c:pt>
                <c:pt idx="482">
                  <c:v>42205.819252685178</c:v>
                </c:pt>
                <c:pt idx="483">
                  <c:v>42205.819266631937</c:v>
                </c:pt>
                <c:pt idx="484">
                  <c:v>42205.819280289354</c:v>
                </c:pt>
                <c:pt idx="485">
                  <c:v>42205.819294097222</c:v>
                </c:pt>
                <c:pt idx="486">
                  <c:v>42205.819307881953</c:v>
                </c:pt>
                <c:pt idx="487">
                  <c:v>42205.819321979157</c:v>
                </c:pt>
                <c:pt idx="488">
                  <c:v>42205.819336134249</c:v>
                </c:pt>
                <c:pt idx="489">
                  <c:v>42205.819349756937</c:v>
                </c:pt>
                <c:pt idx="490">
                  <c:v>42205.819363634248</c:v>
                </c:pt>
                <c:pt idx="491">
                  <c:v>42205.819377395841</c:v>
                </c:pt>
                <c:pt idx="492">
                  <c:v>42205.819391319441</c:v>
                </c:pt>
                <c:pt idx="493">
                  <c:v>42205.819405034723</c:v>
                </c:pt>
                <c:pt idx="494">
                  <c:v>42205.81941851852</c:v>
                </c:pt>
                <c:pt idx="495">
                  <c:v>42205.81943225694</c:v>
                </c:pt>
                <c:pt idx="496">
                  <c:v>42205.819446307869</c:v>
                </c:pt>
                <c:pt idx="497">
                  <c:v>42205.81946013889</c:v>
                </c:pt>
                <c:pt idx="498">
                  <c:v>42205.819473946751</c:v>
                </c:pt>
                <c:pt idx="499">
                  <c:v>42205.81948755787</c:v>
                </c:pt>
                <c:pt idx="500">
                  <c:v>42205.819501585647</c:v>
                </c:pt>
                <c:pt idx="501">
                  <c:v>42205.819515601848</c:v>
                </c:pt>
                <c:pt idx="502">
                  <c:v>42205.819529490742</c:v>
                </c:pt>
                <c:pt idx="503">
                  <c:v>42205.8195433449</c:v>
                </c:pt>
                <c:pt idx="504">
                  <c:v>42205.819557164352</c:v>
                </c:pt>
                <c:pt idx="505">
                  <c:v>42205.819571053238</c:v>
                </c:pt>
                <c:pt idx="506">
                  <c:v>42205.819585034718</c:v>
                </c:pt>
                <c:pt idx="507">
                  <c:v>42205.8195989468</c:v>
                </c:pt>
                <c:pt idx="508">
                  <c:v>42205.819612789353</c:v>
                </c:pt>
                <c:pt idx="509">
                  <c:v>42205.819626296303</c:v>
                </c:pt>
                <c:pt idx="510">
                  <c:v>42205.819640162037</c:v>
                </c:pt>
                <c:pt idx="511">
                  <c:v>42205.819654293999</c:v>
                </c:pt>
                <c:pt idx="512">
                  <c:v>42205.819668113429</c:v>
                </c:pt>
                <c:pt idx="513">
                  <c:v>42205.819681932873</c:v>
                </c:pt>
                <c:pt idx="514">
                  <c:v>42205.819695601851</c:v>
                </c:pt>
                <c:pt idx="515">
                  <c:v>42205.819709537027</c:v>
                </c:pt>
                <c:pt idx="516">
                  <c:v>42205.819723263878</c:v>
                </c:pt>
                <c:pt idx="517">
                  <c:v>42205.81973726851</c:v>
                </c:pt>
                <c:pt idx="518">
                  <c:v>42205.81975253472</c:v>
                </c:pt>
                <c:pt idx="519">
                  <c:v>42205.819766250002</c:v>
                </c:pt>
                <c:pt idx="520">
                  <c:v>42205.819780509177</c:v>
                </c:pt>
                <c:pt idx="521">
                  <c:v>42205.819794560193</c:v>
                </c:pt>
                <c:pt idx="522">
                  <c:v>42205.819808506938</c:v>
                </c:pt>
                <c:pt idx="523">
                  <c:v>42205.819822476842</c:v>
                </c:pt>
                <c:pt idx="524">
                  <c:v>42205.819836157403</c:v>
                </c:pt>
                <c:pt idx="525">
                  <c:v>42205.819849988431</c:v>
                </c:pt>
                <c:pt idx="526">
                  <c:v>42205.819864004632</c:v>
                </c:pt>
                <c:pt idx="527">
                  <c:v>42205.81987796296</c:v>
                </c:pt>
                <c:pt idx="528">
                  <c:v>42205.819891886582</c:v>
                </c:pt>
                <c:pt idx="529">
                  <c:v>42205.819905335651</c:v>
                </c:pt>
                <c:pt idx="530">
                  <c:v>42205.819919189809</c:v>
                </c:pt>
                <c:pt idx="531">
                  <c:v>42205.819933252307</c:v>
                </c:pt>
                <c:pt idx="532">
                  <c:v>42205.819947245371</c:v>
                </c:pt>
                <c:pt idx="533">
                  <c:v>42205.81996108796</c:v>
                </c:pt>
                <c:pt idx="534">
                  <c:v>42205.819974513877</c:v>
                </c:pt>
                <c:pt idx="535">
                  <c:v>42205.819988344898</c:v>
                </c:pt>
                <c:pt idx="536">
                  <c:v>42205.820002650456</c:v>
                </c:pt>
                <c:pt idx="537">
                  <c:v>42205.82001653935</c:v>
                </c:pt>
                <c:pt idx="538">
                  <c:v>42205.820030543982</c:v>
                </c:pt>
                <c:pt idx="539">
                  <c:v>42205.820044178239</c:v>
                </c:pt>
                <c:pt idx="540">
                  <c:v>42205.820058124998</c:v>
                </c:pt>
                <c:pt idx="541">
                  <c:v>42205.820072280098</c:v>
                </c:pt>
                <c:pt idx="542">
                  <c:v>42205.820086145832</c:v>
                </c:pt>
                <c:pt idx="543">
                  <c:v>42205.820100069453</c:v>
                </c:pt>
                <c:pt idx="544">
                  <c:v>42205.82011369212</c:v>
                </c:pt>
                <c:pt idx="545">
                  <c:v>42205.820127662017</c:v>
                </c:pt>
                <c:pt idx="546">
                  <c:v>42205.820141516167</c:v>
                </c:pt>
                <c:pt idx="547">
                  <c:v>42205.820155497677</c:v>
                </c:pt>
                <c:pt idx="548">
                  <c:v>42205.820169456019</c:v>
                </c:pt>
                <c:pt idx="549">
                  <c:v>42205.820183321754</c:v>
                </c:pt>
                <c:pt idx="550">
                  <c:v>42205.820197141213</c:v>
                </c:pt>
                <c:pt idx="551">
                  <c:v>42205.820211122678</c:v>
                </c:pt>
                <c:pt idx="552">
                  <c:v>42205.820224965268</c:v>
                </c:pt>
                <c:pt idx="553">
                  <c:v>42205.820238773151</c:v>
                </c:pt>
                <c:pt idx="554">
                  <c:v>42205.820252395832</c:v>
                </c:pt>
                <c:pt idx="555">
                  <c:v>42205.82026630787</c:v>
                </c:pt>
                <c:pt idx="556">
                  <c:v>42205.820280069427</c:v>
                </c:pt>
                <c:pt idx="557">
                  <c:v>42205.820294050922</c:v>
                </c:pt>
                <c:pt idx="558">
                  <c:v>42205.820307928239</c:v>
                </c:pt>
                <c:pt idx="559">
                  <c:v>42205.820321527783</c:v>
                </c:pt>
                <c:pt idx="560">
                  <c:v>42205.820335358803</c:v>
                </c:pt>
                <c:pt idx="561">
                  <c:v>42205.820349398142</c:v>
                </c:pt>
                <c:pt idx="562">
                  <c:v>42205.820363252307</c:v>
                </c:pt>
                <c:pt idx="563">
                  <c:v>42205.820377129632</c:v>
                </c:pt>
                <c:pt idx="564">
                  <c:v>42205.820390983798</c:v>
                </c:pt>
                <c:pt idx="565">
                  <c:v>42205.820404907397</c:v>
                </c:pt>
                <c:pt idx="566">
                  <c:v>42205.820418831019</c:v>
                </c:pt>
                <c:pt idx="567">
                  <c:v>42205.820432731467</c:v>
                </c:pt>
                <c:pt idx="568">
                  <c:v>42205.820446863167</c:v>
                </c:pt>
                <c:pt idx="569">
                  <c:v>42205.820460671173</c:v>
                </c:pt>
                <c:pt idx="570">
                  <c:v>42205.820474583183</c:v>
                </c:pt>
                <c:pt idx="571">
                  <c:v>42205.820488541583</c:v>
                </c:pt>
                <c:pt idx="572">
                  <c:v>42205.82050248843</c:v>
                </c:pt>
                <c:pt idx="573">
                  <c:v>42205.82051641203</c:v>
                </c:pt>
                <c:pt idx="574">
                  <c:v>42205.820530405101</c:v>
                </c:pt>
                <c:pt idx="575">
                  <c:v>42205.820544270828</c:v>
                </c:pt>
                <c:pt idx="576">
                  <c:v>42205.820558101848</c:v>
                </c:pt>
                <c:pt idx="577">
                  <c:v>42205.820572094897</c:v>
                </c:pt>
                <c:pt idx="578">
                  <c:v>42205.820585937501</c:v>
                </c:pt>
                <c:pt idx="579">
                  <c:v>42205.820599814811</c:v>
                </c:pt>
                <c:pt idx="580">
                  <c:v>42205.820613703712</c:v>
                </c:pt>
                <c:pt idx="581">
                  <c:v>42205.820627604167</c:v>
                </c:pt>
                <c:pt idx="582">
                  <c:v>42205.820641527767</c:v>
                </c:pt>
                <c:pt idx="583">
                  <c:v>42205.820655405099</c:v>
                </c:pt>
                <c:pt idx="584">
                  <c:v>42205.820669317131</c:v>
                </c:pt>
                <c:pt idx="585">
                  <c:v>42205.820683206017</c:v>
                </c:pt>
                <c:pt idx="586">
                  <c:v>42205.820697303243</c:v>
                </c:pt>
                <c:pt idx="587">
                  <c:v>42205.820711145832</c:v>
                </c:pt>
                <c:pt idx="588">
                  <c:v>42205.82072502315</c:v>
                </c:pt>
                <c:pt idx="589">
                  <c:v>42205.820738819442</c:v>
                </c:pt>
                <c:pt idx="590">
                  <c:v>42205.820752615567</c:v>
                </c:pt>
                <c:pt idx="591">
                  <c:v>42205.820766562167</c:v>
                </c:pt>
                <c:pt idx="592">
                  <c:v>42205.820780520567</c:v>
                </c:pt>
                <c:pt idx="593">
                  <c:v>42205.820794432868</c:v>
                </c:pt>
                <c:pt idx="594">
                  <c:v>42205.820808263888</c:v>
                </c:pt>
                <c:pt idx="595">
                  <c:v>42205.8208222338</c:v>
                </c:pt>
                <c:pt idx="596">
                  <c:v>42205.8208361574</c:v>
                </c:pt>
                <c:pt idx="597">
                  <c:v>42205.820850057869</c:v>
                </c:pt>
                <c:pt idx="598">
                  <c:v>42205.82086417824</c:v>
                </c:pt>
                <c:pt idx="599">
                  <c:v>42205.820878101847</c:v>
                </c:pt>
                <c:pt idx="600">
                  <c:v>42205.820892094896</c:v>
                </c:pt>
                <c:pt idx="601">
                  <c:v>42205.820906064822</c:v>
                </c:pt>
                <c:pt idx="602">
                  <c:v>42205.820920081023</c:v>
                </c:pt>
                <c:pt idx="603">
                  <c:v>42205.820934374999</c:v>
                </c:pt>
                <c:pt idx="604">
                  <c:v>42205.820948564797</c:v>
                </c:pt>
                <c:pt idx="605">
                  <c:v>42205.820962858787</c:v>
                </c:pt>
                <c:pt idx="606">
                  <c:v>42205.820976805553</c:v>
                </c:pt>
                <c:pt idx="607">
                  <c:v>42205.820990914362</c:v>
                </c:pt>
                <c:pt idx="608">
                  <c:v>42205.821004988429</c:v>
                </c:pt>
                <c:pt idx="609">
                  <c:v>42205.821019687501</c:v>
                </c:pt>
                <c:pt idx="610">
                  <c:v>42205.821033703673</c:v>
                </c:pt>
                <c:pt idx="611">
                  <c:v>42205.821047905083</c:v>
                </c:pt>
                <c:pt idx="612">
                  <c:v>42205.821061620372</c:v>
                </c:pt>
                <c:pt idx="613">
                  <c:v>42205.821075833323</c:v>
                </c:pt>
                <c:pt idx="614">
                  <c:v>42205.821089780067</c:v>
                </c:pt>
                <c:pt idx="615">
                  <c:v>42205.821103807873</c:v>
                </c:pt>
                <c:pt idx="616">
                  <c:v>42205.821118182866</c:v>
                </c:pt>
                <c:pt idx="617">
                  <c:v>42205.821132326389</c:v>
                </c:pt>
                <c:pt idx="618">
                  <c:v>42205.821146192131</c:v>
                </c:pt>
                <c:pt idx="619">
                  <c:v>42205.821160983411</c:v>
                </c:pt>
                <c:pt idx="620">
                  <c:v>42205.821175729157</c:v>
                </c:pt>
                <c:pt idx="621">
                  <c:v>42205.821189710288</c:v>
                </c:pt>
                <c:pt idx="622">
                  <c:v>42205.821203877313</c:v>
                </c:pt>
                <c:pt idx="623">
                  <c:v>42205.821217951387</c:v>
                </c:pt>
                <c:pt idx="624">
                  <c:v>42205.821232314818</c:v>
                </c:pt>
                <c:pt idx="625">
                  <c:v>42205.821246296298</c:v>
                </c:pt>
                <c:pt idx="626">
                  <c:v>42205.821260358804</c:v>
                </c:pt>
                <c:pt idx="627">
                  <c:v>42205.82127414352</c:v>
                </c:pt>
                <c:pt idx="628">
                  <c:v>42205.821287800929</c:v>
                </c:pt>
                <c:pt idx="629">
                  <c:v>42205.821301620374</c:v>
                </c:pt>
                <c:pt idx="630">
                  <c:v>42205.8213153588</c:v>
                </c:pt>
                <c:pt idx="631">
                  <c:v>42205.821329178238</c:v>
                </c:pt>
                <c:pt idx="632">
                  <c:v>42205.821343206022</c:v>
                </c:pt>
                <c:pt idx="633">
                  <c:v>42205.821357233799</c:v>
                </c:pt>
                <c:pt idx="634">
                  <c:v>42205.821371030077</c:v>
                </c:pt>
                <c:pt idx="635">
                  <c:v>42205.821384559968</c:v>
                </c:pt>
                <c:pt idx="636">
                  <c:v>42205.821398437503</c:v>
                </c:pt>
                <c:pt idx="637">
                  <c:v>42205.821411909717</c:v>
                </c:pt>
                <c:pt idx="638">
                  <c:v>42205.821425949071</c:v>
                </c:pt>
                <c:pt idx="639">
                  <c:v>42205.821440705637</c:v>
                </c:pt>
                <c:pt idx="640">
                  <c:v>42205.821454525452</c:v>
                </c:pt>
                <c:pt idx="641">
                  <c:v>42205.821468344897</c:v>
                </c:pt>
                <c:pt idx="642">
                  <c:v>42205.821482175917</c:v>
                </c:pt>
                <c:pt idx="643">
                  <c:v>42205.821495624987</c:v>
                </c:pt>
                <c:pt idx="644">
                  <c:v>42205.821510416667</c:v>
                </c:pt>
                <c:pt idx="645">
                  <c:v>42205.821523969913</c:v>
                </c:pt>
                <c:pt idx="646">
                  <c:v>42205.82153789352</c:v>
                </c:pt>
                <c:pt idx="647">
                  <c:v>42205.821551388879</c:v>
                </c:pt>
                <c:pt idx="648">
                  <c:v>42205.821565520833</c:v>
                </c:pt>
                <c:pt idx="649">
                  <c:v>42205.821580289346</c:v>
                </c:pt>
                <c:pt idx="650">
                  <c:v>42205.821594155103</c:v>
                </c:pt>
                <c:pt idx="651">
                  <c:v>42205.821616909721</c:v>
                </c:pt>
                <c:pt idx="652">
                  <c:v>42205.821630879633</c:v>
                </c:pt>
                <c:pt idx="653">
                  <c:v>42205.821644988428</c:v>
                </c:pt>
                <c:pt idx="654">
                  <c:v>42205.821659039349</c:v>
                </c:pt>
                <c:pt idx="655">
                  <c:v>42205.821673425919</c:v>
                </c:pt>
                <c:pt idx="656">
                  <c:v>42205.821687627184</c:v>
                </c:pt>
                <c:pt idx="657">
                  <c:v>42205.821701643523</c:v>
                </c:pt>
                <c:pt idx="658">
                  <c:v>42205.821715532373</c:v>
                </c:pt>
                <c:pt idx="659">
                  <c:v>42205.821729548603</c:v>
                </c:pt>
                <c:pt idx="660">
                  <c:v>42205.821743483582</c:v>
                </c:pt>
                <c:pt idx="661">
                  <c:v>42205.821757766193</c:v>
                </c:pt>
                <c:pt idx="662">
                  <c:v>42205.821771724542</c:v>
                </c:pt>
                <c:pt idx="663">
                  <c:v>42205.821785902583</c:v>
                </c:pt>
                <c:pt idx="664">
                  <c:v>42205.821799699072</c:v>
                </c:pt>
                <c:pt idx="665">
                  <c:v>42205.821814791663</c:v>
                </c:pt>
                <c:pt idx="666">
                  <c:v>42205.821829629633</c:v>
                </c:pt>
                <c:pt idx="667">
                  <c:v>42205.821843518519</c:v>
                </c:pt>
                <c:pt idx="668">
                  <c:v>42205.821857546303</c:v>
                </c:pt>
                <c:pt idx="669">
                  <c:v>42205.821871412038</c:v>
                </c:pt>
                <c:pt idx="670">
                  <c:v>42205.821885243058</c:v>
                </c:pt>
                <c:pt idx="671">
                  <c:v>42205.821899537033</c:v>
                </c:pt>
                <c:pt idx="672">
                  <c:v>42205.821913900472</c:v>
                </c:pt>
                <c:pt idx="673">
                  <c:v>42205.821927835583</c:v>
                </c:pt>
                <c:pt idx="674">
                  <c:v>42205.821941597183</c:v>
                </c:pt>
                <c:pt idx="675">
                  <c:v>42205.821955624997</c:v>
                </c:pt>
                <c:pt idx="676">
                  <c:v>42205.82196976852</c:v>
                </c:pt>
                <c:pt idx="677">
                  <c:v>42205.821983714974</c:v>
                </c:pt>
                <c:pt idx="678">
                  <c:v>42205.822000023138</c:v>
                </c:pt>
                <c:pt idx="679">
                  <c:v>42205.822013518518</c:v>
                </c:pt>
                <c:pt idx="680">
                  <c:v>42205.822027534719</c:v>
                </c:pt>
                <c:pt idx="681">
                  <c:v>42205.822041307867</c:v>
                </c:pt>
                <c:pt idx="682">
                  <c:v>42205.822055115743</c:v>
                </c:pt>
                <c:pt idx="683">
                  <c:v>42205.82206903935</c:v>
                </c:pt>
                <c:pt idx="684">
                  <c:v>42205.822082858787</c:v>
                </c:pt>
                <c:pt idx="685">
                  <c:v>42205.822096585653</c:v>
                </c:pt>
                <c:pt idx="686">
                  <c:v>42205.822110428242</c:v>
                </c:pt>
                <c:pt idx="687">
                  <c:v>42205.822124351849</c:v>
                </c:pt>
                <c:pt idx="688">
                  <c:v>42205.822138194439</c:v>
                </c:pt>
                <c:pt idx="689">
                  <c:v>42205.822152048611</c:v>
                </c:pt>
                <c:pt idx="690">
                  <c:v>42205.822165740727</c:v>
                </c:pt>
                <c:pt idx="691">
                  <c:v>42205.822179733797</c:v>
                </c:pt>
                <c:pt idx="692">
                  <c:v>42205.822193437503</c:v>
                </c:pt>
                <c:pt idx="693">
                  <c:v>42205.822207418998</c:v>
                </c:pt>
                <c:pt idx="694">
                  <c:v>42205.822220868053</c:v>
                </c:pt>
                <c:pt idx="695">
                  <c:v>42205.822234733787</c:v>
                </c:pt>
                <c:pt idx="696">
                  <c:v>42205.82224858796</c:v>
                </c:pt>
                <c:pt idx="697">
                  <c:v>42205.822262546288</c:v>
                </c:pt>
                <c:pt idx="698">
                  <c:v>42205.822276493062</c:v>
                </c:pt>
                <c:pt idx="699">
                  <c:v>42205.822290127318</c:v>
                </c:pt>
                <c:pt idx="700">
                  <c:v>42205.822303877307</c:v>
                </c:pt>
                <c:pt idx="701">
                  <c:v>42205.822317962957</c:v>
                </c:pt>
                <c:pt idx="702">
                  <c:v>42205.82233166667</c:v>
                </c:pt>
                <c:pt idx="703">
                  <c:v>42205.822345590277</c:v>
                </c:pt>
                <c:pt idx="704">
                  <c:v>42205.822359212958</c:v>
                </c:pt>
                <c:pt idx="705">
                  <c:v>42205.822373020826</c:v>
                </c:pt>
                <c:pt idx="706">
                  <c:v>42205.822387002307</c:v>
                </c:pt>
                <c:pt idx="707">
                  <c:v>42205.822400821577</c:v>
                </c:pt>
                <c:pt idx="708">
                  <c:v>42205.822414710623</c:v>
                </c:pt>
                <c:pt idx="709">
                  <c:v>42205.822428217587</c:v>
                </c:pt>
                <c:pt idx="710">
                  <c:v>42205.822442407407</c:v>
                </c:pt>
                <c:pt idx="711">
                  <c:v>42205.822456435177</c:v>
                </c:pt>
                <c:pt idx="712">
                  <c:v>42205.822470335654</c:v>
                </c:pt>
                <c:pt idx="713">
                  <c:v>42205.822484201373</c:v>
                </c:pt>
                <c:pt idx="714">
                  <c:v>42205.822497743058</c:v>
                </c:pt>
                <c:pt idx="715">
                  <c:v>42205.822511620368</c:v>
                </c:pt>
                <c:pt idx="716">
                  <c:v>42205.8225303125</c:v>
                </c:pt>
                <c:pt idx="717">
                  <c:v>42205.822544039351</c:v>
                </c:pt>
                <c:pt idx="718">
                  <c:v>42205.822557962958</c:v>
                </c:pt>
                <c:pt idx="719">
                  <c:v>42205.822574444443</c:v>
                </c:pt>
                <c:pt idx="720">
                  <c:v>42205.822588263887</c:v>
                </c:pt>
                <c:pt idx="721">
                  <c:v>42205.822602141197</c:v>
                </c:pt>
                <c:pt idx="722">
                  <c:v>42205.822616689817</c:v>
                </c:pt>
                <c:pt idx="723">
                  <c:v>42205.822630509247</c:v>
                </c:pt>
                <c:pt idx="724">
                  <c:v>42205.822644432868</c:v>
                </c:pt>
                <c:pt idx="725">
                  <c:v>42205.82265809027</c:v>
                </c:pt>
                <c:pt idx="726">
                  <c:v>42205.822671932867</c:v>
                </c:pt>
                <c:pt idx="727">
                  <c:v>42205.822685462961</c:v>
                </c:pt>
                <c:pt idx="728">
                  <c:v>42205.822701782403</c:v>
                </c:pt>
                <c:pt idx="729">
                  <c:v>42205.822715648152</c:v>
                </c:pt>
                <c:pt idx="730">
                  <c:v>42205.822729502317</c:v>
                </c:pt>
                <c:pt idx="731">
                  <c:v>42205.822743530072</c:v>
                </c:pt>
                <c:pt idx="732">
                  <c:v>42205.822757581023</c:v>
                </c:pt>
                <c:pt idx="733">
                  <c:v>42205.822771527783</c:v>
                </c:pt>
                <c:pt idx="734">
                  <c:v>42205.822785474527</c:v>
                </c:pt>
                <c:pt idx="735">
                  <c:v>42205.822799085647</c:v>
                </c:pt>
                <c:pt idx="736">
                  <c:v>42205.822812939812</c:v>
                </c:pt>
                <c:pt idx="737">
                  <c:v>42205.822827060183</c:v>
                </c:pt>
                <c:pt idx="738">
                  <c:v>42205.822840937501</c:v>
                </c:pt>
                <c:pt idx="739">
                  <c:v>42205.822854895829</c:v>
                </c:pt>
                <c:pt idx="740">
                  <c:v>42205.82286847222</c:v>
                </c:pt>
                <c:pt idx="741">
                  <c:v>42205.822882361113</c:v>
                </c:pt>
                <c:pt idx="742">
                  <c:v>42205.822896562502</c:v>
                </c:pt>
                <c:pt idx="743">
                  <c:v>42205.822910439812</c:v>
                </c:pt>
                <c:pt idx="744">
                  <c:v>42205.822924108797</c:v>
                </c:pt>
                <c:pt idx="745">
                  <c:v>42205.822937488432</c:v>
                </c:pt>
                <c:pt idx="746">
                  <c:v>42205.822951203707</c:v>
                </c:pt>
                <c:pt idx="747">
                  <c:v>42205.822965162028</c:v>
                </c:pt>
                <c:pt idx="748">
                  <c:v>42205.822979201388</c:v>
                </c:pt>
                <c:pt idx="749">
                  <c:v>42205.822993287038</c:v>
                </c:pt>
                <c:pt idx="750">
                  <c:v>42205.823007002313</c:v>
                </c:pt>
                <c:pt idx="751">
                  <c:v>42205.823020868047</c:v>
                </c:pt>
                <c:pt idx="752">
                  <c:v>42205.823042465177</c:v>
                </c:pt>
                <c:pt idx="753">
                  <c:v>42205.823056145833</c:v>
                </c:pt>
                <c:pt idx="754">
                  <c:v>42205.823070069448</c:v>
                </c:pt>
                <c:pt idx="755">
                  <c:v>42205.823084097217</c:v>
                </c:pt>
                <c:pt idx="756">
                  <c:v>42205.823097916669</c:v>
                </c:pt>
                <c:pt idx="757">
                  <c:v>42205.823111782403</c:v>
                </c:pt>
                <c:pt idx="758">
                  <c:v>42205.823125659583</c:v>
                </c:pt>
                <c:pt idx="759">
                  <c:v>42205.823139560183</c:v>
                </c:pt>
                <c:pt idx="760">
                  <c:v>42205.823153564823</c:v>
                </c:pt>
                <c:pt idx="761">
                  <c:v>42205.823167534567</c:v>
                </c:pt>
                <c:pt idx="762">
                  <c:v>42205.823181435167</c:v>
                </c:pt>
                <c:pt idx="763">
                  <c:v>42205.823195358797</c:v>
                </c:pt>
                <c:pt idx="764">
                  <c:v>42205.823209224531</c:v>
                </c:pt>
                <c:pt idx="765">
                  <c:v>42205.823224872693</c:v>
                </c:pt>
                <c:pt idx="766">
                  <c:v>42205.823238657409</c:v>
                </c:pt>
                <c:pt idx="767">
                  <c:v>42205.823252719907</c:v>
                </c:pt>
                <c:pt idx="768">
                  <c:v>42205.823266631953</c:v>
                </c:pt>
                <c:pt idx="769">
                  <c:v>42205.823280451383</c:v>
                </c:pt>
                <c:pt idx="770">
                  <c:v>42205.823294444439</c:v>
                </c:pt>
                <c:pt idx="771">
                  <c:v>42205.823308009247</c:v>
                </c:pt>
                <c:pt idx="772">
                  <c:v>42205.823321898148</c:v>
                </c:pt>
                <c:pt idx="773">
                  <c:v>42205.8233358449</c:v>
                </c:pt>
                <c:pt idx="774">
                  <c:v>42205.823355775457</c:v>
                </c:pt>
                <c:pt idx="775">
                  <c:v>42205.823369456019</c:v>
                </c:pt>
                <c:pt idx="776">
                  <c:v>42205.823383402778</c:v>
                </c:pt>
                <c:pt idx="777">
                  <c:v>42205.823397372682</c:v>
                </c:pt>
                <c:pt idx="778">
                  <c:v>42205.823411238423</c:v>
                </c:pt>
                <c:pt idx="779">
                  <c:v>42205.823425138893</c:v>
                </c:pt>
                <c:pt idx="780">
                  <c:v>42205.823438993059</c:v>
                </c:pt>
                <c:pt idx="781">
                  <c:v>42205.823453252313</c:v>
                </c:pt>
                <c:pt idx="782">
                  <c:v>42205.82346709491</c:v>
                </c:pt>
                <c:pt idx="783">
                  <c:v>42205.823483506952</c:v>
                </c:pt>
                <c:pt idx="784">
                  <c:v>42205.82349732639</c:v>
                </c:pt>
                <c:pt idx="785">
                  <c:v>42205.823511238421</c:v>
                </c:pt>
                <c:pt idx="786">
                  <c:v>42205.823525428241</c:v>
                </c:pt>
                <c:pt idx="787">
                  <c:v>42205.823539305551</c:v>
                </c:pt>
                <c:pt idx="788">
                  <c:v>42205.823553506947</c:v>
                </c:pt>
                <c:pt idx="789">
                  <c:v>42205.823569976848</c:v>
                </c:pt>
                <c:pt idx="790">
                  <c:v>42205.823583773148</c:v>
                </c:pt>
                <c:pt idx="791">
                  <c:v>42205.82359792824</c:v>
                </c:pt>
                <c:pt idx="792">
                  <c:v>42205.82361234953</c:v>
                </c:pt>
                <c:pt idx="793">
                  <c:v>42205.823626469908</c:v>
                </c:pt>
                <c:pt idx="794">
                  <c:v>42205.823640347233</c:v>
                </c:pt>
                <c:pt idx="795">
                  <c:v>42205.823654375003</c:v>
                </c:pt>
                <c:pt idx="796">
                  <c:v>42205.823668287027</c:v>
                </c:pt>
                <c:pt idx="797">
                  <c:v>42205.823682534567</c:v>
                </c:pt>
                <c:pt idx="798">
                  <c:v>42205.823696446751</c:v>
                </c:pt>
                <c:pt idx="799">
                  <c:v>42205.823710324068</c:v>
                </c:pt>
                <c:pt idx="800">
                  <c:v>42205.823724247683</c:v>
                </c:pt>
                <c:pt idx="801">
                  <c:v>42205.823738206018</c:v>
                </c:pt>
                <c:pt idx="802">
                  <c:v>42205.823752291668</c:v>
                </c:pt>
                <c:pt idx="803">
                  <c:v>42205.823766226851</c:v>
                </c:pt>
                <c:pt idx="804">
                  <c:v>42205.823780150473</c:v>
                </c:pt>
                <c:pt idx="805">
                  <c:v>42205.82379372685</c:v>
                </c:pt>
                <c:pt idx="806">
                  <c:v>42205.823807615583</c:v>
                </c:pt>
                <c:pt idx="807">
                  <c:v>42205.823821689817</c:v>
                </c:pt>
                <c:pt idx="808">
                  <c:v>42205.823835543983</c:v>
                </c:pt>
                <c:pt idx="809">
                  <c:v>42205.823849594897</c:v>
                </c:pt>
                <c:pt idx="810">
                  <c:v>42205.823863113423</c:v>
                </c:pt>
                <c:pt idx="811">
                  <c:v>42205.823876956019</c:v>
                </c:pt>
                <c:pt idx="812">
                  <c:v>42205.823890717576</c:v>
                </c:pt>
                <c:pt idx="813">
                  <c:v>42205.823904652767</c:v>
                </c:pt>
                <c:pt idx="814">
                  <c:v>42205.823919282397</c:v>
                </c:pt>
                <c:pt idx="815">
                  <c:v>42205.823932893523</c:v>
                </c:pt>
                <c:pt idx="816">
                  <c:v>42205.823946875003</c:v>
                </c:pt>
                <c:pt idx="817">
                  <c:v>42205.823960752183</c:v>
                </c:pt>
                <c:pt idx="818">
                  <c:v>42205.82397474537</c:v>
                </c:pt>
                <c:pt idx="819">
                  <c:v>42205.823988935183</c:v>
                </c:pt>
                <c:pt idx="820">
                  <c:v>42205.824002719914</c:v>
                </c:pt>
                <c:pt idx="821">
                  <c:v>42205.824016631937</c:v>
                </c:pt>
                <c:pt idx="822">
                  <c:v>42205.824033124998</c:v>
                </c:pt>
                <c:pt idx="823">
                  <c:v>42205.824046712973</c:v>
                </c:pt>
                <c:pt idx="824">
                  <c:v>42205.824060648149</c:v>
                </c:pt>
                <c:pt idx="825">
                  <c:v>42205.824074270829</c:v>
                </c:pt>
                <c:pt idx="826">
                  <c:v>42205.824087928238</c:v>
                </c:pt>
                <c:pt idx="827">
                  <c:v>42205.824101574071</c:v>
                </c:pt>
                <c:pt idx="828">
                  <c:v>42205.824115300922</c:v>
                </c:pt>
                <c:pt idx="829">
                  <c:v>42205.824129224529</c:v>
                </c:pt>
                <c:pt idx="830">
                  <c:v>42205.824143055557</c:v>
                </c:pt>
                <c:pt idx="831">
                  <c:v>42205.824156840281</c:v>
                </c:pt>
                <c:pt idx="832">
                  <c:v>42205.824170798609</c:v>
                </c:pt>
                <c:pt idx="833">
                  <c:v>42205.824184571567</c:v>
                </c:pt>
                <c:pt idx="834">
                  <c:v>42205.824198506947</c:v>
                </c:pt>
                <c:pt idx="835">
                  <c:v>42205.824212245381</c:v>
                </c:pt>
                <c:pt idx="836">
                  <c:v>42205.824226249999</c:v>
                </c:pt>
                <c:pt idx="837">
                  <c:v>42205.824240173613</c:v>
                </c:pt>
                <c:pt idx="838">
                  <c:v>42205.824254108797</c:v>
                </c:pt>
                <c:pt idx="839">
                  <c:v>42205.824268032397</c:v>
                </c:pt>
                <c:pt idx="840">
                  <c:v>42205.82428184028</c:v>
                </c:pt>
                <c:pt idx="841">
                  <c:v>42205.824295740742</c:v>
                </c:pt>
                <c:pt idx="842">
                  <c:v>42205.82430984953</c:v>
                </c:pt>
                <c:pt idx="843">
                  <c:v>42205.824323703673</c:v>
                </c:pt>
                <c:pt idx="844">
                  <c:v>42205.824337847218</c:v>
                </c:pt>
                <c:pt idx="845">
                  <c:v>42205.824351759256</c:v>
                </c:pt>
                <c:pt idx="846">
                  <c:v>42205.82436564815</c:v>
                </c:pt>
                <c:pt idx="847">
                  <c:v>42205.824379560188</c:v>
                </c:pt>
                <c:pt idx="848">
                  <c:v>42205.824393449082</c:v>
                </c:pt>
                <c:pt idx="849">
                  <c:v>42205.824407337961</c:v>
                </c:pt>
                <c:pt idx="850">
                  <c:v>42205.824421226847</c:v>
                </c:pt>
                <c:pt idx="851">
                  <c:v>42205.824435335649</c:v>
                </c:pt>
                <c:pt idx="852">
                  <c:v>42205.824449513573</c:v>
                </c:pt>
                <c:pt idx="853">
                  <c:v>42205.824463344899</c:v>
                </c:pt>
                <c:pt idx="854">
                  <c:v>42205.824477349532</c:v>
                </c:pt>
                <c:pt idx="855">
                  <c:v>42205.824491018517</c:v>
                </c:pt>
                <c:pt idx="856">
                  <c:v>42205.824504756943</c:v>
                </c:pt>
                <c:pt idx="857">
                  <c:v>42205.824518877307</c:v>
                </c:pt>
                <c:pt idx="858">
                  <c:v>42205.824532476901</c:v>
                </c:pt>
                <c:pt idx="859">
                  <c:v>42205.824546493051</c:v>
                </c:pt>
                <c:pt idx="860">
                  <c:v>42205.824560208333</c:v>
                </c:pt>
                <c:pt idx="861">
                  <c:v>42205.8245742824</c:v>
                </c:pt>
                <c:pt idx="862">
                  <c:v>42205.824588148142</c:v>
                </c:pt>
                <c:pt idx="863">
                  <c:v>42205.824601782413</c:v>
                </c:pt>
                <c:pt idx="864">
                  <c:v>42205.824615787038</c:v>
                </c:pt>
                <c:pt idx="865">
                  <c:v>42205.824629618059</c:v>
                </c:pt>
                <c:pt idx="866">
                  <c:v>42205.824643495369</c:v>
                </c:pt>
                <c:pt idx="867">
                  <c:v>42205.824657893521</c:v>
                </c:pt>
                <c:pt idx="868">
                  <c:v>42205.824671400464</c:v>
                </c:pt>
                <c:pt idx="869">
                  <c:v>42205.824685347223</c:v>
                </c:pt>
                <c:pt idx="870">
                  <c:v>42205.824699097218</c:v>
                </c:pt>
                <c:pt idx="871">
                  <c:v>42205.824713182868</c:v>
                </c:pt>
                <c:pt idx="872">
                  <c:v>42205.824727222222</c:v>
                </c:pt>
                <c:pt idx="873">
                  <c:v>42205.824741076387</c:v>
                </c:pt>
                <c:pt idx="874">
                  <c:v>42205.824755069443</c:v>
                </c:pt>
                <c:pt idx="875">
                  <c:v>42205.824769027779</c:v>
                </c:pt>
                <c:pt idx="876">
                  <c:v>42205.824782916578</c:v>
                </c:pt>
                <c:pt idx="877">
                  <c:v>42205.824796840279</c:v>
                </c:pt>
                <c:pt idx="878">
                  <c:v>42205.824810844897</c:v>
                </c:pt>
                <c:pt idx="879">
                  <c:v>42205.824824861113</c:v>
                </c:pt>
                <c:pt idx="880">
                  <c:v>42205.824838819448</c:v>
                </c:pt>
                <c:pt idx="881">
                  <c:v>42205.824852673613</c:v>
                </c:pt>
                <c:pt idx="882">
                  <c:v>42205.824869039352</c:v>
                </c:pt>
                <c:pt idx="883">
                  <c:v>42205.824882951383</c:v>
                </c:pt>
                <c:pt idx="884">
                  <c:v>42205.824896944439</c:v>
                </c:pt>
                <c:pt idx="885">
                  <c:v>42205.824911145828</c:v>
                </c:pt>
                <c:pt idx="886">
                  <c:v>42205.824925057866</c:v>
                </c:pt>
                <c:pt idx="887">
                  <c:v>42205.82493909722</c:v>
                </c:pt>
                <c:pt idx="888">
                  <c:v>42205.824953124997</c:v>
                </c:pt>
                <c:pt idx="889">
                  <c:v>42205.824967060187</c:v>
                </c:pt>
                <c:pt idx="890">
                  <c:v>42205.824981180558</c:v>
                </c:pt>
                <c:pt idx="891">
                  <c:v>42205.824995138879</c:v>
                </c:pt>
                <c:pt idx="892">
                  <c:v>42205.825009143518</c:v>
                </c:pt>
                <c:pt idx="893">
                  <c:v>42205.825023645833</c:v>
                </c:pt>
                <c:pt idx="894">
                  <c:v>42205.825037685187</c:v>
                </c:pt>
                <c:pt idx="895">
                  <c:v>42205.825051608786</c:v>
                </c:pt>
                <c:pt idx="896">
                  <c:v>42205.825065393517</c:v>
                </c:pt>
                <c:pt idx="897">
                  <c:v>42205.825079317132</c:v>
                </c:pt>
                <c:pt idx="898">
                  <c:v>42205.82509337963</c:v>
                </c:pt>
                <c:pt idx="899">
                  <c:v>42205.825107164354</c:v>
                </c:pt>
                <c:pt idx="900">
                  <c:v>42205.825121168979</c:v>
                </c:pt>
                <c:pt idx="901">
                  <c:v>42205.825134988423</c:v>
                </c:pt>
                <c:pt idx="902">
                  <c:v>42205.825148854157</c:v>
                </c:pt>
                <c:pt idx="903">
                  <c:v>42205.825162499998</c:v>
                </c:pt>
                <c:pt idx="904">
                  <c:v>42205.825176365717</c:v>
                </c:pt>
                <c:pt idx="905">
                  <c:v>42205.825192824072</c:v>
                </c:pt>
                <c:pt idx="906">
                  <c:v>42205.825206469897</c:v>
                </c:pt>
                <c:pt idx="907">
                  <c:v>42205.825220243052</c:v>
                </c:pt>
                <c:pt idx="908">
                  <c:v>42205.825234143522</c:v>
                </c:pt>
                <c:pt idx="909">
                  <c:v>42205.82524810185</c:v>
                </c:pt>
                <c:pt idx="910">
                  <c:v>42205.825262002298</c:v>
                </c:pt>
                <c:pt idx="911">
                  <c:v>42205.825275717587</c:v>
                </c:pt>
                <c:pt idx="912">
                  <c:v>42205.825289791668</c:v>
                </c:pt>
                <c:pt idx="913">
                  <c:v>42205.825307511208</c:v>
                </c:pt>
                <c:pt idx="914">
                  <c:v>42205.825321087963</c:v>
                </c:pt>
                <c:pt idx="915">
                  <c:v>42205.825335289352</c:v>
                </c:pt>
                <c:pt idx="916">
                  <c:v>42205.825349282408</c:v>
                </c:pt>
                <c:pt idx="917">
                  <c:v>42205.825363159733</c:v>
                </c:pt>
                <c:pt idx="918">
                  <c:v>42205.825377048612</c:v>
                </c:pt>
                <c:pt idx="919">
                  <c:v>42205.825390648148</c:v>
                </c:pt>
                <c:pt idx="920">
                  <c:v>42205.825404479168</c:v>
                </c:pt>
                <c:pt idx="921">
                  <c:v>42205.825418171298</c:v>
                </c:pt>
                <c:pt idx="922">
                  <c:v>42205.825432164347</c:v>
                </c:pt>
                <c:pt idx="923">
                  <c:v>42205.825446053183</c:v>
                </c:pt>
                <c:pt idx="924">
                  <c:v>42205.825459594897</c:v>
                </c:pt>
                <c:pt idx="925">
                  <c:v>42205.825473483797</c:v>
                </c:pt>
                <c:pt idx="926">
                  <c:v>42205.825487256952</c:v>
                </c:pt>
                <c:pt idx="927">
                  <c:v>42205.825501319443</c:v>
                </c:pt>
                <c:pt idx="928">
                  <c:v>42205.825515208329</c:v>
                </c:pt>
                <c:pt idx="929">
                  <c:v>42205.825529016212</c:v>
                </c:pt>
                <c:pt idx="930">
                  <c:v>42205.82554302083</c:v>
                </c:pt>
                <c:pt idx="931">
                  <c:v>42205.825556620373</c:v>
                </c:pt>
                <c:pt idx="932">
                  <c:v>42205.825570706023</c:v>
                </c:pt>
                <c:pt idx="933">
                  <c:v>42205.825584548613</c:v>
                </c:pt>
                <c:pt idx="934">
                  <c:v>42205.82559842593</c:v>
                </c:pt>
                <c:pt idx="935">
                  <c:v>42205.825613425921</c:v>
                </c:pt>
                <c:pt idx="936">
                  <c:v>42205.825626608799</c:v>
                </c:pt>
                <c:pt idx="937">
                  <c:v>42205.825640543982</c:v>
                </c:pt>
                <c:pt idx="938">
                  <c:v>42205.825654363427</c:v>
                </c:pt>
                <c:pt idx="939">
                  <c:v>42205.825668287027</c:v>
                </c:pt>
                <c:pt idx="940">
                  <c:v>42205.825682673567</c:v>
                </c:pt>
                <c:pt idx="941">
                  <c:v>42205.825697094901</c:v>
                </c:pt>
                <c:pt idx="942">
                  <c:v>42205.825711238424</c:v>
                </c:pt>
                <c:pt idx="943">
                  <c:v>42205.825725254617</c:v>
                </c:pt>
                <c:pt idx="944">
                  <c:v>42205.825739189822</c:v>
                </c:pt>
                <c:pt idx="945">
                  <c:v>42205.82575546296</c:v>
                </c:pt>
                <c:pt idx="946">
                  <c:v>42205.825769479168</c:v>
                </c:pt>
                <c:pt idx="947">
                  <c:v>42205.825783564433</c:v>
                </c:pt>
                <c:pt idx="948">
                  <c:v>42205.825797557867</c:v>
                </c:pt>
                <c:pt idx="949">
                  <c:v>42205.825811585622</c:v>
                </c:pt>
                <c:pt idx="950">
                  <c:v>42205.825825497683</c:v>
                </c:pt>
                <c:pt idx="951">
                  <c:v>42205.825839351848</c:v>
                </c:pt>
                <c:pt idx="952">
                  <c:v>42205.825853206021</c:v>
                </c:pt>
                <c:pt idx="953">
                  <c:v>42205.82586719907</c:v>
                </c:pt>
                <c:pt idx="954">
                  <c:v>42205.825881493052</c:v>
                </c:pt>
                <c:pt idx="955">
                  <c:v>42205.825895497677</c:v>
                </c:pt>
                <c:pt idx="956">
                  <c:v>42205.825909826388</c:v>
                </c:pt>
                <c:pt idx="957">
                  <c:v>42205.825923819422</c:v>
                </c:pt>
                <c:pt idx="958">
                  <c:v>42205.825937743059</c:v>
                </c:pt>
                <c:pt idx="959">
                  <c:v>42205.825952002313</c:v>
                </c:pt>
                <c:pt idx="960">
                  <c:v>42205.825966087963</c:v>
                </c:pt>
                <c:pt idx="961">
                  <c:v>42205.825980023154</c:v>
                </c:pt>
                <c:pt idx="962">
                  <c:v>42205.825993692131</c:v>
                </c:pt>
                <c:pt idx="963">
                  <c:v>42205.826007627307</c:v>
                </c:pt>
                <c:pt idx="964">
                  <c:v>42205.826021643523</c:v>
                </c:pt>
                <c:pt idx="965">
                  <c:v>42205.826035543971</c:v>
                </c:pt>
                <c:pt idx="966">
                  <c:v>42205.826049583316</c:v>
                </c:pt>
                <c:pt idx="967">
                  <c:v>42205.826063217602</c:v>
                </c:pt>
                <c:pt idx="968">
                  <c:v>42205.826077256941</c:v>
                </c:pt>
                <c:pt idx="969">
                  <c:v>42205.826091168972</c:v>
                </c:pt>
                <c:pt idx="970">
                  <c:v>42205.826105023138</c:v>
                </c:pt>
                <c:pt idx="971">
                  <c:v>42205.826119201389</c:v>
                </c:pt>
                <c:pt idx="972">
                  <c:v>42205.826133252318</c:v>
                </c:pt>
                <c:pt idx="973">
                  <c:v>42205.826147141197</c:v>
                </c:pt>
                <c:pt idx="974">
                  <c:v>42205.826161041667</c:v>
                </c:pt>
                <c:pt idx="975">
                  <c:v>42205.826174930553</c:v>
                </c:pt>
                <c:pt idx="976">
                  <c:v>42205.826189085623</c:v>
                </c:pt>
                <c:pt idx="977">
                  <c:v>42205.826203206008</c:v>
                </c:pt>
                <c:pt idx="978">
                  <c:v>42205.82621712963</c:v>
                </c:pt>
                <c:pt idx="979">
                  <c:v>42205.826230914347</c:v>
                </c:pt>
                <c:pt idx="980">
                  <c:v>42205.826244780103</c:v>
                </c:pt>
                <c:pt idx="981">
                  <c:v>42205.826258715279</c:v>
                </c:pt>
                <c:pt idx="982">
                  <c:v>42205.82627258102</c:v>
                </c:pt>
                <c:pt idx="983">
                  <c:v>42205.826286620373</c:v>
                </c:pt>
                <c:pt idx="984">
                  <c:v>42205.826300636567</c:v>
                </c:pt>
                <c:pt idx="985">
                  <c:v>42205.82631467592</c:v>
                </c:pt>
                <c:pt idx="986">
                  <c:v>42205.82632847222</c:v>
                </c:pt>
                <c:pt idx="987">
                  <c:v>42205.826342118053</c:v>
                </c:pt>
                <c:pt idx="988">
                  <c:v>42205.826355868048</c:v>
                </c:pt>
                <c:pt idx="989">
                  <c:v>42205.826370069437</c:v>
                </c:pt>
                <c:pt idx="990">
                  <c:v>42205.826383796288</c:v>
                </c:pt>
                <c:pt idx="991">
                  <c:v>42205.826397743047</c:v>
                </c:pt>
                <c:pt idx="992">
                  <c:v>42205.826411296301</c:v>
                </c:pt>
                <c:pt idx="993">
                  <c:v>42205.826425520827</c:v>
                </c:pt>
                <c:pt idx="994">
                  <c:v>42205.826439317119</c:v>
                </c:pt>
                <c:pt idx="995">
                  <c:v>42205.826453298607</c:v>
                </c:pt>
                <c:pt idx="996">
                  <c:v>42205.826467199069</c:v>
                </c:pt>
                <c:pt idx="997">
                  <c:v>42205.826481053176</c:v>
                </c:pt>
                <c:pt idx="998">
                  <c:v>42205.826495000001</c:v>
                </c:pt>
                <c:pt idx="999">
                  <c:v>42205.826508958329</c:v>
                </c:pt>
                <c:pt idx="1000">
                  <c:v>42205.826522928241</c:v>
                </c:pt>
                <c:pt idx="1001">
                  <c:v>42205.826536875</c:v>
                </c:pt>
                <c:pt idx="1002">
                  <c:v>42205.826550844897</c:v>
                </c:pt>
                <c:pt idx="1003">
                  <c:v>42205.826564664349</c:v>
                </c:pt>
                <c:pt idx="1004">
                  <c:v>42205.8265784838</c:v>
                </c:pt>
                <c:pt idx="1005">
                  <c:v>42205.826592199082</c:v>
                </c:pt>
                <c:pt idx="1006">
                  <c:v>42205.82660601852</c:v>
                </c:pt>
                <c:pt idx="1007">
                  <c:v>42205.826619791667</c:v>
                </c:pt>
                <c:pt idx="1008">
                  <c:v>42205.826633576398</c:v>
                </c:pt>
                <c:pt idx="1009">
                  <c:v>42205.826647511567</c:v>
                </c:pt>
                <c:pt idx="1010">
                  <c:v>42205.826661168983</c:v>
                </c:pt>
                <c:pt idx="1011">
                  <c:v>42205.826674687502</c:v>
                </c:pt>
                <c:pt idx="1012">
                  <c:v>42205.826688321758</c:v>
                </c:pt>
                <c:pt idx="1013">
                  <c:v>42205.826702141203</c:v>
                </c:pt>
                <c:pt idx="1014">
                  <c:v>42205.826716111107</c:v>
                </c:pt>
                <c:pt idx="1015">
                  <c:v>42205.826729837972</c:v>
                </c:pt>
                <c:pt idx="1016">
                  <c:v>42205.826743842597</c:v>
                </c:pt>
                <c:pt idx="1017">
                  <c:v>42205.826757847222</c:v>
                </c:pt>
                <c:pt idx="1018">
                  <c:v>42205.826771747677</c:v>
                </c:pt>
                <c:pt idx="1019">
                  <c:v>42205.826785636571</c:v>
                </c:pt>
                <c:pt idx="1020">
                  <c:v>42205.826799583323</c:v>
                </c:pt>
                <c:pt idx="1021">
                  <c:v>42205.826813541673</c:v>
                </c:pt>
                <c:pt idx="1022">
                  <c:v>42205.8268274074</c:v>
                </c:pt>
                <c:pt idx="1023">
                  <c:v>42205.826841307869</c:v>
                </c:pt>
                <c:pt idx="1024">
                  <c:v>42205.826855416657</c:v>
                </c:pt>
                <c:pt idx="1025">
                  <c:v>42205.826869340272</c:v>
                </c:pt>
                <c:pt idx="1026">
                  <c:v>42205.826883402769</c:v>
                </c:pt>
                <c:pt idx="1027">
                  <c:v>42205.826897349601</c:v>
                </c:pt>
                <c:pt idx="1028">
                  <c:v>42205.826911307871</c:v>
                </c:pt>
                <c:pt idx="1029">
                  <c:v>42205.826927719907</c:v>
                </c:pt>
                <c:pt idx="1030">
                  <c:v>42205.826941527783</c:v>
                </c:pt>
                <c:pt idx="1031">
                  <c:v>42205.826955462959</c:v>
                </c:pt>
                <c:pt idx="1032">
                  <c:v>42205.826969340269</c:v>
                </c:pt>
                <c:pt idx="1033">
                  <c:v>42205.826982881947</c:v>
                </c:pt>
                <c:pt idx="1034">
                  <c:v>42205.826996909716</c:v>
                </c:pt>
                <c:pt idx="1035">
                  <c:v>42205.82701064815</c:v>
                </c:pt>
                <c:pt idx="1036">
                  <c:v>42205.827024756953</c:v>
                </c:pt>
                <c:pt idx="1037">
                  <c:v>42205.827038981479</c:v>
                </c:pt>
                <c:pt idx="1038">
                  <c:v>42205.827053009263</c:v>
                </c:pt>
                <c:pt idx="1039">
                  <c:v>42205.827066655103</c:v>
                </c:pt>
              </c:numCache>
            </c:numRef>
          </c:xVal>
          <c:yVal>
            <c:numRef>
              <c:f>Sheet2!$H$1:$H$1040</c:f>
              <c:numCache>
                <c:formatCode>General</c:formatCode>
                <c:ptCount val="1040"/>
                <c:pt idx="0">
                  <c:v>55.17431640625</c:v>
                </c:pt>
                <c:pt idx="1">
                  <c:v>55.1220703125</c:v>
                </c:pt>
                <c:pt idx="2">
                  <c:v>55.181640625</c:v>
                </c:pt>
                <c:pt idx="3">
                  <c:v>55.1826171875</c:v>
                </c:pt>
                <c:pt idx="4">
                  <c:v>55.177246093749993</c:v>
                </c:pt>
                <c:pt idx="5">
                  <c:v>55.16455078125</c:v>
                </c:pt>
                <c:pt idx="6">
                  <c:v>55.17578125</c:v>
                </c:pt>
                <c:pt idx="7">
                  <c:v>55.17138671875</c:v>
                </c:pt>
                <c:pt idx="8">
                  <c:v>55.2001953125</c:v>
                </c:pt>
                <c:pt idx="9">
                  <c:v>55.157226562499993</c:v>
                </c:pt>
                <c:pt idx="10">
                  <c:v>55.176269531249993</c:v>
                </c:pt>
                <c:pt idx="11">
                  <c:v>55.160644531249993</c:v>
                </c:pt>
                <c:pt idx="12">
                  <c:v>55.16357421875</c:v>
                </c:pt>
                <c:pt idx="13">
                  <c:v>55.1328125</c:v>
                </c:pt>
                <c:pt idx="14">
                  <c:v>55.1474609375</c:v>
                </c:pt>
                <c:pt idx="15">
                  <c:v>55.19775390625</c:v>
                </c:pt>
                <c:pt idx="16">
                  <c:v>55.191894531249993</c:v>
                </c:pt>
                <c:pt idx="17">
                  <c:v>55.160644531249993</c:v>
                </c:pt>
                <c:pt idx="18">
                  <c:v>55.224609375</c:v>
                </c:pt>
                <c:pt idx="19">
                  <c:v>55.19970703125</c:v>
                </c:pt>
                <c:pt idx="20">
                  <c:v>55.16455078125</c:v>
                </c:pt>
                <c:pt idx="21">
                  <c:v>55.21240234375</c:v>
                </c:pt>
                <c:pt idx="22">
                  <c:v>55.13232421875</c:v>
                </c:pt>
                <c:pt idx="23">
                  <c:v>55.187988281249993</c:v>
                </c:pt>
                <c:pt idx="24">
                  <c:v>55.2109375</c:v>
                </c:pt>
                <c:pt idx="25">
                  <c:v>55.157226562499993</c:v>
                </c:pt>
                <c:pt idx="26">
                  <c:v>55.19140625</c:v>
                </c:pt>
                <c:pt idx="27">
                  <c:v>55.2119140625</c:v>
                </c:pt>
                <c:pt idx="28">
                  <c:v>55.20458984375</c:v>
                </c:pt>
                <c:pt idx="29">
                  <c:v>55.1591796875</c:v>
                </c:pt>
                <c:pt idx="30">
                  <c:v>55.17138671875</c:v>
                </c:pt>
                <c:pt idx="31">
                  <c:v>55.154785156249993</c:v>
                </c:pt>
                <c:pt idx="32">
                  <c:v>55.167480468749993</c:v>
                </c:pt>
                <c:pt idx="33">
                  <c:v>55.11328125</c:v>
                </c:pt>
                <c:pt idx="34">
                  <c:v>55.13330078125</c:v>
                </c:pt>
                <c:pt idx="35">
                  <c:v>55.1767578125</c:v>
                </c:pt>
                <c:pt idx="36">
                  <c:v>55.16357421875</c:v>
                </c:pt>
                <c:pt idx="37">
                  <c:v>55.160644531249993</c:v>
                </c:pt>
                <c:pt idx="38">
                  <c:v>55.201660156249993</c:v>
                </c:pt>
                <c:pt idx="39">
                  <c:v>55.125</c:v>
                </c:pt>
                <c:pt idx="40">
                  <c:v>55.15625</c:v>
                </c:pt>
                <c:pt idx="41">
                  <c:v>55.14990234375</c:v>
                </c:pt>
                <c:pt idx="42">
                  <c:v>55.17333984375</c:v>
                </c:pt>
                <c:pt idx="43">
                  <c:v>55.19580078125</c:v>
                </c:pt>
                <c:pt idx="44">
                  <c:v>55.17041015625</c:v>
                </c:pt>
                <c:pt idx="45">
                  <c:v>55.1787109375</c:v>
                </c:pt>
                <c:pt idx="46">
                  <c:v>55.1982421875</c:v>
                </c:pt>
                <c:pt idx="47">
                  <c:v>55.1904296875</c:v>
                </c:pt>
                <c:pt idx="48">
                  <c:v>55.2294921875</c:v>
                </c:pt>
                <c:pt idx="49">
                  <c:v>55.19287109375</c:v>
                </c:pt>
                <c:pt idx="50">
                  <c:v>55.176269531249993</c:v>
                </c:pt>
                <c:pt idx="51">
                  <c:v>55.21826171875</c:v>
                </c:pt>
                <c:pt idx="52">
                  <c:v>55.20849609375</c:v>
                </c:pt>
                <c:pt idx="53">
                  <c:v>55.189453125</c:v>
                </c:pt>
                <c:pt idx="54">
                  <c:v>55.18701171875</c:v>
                </c:pt>
                <c:pt idx="55">
                  <c:v>55.16650390625</c:v>
                </c:pt>
                <c:pt idx="56">
                  <c:v>55.185546875</c:v>
                </c:pt>
                <c:pt idx="57">
                  <c:v>55.191894531249993</c:v>
                </c:pt>
                <c:pt idx="58">
                  <c:v>55.2392578125</c:v>
                </c:pt>
                <c:pt idx="59">
                  <c:v>55.1962890625</c:v>
                </c:pt>
                <c:pt idx="60">
                  <c:v>55.1611328125</c:v>
                </c:pt>
                <c:pt idx="61">
                  <c:v>55.14794921875</c:v>
                </c:pt>
                <c:pt idx="62">
                  <c:v>55.1611328125</c:v>
                </c:pt>
                <c:pt idx="63">
                  <c:v>55.16796875</c:v>
                </c:pt>
                <c:pt idx="64">
                  <c:v>55.1484375</c:v>
                </c:pt>
                <c:pt idx="65">
                  <c:v>55.17236328125</c:v>
                </c:pt>
                <c:pt idx="66">
                  <c:v>55.18310546875</c:v>
                </c:pt>
                <c:pt idx="67">
                  <c:v>55.158691406249993</c:v>
                </c:pt>
                <c:pt idx="68">
                  <c:v>55.1787109375</c:v>
                </c:pt>
                <c:pt idx="69">
                  <c:v>55.17822265625</c:v>
                </c:pt>
                <c:pt idx="70">
                  <c:v>55.1689453125</c:v>
                </c:pt>
                <c:pt idx="71">
                  <c:v>55.19775390625</c:v>
                </c:pt>
                <c:pt idx="72">
                  <c:v>55.1162109375</c:v>
                </c:pt>
                <c:pt idx="73">
                  <c:v>55.19580078125</c:v>
                </c:pt>
                <c:pt idx="74">
                  <c:v>55.166015625</c:v>
                </c:pt>
                <c:pt idx="75">
                  <c:v>55.14111328125</c:v>
                </c:pt>
                <c:pt idx="76">
                  <c:v>55.18505859375</c:v>
                </c:pt>
                <c:pt idx="77">
                  <c:v>55.187988281249993</c:v>
                </c:pt>
                <c:pt idx="78">
                  <c:v>55.171875</c:v>
                </c:pt>
                <c:pt idx="79">
                  <c:v>55.179687499999993</c:v>
                </c:pt>
                <c:pt idx="80">
                  <c:v>55.18896484375</c:v>
                </c:pt>
                <c:pt idx="81">
                  <c:v>55.14697265625</c:v>
                </c:pt>
                <c:pt idx="82">
                  <c:v>55.13623046875</c:v>
                </c:pt>
                <c:pt idx="83">
                  <c:v>55.169921875</c:v>
                </c:pt>
                <c:pt idx="84">
                  <c:v>55.17236328125</c:v>
                </c:pt>
                <c:pt idx="85">
                  <c:v>55.1533203125</c:v>
                </c:pt>
                <c:pt idx="86">
                  <c:v>55.19580078125</c:v>
                </c:pt>
                <c:pt idx="87">
                  <c:v>55.234375</c:v>
                </c:pt>
                <c:pt idx="88">
                  <c:v>55.14208984375</c:v>
                </c:pt>
                <c:pt idx="89">
                  <c:v>55.151855468749993</c:v>
                </c:pt>
                <c:pt idx="90">
                  <c:v>55.17236328125</c:v>
                </c:pt>
                <c:pt idx="91">
                  <c:v>55.117187499999993</c:v>
                </c:pt>
                <c:pt idx="92">
                  <c:v>55.19677734375</c:v>
                </c:pt>
                <c:pt idx="93">
                  <c:v>55.127441406249993</c:v>
                </c:pt>
                <c:pt idx="94">
                  <c:v>55.193359375</c:v>
                </c:pt>
                <c:pt idx="95">
                  <c:v>55.13818359375</c:v>
                </c:pt>
                <c:pt idx="96">
                  <c:v>55.17919921875</c:v>
                </c:pt>
                <c:pt idx="97">
                  <c:v>55.216796875</c:v>
                </c:pt>
                <c:pt idx="98">
                  <c:v>55.123046875</c:v>
                </c:pt>
                <c:pt idx="99">
                  <c:v>55.14599609375</c:v>
                </c:pt>
                <c:pt idx="100">
                  <c:v>55.14697265625</c:v>
                </c:pt>
                <c:pt idx="101">
                  <c:v>55.166015625</c:v>
                </c:pt>
                <c:pt idx="102">
                  <c:v>55.1875</c:v>
                </c:pt>
                <c:pt idx="103">
                  <c:v>55.12353515625</c:v>
                </c:pt>
                <c:pt idx="104">
                  <c:v>55.179687499999993</c:v>
                </c:pt>
                <c:pt idx="105">
                  <c:v>55.1650390625</c:v>
                </c:pt>
                <c:pt idx="106">
                  <c:v>55.1474609375</c:v>
                </c:pt>
                <c:pt idx="107">
                  <c:v>55.2255859375</c:v>
                </c:pt>
                <c:pt idx="108">
                  <c:v>55.14794921875</c:v>
                </c:pt>
                <c:pt idx="109">
                  <c:v>55.2236328125</c:v>
                </c:pt>
                <c:pt idx="110">
                  <c:v>55.11328125</c:v>
                </c:pt>
                <c:pt idx="111">
                  <c:v>55.167480468749993</c:v>
                </c:pt>
                <c:pt idx="112">
                  <c:v>55.20361328125</c:v>
                </c:pt>
                <c:pt idx="113">
                  <c:v>55.189941406249993</c:v>
                </c:pt>
                <c:pt idx="114">
                  <c:v>55.16455078125</c:v>
                </c:pt>
                <c:pt idx="115">
                  <c:v>55.13916015625</c:v>
                </c:pt>
                <c:pt idx="116">
                  <c:v>55.20849609375</c:v>
                </c:pt>
                <c:pt idx="117">
                  <c:v>55.18701171875</c:v>
                </c:pt>
                <c:pt idx="118">
                  <c:v>55.193847656249993</c:v>
                </c:pt>
                <c:pt idx="119">
                  <c:v>55.21240234375</c:v>
                </c:pt>
                <c:pt idx="120">
                  <c:v>55.2021484375</c:v>
                </c:pt>
                <c:pt idx="121">
                  <c:v>55.13232421875</c:v>
                </c:pt>
                <c:pt idx="122">
                  <c:v>55.189941406249993</c:v>
                </c:pt>
                <c:pt idx="123">
                  <c:v>55.1240234375</c:v>
                </c:pt>
                <c:pt idx="124">
                  <c:v>55.140625</c:v>
                </c:pt>
                <c:pt idx="125">
                  <c:v>55.171875</c:v>
                </c:pt>
                <c:pt idx="126">
                  <c:v>55.1396484375</c:v>
                </c:pt>
                <c:pt idx="127">
                  <c:v>55.171875</c:v>
                </c:pt>
                <c:pt idx="128">
                  <c:v>55.154785156249993</c:v>
                </c:pt>
                <c:pt idx="129">
                  <c:v>55.1884765625</c:v>
                </c:pt>
                <c:pt idx="130">
                  <c:v>55.177734375</c:v>
                </c:pt>
                <c:pt idx="131">
                  <c:v>55.11669921875</c:v>
                </c:pt>
                <c:pt idx="132">
                  <c:v>55.18359375</c:v>
                </c:pt>
                <c:pt idx="133">
                  <c:v>55.1455078125</c:v>
                </c:pt>
                <c:pt idx="134">
                  <c:v>55.1533203125</c:v>
                </c:pt>
                <c:pt idx="135">
                  <c:v>55.1953125</c:v>
                </c:pt>
                <c:pt idx="136">
                  <c:v>55.16845703125</c:v>
                </c:pt>
                <c:pt idx="137">
                  <c:v>55.158691406249993</c:v>
                </c:pt>
                <c:pt idx="138">
                  <c:v>55.1611328125</c:v>
                </c:pt>
                <c:pt idx="139">
                  <c:v>55.16943359375</c:v>
                </c:pt>
                <c:pt idx="140">
                  <c:v>55.154296875</c:v>
                </c:pt>
                <c:pt idx="141">
                  <c:v>55.1611328125</c:v>
                </c:pt>
                <c:pt idx="142">
                  <c:v>55.2119140625</c:v>
                </c:pt>
                <c:pt idx="143">
                  <c:v>55.134765625</c:v>
                </c:pt>
                <c:pt idx="144">
                  <c:v>55.13818359375</c:v>
                </c:pt>
                <c:pt idx="145">
                  <c:v>55.17529296875</c:v>
                </c:pt>
                <c:pt idx="146">
                  <c:v>55.131347656249993</c:v>
                </c:pt>
                <c:pt idx="147">
                  <c:v>55.19921875</c:v>
                </c:pt>
                <c:pt idx="148">
                  <c:v>55.18212890625</c:v>
                </c:pt>
                <c:pt idx="149">
                  <c:v>55.14013671875</c:v>
                </c:pt>
                <c:pt idx="150">
                  <c:v>55.19091796875</c:v>
                </c:pt>
                <c:pt idx="151">
                  <c:v>55.11083984375</c:v>
                </c:pt>
                <c:pt idx="152">
                  <c:v>55.21484375</c:v>
                </c:pt>
                <c:pt idx="153">
                  <c:v>55.1494140625</c:v>
                </c:pt>
                <c:pt idx="154">
                  <c:v>55.1884765625</c:v>
                </c:pt>
                <c:pt idx="155">
                  <c:v>55.18212890625</c:v>
                </c:pt>
                <c:pt idx="156">
                  <c:v>55.18310546875</c:v>
                </c:pt>
                <c:pt idx="157">
                  <c:v>55.174804687499993</c:v>
                </c:pt>
                <c:pt idx="158">
                  <c:v>55.14453125</c:v>
                </c:pt>
                <c:pt idx="159">
                  <c:v>55.17041015625</c:v>
                </c:pt>
                <c:pt idx="160">
                  <c:v>55.20263671875</c:v>
                </c:pt>
                <c:pt idx="161">
                  <c:v>55.1357421875</c:v>
                </c:pt>
                <c:pt idx="162">
                  <c:v>55.201171875</c:v>
                </c:pt>
                <c:pt idx="163">
                  <c:v>55.18896484375</c:v>
                </c:pt>
                <c:pt idx="164">
                  <c:v>55.1904296875</c:v>
                </c:pt>
                <c:pt idx="165">
                  <c:v>55.18603515625</c:v>
                </c:pt>
                <c:pt idx="166">
                  <c:v>55.158203125</c:v>
                </c:pt>
                <c:pt idx="167">
                  <c:v>55.17431640625</c:v>
                </c:pt>
                <c:pt idx="168">
                  <c:v>55.1650390625</c:v>
                </c:pt>
                <c:pt idx="169">
                  <c:v>55.17822265625</c:v>
                </c:pt>
                <c:pt idx="170">
                  <c:v>55.169921875</c:v>
                </c:pt>
                <c:pt idx="171">
                  <c:v>55.159667968749993</c:v>
                </c:pt>
                <c:pt idx="172">
                  <c:v>55.173828125</c:v>
                </c:pt>
                <c:pt idx="173">
                  <c:v>55.19140625</c:v>
                </c:pt>
                <c:pt idx="174">
                  <c:v>55.216796875</c:v>
                </c:pt>
                <c:pt idx="175">
                  <c:v>55.146484375</c:v>
                </c:pt>
                <c:pt idx="176">
                  <c:v>55.1611328125</c:v>
                </c:pt>
                <c:pt idx="177">
                  <c:v>55.21826171875</c:v>
                </c:pt>
                <c:pt idx="178">
                  <c:v>55.18212890625</c:v>
                </c:pt>
                <c:pt idx="179">
                  <c:v>55.18359375</c:v>
                </c:pt>
                <c:pt idx="180">
                  <c:v>55.1787109375</c:v>
                </c:pt>
                <c:pt idx="181">
                  <c:v>55.16650390625</c:v>
                </c:pt>
                <c:pt idx="182">
                  <c:v>55.185546875</c:v>
                </c:pt>
                <c:pt idx="183">
                  <c:v>55.1943359375</c:v>
                </c:pt>
                <c:pt idx="184">
                  <c:v>55.17578125</c:v>
                </c:pt>
                <c:pt idx="185">
                  <c:v>55.19775390625</c:v>
                </c:pt>
                <c:pt idx="186">
                  <c:v>55.15283203125</c:v>
                </c:pt>
                <c:pt idx="187">
                  <c:v>55.18701171875</c:v>
                </c:pt>
                <c:pt idx="188">
                  <c:v>55.177734375</c:v>
                </c:pt>
                <c:pt idx="189">
                  <c:v>55.21533203125</c:v>
                </c:pt>
                <c:pt idx="190">
                  <c:v>55.18359375</c:v>
                </c:pt>
                <c:pt idx="191">
                  <c:v>55.193359375</c:v>
                </c:pt>
                <c:pt idx="192">
                  <c:v>55.15771484375</c:v>
                </c:pt>
                <c:pt idx="193">
                  <c:v>55.2001953125</c:v>
                </c:pt>
                <c:pt idx="194">
                  <c:v>55.2041015625</c:v>
                </c:pt>
                <c:pt idx="195">
                  <c:v>55.189453125</c:v>
                </c:pt>
                <c:pt idx="196">
                  <c:v>55.22412109375</c:v>
                </c:pt>
                <c:pt idx="197">
                  <c:v>55.180664062499993</c:v>
                </c:pt>
                <c:pt idx="198">
                  <c:v>55.184082031249993</c:v>
                </c:pt>
                <c:pt idx="199">
                  <c:v>55.1640625</c:v>
                </c:pt>
                <c:pt idx="200">
                  <c:v>55.17333984375</c:v>
                </c:pt>
                <c:pt idx="201">
                  <c:v>55.19921875</c:v>
                </c:pt>
                <c:pt idx="202">
                  <c:v>55.15673828125</c:v>
                </c:pt>
                <c:pt idx="203">
                  <c:v>55.1376953125</c:v>
                </c:pt>
                <c:pt idx="204">
                  <c:v>55.1181640625</c:v>
                </c:pt>
                <c:pt idx="205">
                  <c:v>55.158691406249993</c:v>
                </c:pt>
                <c:pt idx="206">
                  <c:v>55.14892578125</c:v>
                </c:pt>
                <c:pt idx="207">
                  <c:v>55.14013671875</c:v>
                </c:pt>
                <c:pt idx="208">
                  <c:v>55.1962890625</c:v>
                </c:pt>
                <c:pt idx="209">
                  <c:v>55.169921875</c:v>
                </c:pt>
                <c:pt idx="210">
                  <c:v>55.1630859375</c:v>
                </c:pt>
                <c:pt idx="211">
                  <c:v>55.1689453125</c:v>
                </c:pt>
                <c:pt idx="212">
                  <c:v>55.1689453125</c:v>
                </c:pt>
                <c:pt idx="213">
                  <c:v>55.2158203125</c:v>
                </c:pt>
                <c:pt idx="214">
                  <c:v>55.19677734375</c:v>
                </c:pt>
                <c:pt idx="215">
                  <c:v>55.1708984375</c:v>
                </c:pt>
                <c:pt idx="216">
                  <c:v>55.21484375</c:v>
                </c:pt>
                <c:pt idx="217">
                  <c:v>55.197265625</c:v>
                </c:pt>
                <c:pt idx="218">
                  <c:v>55.14697265625</c:v>
                </c:pt>
                <c:pt idx="219">
                  <c:v>55.13037109375</c:v>
                </c:pt>
                <c:pt idx="220">
                  <c:v>55.16357421875</c:v>
                </c:pt>
                <c:pt idx="221">
                  <c:v>55.1728515625</c:v>
                </c:pt>
                <c:pt idx="222">
                  <c:v>55.185546875</c:v>
                </c:pt>
                <c:pt idx="223">
                  <c:v>55.18359375</c:v>
                </c:pt>
                <c:pt idx="224">
                  <c:v>55.10888671875</c:v>
                </c:pt>
                <c:pt idx="225">
                  <c:v>55.193359375</c:v>
                </c:pt>
                <c:pt idx="226">
                  <c:v>55.1767578125</c:v>
                </c:pt>
                <c:pt idx="227">
                  <c:v>55.18310546875</c:v>
                </c:pt>
                <c:pt idx="228">
                  <c:v>55.19775390625</c:v>
                </c:pt>
                <c:pt idx="229">
                  <c:v>55.180664062499993</c:v>
                </c:pt>
                <c:pt idx="230">
                  <c:v>55.19140625</c:v>
                </c:pt>
                <c:pt idx="231">
                  <c:v>55.15283203125</c:v>
                </c:pt>
                <c:pt idx="232">
                  <c:v>55.177734375</c:v>
                </c:pt>
                <c:pt idx="233">
                  <c:v>55.15087890625</c:v>
                </c:pt>
                <c:pt idx="234">
                  <c:v>55.184082031249993</c:v>
                </c:pt>
                <c:pt idx="235">
                  <c:v>55.161621093749993</c:v>
                </c:pt>
                <c:pt idx="236">
                  <c:v>55.14892578125</c:v>
                </c:pt>
                <c:pt idx="237">
                  <c:v>55.21630859375</c:v>
                </c:pt>
                <c:pt idx="238">
                  <c:v>55.19580078125</c:v>
                </c:pt>
                <c:pt idx="239">
                  <c:v>55.171875</c:v>
                </c:pt>
                <c:pt idx="240">
                  <c:v>55.21923828125</c:v>
                </c:pt>
                <c:pt idx="241">
                  <c:v>55.1591796875</c:v>
                </c:pt>
                <c:pt idx="242">
                  <c:v>55.1875</c:v>
                </c:pt>
                <c:pt idx="243">
                  <c:v>55.2080078125</c:v>
                </c:pt>
                <c:pt idx="244">
                  <c:v>55.14794921875</c:v>
                </c:pt>
                <c:pt idx="245">
                  <c:v>55.17333984375</c:v>
                </c:pt>
                <c:pt idx="246">
                  <c:v>55.20361328125</c:v>
                </c:pt>
                <c:pt idx="247">
                  <c:v>55.184082031249993</c:v>
                </c:pt>
                <c:pt idx="248">
                  <c:v>55.19482421875</c:v>
                </c:pt>
                <c:pt idx="249">
                  <c:v>55.197265625</c:v>
                </c:pt>
                <c:pt idx="250">
                  <c:v>55.193847656249993</c:v>
                </c:pt>
                <c:pt idx="251">
                  <c:v>55.1875</c:v>
                </c:pt>
                <c:pt idx="252">
                  <c:v>55.2646484375</c:v>
                </c:pt>
                <c:pt idx="253">
                  <c:v>55.25830078125</c:v>
                </c:pt>
                <c:pt idx="254">
                  <c:v>55.16259765625</c:v>
                </c:pt>
                <c:pt idx="255">
                  <c:v>55.23291015625</c:v>
                </c:pt>
                <c:pt idx="256">
                  <c:v>55.1845703125</c:v>
                </c:pt>
                <c:pt idx="257">
                  <c:v>55.2197265625</c:v>
                </c:pt>
                <c:pt idx="258">
                  <c:v>55.179687499999993</c:v>
                </c:pt>
                <c:pt idx="259">
                  <c:v>55.17041015625</c:v>
                </c:pt>
                <c:pt idx="260">
                  <c:v>55.20849609375</c:v>
                </c:pt>
                <c:pt idx="261">
                  <c:v>55.13623046875</c:v>
                </c:pt>
                <c:pt idx="262">
                  <c:v>55.19775390625</c:v>
                </c:pt>
                <c:pt idx="263">
                  <c:v>55.197265625</c:v>
                </c:pt>
                <c:pt idx="264">
                  <c:v>55.20263671875</c:v>
                </c:pt>
                <c:pt idx="265">
                  <c:v>55.1875</c:v>
                </c:pt>
                <c:pt idx="266">
                  <c:v>55.1943359375</c:v>
                </c:pt>
                <c:pt idx="267">
                  <c:v>55.14501953125</c:v>
                </c:pt>
                <c:pt idx="268">
                  <c:v>55.18603515625</c:v>
                </c:pt>
                <c:pt idx="269">
                  <c:v>55.142578125</c:v>
                </c:pt>
                <c:pt idx="270">
                  <c:v>55.19091796875</c:v>
                </c:pt>
                <c:pt idx="271">
                  <c:v>55.1611328125</c:v>
                </c:pt>
                <c:pt idx="272">
                  <c:v>55.189941406249993</c:v>
                </c:pt>
                <c:pt idx="273">
                  <c:v>55.20947265625</c:v>
                </c:pt>
                <c:pt idx="274">
                  <c:v>55.18603515625</c:v>
                </c:pt>
                <c:pt idx="275">
                  <c:v>55.2255859375</c:v>
                </c:pt>
                <c:pt idx="276">
                  <c:v>55.18896484375</c:v>
                </c:pt>
                <c:pt idx="277">
                  <c:v>55.176269531249993</c:v>
                </c:pt>
                <c:pt idx="278">
                  <c:v>55.212890625</c:v>
                </c:pt>
                <c:pt idx="279">
                  <c:v>55.141601562499993</c:v>
                </c:pt>
                <c:pt idx="280">
                  <c:v>55.13623046875</c:v>
                </c:pt>
                <c:pt idx="281">
                  <c:v>55.177246093749993</c:v>
                </c:pt>
                <c:pt idx="282">
                  <c:v>55.114746093749993</c:v>
                </c:pt>
                <c:pt idx="283">
                  <c:v>55.191894531249993</c:v>
                </c:pt>
                <c:pt idx="284">
                  <c:v>55.161621093749993</c:v>
                </c:pt>
                <c:pt idx="285">
                  <c:v>55.1728515625</c:v>
                </c:pt>
                <c:pt idx="286">
                  <c:v>55.14013671875</c:v>
                </c:pt>
                <c:pt idx="287">
                  <c:v>55.2177734375</c:v>
                </c:pt>
                <c:pt idx="288">
                  <c:v>55.193847656249993</c:v>
                </c:pt>
                <c:pt idx="289">
                  <c:v>55.200683593749993</c:v>
                </c:pt>
                <c:pt idx="290">
                  <c:v>55.24169921875</c:v>
                </c:pt>
                <c:pt idx="291">
                  <c:v>55.176269531249993</c:v>
                </c:pt>
                <c:pt idx="292">
                  <c:v>55.2021484375</c:v>
                </c:pt>
                <c:pt idx="293">
                  <c:v>55.2021484375</c:v>
                </c:pt>
                <c:pt idx="294">
                  <c:v>55.181640625</c:v>
                </c:pt>
                <c:pt idx="295">
                  <c:v>55.1962890625</c:v>
                </c:pt>
                <c:pt idx="296">
                  <c:v>55.162109375</c:v>
                </c:pt>
                <c:pt idx="297">
                  <c:v>55.200683593749993</c:v>
                </c:pt>
                <c:pt idx="298">
                  <c:v>55.2177734375</c:v>
                </c:pt>
                <c:pt idx="299">
                  <c:v>55.17529296875</c:v>
                </c:pt>
                <c:pt idx="300">
                  <c:v>55.16552734375</c:v>
                </c:pt>
                <c:pt idx="301">
                  <c:v>55.22412109375</c:v>
                </c:pt>
                <c:pt idx="302">
                  <c:v>55.193847656249993</c:v>
                </c:pt>
                <c:pt idx="303">
                  <c:v>55.18310546875</c:v>
                </c:pt>
                <c:pt idx="304">
                  <c:v>55.201171875</c:v>
                </c:pt>
                <c:pt idx="305">
                  <c:v>55.208984375</c:v>
                </c:pt>
                <c:pt idx="306">
                  <c:v>55.17138671875</c:v>
                </c:pt>
                <c:pt idx="307">
                  <c:v>55.200683593749993</c:v>
                </c:pt>
                <c:pt idx="308">
                  <c:v>55.187988281249993</c:v>
                </c:pt>
                <c:pt idx="309">
                  <c:v>55.1962890625</c:v>
                </c:pt>
                <c:pt idx="310">
                  <c:v>55.201171875</c:v>
                </c:pt>
                <c:pt idx="311">
                  <c:v>55.21484375</c:v>
                </c:pt>
                <c:pt idx="312">
                  <c:v>55.191894531249993</c:v>
                </c:pt>
                <c:pt idx="313">
                  <c:v>55.19921875</c:v>
                </c:pt>
                <c:pt idx="314">
                  <c:v>55.21435546875</c:v>
                </c:pt>
                <c:pt idx="315">
                  <c:v>55.212890625</c:v>
                </c:pt>
                <c:pt idx="316">
                  <c:v>55.21044921875</c:v>
                </c:pt>
                <c:pt idx="317">
                  <c:v>55.189453125</c:v>
                </c:pt>
                <c:pt idx="318">
                  <c:v>55.2392578125</c:v>
                </c:pt>
                <c:pt idx="319">
                  <c:v>55.18115234375</c:v>
                </c:pt>
                <c:pt idx="320">
                  <c:v>55.16845703125</c:v>
                </c:pt>
                <c:pt idx="321">
                  <c:v>55.22705078125</c:v>
                </c:pt>
                <c:pt idx="322">
                  <c:v>55.22802734375</c:v>
                </c:pt>
                <c:pt idx="323">
                  <c:v>55.166015625</c:v>
                </c:pt>
                <c:pt idx="324">
                  <c:v>55.22998046875</c:v>
                </c:pt>
                <c:pt idx="325">
                  <c:v>55.169921875</c:v>
                </c:pt>
                <c:pt idx="326">
                  <c:v>55.2294921875</c:v>
                </c:pt>
                <c:pt idx="327">
                  <c:v>55.197265625</c:v>
                </c:pt>
                <c:pt idx="328">
                  <c:v>55.151367187499993</c:v>
                </c:pt>
                <c:pt idx="329">
                  <c:v>55.22802734375</c:v>
                </c:pt>
                <c:pt idx="330">
                  <c:v>55.1962890625</c:v>
                </c:pt>
                <c:pt idx="331">
                  <c:v>54.8798828125</c:v>
                </c:pt>
                <c:pt idx="332">
                  <c:v>54.67333984375</c:v>
                </c:pt>
                <c:pt idx="333">
                  <c:v>54.73291015625</c:v>
                </c:pt>
                <c:pt idx="334">
                  <c:v>54.669921875</c:v>
                </c:pt>
                <c:pt idx="335">
                  <c:v>54.71630859375</c:v>
                </c:pt>
                <c:pt idx="336">
                  <c:v>54.7353515625</c:v>
                </c:pt>
                <c:pt idx="337">
                  <c:v>54.7373046875</c:v>
                </c:pt>
                <c:pt idx="338">
                  <c:v>54.750488281249993</c:v>
                </c:pt>
                <c:pt idx="339">
                  <c:v>54.69091796875</c:v>
                </c:pt>
                <c:pt idx="340">
                  <c:v>54.73779296875</c:v>
                </c:pt>
                <c:pt idx="341">
                  <c:v>54.74609375</c:v>
                </c:pt>
                <c:pt idx="342">
                  <c:v>54.716796875</c:v>
                </c:pt>
                <c:pt idx="343">
                  <c:v>54.71875</c:v>
                </c:pt>
                <c:pt idx="344">
                  <c:v>54.69970703125</c:v>
                </c:pt>
                <c:pt idx="345">
                  <c:v>54.68896484375</c:v>
                </c:pt>
                <c:pt idx="346">
                  <c:v>54.7236328125</c:v>
                </c:pt>
                <c:pt idx="347">
                  <c:v>54.6640625</c:v>
                </c:pt>
                <c:pt idx="348">
                  <c:v>54.71435546875</c:v>
                </c:pt>
                <c:pt idx="349">
                  <c:v>54.751464843749993</c:v>
                </c:pt>
                <c:pt idx="350">
                  <c:v>54.658691406249993</c:v>
                </c:pt>
                <c:pt idx="351">
                  <c:v>54.7353515625</c:v>
                </c:pt>
                <c:pt idx="352">
                  <c:v>54.69921875</c:v>
                </c:pt>
                <c:pt idx="353">
                  <c:v>54.77001953125</c:v>
                </c:pt>
                <c:pt idx="354">
                  <c:v>54.7626953125</c:v>
                </c:pt>
                <c:pt idx="355">
                  <c:v>54.6884765625</c:v>
                </c:pt>
                <c:pt idx="356">
                  <c:v>54.74658203125</c:v>
                </c:pt>
                <c:pt idx="357">
                  <c:v>54.69677734375</c:v>
                </c:pt>
                <c:pt idx="358">
                  <c:v>54.7548828125</c:v>
                </c:pt>
                <c:pt idx="359">
                  <c:v>54.72802734375</c:v>
                </c:pt>
                <c:pt idx="360">
                  <c:v>54.6923828125</c:v>
                </c:pt>
                <c:pt idx="361">
                  <c:v>54.75390625</c:v>
                </c:pt>
                <c:pt idx="362">
                  <c:v>54.72265625</c:v>
                </c:pt>
                <c:pt idx="363">
                  <c:v>54.117187499999993</c:v>
                </c:pt>
                <c:pt idx="364">
                  <c:v>54.06591796875</c:v>
                </c:pt>
                <c:pt idx="365">
                  <c:v>54.15771484375</c:v>
                </c:pt>
                <c:pt idx="366">
                  <c:v>54.09912109375</c:v>
                </c:pt>
                <c:pt idx="367">
                  <c:v>54.0791015625</c:v>
                </c:pt>
                <c:pt idx="368">
                  <c:v>54.14404296875</c:v>
                </c:pt>
                <c:pt idx="369">
                  <c:v>54.08984375</c:v>
                </c:pt>
                <c:pt idx="370">
                  <c:v>54.15234375</c:v>
                </c:pt>
                <c:pt idx="371">
                  <c:v>54.11083984375</c:v>
                </c:pt>
                <c:pt idx="372">
                  <c:v>54.08251953125</c:v>
                </c:pt>
                <c:pt idx="373">
                  <c:v>54.15283203125</c:v>
                </c:pt>
                <c:pt idx="374">
                  <c:v>54.09814453125</c:v>
                </c:pt>
                <c:pt idx="375">
                  <c:v>54.13427734375</c:v>
                </c:pt>
                <c:pt idx="376">
                  <c:v>54.1240234375</c:v>
                </c:pt>
                <c:pt idx="377">
                  <c:v>54.09765625</c:v>
                </c:pt>
                <c:pt idx="378">
                  <c:v>54.1845703125</c:v>
                </c:pt>
                <c:pt idx="379">
                  <c:v>54.042480468749993</c:v>
                </c:pt>
                <c:pt idx="380">
                  <c:v>53.990234375</c:v>
                </c:pt>
                <c:pt idx="381">
                  <c:v>53.942871093749993</c:v>
                </c:pt>
                <c:pt idx="382">
                  <c:v>53.944824218749993</c:v>
                </c:pt>
                <c:pt idx="383">
                  <c:v>53.931640625</c:v>
                </c:pt>
                <c:pt idx="384">
                  <c:v>53.9677734375</c:v>
                </c:pt>
                <c:pt idx="385">
                  <c:v>54.03955078125</c:v>
                </c:pt>
                <c:pt idx="386">
                  <c:v>53.9619140625</c:v>
                </c:pt>
                <c:pt idx="387">
                  <c:v>54.02001953125</c:v>
                </c:pt>
                <c:pt idx="388">
                  <c:v>54.02734375</c:v>
                </c:pt>
                <c:pt idx="389">
                  <c:v>53.9755859375</c:v>
                </c:pt>
                <c:pt idx="390">
                  <c:v>54.025390625</c:v>
                </c:pt>
                <c:pt idx="391">
                  <c:v>53.949707031249993</c:v>
                </c:pt>
                <c:pt idx="392">
                  <c:v>54.033203125</c:v>
                </c:pt>
                <c:pt idx="393">
                  <c:v>53.451171875</c:v>
                </c:pt>
                <c:pt idx="394">
                  <c:v>53.509765625</c:v>
                </c:pt>
                <c:pt idx="395">
                  <c:v>53.474609375</c:v>
                </c:pt>
                <c:pt idx="396">
                  <c:v>53.483886718749993</c:v>
                </c:pt>
                <c:pt idx="397">
                  <c:v>53.43310546875</c:v>
                </c:pt>
                <c:pt idx="398">
                  <c:v>53.4609375</c:v>
                </c:pt>
                <c:pt idx="399">
                  <c:v>53.44921875</c:v>
                </c:pt>
                <c:pt idx="400">
                  <c:v>53.4482421875</c:v>
                </c:pt>
                <c:pt idx="401">
                  <c:v>53.5048828125</c:v>
                </c:pt>
                <c:pt idx="402">
                  <c:v>53.478515625</c:v>
                </c:pt>
                <c:pt idx="403">
                  <c:v>53.475097656249993</c:v>
                </c:pt>
                <c:pt idx="404">
                  <c:v>53.513671875</c:v>
                </c:pt>
                <c:pt idx="405">
                  <c:v>53.453613281249993</c:v>
                </c:pt>
                <c:pt idx="406">
                  <c:v>53.4609375</c:v>
                </c:pt>
                <c:pt idx="407">
                  <c:v>53.50927734375</c:v>
                </c:pt>
                <c:pt idx="408">
                  <c:v>53.42578125</c:v>
                </c:pt>
                <c:pt idx="409">
                  <c:v>53.454589843749993</c:v>
                </c:pt>
                <c:pt idx="410">
                  <c:v>53.4453125</c:v>
                </c:pt>
                <c:pt idx="411">
                  <c:v>53.52685546875</c:v>
                </c:pt>
                <c:pt idx="412">
                  <c:v>53.5009765625</c:v>
                </c:pt>
                <c:pt idx="413">
                  <c:v>53.443847656249488</c:v>
                </c:pt>
                <c:pt idx="414">
                  <c:v>53.49267578125</c:v>
                </c:pt>
                <c:pt idx="415">
                  <c:v>53.42578125</c:v>
                </c:pt>
                <c:pt idx="416">
                  <c:v>53.4580078125</c:v>
                </c:pt>
                <c:pt idx="417">
                  <c:v>53.47265625</c:v>
                </c:pt>
                <c:pt idx="418">
                  <c:v>53.4697265625</c:v>
                </c:pt>
                <c:pt idx="419">
                  <c:v>53.482421875</c:v>
                </c:pt>
                <c:pt idx="420">
                  <c:v>53.4423828125</c:v>
                </c:pt>
                <c:pt idx="421">
                  <c:v>53.47607421875</c:v>
                </c:pt>
                <c:pt idx="422">
                  <c:v>53.454589843749993</c:v>
                </c:pt>
                <c:pt idx="423">
                  <c:v>53.412597656249993</c:v>
                </c:pt>
                <c:pt idx="424">
                  <c:v>52.846191406249993</c:v>
                </c:pt>
                <c:pt idx="425">
                  <c:v>52.68359375</c:v>
                </c:pt>
                <c:pt idx="426">
                  <c:v>52.68359375</c:v>
                </c:pt>
                <c:pt idx="427">
                  <c:v>52.67822265625</c:v>
                </c:pt>
                <c:pt idx="428">
                  <c:v>52.6669921875</c:v>
                </c:pt>
                <c:pt idx="429">
                  <c:v>52.697265625</c:v>
                </c:pt>
                <c:pt idx="430">
                  <c:v>52.657226562499993</c:v>
                </c:pt>
                <c:pt idx="431">
                  <c:v>52.6669921875</c:v>
                </c:pt>
                <c:pt idx="432">
                  <c:v>52.637207031249993</c:v>
                </c:pt>
                <c:pt idx="433">
                  <c:v>52.65234375</c:v>
                </c:pt>
                <c:pt idx="434">
                  <c:v>52.6162109375</c:v>
                </c:pt>
                <c:pt idx="435">
                  <c:v>52.64404296875</c:v>
                </c:pt>
                <c:pt idx="436">
                  <c:v>52.66552734375</c:v>
                </c:pt>
                <c:pt idx="437">
                  <c:v>52.62890625</c:v>
                </c:pt>
                <c:pt idx="438">
                  <c:v>52.68212890625</c:v>
                </c:pt>
                <c:pt idx="439">
                  <c:v>52.67431640625</c:v>
                </c:pt>
                <c:pt idx="440">
                  <c:v>52.6474609375</c:v>
                </c:pt>
                <c:pt idx="441">
                  <c:v>52.6298828125</c:v>
                </c:pt>
                <c:pt idx="442">
                  <c:v>52.64990234375</c:v>
                </c:pt>
                <c:pt idx="443">
                  <c:v>52.65771484375</c:v>
                </c:pt>
                <c:pt idx="444">
                  <c:v>52.654785156249993</c:v>
                </c:pt>
                <c:pt idx="445">
                  <c:v>52.65625</c:v>
                </c:pt>
                <c:pt idx="446">
                  <c:v>52.6455078125</c:v>
                </c:pt>
                <c:pt idx="447">
                  <c:v>52.64794921875</c:v>
                </c:pt>
                <c:pt idx="448">
                  <c:v>52.66455078125</c:v>
                </c:pt>
                <c:pt idx="449">
                  <c:v>52.654785156249993</c:v>
                </c:pt>
                <c:pt idx="450">
                  <c:v>52.65283203125</c:v>
                </c:pt>
                <c:pt idx="451">
                  <c:v>52.641601562499993</c:v>
                </c:pt>
                <c:pt idx="452">
                  <c:v>52.64794921875</c:v>
                </c:pt>
                <c:pt idx="453">
                  <c:v>52.66845703125</c:v>
                </c:pt>
                <c:pt idx="454">
                  <c:v>52.69482421875</c:v>
                </c:pt>
                <c:pt idx="455">
                  <c:v>52.69921875</c:v>
                </c:pt>
                <c:pt idx="456">
                  <c:v>52.6923828125</c:v>
                </c:pt>
                <c:pt idx="457">
                  <c:v>52.6591796875</c:v>
                </c:pt>
                <c:pt idx="458">
                  <c:v>52.676269531249993</c:v>
                </c:pt>
                <c:pt idx="459">
                  <c:v>52.7275390625</c:v>
                </c:pt>
                <c:pt idx="460">
                  <c:v>52.6708984375</c:v>
                </c:pt>
                <c:pt idx="461">
                  <c:v>52.63623046875</c:v>
                </c:pt>
                <c:pt idx="462">
                  <c:v>52.658691406249993</c:v>
                </c:pt>
                <c:pt idx="463">
                  <c:v>52.65625</c:v>
                </c:pt>
                <c:pt idx="464">
                  <c:v>52.65625</c:v>
                </c:pt>
                <c:pt idx="465">
                  <c:v>52.6376953125</c:v>
                </c:pt>
                <c:pt idx="466">
                  <c:v>52.7626953125</c:v>
                </c:pt>
                <c:pt idx="467">
                  <c:v>52.387207031249488</c:v>
                </c:pt>
                <c:pt idx="468">
                  <c:v>52.208984375</c:v>
                </c:pt>
                <c:pt idx="469">
                  <c:v>52.23291015625</c:v>
                </c:pt>
                <c:pt idx="470">
                  <c:v>52.18896484375</c:v>
                </c:pt>
                <c:pt idx="471">
                  <c:v>52.21484375</c:v>
                </c:pt>
                <c:pt idx="472">
                  <c:v>52.1533203125</c:v>
                </c:pt>
                <c:pt idx="473">
                  <c:v>52.151367187499993</c:v>
                </c:pt>
                <c:pt idx="474">
                  <c:v>52.22314453125</c:v>
                </c:pt>
                <c:pt idx="475">
                  <c:v>52.20263671875</c:v>
                </c:pt>
                <c:pt idx="476">
                  <c:v>52.191894531249993</c:v>
                </c:pt>
                <c:pt idx="477">
                  <c:v>52.17431640625</c:v>
                </c:pt>
                <c:pt idx="478">
                  <c:v>52.16015625</c:v>
                </c:pt>
                <c:pt idx="479">
                  <c:v>52.2255859375</c:v>
                </c:pt>
                <c:pt idx="480">
                  <c:v>52.16015625</c:v>
                </c:pt>
                <c:pt idx="481">
                  <c:v>52.1767578125</c:v>
                </c:pt>
                <c:pt idx="482">
                  <c:v>52.161621093749993</c:v>
                </c:pt>
                <c:pt idx="483">
                  <c:v>52.18115234375</c:v>
                </c:pt>
                <c:pt idx="484">
                  <c:v>52.220703125</c:v>
                </c:pt>
                <c:pt idx="485">
                  <c:v>52.1875</c:v>
                </c:pt>
                <c:pt idx="486">
                  <c:v>52.20849609375</c:v>
                </c:pt>
                <c:pt idx="487">
                  <c:v>52.151855468749993</c:v>
                </c:pt>
                <c:pt idx="488">
                  <c:v>52.16259765625</c:v>
                </c:pt>
                <c:pt idx="489">
                  <c:v>52.203125</c:v>
                </c:pt>
                <c:pt idx="490">
                  <c:v>52.1826171875</c:v>
                </c:pt>
                <c:pt idx="491">
                  <c:v>52.220703125</c:v>
                </c:pt>
                <c:pt idx="492">
                  <c:v>52.19921875</c:v>
                </c:pt>
                <c:pt idx="493">
                  <c:v>52.179687499999993</c:v>
                </c:pt>
                <c:pt idx="494">
                  <c:v>52.20654296875</c:v>
                </c:pt>
                <c:pt idx="495">
                  <c:v>52.1953125</c:v>
                </c:pt>
                <c:pt idx="496">
                  <c:v>52.23681640625</c:v>
                </c:pt>
                <c:pt idx="497">
                  <c:v>52.197265625</c:v>
                </c:pt>
                <c:pt idx="498">
                  <c:v>52.1552734375</c:v>
                </c:pt>
                <c:pt idx="499">
                  <c:v>52.24365234375</c:v>
                </c:pt>
                <c:pt idx="500">
                  <c:v>52.187988281249993</c:v>
                </c:pt>
                <c:pt idx="501">
                  <c:v>52.213867187499993</c:v>
                </c:pt>
                <c:pt idx="502">
                  <c:v>51.609863281249993</c:v>
                </c:pt>
                <c:pt idx="503">
                  <c:v>51.61669921875</c:v>
                </c:pt>
                <c:pt idx="504">
                  <c:v>51.6298828125</c:v>
                </c:pt>
                <c:pt idx="505">
                  <c:v>51.634765625</c:v>
                </c:pt>
                <c:pt idx="506">
                  <c:v>51.604980468749993</c:v>
                </c:pt>
                <c:pt idx="507">
                  <c:v>51.627441406249993</c:v>
                </c:pt>
                <c:pt idx="508">
                  <c:v>51.623046875</c:v>
                </c:pt>
                <c:pt idx="509">
                  <c:v>51.61669921875</c:v>
                </c:pt>
                <c:pt idx="510">
                  <c:v>51.64501953125</c:v>
                </c:pt>
                <c:pt idx="511">
                  <c:v>51.55615234375</c:v>
                </c:pt>
                <c:pt idx="512">
                  <c:v>51.6044921875</c:v>
                </c:pt>
                <c:pt idx="513">
                  <c:v>51.6337890625</c:v>
                </c:pt>
                <c:pt idx="514">
                  <c:v>51.584472656249993</c:v>
                </c:pt>
                <c:pt idx="515">
                  <c:v>51.62353515625</c:v>
                </c:pt>
                <c:pt idx="516">
                  <c:v>51.59326171875</c:v>
                </c:pt>
                <c:pt idx="517">
                  <c:v>51.604980468749993</c:v>
                </c:pt>
                <c:pt idx="518">
                  <c:v>51.603515625</c:v>
                </c:pt>
                <c:pt idx="519">
                  <c:v>51.5634765625</c:v>
                </c:pt>
                <c:pt idx="520">
                  <c:v>51.60205078125</c:v>
                </c:pt>
                <c:pt idx="521">
                  <c:v>51.57177734375</c:v>
                </c:pt>
                <c:pt idx="522">
                  <c:v>51.63623046875</c:v>
                </c:pt>
                <c:pt idx="523">
                  <c:v>51.654296875</c:v>
                </c:pt>
                <c:pt idx="524">
                  <c:v>51.588867187499993</c:v>
                </c:pt>
                <c:pt idx="525">
                  <c:v>51.60107421875</c:v>
                </c:pt>
                <c:pt idx="526">
                  <c:v>51.535644531249993</c:v>
                </c:pt>
                <c:pt idx="527">
                  <c:v>51.6005859375</c:v>
                </c:pt>
                <c:pt idx="528">
                  <c:v>51.57373046875</c:v>
                </c:pt>
                <c:pt idx="529">
                  <c:v>51.544921875</c:v>
                </c:pt>
                <c:pt idx="530">
                  <c:v>51.580566406249993</c:v>
                </c:pt>
                <c:pt idx="531">
                  <c:v>51.560546875</c:v>
                </c:pt>
                <c:pt idx="532">
                  <c:v>51.59912109375</c:v>
                </c:pt>
                <c:pt idx="533">
                  <c:v>51.587890625</c:v>
                </c:pt>
                <c:pt idx="534">
                  <c:v>51.55517578125</c:v>
                </c:pt>
                <c:pt idx="535">
                  <c:v>51.603515625</c:v>
                </c:pt>
                <c:pt idx="536">
                  <c:v>51.5595703125</c:v>
                </c:pt>
                <c:pt idx="537">
                  <c:v>51.6435546875</c:v>
                </c:pt>
                <c:pt idx="538">
                  <c:v>51.459472656249993</c:v>
                </c:pt>
                <c:pt idx="539">
                  <c:v>51.434082031249993</c:v>
                </c:pt>
                <c:pt idx="540">
                  <c:v>51.441894531249488</c:v>
                </c:pt>
                <c:pt idx="541">
                  <c:v>51.440429687499993</c:v>
                </c:pt>
                <c:pt idx="542">
                  <c:v>51.455566406249993</c:v>
                </c:pt>
                <c:pt idx="543">
                  <c:v>51.426269531249993</c:v>
                </c:pt>
                <c:pt idx="544">
                  <c:v>51.43212890625</c:v>
                </c:pt>
                <c:pt idx="545">
                  <c:v>51.477050781249993</c:v>
                </c:pt>
                <c:pt idx="546">
                  <c:v>51.43603515625</c:v>
                </c:pt>
                <c:pt idx="547">
                  <c:v>51.47802734375</c:v>
                </c:pt>
                <c:pt idx="548">
                  <c:v>51.427246093749993</c:v>
                </c:pt>
                <c:pt idx="549">
                  <c:v>51.4169921875</c:v>
                </c:pt>
                <c:pt idx="550">
                  <c:v>51.47021484375</c:v>
                </c:pt>
                <c:pt idx="551">
                  <c:v>51.477050781249993</c:v>
                </c:pt>
                <c:pt idx="552">
                  <c:v>51.44091796875</c:v>
                </c:pt>
                <c:pt idx="553">
                  <c:v>51.44140625</c:v>
                </c:pt>
                <c:pt idx="554">
                  <c:v>51.4228515625</c:v>
                </c:pt>
                <c:pt idx="555">
                  <c:v>51.40087890625</c:v>
                </c:pt>
                <c:pt idx="556">
                  <c:v>51.054687499999488</c:v>
                </c:pt>
                <c:pt idx="557">
                  <c:v>50.80029296875</c:v>
                </c:pt>
                <c:pt idx="558">
                  <c:v>50.734863281249993</c:v>
                </c:pt>
                <c:pt idx="559">
                  <c:v>50.69775390625</c:v>
                </c:pt>
                <c:pt idx="560">
                  <c:v>50.7109375</c:v>
                </c:pt>
                <c:pt idx="561">
                  <c:v>50.7490234375</c:v>
                </c:pt>
                <c:pt idx="562">
                  <c:v>50.728515625</c:v>
                </c:pt>
                <c:pt idx="563">
                  <c:v>50.734375</c:v>
                </c:pt>
                <c:pt idx="564">
                  <c:v>50.71435546875</c:v>
                </c:pt>
                <c:pt idx="565">
                  <c:v>50.7177734375</c:v>
                </c:pt>
                <c:pt idx="566">
                  <c:v>50.72412109375</c:v>
                </c:pt>
                <c:pt idx="567">
                  <c:v>50.74658203125</c:v>
                </c:pt>
                <c:pt idx="568">
                  <c:v>50.70263671875</c:v>
                </c:pt>
                <c:pt idx="569">
                  <c:v>50.76953125</c:v>
                </c:pt>
                <c:pt idx="570">
                  <c:v>50.74853515625</c:v>
                </c:pt>
                <c:pt idx="571">
                  <c:v>50.7919921875</c:v>
                </c:pt>
                <c:pt idx="572">
                  <c:v>50.73779296875</c:v>
                </c:pt>
                <c:pt idx="573">
                  <c:v>50.76171875</c:v>
                </c:pt>
                <c:pt idx="574">
                  <c:v>50.744140625</c:v>
                </c:pt>
                <c:pt idx="575">
                  <c:v>50.6962890625</c:v>
                </c:pt>
                <c:pt idx="576">
                  <c:v>50.752441406249993</c:v>
                </c:pt>
                <c:pt idx="577">
                  <c:v>50.716796875</c:v>
                </c:pt>
                <c:pt idx="578">
                  <c:v>50.71923828125</c:v>
                </c:pt>
                <c:pt idx="579">
                  <c:v>50.7578125</c:v>
                </c:pt>
                <c:pt idx="580">
                  <c:v>50.72265625</c:v>
                </c:pt>
                <c:pt idx="581">
                  <c:v>50.77294921875</c:v>
                </c:pt>
                <c:pt idx="582">
                  <c:v>50.72802734375</c:v>
                </c:pt>
                <c:pt idx="583">
                  <c:v>50.7490234375</c:v>
                </c:pt>
                <c:pt idx="584">
                  <c:v>50.756347656249993</c:v>
                </c:pt>
                <c:pt idx="585">
                  <c:v>50.7041015625</c:v>
                </c:pt>
                <c:pt idx="586">
                  <c:v>50.73291015625</c:v>
                </c:pt>
                <c:pt idx="587">
                  <c:v>50.73388671875</c:v>
                </c:pt>
                <c:pt idx="588">
                  <c:v>50.72802734375</c:v>
                </c:pt>
                <c:pt idx="589">
                  <c:v>50.73095703125</c:v>
                </c:pt>
                <c:pt idx="590">
                  <c:v>50.71826171875</c:v>
                </c:pt>
                <c:pt idx="591">
                  <c:v>50.7919921875</c:v>
                </c:pt>
                <c:pt idx="592">
                  <c:v>50.69287109375</c:v>
                </c:pt>
                <c:pt idx="593">
                  <c:v>50.73681640625</c:v>
                </c:pt>
                <c:pt idx="594">
                  <c:v>50.716796875</c:v>
                </c:pt>
                <c:pt idx="595">
                  <c:v>50.767578125</c:v>
                </c:pt>
                <c:pt idx="596">
                  <c:v>50.74560546875</c:v>
                </c:pt>
                <c:pt idx="597">
                  <c:v>50.73681640625</c:v>
                </c:pt>
                <c:pt idx="598">
                  <c:v>50.724609375</c:v>
                </c:pt>
                <c:pt idx="599">
                  <c:v>50.74072265625</c:v>
                </c:pt>
                <c:pt idx="600">
                  <c:v>50.71875</c:v>
                </c:pt>
                <c:pt idx="601">
                  <c:v>50.754394531249993</c:v>
                </c:pt>
                <c:pt idx="602">
                  <c:v>50.22607421875</c:v>
                </c:pt>
                <c:pt idx="603">
                  <c:v>50.21875</c:v>
                </c:pt>
                <c:pt idx="604">
                  <c:v>50.2265625</c:v>
                </c:pt>
                <c:pt idx="605">
                  <c:v>50.187988281249993</c:v>
                </c:pt>
                <c:pt idx="606">
                  <c:v>50.19580078125</c:v>
                </c:pt>
                <c:pt idx="607">
                  <c:v>50.19775390625</c:v>
                </c:pt>
                <c:pt idx="608">
                  <c:v>50.23828125</c:v>
                </c:pt>
                <c:pt idx="609">
                  <c:v>50.22412109375</c:v>
                </c:pt>
                <c:pt idx="610">
                  <c:v>50.211425781249993</c:v>
                </c:pt>
                <c:pt idx="611">
                  <c:v>50.2470703125</c:v>
                </c:pt>
                <c:pt idx="612">
                  <c:v>50.20361328125</c:v>
                </c:pt>
                <c:pt idx="613">
                  <c:v>50.21044921875</c:v>
                </c:pt>
                <c:pt idx="614">
                  <c:v>50.224609375</c:v>
                </c:pt>
                <c:pt idx="615">
                  <c:v>50.19677734375</c:v>
                </c:pt>
                <c:pt idx="616">
                  <c:v>50.20751953125</c:v>
                </c:pt>
                <c:pt idx="617">
                  <c:v>50.2470703125</c:v>
                </c:pt>
                <c:pt idx="618">
                  <c:v>50.21630859375</c:v>
                </c:pt>
                <c:pt idx="619">
                  <c:v>50.19775390625</c:v>
                </c:pt>
                <c:pt idx="620">
                  <c:v>50.16796875</c:v>
                </c:pt>
                <c:pt idx="621">
                  <c:v>50.232421875</c:v>
                </c:pt>
                <c:pt idx="622">
                  <c:v>50.2451171875</c:v>
                </c:pt>
                <c:pt idx="623">
                  <c:v>50.21875</c:v>
                </c:pt>
                <c:pt idx="624">
                  <c:v>50.22021484375</c:v>
                </c:pt>
                <c:pt idx="625">
                  <c:v>50.23193359375</c:v>
                </c:pt>
                <c:pt idx="626">
                  <c:v>50.1875</c:v>
                </c:pt>
                <c:pt idx="627">
                  <c:v>50.24609375</c:v>
                </c:pt>
                <c:pt idx="628">
                  <c:v>50.19775390625</c:v>
                </c:pt>
                <c:pt idx="629">
                  <c:v>50.19677734375</c:v>
                </c:pt>
                <c:pt idx="630">
                  <c:v>50.191894531249993</c:v>
                </c:pt>
                <c:pt idx="631">
                  <c:v>50.1767578125</c:v>
                </c:pt>
                <c:pt idx="632">
                  <c:v>50.22802734375</c:v>
                </c:pt>
                <c:pt idx="633">
                  <c:v>50.22021484375</c:v>
                </c:pt>
                <c:pt idx="634">
                  <c:v>50.2412109375</c:v>
                </c:pt>
                <c:pt idx="635">
                  <c:v>50.211425781249993</c:v>
                </c:pt>
                <c:pt idx="636">
                  <c:v>50.22119140625</c:v>
                </c:pt>
                <c:pt idx="637">
                  <c:v>50.22802734375</c:v>
                </c:pt>
                <c:pt idx="638">
                  <c:v>50.2109375</c:v>
                </c:pt>
                <c:pt idx="639">
                  <c:v>50.2197265625</c:v>
                </c:pt>
                <c:pt idx="640">
                  <c:v>50.21337890625</c:v>
                </c:pt>
                <c:pt idx="641">
                  <c:v>50.23046875</c:v>
                </c:pt>
                <c:pt idx="642">
                  <c:v>50.2255859375</c:v>
                </c:pt>
                <c:pt idx="643">
                  <c:v>50.205078125</c:v>
                </c:pt>
                <c:pt idx="644">
                  <c:v>50.177246093749993</c:v>
                </c:pt>
                <c:pt idx="645">
                  <c:v>50.217285156249993</c:v>
                </c:pt>
                <c:pt idx="646">
                  <c:v>50.2265625</c:v>
                </c:pt>
                <c:pt idx="647">
                  <c:v>50.193359375</c:v>
                </c:pt>
                <c:pt idx="648">
                  <c:v>50.208984375</c:v>
                </c:pt>
                <c:pt idx="649">
                  <c:v>50.25</c:v>
                </c:pt>
                <c:pt idx="650">
                  <c:v>50.19970703125</c:v>
                </c:pt>
                <c:pt idx="651">
                  <c:v>49.73828125</c:v>
                </c:pt>
                <c:pt idx="652">
                  <c:v>49.74169921875</c:v>
                </c:pt>
                <c:pt idx="653">
                  <c:v>49.687988281249993</c:v>
                </c:pt>
                <c:pt idx="654">
                  <c:v>49.76611328125</c:v>
                </c:pt>
                <c:pt idx="655">
                  <c:v>49.74462890625</c:v>
                </c:pt>
                <c:pt idx="656">
                  <c:v>49.72021484375</c:v>
                </c:pt>
                <c:pt idx="657">
                  <c:v>49.7373046875</c:v>
                </c:pt>
                <c:pt idx="658">
                  <c:v>49.7197265625</c:v>
                </c:pt>
                <c:pt idx="659">
                  <c:v>49.76708984375</c:v>
                </c:pt>
                <c:pt idx="660">
                  <c:v>49.711425781249993</c:v>
                </c:pt>
                <c:pt idx="661">
                  <c:v>49.7216796875</c:v>
                </c:pt>
                <c:pt idx="662">
                  <c:v>49.711425781249993</c:v>
                </c:pt>
                <c:pt idx="663">
                  <c:v>49.75927734375</c:v>
                </c:pt>
                <c:pt idx="664">
                  <c:v>49.73828125</c:v>
                </c:pt>
                <c:pt idx="665">
                  <c:v>49.76953125</c:v>
                </c:pt>
                <c:pt idx="666">
                  <c:v>49.734375</c:v>
                </c:pt>
                <c:pt idx="667">
                  <c:v>49.73876953125</c:v>
                </c:pt>
                <c:pt idx="668">
                  <c:v>49.7431640625</c:v>
                </c:pt>
                <c:pt idx="669">
                  <c:v>49.7216796875</c:v>
                </c:pt>
                <c:pt idx="670">
                  <c:v>49.7197265625</c:v>
                </c:pt>
                <c:pt idx="671">
                  <c:v>49.708984375</c:v>
                </c:pt>
                <c:pt idx="672">
                  <c:v>49.74951171875</c:v>
                </c:pt>
                <c:pt idx="673">
                  <c:v>49.7744140625</c:v>
                </c:pt>
                <c:pt idx="674">
                  <c:v>49.73681640625</c:v>
                </c:pt>
                <c:pt idx="675">
                  <c:v>49.73095703125</c:v>
                </c:pt>
                <c:pt idx="676">
                  <c:v>49.69775390625</c:v>
                </c:pt>
                <c:pt idx="677">
                  <c:v>49.724609375</c:v>
                </c:pt>
                <c:pt idx="678">
                  <c:v>49.752441406249993</c:v>
                </c:pt>
                <c:pt idx="679">
                  <c:v>49.7490234375</c:v>
                </c:pt>
                <c:pt idx="680">
                  <c:v>49.74560546875</c:v>
                </c:pt>
                <c:pt idx="681">
                  <c:v>49.787109375</c:v>
                </c:pt>
                <c:pt idx="682">
                  <c:v>49.80810546875</c:v>
                </c:pt>
                <c:pt idx="683">
                  <c:v>49.7685546875</c:v>
                </c:pt>
                <c:pt idx="684">
                  <c:v>49.7451171875</c:v>
                </c:pt>
                <c:pt idx="685">
                  <c:v>49.71240234375</c:v>
                </c:pt>
                <c:pt idx="686">
                  <c:v>49.75390625</c:v>
                </c:pt>
                <c:pt idx="687">
                  <c:v>49.736328125</c:v>
                </c:pt>
                <c:pt idx="688">
                  <c:v>49.8037109375</c:v>
                </c:pt>
                <c:pt idx="689">
                  <c:v>49.7783203125</c:v>
                </c:pt>
                <c:pt idx="690">
                  <c:v>49.7373046875</c:v>
                </c:pt>
                <c:pt idx="691">
                  <c:v>49.76171875</c:v>
                </c:pt>
                <c:pt idx="692">
                  <c:v>49.736328125</c:v>
                </c:pt>
                <c:pt idx="693">
                  <c:v>49.7490234375</c:v>
                </c:pt>
                <c:pt idx="694">
                  <c:v>49.759765625</c:v>
                </c:pt>
                <c:pt idx="695">
                  <c:v>49.79638671875</c:v>
                </c:pt>
                <c:pt idx="696">
                  <c:v>49.754394531249993</c:v>
                </c:pt>
                <c:pt idx="697">
                  <c:v>49.7841796875</c:v>
                </c:pt>
                <c:pt idx="698">
                  <c:v>49.77685546875</c:v>
                </c:pt>
                <c:pt idx="699">
                  <c:v>49.72509765625</c:v>
                </c:pt>
                <c:pt idx="700">
                  <c:v>49.73974609375</c:v>
                </c:pt>
                <c:pt idx="701">
                  <c:v>49.76806640625</c:v>
                </c:pt>
                <c:pt idx="702">
                  <c:v>49.752441406249993</c:v>
                </c:pt>
                <c:pt idx="703">
                  <c:v>49.7734375</c:v>
                </c:pt>
                <c:pt idx="704">
                  <c:v>49.76171875</c:v>
                </c:pt>
                <c:pt idx="705">
                  <c:v>49.798828125</c:v>
                </c:pt>
                <c:pt idx="706">
                  <c:v>49.7802734375</c:v>
                </c:pt>
                <c:pt idx="707">
                  <c:v>49.755859375</c:v>
                </c:pt>
                <c:pt idx="708">
                  <c:v>49.7646484375</c:v>
                </c:pt>
                <c:pt idx="709">
                  <c:v>49.72265625</c:v>
                </c:pt>
                <c:pt idx="710">
                  <c:v>49.78173828125</c:v>
                </c:pt>
                <c:pt idx="711">
                  <c:v>49.72998046875</c:v>
                </c:pt>
                <c:pt idx="712">
                  <c:v>49.70361328125</c:v>
                </c:pt>
                <c:pt idx="713">
                  <c:v>49.73583984375</c:v>
                </c:pt>
                <c:pt idx="714">
                  <c:v>49.70654296875</c:v>
                </c:pt>
                <c:pt idx="715">
                  <c:v>49.78076171875</c:v>
                </c:pt>
                <c:pt idx="716">
                  <c:v>48.91650390625</c:v>
                </c:pt>
                <c:pt idx="717">
                  <c:v>48.923828125</c:v>
                </c:pt>
                <c:pt idx="718">
                  <c:v>48.9208984375</c:v>
                </c:pt>
                <c:pt idx="719">
                  <c:v>48.910644531249488</c:v>
                </c:pt>
                <c:pt idx="720">
                  <c:v>48.9921875</c:v>
                </c:pt>
                <c:pt idx="721">
                  <c:v>48.951171875</c:v>
                </c:pt>
                <c:pt idx="722">
                  <c:v>48.918457031249993</c:v>
                </c:pt>
                <c:pt idx="723">
                  <c:v>48.9658203125</c:v>
                </c:pt>
                <c:pt idx="724">
                  <c:v>48.92578125</c:v>
                </c:pt>
                <c:pt idx="725">
                  <c:v>48.95654296875</c:v>
                </c:pt>
                <c:pt idx="726">
                  <c:v>48.912597656249993</c:v>
                </c:pt>
                <c:pt idx="727">
                  <c:v>48.91552734375</c:v>
                </c:pt>
                <c:pt idx="728">
                  <c:v>48.97265625</c:v>
                </c:pt>
                <c:pt idx="729">
                  <c:v>48.939941406249993</c:v>
                </c:pt>
                <c:pt idx="730">
                  <c:v>48.92822265625</c:v>
                </c:pt>
                <c:pt idx="731">
                  <c:v>48.949707031249993</c:v>
                </c:pt>
                <c:pt idx="732">
                  <c:v>48.96337890625</c:v>
                </c:pt>
                <c:pt idx="733">
                  <c:v>48.907226562499993</c:v>
                </c:pt>
                <c:pt idx="734">
                  <c:v>48.940429687499993</c:v>
                </c:pt>
                <c:pt idx="735">
                  <c:v>48.9453125</c:v>
                </c:pt>
                <c:pt idx="736">
                  <c:v>48.92822265625</c:v>
                </c:pt>
                <c:pt idx="737">
                  <c:v>48.9619140625</c:v>
                </c:pt>
                <c:pt idx="738">
                  <c:v>48.963867187499993</c:v>
                </c:pt>
                <c:pt idx="739">
                  <c:v>48.939941406249993</c:v>
                </c:pt>
                <c:pt idx="740">
                  <c:v>48.939453125</c:v>
                </c:pt>
                <c:pt idx="741">
                  <c:v>48.931640625</c:v>
                </c:pt>
                <c:pt idx="742">
                  <c:v>48.927734375</c:v>
                </c:pt>
                <c:pt idx="743">
                  <c:v>48.907226562499993</c:v>
                </c:pt>
                <c:pt idx="744">
                  <c:v>48.9951171875</c:v>
                </c:pt>
                <c:pt idx="745">
                  <c:v>48.9521484375</c:v>
                </c:pt>
                <c:pt idx="746">
                  <c:v>48.9267578125</c:v>
                </c:pt>
                <c:pt idx="747">
                  <c:v>48.94775390625</c:v>
                </c:pt>
                <c:pt idx="748">
                  <c:v>48.974121093749993</c:v>
                </c:pt>
                <c:pt idx="749">
                  <c:v>48.923828125</c:v>
                </c:pt>
                <c:pt idx="750">
                  <c:v>48.92041015625</c:v>
                </c:pt>
                <c:pt idx="751">
                  <c:v>48.9052734375</c:v>
                </c:pt>
                <c:pt idx="752">
                  <c:v>48.9130859375</c:v>
                </c:pt>
                <c:pt idx="753">
                  <c:v>48.9345703125</c:v>
                </c:pt>
                <c:pt idx="754">
                  <c:v>48.9326171875</c:v>
                </c:pt>
                <c:pt idx="755">
                  <c:v>48.9580078125</c:v>
                </c:pt>
                <c:pt idx="756">
                  <c:v>48.966796875</c:v>
                </c:pt>
                <c:pt idx="757">
                  <c:v>48.9150390625</c:v>
                </c:pt>
                <c:pt idx="758">
                  <c:v>48.9658203125</c:v>
                </c:pt>
                <c:pt idx="759">
                  <c:v>48.955566406249993</c:v>
                </c:pt>
                <c:pt idx="760">
                  <c:v>48.9501953125</c:v>
                </c:pt>
                <c:pt idx="761">
                  <c:v>48.5966796875</c:v>
                </c:pt>
                <c:pt idx="762">
                  <c:v>48.4912109375</c:v>
                </c:pt>
                <c:pt idx="763">
                  <c:v>48.470703125</c:v>
                </c:pt>
                <c:pt idx="764">
                  <c:v>48.43017578125</c:v>
                </c:pt>
                <c:pt idx="765">
                  <c:v>48.41357421875</c:v>
                </c:pt>
                <c:pt idx="766">
                  <c:v>48.455078125</c:v>
                </c:pt>
                <c:pt idx="767">
                  <c:v>48.4482421875</c:v>
                </c:pt>
                <c:pt idx="768">
                  <c:v>48.434082031249993</c:v>
                </c:pt>
                <c:pt idx="769">
                  <c:v>48.4365234375</c:v>
                </c:pt>
                <c:pt idx="770">
                  <c:v>48.471679687499993</c:v>
                </c:pt>
                <c:pt idx="771">
                  <c:v>48.435546875</c:v>
                </c:pt>
                <c:pt idx="772">
                  <c:v>48.40087890625</c:v>
                </c:pt>
                <c:pt idx="773">
                  <c:v>48.41796875</c:v>
                </c:pt>
                <c:pt idx="774">
                  <c:v>48.40087890625</c:v>
                </c:pt>
                <c:pt idx="775">
                  <c:v>48.429687499999993</c:v>
                </c:pt>
                <c:pt idx="776">
                  <c:v>48.414550781249993</c:v>
                </c:pt>
                <c:pt idx="777">
                  <c:v>48.4365234375</c:v>
                </c:pt>
                <c:pt idx="778">
                  <c:v>48.454101562499993</c:v>
                </c:pt>
                <c:pt idx="779">
                  <c:v>48.4130859375</c:v>
                </c:pt>
                <c:pt idx="780">
                  <c:v>48.40625</c:v>
                </c:pt>
                <c:pt idx="781">
                  <c:v>48.439941406249993</c:v>
                </c:pt>
                <c:pt idx="782">
                  <c:v>48.4169921875</c:v>
                </c:pt>
                <c:pt idx="783">
                  <c:v>48.314453125</c:v>
                </c:pt>
                <c:pt idx="784">
                  <c:v>48.3486328125</c:v>
                </c:pt>
                <c:pt idx="785">
                  <c:v>48.3427734375</c:v>
                </c:pt>
                <c:pt idx="786">
                  <c:v>48.302246093749993</c:v>
                </c:pt>
                <c:pt idx="787">
                  <c:v>48.29296875</c:v>
                </c:pt>
                <c:pt idx="788">
                  <c:v>48.34375</c:v>
                </c:pt>
                <c:pt idx="789">
                  <c:v>48.304687499999488</c:v>
                </c:pt>
                <c:pt idx="790">
                  <c:v>48.377929687499993</c:v>
                </c:pt>
                <c:pt idx="791">
                  <c:v>48.30517578125</c:v>
                </c:pt>
                <c:pt idx="792">
                  <c:v>48.4169921875</c:v>
                </c:pt>
                <c:pt idx="793">
                  <c:v>48.279296875</c:v>
                </c:pt>
                <c:pt idx="794">
                  <c:v>48.287109375</c:v>
                </c:pt>
                <c:pt idx="795">
                  <c:v>48.30615234375</c:v>
                </c:pt>
                <c:pt idx="796">
                  <c:v>48.388671875</c:v>
                </c:pt>
                <c:pt idx="797">
                  <c:v>48.298828125</c:v>
                </c:pt>
                <c:pt idx="798">
                  <c:v>48.3662109375</c:v>
                </c:pt>
                <c:pt idx="799">
                  <c:v>48.3291015625</c:v>
                </c:pt>
                <c:pt idx="800">
                  <c:v>48.389160156249993</c:v>
                </c:pt>
                <c:pt idx="801">
                  <c:v>48.310546875</c:v>
                </c:pt>
                <c:pt idx="802">
                  <c:v>48.30810546875</c:v>
                </c:pt>
                <c:pt idx="803">
                  <c:v>48.2998046875</c:v>
                </c:pt>
                <c:pt idx="804">
                  <c:v>48.27294921875</c:v>
                </c:pt>
                <c:pt idx="805">
                  <c:v>48.283691406249993</c:v>
                </c:pt>
                <c:pt idx="806">
                  <c:v>48.29296875</c:v>
                </c:pt>
                <c:pt idx="807">
                  <c:v>48.29052734375</c:v>
                </c:pt>
                <c:pt idx="808">
                  <c:v>47.56982421875</c:v>
                </c:pt>
                <c:pt idx="809">
                  <c:v>47.62255859375</c:v>
                </c:pt>
                <c:pt idx="810">
                  <c:v>47.625</c:v>
                </c:pt>
                <c:pt idx="811">
                  <c:v>47.6044921875</c:v>
                </c:pt>
                <c:pt idx="812">
                  <c:v>47.6005859375</c:v>
                </c:pt>
                <c:pt idx="813">
                  <c:v>47.61083984375</c:v>
                </c:pt>
                <c:pt idx="814">
                  <c:v>47.59033203125</c:v>
                </c:pt>
                <c:pt idx="815">
                  <c:v>47.6064453125</c:v>
                </c:pt>
                <c:pt idx="816">
                  <c:v>47.6123046875</c:v>
                </c:pt>
                <c:pt idx="817">
                  <c:v>47.59423828125</c:v>
                </c:pt>
                <c:pt idx="818">
                  <c:v>47.609375</c:v>
                </c:pt>
                <c:pt idx="819">
                  <c:v>47.609375</c:v>
                </c:pt>
                <c:pt idx="820">
                  <c:v>47.64501953125</c:v>
                </c:pt>
                <c:pt idx="821">
                  <c:v>47.583496093749993</c:v>
                </c:pt>
                <c:pt idx="822">
                  <c:v>47.59912109375</c:v>
                </c:pt>
                <c:pt idx="823">
                  <c:v>47.611816406249993</c:v>
                </c:pt>
                <c:pt idx="824">
                  <c:v>47.61669921875</c:v>
                </c:pt>
                <c:pt idx="825">
                  <c:v>47.6142578125</c:v>
                </c:pt>
                <c:pt idx="826">
                  <c:v>47.62939453125</c:v>
                </c:pt>
                <c:pt idx="827">
                  <c:v>47.609375</c:v>
                </c:pt>
                <c:pt idx="828">
                  <c:v>47.6015625</c:v>
                </c:pt>
                <c:pt idx="829">
                  <c:v>47.614746093749993</c:v>
                </c:pt>
                <c:pt idx="830">
                  <c:v>47.61962890625</c:v>
                </c:pt>
                <c:pt idx="831">
                  <c:v>47.5703125</c:v>
                </c:pt>
                <c:pt idx="832">
                  <c:v>47.5634765625</c:v>
                </c:pt>
                <c:pt idx="833">
                  <c:v>47.59716796875</c:v>
                </c:pt>
                <c:pt idx="834">
                  <c:v>47.1328125</c:v>
                </c:pt>
                <c:pt idx="835">
                  <c:v>46.3203125</c:v>
                </c:pt>
                <c:pt idx="836">
                  <c:v>46.325683593749993</c:v>
                </c:pt>
                <c:pt idx="837">
                  <c:v>46.29638671875</c:v>
                </c:pt>
                <c:pt idx="838">
                  <c:v>46.333984375</c:v>
                </c:pt>
                <c:pt idx="839">
                  <c:v>46.298828125</c:v>
                </c:pt>
                <c:pt idx="840">
                  <c:v>46.3193359375</c:v>
                </c:pt>
                <c:pt idx="841">
                  <c:v>46.30029296875</c:v>
                </c:pt>
                <c:pt idx="842">
                  <c:v>46.3603515625</c:v>
                </c:pt>
                <c:pt idx="843">
                  <c:v>46.350097656249488</c:v>
                </c:pt>
                <c:pt idx="844">
                  <c:v>46.311035156249993</c:v>
                </c:pt>
                <c:pt idx="845">
                  <c:v>46.361816406249993</c:v>
                </c:pt>
                <c:pt idx="846">
                  <c:v>46.33837890625</c:v>
                </c:pt>
                <c:pt idx="847">
                  <c:v>46.37353515625</c:v>
                </c:pt>
                <c:pt idx="848">
                  <c:v>46.32421875</c:v>
                </c:pt>
                <c:pt idx="849">
                  <c:v>46.3232421875</c:v>
                </c:pt>
                <c:pt idx="850">
                  <c:v>46.34765625</c:v>
                </c:pt>
                <c:pt idx="851">
                  <c:v>46.31201171875</c:v>
                </c:pt>
                <c:pt idx="852">
                  <c:v>46.36083984375</c:v>
                </c:pt>
                <c:pt idx="853">
                  <c:v>46.409667968749993</c:v>
                </c:pt>
                <c:pt idx="854">
                  <c:v>46.29931640625</c:v>
                </c:pt>
                <c:pt idx="855">
                  <c:v>46.381347656249488</c:v>
                </c:pt>
                <c:pt idx="856">
                  <c:v>46.3291015625</c:v>
                </c:pt>
                <c:pt idx="857">
                  <c:v>46.33935546875</c:v>
                </c:pt>
                <c:pt idx="858">
                  <c:v>46.373046875</c:v>
                </c:pt>
                <c:pt idx="859">
                  <c:v>46.331054687499993</c:v>
                </c:pt>
                <c:pt idx="860">
                  <c:v>46.351562499999993</c:v>
                </c:pt>
                <c:pt idx="861">
                  <c:v>46.3203125</c:v>
                </c:pt>
                <c:pt idx="862">
                  <c:v>46.380371093749993</c:v>
                </c:pt>
                <c:pt idx="863">
                  <c:v>46.352050781249993</c:v>
                </c:pt>
                <c:pt idx="864">
                  <c:v>46.298828125</c:v>
                </c:pt>
                <c:pt idx="865">
                  <c:v>46.354003906249993</c:v>
                </c:pt>
                <c:pt idx="866">
                  <c:v>46.3505859375</c:v>
                </c:pt>
                <c:pt idx="867">
                  <c:v>46.3408203125</c:v>
                </c:pt>
                <c:pt idx="868">
                  <c:v>46.38232421875</c:v>
                </c:pt>
                <c:pt idx="869">
                  <c:v>46.325683593749993</c:v>
                </c:pt>
                <c:pt idx="870">
                  <c:v>46.326171875</c:v>
                </c:pt>
                <c:pt idx="871">
                  <c:v>46.334472656249993</c:v>
                </c:pt>
                <c:pt idx="872">
                  <c:v>46.352050781249993</c:v>
                </c:pt>
                <c:pt idx="873">
                  <c:v>46.3603515625</c:v>
                </c:pt>
                <c:pt idx="874">
                  <c:v>46.29248046875</c:v>
                </c:pt>
                <c:pt idx="875">
                  <c:v>46.357910156249993</c:v>
                </c:pt>
                <c:pt idx="876">
                  <c:v>46.3173828125</c:v>
                </c:pt>
                <c:pt idx="877">
                  <c:v>46.354003906249993</c:v>
                </c:pt>
                <c:pt idx="878">
                  <c:v>46.346679687499993</c:v>
                </c:pt>
                <c:pt idx="879">
                  <c:v>45.1640625</c:v>
                </c:pt>
                <c:pt idx="880">
                  <c:v>45.18603515625</c:v>
                </c:pt>
                <c:pt idx="881">
                  <c:v>45.240234375</c:v>
                </c:pt>
                <c:pt idx="882">
                  <c:v>45.179687499999993</c:v>
                </c:pt>
                <c:pt idx="883">
                  <c:v>45.1982421875</c:v>
                </c:pt>
                <c:pt idx="884">
                  <c:v>45.18896484375</c:v>
                </c:pt>
                <c:pt idx="885">
                  <c:v>45.23046875</c:v>
                </c:pt>
                <c:pt idx="886">
                  <c:v>45.2294921875</c:v>
                </c:pt>
                <c:pt idx="887">
                  <c:v>45.197265625</c:v>
                </c:pt>
                <c:pt idx="888">
                  <c:v>45.17333984375</c:v>
                </c:pt>
                <c:pt idx="889">
                  <c:v>45.22607421875</c:v>
                </c:pt>
                <c:pt idx="890">
                  <c:v>45.19677734375</c:v>
                </c:pt>
                <c:pt idx="891">
                  <c:v>45.21875</c:v>
                </c:pt>
                <c:pt idx="892">
                  <c:v>45.2021484375</c:v>
                </c:pt>
                <c:pt idx="893">
                  <c:v>45.201171875</c:v>
                </c:pt>
                <c:pt idx="894">
                  <c:v>45.18701171875</c:v>
                </c:pt>
                <c:pt idx="895">
                  <c:v>45.23193359375</c:v>
                </c:pt>
                <c:pt idx="896">
                  <c:v>45.2265625</c:v>
                </c:pt>
                <c:pt idx="897">
                  <c:v>45.22119140625</c:v>
                </c:pt>
                <c:pt idx="898">
                  <c:v>45.23291015625</c:v>
                </c:pt>
                <c:pt idx="899">
                  <c:v>45.177246093749993</c:v>
                </c:pt>
                <c:pt idx="900">
                  <c:v>45.189941406249993</c:v>
                </c:pt>
                <c:pt idx="901">
                  <c:v>45.22021484375</c:v>
                </c:pt>
                <c:pt idx="902">
                  <c:v>45.201660156249993</c:v>
                </c:pt>
                <c:pt idx="903">
                  <c:v>45.212890625</c:v>
                </c:pt>
                <c:pt idx="904">
                  <c:v>45.1845703125</c:v>
                </c:pt>
                <c:pt idx="905">
                  <c:v>45.2197265625</c:v>
                </c:pt>
                <c:pt idx="906">
                  <c:v>45.2626953125</c:v>
                </c:pt>
                <c:pt idx="907">
                  <c:v>45.224609375</c:v>
                </c:pt>
                <c:pt idx="908">
                  <c:v>45.22509765625</c:v>
                </c:pt>
                <c:pt idx="909">
                  <c:v>45.19580078125</c:v>
                </c:pt>
                <c:pt idx="910">
                  <c:v>45.20654296875</c:v>
                </c:pt>
                <c:pt idx="911">
                  <c:v>45.23291015625</c:v>
                </c:pt>
                <c:pt idx="912">
                  <c:v>45.201660156249993</c:v>
                </c:pt>
                <c:pt idx="913">
                  <c:v>45.15576171875</c:v>
                </c:pt>
                <c:pt idx="914">
                  <c:v>45.217285156249993</c:v>
                </c:pt>
                <c:pt idx="915">
                  <c:v>45.20947265625</c:v>
                </c:pt>
                <c:pt idx="916">
                  <c:v>45.24365234375</c:v>
                </c:pt>
                <c:pt idx="917">
                  <c:v>45.22216796875</c:v>
                </c:pt>
                <c:pt idx="918">
                  <c:v>45.20361328125</c:v>
                </c:pt>
                <c:pt idx="919">
                  <c:v>45.20703125</c:v>
                </c:pt>
                <c:pt idx="920">
                  <c:v>45.200683593749993</c:v>
                </c:pt>
                <c:pt idx="921">
                  <c:v>45.19091796875</c:v>
                </c:pt>
                <c:pt idx="922">
                  <c:v>45.1962890625</c:v>
                </c:pt>
                <c:pt idx="923">
                  <c:v>45.18017578125</c:v>
                </c:pt>
                <c:pt idx="924">
                  <c:v>45.16455078125</c:v>
                </c:pt>
                <c:pt idx="925">
                  <c:v>45.176269531249993</c:v>
                </c:pt>
                <c:pt idx="926">
                  <c:v>45.21484375</c:v>
                </c:pt>
                <c:pt idx="927">
                  <c:v>45.18017578125</c:v>
                </c:pt>
                <c:pt idx="928">
                  <c:v>45.21435546875</c:v>
                </c:pt>
                <c:pt idx="929">
                  <c:v>45.21875</c:v>
                </c:pt>
                <c:pt idx="930">
                  <c:v>45.166015625</c:v>
                </c:pt>
                <c:pt idx="931">
                  <c:v>45.21435546875</c:v>
                </c:pt>
                <c:pt idx="932">
                  <c:v>45.15673828125</c:v>
                </c:pt>
                <c:pt idx="933">
                  <c:v>45.1962890625</c:v>
                </c:pt>
                <c:pt idx="934">
                  <c:v>45.22705078125</c:v>
                </c:pt>
                <c:pt idx="935">
                  <c:v>46.350097656249488</c:v>
                </c:pt>
                <c:pt idx="936">
                  <c:v>49.876953125</c:v>
                </c:pt>
                <c:pt idx="937">
                  <c:v>53.529296875</c:v>
                </c:pt>
                <c:pt idx="938">
                  <c:v>55.17236328125</c:v>
                </c:pt>
                <c:pt idx="939">
                  <c:v>55.16650390625</c:v>
                </c:pt>
                <c:pt idx="940">
                  <c:v>55.12939453125</c:v>
                </c:pt>
                <c:pt idx="941">
                  <c:v>55.153808593749993</c:v>
                </c:pt>
                <c:pt idx="942">
                  <c:v>55.1767578125</c:v>
                </c:pt>
                <c:pt idx="943">
                  <c:v>55.146484375</c:v>
                </c:pt>
                <c:pt idx="944">
                  <c:v>55.201660156249993</c:v>
                </c:pt>
                <c:pt idx="945">
                  <c:v>55.16845703125</c:v>
                </c:pt>
                <c:pt idx="946">
                  <c:v>55.1962890625</c:v>
                </c:pt>
                <c:pt idx="947">
                  <c:v>55.240234375</c:v>
                </c:pt>
                <c:pt idx="948">
                  <c:v>55.13916015625</c:v>
                </c:pt>
                <c:pt idx="949">
                  <c:v>55.17529296875</c:v>
                </c:pt>
                <c:pt idx="950">
                  <c:v>55.1884765625</c:v>
                </c:pt>
                <c:pt idx="951">
                  <c:v>55.15625</c:v>
                </c:pt>
                <c:pt idx="952">
                  <c:v>55.179687499999993</c:v>
                </c:pt>
                <c:pt idx="953">
                  <c:v>55.154785156249993</c:v>
                </c:pt>
                <c:pt idx="954">
                  <c:v>55.19921875</c:v>
                </c:pt>
                <c:pt idx="955">
                  <c:v>55.15283203125</c:v>
                </c:pt>
                <c:pt idx="956">
                  <c:v>55.17138671875</c:v>
                </c:pt>
                <c:pt idx="957">
                  <c:v>55.20361328125</c:v>
                </c:pt>
                <c:pt idx="958">
                  <c:v>55.177734375</c:v>
                </c:pt>
                <c:pt idx="959">
                  <c:v>55.19140625</c:v>
                </c:pt>
                <c:pt idx="960">
                  <c:v>55.2080078125</c:v>
                </c:pt>
                <c:pt idx="961">
                  <c:v>55.171875</c:v>
                </c:pt>
                <c:pt idx="962">
                  <c:v>55.187988281249993</c:v>
                </c:pt>
                <c:pt idx="963">
                  <c:v>55.17333984375</c:v>
                </c:pt>
                <c:pt idx="964">
                  <c:v>55.17431640625</c:v>
                </c:pt>
                <c:pt idx="965">
                  <c:v>55.16943359375</c:v>
                </c:pt>
                <c:pt idx="966">
                  <c:v>55.1318359375</c:v>
                </c:pt>
                <c:pt idx="967">
                  <c:v>55.18212890625</c:v>
                </c:pt>
                <c:pt idx="968">
                  <c:v>55.10791015625</c:v>
                </c:pt>
                <c:pt idx="969">
                  <c:v>55.16552734375</c:v>
                </c:pt>
                <c:pt idx="970">
                  <c:v>55.158691406249993</c:v>
                </c:pt>
                <c:pt idx="971">
                  <c:v>55.1533203125</c:v>
                </c:pt>
                <c:pt idx="972">
                  <c:v>55.153808593749993</c:v>
                </c:pt>
                <c:pt idx="973">
                  <c:v>55.1611328125</c:v>
                </c:pt>
                <c:pt idx="974">
                  <c:v>55.60791015625</c:v>
                </c:pt>
                <c:pt idx="975">
                  <c:v>55.59326171875</c:v>
                </c:pt>
                <c:pt idx="976">
                  <c:v>55.617187499999993</c:v>
                </c:pt>
                <c:pt idx="977">
                  <c:v>55.626953125</c:v>
                </c:pt>
                <c:pt idx="978">
                  <c:v>55.61279296875</c:v>
                </c:pt>
                <c:pt idx="979">
                  <c:v>55.646484375</c:v>
                </c:pt>
                <c:pt idx="980">
                  <c:v>55.638671875</c:v>
                </c:pt>
                <c:pt idx="981">
                  <c:v>55.61328125</c:v>
                </c:pt>
                <c:pt idx="982">
                  <c:v>55.5966796875</c:v>
                </c:pt>
                <c:pt idx="983">
                  <c:v>55.60791015625</c:v>
                </c:pt>
                <c:pt idx="984">
                  <c:v>55.567871093749993</c:v>
                </c:pt>
                <c:pt idx="985">
                  <c:v>55.553222656249993</c:v>
                </c:pt>
                <c:pt idx="986">
                  <c:v>55.62158203125</c:v>
                </c:pt>
                <c:pt idx="987">
                  <c:v>55.64599609375</c:v>
                </c:pt>
                <c:pt idx="988">
                  <c:v>55.62255859375</c:v>
                </c:pt>
                <c:pt idx="989">
                  <c:v>55.60888671875</c:v>
                </c:pt>
                <c:pt idx="990">
                  <c:v>55.62060546875</c:v>
                </c:pt>
                <c:pt idx="991">
                  <c:v>55.66259765625</c:v>
                </c:pt>
                <c:pt idx="992">
                  <c:v>55.68212890625</c:v>
                </c:pt>
                <c:pt idx="993">
                  <c:v>55.60546875</c:v>
                </c:pt>
                <c:pt idx="994">
                  <c:v>55.63671875</c:v>
                </c:pt>
                <c:pt idx="995">
                  <c:v>55.66455078125</c:v>
                </c:pt>
                <c:pt idx="996">
                  <c:v>55.6201171875</c:v>
                </c:pt>
                <c:pt idx="997">
                  <c:v>55.64697265625</c:v>
                </c:pt>
                <c:pt idx="998">
                  <c:v>55.6357421875</c:v>
                </c:pt>
                <c:pt idx="999">
                  <c:v>55.59423828125</c:v>
                </c:pt>
                <c:pt idx="1000">
                  <c:v>55.609375</c:v>
                </c:pt>
                <c:pt idx="1001">
                  <c:v>55.599609375</c:v>
                </c:pt>
                <c:pt idx="1002">
                  <c:v>55.60302734375</c:v>
                </c:pt>
                <c:pt idx="1003">
                  <c:v>55.643066406249993</c:v>
                </c:pt>
                <c:pt idx="1004">
                  <c:v>55.609863281249993</c:v>
                </c:pt>
                <c:pt idx="1005">
                  <c:v>55.54052734375</c:v>
                </c:pt>
                <c:pt idx="1006">
                  <c:v>55.63623046875</c:v>
                </c:pt>
                <c:pt idx="1007">
                  <c:v>55.634765625</c:v>
                </c:pt>
                <c:pt idx="1008">
                  <c:v>55.62353515625</c:v>
                </c:pt>
                <c:pt idx="1009">
                  <c:v>55.615234375</c:v>
                </c:pt>
                <c:pt idx="1010">
                  <c:v>55.613769531249993</c:v>
                </c:pt>
                <c:pt idx="1011">
                  <c:v>55.587890625</c:v>
                </c:pt>
                <c:pt idx="1012">
                  <c:v>55.61328125</c:v>
                </c:pt>
                <c:pt idx="1013">
                  <c:v>55.59619140625</c:v>
                </c:pt>
                <c:pt idx="1014">
                  <c:v>55.6357421875</c:v>
                </c:pt>
                <c:pt idx="1015">
                  <c:v>55.59814453125</c:v>
                </c:pt>
                <c:pt idx="1016">
                  <c:v>55.60595703125</c:v>
                </c:pt>
                <c:pt idx="1017">
                  <c:v>55.5869140625</c:v>
                </c:pt>
                <c:pt idx="1018">
                  <c:v>55.604980468749993</c:v>
                </c:pt>
                <c:pt idx="1019">
                  <c:v>55.59716796875</c:v>
                </c:pt>
                <c:pt idx="1020">
                  <c:v>55.611816406249993</c:v>
                </c:pt>
                <c:pt idx="1021">
                  <c:v>55.6064453125</c:v>
                </c:pt>
                <c:pt idx="1022">
                  <c:v>55.5654296875</c:v>
                </c:pt>
                <c:pt idx="1023">
                  <c:v>55.62646484375</c:v>
                </c:pt>
                <c:pt idx="1024">
                  <c:v>55.6201171875</c:v>
                </c:pt>
                <c:pt idx="1025">
                  <c:v>55.61865234375</c:v>
                </c:pt>
                <c:pt idx="1026">
                  <c:v>55.626953125</c:v>
                </c:pt>
                <c:pt idx="1027">
                  <c:v>55.62890625</c:v>
                </c:pt>
                <c:pt idx="1028">
                  <c:v>55.61669921875</c:v>
                </c:pt>
                <c:pt idx="1029">
                  <c:v>55.6123046875</c:v>
                </c:pt>
                <c:pt idx="1030">
                  <c:v>55.654785156249993</c:v>
                </c:pt>
                <c:pt idx="1031">
                  <c:v>55.576660156249993</c:v>
                </c:pt>
                <c:pt idx="1032">
                  <c:v>55.60791015625</c:v>
                </c:pt>
                <c:pt idx="1033">
                  <c:v>55.60302734375</c:v>
                </c:pt>
                <c:pt idx="1034">
                  <c:v>55.591796875</c:v>
                </c:pt>
                <c:pt idx="1035">
                  <c:v>55.62109375</c:v>
                </c:pt>
                <c:pt idx="1036">
                  <c:v>55.580078125</c:v>
                </c:pt>
                <c:pt idx="1037">
                  <c:v>55.60791015625</c:v>
                </c:pt>
                <c:pt idx="1038">
                  <c:v>55.63037109375</c:v>
                </c:pt>
                <c:pt idx="1039">
                  <c:v>55.62109375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896120"/>
        <c:axId val="277895728"/>
      </c:scatterChart>
      <c:valAx>
        <c:axId val="27789494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crossAx val="277895336"/>
        <c:crosses val="autoZero"/>
        <c:crossBetween val="midCat"/>
      </c:valAx>
      <c:valAx>
        <c:axId val="277895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</a:t>
                </a:r>
                <a:r>
                  <a:rPr lang="en-US" baseline="0"/>
                  <a:t> drift (mm)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894944"/>
        <c:crosses val="autoZero"/>
        <c:crossBetween val="midCat"/>
      </c:valAx>
      <c:valAx>
        <c:axId val="2778957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dTMean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896120"/>
        <c:crosses val="max"/>
        <c:crossBetween val="midCat"/>
      </c:valAx>
      <c:valAx>
        <c:axId val="277896120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8957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WBTN B1 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Sheet2!$A$2:$A$16</c:f>
              <c:numCache>
                <c:formatCode>General</c:formatCode>
                <c:ptCount val="15"/>
                <c:pt idx="0">
                  <c:v>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2.5347282772972481</c:v>
                </c:pt>
                <c:pt idx="5">
                  <c:v>3.0056215174057921</c:v>
                </c:pt>
                <c:pt idx="6">
                  <c:v>3.651302196361399</c:v>
                </c:pt>
                <c:pt idx="7">
                  <c:v>4.4631084095348061</c:v>
                </c:pt>
                <c:pt idx="8">
                  <c:v>4.9835968017578116</c:v>
                </c:pt>
                <c:pt idx="9">
                  <c:v>5.451004497821514</c:v>
                </c:pt>
                <c:pt idx="10">
                  <c:v>6.2587276882595466</c:v>
                </c:pt>
                <c:pt idx="11">
                  <c:v>6.8253233536430002</c:v>
                </c:pt>
                <c:pt idx="12">
                  <c:v>7.5935375507061256</c:v>
                </c:pt>
                <c:pt idx="13">
                  <c:v>8.8595262007279807</c:v>
                </c:pt>
                <c:pt idx="14">
                  <c:v>9.9942299979073699</c:v>
                </c:pt>
              </c:numCache>
            </c:numRef>
          </c:xVal>
          <c:yVal>
            <c:numRef>
              <c:f>Sheet2!$B$2:$B$16</c:f>
              <c:numCache>
                <c:formatCode>General</c:formatCode>
                <c:ptCount val="15"/>
                <c:pt idx="0">
                  <c:v>0</c:v>
                </c:pt>
                <c:pt idx="1">
                  <c:v>3.1574963937499999E-2</c:v>
                </c:pt>
                <c:pt idx="2">
                  <c:v>6.0182184368750002E-2</c:v>
                </c:pt>
                <c:pt idx="3">
                  <c:v>8.4876841662298405E-2</c:v>
                </c:pt>
                <c:pt idx="4">
                  <c:v>0.10872982399256</c:v>
                </c:pt>
                <c:pt idx="5">
                  <c:v>0.12200411082169101</c:v>
                </c:pt>
                <c:pt idx="6">
                  <c:v>0.120103856394676</c:v>
                </c:pt>
                <c:pt idx="7">
                  <c:v>0.10272838946875</c:v>
                </c:pt>
                <c:pt idx="8">
                  <c:v>8.995729559375E-2</c:v>
                </c:pt>
                <c:pt idx="9">
                  <c:v>7.26226627918269E-2</c:v>
                </c:pt>
                <c:pt idx="10">
                  <c:v>6.2170541002083302E-2</c:v>
                </c:pt>
                <c:pt idx="11">
                  <c:v>5.5276033403532598E-2</c:v>
                </c:pt>
                <c:pt idx="12">
                  <c:v>5.4040653584134603E-2</c:v>
                </c:pt>
                <c:pt idx="13">
                  <c:v>5.1696555559659102E-2</c:v>
                </c:pt>
                <c:pt idx="14">
                  <c:v>4.9379657022321402E-2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DOROS B1 V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Sheet2!$A$2:$A$16</c:f>
              <c:numCache>
                <c:formatCode>General</c:formatCode>
                <c:ptCount val="15"/>
                <c:pt idx="0">
                  <c:v>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2.5347282772972481</c:v>
                </c:pt>
                <c:pt idx="5">
                  <c:v>3.0056215174057921</c:v>
                </c:pt>
                <c:pt idx="6">
                  <c:v>3.651302196361399</c:v>
                </c:pt>
                <c:pt idx="7">
                  <c:v>4.4631084095348061</c:v>
                </c:pt>
                <c:pt idx="8">
                  <c:v>4.9835968017578116</c:v>
                </c:pt>
                <c:pt idx="9">
                  <c:v>5.451004497821514</c:v>
                </c:pt>
                <c:pt idx="10">
                  <c:v>6.2587276882595466</c:v>
                </c:pt>
                <c:pt idx="11">
                  <c:v>6.8253233536430002</c:v>
                </c:pt>
                <c:pt idx="12">
                  <c:v>7.5935375507061256</c:v>
                </c:pt>
                <c:pt idx="13">
                  <c:v>8.8595262007279807</c:v>
                </c:pt>
                <c:pt idx="14">
                  <c:v>9.9942299979073699</c:v>
                </c:pt>
              </c:numCache>
            </c:numRef>
          </c:xVal>
          <c:yVal>
            <c:numRef>
              <c:f>Sheet2!$C$2:$C$16</c:f>
              <c:numCache>
                <c:formatCode>General</c:formatCode>
                <c:ptCount val="15"/>
                <c:pt idx="0">
                  <c:v>0</c:v>
                </c:pt>
                <c:pt idx="1">
                  <c:v>2.0400064648129001E-2</c:v>
                </c:pt>
                <c:pt idx="2">
                  <c:v>4.0272382119049599E-2</c:v>
                </c:pt>
                <c:pt idx="3">
                  <c:v>5.03191915941575E-2</c:v>
                </c:pt>
                <c:pt idx="4">
                  <c:v>4.6177086708623701E-2</c:v>
                </c:pt>
                <c:pt idx="5">
                  <c:v>4.9416357130907897E-2</c:v>
                </c:pt>
                <c:pt idx="6">
                  <c:v>5.1983608743520801E-2</c:v>
                </c:pt>
                <c:pt idx="7">
                  <c:v>5.3330973510376398E-2</c:v>
                </c:pt>
                <c:pt idx="8">
                  <c:v>4.8619140521623201E-2</c:v>
                </c:pt>
                <c:pt idx="9">
                  <c:v>4.6824850063197899E-2</c:v>
                </c:pt>
                <c:pt idx="10">
                  <c:v>5.06556572289103E-2</c:v>
                </c:pt>
                <c:pt idx="11">
                  <c:v>5.0982384233857002E-2</c:v>
                </c:pt>
                <c:pt idx="12">
                  <c:v>4.9186931242449897E-2</c:v>
                </c:pt>
                <c:pt idx="13">
                  <c:v>5.21968466822397E-2</c:v>
                </c:pt>
                <c:pt idx="14">
                  <c:v>5.26565567789865E-2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385840"/>
        <c:axId val="189386232"/>
      </c:scatterChart>
      <c:valAx>
        <c:axId val="18938584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</a:t>
                </a:r>
                <a:r>
                  <a:rPr lang="en-US" baseline="0"/>
                  <a:t> Cogging (ns)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386232"/>
        <c:crosses val="autoZero"/>
        <c:crossBetween val="midCat"/>
      </c:valAx>
      <c:valAx>
        <c:axId val="189386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drift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385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33669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4322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014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25317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3295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2913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5532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3892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3408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456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3498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814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64153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6938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357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9260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389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5175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229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353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0067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2208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>
            <a:off x="8246400" y="4245925"/>
            <a:ext cx="897599" cy="897599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8246400" y="4245875"/>
            <a:ext cx="897599" cy="897599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200"/>
            </a:lvl1pPr>
            <a:lvl2pPr>
              <a:spcBef>
                <a:spcPts val="0"/>
              </a:spcBef>
              <a:buSzPct val="100000"/>
              <a:defRPr sz="4200"/>
            </a:lvl2pPr>
            <a:lvl3pPr>
              <a:spcBef>
                <a:spcPts val="0"/>
              </a:spcBef>
              <a:buSzPct val="100000"/>
              <a:defRPr sz="4200"/>
            </a:lvl3pPr>
            <a:lvl4pPr>
              <a:spcBef>
                <a:spcPts val="0"/>
              </a:spcBef>
              <a:buSzPct val="100000"/>
              <a:defRPr sz="4200"/>
            </a:lvl4pPr>
            <a:lvl5pPr>
              <a:spcBef>
                <a:spcPts val="0"/>
              </a:spcBef>
              <a:buSzPct val="100000"/>
              <a:defRPr sz="4200"/>
            </a:lvl5pPr>
            <a:lvl6pPr>
              <a:spcBef>
                <a:spcPts val="0"/>
              </a:spcBef>
              <a:buSzPct val="100000"/>
              <a:defRPr sz="4200"/>
            </a:lvl6pPr>
            <a:lvl7pPr>
              <a:spcBef>
                <a:spcPts val="0"/>
              </a:spcBef>
              <a:buSzPct val="100000"/>
              <a:defRPr sz="4200"/>
            </a:lvl7pPr>
            <a:lvl8pPr>
              <a:spcBef>
                <a:spcPts val="0"/>
              </a:spcBef>
              <a:buSzPct val="100000"/>
              <a:defRPr sz="4200"/>
            </a:lvl8pPr>
            <a:lvl9pPr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 rot="10800000" flipH="1">
            <a:off x="0" y="1685999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685999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 rot="10800000" flipH="1">
            <a:off x="0" y="656399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599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1800"/>
            </a:lvl1pPr>
            <a:lvl2pPr>
              <a:spcBef>
                <a:spcPts val="0"/>
              </a:spcBef>
              <a:buSzPct val="100000"/>
              <a:defRPr sz="1800"/>
            </a:lvl2pPr>
            <a:lvl3pPr>
              <a:spcBef>
                <a:spcPts val="0"/>
              </a:spcBef>
              <a:buSzPct val="100000"/>
              <a:defRPr sz="1800"/>
            </a:lvl3pPr>
            <a:lvl4pPr>
              <a:spcBef>
                <a:spcPts val="0"/>
              </a:spcBef>
              <a:buSzPct val="100000"/>
              <a:defRPr sz="1800"/>
            </a:lvl4pPr>
            <a:lvl5pPr>
              <a:spcBef>
                <a:spcPts val="0"/>
              </a:spcBef>
              <a:buSzPct val="100000"/>
              <a:defRPr sz="1800"/>
            </a:lvl5pPr>
            <a:lvl6pPr>
              <a:spcBef>
                <a:spcPts val="0"/>
              </a:spcBef>
              <a:buSzPct val="100000"/>
              <a:defRPr sz="1800"/>
            </a:lvl6pPr>
            <a:lvl7pPr>
              <a:spcBef>
                <a:spcPts val="0"/>
              </a:spcBef>
              <a:buSzPct val="100000"/>
              <a:defRPr sz="1800"/>
            </a:lvl7pPr>
            <a:lvl8pPr>
              <a:spcBef>
                <a:spcPts val="0"/>
              </a:spcBef>
              <a:buSzPct val="100000"/>
              <a:defRPr sz="1800"/>
            </a:lvl8pPr>
            <a:lvl9pPr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 rot="10800000" flipH="1">
            <a:off x="3276600" y="25"/>
            <a:ext cx="5867400" cy="51434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-5400000">
            <a:off x="759150" y="2517450"/>
            <a:ext cx="5143499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7999" cy="953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7999" cy="316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6000"/>
            </a:lvl1pPr>
            <a:lvl2pPr>
              <a:spcBef>
                <a:spcPts val="0"/>
              </a:spcBef>
              <a:buSzPct val="100000"/>
              <a:defRPr sz="6000"/>
            </a:lvl2pPr>
            <a:lvl3pPr>
              <a:spcBef>
                <a:spcPts val="0"/>
              </a:spcBef>
              <a:buSzPct val="100000"/>
              <a:defRPr sz="6000"/>
            </a:lvl3pPr>
            <a:lvl4pPr>
              <a:spcBef>
                <a:spcPts val="0"/>
              </a:spcBef>
              <a:buSzPct val="100000"/>
              <a:defRPr sz="6000"/>
            </a:lvl4pPr>
            <a:lvl5pPr>
              <a:spcBef>
                <a:spcPts val="0"/>
              </a:spcBef>
              <a:buSzPct val="100000"/>
              <a:defRPr sz="6000"/>
            </a:lvl5pPr>
            <a:lvl6pPr>
              <a:spcBef>
                <a:spcPts val="0"/>
              </a:spcBef>
              <a:buSzPct val="100000"/>
              <a:defRPr sz="6000"/>
            </a:lvl6pPr>
            <a:lvl7pPr>
              <a:spcBef>
                <a:spcPts val="0"/>
              </a:spcBef>
              <a:buSzPct val="100000"/>
              <a:defRPr sz="6000"/>
            </a:lvl7pPr>
            <a:lvl8pPr>
              <a:spcBef>
                <a:spcPts val="0"/>
              </a:spcBef>
              <a:buSzPct val="100000"/>
              <a:defRPr sz="6000"/>
            </a:lvl8pPr>
            <a:lvl9pPr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flipH="1">
            <a:off x="0" y="0"/>
            <a:ext cx="4572000" cy="51434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 rot="5400000">
            <a:off x="1946424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/>
        </p:nvSpPr>
        <p:spPr>
          <a:xfrm rot="10800000" flipH="1">
            <a:off x="0" y="0"/>
            <a:ext cx="9144000" cy="4695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 rot="10800000" flipH="1">
            <a:off x="0" y="4622724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1999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LHC IR </a:t>
            </a:r>
            <a:r>
              <a:rPr lang="en-US" dirty="0" err="1" smtClean="0"/>
              <a:t>Stripline</a:t>
            </a:r>
            <a:r>
              <a:rPr lang="en-US" dirty="0" smtClean="0"/>
              <a:t> BPM</a:t>
            </a:r>
            <a:br>
              <a:rPr lang="en-US" dirty="0" smtClean="0"/>
            </a:br>
            <a:r>
              <a:rPr lang="en-US" dirty="0" smtClean="0"/>
              <a:t>MD Results</a:t>
            </a:r>
            <a:endParaRPr lang="en" dirty="0"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err="1" smtClean="0"/>
              <a:t>Thibaut</a:t>
            </a:r>
            <a:r>
              <a:rPr lang="en-US" dirty="0" smtClean="0"/>
              <a:t> </a:t>
            </a:r>
            <a:r>
              <a:rPr lang="en-US" dirty="0" err="1" smtClean="0"/>
              <a:t>Lefevre</a:t>
            </a:r>
            <a:r>
              <a:rPr lang="en-US" dirty="0" smtClean="0"/>
              <a:t> and </a:t>
            </a:r>
            <a:r>
              <a:rPr lang="en-US" dirty="0" err="1" smtClean="0"/>
              <a:t>Drasko</a:t>
            </a:r>
            <a:r>
              <a:rPr lang="en-US" dirty="0" smtClean="0"/>
              <a:t> </a:t>
            </a:r>
            <a:r>
              <a:rPr lang="en-US" dirty="0" err="1" smtClean="0"/>
              <a:t>Draskovic</a:t>
            </a:r>
            <a:endParaRPr lang="en-US" dirty="0" smtClean="0"/>
          </a:p>
          <a:p>
            <a:r>
              <a:rPr lang="en-US" dirty="0"/>
              <a:t>on behalf of the BI group</a:t>
            </a:r>
          </a:p>
          <a:p>
            <a:endParaRPr lang="en-US" dirty="0" smtClean="0"/>
          </a:p>
          <a:p>
            <a:r>
              <a:rPr lang="en-US" dirty="0" smtClean="0"/>
              <a:t>61st </a:t>
            </a:r>
            <a:r>
              <a:rPr lang="en-US" dirty="0"/>
              <a:t>HL-LHC WP2 Task </a:t>
            </a:r>
            <a:r>
              <a:rPr lang="en-US" dirty="0" smtClean="0"/>
              <a:t>Leader </a:t>
            </a:r>
            <a:r>
              <a:rPr lang="en-US" dirty="0"/>
              <a:t>Meeting</a:t>
            </a:r>
          </a:p>
          <a:p>
            <a:pPr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27</a:t>
            </a:r>
            <a:r>
              <a:rPr lang="en" dirty="0" smtClean="0"/>
              <a:t>.</a:t>
            </a:r>
            <a:r>
              <a:rPr lang="en-US" dirty="0" smtClean="0"/>
              <a:t>11</a:t>
            </a:r>
            <a:r>
              <a:rPr lang="en" dirty="0" smtClean="0"/>
              <a:t>.2</a:t>
            </a:r>
            <a:r>
              <a:rPr lang="en-US" dirty="0" smtClean="0"/>
              <a:t>015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P1 Scenario 1, vertical plane</a:t>
            </a:r>
            <a:endParaRPr lang="en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41099185"/>
              </p:ext>
            </p:extLst>
          </p:nvPr>
        </p:nvGraphicFramePr>
        <p:xfrm>
          <a:off x="2042483" y="2131343"/>
          <a:ext cx="5080933" cy="2809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02755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P1 Scenario 1, horizontal position drift</a:t>
            </a:r>
            <a:endParaRPr lang="en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687512" y="1777682"/>
          <a:ext cx="5768975" cy="3302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807593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P1 Scenario 1, vertical position drift</a:t>
            </a:r>
            <a:endParaRPr lang="en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45730454"/>
              </p:ext>
            </p:extLst>
          </p:nvPr>
        </p:nvGraphicFramePr>
        <p:xfrm>
          <a:off x="1316181" y="1883871"/>
          <a:ext cx="6545773" cy="3008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69578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P1 Scenario 1, vertical position drift</a:t>
            </a:r>
            <a:endParaRPr lang="en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78000" y="1676400"/>
          <a:ext cx="5588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37770" y="2874550"/>
            <a:ext cx="2041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Unperturbed beam position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8824" y="3574380"/>
            <a:ext cx="398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Perfect overlap of the two beams in time: &gt;100um offset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511568" y="3851379"/>
            <a:ext cx="337256" cy="40362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081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Significant difference in response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DOROS</a:t>
            </a:r>
            <a:endParaRPr lang="en-US" sz="2100" b="1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 smtClean="0"/>
              <a:t>The </a:t>
            </a:r>
            <a:r>
              <a:rPr lang="en" sz="1600" dirty="0"/>
              <a:t>offset for DOROS is </a:t>
            </a:r>
            <a:r>
              <a:rPr lang="en" sz="1600" dirty="0" smtClean="0"/>
              <a:t>gradually</a:t>
            </a:r>
            <a:r>
              <a:rPr lang="en-US" sz="1600" dirty="0" smtClean="0"/>
              <a:t> </a:t>
            </a:r>
            <a:r>
              <a:rPr lang="en" sz="1600" dirty="0" smtClean="0"/>
              <a:t>decreasing </a:t>
            </a:r>
            <a:r>
              <a:rPr lang="en" sz="1600" dirty="0"/>
              <a:t>as the two beam signals do not overlap in time, and after a </a:t>
            </a:r>
            <a:r>
              <a:rPr lang="en" sz="1600" dirty="0" err="1"/>
              <a:t>Δt</a:t>
            </a:r>
            <a:r>
              <a:rPr lang="en" sz="1600" dirty="0"/>
              <a:t> of 3ns, the DOROS reading does not change anymore. Then, at this stage one can consider that DOROS </a:t>
            </a:r>
            <a:r>
              <a:rPr lang="en" sz="1600" dirty="0" smtClean="0"/>
              <a:t>electronic</a:t>
            </a:r>
            <a:r>
              <a:rPr lang="en-US" sz="1600" dirty="0" smtClean="0"/>
              <a:t>s</a:t>
            </a:r>
            <a:r>
              <a:rPr lang="en" sz="1600" dirty="0" smtClean="0"/>
              <a:t> </a:t>
            </a:r>
            <a:r>
              <a:rPr lang="en" sz="1600" dirty="0"/>
              <a:t>is </a:t>
            </a:r>
            <a:r>
              <a:rPr lang="en" sz="1600" dirty="0" smtClean="0"/>
              <a:t>processing </a:t>
            </a:r>
            <a:r>
              <a:rPr lang="en" sz="1600" dirty="0"/>
              <a:t>the beam signals with no crosstalk from the other beam.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WBTN</a:t>
            </a:r>
            <a:endParaRPr lang="en-US" sz="2100" b="1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 smtClean="0"/>
              <a:t>The </a:t>
            </a:r>
            <a:r>
              <a:rPr lang="en" sz="1600" dirty="0"/>
              <a:t>WBTN </a:t>
            </a:r>
            <a:r>
              <a:rPr lang="en-US" sz="1600" dirty="0" smtClean="0"/>
              <a:t>chain </a:t>
            </a:r>
            <a:r>
              <a:rPr lang="en" sz="1600" dirty="0" smtClean="0"/>
              <a:t>has </a:t>
            </a:r>
            <a:r>
              <a:rPr lang="en" sz="1600" dirty="0"/>
              <a:t>a more complex </a:t>
            </a:r>
            <a:r>
              <a:rPr lang="en" sz="1600" dirty="0" smtClean="0"/>
              <a:t>behavior. </a:t>
            </a:r>
            <a:endParaRPr lang="en-US" sz="1600" dirty="0" smtClean="0"/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 smtClean="0"/>
              <a:t>After </a:t>
            </a:r>
            <a:r>
              <a:rPr lang="en" sz="1600" dirty="0"/>
              <a:t>a </a:t>
            </a:r>
            <a:r>
              <a:rPr lang="en" sz="1600" dirty="0" err="1"/>
              <a:t>Δt</a:t>
            </a:r>
            <a:r>
              <a:rPr lang="en" sz="1600" dirty="0"/>
              <a:t> of </a:t>
            </a:r>
            <a:r>
              <a:rPr lang="en" sz="1600" dirty="0" smtClean="0"/>
              <a:t>3</a:t>
            </a:r>
            <a:r>
              <a:rPr lang="en-US" sz="1600" dirty="0" smtClean="0"/>
              <a:t> </a:t>
            </a:r>
            <a:r>
              <a:rPr lang="en" sz="1600" dirty="0" smtClean="0"/>
              <a:t>ns</a:t>
            </a:r>
            <a:r>
              <a:rPr lang="en" sz="1600" dirty="0"/>
              <a:t>, the WBTN offset changes sign and it needs more than 6 ns of time separation to consider that the WBTN </a:t>
            </a:r>
            <a:r>
              <a:rPr lang="en" sz="1600" dirty="0" smtClean="0"/>
              <a:t>electronic</a:t>
            </a:r>
            <a:r>
              <a:rPr lang="en-US" sz="1600" dirty="0" smtClean="0"/>
              <a:t>s</a:t>
            </a:r>
            <a:r>
              <a:rPr lang="en" sz="1600" dirty="0" smtClean="0"/>
              <a:t> </a:t>
            </a:r>
            <a:r>
              <a:rPr lang="en" sz="1600" dirty="0"/>
              <a:t>processes the signals with no crosstalk</a:t>
            </a:r>
          </a:p>
        </p:txBody>
      </p:sp>
    </p:spTree>
    <p:extLst>
      <p:ext uri="{BB962C8B-B14F-4D97-AF65-F5344CB8AC3E}">
        <p14:creationId xmlns:p14="http://schemas.microsoft.com/office/powerpoint/2010/main" val="52066067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20776" y="703760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Comparison of </a:t>
            </a:r>
            <a:r>
              <a:rPr lang="en-US" dirty="0" smtClean="0"/>
              <a:t>the BPM </a:t>
            </a:r>
            <a:r>
              <a:rPr lang="en" dirty="0" smtClean="0"/>
              <a:t>reading </a:t>
            </a:r>
            <a:r>
              <a:rPr lang="en" dirty="0"/>
              <a:t>absolute change (range) due to cogging </a:t>
            </a:r>
            <a:r>
              <a:rPr lang="en-US" dirty="0"/>
              <a:t>(</a:t>
            </a:r>
            <a:r>
              <a:rPr lang="en" dirty="0" smtClean="0"/>
              <a:t>in mm</a:t>
            </a:r>
            <a:r>
              <a:rPr lang="en-US" dirty="0" smtClean="0"/>
              <a:t>)</a:t>
            </a:r>
            <a:endParaRPr lang="en" dirty="0"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47533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P</a:t>
            </a:r>
            <a:r>
              <a:rPr lang="en" sz="2100" b="1" dirty="0" smtClean="0">
                <a:solidFill>
                  <a:schemeClr val="dk1"/>
                </a:solidFill>
              </a:rPr>
              <a:t> 1</a:t>
            </a:r>
            <a:endParaRPr lang="en" sz="2100" b="1" dirty="0">
              <a:solidFill>
                <a:schemeClr val="dk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83934"/>
              </p:ext>
            </p:extLst>
          </p:nvPr>
        </p:nvGraphicFramePr>
        <p:xfrm>
          <a:off x="420776" y="2491347"/>
          <a:ext cx="8273224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477855"/>
                <a:gridCol w="1039660"/>
                <a:gridCol w="977031"/>
                <a:gridCol w="1139868"/>
                <a:gridCol w="1127343"/>
                <a:gridCol w="1102290"/>
                <a:gridCol w="1409177"/>
              </a:tblGrid>
              <a:tr h="0">
                <a:tc row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1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2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3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WBTN B1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0.213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0.073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0.252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0.200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0.494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0.324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DOROS B1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0.249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0.053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0.278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0.222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0.225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0.199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Shape 136"/>
          <p:cNvSpPr txBox="1">
            <a:spLocks/>
          </p:cNvSpPr>
          <p:nvPr/>
        </p:nvSpPr>
        <p:spPr>
          <a:xfrm>
            <a:off x="471900" y="3420561"/>
            <a:ext cx="8222100" cy="4753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buNone/>
              <a:defRPr sz="18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1pPr>
            <a:lvl2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2pPr>
            <a:lvl3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3pPr>
            <a:lvl4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4pPr>
            <a:lvl5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5pPr>
            <a:lvl6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6pPr>
            <a:lvl7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7pPr>
            <a:lvl8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8pPr>
            <a:lvl9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buNone/>
              <a:defRPr sz="1400" b="0" i="0" u="none" strike="noStrike" cap="none" baseline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  <a:rtl val="0"/>
              </a:defRPr>
            </a:lvl9pPr>
          </a:lstStyle>
          <a:p>
            <a:pPr>
              <a:spcAft>
                <a:spcPts val="0"/>
              </a:spcAft>
            </a:pPr>
            <a:r>
              <a:rPr lang="en-US" sz="2100" b="1" dirty="0" smtClean="0">
                <a:solidFill>
                  <a:schemeClr val="dk1"/>
                </a:solidFill>
              </a:rPr>
              <a:t>P</a:t>
            </a:r>
            <a:r>
              <a:rPr lang="en" sz="2100" b="1" dirty="0" smtClean="0">
                <a:solidFill>
                  <a:schemeClr val="dk1"/>
                </a:solidFill>
              </a:rPr>
              <a:t> </a:t>
            </a:r>
            <a:r>
              <a:rPr lang="en-US" sz="2100" b="1" dirty="0" smtClean="0">
                <a:solidFill>
                  <a:schemeClr val="dk1"/>
                </a:solidFill>
              </a:rPr>
              <a:t>5</a:t>
            </a:r>
            <a:endParaRPr lang="en" sz="2100" b="1" dirty="0">
              <a:solidFill>
                <a:schemeClr val="dk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466813"/>
              </p:ext>
            </p:extLst>
          </p:nvPr>
        </p:nvGraphicFramePr>
        <p:xfrm>
          <a:off x="446338" y="4042281"/>
          <a:ext cx="8273224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477855"/>
                <a:gridCol w="1039660"/>
                <a:gridCol w="1014609"/>
                <a:gridCol w="1152394"/>
                <a:gridCol w="1177447"/>
                <a:gridCol w="1290181"/>
                <a:gridCol w="1121078"/>
              </a:tblGrid>
              <a:tr h="0">
                <a:tc row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1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2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3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V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WBTN B1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0.116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0.098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0.239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0.126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0.563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0.219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DOROS B1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0.128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0.103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0.387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0.139</a:t>
                      </a:r>
                      <a:endParaRPr lang="en-US" sz="12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0.532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0.218</a:t>
                      </a:r>
                      <a:endParaRPr lang="en-US" sz="12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71900" y="719871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Comparison of the BPM reading absolute change (range) due to cogging (in mm)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charset="0"/>
              <a:buChar char="•"/>
            </a:pPr>
            <a:r>
              <a:rPr lang="en-US" sz="1600" dirty="0" smtClean="0"/>
              <a:t>T</a:t>
            </a:r>
            <a:r>
              <a:rPr lang="en" sz="1600" dirty="0" smtClean="0"/>
              <a:t>he </a:t>
            </a:r>
            <a:r>
              <a:rPr lang="en" sz="1600" dirty="0"/>
              <a:t>maximum beam offsets measured by both systems is very similar. </a:t>
            </a:r>
            <a:r>
              <a:rPr lang="en" sz="1600" dirty="0" smtClean="0"/>
              <a:t>It corresponds </a:t>
            </a:r>
            <a:r>
              <a:rPr lang="en" sz="1600" dirty="0"/>
              <a:t>to the </a:t>
            </a:r>
            <a:r>
              <a:rPr lang="en" sz="1600" dirty="0" smtClean="0"/>
              <a:t>case </a:t>
            </a:r>
            <a:r>
              <a:rPr lang="en" sz="1600" dirty="0"/>
              <a:t>where the beam signals are perfectly overlapping in time and there is no way for the electronics to separate the signals induced by both </a:t>
            </a:r>
            <a:r>
              <a:rPr lang="en" sz="1600" dirty="0" smtClean="0"/>
              <a:t>beams. </a:t>
            </a:r>
            <a:endParaRPr lang="en" sz="1600" dirty="0"/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charset="0"/>
              <a:buChar char="•"/>
            </a:pPr>
            <a:r>
              <a:rPr lang="en-US" sz="1600" dirty="0"/>
              <a:t>W</a:t>
            </a:r>
            <a:r>
              <a:rPr lang="en" sz="1600" dirty="0" err="1" smtClean="0"/>
              <a:t>ith</a:t>
            </a:r>
            <a:r>
              <a:rPr lang="en" sz="1600" dirty="0" smtClean="0"/>
              <a:t> </a:t>
            </a:r>
            <a:r>
              <a:rPr lang="en" sz="1600" dirty="0"/>
              <a:t>both beam separated in position, the measured errors </a:t>
            </a:r>
            <a:r>
              <a:rPr lang="en" sz="1600" dirty="0" smtClean="0"/>
              <a:t>become </a:t>
            </a:r>
            <a:r>
              <a:rPr lang="en" sz="1600" dirty="0"/>
              <a:t>larger (up to 10%). </a:t>
            </a:r>
            <a:endParaRPr lang="en-US" sz="1600" dirty="0" smtClean="0"/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charset="0"/>
              <a:buChar char="•"/>
            </a:pPr>
            <a:r>
              <a:rPr lang="en-US" sz="1600" dirty="0" smtClean="0"/>
              <a:t>W</a:t>
            </a:r>
            <a:r>
              <a:rPr lang="en" sz="1600" dirty="0" smtClean="0"/>
              <a:t>hen </a:t>
            </a:r>
            <a:r>
              <a:rPr lang="en" sz="1600" dirty="0"/>
              <a:t>two beams have different bunch intensities, i.e. scenario 3, the measured error on the lower bunch intensity becomes </a:t>
            </a:r>
            <a:r>
              <a:rPr lang="en" sz="1600" dirty="0" smtClean="0"/>
              <a:t>proportional</a:t>
            </a:r>
            <a:r>
              <a:rPr lang="en-US" sz="1600" dirty="0" err="1" smtClean="0"/>
              <a:t>ly</a:t>
            </a:r>
            <a:r>
              <a:rPr lang="en" sz="1600" dirty="0" smtClean="0"/>
              <a:t> </a:t>
            </a:r>
            <a:r>
              <a:rPr lang="en" sz="1600" dirty="0"/>
              <a:t>larger, i.e. twice larger for 50% lower bunch intensity.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46338" y="719057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 err="1"/>
              <a:t>Δ</a:t>
            </a:r>
            <a:r>
              <a:rPr lang="en" i="1" dirty="0" err="1"/>
              <a:t>t</a:t>
            </a:r>
            <a:r>
              <a:rPr lang="en" dirty="0"/>
              <a:t> acceptable time (ns</a:t>
            </a:r>
            <a:r>
              <a:rPr lang="en" dirty="0" smtClean="0"/>
              <a:t>)</a:t>
            </a:r>
            <a:endParaRPr lang="e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777289"/>
              </p:ext>
            </p:extLst>
          </p:nvPr>
        </p:nvGraphicFramePr>
        <p:xfrm>
          <a:off x="761513" y="2711915"/>
          <a:ext cx="7973413" cy="880491"/>
        </p:xfrm>
        <a:graphic>
          <a:graphicData uri="http://schemas.openxmlformats.org/drawingml/2006/table">
            <a:tbl>
              <a:tblPr firstRow="1" firstCol="1" bandRow="1"/>
              <a:tblGrid>
                <a:gridCol w="1753087"/>
                <a:gridCol w="2045369"/>
                <a:gridCol w="1660357"/>
                <a:gridCol w="2514600"/>
              </a:tblGrid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1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2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Scenario 3</a:t>
                      </a:r>
                      <a:endParaRPr lang="en-US" sz="18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WBTN B1</a:t>
                      </a:r>
                      <a:endParaRPr lang="en-US" sz="18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6.82</a:t>
                      </a:r>
                      <a:endParaRPr lang="en-US" sz="18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6.68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6.47</a:t>
                      </a:r>
                      <a:endParaRPr lang="en-US" sz="18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DOROS B1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2.53</a:t>
                      </a:r>
                      <a:endParaRPr lang="en-US" sz="180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2.95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556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charset="0"/>
                          <a:cs typeface="Times New Roman" charset="0"/>
                        </a:rPr>
                        <a:t>2.75</a:t>
                      </a:r>
                      <a:endParaRPr lang="en-US" sz="1800" dirty="0">
                        <a:effectLst/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8267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Conclusion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Conclusion (1/2)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charset="0"/>
              <a:buChar char="•"/>
            </a:pPr>
            <a:r>
              <a:rPr lang="en-US" sz="1600" dirty="0" smtClean="0"/>
              <a:t>When </a:t>
            </a:r>
            <a:r>
              <a:rPr lang="en-US" sz="1600" dirty="0"/>
              <a:t>the two beams propagate at the same time in the pick-up, DOROS and WBTN show similar beam offsets. These offsets become larger when the beams have opposite positions in the vacuum chamber</a:t>
            </a:r>
            <a:r>
              <a:rPr lang="en-US" sz="1600" dirty="0" smtClean="0"/>
              <a:t>.</a:t>
            </a:r>
            <a:endParaRPr lang="en" sz="1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n-US" sz="1600" dirty="0" smtClean="0"/>
              <a:t>If </a:t>
            </a:r>
            <a:r>
              <a:rPr lang="en-US" sz="1600" dirty="0"/>
              <a:t>one beam has a larger intensity than the other, its contribution to the measurement of the other beam is significantly larger. Offsets up to 500um have been measured in such </a:t>
            </a:r>
            <a:r>
              <a:rPr lang="en-US" sz="1600" dirty="0" smtClean="0"/>
              <a:t>conditions.</a:t>
            </a: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17542679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65500" y="1912650"/>
            <a:ext cx="4045199" cy="1318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Outline</a:t>
            </a:r>
            <a:endParaRPr lang="en" dirty="0"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</a:t>
            </a:r>
            <a:r>
              <a:rPr lang="en" b="1" dirty="0" err="1" smtClean="0">
                <a:solidFill>
                  <a:schemeClr val="bg1"/>
                </a:solidFill>
              </a:rPr>
              <a:t>esign</a:t>
            </a:r>
            <a:r>
              <a:rPr lang="en" b="1" dirty="0" smtClean="0">
                <a:solidFill>
                  <a:schemeClr val="bg1"/>
                </a:solidFill>
              </a:rPr>
              <a:t> </a:t>
            </a:r>
            <a:r>
              <a:rPr lang="en" b="1" dirty="0">
                <a:solidFill>
                  <a:schemeClr val="bg1"/>
                </a:solidFill>
              </a:rPr>
              <a:t>of HL-LHC </a:t>
            </a:r>
            <a:r>
              <a:rPr lang="en" b="1" dirty="0" err="1">
                <a:solidFill>
                  <a:schemeClr val="bg1"/>
                </a:solidFill>
              </a:rPr>
              <a:t>stripline</a:t>
            </a:r>
            <a:r>
              <a:rPr lang="en" b="1" dirty="0">
                <a:solidFill>
                  <a:schemeClr val="bg1"/>
                </a:solidFill>
              </a:rPr>
              <a:t> BPMs</a:t>
            </a:r>
          </a:p>
          <a:p>
            <a:pPr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500" dirty="0" smtClean="0">
                <a:solidFill>
                  <a:schemeClr val="bg1"/>
                </a:solidFill>
              </a:rPr>
              <a:t>- Current status</a:t>
            </a:r>
            <a:endParaRPr lang="en" sz="1500" dirty="0">
              <a:solidFill>
                <a:schemeClr val="bg1"/>
              </a:solidFill>
            </a:endParaRPr>
          </a:p>
          <a:p>
            <a:pPr lvl="0"/>
            <a:r>
              <a:rPr lang="en" b="1" dirty="0">
                <a:solidFill>
                  <a:schemeClr val="bg1"/>
                </a:solidFill>
              </a:rPr>
              <a:t>LHC </a:t>
            </a:r>
            <a:r>
              <a:rPr lang="en" b="1" dirty="0" err="1">
                <a:solidFill>
                  <a:schemeClr val="bg1"/>
                </a:solidFill>
              </a:rPr>
              <a:t>Stripline</a:t>
            </a:r>
            <a:r>
              <a:rPr lang="en" b="1" dirty="0">
                <a:solidFill>
                  <a:schemeClr val="bg1"/>
                </a:solidFill>
              </a:rPr>
              <a:t> BPM </a:t>
            </a:r>
            <a:r>
              <a:rPr lang="en" b="1" dirty="0" smtClean="0">
                <a:solidFill>
                  <a:schemeClr val="bg1"/>
                </a:solidFill>
              </a:rPr>
              <a:t>MD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  <a:r>
              <a:rPr lang="en" b="1" dirty="0" smtClean="0">
                <a:solidFill>
                  <a:schemeClr val="bg1"/>
                </a:solidFill>
              </a:rPr>
              <a:t> DOROS </a:t>
            </a:r>
            <a:r>
              <a:rPr lang="en" b="1" dirty="0">
                <a:solidFill>
                  <a:schemeClr val="bg1"/>
                </a:solidFill>
              </a:rPr>
              <a:t>vs WBTN in </a:t>
            </a:r>
            <a:r>
              <a:rPr lang="en" b="1" dirty="0" smtClean="0">
                <a:solidFill>
                  <a:schemeClr val="bg1"/>
                </a:solidFill>
              </a:rPr>
              <a:t>IR</a:t>
            </a:r>
            <a:endParaRPr lang="en" b="1" dirty="0">
              <a:solidFill>
                <a:schemeClr val="bg1"/>
              </a:solidFill>
            </a:endParaRPr>
          </a:p>
          <a:p>
            <a:pPr lvl="0"/>
            <a:r>
              <a:rPr lang="en-US" sz="1500" dirty="0" smtClean="0">
                <a:solidFill>
                  <a:schemeClr val="bg1"/>
                </a:solidFill>
              </a:rPr>
              <a:t>- </a:t>
            </a:r>
            <a:r>
              <a:rPr lang="en" sz="1500" dirty="0" smtClean="0">
                <a:solidFill>
                  <a:schemeClr val="bg1"/>
                </a:solidFill>
              </a:rPr>
              <a:t>Overview</a:t>
            </a:r>
            <a:endParaRPr lang="en" sz="1500" dirty="0">
              <a:solidFill>
                <a:schemeClr val="bg1"/>
              </a:solidFill>
            </a:endParaRPr>
          </a:p>
          <a:p>
            <a:pPr lvl="0"/>
            <a:r>
              <a:rPr lang="en-US" sz="1500" dirty="0" smtClean="0">
                <a:solidFill>
                  <a:schemeClr val="bg1"/>
                </a:solidFill>
              </a:rPr>
              <a:t>- </a:t>
            </a:r>
            <a:r>
              <a:rPr lang="en" sz="1500" dirty="0" smtClean="0">
                <a:solidFill>
                  <a:schemeClr val="bg1"/>
                </a:solidFill>
              </a:rPr>
              <a:t>Main </a:t>
            </a:r>
            <a:r>
              <a:rPr lang="en" sz="1500" dirty="0">
                <a:solidFill>
                  <a:schemeClr val="bg1"/>
                </a:solidFill>
              </a:rPr>
              <a:t>results and </a:t>
            </a:r>
            <a:r>
              <a:rPr lang="en" sz="1500" dirty="0" smtClean="0">
                <a:solidFill>
                  <a:schemeClr val="bg1"/>
                </a:solidFill>
              </a:rPr>
              <a:t>conclusion</a:t>
            </a:r>
            <a:endParaRPr lang="en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Conclusion (2/2)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DOROS</a:t>
            </a:r>
            <a:endParaRPr lang="en-US" sz="2100" b="1" dirty="0">
              <a:solidFill>
                <a:schemeClr val="dk1"/>
              </a:solidFill>
            </a:endParaRPr>
          </a:p>
          <a:p>
            <a:pPr lvl="0"/>
            <a:r>
              <a:rPr lang="en-US" sz="1600" dirty="0"/>
              <a:t>DOROS demonstrates that for temporal offset larger than 3ns, its position reading is not influenced anymore by the presence of the other beam.</a:t>
            </a:r>
            <a:endParaRPr lang="en" sz="1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WBTN</a:t>
            </a:r>
            <a:endParaRPr lang="en-US" sz="2100" b="1" dirty="0">
              <a:solidFill>
                <a:schemeClr val="dk1"/>
              </a:solidFill>
            </a:endParaRPr>
          </a:p>
          <a:p>
            <a:pPr lvl="0"/>
            <a:r>
              <a:rPr lang="en-US" sz="1600" dirty="0"/>
              <a:t>The WBTN electronics would need more than 7ns of temporal offset in order to avoid any contribution from the counter propagating bunch.</a:t>
            </a: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13160368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Discussion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390314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Design of </a:t>
            </a:r>
            <a:r>
              <a:rPr lang="en" dirty="0" err="1"/>
              <a:t>Stripline</a:t>
            </a:r>
            <a:r>
              <a:rPr lang="en" dirty="0"/>
              <a:t> BPMs for the</a:t>
            </a:r>
            <a:br>
              <a:rPr lang="en" dirty="0"/>
            </a:br>
            <a:r>
              <a:rPr lang="en" dirty="0"/>
              <a:t>High Luminosity LHC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Optimizing the </a:t>
            </a:r>
            <a:r>
              <a:rPr lang="en-US" sz="2100" b="1" dirty="0" err="1" smtClean="0">
                <a:solidFill>
                  <a:schemeClr val="dk1"/>
                </a:solidFill>
              </a:rPr>
              <a:t>stripline</a:t>
            </a:r>
            <a:r>
              <a:rPr lang="en-US" sz="2100" b="1" dirty="0" smtClean="0">
                <a:solidFill>
                  <a:schemeClr val="dk1"/>
                </a:solidFill>
              </a:rPr>
              <a:t> directivity to provide best possible accuracy</a:t>
            </a:r>
            <a:endParaRPr lang="en" sz="2100" b="1" dirty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" sz="1600" dirty="0" smtClean="0"/>
              <a:t>RF </a:t>
            </a:r>
            <a:r>
              <a:rPr lang="en" sz="1600" dirty="0"/>
              <a:t>simulations showed 7 to </a:t>
            </a:r>
            <a:r>
              <a:rPr lang="en" sz="1600" dirty="0" smtClean="0"/>
              <a:t>10dB</a:t>
            </a:r>
            <a:r>
              <a:rPr lang="en-US" sz="1600" dirty="0" smtClean="0"/>
              <a:t> </a:t>
            </a:r>
            <a:r>
              <a:rPr lang="en" sz="1600" dirty="0" smtClean="0"/>
              <a:t>improvement </a:t>
            </a:r>
            <a:r>
              <a:rPr lang="en" sz="1600" dirty="0"/>
              <a:t>compared to current LHC design (IPAC’15 paper MOPTY053</a:t>
            </a:r>
            <a:r>
              <a:rPr lang="en" sz="1600" dirty="0" smtClean="0"/>
              <a:t>)</a:t>
            </a:r>
            <a:endParaRPr lang="en" sz="16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294" y="2048855"/>
            <a:ext cx="1946758" cy="266454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Design of </a:t>
            </a:r>
            <a:r>
              <a:rPr lang="en" dirty="0" err="1"/>
              <a:t>Stripline</a:t>
            </a:r>
            <a:r>
              <a:rPr lang="en" dirty="0"/>
              <a:t> BPMs for the</a:t>
            </a:r>
            <a:br>
              <a:rPr lang="en" dirty="0"/>
            </a:br>
            <a:r>
              <a:rPr lang="en" dirty="0"/>
              <a:t>High Luminosity LHC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52380"/>
              <a:buFont typeface="Arial"/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Mechanical design launched</a:t>
            </a:r>
            <a:endParaRPr lang="en" sz="2100" b="1" dirty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" sz="1600" dirty="0"/>
              <a:t>Integration of </a:t>
            </a:r>
            <a:r>
              <a:rPr lang="en-US" sz="1600" dirty="0" smtClean="0"/>
              <a:t>p</a:t>
            </a:r>
            <a:r>
              <a:rPr lang="en" sz="1600" dirty="0" smtClean="0"/>
              <a:t>ick-up </a:t>
            </a:r>
            <a:r>
              <a:rPr lang="en" sz="1600" dirty="0"/>
              <a:t>in the triplet interconnection: two designs being considered (circular </a:t>
            </a:r>
            <a:r>
              <a:rPr lang="en-US" sz="1600" dirty="0" smtClean="0"/>
              <a:t>and</a:t>
            </a:r>
            <a:r>
              <a:rPr lang="en" sz="1600" dirty="0" smtClean="0"/>
              <a:t> </a:t>
            </a:r>
            <a:r>
              <a:rPr lang="en" sz="1600" dirty="0" err="1"/>
              <a:t>octogonal</a:t>
            </a:r>
            <a:r>
              <a:rPr lang="en" sz="1600" dirty="0"/>
              <a:t> shape</a:t>
            </a:r>
            <a:r>
              <a:rPr lang="en" sz="1600" dirty="0" smtClean="0"/>
              <a:t>)</a:t>
            </a:r>
            <a:endParaRPr lang="en-US" sz="1600" dirty="0" smtClean="0"/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/>
              <a:t>Additional </a:t>
            </a:r>
            <a:r>
              <a:rPr lang="en-US" sz="1600" dirty="0" smtClean="0"/>
              <a:t>FLUKA </a:t>
            </a:r>
            <a:r>
              <a:rPr lang="en-US" sz="1600" dirty="0"/>
              <a:t>simulations are being performed to confirm the need of </a:t>
            </a:r>
            <a:r>
              <a:rPr lang="en-US" sz="1600" dirty="0" err="1"/>
              <a:t>Inermet</a:t>
            </a:r>
            <a:r>
              <a:rPr lang="en-US" sz="1600" dirty="0"/>
              <a:t> absorbers and their dimensions</a:t>
            </a:r>
            <a:endParaRPr lang="en" sz="1600" dirty="0"/>
          </a:p>
        </p:txBody>
      </p:sp>
      <p:pic>
        <p:nvPicPr>
          <p:cNvPr id="6" name="Picture 5" descr="Macintosh HD:Users:tlefevre:Desktop:HL_LHC:IR_BPM:circular:image00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00" y="3608070"/>
            <a:ext cx="3061653" cy="1415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cintosh HD:Users:tlefevre:Desktop:HL_LHC:IR_BPM:octogonal:image00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3"/>
          <a:stretch/>
        </p:blipFill>
        <p:spPr bwMode="auto">
          <a:xfrm>
            <a:off x="471900" y="1859173"/>
            <a:ext cx="3061653" cy="15344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95942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 LHC BPM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2100" b="1" dirty="0" smtClean="0">
                <a:solidFill>
                  <a:schemeClr val="dk1"/>
                </a:solidFill>
              </a:rPr>
              <a:t>Goal</a:t>
            </a:r>
            <a:endParaRPr lang="en" sz="2100" b="1" dirty="0" smtClean="0">
              <a:solidFill>
                <a:schemeClr val="dk1"/>
              </a:solidFill>
            </a:endParaRPr>
          </a:p>
          <a:p>
            <a:pPr marL="5143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Check the s</a:t>
            </a:r>
            <a:r>
              <a:rPr lang="en" sz="1600" dirty="0" err="1" smtClean="0"/>
              <a:t>ensitivity</a:t>
            </a:r>
            <a:r>
              <a:rPr lang="en" sz="1600" dirty="0" smtClean="0"/>
              <a:t> </a:t>
            </a:r>
            <a:r>
              <a:rPr lang="en" sz="1600" dirty="0"/>
              <a:t>of the BPM electronics </a:t>
            </a:r>
            <a:r>
              <a:rPr lang="en-US" sz="1600" dirty="0"/>
              <a:t>with two acquisition chain electronics systems, WBTN (Wide Band Time Normalizer) and DOROS (Diode </a:t>
            </a:r>
            <a:r>
              <a:rPr lang="en-US" sz="1600" dirty="0" err="1"/>
              <a:t>ORbit</a:t>
            </a:r>
            <a:r>
              <a:rPr lang="en-US" sz="1600" dirty="0"/>
              <a:t> and Oscillation </a:t>
            </a:r>
            <a:r>
              <a:rPr lang="en-US" sz="1600" dirty="0" smtClean="0"/>
              <a:t>System) </a:t>
            </a:r>
            <a:r>
              <a:rPr lang="en" sz="1600" dirty="0" smtClean="0"/>
              <a:t>to </a:t>
            </a:r>
            <a:r>
              <a:rPr lang="en" sz="1600" dirty="0"/>
              <a:t>the position of the BPM with respect to beam </a:t>
            </a:r>
            <a:r>
              <a:rPr lang="en" sz="1600" dirty="0" smtClean="0"/>
              <a:t>encounters</a:t>
            </a:r>
            <a:r>
              <a:rPr lang="en-US" sz="1600" dirty="0" smtClean="0"/>
              <a:t>.</a:t>
            </a:r>
            <a:endParaRPr lang="en" sz="1600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 LHC BPM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2100" b="1" dirty="0" smtClean="0">
                <a:solidFill>
                  <a:schemeClr val="dk1"/>
                </a:solidFill>
              </a:rPr>
              <a:t>Procedure</a:t>
            </a:r>
            <a:endParaRPr lang="en" sz="2100" b="1" dirty="0" smtClean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Check </a:t>
            </a:r>
            <a:r>
              <a:rPr lang="en" sz="1600" dirty="0" smtClean="0"/>
              <a:t>on </a:t>
            </a:r>
            <a:r>
              <a:rPr lang="en" sz="1600" dirty="0"/>
              <a:t>the oscilloscope the initial readings of the analog sum signals for </a:t>
            </a:r>
            <a:r>
              <a:rPr lang="en" sz="1600" dirty="0" err="1"/>
              <a:t>stripline</a:t>
            </a:r>
            <a:r>
              <a:rPr lang="en" sz="1600" dirty="0"/>
              <a:t> BPMs in IP1 and IP5 (Left and Right). </a:t>
            </a:r>
            <a:endParaRPr lang="en-US" sz="1600" dirty="0"/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C</a:t>
            </a:r>
            <a:r>
              <a:rPr lang="en" sz="1600" dirty="0" err="1" smtClean="0"/>
              <a:t>ogging</a:t>
            </a:r>
            <a:r>
              <a:rPr lang="en" sz="1600" dirty="0" smtClean="0"/>
              <a:t> </a:t>
            </a:r>
            <a:r>
              <a:rPr lang="en" sz="1600" dirty="0"/>
              <a:t>in large steps (5ns) to find the overlapping position (our reference)</a:t>
            </a:r>
            <a:endParaRPr lang="en" sz="1600" dirty="0" smtClean="0"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94101" y="1511858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endParaRPr lang="en" sz="2100" b="1" dirty="0" smtClean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P</a:t>
            </a:r>
            <a:r>
              <a:rPr lang="en" sz="1600" dirty="0" err="1" smtClean="0"/>
              <a:t>roceed</a:t>
            </a:r>
            <a:r>
              <a:rPr lang="en" sz="1600" dirty="0" smtClean="0"/>
              <a:t> </a:t>
            </a:r>
            <a:r>
              <a:rPr lang="en" sz="1600" dirty="0"/>
              <a:t>with cogging in small steps of 0.625ns</a:t>
            </a:r>
            <a:r>
              <a:rPr lang="en" sz="1600" dirty="0" smtClean="0"/>
              <a:t>.</a:t>
            </a:r>
            <a:r>
              <a:rPr lang="en-US" sz="1600" dirty="0"/>
              <a:t> </a:t>
            </a:r>
            <a:endParaRPr lang="en-US" sz="1600" dirty="0" smtClean="0"/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Log and </a:t>
            </a:r>
            <a:r>
              <a:rPr lang="en-US" sz="1600" dirty="0"/>
              <a:t>live </a:t>
            </a:r>
            <a:r>
              <a:rPr lang="en-US" sz="1600" dirty="0" smtClean="0"/>
              <a:t>plot </a:t>
            </a:r>
            <a:r>
              <a:rPr lang="en-US" sz="1600" dirty="0"/>
              <a:t>the RF parameter #</a:t>
            </a:r>
            <a:r>
              <a:rPr lang="en-US" sz="1600" dirty="0" err="1"/>
              <a:t>dTMean</a:t>
            </a:r>
            <a:r>
              <a:rPr lang="en-US" sz="1600" dirty="0"/>
              <a:t> - the relative time difference between the two beam revolution frequencies B1 and B2, as well as the horizontal and the vertical beam positions for both beams for WBTN and DOROS</a:t>
            </a: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18389197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 Three Scenarios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28839" y="1975637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>
              <a:spcAft>
                <a:spcPts val="1200"/>
              </a:spcAft>
              <a:buFont typeface="+mj-lt"/>
              <a:buAutoNum type="arabicPeriod"/>
            </a:pPr>
            <a:r>
              <a:rPr lang="en-US" sz="1200" dirty="0" smtClean="0"/>
              <a:t>Both </a:t>
            </a:r>
            <a:r>
              <a:rPr lang="en-US" sz="1200" dirty="0"/>
              <a:t>beams, with the same intensity per bunch, </a:t>
            </a:r>
            <a:r>
              <a:rPr lang="en-US" sz="1200" dirty="0" smtClean="0"/>
              <a:t>centered </a:t>
            </a:r>
            <a:r>
              <a:rPr lang="en-US" sz="1200" dirty="0"/>
              <a:t>in the BPMSW, then adjust the RF </a:t>
            </a:r>
            <a:r>
              <a:rPr lang="en-US" sz="1200" dirty="0" smtClean="0"/>
              <a:t>cogging to </a:t>
            </a:r>
            <a:r>
              <a:rPr lang="en-US" sz="1200" dirty="0"/>
              <a:t>adjust the time overlap between the two beams in the pick-up</a:t>
            </a:r>
          </a:p>
          <a:p>
            <a:pPr marL="514350" lvl="0" indent="-285750">
              <a:spcAft>
                <a:spcPts val="1200"/>
              </a:spcAft>
              <a:buFont typeface="+mj-lt"/>
              <a:buAutoNum type="arabicPeriod"/>
            </a:pPr>
            <a:r>
              <a:rPr lang="en-US" sz="1200" dirty="0" smtClean="0"/>
              <a:t>The </a:t>
            </a:r>
            <a:r>
              <a:rPr lang="en-US" sz="1200" dirty="0"/>
              <a:t>same as 1 but with offset in position for </a:t>
            </a:r>
            <a:r>
              <a:rPr lang="en-US" sz="1200" dirty="0" smtClean="0"/>
              <a:t>both </a:t>
            </a:r>
            <a:r>
              <a:rPr lang="en-US" sz="1200" dirty="0"/>
              <a:t>beams (typical separation bumps)</a:t>
            </a:r>
          </a:p>
          <a:p>
            <a:pPr marL="514350" lvl="0" indent="-285750">
              <a:spcAft>
                <a:spcPts val="1200"/>
              </a:spcAft>
              <a:buFont typeface="+mj-lt"/>
              <a:buAutoNum type="arabicPeriod"/>
            </a:pPr>
            <a:r>
              <a:rPr lang="en-US" sz="1200" dirty="0" smtClean="0"/>
              <a:t>The </a:t>
            </a:r>
            <a:r>
              <a:rPr lang="en-US" sz="1200" dirty="0"/>
              <a:t>same as 1 but with offset in position </a:t>
            </a:r>
            <a:r>
              <a:rPr lang="en-US" sz="1200" dirty="0" smtClean="0"/>
              <a:t>for </a:t>
            </a:r>
            <a:r>
              <a:rPr lang="en-US" sz="1200" dirty="0"/>
              <a:t>both beams and with factor 2 difference </a:t>
            </a:r>
            <a:r>
              <a:rPr lang="en-US" sz="1200" dirty="0" smtClean="0"/>
              <a:t>in </a:t>
            </a:r>
            <a:r>
              <a:rPr lang="en-US" sz="1200" dirty="0"/>
              <a:t>bunch intensity between B1 and B2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953" y="1919075"/>
            <a:ext cx="5093047" cy="2849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03281" y="2279115"/>
            <a:ext cx="504056" cy="115212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09689" y="2279115"/>
            <a:ext cx="329696" cy="115212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299425" y="2279115"/>
            <a:ext cx="226368" cy="1152128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6755" y="4845377"/>
            <a:ext cx="81472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Roboto" charset="0"/>
                <a:ea typeface="Roboto" charset="0"/>
                <a:cs typeface="Roboto" charset="0"/>
              </a:rPr>
              <a:t>1: Both beams centered    </a:t>
            </a:r>
            <a:r>
              <a:rPr lang="en-US" sz="1200" dirty="0">
                <a:solidFill>
                  <a:schemeClr val="accent1"/>
                </a:solidFill>
                <a:latin typeface="Roboto" charset="0"/>
                <a:ea typeface="Roboto" charset="0"/>
                <a:cs typeface="Roboto" charset="0"/>
              </a:rPr>
              <a:t>2: Offset in position for beams   </a:t>
            </a:r>
            <a:r>
              <a:rPr lang="en-US" sz="1200" dirty="0">
                <a:solidFill>
                  <a:srgbClr val="FFC000"/>
                </a:solidFill>
                <a:latin typeface="Roboto" charset="0"/>
                <a:ea typeface="Roboto" charset="0"/>
                <a:cs typeface="Roboto" charset="0"/>
              </a:rPr>
              <a:t>3: Same as 2 with 2x difference in intensity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53509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WBTN                                DOROS</a:t>
            </a:r>
            <a:endParaRPr lang="en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07" y="1689054"/>
            <a:ext cx="4968552" cy="337785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55" y="1689054"/>
            <a:ext cx="4842545" cy="33778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58865" y="2141964"/>
            <a:ext cx="288032" cy="216024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62921" y="2141964"/>
            <a:ext cx="288032" cy="2160240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41138" y="2141964"/>
            <a:ext cx="473711" cy="216024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47296" y="2357988"/>
            <a:ext cx="462393" cy="136815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91611" y="2141964"/>
            <a:ext cx="332532" cy="172819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364247" y="2141964"/>
            <a:ext cx="161546" cy="194421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46755" y="4845377"/>
            <a:ext cx="81472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Roboto" charset="0"/>
                <a:ea typeface="Roboto" charset="0"/>
                <a:cs typeface="Roboto" charset="0"/>
              </a:rPr>
              <a:t>1: Both beams centered    </a:t>
            </a:r>
            <a:r>
              <a:rPr lang="en-US" sz="1200" dirty="0">
                <a:solidFill>
                  <a:schemeClr val="accent1"/>
                </a:solidFill>
                <a:latin typeface="Roboto" charset="0"/>
                <a:ea typeface="Roboto" charset="0"/>
                <a:cs typeface="Roboto" charset="0"/>
              </a:rPr>
              <a:t>2: Offset in position for beams   </a:t>
            </a:r>
            <a:r>
              <a:rPr lang="en-US" sz="1200" dirty="0">
                <a:solidFill>
                  <a:srgbClr val="FFC000"/>
                </a:solidFill>
                <a:latin typeface="Roboto" charset="0"/>
                <a:ea typeface="Roboto" charset="0"/>
                <a:cs typeface="Roboto" charset="0"/>
              </a:rPr>
              <a:t>3: Same as 2 with 2x difference in intensity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8140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P1 Scenario 1, horizontal plane</a:t>
            </a:r>
            <a:endParaRPr lang="en" dirty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67402797"/>
              </p:ext>
            </p:extLst>
          </p:nvPr>
        </p:nvGraphicFramePr>
        <p:xfrm>
          <a:off x="2253006" y="2073896"/>
          <a:ext cx="4364496" cy="298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568394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941</Words>
  <Application>Microsoft Office PowerPoint</Application>
  <PresentationFormat>On-screen Show (16:9)</PresentationFormat>
  <Paragraphs>138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Roboto</vt:lpstr>
      <vt:lpstr>material</vt:lpstr>
      <vt:lpstr>LHC IR Stripline BPM MD Results</vt:lpstr>
      <vt:lpstr>Outline</vt:lpstr>
      <vt:lpstr>Design of Stripline BPMs for the High Luminosity LHC</vt:lpstr>
      <vt:lpstr>Design of Stripline BPMs for the High Luminosity LHC</vt:lpstr>
      <vt:lpstr>MD LHC BPM</vt:lpstr>
      <vt:lpstr>MD LHC BPM</vt:lpstr>
      <vt:lpstr>MD Three Scenarios</vt:lpstr>
      <vt:lpstr>WBTN                                DOROS</vt:lpstr>
      <vt:lpstr>P1 Scenario 1, horizontal plane</vt:lpstr>
      <vt:lpstr>P1 Scenario 1, vertical plane</vt:lpstr>
      <vt:lpstr>P1 Scenario 1, horizontal position drift</vt:lpstr>
      <vt:lpstr>P1 Scenario 1, vertical position drift</vt:lpstr>
      <vt:lpstr>P1 Scenario 1, vertical position drift</vt:lpstr>
      <vt:lpstr>Significant difference in response</vt:lpstr>
      <vt:lpstr>Comparison of the BPM reading absolute change (range) due to cogging (in mm)</vt:lpstr>
      <vt:lpstr>Comparison of the BPM reading absolute change (range) due to cogging (in mm)</vt:lpstr>
      <vt:lpstr>Δt acceptable time (ns)</vt:lpstr>
      <vt:lpstr>Conclusion</vt:lpstr>
      <vt:lpstr>Conclusion (1/2)</vt:lpstr>
      <vt:lpstr>Conclusion (2/2)</vt:lpstr>
      <vt:lpstr>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IR Stripline BPM MD Results</dc:title>
  <dc:creator>Drasko Draskovic</dc:creator>
  <cp:lastModifiedBy>Drasko Draskovic</cp:lastModifiedBy>
  <cp:revision>22</cp:revision>
  <dcterms:modified xsi:type="dcterms:W3CDTF">2015-11-27T08:21:10Z</dcterms:modified>
</cp:coreProperties>
</file>