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89" r:id="rId2"/>
    <p:sldMasterId id="2147483854" r:id="rId3"/>
    <p:sldMasterId id="2147483862" r:id="rId4"/>
    <p:sldMasterId id="2147483870" r:id="rId5"/>
  </p:sldMasterIdLst>
  <p:notesMasterIdLst>
    <p:notesMasterId r:id="rId23"/>
  </p:notesMasterIdLst>
  <p:sldIdLst>
    <p:sldId id="257" r:id="rId6"/>
    <p:sldId id="263" r:id="rId7"/>
    <p:sldId id="280" r:id="rId8"/>
    <p:sldId id="265" r:id="rId9"/>
    <p:sldId id="282" r:id="rId10"/>
    <p:sldId id="283" r:id="rId11"/>
    <p:sldId id="284" r:id="rId12"/>
    <p:sldId id="285" r:id="rId13"/>
    <p:sldId id="264" r:id="rId14"/>
    <p:sldId id="271" r:id="rId15"/>
    <p:sldId id="273" r:id="rId16"/>
    <p:sldId id="272" r:id="rId17"/>
    <p:sldId id="274" r:id="rId18"/>
    <p:sldId id="266" r:id="rId19"/>
    <p:sldId id="279" r:id="rId20"/>
    <p:sldId id="275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173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88BFF5-628F-4696-8131-EB5907BA5B79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FEAE8A9-3998-4787-8130-29F931D6C961}">
      <dgm:prSet phldrT="[Text]"/>
      <dgm:spPr>
        <a:solidFill>
          <a:schemeClr val="tx1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Teachers</a:t>
          </a:r>
          <a:endParaRPr lang="en-GB" dirty="0"/>
        </a:p>
      </dgm:t>
    </dgm:pt>
    <dgm:pt modelId="{5C557B61-29B7-4BEE-B290-6EB44F9E85B6}" type="parTrans" cxnId="{40B25B9B-E4DE-4780-B360-E698B810C121}">
      <dgm:prSet/>
      <dgm:spPr/>
      <dgm:t>
        <a:bodyPr/>
        <a:lstStyle/>
        <a:p>
          <a:endParaRPr lang="en-GB"/>
        </a:p>
      </dgm:t>
    </dgm:pt>
    <dgm:pt modelId="{C5F26165-9182-4DDF-920B-90509C44A671}" type="sibTrans" cxnId="{40B25B9B-E4DE-4780-B360-E698B810C121}">
      <dgm:prSet custT="1"/>
      <dgm:spPr/>
      <dgm:t>
        <a:bodyPr/>
        <a:lstStyle/>
        <a:p>
          <a:r>
            <a:rPr lang="en-US" sz="1400" dirty="0" smtClean="0"/>
            <a:t>Teacher </a:t>
          </a:r>
          <a:r>
            <a:rPr lang="en-US" sz="1400" dirty="0" err="1" smtClean="0"/>
            <a:t>Programmes</a:t>
          </a:r>
          <a:endParaRPr lang="en-US" sz="1400" dirty="0" smtClean="0"/>
        </a:p>
        <a:p>
          <a:r>
            <a:rPr lang="en-US" sz="1400" dirty="0" smtClean="0"/>
            <a:t>Teaching Resources</a:t>
          </a:r>
          <a:endParaRPr lang="en-GB" sz="1400" dirty="0"/>
        </a:p>
      </dgm:t>
    </dgm:pt>
    <dgm:pt modelId="{B3C19C41-7454-4379-9CD4-A057E3BBADEF}">
      <dgm:prSet phldrT="[Text]"/>
      <dgm:spPr>
        <a:solidFill>
          <a:schemeClr val="tx1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General Public</a:t>
          </a:r>
          <a:endParaRPr lang="en-GB" dirty="0"/>
        </a:p>
      </dgm:t>
    </dgm:pt>
    <dgm:pt modelId="{715D62D0-185C-4FF5-9E50-9B82F3207224}" type="parTrans" cxnId="{BB6EDC5D-02CA-4321-BDEB-6ABC8798249F}">
      <dgm:prSet/>
      <dgm:spPr/>
      <dgm:t>
        <a:bodyPr/>
        <a:lstStyle/>
        <a:p>
          <a:endParaRPr lang="en-GB"/>
        </a:p>
      </dgm:t>
    </dgm:pt>
    <dgm:pt modelId="{7BA5DE50-FD27-4BF2-B100-D7DB28493BA2}" type="sibTrans" cxnId="{BB6EDC5D-02CA-4321-BDEB-6ABC8798249F}">
      <dgm:prSet custT="1"/>
      <dgm:spPr/>
      <dgm:t>
        <a:bodyPr/>
        <a:lstStyle/>
        <a:p>
          <a:r>
            <a:rPr lang="en-US" sz="1400" dirty="0" smtClean="0"/>
            <a:t>Guided Tours</a:t>
          </a:r>
        </a:p>
        <a:p>
          <a:r>
            <a:rPr lang="en-US" sz="1400" dirty="0" smtClean="0"/>
            <a:t>Exhibitions</a:t>
          </a:r>
        </a:p>
        <a:p>
          <a:r>
            <a:rPr lang="en-US" sz="1400" dirty="0" smtClean="0"/>
            <a:t>Virtual Visits</a:t>
          </a:r>
        </a:p>
        <a:p>
          <a:r>
            <a:rPr lang="en-US" sz="1400" dirty="0" err="1" smtClean="0"/>
            <a:t>S’Cool</a:t>
          </a:r>
          <a:r>
            <a:rPr lang="en-US" sz="1400" dirty="0" smtClean="0"/>
            <a:t> LAB</a:t>
          </a:r>
          <a:endParaRPr lang="en-GB" sz="1400" dirty="0"/>
        </a:p>
      </dgm:t>
    </dgm:pt>
    <dgm:pt modelId="{E71B4BF2-3A7E-4D61-B165-3B61FF26D40F}">
      <dgm:prSet phldrT="[Text]"/>
      <dgm:spPr>
        <a:solidFill>
          <a:schemeClr val="tx1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Students</a:t>
          </a:r>
          <a:endParaRPr lang="en-GB" dirty="0"/>
        </a:p>
      </dgm:t>
    </dgm:pt>
    <dgm:pt modelId="{995C4D45-7473-4BC5-A4B5-DDB6371A5E3E}" type="parTrans" cxnId="{2B2CB28B-A8D5-4484-8B13-92678731DA30}">
      <dgm:prSet/>
      <dgm:spPr/>
      <dgm:t>
        <a:bodyPr/>
        <a:lstStyle/>
        <a:p>
          <a:endParaRPr lang="en-GB"/>
        </a:p>
      </dgm:t>
    </dgm:pt>
    <dgm:pt modelId="{05FDA280-91FD-4B43-9C1F-ACEE23044A32}" type="sibTrans" cxnId="{2B2CB28B-A8D5-4484-8B13-92678731DA30}">
      <dgm:prSet custT="1"/>
      <dgm:spPr/>
      <dgm:t>
        <a:bodyPr/>
        <a:lstStyle/>
        <a:p>
          <a:r>
            <a:rPr lang="en-US" sz="1400" dirty="0" smtClean="0"/>
            <a:t>Travelling Exhibitions</a:t>
          </a:r>
        </a:p>
        <a:p>
          <a:r>
            <a:rPr lang="en-US" sz="1400" dirty="0" smtClean="0"/>
            <a:t>Special Events </a:t>
          </a:r>
          <a:br>
            <a:rPr lang="en-US" sz="1400" dirty="0" smtClean="0"/>
          </a:br>
          <a:r>
            <a:rPr lang="en-US" sz="1400" dirty="0" smtClean="0"/>
            <a:t>(Fares, Conferences)</a:t>
          </a:r>
          <a:endParaRPr lang="en-GB" sz="1400" dirty="0"/>
        </a:p>
      </dgm:t>
    </dgm:pt>
    <dgm:pt modelId="{FACCF8E0-2917-4D77-89F8-96E5AC342729}" type="pres">
      <dgm:prSet presAssocID="{A688BFF5-628F-4696-8131-EB5907BA5B79}" presName="Name0" presStyleCnt="0">
        <dgm:presLayoutVars>
          <dgm:chMax/>
          <dgm:chPref/>
          <dgm:dir/>
          <dgm:animLvl val="lvl"/>
        </dgm:presLayoutVars>
      </dgm:prSet>
      <dgm:spPr/>
    </dgm:pt>
    <dgm:pt modelId="{9191EE74-3841-430A-983B-79B91250F36F}" type="pres">
      <dgm:prSet presAssocID="{FFEAE8A9-3998-4787-8130-29F931D6C961}" presName="composite" presStyleCnt="0"/>
      <dgm:spPr/>
    </dgm:pt>
    <dgm:pt modelId="{0E145F86-B982-449B-A2C3-1F7DF0DBC92C}" type="pres">
      <dgm:prSet presAssocID="{FFEAE8A9-3998-4787-8130-29F931D6C961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16BF32A9-2A58-47BF-B78C-0D53B346A99C}" type="pres">
      <dgm:prSet presAssocID="{FFEAE8A9-3998-4787-8130-29F931D6C961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55AD08E-AB32-41D3-A2E4-86944717BEAF}" type="pres">
      <dgm:prSet presAssocID="{FFEAE8A9-3998-4787-8130-29F931D6C961}" presName="BalanceSpacing" presStyleCnt="0"/>
      <dgm:spPr/>
    </dgm:pt>
    <dgm:pt modelId="{A57F070F-D442-4411-8A87-DC57F971CD0B}" type="pres">
      <dgm:prSet presAssocID="{FFEAE8A9-3998-4787-8130-29F931D6C961}" presName="BalanceSpacing1" presStyleCnt="0"/>
      <dgm:spPr/>
    </dgm:pt>
    <dgm:pt modelId="{FF37F116-E65A-4C72-B568-BAC90908C093}" type="pres">
      <dgm:prSet presAssocID="{C5F26165-9182-4DDF-920B-90509C44A671}" presName="Accent1Text" presStyleLbl="node1" presStyleIdx="1" presStyleCnt="6"/>
      <dgm:spPr/>
      <dgm:t>
        <a:bodyPr/>
        <a:lstStyle/>
        <a:p>
          <a:endParaRPr lang="en-GB"/>
        </a:p>
      </dgm:t>
    </dgm:pt>
    <dgm:pt modelId="{1FAD1D5A-D082-498C-989B-5FB71964D269}" type="pres">
      <dgm:prSet presAssocID="{C5F26165-9182-4DDF-920B-90509C44A671}" presName="spaceBetweenRectangles" presStyleCnt="0"/>
      <dgm:spPr/>
    </dgm:pt>
    <dgm:pt modelId="{F3E7E21A-A1F3-4756-BA44-AA13173F7530}" type="pres">
      <dgm:prSet presAssocID="{B3C19C41-7454-4379-9CD4-A057E3BBADEF}" presName="composite" presStyleCnt="0"/>
      <dgm:spPr/>
    </dgm:pt>
    <dgm:pt modelId="{BF6E6032-B345-48CF-95EF-A1D417D875E3}" type="pres">
      <dgm:prSet presAssocID="{B3C19C41-7454-4379-9CD4-A057E3BBADEF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069F1412-2AE7-4018-AA9F-E96C7421E965}" type="pres">
      <dgm:prSet presAssocID="{B3C19C41-7454-4379-9CD4-A057E3BBADEF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33941F3-A159-41D0-B87A-ACE719ECFA19}" type="pres">
      <dgm:prSet presAssocID="{B3C19C41-7454-4379-9CD4-A057E3BBADEF}" presName="BalanceSpacing" presStyleCnt="0"/>
      <dgm:spPr/>
    </dgm:pt>
    <dgm:pt modelId="{99172AD1-299C-444A-9888-57E7D40C256A}" type="pres">
      <dgm:prSet presAssocID="{B3C19C41-7454-4379-9CD4-A057E3BBADEF}" presName="BalanceSpacing1" presStyleCnt="0"/>
      <dgm:spPr/>
    </dgm:pt>
    <dgm:pt modelId="{20BA37CA-AFF4-4C70-8E47-0A81AB59FA07}" type="pres">
      <dgm:prSet presAssocID="{7BA5DE50-FD27-4BF2-B100-D7DB28493BA2}" presName="Accent1Text" presStyleLbl="node1" presStyleIdx="3" presStyleCnt="6"/>
      <dgm:spPr/>
      <dgm:t>
        <a:bodyPr/>
        <a:lstStyle/>
        <a:p>
          <a:endParaRPr lang="en-GB"/>
        </a:p>
      </dgm:t>
    </dgm:pt>
    <dgm:pt modelId="{2C4AAB33-6726-47D7-9672-CE4C708B765E}" type="pres">
      <dgm:prSet presAssocID="{7BA5DE50-FD27-4BF2-B100-D7DB28493BA2}" presName="spaceBetweenRectangles" presStyleCnt="0"/>
      <dgm:spPr/>
    </dgm:pt>
    <dgm:pt modelId="{C0625C26-C5C9-42C7-8166-E8041C5FA434}" type="pres">
      <dgm:prSet presAssocID="{E71B4BF2-3A7E-4D61-B165-3B61FF26D40F}" presName="composite" presStyleCnt="0"/>
      <dgm:spPr/>
    </dgm:pt>
    <dgm:pt modelId="{93182A44-F1BE-43D2-B0BE-DBFF40E423BB}" type="pres">
      <dgm:prSet presAssocID="{E71B4BF2-3A7E-4D61-B165-3B61FF26D40F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471A08A5-42D2-4F51-BE49-4B345361F67A}" type="pres">
      <dgm:prSet presAssocID="{E71B4BF2-3A7E-4D61-B165-3B61FF26D40F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5EB30E6-8782-4D69-A3D9-EE26CB98A868}" type="pres">
      <dgm:prSet presAssocID="{E71B4BF2-3A7E-4D61-B165-3B61FF26D40F}" presName="BalanceSpacing" presStyleCnt="0"/>
      <dgm:spPr/>
    </dgm:pt>
    <dgm:pt modelId="{BD658BDE-62F4-449B-B9FE-C4DAA4420B99}" type="pres">
      <dgm:prSet presAssocID="{E71B4BF2-3A7E-4D61-B165-3B61FF26D40F}" presName="BalanceSpacing1" presStyleCnt="0"/>
      <dgm:spPr/>
    </dgm:pt>
    <dgm:pt modelId="{BC00C674-4F28-42AA-95DD-717BCE33A4DB}" type="pres">
      <dgm:prSet presAssocID="{05FDA280-91FD-4B43-9C1F-ACEE23044A32}" presName="Accent1Text" presStyleLbl="node1" presStyleIdx="5" presStyleCnt="6"/>
      <dgm:spPr/>
      <dgm:t>
        <a:bodyPr/>
        <a:lstStyle/>
        <a:p>
          <a:endParaRPr lang="en-GB"/>
        </a:p>
      </dgm:t>
    </dgm:pt>
  </dgm:ptLst>
  <dgm:cxnLst>
    <dgm:cxn modelId="{C5F975D4-04DF-4235-8F76-AFC0D40E91FE}" type="presOf" srcId="{A688BFF5-628F-4696-8131-EB5907BA5B79}" destId="{FACCF8E0-2917-4D77-89F8-96E5AC342729}" srcOrd="0" destOrd="0" presId="urn:microsoft.com/office/officeart/2008/layout/AlternatingHexagons"/>
    <dgm:cxn modelId="{40B25B9B-E4DE-4780-B360-E698B810C121}" srcId="{A688BFF5-628F-4696-8131-EB5907BA5B79}" destId="{FFEAE8A9-3998-4787-8130-29F931D6C961}" srcOrd="0" destOrd="0" parTransId="{5C557B61-29B7-4BEE-B290-6EB44F9E85B6}" sibTransId="{C5F26165-9182-4DDF-920B-90509C44A671}"/>
    <dgm:cxn modelId="{2B2CB28B-A8D5-4484-8B13-92678731DA30}" srcId="{A688BFF5-628F-4696-8131-EB5907BA5B79}" destId="{E71B4BF2-3A7E-4D61-B165-3B61FF26D40F}" srcOrd="2" destOrd="0" parTransId="{995C4D45-7473-4BC5-A4B5-DDB6371A5E3E}" sibTransId="{05FDA280-91FD-4B43-9C1F-ACEE23044A32}"/>
    <dgm:cxn modelId="{BB6EDC5D-02CA-4321-BDEB-6ABC8798249F}" srcId="{A688BFF5-628F-4696-8131-EB5907BA5B79}" destId="{B3C19C41-7454-4379-9CD4-A057E3BBADEF}" srcOrd="1" destOrd="0" parTransId="{715D62D0-185C-4FF5-9E50-9B82F3207224}" sibTransId="{7BA5DE50-FD27-4BF2-B100-D7DB28493BA2}"/>
    <dgm:cxn modelId="{8D47E49D-8022-41C5-9209-8C10A4F00B31}" type="presOf" srcId="{C5F26165-9182-4DDF-920B-90509C44A671}" destId="{FF37F116-E65A-4C72-B568-BAC90908C093}" srcOrd="0" destOrd="0" presId="urn:microsoft.com/office/officeart/2008/layout/AlternatingHexagons"/>
    <dgm:cxn modelId="{058F3F5D-7221-440A-8CC8-DB83379FA28C}" type="presOf" srcId="{7BA5DE50-FD27-4BF2-B100-D7DB28493BA2}" destId="{20BA37CA-AFF4-4C70-8E47-0A81AB59FA07}" srcOrd="0" destOrd="0" presId="urn:microsoft.com/office/officeart/2008/layout/AlternatingHexagons"/>
    <dgm:cxn modelId="{8B2E0C25-FCD3-432D-963A-2550C85AF0AB}" type="presOf" srcId="{E71B4BF2-3A7E-4D61-B165-3B61FF26D40F}" destId="{93182A44-F1BE-43D2-B0BE-DBFF40E423BB}" srcOrd="0" destOrd="0" presId="urn:microsoft.com/office/officeart/2008/layout/AlternatingHexagons"/>
    <dgm:cxn modelId="{EE9E70EE-D661-4A13-91AF-E7620204AFFF}" type="presOf" srcId="{B3C19C41-7454-4379-9CD4-A057E3BBADEF}" destId="{BF6E6032-B345-48CF-95EF-A1D417D875E3}" srcOrd="0" destOrd="0" presId="urn:microsoft.com/office/officeart/2008/layout/AlternatingHexagons"/>
    <dgm:cxn modelId="{1EEB1F2E-4BA4-4B3F-B24E-175C664297F3}" type="presOf" srcId="{05FDA280-91FD-4B43-9C1F-ACEE23044A32}" destId="{BC00C674-4F28-42AA-95DD-717BCE33A4DB}" srcOrd="0" destOrd="0" presId="urn:microsoft.com/office/officeart/2008/layout/AlternatingHexagons"/>
    <dgm:cxn modelId="{240FB49D-CFF6-4C3B-8813-DA6F765310F9}" type="presOf" srcId="{FFEAE8A9-3998-4787-8130-29F931D6C961}" destId="{0E145F86-B982-449B-A2C3-1F7DF0DBC92C}" srcOrd="0" destOrd="0" presId="urn:microsoft.com/office/officeart/2008/layout/AlternatingHexagons"/>
    <dgm:cxn modelId="{4C637F26-94F9-48CD-BD90-E17A6D54278D}" type="presParOf" srcId="{FACCF8E0-2917-4D77-89F8-96E5AC342729}" destId="{9191EE74-3841-430A-983B-79B91250F36F}" srcOrd="0" destOrd="0" presId="urn:microsoft.com/office/officeart/2008/layout/AlternatingHexagons"/>
    <dgm:cxn modelId="{B051361D-308F-4960-B026-1456EB90DDF0}" type="presParOf" srcId="{9191EE74-3841-430A-983B-79B91250F36F}" destId="{0E145F86-B982-449B-A2C3-1F7DF0DBC92C}" srcOrd="0" destOrd="0" presId="urn:microsoft.com/office/officeart/2008/layout/AlternatingHexagons"/>
    <dgm:cxn modelId="{25E3A49C-9AC0-4A37-8C20-4BBF2244FAE3}" type="presParOf" srcId="{9191EE74-3841-430A-983B-79B91250F36F}" destId="{16BF32A9-2A58-47BF-B78C-0D53B346A99C}" srcOrd="1" destOrd="0" presId="urn:microsoft.com/office/officeart/2008/layout/AlternatingHexagons"/>
    <dgm:cxn modelId="{DDA024A8-0D08-4B7F-B7C7-E598F39EAFAE}" type="presParOf" srcId="{9191EE74-3841-430A-983B-79B91250F36F}" destId="{455AD08E-AB32-41D3-A2E4-86944717BEAF}" srcOrd="2" destOrd="0" presId="urn:microsoft.com/office/officeart/2008/layout/AlternatingHexagons"/>
    <dgm:cxn modelId="{6C256B63-961D-492E-A98F-C2F0262EF9F5}" type="presParOf" srcId="{9191EE74-3841-430A-983B-79B91250F36F}" destId="{A57F070F-D442-4411-8A87-DC57F971CD0B}" srcOrd="3" destOrd="0" presId="urn:microsoft.com/office/officeart/2008/layout/AlternatingHexagons"/>
    <dgm:cxn modelId="{98ED4A0E-14B7-4409-A05A-B46A7C87D084}" type="presParOf" srcId="{9191EE74-3841-430A-983B-79B91250F36F}" destId="{FF37F116-E65A-4C72-B568-BAC90908C093}" srcOrd="4" destOrd="0" presId="urn:microsoft.com/office/officeart/2008/layout/AlternatingHexagons"/>
    <dgm:cxn modelId="{9CC0507B-E1A5-4FAD-A684-18CAF85417AD}" type="presParOf" srcId="{FACCF8E0-2917-4D77-89F8-96E5AC342729}" destId="{1FAD1D5A-D082-498C-989B-5FB71964D269}" srcOrd="1" destOrd="0" presId="urn:microsoft.com/office/officeart/2008/layout/AlternatingHexagons"/>
    <dgm:cxn modelId="{B125CDAF-865A-4B3E-BB1A-C810B790A6A9}" type="presParOf" srcId="{FACCF8E0-2917-4D77-89F8-96E5AC342729}" destId="{F3E7E21A-A1F3-4756-BA44-AA13173F7530}" srcOrd="2" destOrd="0" presId="urn:microsoft.com/office/officeart/2008/layout/AlternatingHexagons"/>
    <dgm:cxn modelId="{2D74BFC4-084A-4BDF-97F9-73D5D228F712}" type="presParOf" srcId="{F3E7E21A-A1F3-4756-BA44-AA13173F7530}" destId="{BF6E6032-B345-48CF-95EF-A1D417D875E3}" srcOrd="0" destOrd="0" presId="urn:microsoft.com/office/officeart/2008/layout/AlternatingHexagons"/>
    <dgm:cxn modelId="{3C02F8EE-F7F7-4C36-BCDE-62D4C5F07979}" type="presParOf" srcId="{F3E7E21A-A1F3-4756-BA44-AA13173F7530}" destId="{069F1412-2AE7-4018-AA9F-E96C7421E965}" srcOrd="1" destOrd="0" presId="urn:microsoft.com/office/officeart/2008/layout/AlternatingHexagons"/>
    <dgm:cxn modelId="{1AFE2442-A90B-442D-B238-F938D3F4812E}" type="presParOf" srcId="{F3E7E21A-A1F3-4756-BA44-AA13173F7530}" destId="{433941F3-A159-41D0-B87A-ACE719ECFA19}" srcOrd="2" destOrd="0" presId="urn:microsoft.com/office/officeart/2008/layout/AlternatingHexagons"/>
    <dgm:cxn modelId="{32395DBB-EBCE-48AB-B641-48E9273684B6}" type="presParOf" srcId="{F3E7E21A-A1F3-4756-BA44-AA13173F7530}" destId="{99172AD1-299C-444A-9888-57E7D40C256A}" srcOrd="3" destOrd="0" presId="urn:microsoft.com/office/officeart/2008/layout/AlternatingHexagons"/>
    <dgm:cxn modelId="{61A3B837-E8D4-44A9-835A-32E923E47E00}" type="presParOf" srcId="{F3E7E21A-A1F3-4756-BA44-AA13173F7530}" destId="{20BA37CA-AFF4-4C70-8E47-0A81AB59FA07}" srcOrd="4" destOrd="0" presId="urn:microsoft.com/office/officeart/2008/layout/AlternatingHexagons"/>
    <dgm:cxn modelId="{6268B975-9671-4D33-9FAB-79CB178ED736}" type="presParOf" srcId="{FACCF8E0-2917-4D77-89F8-96E5AC342729}" destId="{2C4AAB33-6726-47D7-9672-CE4C708B765E}" srcOrd="3" destOrd="0" presId="urn:microsoft.com/office/officeart/2008/layout/AlternatingHexagons"/>
    <dgm:cxn modelId="{6E6772F5-99F9-4870-BE82-C138A35E87D5}" type="presParOf" srcId="{FACCF8E0-2917-4D77-89F8-96E5AC342729}" destId="{C0625C26-C5C9-42C7-8166-E8041C5FA434}" srcOrd="4" destOrd="0" presId="urn:microsoft.com/office/officeart/2008/layout/AlternatingHexagons"/>
    <dgm:cxn modelId="{FF9FE398-C6FF-4962-A46F-A5589BF3C311}" type="presParOf" srcId="{C0625C26-C5C9-42C7-8166-E8041C5FA434}" destId="{93182A44-F1BE-43D2-B0BE-DBFF40E423BB}" srcOrd="0" destOrd="0" presId="urn:microsoft.com/office/officeart/2008/layout/AlternatingHexagons"/>
    <dgm:cxn modelId="{335C645F-C012-41BF-9E5F-4332CA888182}" type="presParOf" srcId="{C0625C26-C5C9-42C7-8166-E8041C5FA434}" destId="{471A08A5-42D2-4F51-BE49-4B345361F67A}" srcOrd="1" destOrd="0" presId="urn:microsoft.com/office/officeart/2008/layout/AlternatingHexagons"/>
    <dgm:cxn modelId="{AAF87CA6-F392-4509-8357-2ED5D65E8CCB}" type="presParOf" srcId="{C0625C26-C5C9-42C7-8166-E8041C5FA434}" destId="{45EB30E6-8782-4D69-A3D9-EE26CB98A868}" srcOrd="2" destOrd="0" presId="urn:microsoft.com/office/officeart/2008/layout/AlternatingHexagons"/>
    <dgm:cxn modelId="{8045D7DD-A64C-45D7-AC96-9AC7D64A3ABC}" type="presParOf" srcId="{C0625C26-C5C9-42C7-8166-E8041C5FA434}" destId="{BD658BDE-62F4-449B-B9FE-C4DAA4420B99}" srcOrd="3" destOrd="0" presId="urn:microsoft.com/office/officeart/2008/layout/AlternatingHexagons"/>
    <dgm:cxn modelId="{29938BEC-FCAB-4591-8163-392EA00A0128}" type="presParOf" srcId="{C0625C26-C5C9-42C7-8166-E8041C5FA434}" destId="{BC00C674-4F28-42AA-95DD-717BCE33A4DB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243E01-453D-4EC6-8596-23993F37CD2E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0EE2FA9-074F-428F-8761-616D41FB44F5}">
      <dgm:prSet phldrT="[Text]"/>
      <dgm:spPr/>
      <dgm:t>
        <a:bodyPr/>
        <a:lstStyle/>
        <a:p>
          <a:r>
            <a:rPr lang="fr-FR" noProof="0" dirty="0" err="1" smtClean="0"/>
            <a:t>Particle</a:t>
          </a:r>
          <a:r>
            <a:rPr lang="fr-FR" noProof="0" dirty="0" smtClean="0"/>
            <a:t> </a:t>
          </a:r>
          <a:r>
            <a:rPr lang="fr-FR" noProof="0" dirty="0" err="1" smtClean="0"/>
            <a:t>Acceleration</a:t>
          </a:r>
          <a:endParaRPr lang="fr-FR" noProof="0" dirty="0"/>
        </a:p>
      </dgm:t>
    </dgm:pt>
    <dgm:pt modelId="{34E09FE0-3E27-4733-9518-C96C42167290}" type="parTrans" cxnId="{5BAFD49A-DDFF-4608-AA6E-3078FDA79F9B}">
      <dgm:prSet/>
      <dgm:spPr/>
      <dgm:t>
        <a:bodyPr/>
        <a:lstStyle/>
        <a:p>
          <a:endParaRPr lang="en-GB"/>
        </a:p>
      </dgm:t>
    </dgm:pt>
    <dgm:pt modelId="{73B6ABAF-FF0D-4178-9696-68FAEFFBC942}" type="sibTrans" cxnId="{5BAFD49A-DDFF-4608-AA6E-3078FDA79F9B}">
      <dgm:prSet/>
      <dgm:spPr/>
      <dgm:t>
        <a:bodyPr/>
        <a:lstStyle/>
        <a:p>
          <a:endParaRPr lang="en-GB"/>
        </a:p>
      </dgm:t>
    </dgm:pt>
    <dgm:pt modelId="{4056DCB9-7C1F-4B80-86B6-61F312C713D7}">
      <dgm:prSet phldrT="[Text]"/>
      <dgm:spPr/>
      <dgm:t>
        <a:bodyPr/>
        <a:lstStyle/>
        <a:p>
          <a:r>
            <a:rPr lang="fr-FR" noProof="0" dirty="0" smtClean="0">
              <a:solidFill>
                <a:schemeClr val="bg1"/>
              </a:solidFill>
            </a:rPr>
            <a:t>Electron Tube</a:t>
          </a:r>
          <a:endParaRPr lang="fr-FR" noProof="0" dirty="0">
            <a:solidFill>
              <a:schemeClr val="bg1"/>
            </a:solidFill>
          </a:endParaRPr>
        </a:p>
      </dgm:t>
    </dgm:pt>
    <dgm:pt modelId="{60D345B0-7251-45DA-AE95-1314AB3FB3CB}" type="parTrans" cxnId="{EDB96C4E-8DCC-459F-8315-1880F0D90F17}">
      <dgm:prSet/>
      <dgm:spPr/>
      <dgm:t>
        <a:bodyPr/>
        <a:lstStyle/>
        <a:p>
          <a:endParaRPr lang="en-GB"/>
        </a:p>
      </dgm:t>
    </dgm:pt>
    <dgm:pt modelId="{C7BCE12D-7A4A-436B-9607-73716C04ADF6}" type="sibTrans" cxnId="{EDB96C4E-8DCC-459F-8315-1880F0D90F17}">
      <dgm:prSet/>
      <dgm:spPr/>
      <dgm:t>
        <a:bodyPr/>
        <a:lstStyle/>
        <a:p>
          <a:endParaRPr lang="en-GB"/>
        </a:p>
      </dgm:t>
    </dgm:pt>
    <dgm:pt modelId="{8E8B9C5B-3684-4063-871F-AE5A3062D8A4}">
      <dgm:prSet phldrT="[Text]"/>
      <dgm:spPr/>
      <dgm:t>
        <a:bodyPr/>
        <a:lstStyle/>
        <a:p>
          <a:r>
            <a:rPr lang="fr-FR" noProof="0" dirty="0" err="1" smtClean="0">
              <a:solidFill>
                <a:schemeClr val="bg1"/>
              </a:solidFill>
            </a:rPr>
            <a:t>Superconductivity</a:t>
          </a:r>
          <a:endParaRPr lang="fr-FR" noProof="0" dirty="0">
            <a:solidFill>
              <a:schemeClr val="bg1"/>
            </a:solidFill>
          </a:endParaRPr>
        </a:p>
      </dgm:t>
    </dgm:pt>
    <dgm:pt modelId="{CD1A8C93-E279-43ED-B171-C7F09707D4A8}" type="parTrans" cxnId="{3FA56E40-A5DA-48DE-BF86-A2E7746D9285}">
      <dgm:prSet/>
      <dgm:spPr/>
      <dgm:t>
        <a:bodyPr/>
        <a:lstStyle/>
        <a:p>
          <a:endParaRPr lang="en-GB"/>
        </a:p>
      </dgm:t>
    </dgm:pt>
    <dgm:pt modelId="{A33A8903-CF53-4FBF-B65F-E64485BF5A28}" type="sibTrans" cxnId="{3FA56E40-A5DA-48DE-BF86-A2E7746D9285}">
      <dgm:prSet/>
      <dgm:spPr/>
      <dgm:t>
        <a:bodyPr/>
        <a:lstStyle/>
        <a:p>
          <a:endParaRPr lang="en-GB"/>
        </a:p>
      </dgm:t>
    </dgm:pt>
    <dgm:pt modelId="{5C5E0672-6B7A-45F7-9B38-38F88EBC5CF7}">
      <dgm:prSet phldrT="[Text]"/>
      <dgm:spPr/>
      <dgm:t>
        <a:bodyPr/>
        <a:lstStyle/>
        <a:p>
          <a:r>
            <a:rPr lang="fr-FR" noProof="0" dirty="0" smtClean="0"/>
            <a:t>Basic </a:t>
          </a:r>
          <a:r>
            <a:rPr lang="fr-FR" noProof="0" dirty="0" err="1" smtClean="0"/>
            <a:t>Principles</a:t>
          </a:r>
          <a:endParaRPr lang="fr-FR" noProof="0" dirty="0"/>
        </a:p>
      </dgm:t>
    </dgm:pt>
    <dgm:pt modelId="{D30117D6-8213-4EAD-83C3-F1D0A964BF50}" type="parTrans" cxnId="{00D59110-E5C3-447D-9AA2-896B1038EA98}">
      <dgm:prSet/>
      <dgm:spPr/>
      <dgm:t>
        <a:bodyPr/>
        <a:lstStyle/>
        <a:p>
          <a:endParaRPr lang="en-GB"/>
        </a:p>
      </dgm:t>
    </dgm:pt>
    <dgm:pt modelId="{04DA6CEC-F085-46FC-BC99-1F3867A4EDF0}" type="sibTrans" cxnId="{00D59110-E5C3-447D-9AA2-896B1038EA98}">
      <dgm:prSet/>
      <dgm:spPr/>
      <dgm:t>
        <a:bodyPr/>
        <a:lstStyle/>
        <a:p>
          <a:endParaRPr lang="en-GB"/>
        </a:p>
      </dgm:t>
    </dgm:pt>
    <dgm:pt modelId="{D079DEAC-A029-47BE-9A7E-2AC1D9F925A0}">
      <dgm:prSet phldrT="[Text]"/>
      <dgm:spPr/>
      <dgm:t>
        <a:bodyPr/>
        <a:lstStyle/>
        <a:p>
          <a:r>
            <a:rPr lang="fr-FR" noProof="0" dirty="0" err="1" smtClean="0">
              <a:solidFill>
                <a:schemeClr val="bg1"/>
              </a:solidFill>
            </a:rPr>
            <a:t>Radioactivity</a:t>
          </a:r>
          <a:endParaRPr lang="fr-FR" noProof="0" dirty="0">
            <a:solidFill>
              <a:schemeClr val="bg1"/>
            </a:solidFill>
          </a:endParaRPr>
        </a:p>
      </dgm:t>
    </dgm:pt>
    <dgm:pt modelId="{0FBF99C0-732C-40CF-9D78-66831B3C4927}" type="parTrans" cxnId="{612A106E-5295-4A86-88BD-CFE2BA6EED4C}">
      <dgm:prSet/>
      <dgm:spPr/>
      <dgm:t>
        <a:bodyPr/>
        <a:lstStyle/>
        <a:p>
          <a:endParaRPr lang="en-GB"/>
        </a:p>
      </dgm:t>
    </dgm:pt>
    <dgm:pt modelId="{A29BCFE4-A47F-413E-9986-04D7A4C7471E}" type="sibTrans" cxnId="{612A106E-5295-4A86-88BD-CFE2BA6EED4C}">
      <dgm:prSet/>
      <dgm:spPr/>
      <dgm:t>
        <a:bodyPr/>
        <a:lstStyle/>
        <a:p>
          <a:endParaRPr lang="en-GB"/>
        </a:p>
      </dgm:t>
    </dgm:pt>
    <dgm:pt modelId="{80B0AA83-678E-4163-BAAF-9CF916077DC9}">
      <dgm:prSet phldrT="[Text]"/>
      <dgm:spPr/>
      <dgm:t>
        <a:bodyPr/>
        <a:lstStyle/>
        <a:p>
          <a:r>
            <a:rPr lang="fr-FR" noProof="0" dirty="0" smtClean="0">
              <a:solidFill>
                <a:schemeClr val="bg1"/>
              </a:solidFill>
            </a:rPr>
            <a:t>Hall </a:t>
          </a:r>
          <a:r>
            <a:rPr lang="fr-FR" noProof="0" dirty="0" err="1" smtClean="0">
              <a:solidFill>
                <a:schemeClr val="bg1"/>
              </a:solidFill>
            </a:rPr>
            <a:t>Effect</a:t>
          </a:r>
          <a:endParaRPr lang="fr-FR" noProof="0" dirty="0">
            <a:solidFill>
              <a:schemeClr val="bg1"/>
            </a:solidFill>
          </a:endParaRPr>
        </a:p>
      </dgm:t>
    </dgm:pt>
    <dgm:pt modelId="{5C511985-0315-4B60-A0F5-9163EA1A90F1}" type="parTrans" cxnId="{69741B70-223B-4072-8F7A-D1913A7A61B3}">
      <dgm:prSet/>
      <dgm:spPr/>
      <dgm:t>
        <a:bodyPr/>
        <a:lstStyle/>
        <a:p>
          <a:endParaRPr lang="en-GB"/>
        </a:p>
      </dgm:t>
    </dgm:pt>
    <dgm:pt modelId="{1F55307E-74A9-407A-B1CD-8C96C586044F}" type="sibTrans" cxnId="{69741B70-223B-4072-8F7A-D1913A7A61B3}">
      <dgm:prSet/>
      <dgm:spPr/>
      <dgm:t>
        <a:bodyPr/>
        <a:lstStyle/>
        <a:p>
          <a:endParaRPr lang="en-GB"/>
        </a:p>
      </dgm:t>
    </dgm:pt>
    <dgm:pt modelId="{49D74616-92D4-4B78-A1C2-9B01ACAEC656}">
      <dgm:prSet phldrT="[Text]"/>
      <dgm:spPr/>
      <dgm:t>
        <a:bodyPr/>
        <a:lstStyle/>
        <a:p>
          <a:r>
            <a:rPr lang="fr-FR" noProof="0" dirty="0" err="1" smtClean="0"/>
            <a:t>Particle</a:t>
          </a:r>
          <a:r>
            <a:rPr lang="fr-FR" noProof="0" dirty="0" smtClean="0"/>
            <a:t> </a:t>
          </a:r>
          <a:r>
            <a:rPr lang="fr-FR" noProof="0" dirty="0" err="1" smtClean="0"/>
            <a:t>Detection</a:t>
          </a:r>
          <a:endParaRPr lang="fr-FR" noProof="0" dirty="0"/>
        </a:p>
      </dgm:t>
    </dgm:pt>
    <dgm:pt modelId="{B9D64B01-0201-4CD4-B9AB-8E683607834A}" type="parTrans" cxnId="{FE8DCB7B-19E8-4A79-B2F5-5C0D0DD82501}">
      <dgm:prSet/>
      <dgm:spPr/>
      <dgm:t>
        <a:bodyPr/>
        <a:lstStyle/>
        <a:p>
          <a:endParaRPr lang="en-GB"/>
        </a:p>
      </dgm:t>
    </dgm:pt>
    <dgm:pt modelId="{28375249-2EC3-448E-8012-E73304996D7E}" type="sibTrans" cxnId="{FE8DCB7B-19E8-4A79-B2F5-5C0D0DD82501}">
      <dgm:prSet/>
      <dgm:spPr/>
      <dgm:t>
        <a:bodyPr/>
        <a:lstStyle/>
        <a:p>
          <a:endParaRPr lang="en-GB"/>
        </a:p>
      </dgm:t>
    </dgm:pt>
    <dgm:pt modelId="{4694B8D0-760F-4A2B-A7B1-6054AFD5E8AB}">
      <dgm:prSet phldrT="[Text]"/>
      <dgm:spPr/>
      <dgm:t>
        <a:bodyPr/>
        <a:lstStyle/>
        <a:p>
          <a:r>
            <a:rPr lang="fr-FR" noProof="0" dirty="0" smtClean="0">
              <a:solidFill>
                <a:schemeClr val="bg1"/>
              </a:solidFill>
            </a:rPr>
            <a:t>Cloud </a:t>
          </a:r>
          <a:r>
            <a:rPr lang="fr-FR" noProof="0" dirty="0" err="1" smtClean="0">
              <a:solidFill>
                <a:schemeClr val="bg1"/>
              </a:solidFill>
            </a:rPr>
            <a:t>Chamber</a:t>
          </a:r>
          <a:endParaRPr lang="fr-FR" noProof="0" dirty="0">
            <a:solidFill>
              <a:schemeClr val="bg1"/>
            </a:solidFill>
          </a:endParaRPr>
        </a:p>
      </dgm:t>
    </dgm:pt>
    <dgm:pt modelId="{F64ECFD7-29B8-444D-A02A-F5206D38D9CE}" type="parTrans" cxnId="{532823AF-894A-408B-A902-2FE90E09DE79}">
      <dgm:prSet/>
      <dgm:spPr/>
      <dgm:t>
        <a:bodyPr/>
        <a:lstStyle/>
        <a:p>
          <a:endParaRPr lang="en-GB"/>
        </a:p>
      </dgm:t>
    </dgm:pt>
    <dgm:pt modelId="{1D0FFEE9-98E1-4B54-808E-B1D19BE4E0AB}" type="sibTrans" cxnId="{532823AF-894A-408B-A902-2FE90E09DE79}">
      <dgm:prSet/>
      <dgm:spPr/>
      <dgm:t>
        <a:bodyPr/>
        <a:lstStyle/>
        <a:p>
          <a:endParaRPr lang="en-GB"/>
        </a:p>
      </dgm:t>
    </dgm:pt>
    <dgm:pt modelId="{8B9AC2C8-7C7A-4945-980D-A2A1E62DB2A0}">
      <dgm:prSet/>
      <dgm:spPr/>
      <dgm:t>
        <a:bodyPr/>
        <a:lstStyle/>
        <a:p>
          <a:r>
            <a:rPr lang="en-GB" dirty="0" smtClean="0">
              <a:solidFill>
                <a:schemeClr val="bg1"/>
              </a:solidFill>
            </a:rPr>
            <a:t>Specific Charge of the Electron</a:t>
          </a:r>
          <a:endParaRPr lang="en-GB" dirty="0">
            <a:solidFill>
              <a:schemeClr val="bg1"/>
            </a:solidFill>
          </a:endParaRPr>
        </a:p>
      </dgm:t>
    </dgm:pt>
    <dgm:pt modelId="{34C1620A-F07F-4889-873B-2A99ED1A2D00}" type="parTrans" cxnId="{1E8394B3-A53F-4E7A-9B4D-2D6AB188AA49}">
      <dgm:prSet/>
      <dgm:spPr/>
      <dgm:t>
        <a:bodyPr/>
        <a:lstStyle/>
        <a:p>
          <a:endParaRPr lang="en-GB"/>
        </a:p>
      </dgm:t>
    </dgm:pt>
    <dgm:pt modelId="{1351AF48-D707-4978-A570-395670934038}" type="sibTrans" cxnId="{1E8394B3-A53F-4E7A-9B4D-2D6AB188AA49}">
      <dgm:prSet/>
      <dgm:spPr/>
      <dgm:t>
        <a:bodyPr/>
        <a:lstStyle/>
        <a:p>
          <a:endParaRPr lang="en-GB"/>
        </a:p>
      </dgm:t>
    </dgm:pt>
    <dgm:pt modelId="{BE1F7B84-24E5-4B8B-85F3-91FECD0AC23F}">
      <dgm:prSet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Paul Trap</a:t>
          </a:r>
          <a:endParaRPr lang="en-GB" dirty="0">
            <a:solidFill>
              <a:schemeClr val="bg1"/>
            </a:solidFill>
          </a:endParaRPr>
        </a:p>
      </dgm:t>
    </dgm:pt>
    <dgm:pt modelId="{96F30BAD-9015-44D1-BBD4-D71C63E80EBD}" type="parTrans" cxnId="{A092095F-CF18-4EBB-8A39-85E26FE7E260}">
      <dgm:prSet/>
      <dgm:spPr/>
      <dgm:t>
        <a:bodyPr/>
        <a:lstStyle/>
        <a:p>
          <a:endParaRPr lang="en-GB"/>
        </a:p>
      </dgm:t>
    </dgm:pt>
    <dgm:pt modelId="{2ED2709F-B1C5-452D-8D77-D49271E1BD1A}" type="sibTrans" cxnId="{A092095F-CF18-4EBB-8A39-85E26FE7E260}">
      <dgm:prSet/>
      <dgm:spPr/>
      <dgm:t>
        <a:bodyPr/>
        <a:lstStyle/>
        <a:p>
          <a:endParaRPr lang="en-GB"/>
        </a:p>
      </dgm:t>
    </dgm:pt>
    <dgm:pt modelId="{D9A54DB4-B085-468E-95E2-8A342DB7E595}">
      <dgm:prSet phldrT="[Text]"/>
      <dgm:spPr/>
      <dgm:t>
        <a:bodyPr/>
        <a:lstStyle/>
        <a:p>
          <a:r>
            <a:rPr lang="fr-FR" noProof="0" dirty="0" smtClean="0">
              <a:solidFill>
                <a:schemeClr val="bg1"/>
              </a:solidFill>
            </a:rPr>
            <a:t>Spinthariscope</a:t>
          </a:r>
          <a:endParaRPr lang="fr-FR" noProof="0" dirty="0">
            <a:solidFill>
              <a:schemeClr val="bg1"/>
            </a:solidFill>
          </a:endParaRPr>
        </a:p>
      </dgm:t>
    </dgm:pt>
    <dgm:pt modelId="{9C939C41-EA70-4039-A39F-3C4B0539AC89}" type="parTrans" cxnId="{CA8F4120-6FCB-4030-BF05-3CE00D8E888E}">
      <dgm:prSet/>
      <dgm:spPr/>
      <dgm:t>
        <a:bodyPr/>
        <a:lstStyle/>
        <a:p>
          <a:endParaRPr lang="en-GB"/>
        </a:p>
      </dgm:t>
    </dgm:pt>
    <dgm:pt modelId="{92BAD8EF-5AD0-47F0-9590-9E4BA8D09EDF}" type="sibTrans" cxnId="{CA8F4120-6FCB-4030-BF05-3CE00D8E888E}">
      <dgm:prSet/>
      <dgm:spPr/>
      <dgm:t>
        <a:bodyPr/>
        <a:lstStyle/>
        <a:p>
          <a:endParaRPr lang="en-GB"/>
        </a:p>
      </dgm:t>
    </dgm:pt>
    <dgm:pt modelId="{7A668D10-282E-422C-B96C-566559CD0627}">
      <dgm:prSet phldrT="[Text]"/>
      <dgm:spPr/>
      <dgm:t>
        <a:bodyPr/>
        <a:lstStyle/>
        <a:p>
          <a:r>
            <a:rPr lang="fr-FR" noProof="0" dirty="0" smtClean="0">
              <a:solidFill>
                <a:schemeClr val="bg1"/>
              </a:solidFill>
            </a:rPr>
            <a:t>Franck-Hertz </a:t>
          </a:r>
          <a:r>
            <a:rPr lang="fr-FR" noProof="0" dirty="0" err="1" smtClean="0">
              <a:solidFill>
                <a:schemeClr val="bg1"/>
              </a:solidFill>
            </a:rPr>
            <a:t>Experiment</a:t>
          </a:r>
          <a:endParaRPr lang="fr-FR" noProof="0" dirty="0">
            <a:solidFill>
              <a:schemeClr val="bg1"/>
            </a:solidFill>
          </a:endParaRPr>
        </a:p>
      </dgm:t>
    </dgm:pt>
    <dgm:pt modelId="{ECE0864B-77ED-493E-956F-90865847C49E}" type="parTrans" cxnId="{47AAE8F6-B34A-4490-BC86-A82672EE0344}">
      <dgm:prSet/>
      <dgm:spPr/>
      <dgm:t>
        <a:bodyPr/>
        <a:lstStyle/>
        <a:p>
          <a:endParaRPr lang="en-GB"/>
        </a:p>
      </dgm:t>
    </dgm:pt>
    <dgm:pt modelId="{FDD715E7-12F1-4DC7-8C6E-F4416222C27A}" type="sibTrans" cxnId="{47AAE8F6-B34A-4490-BC86-A82672EE0344}">
      <dgm:prSet/>
      <dgm:spPr/>
      <dgm:t>
        <a:bodyPr/>
        <a:lstStyle/>
        <a:p>
          <a:endParaRPr lang="en-GB"/>
        </a:p>
      </dgm:t>
    </dgm:pt>
    <dgm:pt modelId="{9D12F41A-D9BC-4323-901F-EB6205F6ED0F}">
      <dgm:prSet phldrT="[Text]"/>
      <dgm:spPr/>
      <dgm:t>
        <a:bodyPr/>
        <a:lstStyle/>
        <a:p>
          <a:r>
            <a:rPr lang="fr-FR" noProof="0" dirty="0" err="1" smtClean="0">
              <a:solidFill>
                <a:schemeClr val="bg1"/>
              </a:solidFill>
            </a:rPr>
            <a:t>Planck’s</a:t>
          </a:r>
          <a:r>
            <a:rPr lang="fr-FR" noProof="0" dirty="0" smtClean="0">
              <a:solidFill>
                <a:schemeClr val="bg1"/>
              </a:solidFill>
            </a:rPr>
            <a:t> Constant</a:t>
          </a:r>
          <a:endParaRPr lang="fr-FR" noProof="0" dirty="0">
            <a:solidFill>
              <a:schemeClr val="bg1"/>
            </a:solidFill>
          </a:endParaRPr>
        </a:p>
      </dgm:t>
    </dgm:pt>
    <dgm:pt modelId="{8A3FD50C-B047-4750-AA53-89AC36D47916}" type="parTrans" cxnId="{4EDEB8A8-497C-4B58-968C-AAF8051A7E37}">
      <dgm:prSet/>
      <dgm:spPr/>
      <dgm:t>
        <a:bodyPr/>
        <a:lstStyle/>
        <a:p>
          <a:endParaRPr lang="en-GB"/>
        </a:p>
      </dgm:t>
    </dgm:pt>
    <dgm:pt modelId="{74828FC9-65C0-4086-AE02-181DB1F72005}" type="sibTrans" cxnId="{4EDEB8A8-497C-4B58-968C-AAF8051A7E37}">
      <dgm:prSet/>
      <dgm:spPr/>
      <dgm:t>
        <a:bodyPr/>
        <a:lstStyle/>
        <a:p>
          <a:endParaRPr lang="en-GB"/>
        </a:p>
      </dgm:t>
    </dgm:pt>
    <dgm:pt modelId="{E0B2B0D6-6BAE-4317-8376-C0DC8700FA59}">
      <dgm:prSet phldrT="[Text]"/>
      <dgm:spPr/>
      <dgm:t>
        <a:bodyPr/>
        <a:lstStyle/>
        <a:p>
          <a:r>
            <a:rPr lang="fr-FR" noProof="0" dirty="0" smtClean="0">
              <a:solidFill>
                <a:schemeClr val="bg1"/>
              </a:solidFill>
            </a:rPr>
            <a:t>Rutherford </a:t>
          </a:r>
          <a:r>
            <a:rPr lang="fr-FR" noProof="0" dirty="0" err="1" smtClean="0">
              <a:solidFill>
                <a:schemeClr val="bg1"/>
              </a:solidFill>
            </a:rPr>
            <a:t>Experiment</a:t>
          </a:r>
          <a:endParaRPr lang="fr-FR" noProof="0" dirty="0">
            <a:solidFill>
              <a:schemeClr val="bg1"/>
            </a:solidFill>
          </a:endParaRPr>
        </a:p>
      </dgm:t>
    </dgm:pt>
    <dgm:pt modelId="{884DD460-162D-47DA-870E-86BB6E83CB9A}" type="parTrans" cxnId="{08743B39-2713-41E5-A0FF-29B93F4C176D}">
      <dgm:prSet/>
      <dgm:spPr/>
      <dgm:t>
        <a:bodyPr/>
        <a:lstStyle/>
        <a:p>
          <a:endParaRPr lang="en-GB"/>
        </a:p>
      </dgm:t>
    </dgm:pt>
    <dgm:pt modelId="{6A1CCA6D-EB27-4B5E-9370-B6CB0DE323D5}" type="sibTrans" cxnId="{08743B39-2713-41E5-A0FF-29B93F4C176D}">
      <dgm:prSet/>
      <dgm:spPr/>
      <dgm:t>
        <a:bodyPr/>
        <a:lstStyle/>
        <a:p>
          <a:endParaRPr lang="en-GB"/>
        </a:p>
      </dgm:t>
    </dgm:pt>
    <dgm:pt modelId="{27B2BC47-4E08-4253-BD4B-5E1823690D32}">
      <dgm:prSet phldrT="[Text]"/>
      <dgm:spPr/>
      <dgm:t>
        <a:bodyPr/>
        <a:lstStyle/>
        <a:p>
          <a:r>
            <a:rPr lang="fr-FR" noProof="0" dirty="0" smtClean="0">
              <a:solidFill>
                <a:schemeClr val="bg1"/>
              </a:solidFill>
            </a:rPr>
            <a:t>X-Rays</a:t>
          </a:r>
          <a:endParaRPr lang="fr-FR" noProof="0" dirty="0">
            <a:solidFill>
              <a:schemeClr val="bg1"/>
            </a:solidFill>
          </a:endParaRPr>
        </a:p>
      </dgm:t>
    </dgm:pt>
    <dgm:pt modelId="{1AD1E42A-0973-42AD-B5FC-C002E7C53911}" type="parTrans" cxnId="{8082CD94-BEA5-4DED-BAEF-742070BFBEC8}">
      <dgm:prSet/>
      <dgm:spPr/>
      <dgm:t>
        <a:bodyPr/>
        <a:lstStyle/>
        <a:p>
          <a:endParaRPr lang="en-GB"/>
        </a:p>
      </dgm:t>
    </dgm:pt>
    <dgm:pt modelId="{AFC8224E-3572-42AE-8052-13008B3C1905}" type="sibTrans" cxnId="{8082CD94-BEA5-4DED-BAEF-742070BFBEC8}">
      <dgm:prSet/>
      <dgm:spPr/>
      <dgm:t>
        <a:bodyPr/>
        <a:lstStyle/>
        <a:p>
          <a:endParaRPr lang="en-GB"/>
        </a:p>
      </dgm:t>
    </dgm:pt>
    <dgm:pt modelId="{8C7634B0-ACEA-4BDA-A703-86DB379EDB27}">
      <dgm:prSet phldrT="[Text]"/>
      <dgm:spPr/>
      <dgm:t>
        <a:bodyPr/>
        <a:lstStyle/>
        <a:p>
          <a:r>
            <a:rPr lang="fr-FR" noProof="0" dirty="0" err="1" smtClean="0">
              <a:solidFill>
                <a:schemeClr val="bg1"/>
              </a:solidFill>
            </a:rPr>
            <a:t>MediPix</a:t>
          </a:r>
          <a:endParaRPr lang="fr-FR" noProof="0" dirty="0">
            <a:solidFill>
              <a:schemeClr val="bg1"/>
            </a:solidFill>
          </a:endParaRPr>
        </a:p>
      </dgm:t>
    </dgm:pt>
    <dgm:pt modelId="{1ADB790E-DB85-410A-AA0A-2490862150C0}" type="parTrans" cxnId="{A14C365E-D585-4D46-9815-979EDF7D0840}">
      <dgm:prSet/>
      <dgm:spPr/>
      <dgm:t>
        <a:bodyPr/>
        <a:lstStyle/>
        <a:p>
          <a:endParaRPr lang="en-GB"/>
        </a:p>
      </dgm:t>
    </dgm:pt>
    <dgm:pt modelId="{DEF1008A-A72D-46D4-AFC4-43CA296DDFD1}" type="sibTrans" cxnId="{A14C365E-D585-4D46-9815-979EDF7D0840}">
      <dgm:prSet/>
      <dgm:spPr/>
      <dgm:t>
        <a:bodyPr/>
        <a:lstStyle/>
        <a:p>
          <a:endParaRPr lang="en-GB"/>
        </a:p>
      </dgm:t>
    </dgm:pt>
    <dgm:pt modelId="{C4620155-291E-4C35-884C-7E38E7C307BF}">
      <dgm:prSet phldrT="[Text]"/>
      <dgm:spPr/>
      <dgm:t>
        <a:bodyPr/>
        <a:lstStyle/>
        <a:p>
          <a:r>
            <a:rPr lang="fr-FR" noProof="0" dirty="0" err="1" smtClean="0">
              <a:solidFill>
                <a:schemeClr val="bg1"/>
              </a:solidFill>
            </a:rPr>
            <a:t>COSmic</a:t>
          </a:r>
          <a:r>
            <a:rPr lang="fr-FR" noProof="0" dirty="0" smtClean="0">
              <a:solidFill>
                <a:schemeClr val="bg1"/>
              </a:solidFill>
            </a:rPr>
            <a:t> Muon Observer</a:t>
          </a:r>
          <a:endParaRPr lang="fr-FR" noProof="0" dirty="0">
            <a:solidFill>
              <a:schemeClr val="bg1"/>
            </a:solidFill>
          </a:endParaRPr>
        </a:p>
      </dgm:t>
    </dgm:pt>
    <dgm:pt modelId="{18C9CD02-89B1-4DAC-82F7-270B4C72D463}" type="parTrans" cxnId="{91FD0498-0A3F-4A31-9D52-377EE3B7E4EA}">
      <dgm:prSet/>
      <dgm:spPr/>
      <dgm:t>
        <a:bodyPr/>
        <a:lstStyle/>
        <a:p>
          <a:endParaRPr lang="en-GB"/>
        </a:p>
      </dgm:t>
    </dgm:pt>
    <dgm:pt modelId="{2866F20D-C5E0-4AE5-B30F-C863CC2A9556}" type="sibTrans" cxnId="{91FD0498-0A3F-4A31-9D52-377EE3B7E4EA}">
      <dgm:prSet/>
      <dgm:spPr/>
      <dgm:t>
        <a:bodyPr/>
        <a:lstStyle/>
        <a:p>
          <a:endParaRPr lang="en-GB"/>
        </a:p>
      </dgm:t>
    </dgm:pt>
    <dgm:pt modelId="{A85C7716-2BF0-4C36-862C-8832C182EA67}">
      <dgm:prSet phldrT="[Text]"/>
      <dgm:spPr/>
      <dgm:t>
        <a:bodyPr/>
        <a:lstStyle/>
        <a:p>
          <a:r>
            <a:rPr lang="fr-FR" noProof="0" dirty="0" smtClean="0">
              <a:solidFill>
                <a:schemeClr val="bg1"/>
              </a:solidFill>
            </a:rPr>
            <a:t>« </a:t>
          </a:r>
          <a:r>
            <a:rPr lang="fr-FR" noProof="0" dirty="0" err="1" smtClean="0">
              <a:solidFill>
                <a:schemeClr val="bg1"/>
              </a:solidFill>
            </a:rPr>
            <a:t>KamioKanne</a:t>
          </a:r>
          <a:r>
            <a:rPr lang="fr-FR" noProof="0" dirty="0" smtClean="0">
              <a:solidFill>
                <a:schemeClr val="bg1"/>
              </a:solidFill>
            </a:rPr>
            <a:t> »</a:t>
          </a:r>
          <a:endParaRPr lang="fr-FR" noProof="0" dirty="0">
            <a:solidFill>
              <a:schemeClr val="bg1"/>
            </a:solidFill>
          </a:endParaRPr>
        </a:p>
      </dgm:t>
    </dgm:pt>
    <dgm:pt modelId="{3D01AE3B-859B-46A7-A941-E848AC5B611B}" type="parTrans" cxnId="{03567101-9D25-43DE-BBF0-F8439C296697}">
      <dgm:prSet/>
      <dgm:spPr/>
      <dgm:t>
        <a:bodyPr/>
        <a:lstStyle/>
        <a:p>
          <a:endParaRPr lang="en-GB"/>
        </a:p>
      </dgm:t>
    </dgm:pt>
    <dgm:pt modelId="{BAD70084-A785-4720-904C-19523860FF31}" type="sibTrans" cxnId="{03567101-9D25-43DE-BBF0-F8439C296697}">
      <dgm:prSet/>
      <dgm:spPr/>
      <dgm:t>
        <a:bodyPr/>
        <a:lstStyle/>
        <a:p>
          <a:endParaRPr lang="en-GB"/>
        </a:p>
      </dgm:t>
    </dgm:pt>
    <dgm:pt modelId="{49B1DD4E-1484-4F1C-94A4-444E031125B9}">
      <dgm:prSet phldrT="[Text]"/>
      <dgm:spPr/>
      <dgm:t>
        <a:bodyPr/>
        <a:lstStyle/>
        <a:p>
          <a:r>
            <a:rPr lang="fr-FR" noProof="0" dirty="0" smtClean="0">
              <a:solidFill>
                <a:schemeClr val="bg1"/>
              </a:solidFill>
              <a:latin typeface="Symbol" panose="05050102010706020507" pitchFamily="18" charset="2"/>
            </a:rPr>
            <a:t>g-g </a:t>
          </a:r>
          <a:r>
            <a:rPr lang="fr-FR" noProof="0" dirty="0" err="1" smtClean="0">
              <a:solidFill>
                <a:schemeClr val="bg1"/>
              </a:solidFill>
              <a:latin typeface="+mn-lt"/>
            </a:rPr>
            <a:t>Coincidence</a:t>
          </a:r>
          <a:endParaRPr lang="fr-FR" noProof="0" dirty="0">
            <a:solidFill>
              <a:schemeClr val="bg1"/>
            </a:solidFill>
            <a:latin typeface="+mn-lt"/>
          </a:endParaRPr>
        </a:p>
      </dgm:t>
    </dgm:pt>
    <dgm:pt modelId="{2B6639CF-BEEF-49C6-8B9B-39D79CB6C619}" type="parTrans" cxnId="{025298BF-C09F-4B25-8BFA-92D63BD7E954}">
      <dgm:prSet/>
      <dgm:spPr/>
      <dgm:t>
        <a:bodyPr/>
        <a:lstStyle/>
        <a:p>
          <a:endParaRPr lang="en-GB"/>
        </a:p>
      </dgm:t>
    </dgm:pt>
    <dgm:pt modelId="{26A8BC28-CDAA-4B97-96AC-5ED92547052B}" type="sibTrans" cxnId="{025298BF-C09F-4B25-8BFA-92D63BD7E954}">
      <dgm:prSet/>
      <dgm:spPr/>
      <dgm:t>
        <a:bodyPr/>
        <a:lstStyle/>
        <a:p>
          <a:endParaRPr lang="en-GB"/>
        </a:p>
      </dgm:t>
    </dgm:pt>
    <dgm:pt modelId="{BAB0CEBA-5436-468D-B8E2-488D4FDA33B6}" type="pres">
      <dgm:prSet presAssocID="{85243E01-453D-4EC6-8596-23993F37CD2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43F62D4-10CD-4D45-AFA6-993C952DFBFB}" type="pres">
      <dgm:prSet presAssocID="{00EE2FA9-074F-428F-8761-616D41FB44F5}" presName="compNode" presStyleCnt="0"/>
      <dgm:spPr/>
    </dgm:pt>
    <dgm:pt modelId="{F860B72F-E520-4263-8546-2DC99E962AC6}" type="pres">
      <dgm:prSet presAssocID="{00EE2FA9-074F-428F-8761-616D41FB44F5}" presName="aNode" presStyleLbl="bgShp" presStyleIdx="0" presStyleCnt="3"/>
      <dgm:spPr/>
      <dgm:t>
        <a:bodyPr/>
        <a:lstStyle/>
        <a:p>
          <a:endParaRPr lang="en-GB"/>
        </a:p>
      </dgm:t>
    </dgm:pt>
    <dgm:pt modelId="{275B8B0B-7FFC-41F2-8EAE-6E310E481915}" type="pres">
      <dgm:prSet presAssocID="{00EE2FA9-074F-428F-8761-616D41FB44F5}" presName="textNode" presStyleLbl="bgShp" presStyleIdx="0" presStyleCnt="3"/>
      <dgm:spPr/>
      <dgm:t>
        <a:bodyPr/>
        <a:lstStyle/>
        <a:p>
          <a:endParaRPr lang="en-GB"/>
        </a:p>
      </dgm:t>
    </dgm:pt>
    <dgm:pt modelId="{197117A6-8ED0-4103-906A-7A85C19710F1}" type="pres">
      <dgm:prSet presAssocID="{00EE2FA9-074F-428F-8761-616D41FB44F5}" presName="compChildNode" presStyleCnt="0"/>
      <dgm:spPr/>
    </dgm:pt>
    <dgm:pt modelId="{8FD1D63C-D0C5-4F90-BD82-414C0089AA34}" type="pres">
      <dgm:prSet presAssocID="{00EE2FA9-074F-428F-8761-616D41FB44F5}" presName="theInnerList" presStyleCnt="0"/>
      <dgm:spPr/>
    </dgm:pt>
    <dgm:pt modelId="{84AE87B1-7DC8-49A9-B341-50A7D5286C6A}" type="pres">
      <dgm:prSet presAssocID="{4056DCB9-7C1F-4B80-86B6-61F312C713D7}" presName="childNode" presStyleLbl="node1" presStyleIdx="0" presStyleCnt="16" custLinFactNeighborX="247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2D69EBA-5487-478D-BEB2-43098FBC37E7}" type="pres">
      <dgm:prSet presAssocID="{4056DCB9-7C1F-4B80-86B6-61F312C713D7}" presName="aSpace2" presStyleCnt="0"/>
      <dgm:spPr/>
    </dgm:pt>
    <dgm:pt modelId="{67DABF8C-066E-48CC-82DB-2FC11E3E6A2A}" type="pres">
      <dgm:prSet presAssocID="{8E8B9C5B-3684-4063-871F-AE5A3062D8A4}" presName="childNode" presStyleLbl="node1" presStyleIdx="1" presStyleCnt="16" custLinFactNeighborX="247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2F93A0A-7337-4AEE-B27D-6054C41EC0E4}" type="pres">
      <dgm:prSet presAssocID="{8E8B9C5B-3684-4063-871F-AE5A3062D8A4}" presName="aSpace2" presStyleCnt="0"/>
      <dgm:spPr/>
    </dgm:pt>
    <dgm:pt modelId="{3D133BD0-617F-4C32-BC2E-344956E5F5B7}" type="pres">
      <dgm:prSet presAssocID="{8B9AC2C8-7C7A-4945-980D-A2A1E62DB2A0}" presName="childNode" presStyleLbl="node1" presStyleIdx="2" presStyleCnt="16" custLinFactNeighborX="247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9A09FB-4E71-479F-AF32-EA2907A1AB7C}" type="pres">
      <dgm:prSet presAssocID="{8B9AC2C8-7C7A-4945-980D-A2A1E62DB2A0}" presName="aSpace2" presStyleCnt="0"/>
      <dgm:spPr/>
    </dgm:pt>
    <dgm:pt modelId="{C18CDF11-E39C-4C9A-97D4-02C91AA80924}" type="pres">
      <dgm:prSet presAssocID="{BE1F7B84-24E5-4B8B-85F3-91FECD0AC23F}" presName="childNode" presStyleLbl="node1" presStyleIdx="3" presStyleCnt="16" custLinFactNeighborX="247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DF822E5-8099-4CFA-B305-887AFFFBBAC4}" type="pres">
      <dgm:prSet presAssocID="{00EE2FA9-074F-428F-8761-616D41FB44F5}" presName="aSpace" presStyleCnt="0"/>
      <dgm:spPr/>
    </dgm:pt>
    <dgm:pt modelId="{55CE96ED-DD1D-451A-B3A5-9385D6ADC9A0}" type="pres">
      <dgm:prSet presAssocID="{5C5E0672-6B7A-45F7-9B38-38F88EBC5CF7}" presName="compNode" presStyleCnt="0"/>
      <dgm:spPr/>
    </dgm:pt>
    <dgm:pt modelId="{DB3EF739-B4FD-4ABA-B850-A2437D2E26A3}" type="pres">
      <dgm:prSet presAssocID="{5C5E0672-6B7A-45F7-9B38-38F88EBC5CF7}" presName="aNode" presStyleLbl="bgShp" presStyleIdx="1" presStyleCnt="3"/>
      <dgm:spPr/>
      <dgm:t>
        <a:bodyPr/>
        <a:lstStyle/>
        <a:p>
          <a:endParaRPr lang="en-GB"/>
        </a:p>
      </dgm:t>
    </dgm:pt>
    <dgm:pt modelId="{5BEE96A2-3C86-4F41-BB0C-E52335CE25B9}" type="pres">
      <dgm:prSet presAssocID="{5C5E0672-6B7A-45F7-9B38-38F88EBC5CF7}" presName="textNode" presStyleLbl="bgShp" presStyleIdx="1" presStyleCnt="3"/>
      <dgm:spPr/>
      <dgm:t>
        <a:bodyPr/>
        <a:lstStyle/>
        <a:p>
          <a:endParaRPr lang="en-GB"/>
        </a:p>
      </dgm:t>
    </dgm:pt>
    <dgm:pt modelId="{92D5131A-5F89-47EB-9BBF-3CC9E0042E33}" type="pres">
      <dgm:prSet presAssocID="{5C5E0672-6B7A-45F7-9B38-38F88EBC5CF7}" presName="compChildNode" presStyleCnt="0"/>
      <dgm:spPr/>
    </dgm:pt>
    <dgm:pt modelId="{00321636-CCDE-4B81-8D78-6D21E60B74BE}" type="pres">
      <dgm:prSet presAssocID="{5C5E0672-6B7A-45F7-9B38-38F88EBC5CF7}" presName="theInnerList" presStyleCnt="0"/>
      <dgm:spPr/>
    </dgm:pt>
    <dgm:pt modelId="{DCE40890-B4D4-4A73-B191-94D252E8B35D}" type="pres">
      <dgm:prSet presAssocID="{D079DEAC-A029-47BE-9A7E-2AC1D9F925A0}" presName="childNode" presStyleLbl="node1" presStyleIdx="4" presStyleCnt="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1076D08-243B-4CAB-B496-D2FAEC3EB38C}" type="pres">
      <dgm:prSet presAssocID="{D079DEAC-A029-47BE-9A7E-2AC1D9F925A0}" presName="aSpace2" presStyleCnt="0"/>
      <dgm:spPr/>
    </dgm:pt>
    <dgm:pt modelId="{346778EC-6CE5-4429-84FE-B8FCA14661DC}" type="pres">
      <dgm:prSet presAssocID="{80B0AA83-678E-4163-BAAF-9CF916077DC9}" presName="childNode" presStyleLbl="node1" presStyleIdx="5" presStyleCnt="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3E64011-7BD0-4925-944B-896555C48184}" type="pres">
      <dgm:prSet presAssocID="{80B0AA83-678E-4163-BAAF-9CF916077DC9}" presName="aSpace2" presStyleCnt="0"/>
      <dgm:spPr/>
    </dgm:pt>
    <dgm:pt modelId="{414255EF-D6F5-40FB-8CC0-9CCE3263D821}" type="pres">
      <dgm:prSet presAssocID="{D9A54DB4-B085-468E-95E2-8A342DB7E595}" presName="childNode" presStyleLbl="node1" presStyleIdx="6" presStyleCnt="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43424C6-DE38-4031-B382-119F70E6DC80}" type="pres">
      <dgm:prSet presAssocID="{D9A54DB4-B085-468E-95E2-8A342DB7E595}" presName="aSpace2" presStyleCnt="0"/>
      <dgm:spPr/>
    </dgm:pt>
    <dgm:pt modelId="{61CE8546-F8B0-4549-8F58-4DBF3A7CE0A7}" type="pres">
      <dgm:prSet presAssocID="{7A668D10-282E-422C-B96C-566559CD0627}" presName="childNode" presStyleLbl="node1" presStyleIdx="7" presStyleCnt="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C9A3BF-78B0-4589-90F9-4399B78816EF}" type="pres">
      <dgm:prSet presAssocID="{7A668D10-282E-422C-B96C-566559CD0627}" presName="aSpace2" presStyleCnt="0"/>
      <dgm:spPr/>
    </dgm:pt>
    <dgm:pt modelId="{59E5F8FE-A497-4045-9FF1-135DCCB2D982}" type="pres">
      <dgm:prSet presAssocID="{9D12F41A-D9BC-4323-901F-EB6205F6ED0F}" presName="childNode" presStyleLbl="node1" presStyleIdx="8" presStyleCnt="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19CE56-84E7-471B-B553-3C36C01D9B9C}" type="pres">
      <dgm:prSet presAssocID="{9D12F41A-D9BC-4323-901F-EB6205F6ED0F}" presName="aSpace2" presStyleCnt="0"/>
      <dgm:spPr/>
    </dgm:pt>
    <dgm:pt modelId="{5B9D99CE-0671-4703-8F76-CC6F5F3B26BB}" type="pres">
      <dgm:prSet presAssocID="{E0B2B0D6-6BAE-4317-8376-C0DC8700FA59}" presName="childNode" presStyleLbl="node1" presStyleIdx="9" presStyleCnt="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5519FE-E1CB-42B2-BACF-4F0A76A454DC}" type="pres">
      <dgm:prSet presAssocID="{5C5E0672-6B7A-45F7-9B38-38F88EBC5CF7}" presName="aSpace" presStyleCnt="0"/>
      <dgm:spPr/>
    </dgm:pt>
    <dgm:pt modelId="{A66FBE95-8085-49F9-AE57-2060CFED6600}" type="pres">
      <dgm:prSet presAssocID="{49D74616-92D4-4B78-A1C2-9B01ACAEC656}" presName="compNode" presStyleCnt="0"/>
      <dgm:spPr/>
    </dgm:pt>
    <dgm:pt modelId="{FDD1CEB8-06A1-4A02-8F74-12AEBD59E1B9}" type="pres">
      <dgm:prSet presAssocID="{49D74616-92D4-4B78-A1C2-9B01ACAEC656}" presName="aNode" presStyleLbl="bgShp" presStyleIdx="2" presStyleCnt="3"/>
      <dgm:spPr/>
      <dgm:t>
        <a:bodyPr/>
        <a:lstStyle/>
        <a:p>
          <a:endParaRPr lang="en-GB"/>
        </a:p>
      </dgm:t>
    </dgm:pt>
    <dgm:pt modelId="{927BF04D-A47A-4FFA-8D4C-EB1EFE3505BF}" type="pres">
      <dgm:prSet presAssocID="{49D74616-92D4-4B78-A1C2-9B01ACAEC656}" presName="textNode" presStyleLbl="bgShp" presStyleIdx="2" presStyleCnt="3"/>
      <dgm:spPr/>
      <dgm:t>
        <a:bodyPr/>
        <a:lstStyle/>
        <a:p>
          <a:endParaRPr lang="en-GB"/>
        </a:p>
      </dgm:t>
    </dgm:pt>
    <dgm:pt modelId="{5BB840A0-DA27-48F4-9E04-C82D5AC6540C}" type="pres">
      <dgm:prSet presAssocID="{49D74616-92D4-4B78-A1C2-9B01ACAEC656}" presName="compChildNode" presStyleCnt="0"/>
      <dgm:spPr/>
    </dgm:pt>
    <dgm:pt modelId="{C8C1460E-5395-453E-AAF9-3142A221185B}" type="pres">
      <dgm:prSet presAssocID="{49D74616-92D4-4B78-A1C2-9B01ACAEC656}" presName="theInnerList" presStyleCnt="0"/>
      <dgm:spPr/>
    </dgm:pt>
    <dgm:pt modelId="{C9704A88-C0E9-42D9-87D0-CC1CDA271F5B}" type="pres">
      <dgm:prSet presAssocID="{4694B8D0-760F-4A2B-A7B1-6054AFD5E8AB}" presName="childNode" presStyleLbl="node1" presStyleIdx="10" presStyleCnt="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A936EE-ECB3-4427-8F94-881721549508}" type="pres">
      <dgm:prSet presAssocID="{4694B8D0-760F-4A2B-A7B1-6054AFD5E8AB}" presName="aSpace2" presStyleCnt="0"/>
      <dgm:spPr/>
    </dgm:pt>
    <dgm:pt modelId="{34885EED-AB05-415C-AE11-1ADEC8DDCB74}" type="pres">
      <dgm:prSet presAssocID="{27B2BC47-4E08-4253-BD4B-5E1823690D32}" presName="childNode" presStyleLbl="node1" presStyleIdx="11" presStyleCnt="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3942A6A-7AD1-4639-AF19-074F3D13F927}" type="pres">
      <dgm:prSet presAssocID="{27B2BC47-4E08-4253-BD4B-5E1823690D32}" presName="aSpace2" presStyleCnt="0"/>
      <dgm:spPr/>
    </dgm:pt>
    <dgm:pt modelId="{D0511393-2857-4A5A-8971-10347F5179CB}" type="pres">
      <dgm:prSet presAssocID="{8C7634B0-ACEA-4BDA-A703-86DB379EDB27}" presName="childNode" presStyleLbl="node1" presStyleIdx="12" presStyleCnt="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BED0F67-B441-4C36-AAA7-BC24F5EC60B4}" type="pres">
      <dgm:prSet presAssocID="{8C7634B0-ACEA-4BDA-A703-86DB379EDB27}" presName="aSpace2" presStyleCnt="0"/>
      <dgm:spPr/>
    </dgm:pt>
    <dgm:pt modelId="{9CFDBB1D-540A-4D5C-B6E6-FD802A3338BE}" type="pres">
      <dgm:prSet presAssocID="{C4620155-291E-4C35-884C-7E38E7C307BF}" presName="childNode" presStyleLbl="node1" presStyleIdx="13" presStyleCnt="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2244902-786B-47FD-9442-E23D7906CB98}" type="pres">
      <dgm:prSet presAssocID="{C4620155-291E-4C35-884C-7E38E7C307BF}" presName="aSpace2" presStyleCnt="0"/>
      <dgm:spPr/>
    </dgm:pt>
    <dgm:pt modelId="{3E63EA03-9642-458D-A73A-6FB2026B63C9}" type="pres">
      <dgm:prSet presAssocID="{A85C7716-2BF0-4C36-862C-8832C182EA67}" presName="childNode" presStyleLbl="node1" presStyleIdx="14" presStyleCnt="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49CE12A-1619-40DE-B11C-6403ED3D17DD}" type="pres">
      <dgm:prSet presAssocID="{A85C7716-2BF0-4C36-862C-8832C182EA67}" presName="aSpace2" presStyleCnt="0"/>
      <dgm:spPr/>
    </dgm:pt>
    <dgm:pt modelId="{F069D099-B535-4A03-A2D0-AF79CEA7F50F}" type="pres">
      <dgm:prSet presAssocID="{49B1DD4E-1484-4F1C-94A4-444E031125B9}" presName="childNode" presStyleLbl="node1" presStyleIdx="15" presStyleCnt="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2DF8973-91AE-4ED0-B8B1-418F4360A132}" type="presOf" srcId="{7A668D10-282E-422C-B96C-566559CD0627}" destId="{61CE8546-F8B0-4549-8F58-4DBF3A7CE0A7}" srcOrd="0" destOrd="0" presId="urn:microsoft.com/office/officeart/2005/8/layout/lProcess2"/>
    <dgm:cxn modelId="{5BAFD49A-DDFF-4608-AA6E-3078FDA79F9B}" srcId="{85243E01-453D-4EC6-8596-23993F37CD2E}" destId="{00EE2FA9-074F-428F-8761-616D41FB44F5}" srcOrd="0" destOrd="0" parTransId="{34E09FE0-3E27-4733-9518-C96C42167290}" sibTransId="{73B6ABAF-FF0D-4178-9696-68FAEFFBC942}"/>
    <dgm:cxn modelId="{025298BF-C09F-4B25-8BFA-92D63BD7E954}" srcId="{49D74616-92D4-4B78-A1C2-9B01ACAEC656}" destId="{49B1DD4E-1484-4F1C-94A4-444E031125B9}" srcOrd="5" destOrd="0" parTransId="{2B6639CF-BEEF-49C6-8B9B-39D79CB6C619}" sibTransId="{26A8BC28-CDAA-4B97-96AC-5ED92547052B}"/>
    <dgm:cxn modelId="{D7848A2A-FAE5-4DBE-94C3-291C245E3FA2}" type="presOf" srcId="{8C7634B0-ACEA-4BDA-A703-86DB379EDB27}" destId="{D0511393-2857-4A5A-8971-10347F5179CB}" srcOrd="0" destOrd="0" presId="urn:microsoft.com/office/officeart/2005/8/layout/lProcess2"/>
    <dgm:cxn modelId="{A092095F-CF18-4EBB-8A39-85E26FE7E260}" srcId="{00EE2FA9-074F-428F-8761-616D41FB44F5}" destId="{BE1F7B84-24E5-4B8B-85F3-91FECD0AC23F}" srcOrd="3" destOrd="0" parTransId="{96F30BAD-9015-44D1-BBD4-D71C63E80EBD}" sibTransId="{2ED2709F-B1C5-452D-8D77-D49271E1BD1A}"/>
    <dgm:cxn modelId="{47AAE8F6-B34A-4490-BC86-A82672EE0344}" srcId="{5C5E0672-6B7A-45F7-9B38-38F88EBC5CF7}" destId="{7A668D10-282E-422C-B96C-566559CD0627}" srcOrd="3" destOrd="0" parTransId="{ECE0864B-77ED-493E-956F-90865847C49E}" sibTransId="{FDD715E7-12F1-4DC7-8C6E-F4416222C27A}"/>
    <dgm:cxn modelId="{69741B70-223B-4072-8F7A-D1913A7A61B3}" srcId="{5C5E0672-6B7A-45F7-9B38-38F88EBC5CF7}" destId="{80B0AA83-678E-4163-BAAF-9CF916077DC9}" srcOrd="1" destOrd="0" parTransId="{5C511985-0315-4B60-A0F5-9163EA1A90F1}" sibTransId="{1F55307E-74A9-407A-B1CD-8C96C586044F}"/>
    <dgm:cxn modelId="{2A5E8571-3CD0-436A-8FC0-B9B97D4B7F20}" type="presOf" srcId="{49D74616-92D4-4B78-A1C2-9B01ACAEC656}" destId="{927BF04D-A47A-4FFA-8D4C-EB1EFE3505BF}" srcOrd="1" destOrd="0" presId="urn:microsoft.com/office/officeart/2005/8/layout/lProcess2"/>
    <dgm:cxn modelId="{A14C365E-D585-4D46-9815-979EDF7D0840}" srcId="{49D74616-92D4-4B78-A1C2-9B01ACAEC656}" destId="{8C7634B0-ACEA-4BDA-A703-86DB379EDB27}" srcOrd="2" destOrd="0" parTransId="{1ADB790E-DB85-410A-AA0A-2490862150C0}" sibTransId="{DEF1008A-A72D-46D4-AFC4-43CA296DDFD1}"/>
    <dgm:cxn modelId="{0376C957-0F50-4908-B812-975C1D4A1682}" type="presOf" srcId="{49B1DD4E-1484-4F1C-94A4-444E031125B9}" destId="{F069D099-B535-4A03-A2D0-AF79CEA7F50F}" srcOrd="0" destOrd="0" presId="urn:microsoft.com/office/officeart/2005/8/layout/lProcess2"/>
    <dgm:cxn modelId="{E22EF8B7-3E85-4967-BA35-8EF7B7E3BD79}" type="presOf" srcId="{A85C7716-2BF0-4C36-862C-8832C182EA67}" destId="{3E63EA03-9642-458D-A73A-6FB2026B63C9}" srcOrd="0" destOrd="0" presId="urn:microsoft.com/office/officeart/2005/8/layout/lProcess2"/>
    <dgm:cxn modelId="{08743B39-2713-41E5-A0FF-29B93F4C176D}" srcId="{5C5E0672-6B7A-45F7-9B38-38F88EBC5CF7}" destId="{E0B2B0D6-6BAE-4317-8376-C0DC8700FA59}" srcOrd="5" destOrd="0" parTransId="{884DD460-162D-47DA-870E-86BB6E83CB9A}" sibTransId="{6A1CCA6D-EB27-4B5E-9370-B6CB0DE323D5}"/>
    <dgm:cxn modelId="{886C883D-0FA6-4394-8AD5-31A002EE90A1}" type="presOf" srcId="{49D74616-92D4-4B78-A1C2-9B01ACAEC656}" destId="{FDD1CEB8-06A1-4A02-8F74-12AEBD59E1B9}" srcOrd="0" destOrd="0" presId="urn:microsoft.com/office/officeart/2005/8/layout/lProcess2"/>
    <dgm:cxn modelId="{CA8F4120-6FCB-4030-BF05-3CE00D8E888E}" srcId="{5C5E0672-6B7A-45F7-9B38-38F88EBC5CF7}" destId="{D9A54DB4-B085-468E-95E2-8A342DB7E595}" srcOrd="2" destOrd="0" parTransId="{9C939C41-EA70-4039-A39F-3C4B0539AC89}" sibTransId="{92BAD8EF-5AD0-47F0-9590-9E4BA8D09EDF}"/>
    <dgm:cxn modelId="{03567101-9D25-43DE-BBF0-F8439C296697}" srcId="{49D74616-92D4-4B78-A1C2-9B01ACAEC656}" destId="{A85C7716-2BF0-4C36-862C-8832C182EA67}" srcOrd="4" destOrd="0" parTransId="{3D01AE3B-859B-46A7-A941-E848AC5B611B}" sibTransId="{BAD70084-A785-4720-904C-19523860FF31}"/>
    <dgm:cxn modelId="{0B8A6795-3D28-4B87-B49A-46B0D91BCF0C}" type="presOf" srcId="{27B2BC47-4E08-4253-BD4B-5E1823690D32}" destId="{34885EED-AB05-415C-AE11-1ADEC8DDCB74}" srcOrd="0" destOrd="0" presId="urn:microsoft.com/office/officeart/2005/8/layout/lProcess2"/>
    <dgm:cxn modelId="{4FCB708D-022C-49D3-A2B4-7306E3A0F435}" type="presOf" srcId="{00EE2FA9-074F-428F-8761-616D41FB44F5}" destId="{F860B72F-E520-4263-8546-2DC99E962AC6}" srcOrd="0" destOrd="0" presId="urn:microsoft.com/office/officeart/2005/8/layout/lProcess2"/>
    <dgm:cxn modelId="{41AA7EAE-F596-42E2-A9ED-8846ACFDA29A}" type="presOf" srcId="{4694B8D0-760F-4A2B-A7B1-6054AFD5E8AB}" destId="{C9704A88-C0E9-42D9-87D0-CC1CDA271F5B}" srcOrd="0" destOrd="0" presId="urn:microsoft.com/office/officeart/2005/8/layout/lProcess2"/>
    <dgm:cxn modelId="{B2FCDF1A-295E-4528-8B80-5A5484E0765B}" type="presOf" srcId="{D9A54DB4-B085-468E-95E2-8A342DB7E595}" destId="{414255EF-D6F5-40FB-8CC0-9CCE3263D821}" srcOrd="0" destOrd="0" presId="urn:microsoft.com/office/officeart/2005/8/layout/lProcess2"/>
    <dgm:cxn modelId="{F85EDAEC-E8B6-4F1A-9449-C5B020EF336B}" type="presOf" srcId="{5C5E0672-6B7A-45F7-9B38-38F88EBC5CF7}" destId="{DB3EF739-B4FD-4ABA-B850-A2437D2E26A3}" srcOrd="0" destOrd="0" presId="urn:microsoft.com/office/officeart/2005/8/layout/lProcess2"/>
    <dgm:cxn modelId="{EDB96C4E-8DCC-459F-8315-1880F0D90F17}" srcId="{00EE2FA9-074F-428F-8761-616D41FB44F5}" destId="{4056DCB9-7C1F-4B80-86B6-61F312C713D7}" srcOrd="0" destOrd="0" parTransId="{60D345B0-7251-45DA-AE95-1314AB3FB3CB}" sibTransId="{C7BCE12D-7A4A-436B-9607-73716C04ADF6}"/>
    <dgm:cxn modelId="{BEE60686-47B0-4F51-AFFA-EC7D4937C79B}" type="presOf" srcId="{D079DEAC-A029-47BE-9A7E-2AC1D9F925A0}" destId="{DCE40890-B4D4-4A73-B191-94D252E8B35D}" srcOrd="0" destOrd="0" presId="urn:microsoft.com/office/officeart/2005/8/layout/lProcess2"/>
    <dgm:cxn modelId="{34E22128-52C4-4BC5-B815-E644FB82AF27}" type="presOf" srcId="{80B0AA83-678E-4163-BAAF-9CF916077DC9}" destId="{346778EC-6CE5-4429-84FE-B8FCA14661DC}" srcOrd="0" destOrd="0" presId="urn:microsoft.com/office/officeart/2005/8/layout/lProcess2"/>
    <dgm:cxn modelId="{1624A51B-1E02-416C-97FB-E85054501F27}" type="presOf" srcId="{9D12F41A-D9BC-4323-901F-EB6205F6ED0F}" destId="{59E5F8FE-A497-4045-9FF1-135DCCB2D982}" srcOrd="0" destOrd="0" presId="urn:microsoft.com/office/officeart/2005/8/layout/lProcess2"/>
    <dgm:cxn modelId="{91FD0498-0A3F-4A31-9D52-377EE3B7E4EA}" srcId="{49D74616-92D4-4B78-A1C2-9B01ACAEC656}" destId="{C4620155-291E-4C35-884C-7E38E7C307BF}" srcOrd="3" destOrd="0" parTransId="{18C9CD02-89B1-4DAC-82F7-270B4C72D463}" sibTransId="{2866F20D-C5E0-4AE5-B30F-C863CC2A9556}"/>
    <dgm:cxn modelId="{153CCA34-92DF-45D2-A7B7-CC83DFAAF966}" type="presOf" srcId="{85243E01-453D-4EC6-8596-23993F37CD2E}" destId="{BAB0CEBA-5436-468D-B8E2-488D4FDA33B6}" srcOrd="0" destOrd="0" presId="urn:microsoft.com/office/officeart/2005/8/layout/lProcess2"/>
    <dgm:cxn modelId="{00D59110-E5C3-447D-9AA2-896B1038EA98}" srcId="{85243E01-453D-4EC6-8596-23993F37CD2E}" destId="{5C5E0672-6B7A-45F7-9B38-38F88EBC5CF7}" srcOrd="1" destOrd="0" parTransId="{D30117D6-8213-4EAD-83C3-F1D0A964BF50}" sibTransId="{04DA6CEC-F085-46FC-BC99-1F3867A4EDF0}"/>
    <dgm:cxn modelId="{612A106E-5295-4A86-88BD-CFE2BA6EED4C}" srcId="{5C5E0672-6B7A-45F7-9B38-38F88EBC5CF7}" destId="{D079DEAC-A029-47BE-9A7E-2AC1D9F925A0}" srcOrd="0" destOrd="0" parTransId="{0FBF99C0-732C-40CF-9D78-66831B3C4927}" sibTransId="{A29BCFE4-A47F-413E-9986-04D7A4C7471E}"/>
    <dgm:cxn modelId="{74E28C0D-1F58-4384-9A48-A54F08E17DF8}" type="presOf" srcId="{4056DCB9-7C1F-4B80-86B6-61F312C713D7}" destId="{84AE87B1-7DC8-49A9-B341-50A7D5286C6A}" srcOrd="0" destOrd="0" presId="urn:microsoft.com/office/officeart/2005/8/layout/lProcess2"/>
    <dgm:cxn modelId="{8082CD94-BEA5-4DED-BAEF-742070BFBEC8}" srcId="{49D74616-92D4-4B78-A1C2-9B01ACAEC656}" destId="{27B2BC47-4E08-4253-BD4B-5E1823690D32}" srcOrd="1" destOrd="0" parTransId="{1AD1E42A-0973-42AD-B5FC-C002E7C53911}" sibTransId="{AFC8224E-3572-42AE-8052-13008B3C1905}"/>
    <dgm:cxn modelId="{A0803DBB-02E4-4154-BC6C-731F1131C97E}" type="presOf" srcId="{00EE2FA9-074F-428F-8761-616D41FB44F5}" destId="{275B8B0B-7FFC-41F2-8EAE-6E310E481915}" srcOrd="1" destOrd="0" presId="urn:microsoft.com/office/officeart/2005/8/layout/lProcess2"/>
    <dgm:cxn modelId="{0D2F6271-C992-4064-AA73-FE9F12F9D96F}" type="presOf" srcId="{C4620155-291E-4C35-884C-7E38E7C307BF}" destId="{9CFDBB1D-540A-4D5C-B6E6-FD802A3338BE}" srcOrd="0" destOrd="0" presId="urn:microsoft.com/office/officeart/2005/8/layout/lProcess2"/>
    <dgm:cxn modelId="{059A672C-4E11-4E39-946A-328B3F8542D5}" type="presOf" srcId="{5C5E0672-6B7A-45F7-9B38-38F88EBC5CF7}" destId="{5BEE96A2-3C86-4F41-BB0C-E52335CE25B9}" srcOrd="1" destOrd="0" presId="urn:microsoft.com/office/officeart/2005/8/layout/lProcess2"/>
    <dgm:cxn modelId="{4EDEB8A8-497C-4B58-968C-AAF8051A7E37}" srcId="{5C5E0672-6B7A-45F7-9B38-38F88EBC5CF7}" destId="{9D12F41A-D9BC-4323-901F-EB6205F6ED0F}" srcOrd="4" destOrd="0" parTransId="{8A3FD50C-B047-4750-AA53-89AC36D47916}" sibTransId="{74828FC9-65C0-4086-AE02-181DB1F72005}"/>
    <dgm:cxn modelId="{1E8394B3-A53F-4E7A-9B4D-2D6AB188AA49}" srcId="{00EE2FA9-074F-428F-8761-616D41FB44F5}" destId="{8B9AC2C8-7C7A-4945-980D-A2A1E62DB2A0}" srcOrd="2" destOrd="0" parTransId="{34C1620A-F07F-4889-873B-2A99ED1A2D00}" sibTransId="{1351AF48-D707-4978-A570-395670934038}"/>
    <dgm:cxn modelId="{FE8DCB7B-19E8-4A79-B2F5-5C0D0DD82501}" srcId="{85243E01-453D-4EC6-8596-23993F37CD2E}" destId="{49D74616-92D4-4B78-A1C2-9B01ACAEC656}" srcOrd="2" destOrd="0" parTransId="{B9D64B01-0201-4CD4-B9AB-8E683607834A}" sibTransId="{28375249-2EC3-448E-8012-E73304996D7E}"/>
    <dgm:cxn modelId="{AE50E106-A89A-421A-BCED-5B8553CF7F79}" type="presOf" srcId="{8B9AC2C8-7C7A-4945-980D-A2A1E62DB2A0}" destId="{3D133BD0-617F-4C32-BC2E-344956E5F5B7}" srcOrd="0" destOrd="0" presId="urn:microsoft.com/office/officeart/2005/8/layout/lProcess2"/>
    <dgm:cxn modelId="{03A95435-E7D8-4EB9-BF4C-41BFF2F35E51}" type="presOf" srcId="{E0B2B0D6-6BAE-4317-8376-C0DC8700FA59}" destId="{5B9D99CE-0671-4703-8F76-CC6F5F3B26BB}" srcOrd="0" destOrd="0" presId="urn:microsoft.com/office/officeart/2005/8/layout/lProcess2"/>
    <dgm:cxn modelId="{850C8864-21B4-4635-A990-FDF3A14FFCFF}" type="presOf" srcId="{BE1F7B84-24E5-4B8B-85F3-91FECD0AC23F}" destId="{C18CDF11-E39C-4C9A-97D4-02C91AA80924}" srcOrd="0" destOrd="0" presId="urn:microsoft.com/office/officeart/2005/8/layout/lProcess2"/>
    <dgm:cxn modelId="{0BA1FFD7-C39B-43A8-A005-B5336BDB5421}" type="presOf" srcId="{8E8B9C5B-3684-4063-871F-AE5A3062D8A4}" destId="{67DABF8C-066E-48CC-82DB-2FC11E3E6A2A}" srcOrd="0" destOrd="0" presId="urn:microsoft.com/office/officeart/2005/8/layout/lProcess2"/>
    <dgm:cxn modelId="{3FA56E40-A5DA-48DE-BF86-A2E7746D9285}" srcId="{00EE2FA9-074F-428F-8761-616D41FB44F5}" destId="{8E8B9C5B-3684-4063-871F-AE5A3062D8A4}" srcOrd="1" destOrd="0" parTransId="{CD1A8C93-E279-43ED-B171-C7F09707D4A8}" sibTransId="{A33A8903-CF53-4FBF-B65F-E64485BF5A28}"/>
    <dgm:cxn modelId="{532823AF-894A-408B-A902-2FE90E09DE79}" srcId="{49D74616-92D4-4B78-A1C2-9B01ACAEC656}" destId="{4694B8D0-760F-4A2B-A7B1-6054AFD5E8AB}" srcOrd="0" destOrd="0" parTransId="{F64ECFD7-29B8-444D-A02A-F5206D38D9CE}" sibTransId="{1D0FFEE9-98E1-4B54-808E-B1D19BE4E0AB}"/>
    <dgm:cxn modelId="{881CEF67-41DF-483F-865C-4DBAB25C433F}" type="presParOf" srcId="{BAB0CEBA-5436-468D-B8E2-488D4FDA33B6}" destId="{C43F62D4-10CD-4D45-AFA6-993C952DFBFB}" srcOrd="0" destOrd="0" presId="urn:microsoft.com/office/officeart/2005/8/layout/lProcess2"/>
    <dgm:cxn modelId="{E48B6B29-4465-4BA8-85DD-7D56E109050A}" type="presParOf" srcId="{C43F62D4-10CD-4D45-AFA6-993C952DFBFB}" destId="{F860B72F-E520-4263-8546-2DC99E962AC6}" srcOrd="0" destOrd="0" presId="urn:microsoft.com/office/officeart/2005/8/layout/lProcess2"/>
    <dgm:cxn modelId="{0B0720F6-F109-4397-8D10-86D53472FAF2}" type="presParOf" srcId="{C43F62D4-10CD-4D45-AFA6-993C952DFBFB}" destId="{275B8B0B-7FFC-41F2-8EAE-6E310E481915}" srcOrd="1" destOrd="0" presId="urn:microsoft.com/office/officeart/2005/8/layout/lProcess2"/>
    <dgm:cxn modelId="{246876A9-7635-45E3-A14D-390881D31AD4}" type="presParOf" srcId="{C43F62D4-10CD-4D45-AFA6-993C952DFBFB}" destId="{197117A6-8ED0-4103-906A-7A85C19710F1}" srcOrd="2" destOrd="0" presId="urn:microsoft.com/office/officeart/2005/8/layout/lProcess2"/>
    <dgm:cxn modelId="{6FD2F879-F774-4219-8763-72D504E931F1}" type="presParOf" srcId="{197117A6-8ED0-4103-906A-7A85C19710F1}" destId="{8FD1D63C-D0C5-4F90-BD82-414C0089AA34}" srcOrd="0" destOrd="0" presId="urn:microsoft.com/office/officeart/2005/8/layout/lProcess2"/>
    <dgm:cxn modelId="{0B4F7F3F-23FC-40EA-B0B8-ABD8967BFA29}" type="presParOf" srcId="{8FD1D63C-D0C5-4F90-BD82-414C0089AA34}" destId="{84AE87B1-7DC8-49A9-B341-50A7D5286C6A}" srcOrd="0" destOrd="0" presId="urn:microsoft.com/office/officeart/2005/8/layout/lProcess2"/>
    <dgm:cxn modelId="{B25D7AEC-3732-4B5A-AE05-A8521E9AC4A8}" type="presParOf" srcId="{8FD1D63C-D0C5-4F90-BD82-414C0089AA34}" destId="{72D69EBA-5487-478D-BEB2-43098FBC37E7}" srcOrd="1" destOrd="0" presId="urn:microsoft.com/office/officeart/2005/8/layout/lProcess2"/>
    <dgm:cxn modelId="{B61232D9-8A8D-4884-9282-E05714C905D2}" type="presParOf" srcId="{8FD1D63C-D0C5-4F90-BD82-414C0089AA34}" destId="{67DABF8C-066E-48CC-82DB-2FC11E3E6A2A}" srcOrd="2" destOrd="0" presId="urn:microsoft.com/office/officeart/2005/8/layout/lProcess2"/>
    <dgm:cxn modelId="{BD1298EA-C7E8-4404-982B-58E4A6435228}" type="presParOf" srcId="{8FD1D63C-D0C5-4F90-BD82-414C0089AA34}" destId="{02F93A0A-7337-4AEE-B27D-6054C41EC0E4}" srcOrd="3" destOrd="0" presId="urn:microsoft.com/office/officeart/2005/8/layout/lProcess2"/>
    <dgm:cxn modelId="{8801C1AF-E6F9-46B4-BA51-9BE2EDB6793A}" type="presParOf" srcId="{8FD1D63C-D0C5-4F90-BD82-414C0089AA34}" destId="{3D133BD0-617F-4C32-BC2E-344956E5F5B7}" srcOrd="4" destOrd="0" presId="urn:microsoft.com/office/officeart/2005/8/layout/lProcess2"/>
    <dgm:cxn modelId="{C0AF295A-12F2-4685-9388-3D6CF0DA5AE1}" type="presParOf" srcId="{8FD1D63C-D0C5-4F90-BD82-414C0089AA34}" destId="{699A09FB-4E71-479F-AF32-EA2907A1AB7C}" srcOrd="5" destOrd="0" presId="urn:microsoft.com/office/officeart/2005/8/layout/lProcess2"/>
    <dgm:cxn modelId="{4E925EED-21F1-42DB-AA99-C6CC012B7174}" type="presParOf" srcId="{8FD1D63C-D0C5-4F90-BD82-414C0089AA34}" destId="{C18CDF11-E39C-4C9A-97D4-02C91AA80924}" srcOrd="6" destOrd="0" presId="urn:microsoft.com/office/officeart/2005/8/layout/lProcess2"/>
    <dgm:cxn modelId="{D7A12156-C857-49C8-BFC7-846464869C24}" type="presParOf" srcId="{BAB0CEBA-5436-468D-B8E2-488D4FDA33B6}" destId="{8DF822E5-8099-4CFA-B305-887AFFFBBAC4}" srcOrd="1" destOrd="0" presId="urn:microsoft.com/office/officeart/2005/8/layout/lProcess2"/>
    <dgm:cxn modelId="{C5F9E65E-2039-4977-8BE2-C076CE1F3E38}" type="presParOf" srcId="{BAB0CEBA-5436-468D-B8E2-488D4FDA33B6}" destId="{55CE96ED-DD1D-451A-B3A5-9385D6ADC9A0}" srcOrd="2" destOrd="0" presId="urn:microsoft.com/office/officeart/2005/8/layout/lProcess2"/>
    <dgm:cxn modelId="{D473954B-CE29-4651-BBD7-C5FA76329432}" type="presParOf" srcId="{55CE96ED-DD1D-451A-B3A5-9385D6ADC9A0}" destId="{DB3EF739-B4FD-4ABA-B850-A2437D2E26A3}" srcOrd="0" destOrd="0" presId="urn:microsoft.com/office/officeart/2005/8/layout/lProcess2"/>
    <dgm:cxn modelId="{31EECC3A-1FA6-4668-86E7-79ED1E69855B}" type="presParOf" srcId="{55CE96ED-DD1D-451A-B3A5-9385D6ADC9A0}" destId="{5BEE96A2-3C86-4F41-BB0C-E52335CE25B9}" srcOrd="1" destOrd="0" presId="urn:microsoft.com/office/officeart/2005/8/layout/lProcess2"/>
    <dgm:cxn modelId="{74A77D2F-D8FE-42F3-A816-0D74FB38346C}" type="presParOf" srcId="{55CE96ED-DD1D-451A-B3A5-9385D6ADC9A0}" destId="{92D5131A-5F89-47EB-9BBF-3CC9E0042E33}" srcOrd="2" destOrd="0" presId="urn:microsoft.com/office/officeart/2005/8/layout/lProcess2"/>
    <dgm:cxn modelId="{CA9E0F2B-1D7D-4A4E-960C-7E5F17E76C3B}" type="presParOf" srcId="{92D5131A-5F89-47EB-9BBF-3CC9E0042E33}" destId="{00321636-CCDE-4B81-8D78-6D21E60B74BE}" srcOrd="0" destOrd="0" presId="urn:microsoft.com/office/officeart/2005/8/layout/lProcess2"/>
    <dgm:cxn modelId="{758A8C5A-A16F-490A-AE18-22A3BFB97BD2}" type="presParOf" srcId="{00321636-CCDE-4B81-8D78-6D21E60B74BE}" destId="{DCE40890-B4D4-4A73-B191-94D252E8B35D}" srcOrd="0" destOrd="0" presId="urn:microsoft.com/office/officeart/2005/8/layout/lProcess2"/>
    <dgm:cxn modelId="{644B64F8-D24F-4AB8-84A3-6E4E606C2F8E}" type="presParOf" srcId="{00321636-CCDE-4B81-8D78-6D21E60B74BE}" destId="{61076D08-243B-4CAB-B496-D2FAEC3EB38C}" srcOrd="1" destOrd="0" presId="urn:microsoft.com/office/officeart/2005/8/layout/lProcess2"/>
    <dgm:cxn modelId="{1BBF08BE-CC74-4E09-97A5-D3E69512596E}" type="presParOf" srcId="{00321636-CCDE-4B81-8D78-6D21E60B74BE}" destId="{346778EC-6CE5-4429-84FE-B8FCA14661DC}" srcOrd="2" destOrd="0" presId="urn:microsoft.com/office/officeart/2005/8/layout/lProcess2"/>
    <dgm:cxn modelId="{6FBA892C-AD4A-4282-9099-FB74F8747EB9}" type="presParOf" srcId="{00321636-CCDE-4B81-8D78-6D21E60B74BE}" destId="{33E64011-7BD0-4925-944B-896555C48184}" srcOrd="3" destOrd="0" presId="urn:microsoft.com/office/officeart/2005/8/layout/lProcess2"/>
    <dgm:cxn modelId="{F563B57C-0D89-404D-9DAA-0867FCD4A4ED}" type="presParOf" srcId="{00321636-CCDE-4B81-8D78-6D21E60B74BE}" destId="{414255EF-D6F5-40FB-8CC0-9CCE3263D821}" srcOrd="4" destOrd="0" presId="urn:microsoft.com/office/officeart/2005/8/layout/lProcess2"/>
    <dgm:cxn modelId="{EB681D7D-28B7-4B21-9879-E5362057A1C9}" type="presParOf" srcId="{00321636-CCDE-4B81-8D78-6D21E60B74BE}" destId="{F43424C6-DE38-4031-B382-119F70E6DC80}" srcOrd="5" destOrd="0" presId="urn:microsoft.com/office/officeart/2005/8/layout/lProcess2"/>
    <dgm:cxn modelId="{5066FAE8-FDB7-49BA-B85B-BB5C6E209A37}" type="presParOf" srcId="{00321636-CCDE-4B81-8D78-6D21E60B74BE}" destId="{61CE8546-F8B0-4549-8F58-4DBF3A7CE0A7}" srcOrd="6" destOrd="0" presId="urn:microsoft.com/office/officeart/2005/8/layout/lProcess2"/>
    <dgm:cxn modelId="{FFD7C406-EFA2-4D30-978D-5792233E72AE}" type="presParOf" srcId="{00321636-CCDE-4B81-8D78-6D21E60B74BE}" destId="{6AC9A3BF-78B0-4589-90F9-4399B78816EF}" srcOrd="7" destOrd="0" presId="urn:microsoft.com/office/officeart/2005/8/layout/lProcess2"/>
    <dgm:cxn modelId="{6C779E80-D3CC-4FEB-9108-19C16B35D7A6}" type="presParOf" srcId="{00321636-CCDE-4B81-8D78-6D21E60B74BE}" destId="{59E5F8FE-A497-4045-9FF1-135DCCB2D982}" srcOrd="8" destOrd="0" presId="urn:microsoft.com/office/officeart/2005/8/layout/lProcess2"/>
    <dgm:cxn modelId="{31DCF4B4-9A95-4C04-A2B0-F9C7443EE5B2}" type="presParOf" srcId="{00321636-CCDE-4B81-8D78-6D21E60B74BE}" destId="{0119CE56-84E7-471B-B553-3C36C01D9B9C}" srcOrd="9" destOrd="0" presId="urn:microsoft.com/office/officeart/2005/8/layout/lProcess2"/>
    <dgm:cxn modelId="{97F480D1-F318-4DBA-8B7B-3D6F37597EBB}" type="presParOf" srcId="{00321636-CCDE-4B81-8D78-6D21E60B74BE}" destId="{5B9D99CE-0671-4703-8F76-CC6F5F3B26BB}" srcOrd="10" destOrd="0" presId="urn:microsoft.com/office/officeart/2005/8/layout/lProcess2"/>
    <dgm:cxn modelId="{30C31886-0C44-4DB8-9802-4E83A50658BD}" type="presParOf" srcId="{BAB0CEBA-5436-468D-B8E2-488D4FDA33B6}" destId="{225519FE-E1CB-42B2-BACF-4F0A76A454DC}" srcOrd="3" destOrd="0" presId="urn:microsoft.com/office/officeart/2005/8/layout/lProcess2"/>
    <dgm:cxn modelId="{2F37CBFF-C53E-4BB1-901F-0DE72980041C}" type="presParOf" srcId="{BAB0CEBA-5436-468D-B8E2-488D4FDA33B6}" destId="{A66FBE95-8085-49F9-AE57-2060CFED6600}" srcOrd="4" destOrd="0" presId="urn:microsoft.com/office/officeart/2005/8/layout/lProcess2"/>
    <dgm:cxn modelId="{218EAE30-D23D-4F87-9970-9C692457D771}" type="presParOf" srcId="{A66FBE95-8085-49F9-AE57-2060CFED6600}" destId="{FDD1CEB8-06A1-4A02-8F74-12AEBD59E1B9}" srcOrd="0" destOrd="0" presId="urn:microsoft.com/office/officeart/2005/8/layout/lProcess2"/>
    <dgm:cxn modelId="{EC9FE201-1505-47CB-A1D7-2873B6455BF8}" type="presParOf" srcId="{A66FBE95-8085-49F9-AE57-2060CFED6600}" destId="{927BF04D-A47A-4FFA-8D4C-EB1EFE3505BF}" srcOrd="1" destOrd="0" presId="urn:microsoft.com/office/officeart/2005/8/layout/lProcess2"/>
    <dgm:cxn modelId="{7CD944BF-9699-4230-9A1D-CEC4DAA323B2}" type="presParOf" srcId="{A66FBE95-8085-49F9-AE57-2060CFED6600}" destId="{5BB840A0-DA27-48F4-9E04-C82D5AC6540C}" srcOrd="2" destOrd="0" presId="urn:microsoft.com/office/officeart/2005/8/layout/lProcess2"/>
    <dgm:cxn modelId="{A0CE38E8-7E65-4659-B816-784E422154B1}" type="presParOf" srcId="{5BB840A0-DA27-48F4-9E04-C82D5AC6540C}" destId="{C8C1460E-5395-453E-AAF9-3142A221185B}" srcOrd="0" destOrd="0" presId="urn:microsoft.com/office/officeart/2005/8/layout/lProcess2"/>
    <dgm:cxn modelId="{770D65DC-BAC1-4F08-9D84-B3BE8115ABA5}" type="presParOf" srcId="{C8C1460E-5395-453E-AAF9-3142A221185B}" destId="{C9704A88-C0E9-42D9-87D0-CC1CDA271F5B}" srcOrd="0" destOrd="0" presId="urn:microsoft.com/office/officeart/2005/8/layout/lProcess2"/>
    <dgm:cxn modelId="{07D3F541-37C1-4BCD-A9A0-F7F708F2339A}" type="presParOf" srcId="{C8C1460E-5395-453E-AAF9-3142A221185B}" destId="{92A936EE-ECB3-4427-8F94-881721549508}" srcOrd="1" destOrd="0" presId="urn:microsoft.com/office/officeart/2005/8/layout/lProcess2"/>
    <dgm:cxn modelId="{1DED167D-AD56-4B4A-BC85-7741FD355CE6}" type="presParOf" srcId="{C8C1460E-5395-453E-AAF9-3142A221185B}" destId="{34885EED-AB05-415C-AE11-1ADEC8DDCB74}" srcOrd="2" destOrd="0" presId="urn:microsoft.com/office/officeart/2005/8/layout/lProcess2"/>
    <dgm:cxn modelId="{019A8DDC-04CF-4F4D-AEFB-7B51B91FD57A}" type="presParOf" srcId="{C8C1460E-5395-453E-AAF9-3142A221185B}" destId="{23942A6A-7AD1-4639-AF19-074F3D13F927}" srcOrd="3" destOrd="0" presId="urn:microsoft.com/office/officeart/2005/8/layout/lProcess2"/>
    <dgm:cxn modelId="{05D350E4-1975-45E7-81DA-3CB8E6BFEEC6}" type="presParOf" srcId="{C8C1460E-5395-453E-AAF9-3142A221185B}" destId="{D0511393-2857-4A5A-8971-10347F5179CB}" srcOrd="4" destOrd="0" presId="urn:microsoft.com/office/officeart/2005/8/layout/lProcess2"/>
    <dgm:cxn modelId="{000F6A65-8BA3-4741-A2AE-FBD6BFDA062C}" type="presParOf" srcId="{C8C1460E-5395-453E-AAF9-3142A221185B}" destId="{7BED0F67-B441-4C36-AAA7-BC24F5EC60B4}" srcOrd="5" destOrd="0" presId="urn:microsoft.com/office/officeart/2005/8/layout/lProcess2"/>
    <dgm:cxn modelId="{1BE2EC3E-A38E-4025-BBF2-203F4B914D6D}" type="presParOf" srcId="{C8C1460E-5395-453E-AAF9-3142A221185B}" destId="{9CFDBB1D-540A-4D5C-B6E6-FD802A3338BE}" srcOrd="6" destOrd="0" presId="urn:microsoft.com/office/officeart/2005/8/layout/lProcess2"/>
    <dgm:cxn modelId="{D125FB6A-CA52-452E-B7AF-FD5C5DA2FBF6}" type="presParOf" srcId="{C8C1460E-5395-453E-AAF9-3142A221185B}" destId="{C2244902-786B-47FD-9442-E23D7906CB98}" srcOrd="7" destOrd="0" presId="urn:microsoft.com/office/officeart/2005/8/layout/lProcess2"/>
    <dgm:cxn modelId="{452CD974-8F46-445D-83E5-F197760A2CE0}" type="presParOf" srcId="{C8C1460E-5395-453E-AAF9-3142A221185B}" destId="{3E63EA03-9642-458D-A73A-6FB2026B63C9}" srcOrd="8" destOrd="0" presId="urn:microsoft.com/office/officeart/2005/8/layout/lProcess2"/>
    <dgm:cxn modelId="{5F8B8F85-782C-4AB3-A0F3-4FDA7828F120}" type="presParOf" srcId="{C8C1460E-5395-453E-AAF9-3142A221185B}" destId="{449CE12A-1619-40DE-B11C-6403ED3D17DD}" srcOrd="9" destOrd="0" presId="urn:microsoft.com/office/officeart/2005/8/layout/lProcess2"/>
    <dgm:cxn modelId="{F7081297-3292-4635-ACF0-E61BAC45D215}" type="presParOf" srcId="{C8C1460E-5395-453E-AAF9-3142A221185B}" destId="{F069D099-B535-4A03-A2D0-AF79CEA7F50F}" srcOrd="1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145F86-B982-449B-A2C3-1F7DF0DBC92C}">
      <dsp:nvSpPr>
        <dsp:cNvPr id="0" name=""/>
        <dsp:cNvSpPr/>
      </dsp:nvSpPr>
      <dsp:spPr>
        <a:xfrm rot="5400000">
          <a:off x="3846633" y="146953"/>
          <a:ext cx="2225728" cy="1936383"/>
        </a:xfrm>
        <a:prstGeom prst="hexagon">
          <a:avLst>
            <a:gd name="adj" fmla="val 25000"/>
            <a:gd name="vf" fmla="val 115470"/>
          </a:avLst>
        </a:prstGeom>
        <a:solidFill>
          <a:schemeClr val="tx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Teachers</a:t>
          </a:r>
          <a:endParaRPr lang="en-GB" sz="2200" kern="1200" dirty="0"/>
        </a:p>
      </dsp:txBody>
      <dsp:txXfrm rot="-5400000">
        <a:off x="4293058" y="349124"/>
        <a:ext cx="1332877" cy="1532042"/>
      </dsp:txXfrm>
    </dsp:sp>
    <dsp:sp modelId="{16BF32A9-2A58-47BF-B78C-0D53B346A99C}">
      <dsp:nvSpPr>
        <dsp:cNvPr id="0" name=""/>
        <dsp:cNvSpPr/>
      </dsp:nvSpPr>
      <dsp:spPr>
        <a:xfrm>
          <a:off x="5986447" y="447427"/>
          <a:ext cx="2483912" cy="1335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37F116-E65A-4C72-B568-BAC90908C093}">
      <dsp:nvSpPr>
        <dsp:cNvPr id="0" name=""/>
        <dsp:cNvSpPr/>
      </dsp:nvSpPr>
      <dsp:spPr>
        <a:xfrm rot="5400000">
          <a:off x="1755338" y="146953"/>
          <a:ext cx="2225728" cy="193638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Teacher </a:t>
          </a:r>
          <a:r>
            <a:rPr lang="en-US" sz="1400" kern="1200" dirty="0" err="1" smtClean="0"/>
            <a:t>Programmes</a:t>
          </a:r>
          <a:endParaRPr lang="en-US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Teaching Resources</a:t>
          </a:r>
          <a:endParaRPr lang="en-GB" sz="1400" kern="1200" dirty="0"/>
        </a:p>
      </dsp:txBody>
      <dsp:txXfrm rot="-5400000">
        <a:off x="2201763" y="349124"/>
        <a:ext cx="1332877" cy="1532042"/>
      </dsp:txXfrm>
    </dsp:sp>
    <dsp:sp modelId="{BF6E6032-B345-48CF-95EF-A1D417D875E3}">
      <dsp:nvSpPr>
        <dsp:cNvPr id="0" name=""/>
        <dsp:cNvSpPr/>
      </dsp:nvSpPr>
      <dsp:spPr>
        <a:xfrm rot="5400000">
          <a:off x="2796979" y="2036151"/>
          <a:ext cx="2225728" cy="1936383"/>
        </a:xfrm>
        <a:prstGeom prst="hexagon">
          <a:avLst>
            <a:gd name="adj" fmla="val 25000"/>
            <a:gd name="vf" fmla="val 115470"/>
          </a:avLst>
        </a:prstGeom>
        <a:solidFill>
          <a:schemeClr val="tx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General Public</a:t>
          </a:r>
          <a:endParaRPr lang="en-GB" sz="2200" kern="1200" dirty="0"/>
        </a:p>
      </dsp:txBody>
      <dsp:txXfrm rot="-5400000">
        <a:off x="3243404" y="2238322"/>
        <a:ext cx="1332877" cy="1532042"/>
      </dsp:txXfrm>
    </dsp:sp>
    <dsp:sp modelId="{069F1412-2AE7-4018-AA9F-E96C7421E965}">
      <dsp:nvSpPr>
        <dsp:cNvPr id="0" name=""/>
        <dsp:cNvSpPr/>
      </dsp:nvSpPr>
      <dsp:spPr>
        <a:xfrm>
          <a:off x="457739" y="2336625"/>
          <a:ext cx="2403786" cy="1335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BA37CA-AFF4-4C70-8E47-0A81AB59FA07}">
      <dsp:nvSpPr>
        <dsp:cNvPr id="0" name=""/>
        <dsp:cNvSpPr/>
      </dsp:nvSpPr>
      <dsp:spPr>
        <a:xfrm rot="5400000">
          <a:off x="4888273" y="2036151"/>
          <a:ext cx="2225728" cy="193638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Guided Tours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Exhibitions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Virtual Visits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S’Cool</a:t>
          </a:r>
          <a:r>
            <a:rPr lang="en-US" sz="1400" kern="1200" dirty="0" smtClean="0"/>
            <a:t> LAB</a:t>
          </a:r>
          <a:endParaRPr lang="en-GB" sz="1400" kern="1200" dirty="0"/>
        </a:p>
      </dsp:txBody>
      <dsp:txXfrm rot="-5400000">
        <a:off x="5334698" y="2238322"/>
        <a:ext cx="1332877" cy="1532042"/>
      </dsp:txXfrm>
    </dsp:sp>
    <dsp:sp modelId="{93182A44-F1BE-43D2-B0BE-DBFF40E423BB}">
      <dsp:nvSpPr>
        <dsp:cNvPr id="0" name=""/>
        <dsp:cNvSpPr/>
      </dsp:nvSpPr>
      <dsp:spPr>
        <a:xfrm rot="5400000">
          <a:off x="3846633" y="3925349"/>
          <a:ext cx="2225728" cy="1936383"/>
        </a:xfrm>
        <a:prstGeom prst="hexagon">
          <a:avLst>
            <a:gd name="adj" fmla="val 25000"/>
            <a:gd name="vf" fmla="val 115470"/>
          </a:avLst>
        </a:prstGeom>
        <a:solidFill>
          <a:schemeClr val="tx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Students</a:t>
          </a:r>
          <a:endParaRPr lang="en-GB" sz="2200" kern="1200" dirty="0"/>
        </a:p>
      </dsp:txBody>
      <dsp:txXfrm rot="-5400000">
        <a:off x="4293058" y="4127520"/>
        <a:ext cx="1332877" cy="1532042"/>
      </dsp:txXfrm>
    </dsp:sp>
    <dsp:sp modelId="{471A08A5-42D2-4F51-BE49-4B345361F67A}">
      <dsp:nvSpPr>
        <dsp:cNvPr id="0" name=""/>
        <dsp:cNvSpPr/>
      </dsp:nvSpPr>
      <dsp:spPr>
        <a:xfrm>
          <a:off x="5986447" y="4225823"/>
          <a:ext cx="2483912" cy="1335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00C674-4F28-42AA-95DD-717BCE33A4DB}">
      <dsp:nvSpPr>
        <dsp:cNvPr id="0" name=""/>
        <dsp:cNvSpPr/>
      </dsp:nvSpPr>
      <dsp:spPr>
        <a:xfrm rot="5400000">
          <a:off x="1755338" y="3925349"/>
          <a:ext cx="2225728" cy="193638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Travelling Exhibitions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Special Events </a:t>
          </a:r>
          <a:br>
            <a:rPr lang="en-US" sz="1400" kern="1200" dirty="0" smtClean="0"/>
          </a:br>
          <a:r>
            <a:rPr lang="en-US" sz="1400" kern="1200" dirty="0" smtClean="0"/>
            <a:t>(Fares, Conferences)</a:t>
          </a:r>
          <a:endParaRPr lang="en-GB" sz="1400" kern="1200" dirty="0"/>
        </a:p>
      </dsp:txBody>
      <dsp:txXfrm rot="-5400000">
        <a:off x="2201763" y="4127520"/>
        <a:ext cx="1332877" cy="15320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0B72F-E520-4263-8546-2DC99E962AC6}">
      <dsp:nvSpPr>
        <dsp:cNvPr id="0" name=""/>
        <dsp:cNvSpPr/>
      </dsp:nvSpPr>
      <dsp:spPr>
        <a:xfrm>
          <a:off x="1004" y="0"/>
          <a:ext cx="2610925" cy="4667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300" kern="1200" noProof="0" dirty="0" err="1" smtClean="0"/>
            <a:t>Particle</a:t>
          </a:r>
          <a:r>
            <a:rPr lang="fr-FR" sz="3300" kern="1200" noProof="0" dirty="0" smtClean="0"/>
            <a:t> </a:t>
          </a:r>
          <a:r>
            <a:rPr lang="fr-FR" sz="3300" kern="1200" noProof="0" dirty="0" err="1" smtClean="0"/>
            <a:t>Acceleration</a:t>
          </a:r>
          <a:endParaRPr lang="fr-FR" sz="3300" kern="1200" noProof="0" dirty="0"/>
        </a:p>
      </dsp:txBody>
      <dsp:txXfrm>
        <a:off x="1004" y="0"/>
        <a:ext cx="2610925" cy="1400175"/>
      </dsp:txXfrm>
    </dsp:sp>
    <dsp:sp modelId="{84AE87B1-7DC8-49A9-B341-50A7D5286C6A}">
      <dsp:nvSpPr>
        <dsp:cNvPr id="0" name=""/>
        <dsp:cNvSpPr/>
      </dsp:nvSpPr>
      <dsp:spPr>
        <a:xfrm>
          <a:off x="313855" y="1400288"/>
          <a:ext cx="2088740" cy="679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>
              <a:solidFill>
                <a:schemeClr val="bg1"/>
              </a:solidFill>
            </a:rPr>
            <a:t>Electron Tube</a:t>
          </a:r>
          <a:endParaRPr lang="fr-FR" sz="1400" kern="1200" noProof="0" dirty="0">
            <a:solidFill>
              <a:schemeClr val="bg1"/>
            </a:solidFill>
          </a:endParaRPr>
        </a:p>
      </dsp:txBody>
      <dsp:txXfrm>
        <a:off x="333769" y="1420202"/>
        <a:ext cx="2048912" cy="640090"/>
      </dsp:txXfrm>
    </dsp:sp>
    <dsp:sp modelId="{67DABF8C-066E-48CC-82DB-2FC11E3E6A2A}">
      <dsp:nvSpPr>
        <dsp:cNvPr id="0" name=""/>
        <dsp:cNvSpPr/>
      </dsp:nvSpPr>
      <dsp:spPr>
        <a:xfrm>
          <a:off x="313855" y="2184810"/>
          <a:ext cx="2088740" cy="679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err="1" smtClean="0">
              <a:solidFill>
                <a:schemeClr val="bg1"/>
              </a:solidFill>
            </a:rPr>
            <a:t>Superconductivity</a:t>
          </a:r>
          <a:endParaRPr lang="fr-FR" sz="1400" kern="1200" noProof="0" dirty="0">
            <a:solidFill>
              <a:schemeClr val="bg1"/>
            </a:solidFill>
          </a:endParaRPr>
        </a:p>
      </dsp:txBody>
      <dsp:txXfrm>
        <a:off x="333769" y="2204724"/>
        <a:ext cx="2048912" cy="640090"/>
      </dsp:txXfrm>
    </dsp:sp>
    <dsp:sp modelId="{3D133BD0-617F-4C32-BC2E-344956E5F5B7}">
      <dsp:nvSpPr>
        <dsp:cNvPr id="0" name=""/>
        <dsp:cNvSpPr/>
      </dsp:nvSpPr>
      <dsp:spPr>
        <a:xfrm>
          <a:off x="313855" y="2969332"/>
          <a:ext cx="2088740" cy="679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chemeClr val="bg1"/>
              </a:solidFill>
            </a:rPr>
            <a:t>Specific Charge of the Electron</a:t>
          </a:r>
          <a:endParaRPr lang="en-GB" sz="1400" kern="1200" dirty="0">
            <a:solidFill>
              <a:schemeClr val="bg1"/>
            </a:solidFill>
          </a:endParaRPr>
        </a:p>
      </dsp:txBody>
      <dsp:txXfrm>
        <a:off x="333769" y="2989246"/>
        <a:ext cx="2048912" cy="640090"/>
      </dsp:txXfrm>
    </dsp:sp>
    <dsp:sp modelId="{C18CDF11-E39C-4C9A-97D4-02C91AA80924}">
      <dsp:nvSpPr>
        <dsp:cNvPr id="0" name=""/>
        <dsp:cNvSpPr/>
      </dsp:nvSpPr>
      <dsp:spPr>
        <a:xfrm>
          <a:off x="313855" y="3753854"/>
          <a:ext cx="2088740" cy="679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bg1"/>
              </a:solidFill>
            </a:rPr>
            <a:t>Paul Trap</a:t>
          </a:r>
          <a:endParaRPr lang="en-GB" sz="1400" kern="1200" dirty="0">
            <a:solidFill>
              <a:schemeClr val="bg1"/>
            </a:solidFill>
          </a:endParaRPr>
        </a:p>
      </dsp:txBody>
      <dsp:txXfrm>
        <a:off x="333769" y="3773768"/>
        <a:ext cx="2048912" cy="640090"/>
      </dsp:txXfrm>
    </dsp:sp>
    <dsp:sp modelId="{DB3EF739-B4FD-4ABA-B850-A2437D2E26A3}">
      <dsp:nvSpPr>
        <dsp:cNvPr id="0" name=""/>
        <dsp:cNvSpPr/>
      </dsp:nvSpPr>
      <dsp:spPr>
        <a:xfrm>
          <a:off x="2807749" y="0"/>
          <a:ext cx="2610925" cy="4667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300" kern="1200" noProof="0" dirty="0" smtClean="0"/>
            <a:t>Basic </a:t>
          </a:r>
          <a:r>
            <a:rPr lang="fr-FR" sz="3300" kern="1200" noProof="0" dirty="0" err="1" smtClean="0"/>
            <a:t>Principles</a:t>
          </a:r>
          <a:endParaRPr lang="fr-FR" sz="3300" kern="1200" noProof="0" dirty="0"/>
        </a:p>
      </dsp:txBody>
      <dsp:txXfrm>
        <a:off x="2807749" y="0"/>
        <a:ext cx="2610925" cy="1400175"/>
      </dsp:txXfrm>
    </dsp:sp>
    <dsp:sp modelId="{DCE40890-B4D4-4A73-B191-94D252E8B35D}">
      <dsp:nvSpPr>
        <dsp:cNvPr id="0" name=""/>
        <dsp:cNvSpPr/>
      </dsp:nvSpPr>
      <dsp:spPr>
        <a:xfrm>
          <a:off x="3068842" y="1400402"/>
          <a:ext cx="2088740" cy="4480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err="1" smtClean="0">
              <a:solidFill>
                <a:schemeClr val="bg1"/>
              </a:solidFill>
            </a:rPr>
            <a:t>Radioactivity</a:t>
          </a:r>
          <a:endParaRPr lang="fr-FR" sz="1400" kern="1200" noProof="0" dirty="0">
            <a:solidFill>
              <a:schemeClr val="bg1"/>
            </a:solidFill>
          </a:endParaRPr>
        </a:p>
      </dsp:txBody>
      <dsp:txXfrm>
        <a:off x="3081966" y="1413526"/>
        <a:ext cx="2062492" cy="421846"/>
      </dsp:txXfrm>
    </dsp:sp>
    <dsp:sp modelId="{346778EC-6CE5-4429-84FE-B8FCA14661DC}">
      <dsp:nvSpPr>
        <dsp:cNvPr id="0" name=""/>
        <dsp:cNvSpPr/>
      </dsp:nvSpPr>
      <dsp:spPr>
        <a:xfrm>
          <a:off x="3068842" y="1917435"/>
          <a:ext cx="2088740" cy="4480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>
              <a:solidFill>
                <a:schemeClr val="bg1"/>
              </a:solidFill>
            </a:rPr>
            <a:t>Hall </a:t>
          </a:r>
          <a:r>
            <a:rPr lang="fr-FR" sz="1400" kern="1200" noProof="0" dirty="0" err="1" smtClean="0">
              <a:solidFill>
                <a:schemeClr val="bg1"/>
              </a:solidFill>
            </a:rPr>
            <a:t>Effect</a:t>
          </a:r>
          <a:endParaRPr lang="fr-FR" sz="1400" kern="1200" noProof="0" dirty="0">
            <a:solidFill>
              <a:schemeClr val="bg1"/>
            </a:solidFill>
          </a:endParaRPr>
        </a:p>
      </dsp:txBody>
      <dsp:txXfrm>
        <a:off x="3081966" y="1930559"/>
        <a:ext cx="2062492" cy="421846"/>
      </dsp:txXfrm>
    </dsp:sp>
    <dsp:sp modelId="{414255EF-D6F5-40FB-8CC0-9CCE3263D821}">
      <dsp:nvSpPr>
        <dsp:cNvPr id="0" name=""/>
        <dsp:cNvSpPr/>
      </dsp:nvSpPr>
      <dsp:spPr>
        <a:xfrm>
          <a:off x="3068842" y="2434467"/>
          <a:ext cx="2088740" cy="4480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>
              <a:solidFill>
                <a:schemeClr val="bg1"/>
              </a:solidFill>
            </a:rPr>
            <a:t>Spinthariscope</a:t>
          </a:r>
          <a:endParaRPr lang="fr-FR" sz="1400" kern="1200" noProof="0" dirty="0">
            <a:solidFill>
              <a:schemeClr val="bg1"/>
            </a:solidFill>
          </a:endParaRPr>
        </a:p>
      </dsp:txBody>
      <dsp:txXfrm>
        <a:off x="3081966" y="2447591"/>
        <a:ext cx="2062492" cy="421846"/>
      </dsp:txXfrm>
    </dsp:sp>
    <dsp:sp modelId="{61CE8546-F8B0-4549-8F58-4DBF3A7CE0A7}">
      <dsp:nvSpPr>
        <dsp:cNvPr id="0" name=""/>
        <dsp:cNvSpPr/>
      </dsp:nvSpPr>
      <dsp:spPr>
        <a:xfrm>
          <a:off x="3068842" y="2951500"/>
          <a:ext cx="2088740" cy="4480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>
              <a:solidFill>
                <a:schemeClr val="bg1"/>
              </a:solidFill>
            </a:rPr>
            <a:t>Franck-Hertz </a:t>
          </a:r>
          <a:r>
            <a:rPr lang="fr-FR" sz="1400" kern="1200" noProof="0" dirty="0" err="1" smtClean="0">
              <a:solidFill>
                <a:schemeClr val="bg1"/>
              </a:solidFill>
            </a:rPr>
            <a:t>Experiment</a:t>
          </a:r>
          <a:endParaRPr lang="fr-FR" sz="1400" kern="1200" noProof="0" dirty="0">
            <a:solidFill>
              <a:schemeClr val="bg1"/>
            </a:solidFill>
          </a:endParaRPr>
        </a:p>
      </dsp:txBody>
      <dsp:txXfrm>
        <a:off x="3081966" y="2964624"/>
        <a:ext cx="2062492" cy="421846"/>
      </dsp:txXfrm>
    </dsp:sp>
    <dsp:sp modelId="{59E5F8FE-A497-4045-9FF1-135DCCB2D982}">
      <dsp:nvSpPr>
        <dsp:cNvPr id="0" name=""/>
        <dsp:cNvSpPr/>
      </dsp:nvSpPr>
      <dsp:spPr>
        <a:xfrm>
          <a:off x="3068842" y="3468532"/>
          <a:ext cx="2088740" cy="4480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err="1" smtClean="0">
              <a:solidFill>
                <a:schemeClr val="bg1"/>
              </a:solidFill>
            </a:rPr>
            <a:t>Planck’s</a:t>
          </a:r>
          <a:r>
            <a:rPr lang="fr-FR" sz="1400" kern="1200" noProof="0" dirty="0" smtClean="0">
              <a:solidFill>
                <a:schemeClr val="bg1"/>
              </a:solidFill>
            </a:rPr>
            <a:t> Constant</a:t>
          </a:r>
          <a:endParaRPr lang="fr-FR" sz="1400" kern="1200" noProof="0" dirty="0">
            <a:solidFill>
              <a:schemeClr val="bg1"/>
            </a:solidFill>
          </a:endParaRPr>
        </a:p>
      </dsp:txBody>
      <dsp:txXfrm>
        <a:off x="3081966" y="3481656"/>
        <a:ext cx="2062492" cy="421846"/>
      </dsp:txXfrm>
    </dsp:sp>
    <dsp:sp modelId="{5B9D99CE-0671-4703-8F76-CC6F5F3B26BB}">
      <dsp:nvSpPr>
        <dsp:cNvPr id="0" name=""/>
        <dsp:cNvSpPr/>
      </dsp:nvSpPr>
      <dsp:spPr>
        <a:xfrm>
          <a:off x="3068842" y="3985564"/>
          <a:ext cx="2088740" cy="4480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>
              <a:solidFill>
                <a:schemeClr val="bg1"/>
              </a:solidFill>
            </a:rPr>
            <a:t>Rutherford </a:t>
          </a:r>
          <a:r>
            <a:rPr lang="fr-FR" sz="1400" kern="1200" noProof="0" dirty="0" err="1" smtClean="0">
              <a:solidFill>
                <a:schemeClr val="bg1"/>
              </a:solidFill>
            </a:rPr>
            <a:t>Experiment</a:t>
          </a:r>
          <a:endParaRPr lang="fr-FR" sz="1400" kern="1200" noProof="0" dirty="0">
            <a:solidFill>
              <a:schemeClr val="bg1"/>
            </a:solidFill>
          </a:endParaRPr>
        </a:p>
      </dsp:txBody>
      <dsp:txXfrm>
        <a:off x="3081966" y="3998688"/>
        <a:ext cx="2062492" cy="421846"/>
      </dsp:txXfrm>
    </dsp:sp>
    <dsp:sp modelId="{FDD1CEB8-06A1-4A02-8F74-12AEBD59E1B9}">
      <dsp:nvSpPr>
        <dsp:cNvPr id="0" name=""/>
        <dsp:cNvSpPr/>
      </dsp:nvSpPr>
      <dsp:spPr>
        <a:xfrm>
          <a:off x="5614494" y="0"/>
          <a:ext cx="2610925" cy="46672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300" kern="1200" noProof="0" dirty="0" err="1" smtClean="0"/>
            <a:t>Particle</a:t>
          </a:r>
          <a:r>
            <a:rPr lang="fr-FR" sz="3300" kern="1200" noProof="0" dirty="0" smtClean="0"/>
            <a:t> </a:t>
          </a:r>
          <a:r>
            <a:rPr lang="fr-FR" sz="3300" kern="1200" noProof="0" dirty="0" err="1" smtClean="0"/>
            <a:t>Detection</a:t>
          </a:r>
          <a:endParaRPr lang="fr-FR" sz="3300" kern="1200" noProof="0" dirty="0"/>
        </a:p>
      </dsp:txBody>
      <dsp:txXfrm>
        <a:off x="5614494" y="0"/>
        <a:ext cx="2610925" cy="1400175"/>
      </dsp:txXfrm>
    </dsp:sp>
    <dsp:sp modelId="{C9704A88-C0E9-42D9-87D0-CC1CDA271F5B}">
      <dsp:nvSpPr>
        <dsp:cNvPr id="0" name=""/>
        <dsp:cNvSpPr/>
      </dsp:nvSpPr>
      <dsp:spPr>
        <a:xfrm>
          <a:off x="5875587" y="1400402"/>
          <a:ext cx="2088740" cy="4480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>
              <a:solidFill>
                <a:schemeClr val="bg1"/>
              </a:solidFill>
            </a:rPr>
            <a:t>Cloud </a:t>
          </a:r>
          <a:r>
            <a:rPr lang="fr-FR" sz="1400" kern="1200" noProof="0" dirty="0" err="1" smtClean="0">
              <a:solidFill>
                <a:schemeClr val="bg1"/>
              </a:solidFill>
            </a:rPr>
            <a:t>Chamber</a:t>
          </a:r>
          <a:endParaRPr lang="fr-FR" sz="1400" kern="1200" noProof="0" dirty="0">
            <a:solidFill>
              <a:schemeClr val="bg1"/>
            </a:solidFill>
          </a:endParaRPr>
        </a:p>
      </dsp:txBody>
      <dsp:txXfrm>
        <a:off x="5888711" y="1413526"/>
        <a:ext cx="2062492" cy="421846"/>
      </dsp:txXfrm>
    </dsp:sp>
    <dsp:sp modelId="{34885EED-AB05-415C-AE11-1ADEC8DDCB74}">
      <dsp:nvSpPr>
        <dsp:cNvPr id="0" name=""/>
        <dsp:cNvSpPr/>
      </dsp:nvSpPr>
      <dsp:spPr>
        <a:xfrm>
          <a:off x="5875587" y="1917435"/>
          <a:ext cx="2088740" cy="4480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>
              <a:solidFill>
                <a:schemeClr val="bg1"/>
              </a:solidFill>
            </a:rPr>
            <a:t>X-Rays</a:t>
          </a:r>
          <a:endParaRPr lang="fr-FR" sz="1400" kern="1200" noProof="0" dirty="0">
            <a:solidFill>
              <a:schemeClr val="bg1"/>
            </a:solidFill>
          </a:endParaRPr>
        </a:p>
      </dsp:txBody>
      <dsp:txXfrm>
        <a:off x="5888711" y="1930559"/>
        <a:ext cx="2062492" cy="421846"/>
      </dsp:txXfrm>
    </dsp:sp>
    <dsp:sp modelId="{D0511393-2857-4A5A-8971-10347F5179CB}">
      <dsp:nvSpPr>
        <dsp:cNvPr id="0" name=""/>
        <dsp:cNvSpPr/>
      </dsp:nvSpPr>
      <dsp:spPr>
        <a:xfrm>
          <a:off x="5875587" y="2434467"/>
          <a:ext cx="2088740" cy="4480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err="1" smtClean="0">
              <a:solidFill>
                <a:schemeClr val="bg1"/>
              </a:solidFill>
            </a:rPr>
            <a:t>MediPix</a:t>
          </a:r>
          <a:endParaRPr lang="fr-FR" sz="1400" kern="1200" noProof="0" dirty="0">
            <a:solidFill>
              <a:schemeClr val="bg1"/>
            </a:solidFill>
          </a:endParaRPr>
        </a:p>
      </dsp:txBody>
      <dsp:txXfrm>
        <a:off x="5888711" y="2447591"/>
        <a:ext cx="2062492" cy="421846"/>
      </dsp:txXfrm>
    </dsp:sp>
    <dsp:sp modelId="{9CFDBB1D-540A-4D5C-B6E6-FD802A3338BE}">
      <dsp:nvSpPr>
        <dsp:cNvPr id="0" name=""/>
        <dsp:cNvSpPr/>
      </dsp:nvSpPr>
      <dsp:spPr>
        <a:xfrm>
          <a:off x="5875587" y="2951500"/>
          <a:ext cx="2088740" cy="4480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err="1" smtClean="0">
              <a:solidFill>
                <a:schemeClr val="bg1"/>
              </a:solidFill>
            </a:rPr>
            <a:t>COSmic</a:t>
          </a:r>
          <a:r>
            <a:rPr lang="fr-FR" sz="1400" kern="1200" noProof="0" dirty="0" smtClean="0">
              <a:solidFill>
                <a:schemeClr val="bg1"/>
              </a:solidFill>
            </a:rPr>
            <a:t> Muon Observer</a:t>
          </a:r>
          <a:endParaRPr lang="fr-FR" sz="1400" kern="1200" noProof="0" dirty="0">
            <a:solidFill>
              <a:schemeClr val="bg1"/>
            </a:solidFill>
          </a:endParaRPr>
        </a:p>
      </dsp:txBody>
      <dsp:txXfrm>
        <a:off x="5888711" y="2964624"/>
        <a:ext cx="2062492" cy="421846"/>
      </dsp:txXfrm>
    </dsp:sp>
    <dsp:sp modelId="{3E63EA03-9642-458D-A73A-6FB2026B63C9}">
      <dsp:nvSpPr>
        <dsp:cNvPr id="0" name=""/>
        <dsp:cNvSpPr/>
      </dsp:nvSpPr>
      <dsp:spPr>
        <a:xfrm>
          <a:off x="5875587" y="3468532"/>
          <a:ext cx="2088740" cy="4480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>
              <a:solidFill>
                <a:schemeClr val="bg1"/>
              </a:solidFill>
            </a:rPr>
            <a:t>« </a:t>
          </a:r>
          <a:r>
            <a:rPr lang="fr-FR" sz="1400" kern="1200" noProof="0" dirty="0" err="1" smtClean="0">
              <a:solidFill>
                <a:schemeClr val="bg1"/>
              </a:solidFill>
            </a:rPr>
            <a:t>KamioKanne</a:t>
          </a:r>
          <a:r>
            <a:rPr lang="fr-FR" sz="1400" kern="1200" noProof="0" dirty="0" smtClean="0">
              <a:solidFill>
                <a:schemeClr val="bg1"/>
              </a:solidFill>
            </a:rPr>
            <a:t> »</a:t>
          </a:r>
          <a:endParaRPr lang="fr-FR" sz="1400" kern="1200" noProof="0" dirty="0">
            <a:solidFill>
              <a:schemeClr val="bg1"/>
            </a:solidFill>
          </a:endParaRPr>
        </a:p>
      </dsp:txBody>
      <dsp:txXfrm>
        <a:off x="5888711" y="3481656"/>
        <a:ext cx="2062492" cy="421846"/>
      </dsp:txXfrm>
    </dsp:sp>
    <dsp:sp modelId="{F069D099-B535-4A03-A2D0-AF79CEA7F50F}">
      <dsp:nvSpPr>
        <dsp:cNvPr id="0" name=""/>
        <dsp:cNvSpPr/>
      </dsp:nvSpPr>
      <dsp:spPr>
        <a:xfrm>
          <a:off x="5875587" y="3985564"/>
          <a:ext cx="2088740" cy="4480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>
              <a:solidFill>
                <a:schemeClr val="bg1"/>
              </a:solidFill>
              <a:latin typeface="Symbol" panose="05050102010706020507" pitchFamily="18" charset="2"/>
            </a:rPr>
            <a:t>g-g </a:t>
          </a:r>
          <a:r>
            <a:rPr lang="fr-FR" sz="1400" kern="1200" noProof="0" dirty="0" err="1" smtClean="0">
              <a:solidFill>
                <a:schemeClr val="bg1"/>
              </a:solidFill>
              <a:latin typeface="+mn-lt"/>
            </a:rPr>
            <a:t>Coincidence</a:t>
          </a:r>
          <a:endParaRPr lang="fr-FR" sz="1400" kern="1200" noProof="0" dirty="0">
            <a:solidFill>
              <a:schemeClr val="bg1"/>
            </a:solidFill>
            <a:latin typeface="+mn-lt"/>
          </a:endParaRPr>
        </a:p>
      </dsp:txBody>
      <dsp:txXfrm>
        <a:off x="5888711" y="3998688"/>
        <a:ext cx="2062492" cy="4218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AAF9-8219-4126-A75B-38240CC14A52}" type="datetimeFigureOut">
              <a:rPr lang="en-GB" smtClean="0"/>
              <a:t>30/06/2015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AC0D5-9031-4CC8-A3AF-BAAA6C2FC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799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png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5293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6/30/2015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486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6/30/2015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16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6/30/2015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477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6/30/2015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976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3519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63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49685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23962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667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43528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72286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379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50159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4251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16250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4426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2588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74783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881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B9E1D8-3D24-48FD-9935-538F83E7DBF2}" type="datetimeFigureOut">
              <a:rPr lang="en-GB">
                <a:solidFill>
                  <a:srgbClr val="0055A0"/>
                </a:solidFill>
              </a:rPr>
              <a:pPr/>
              <a:t>30/06/2015</a:t>
            </a:fld>
            <a:endParaRPr lang="en-GB">
              <a:solidFill>
                <a:srgbClr val="0055A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055A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BD9885-1007-4C38-B70E-522EA1E8148B}" type="slidenum">
              <a:rPr lang="en-GB">
                <a:solidFill>
                  <a:srgbClr val="0055A0"/>
                </a:solidFill>
              </a:rPr>
              <a:pPr/>
              <a:t>‹#›</a:t>
            </a:fld>
            <a:endParaRPr lang="en-GB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616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799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52600"/>
            <a:ext cx="5867400" cy="3810000"/>
          </a:xfrm>
        </p:spPr>
        <p:txBody>
          <a:bodyPr/>
          <a:lstStyle>
            <a:lvl1pPr marL="0" indent="0" algn="l">
              <a:buNone/>
              <a:defRPr lang="de-DE" sz="2600" kern="1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13231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88841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521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4999" y="4406900"/>
            <a:ext cx="658971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4999" y="2906713"/>
            <a:ext cx="65897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2C42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661184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618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97246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975375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7497307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1905000" y="1412776"/>
            <a:ext cx="6781800" cy="4813995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27905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731168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5485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387971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82550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877113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612775"/>
            <a:ext cx="641141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8"/>
            <a:ext cx="5486400" cy="10139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536137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126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20688"/>
            <a:ext cx="6781800" cy="720080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06666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10" descr="mc-logo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584950" y="5775325"/>
            <a:ext cx="233045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d 11" descr="ipogg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362575" y="6003925"/>
            <a:ext cx="955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838200"/>
            <a:ext cx="7772400" cy="1362075"/>
          </a:xfrm>
        </p:spPr>
        <p:txBody>
          <a:bodyPr anchor="t"/>
          <a:lstStyle>
            <a:lvl1pPr algn="l">
              <a:spcAft>
                <a:spcPts val="0"/>
              </a:spcAft>
              <a:defRPr sz="4000" b="1" cap="all">
                <a:solidFill>
                  <a:srgbClr val="10253F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362200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85C71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304800" y="6492875"/>
            <a:ext cx="2667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/>
            <a:fld id="{81AEFCA5-335C-4185-BB5C-DEF34E64121C}" type="datetime1">
              <a:rPr lang="de-DE">
                <a:solidFill>
                  <a:prstClr val="black"/>
                </a:solidFill>
              </a:rPr>
              <a:pPr defTabSz="457200"/>
              <a:t>30.06.2015</a:t>
            </a:fld>
            <a:r>
              <a:rPr lang="de-DE">
                <a:solidFill>
                  <a:prstClr val="black"/>
                </a:solidFill>
              </a:rPr>
              <a:t>www.physicsmasterclasses.org</a:t>
            </a:r>
          </a:p>
        </p:txBody>
      </p:sp>
    </p:spTree>
    <p:extLst>
      <p:ext uri="{BB962C8B-B14F-4D97-AF65-F5344CB8AC3E}">
        <p14:creationId xmlns:p14="http://schemas.microsoft.com/office/powerpoint/2010/main" val="20531742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6946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553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74418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5523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05838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89047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65308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5375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9949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94393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7485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30432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23461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2513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4" b="81"/>
          <a:stretch/>
        </p:blipFill>
        <p:spPr>
          <a:xfrm rot="10800000">
            <a:off x="0" y="9419"/>
            <a:ext cx="9144001" cy="56034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3717032"/>
            <a:ext cx="3672408" cy="1811536"/>
          </a:xfrm>
        </p:spPr>
        <p:txBody>
          <a:bodyPr anchor="b">
            <a:noAutofit/>
          </a:bodyPr>
          <a:lstStyle>
            <a:lvl1pPr algn="ctr">
              <a:defRPr sz="4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496" y="5661247"/>
            <a:ext cx="9073008" cy="116344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8" name="Picture 7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812" y="141183"/>
            <a:ext cx="2040873" cy="2335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83172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230" y="116632"/>
            <a:ext cx="7886700" cy="116799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3" y="1412776"/>
            <a:ext cx="8960883" cy="4896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504" y="6464857"/>
            <a:ext cx="1008112" cy="365125"/>
          </a:xfrm>
          <a:prstGeom prst="rect">
            <a:avLst/>
          </a:prstGeom>
        </p:spPr>
        <p:txBody>
          <a:bodyPr/>
          <a:lstStyle/>
          <a:p>
            <a:fld id="{98C35087-EACB-4B29-8F20-F7BDE4D1381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30/06/2015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87624" y="6453336"/>
            <a:ext cx="7272808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58167" y="6453336"/>
            <a:ext cx="510219" cy="365125"/>
          </a:xfrm>
          <a:prstGeom prst="rect">
            <a:avLst/>
          </a:prstGeom>
        </p:spPr>
        <p:txBody>
          <a:bodyPr/>
          <a:lstStyle/>
          <a:p>
            <a:fld id="{9903998F-C28B-483C-9A3F-636BECD840A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77158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 flipV="1">
            <a:off x="187529" y="1004222"/>
            <a:ext cx="8313534" cy="368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 sz="1266"/>
          </a:p>
        </p:txBody>
      </p:sp>
      <p:pic>
        <p:nvPicPr>
          <p:cNvPr id="22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7524" y="160735"/>
            <a:ext cx="723305" cy="723305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Shape 23"/>
          <p:cNvSpPr/>
          <p:nvPr/>
        </p:nvSpPr>
        <p:spPr>
          <a:xfrm flipV="1">
            <a:off x="187529" y="6504910"/>
            <a:ext cx="8313534" cy="368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 sz="1266"/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xfrm>
            <a:off x="8295680" y="6554390"/>
            <a:ext cx="205383" cy="214313"/>
          </a:xfrm>
          <a:prstGeom prst="rect">
            <a:avLst/>
          </a:prstGeom>
        </p:spPr>
        <p:txBody>
          <a:bodyPr/>
          <a:lstStyle>
            <a:lvl1pPr>
              <a:defRPr sz="984">
                <a:solidFill>
                  <a:srgbClr val="0433FF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960237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6237312"/>
            <a:ext cx="8208912" cy="588464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597666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33063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6/30/2015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55A0"/>
                </a:solidFill>
              </a:rPr>
              <a:t>Click to edit Master title style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7131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2190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6/30/2015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402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6/30/2015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705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7.emf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Relationship Id="rId9" Type="http://schemas.openxmlformats.org/officeDocument/2006/relationships/image" Target="../media/image8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image" Target="../media/image9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19" Type="http://schemas.openxmlformats.org/officeDocument/2006/relationships/image" Target="../media/image13.emf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6/30/2015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LOGO-60-CERN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69" y="5986682"/>
            <a:ext cx="2016681" cy="87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009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07504" y="1124744"/>
            <a:ext cx="8928992" cy="49685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325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678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4046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lang="de-DE" sz="3500" kern="1200" smtClean="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lang="de-DE" sz="3200" kern="1200" dirty="0" smtClean="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lang="de-DE" sz="2800" kern="1200" dirty="0" smtClean="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dirty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67511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484784"/>
            <a:ext cx="6781800" cy="4641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867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lang="de-DE" sz="3500" kern="1200" smtClean="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lang="de-DE" sz="3200" kern="1200" dirty="0" smtClean="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lang="de-DE" sz="2800" kern="1200" dirty="0" smtClean="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dirty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917146" y="6237312"/>
            <a:ext cx="8119350" cy="50839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07504" y="116632"/>
            <a:ext cx="8928992" cy="600757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20927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  <p:sldLayoutId id="2147483886" r:id="rId16"/>
    <p:sldLayoutId id="2147483887" r:id="rId17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4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2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898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Teacher </a:t>
            </a:r>
            <a:r>
              <a:rPr lang="en-US" dirty="0" err="1" smtClean="0"/>
              <a:t>Programmes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504" y="116632"/>
            <a:ext cx="9036496" cy="6007570"/>
          </a:xfrm>
        </p:spPr>
        <p:txBody>
          <a:bodyPr>
            <a:normAutofit fontScale="92500"/>
          </a:bodyPr>
          <a:lstStyle/>
          <a:p>
            <a:r>
              <a:rPr lang="en-US" dirty="0"/>
              <a:t>Goal</a:t>
            </a:r>
          </a:p>
          <a:p>
            <a:pPr lvl="1"/>
            <a:r>
              <a:rPr lang="en-US" sz="2200" dirty="0"/>
              <a:t>Raise interest of young people in modern science </a:t>
            </a:r>
          </a:p>
          <a:p>
            <a:pPr lvl="1"/>
            <a:r>
              <a:rPr lang="en-US" sz="2200" dirty="0"/>
              <a:t>modern science - physics - particle physics / astrophysics / fusion / ...</a:t>
            </a:r>
          </a:p>
          <a:p>
            <a:endParaRPr lang="en-US" dirty="0"/>
          </a:p>
          <a:p>
            <a:r>
              <a:rPr lang="en-US" dirty="0"/>
              <a:t>How?</a:t>
            </a:r>
          </a:p>
          <a:p>
            <a:pPr lvl="1"/>
            <a:r>
              <a:rPr lang="en-US" sz="2200" dirty="0"/>
              <a:t>Introduce modern science through topics the students find interesting</a:t>
            </a:r>
          </a:p>
          <a:p>
            <a:pPr lvl="1"/>
            <a:r>
              <a:rPr lang="en-US" sz="2200" dirty="0"/>
              <a:t>Once their interest is raised, they will ask questions …</a:t>
            </a:r>
          </a:p>
          <a:p>
            <a:pPr lvl="1"/>
            <a:r>
              <a:rPr lang="en-US" sz="2200" dirty="0"/>
              <a:t>... and are (more) willing to learn ‘basic’ concepts</a:t>
            </a:r>
          </a:p>
          <a:p>
            <a:endParaRPr lang="en-US" dirty="0"/>
          </a:p>
          <a:p>
            <a:r>
              <a:rPr lang="en-US" dirty="0"/>
              <a:t>Why teachers?</a:t>
            </a:r>
          </a:p>
          <a:p>
            <a:pPr lvl="1"/>
            <a:r>
              <a:rPr lang="en-US" sz="2200" dirty="0"/>
              <a:t>Teachers are </a:t>
            </a:r>
          </a:p>
          <a:p>
            <a:pPr lvl="2"/>
            <a:r>
              <a:rPr lang="en-US" dirty="0"/>
              <a:t>role models,</a:t>
            </a:r>
          </a:p>
          <a:p>
            <a:pPr lvl="2"/>
            <a:r>
              <a:rPr lang="en-US" dirty="0"/>
              <a:t>multipliers, and</a:t>
            </a:r>
            <a:endParaRPr lang="en-GB" dirty="0"/>
          </a:p>
          <a:p>
            <a:pPr lvl="2"/>
            <a:r>
              <a:rPr lang="en-US" dirty="0"/>
              <a:t>the crucial link for bringing modern science to young people.</a:t>
            </a:r>
          </a:p>
        </p:txBody>
      </p:sp>
    </p:spTree>
    <p:extLst>
      <p:ext uri="{BB962C8B-B14F-4D97-AF65-F5344CB8AC3E}">
        <p14:creationId xmlns:p14="http://schemas.microsoft.com/office/powerpoint/2010/main" val="272219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Teacher </a:t>
            </a:r>
            <a:r>
              <a:rPr lang="en-US" dirty="0" err="1" smtClean="0"/>
              <a:t>Programme</a:t>
            </a:r>
            <a:r>
              <a:rPr lang="en-US" dirty="0" smtClean="0"/>
              <a:t>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International </a:t>
            </a:r>
            <a:r>
              <a:rPr lang="en-US" dirty="0" err="1" smtClean="0"/>
              <a:t>Programme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“High School Teachers’ Summer School” – HST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3 weeks in July every year since 1998</a:t>
            </a:r>
          </a:p>
          <a:p>
            <a:pPr lvl="1"/>
            <a:r>
              <a:rPr lang="en-US" sz="1600" dirty="0" smtClean="0"/>
              <a:t>English language</a:t>
            </a:r>
          </a:p>
          <a:p>
            <a:pPr lvl="1"/>
            <a:r>
              <a:rPr lang="en-US" sz="1600" dirty="0" smtClean="0"/>
              <a:t>up to 54 participants</a:t>
            </a:r>
          </a:p>
          <a:p>
            <a:pPr lvl="1"/>
            <a:r>
              <a:rPr lang="en-US" sz="1600" dirty="0" smtClean="0"/>
              <a:t>subsistence </a:t>
            </a:r>
            <a:r>
              <a:rPr lang="en-US" sz="1600" dirty="0"/>
              <a:t>for </a:t>
            </a:r>
            <a:r>
              <a:rPr lang="en-US" sz="1600" dirty="0" smtClean="0"/>
              <a:t>accommodation/meals: 2000 </a:t>
            </a:r>
            <a:r>
              <a:rPr lang="en-US" sz="1600" dirty="0"/>
              <a:t>CHF</a:t>
            </a:r>
          </a:p>
          <a:p>
            <a:pPr lvl="1"/>
            <a:r>
              <a:rPr lang="en-US" sz="1600" dirty="0" smtClean="0"/>
              <a:t>fully </a:t>
            </a:r>
            <a:r>
              <a:rPr lang="en-US" sz="1600" dirty="0"/>
              <a:t>funded by CERN for </a:t>
            </a:r>
            <a:r>
              <a:rPr lang="en-US" sz="1600" dirty="0" smtClean="0"/>
              <a:t>member states (</a:t>
            </a:r>
            <a:r>
              <a:rPr lang="en-US" sz="1600" dirty="0" err="1" smtClean="0"/>
              <a:t>programme</a:t>
            </a:r>
            <a:r>
              <a:rPr lang="en-US" sz="1600" dirty="0"/>
              <a:t>, travel, accommodation)</a:t>
            </a:r>
          </a:p>
          <a:p>
            <a:pPr lvl="1"/>
            <a:r>
              <a:rPr lang="en-US" sz="1600" dirty="0" smtClean="0"/>
              <a:t>participants </a:t>
            </a:r>
            <a:r>
              <a:rPr lang="en-US" sz="1600" dirty="0"/>
              <a:t>from US, Asia, South </a:t>
            </a:r>
            <a:r>
              <a:rPr lang="en-US" sz="1600" dirty="0" smtClean="0"/>
              <a:t>America, and Africa </a:t>
            </a:r>
            <a:r>
              <a:rPr lang="en-US" sz="1600" dirty="0"/>
              <a:t>funded </a:t>
            </a:r>
            <a:r>
              <a:rPr lang="en-US" sz="1600" dirty="0" smtClean="0"/>
              <a:t>externally</a:t>
            </a:r>
          </a:p>
          <a:p>
            <a:endParaRPr lang="en-US" dirty="0" smtClean="0"/>
          </a:p>
          <a:p>
            <a:r>
              <a:rPr lang="en-US" dirty="0" smtClean="0"/>
              <a:t>National Language Teacher </a:t>
            </a:r>
            <a:r>
              <a:rPr lang="en-US" dirty="0" err="1" smtClean="0"/>
              <a:t>Programmes</a:t>
            </a:r>
            <a:r>
              <a:rPr lang="en-US" dirty="0" smtClean="0"/>
              <a:t> – NTP 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1 week</a:t>
            </a:r>
          </a:p>
          <a:p>
            <a:pPr lvl="1"/>
            <a:r>
              <a:rPr lang="en-US" sz="1600" dirty="0" smtClean="0"/>
              <a:t>national language </a:t>
            </a:r>
          </a:p>
          <a:p>
            <a:pPr lvl="1"/>
            <a:r>
              <a:rPr lang="en-US" sz="1600" dirty="0" smtClean="0"/>
              <a:t>up to 36 participants</a:t>
            </a:r>
          </a:p>
          <a:p>
            <a:pPr lvl="1"/>
            <a:r>
              <a:rPr lang="en-US" sz="1600" dirty="0" smtClean="0"/>
              <a:t>cost for travel, meals, and accommodation: ~700 CHF</a:t>
            </a:r>
          </a:p>
          <a:p>
            <a:pPr lvl="1"/>
            <a:r>
              <a:rPr lang="en-US" sz="1600" dirty="0" smtClean="0"/>
              <a:t>funded in many diverse ways</a:t>
            </a:r>
            <a:endParaRPr lang="en-US" sz="1600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8802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Teacher </a:t>
            </a:r>
            <a:r>
              <a:rPr lang="en-US" dirty="0" err="1" smtClean="0"/>
              <a:t>Programmes</a:t>
            </a:r>
            <a:r>
              <a:rPr lang="en-US" dirty="0" smtClean="0"/>
              <a:t> for the World</a:t>
            </a:r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9" t="30419" r="3063" b="11415"/>
          <a:stretch/>
        </p:blipFill>
        <p:spPr bwMode="auto">
          <a:xfrm>
            <a:off x="2978922" y="4257038"/>
            <a:ext cx="501751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5120" cy="5276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94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All </a:t>
            </a:r>
            <a:r>
              <a:rPr lang="en-US" sz="3600" dirty="0" err="1" smtClean="0"/>
              <a:t>Programmes</a:t>
            </a:r>
            <a:r>
              <a:rPr lang="en-US" sz="3600" dirty="0" smtClean="0"/>
              <a:t> and Material in </a:t>
            </a:r>
            <a:r>
              <a:rPr lang="en-US" sz="3600" dirty="0" err="1" smtClean="0"/>
              <a:t>InDiCo</a:t>
            </a:r>
            <a:endParaRPr lang="en-GB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" t="13439" r="30868" b="15564"/>
          <a:stretch/>
        </p:blipFill>
        <p:spPr bwMode="auto">
          <a:xfrm>
            <a:off x="395536" y="0"/>
            <a:ext cx="8483850" cy="6093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08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30564"/>
          <a:stretch/>
        </p:blipFill>
        <p:spPr>
          <a:xfrm>
            <a:off x="0" y="3284984"/>
            <a:ext cx="9144000" cy="28803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Travelling Exhibitions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CERN currently provides three different formats of travelling exhibitions</a:t>
            </a:r>
          </a:p>
          <a:p>
            <a:pPr lvl="1"/>
            <a:r>
              <a:rPr lang="en-US" dirty="0" smtClean="0"/>
              <a:t>“Accelerating Science” – a large travelling exhibition </a:t>
            </a:r>
          </a:p>
          <a:p>
            <a:pPr lvl="1"/>
            <a:r>
              <a:rPr lang="en-US" dirty="0" smtClean="0"/>
              <a:t>“CERN in Images” – a medium size exhibition</a:t>
            </a:r>
          </a:p>
          <a:p>
            <a:pPr lvl="1"/>
            <a:r>
              <a:rPr lang="en-US" dirty="0" smtClean="0"/>
              <a:t>“Interactive LHC Tunnel” – an outreach tool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2624311"/>
            <a:ext cx="3048000" cy="2028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32" y="2624311"/>
            <a:ext cx="3048000" cy="20288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924" y="2626125"/>
            <a:ext cx="3046244" cy="202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303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Research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research group working on several projects for modern physics in classrooms:</a:t>
            </a:r>
          </a:p>
          <a:p>
            <a:endParaRPr lang="en-US" dirty="0"/>
          </a:p>
          <a:p>
            <a:pPr lvl="1"/>
            <a:r>
              <a:rPr lang="en-US" dirty="0" smtClean="0"/>
              <a:t>adaptation of Masterclasses for high schools</a:t>
            </a:r>
          </a:p>
          <a:p>
            <a:pPr lvl="1"/>
            <a:r>
              <a:rPr lang="en-US" dirty="0" smtClean="0"/>
              <a:t>teaching cosmic ray physics</a:t>
            </a:r>
          </a:p>
          <a:p>
            <a:pPr lvl="1"/>
            <a:r>
              <a:rPr lang="en-US" dirty="0" smtClean="0"/>
              <a:t>teaching cosmology</a:t>
            </a:r>
          </a:p>
          <a:p>
            <a:pPr lvl="1"/>
            <a:r>
              <a:rPr lang="en-US" dirty="0" smtClean="0"/>
              <a:t>teaching particle physics to 12-year-olds</a:t>
            </a:r>
          </a:p>
          <a:p>
            <a:pPr lvl="1"/>
            <a:r>
              <a:rPr lang="en-US" dirty="0" smtClean="0"/>
              <a:t>experiments on modern physics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3941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CERN’s </a:t>
            </a:r>
            <a:br>
              <a:rPr lang="en-US" dirty="0" smtClean="0"/>
            </a:br>
            <a:r>
              <a:rPr lang="en-US" dirty="0" smtClean="0"/>
              <a:t>School-lab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82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Experiments</a:t>
            </a:r>
            <a:endParaRPr lang="fr-F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325563"/>
          <a:ext cx="8226425" cy="4667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124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</a:t>
            </a:r>
            <a:br>
              <a:rPr lang="en-US" dirty="0" smtClean="0"/>
            </a:br>
            <a:r>
              <a:rPr lang="en-US" dirty="0" smtClean="0"/>
              <a:t>Educational Outreach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071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and Education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4382132"/>
              </p:ext>
            </p:extLst>
          </p:nvPr>
        </p:nvGraphicFramePr>
        <p:xfrm>
          <a:off x="107950" y="115888"/>
          <a:ext cx="8928100" cy="6008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1165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DG-EDU Education Group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85" y="692696"/>
            <a:ext cx="8876232" cy="4666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858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8" name="Picture 2" descr="http://outreach.web.cern.ch/outreach/Objects/Visit/vis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Guided Tours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916832"/>
            <a:ext cx="6504566" cy="39005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40062" y="1916832"/>
            <a:ext cx="26039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huge demand</a:t>
            </a:r>
            <a:br>
              <a:rPr lang="en-US" dirty="0" smtClean="0"/>
            </a:br>
            <a:r>
              <a:rPr lang="en-US" dirty="0" smtClean="0"/>
              <a:t>~200k-300k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tours given by volunteer guides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normally ½ day visits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2 Visits Points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9838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Visits Points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1630" y="4684110"/>
            <a:ext cx="3872371" cy="21738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9511" y="1647672"/>
            <a:ext cx="4564489" cy="30364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0183" y="0"/>
            <a:ext cx="4563818" cy="30371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2" y="-417"/>
            <a:ext cx="4564487" cy="30375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647671"/>
            <a:ext cx="4571999" cy="30437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512" y="4725144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guided </a:t>
            </a:r>
            <a:r>
              <a:rPr lang="en-US" dirty="0"/>
              <a:t>t</a:t>
            </a:r>
            <a:r>
              <a:rPr lang="en-US" dirty="0" smtClean="0"/>
              <a:t>ours take place all over the laboratory, at original experiment and facility locations as well as at specifically designed visit point extensions of facilities.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819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Permanent Exhibitions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8566" y="116632"/>
            <a:ext cx="3977930" cy="3055242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2400" dirty="0" smtClean="0"/>
              <a:t>CERN runs two permanent exhibitions, “Universe of Particles” in the Globe of Science and Innovation and the Microcosm.</a:t>
            </a:r>
          </a:p>
          <a:p>
            <a:pPr marL="36576" indent="0">
              <a:buNone/>
            </a:pPr>
            <a:endParaRPr lang="en-US" sz="2400" dirty="0"/>
          </a:p>
          <a:p>
            <a:pPr marL="36576" indent="0">
              <a:buNone/>
            </a:pPr>
            <a:r>
              <a:rPr lang="en-US" sz="2400" dirty="0" smtClean="0"/>
              <a:t>Both are currently in maintenance.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4932039" cy="328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84985"/>
            <a:ext cx="5058566" cy="28392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6302" y="3284984"/>
            <a:ext cx="5057697" cy="2839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903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Globe of Science and Innovation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3" y="116632"/>
            <a:ext cx="3561275" cy="6007570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US" dirty="0" smtClean="0"/>
              <a:t>A Platform </a:t>
            </a:r>
            <a:r>
              <a:rPr lang="en-US" dirty="0"/>
              <a:t>for </a:t>
            </a:r>
            <a:r>
              <a:rPr lang="en-US" dirty="0" smtClean="0"/>
              <a:t>Partnership</a:t>
            </a:r>
            <a:endParaRPr lang="en-US" dirty="0"/>
          </a:p>
          <a:p>
            <a:endParaRPr lang="en-US" dirty="0"/>
          </a:p>
          <a:p>
            <a:r>
              <a:rPr lang="en-US" dirty="0"/>
              <a:t>Ground </a:t>
            </a:r>
            <a:r>
              <a:rPr lang="en-US" dirty="0" smtClean="0"/>
              <a:t>floor:</a:t>
            </a:r>
            <a:br>
              <a:rPr lang="en-US" dirty="0" smtClean="0"/>
            </a:br>
            <a:r>
              <a:rPr lang="en-US" dirty="0" smtClean="0"/>
              <a:t>“Universe </a:t>
            </a:r>
            <a:r>
              <a:rPr lang="en-US" dirty="0"/>
              <a:t>of </a:t>
            </a:r>
            <a:r>
              <a:rPr lang="en-US" dirty="0" smtClean="0"/>
              <a:t>Particles”</a:t>
            </a:r>
          </a:p>
          <a:p>
            <a:pPr lvl="2"/>
            <a:r>
              <a:rPr lang="en-US" dirty="0" smtClean="0"/>
              <a:t>~ 65000 visitors/a</a:t>
            </a:r>
            <a:endParaRPr lang="en-US" dirty="0"/>
          </a:p>
          <a:p>
            <a:endParaRPr lang="en-US" dirty="0"/>
          </a:p>
          <a:p>
            <a:r>
              <a:rPr lang="en-US" dirty="0"/>
              <a:t>First </a:t>
            </a:r>
            <a:r>
              <a:rPr lang="en-US" dirty="0" smtClean="0"/>
              <a:t>floor:</a:t>
            </a:r>
            <a:br>
              <a:rPr lang="en-US" dirty="0" smtClean="0"/>
            </a:br>
            <a:r>
              <a:rPr lang="en-US" dirty="0" smtClean="0"/>
              <a:t>Multi-purpose area</a:t>
            </a:r>
          </a:p>
          <a:p>
            <a:pPr lvl="2"/>
            <a:r>
              <a:rPr lang="en-US" dirty="0"/>
              <a:t>~ 30000 </a:t>
            </a:r>
            <a:r>
              <a:rPr lang="en-US" dirty="0" smtClean="0"/>
              <a:t>users/a</a:t>
            </a:r>
            <a:endParaRPr lang="en-US" dirty="0"/>
          </a:p>
          <a:p>
            <a:pPr lvl="2"/>
            <a:r>
              <a:rPr lang="en-US" dirty="0"/>
              <a:t>~ 200 </a:t>
            </a:r>
            <a:r>
              <a:rPr lang="en-US" dirty="0" smtClean="0"/>
              <a:t>events/a</a:t>
            </a:r>
            <a:endParaRPr lang="en-US" dirty="0"/>
          </a:p>
          <a:p>
            <a:pPr lvl="1"/>
            <a:r>
              <a:rPr lang="en-US" dirty="0"/>
              <a:t>Special </a:t>
            </a:r>
            <a:r>
              <a:rPr lang="en-US" dirty="0" smtClean="0"/>
              <a:t>Events </a:t>
            </a:r>
            <a:r>
              <a:rPr lang="en-US" dirty="0"/>
              <a:t>with I</a:t>
            </a:r>
            <a:r>
              <a:rPr lang="en-US" dirty="0" smtClean="0"/>
              <a:t>ndustry and Society</a:t>
            </a:r>
            <a:endParaRPr lang="en-US" dirty="0"/>
          </a:p>
          <a:p>
            <a:pPr lvl="1"/>
            <a:r>
              <a:rPr lang="en-US" dirty="0"/>
              <a:t>Conferences </a:t>
            </a:r>
          </a:p>
          <a:p>
            <a:pPr lvl="1"/>
            <a:r>
              <a:rPr lang="en-US" dirty="0"/>
              <a:t>Film </a:t>
            </a:r>
            <a:r>
              <a:rPr lang="en-US" dirty="0" smtClean="0"/>
              <a:t>Festival</a:t>
            </a:r>
            <a:endParaRPr lang="en-US" dirty="0"/>
          </a:p>
          <a:p>
            <a:pPr lvl="1"/>
            <a:r>
              <a:rPr lang="en-US" dirty="0"/>
              <a:t>VIP </a:t>
            </a:r>
            <a:r>
              <a:rPr lang="en-US" dirty="0" smtClean="0"/>
              <a:t>Events</a:t>
            </a:r>
          </a:p>
          <a:p>
            <a:pPr lvl="1"/>
            <a:r>
              <a:rPr lang="en-US" dirty="0" smtClean="0"/>
              <a:t>Receptions</a:t>
            </a:r>
            <a:endParaRPr lang="en-US" dirty="0"/>
          </a:p>
          <a:p>
            <a:pPr lvl="1"/>
            <a:r>
              <a:rPr lang="en-US" dirty="0"/>
              <a:t>Lectures</a:t>
            </a:r>
          </a:p>
          <a:p>
            <a:pPr lvl="1"/>
            <a:r>
              <a:rPr lang="en-US" dirty="0"/>
              <a:t>Workshops</a:t>
            </a:r>
          </a:p>
          <a:p>
            <a:endParaRPr lang="en-US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8780" y="2762772"/>
            <a:ext cx="5475219" cy="32543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8781" y="12866"/>
            <a:ext cx="5475219" cy="364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774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Educational Outreach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Visits of Teacher and Student Groups</a:t>
            </a:r>
          </a:p>
          <a:p>
            <a:endParaRPr lang="en-US" dirty="0" smtClean="0"/>
          </a:p>
          <a:p>
            <a:r>
              <a:rPr lang="en-US" dirty="0" smtClean="0"/>
              <a:t>Teacher </a:t>
            </a:r>
            <a:r>
              <a:rPr lang="en-US" dirty="0" err="1" smtClean="0"/>
              <a:t>Programmes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Participation in Student </a:t>
            </a:r>
            <a:r>
              <a:rPr lang="en-US" dirty="0" err="1" smtClean="0"/>
              <a:t>Programmes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Permanent and Travelling </a:t>
            </a:r>
            <a:r>
              <a:rPr lang="en-US" dirty="0" smtClean="0"/>
              <a:t>Exhibitions</a:t>
            </a:r>
          </a:p>
          <a:p>
            <a:endParaRPr lang="en-US" dirty="0"/>
          </a:p>
          <a:p>
            <a:r>
              <a:rPr lang="en-US" dirty="0"/>
              <a:t>Education Research</a:t>
            </a:r>
            <a:endParaRPr lang="en-GB" dirty="0"/>
          </a:p>
          <a:p>
            <a:pPr marL="36576" indent="0">
              <a:buNone/>
            </a:pPr>
            <a:endParaRPr lang="en-US" dirty="0" smtClean="0"/>
          </a:p>
          <a:p>
            <a:r>
              <a:rPr lang="en-US" dirty="0"/>
              <a:t>Education Resources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1768641"/>
      </p:ext>
    </p:extLst>
  </p:cSld>
  <p:clrMapOvr>
    <a:masterClrMapping/>
  </p:clrMapOvr>
</p:sld>
</file>

<file path=ppt/theme/theme1.xml><?xml version="1.0" encoding="utf-8"?>
<a:theme xmlns:a="http://schemas.openxmlformats.org/drawingml/2006/main" name="CERN60ans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new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CERNPré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CERN_temp</Template>
  <TotalTime>2305</TotalTime>
  <Words>339</Words>
  <Application>Microsoft Office PowerPoint</Application>
  <PresentationFormat>On-screen Show (4:3)</PresentationFormat>
  <Paragraphs>124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Arial Narrow</vt:lpstr>
      <vt:lpstr>Calibri</vt:lpstr>
      <vt:lpstr>Symbol</vt:lpstr>
      <vt:lpstr>CERN60ans4-3</vt:lpstr>
      <vt:lpstr>CERNnew</vt:lpstr>
      <vt:lpstr>2_Office-Design</vt:lpstr>
      <vt:lpstr>1_Office-Design</vt:lpstr>
      <vt:lpstr>CERNPrésentation2</vt:lpstr>
      <vt:lpstr>PowerPoint Presentation</vt:lpstr>
      <vt:lpstr>CERN Educational Outreach</vt:lpstr>
      <vt:lpstr>CERN and Education</vt:lpstr>
      <vt:lpstr>DG-EDU Education Group</vt:lpstr>
      <vt:lpstr>CERN Guided Tours</vt:lpstr>
      <vt:lpstr>CERN Visits Points</vt:lpstr>
      <vt:lpstr>Permanent Exhibitions</vt:lpstr>
      <vt:lpstr>Globe of Science and Innovation</vt:lpstr>
      <vt:lpstr>CERN Educational Outreach</vt:lpstr>
      <vt:lpstr>CERN Teacher Programmes</vt:lpstr>
      <vt:lpstr>CERN Teacher Programme Types</vt:lpstr>
      <vt:lpstr>Teacher Programmes for the World</vt:lpstr>
      <vt:lpstr>All Programmes and Material in InDiCo</vt:lpstr>
      <vt:lpstr>Travelling Exhibitions</vt:lpstr>
      <vt:lpstr>Education Research</vt:lpstr>
      <vt:lpstr>CERN’s  School-lab</vt:lpstr>
      <vt:lpstr>Experiments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Sascha Marc Schmeling</dc:creator>
  <cp:lastModifiedBy>Sascha Schmeling</cp:lastModifiedBy>
  <cp:revision>53</cp:revision>
  <dcterms:created xsi:type="dcterms:W3CDTF">2014-12-03T13:30:41Z</dcterms:created>
  <dcterms:modified xsi:type="dcterms:W3CDTF">2015-06-30T18:16:30Z</dcterms:modified>
</cp:coreProperties>
</file>