
<file path=[Content_Types].xml><?xml version="1.0" encoding="utf-8"?>
<Types xmlns="http://schemas.openxmlformats.org/package/2006/content-types">
  <Default Extension="xml" ContentType="application/xml"/>
  <Default Extension="jpeg" ContentType="image/jpeg"/>
  <Default Extension="jpg" ContentType="image/jpeg"/>
  <Default Extension="tiff" ContentType="image/tiff"/>
  <Default Extension="rels" ContentType="application/vnd.openxmlformats-package.relationships+xml"/>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autoCompressPictures="0">
  <p:sldMasterIdLst>
    <p:sldMasterId id="2147483666" r:id="rId1"/>
  </p:sldMasterIdLst>
  <p:notesMasterIdLst>
    <p:notesMasterId r:id="rId16"/>
  </p:notesMasterIdLst>
  <p:sldIdLst>
    <p:sldId id="256" r:id="rId2"/>
    <p:sldId id="295" r:id="rId3"/>
    <p:sldId id="300" r:id="rId4"/>
    <p:sldId id="294" r:id="rId5"/>
    <p:sldId id="305" r:id="rId6"/>
    <p:sldId id="257" r:id="rId7"/>
    <p:sldId id="262" r:id="rId8"/>
    <p:sldId id="273" r:id="rId9"/>
    <p:sldId id="268" r:id="rId10"/>
    <p:sldId id="269" r:id="rId11"/>
    <p:sldId id="265" r:id="rId12"/>
    <p:sldId id="297" r:id="rId13"/>
    <p:sldId id="298" r:id="rId14"/>
    <p:sldId id="299" r:id="rId15"/>
  </p:sldIdLst>
  <p:sldSz cx="9144000" cy="5143500" type="screen16x9"/>
  <p:notesSz cx="6858000" cy="9144000"/>
  <p:defaultText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defaultTextStyle>
  <p:extLst>
    <p:ext uri="{521415D9-36F7-43E2-AB2F-B90AF26B5E84}">
      <p14:sectionLst xmlns:p14="http://schemas.microsoft.com/office/powerpoint/2010/main">
        <p14:section name="Default Section" id="{CFF6E192-C2AF-614D-8EEC-D2B2FDDCFB4D}">
          <p14:sldIdLst>
            <p14:sldId id="256"/>
            <p14:sldId id="295"/>
            <p14:sldId id="300"/>
            <p14:sldId id="294"/>
            <p14:sldId id="305"/>
            <p14:sldId id="257"/>
            <p14:sldId id="262"/>
            <p14:sldId id="273"/>
            <p14:sldId id="268"/>
            <p14:sldId id="269"/>
            <p14:sldId id="265"/>
            <p14:sldId id="297"/>
            <p14:sldId id="298"/>
            <p14:sldId id="299"/>
          </p14:sldIdLst>
        </p14:section>
      </p14:section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75F61E3A-3181-4FD6-B075-4CEB2C4E0589}">
  <a:tblStyle styleId="{75F61E3A-3181-4FD6-B075-4CEB2C4E0589}" styleName="Table_0">
    <a:wholeTbl>
      <a:tcStyle>
        <a:tcBdr>
          <a:left>
            <a:ln w="9525" cap="flat" cmpd="sng">
              <a:solidFill>
                <a:srgbClr val="9E9E9E"/>
              </a:solidFill>
              <a:prstDash val="solid"/>
              <a:round/>
              <a:headEnd type="none" w="med" len="med"/>
              <a:tailEnd type="none" w="med" len="med"/>
            </a:ln>
          </a:left>
          <a:right>
            <a:ln w="9525" cap="flat" cmpd="sng">
              <a:solidFill>
                <a:srgbClr val="9E9E9E"/>
              </a:solidFill>
              <a:prstDash val="solid"/>
              <a:round/>
              <a:headEnd type="none" w="med" len="med"/>
              <a:tailEnd type="none" w="med" len="med"/>
            </a:ln>
          </a:right>
          <a:top>
            <a:ln w="9525" cap="flat" cmpd="sng">
              <a:solidFill>
                <a:srgbClr val="9E9E9E"/>
              </a:solidFill>
              <a:prstDash val="solid"/>
              <a:round/>
              <a:headEnd type="none" w="med" len="med"/>
              <a:tailEnd type="none" w="med" len="med"/>
            </a:ln>
          </a:top>
          <a:bottom>
            <a:ln w="9525" cap="flat" cmpd="sng">
              <a:solidFill>
                <a:srgbClr val="9E9E9E"/>
              </a:solidFill>
              <a:prstDash val="solid"/>
              <a:round/>
              <a:headEnd type="none" w="med" len="med"/>
              <a:tailEnd type="none" w="med" len="med"/>
            </a:ln>
          </a:bottom>
          <a:insideH>
            <a:ln w="9525" cap="flat" cmpd="sng">
              <a:solidFill>
                <a:srgbClr val="9E9E9E"/>
              </a:solidFill>
              <a:prstDash val="solid"/>
              <a:round/>
              <a:headEnd type="none" w="med" len="med"/>
              <a:tailEnd type="none" w="med" len="med"/>
            </a:ln>
          </a:insideH>
          <a:insideV>
            <a:ln w="9525" cap="flat" cmpd="sng">
              <a:solidFill>
                <a:srgbClr val="9E9E9E"/>
              </a:solidFill>
              <a:prstDash val="solid"/>
              <a:round/>
              <a:headEnd type="none" w="med" len="med"/>
              <a:tailEnd type="none" w="med" len="med"/>
            </a:ln>
          </a:insideV>
        </a:tcBdr>
      </a:tcStyle>
    </a:wholeTbl>
  </a:tblStyle>
  <a:tblStyle styleId="{F3FAACDD-2AFF-44D7-89DD-E4438E316BE6}" styleName="Table_1">
    <a:wholeTbl>
      <a:tcStyle>
        <a:tcBdr>
          <a:left>
            <a:ln w="9525" cap="flat" cmpd="sng">
              <a:solidFill>
                <a:srgbClr val="9E9E9E"/>
              </a:solidFill>
              <a:prstDash val="solid"/>
              <a:round/>
              <a:headEnd type="none" w="med" len="med"/>
              <a:tailEnd type="none" w="med" len="med"/>
            </a:ln>
          </a:left>
          <a:right>
            <a:ln w="9525" cap="flat" cmpd="sng">
              <a:solidFill>
                <a:srgbClr val="9E9E9E"/>
              </a:solidFill>
              <a:prstDash val="solid"/>
              <a:round/>
              <a:headEnd type="none" w="med" len="med"/>
              <a:tailEnd type="none" w="med" len="med"/>
            </a:ln>
          </a:right>
          <a:top>
            <a:ln w="9525" cap="flat" cmpd="sng">
              <a:solidFill>
                <a:srgbClr val="9E9E9E"/>
              </a:solidFill>
              <a:prstDash val="solid"/>
              <a:round/>
              <a:headEnd type="none" w="med" len="med"/>
              <a:tailEnd type="none" w="med" len="med"/>
            </a:ln>
          </a:top>
          <a:bottom>
            <a:ln w="9525" cap="flat" cmpd="sng">
              <a:solidFill>
                <a:srgbClr val="9E9E9E"/>
              </a:solidFill>
              <a:prstDash val="solid"/>
              <a:round/>
              <a:headEnd type="none" w="med" len="med"/>
              <a:tailEnd type="none" w="med" len="med"/>
            </a:ln>
          </a:bottom>
          <a:insideH>
            <a:ln w="9525" cap="flat" cmpd="sng">
              <a:solidFill>
                <a:srgbClr val="9E9E9E"/>
              </a:solidFill>
              <a:prstDash val="solid"/>
              <a:round/>
              <a:headEnd type="none" w="med" len="med"/>
              <a:tailEnd type="none" w="med" len="med"/>
            </a:ln>
          </a:insideH>
          <a:insideV>
            <a:ln w="9525" cap="flat" cmpd="sng">
              <a:solidFill>
                <a:srgbClr val="9E9E9E"/>
              </a:solidFill>
              <a:prstDash val="solid"/>
              <a:round/>
              <a:headEnd type="none" w="med" len="med"/>
              <a:tailEnd type="none" w="med" len="med"/>
            </a:ln>
          </a:insideV>
        </a:tcBdr>
      </a:tcStyle>
    </a:wholeTbl>
  </a:tblStyle>
  <a:tblStyle styleId="{3010DF94-D6BE-4D62-87D1-66E88B70DCA0}" styleName="Table_2">
    <a:wholeTbl>
      <a:tcTxStyle b="off" i="off">
        <a:font>
          <a:latin typeface="Helvetica Light"/>
          <a:ea typeface="Helvetica Light"/>
          <a:cs typeface="Helvetica Light"/>
        </a:font>
        <a:srgbClr val="000000"/>
      </a:tcTxStyle>
      <a:tcStyle>
        <a:tcBdr>
          <a:left>
            <a:ln w="9525" cap="flat" cmpd="sng">
              <a:solidFill>
                <a:srgbClr val="000000">
                  <a:alpha val="0"/>
                </a:srgbClr>
              </a:solidFill>
              <a:prstDash val="solid"/>
              <a:round/>
              <a:headEnd type="none" w="med" len="med"/>
              <a:tailEnd type="none" w="med" len="med"/>
            </a:ln>
          </a:left>
          <a:right>
            <a:ln w="9525" cap="flat" cmpd="sng">
              <a:solidFill>
                <a:srgbClr val="000000">
                  <a:alpha val="0"/>
                </a:srgbClr>
              </a:solidFill>
              <a:prstDash val="solid"/>
              <a:round/>
              <a:headEnd type="none" w="med" len="med"/>
              <a:tailEnd type="none" w="med" len="med"/>
            </a:ln>
          </a:right>
          <a:top>
            <a:ln w="9525" cap="flat" cmpd="sng">
              <a:solidFill>
                <a:srgbClr val="000000">
                  <a:alpha val="0"/>
                </a:srgbClr>
              </a:solidFill>
              <a:prstDash val="solid"/>
              <a:round/>
              <a:headEnd type="none" w="med" len="med"/>
              <a:tailEnd type="none" w="med" len="med"/>
            </a:ln>
          </a:top>
          <a:bottom>
            <a:ln w="9525" cap="flat" cmpd="sng">
              <a:solidFill>
                <a:srgbClr val="000000">
                  <a:alpha val="0"/>
                </a:srgbClr>
              </a:solidFill>
              <a:prstDash val="solid"/>
              <a:round/>
              <a:headEnd type="none" w="med" len="med"/>
              <a:tailEnd type="none" w="med" len="med"/>
            </a:ln>
          </a:bottom>
          <a:insideH>
            <a:ln w="9525" cap="flat" cmpd="sng">
              <a:solidFill>
                <a:srgbClr val="000000">
                  <a:alpha val="0"/>
                </a:srgbClr>
              </a:solidFill>
              <a:prstDash val="solid"/>
              <a:round/>
              <a:headEnd type="none" w="med" len="med"/>
              <a:tailEnd type="none" w="med" len="med"/>
            </a:ln>
          </a:insideH>
          <a:insideV>
            <a:ln w="9525" cap="flat" cmpd="sng">
              <a:solidFill>
                <a:srgbClr val="000000">
                  <a:alpha val="0"/>
                </a:srgbClr>
              </a:solidFill>
              <a:prstDash val="solid"/>
              <a:round/>
              <a:headEnd type="none" w="med" len="med"/>
              <a:tailEnd type="none" w="med" len="med"/>
            </a:ln>
          </a:insideV>
        </a:tcBdr>
        <a:fill>
          <a:solidFill>
            <a:srgbClr val="FFFFFF"/>
          </a:solidFill>
        </a:fill>
      </a:tcStyle>
    </a:wholeTbl>
    <a:band2H>
      <a:tcTxStyle b="off" i="off"/>
      <a:tcStyle>
        <a:tcBdr/>
        <a:fill>
          <a:solidFill>
            <a:srgbClr val="E3E5E8"/>
          </a:solidFill>
        </a:fill>
      </a:tcStyle>
    </a:band2H>
    <a:firstCol>
      <a:tcTxStyle b="on" i="off">
        <a:font>
          <a:latin typeface="Helvetica Light"/>
          <a:ea typeface="Helvetica Light"/>
          <a:cs typeface="Helvetica Light"/>
        </a:font>
        <a:srgbClr val="FFFFFF"/>
      </a:tcTxStyle>
      <a:tcStyle>
        <a:tcBdr>
          <a:left>
            <a:ln w="9525" cap="flat" cmpd="sng">
              <a:solidFill>
                <a:srgbClr val="000000">
                  <a:alpha val="0"/>
                </a:srgbClr>
              </a:solidFill>
              <a:prstDash val="solid"/>
              <a:round/>
              <a:headEnd type="none" w="med" len="med"/>
              <a:tailEnd type="none" w="med" len="med"/>
            </a:ln>
          </a:left>
          <a:right>
            <a:ln w="9525" cap="flat" cmpd="sng">
              <a:solidFill>
                <a:srgbClr val="000000">
                  <a:alpha val="0"/>
                </a:srgbClr>
              </a:solidFill>
              <a:prstDash val="solid"/>
              <a:round/>
              <a:headEnd type="none" w="med" len="med"/>
              <a:tailEnd type="none" w="med" len="med"/>
            </a:ln>
          </a:right>
          <a:top>
            <a:ln w="9525" cap="flat" cmpd="sng">
              <a:solidFill>
                <a:srgbClr val="000000">
                  <a:alpha val="0"/>
                </a:srgbClr>
              </a:solidFill>
              <a:prstDash val="solid"/>
              <a:round/>
              <a:headEnd type="none" w="med" len="med"/>
              <a:tailEnd type="none" w="med" len="med"/>
            </a:ln>
          </a:top>
          <a:bottom>
            <a:ln w="9525" cap="flat" cmpd="sng">
              <a:solidFill>
                <a:srgbClr val="000000">
                  <a:alpha val="0"/>
                </a:srgbClr>
              </a:solidFill>
              <a:prstDash val="solid"/>
              <a:round/>
              <a:headEnd type="none" w="med" len="med"/>
              <a:tailEnd type="none" w="med" len="med"/>
            </a:ln>
          </a:bottom>
          <a:insideH>
            <a:ln w="9525" cap="flat" cmpd="sng">
              <a:solidFill>
                <a:srgbClr val="000000">
                  <a:alpha val="0"/>
                </a:srgbClr>
              </a:solidFill>
              <a:prstDash val="solid"/>
              <a:round/>
              <a:headEnd type="none" w="med" len="med"/>
              <a:tailEnd type="none" w="med" len="med"/>
            </a:ln>
          </a:insideH>
          <a:insideV>
            <a:ln w="9525" cap="flat" cmpd="sng">
              <a:solidFill>
                <a:srgbClr val="000000">
                  <a:alpha val="0"/>
                </a:srgbClr>
              </a:solidFill>
              <a:prstDash val="solid"/>
              <a:round/>
              <a:headEnd type="none" w="med" len="med"/>
              <a:tailEnd type="none" w="med" len="med"/>
            </a:ln>
          </a:insideV>
        </a:tcBdr>
        <a:fill>
          <a:solidFill>
            <a:srgbClr val="398CCE"/>
          </a:solidFill>
        </a:fill>
      </a:tcStyle>
    </a:firstCol>
    <a:lastRow>
      <a:tcTxStyle b="off" i="off">
        <a:font>
          <a:latin typeface="Helvetica Light"/>
          <a:ea typeface="Helvetica Light"/>
          <a:cs typeface="Helvetica Light"/>
        </a:font>
        <a:srgbClr val="000000"/>
      </a:tcTxStyle>
      <a:tcStyle>
        <a:tcBdr>
          <a:left>
            <a:ln w="9525" cap="flat" cmpd="sng">
              <a:solidFill>
                <a:srgbClr val="000000">
                  <a:alpha val="0"/>
                </a:srgbClr>
              </a:solidFill>
              <a:prstDash val="solid"/>
              <a:round/>
              <a:headEnd type="none" w="med" len="med"/>
              <a:tailEnd type="none" w="med" len="med"/>
            </a:ln>
          </a:left>
          <a:right>
            <a:ln w="9525" cap="flat" cmpd="sng">
              <a:solidFill>
                <a:srgbClr val="000000">
                  <a:alpha val="0"/>
                </a:srgbClr>
              </a:solidFill>
              <a:prstDash val="solid"/>
              <a:round/>
              <a:headEnd type="none" w="med" len="med"/>
              <a:tailEnd type="none" w="med" len="med"/>
            </a:ln>
          </a:right>
          <a:top>
            <a:ln w="12700" cap="flat" cmpd="sng">
              <a:solidFill>
                <a:srgbClr val="3797C6"/>
              </a:solidFill>
              <a:prstDash val="solid"/>
              <a:round/>
              <a:headEnd type="none" w="med" len="med"/>
              <a:tailEnd type="none" w="med" len="med"/>
            </a:ln>
          </a:top>
          <a:bottom>
            <a:ln w="9525" cap="flat" cmpd="sng">
              <a:solidFill>
                <a:srgbClr val="000000">
                  <a:alpha val="0"/>
                </a:srgbClr>
              </a:solidFill>
              <a:prstDash val="solid"/>
              <a:round/>
              <a:headEnd type="none" w="med" len="med"/>
              <a:tailEnd type="none" w="med" len="med"/>
            </a:ln>
          </a:bottom>
          <a:insideH>
            <a:ln w="9525" cap="flat" cmpd="sng">
              <a:solidFill>
                <a:srgbClr val="000000">
                  <a:alpha val="0"/>
                </a:srgbClr>
              </a:solidFill>
              <a:prstDash val="solid"/>
              <a:round/>
              <a:headEnd type="none" w="med" len="med"/>
              <a:tailEnd type="none" w="med" len="med"/>
            </a:ln>
          </a:insideH>
          <a:insideV>
            <a:ln w="9525" cap="flat" cmpd="sng">
              <a:solidFill>
                <a:srgbClr val="000000">
                  <a:alpha val="0"/>
                </a:srgbClr>
              </a:solidFill>
              <a:prstDash val="solid"/>
              <a:round/>
              <a:headEnd type="none" w="med" len="med"/>
              <a:tailEnd type="none" w="med" len="med"/>
            </a:ln>
          </a:insideV>
        </a:tcBdr>
        <a:fill>
          <a:solidFill>
            <a:srgbClr val="FFFFFF"/>
          </a:solidFill>
        </a:fill>
      </a:tcStyle>
    </a:lastRow>
    <a:firstRow>
      <a:tcTxStyle b="on" i="off">
        <a:font>
          <a:latin typeface="Helvetica Light"/>
          <a:ea typeface="Helvetica Light"/>
          <a:cs typeface="Helvetica Light"/>
        </a:font>
        <a:srgbClr val="FFFFFF"/>
      </a:tcTxStyle>
      <a:tcStyle>
        <a:tcBdr>
          <a:left>
            <a:ln w="9525" cap="flat" cmpd="sng">
              <a:solidFill>
                <a:srgbClr val="000000">
                  <a:alpha val="0"/>
                </a:srgbClr>
              </a:solidFill>
              <a:prstDash val="solid"/>
              <a:round/>
              <a:headEnd type="none" w="med" len="med"/>
              <a:tailEnd type="none" w="med" len="med"/>
            </a:ln>
          </a:left>
          <a:right>
            <a:ln w="9525" cap="flat" cmpd="sng">
              <a:solidFill>
                <a:srgbClr val="000000">
                  <a:alpha val="0"/>
                </a:srgbClr>
              </a:solidFill>
              <a:prstDash val="solid"/>
              <a:round/>
              <a:headEnd type="none" w="med" len="med"/>
              <a:tailEnd type="none" w="med" len="med"/>
            </a:ln>
          </a:right>
          <a:top>
            <a:ln w="9525" cap="flat" cmpd="sng">
              <a:solidFill>
                <a:srgbClr val="000000">
                  <a:alpha val="0"/>
                </a:srgbClr>
              </a:solidFill>
              <a:prstDash val="solid"/>
              <a:round/>
              <a:headEnd type="none" w="med" len="med"/>
              <a:tailEnd type="none" w="med" len="med"/>
            </a:ln>
          </a:top>
          <a:bottom>
            <a:ln w="9525" cap="flat" cmpd="sng">
              <a:solidFill>
                <a:srgbClr val="000000">
                  <a:alpha val="0"/>
                </a:srgbClr>
              </a:solidFill>
              <a:prstDash val="solid"/>
              <a:round/>
              <a:headEnd type="none" w="med" len="med"/>
              <a:tailEnd type="none" w="med" len="med"/>
            </a:ln>
          </a:bottom>
          <a:insideH>
            <a:ln w="9525" cap="flat" cmpd="sng">
              <a:solidFill>
                <a:srgbClr val="000000">
                  <a:alpha val="0"/>
                </a:srgbClr>
              </a:solidFill>
              <a:prstDash val="solid"/>
              <a:round/>
              <a:headEnd type="none" w="med" len="med"/>
              <a:tailEnd type="none" w="med" len="med"/>
            </a:ln>
          </a:insideH>
          <a:insideV>
            <a:ln w="9525" cap="flat" cmpd="sng">
              <a:solidFill>
                <a:srgbClr val="000000">
                  <a:alpha val="0"/>
                </a:srgbClr>
              </a:solidFill>
              <a:prstDash val="solid"/>
              <a:round/>
              <a:headEnd type="none" w="med" len="med"/>
              <a:tailEnd type="none" w="med" len="med"/>
            </a:ln>
          </a:insideV>
        </a:tcBdr>
        <a:fill>
          <a:solidFill>
            <a:srgbClr val="0365C0"/>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07" autoAdjust="0"/>
    <p:restoredTop sz="96338" autoAdjust="0"/>
  </p:normalViewPr>
  <p:slideViewPr>
    <p:cSldViewPr snapToGrid="0" snapToObjects="1">
      <p:cViewPr varScale="1">
        <p:scale>
          <a:sx n="112" d="100"/>
          <a:sy n="112" d="100"/>
        </p:scale>
        <p:origin x="-112" y="-600"/>
      </p:cViewPr>
      <p:guideLst>
        <p:guide orient="horz" pos="162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theme" Target="theme/theme1.xml"/><Relationship Id="rId21"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notesMaster" Target="notesMasters/notesMaster1.xml"/><Relationship Id="rId17" Type="http://schemas.openxmlformats.org/officeDocument/2006/relationships/printerSettings" Target="printerSettings/printerSettings1.bin"/><Relationship Id="rId18" Type="http://schemas.openxmlformats.org/officeDocument/2006/relationships/presProps" Target="presProps.xml"/><Relationship Id="rId19" Type="http://schemas.openxmlformats.org/officeDocument/2006/relationships/viewProps" Target="viewProp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1"/>
        <p:cNvGrpSpPr/>
        <p:nvPr/>
      </p:nvGrpSpPr>
      <p:grpSpPr>
        <a:xfrm>
          <a:off x="0" y="0"/>
          <a:ext cx="0" cy="0"/>
          <a:chOff x="0" y="0"/>
          <a:chExt cx="0" cy="0"/>
        </a:xfrm>
      </p:grpSpPr>
      <p:sp>
        <p:nvSpPr>
          <p:cNvPr id="2" name="Shape 2"/>
          <p:cNvSpPr>
            <a:spLocks noGrp="1" noRot="1" noChangeAspect="1"/>
          </p:cNvSpPr>
          <p:nvPr>
            <p:ph type="sldImg" idx="2"/>
          </p:nvPr>
        </p:nvSpPr>
        <p:spPr>
          <a:xfrm>
            <a:off x="381300" y="685800"/>
            <a:ext cx="6096075"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3" name="Shape 3"/>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lstStyle>
            <a:lvl1pPr>
              <a:spcBef>
                <a:spcPts val="0"/>
              </a:spcBef>
              <a:defRPr sz="1100"/>
            </a:lvl1pPr>
            <a:lvl2pPr>
              <a:spcBef>
                <a:spcPts val="0"/>
              </a:spcBef>
              <a:defRPr sz="1100"/>
            </a:lvl2pPr>
            <a:lvl3pPr>
              <a:spcBef>
                <a:spcPts val="0"/>
              </a:spcBef>
              <a:defRPr sz="1100"/>
            </a:lvl3pPr>
            <a:lvl4pPr>
              <a:spcBef>
                <a:spcPts val="0"/>
              </a:spcBef>
              <a:defRPr sz="1100"/>
            </a:lvl4pPr>
            <a:lvl5pPr>
              <a:spcBef>
                <a:spcPts val="0"/>
              </a:spcBef>
              <a:defRPr sz="1100"/>
            </a:lvl5pPr>
            <a:lvl6pPr>
              <a:spcBef>
                <a:spcPts val="0"/>
              </a:spcBef>
              <a:defRPr sz="1100"/>
            </a:lvl6pPr>
            <a:lvl7pPr>
              <a:spcBef>
                <a:spcPts val="0"/>
              </a:spcBef>
              <a:defRPr sz="1100"/>
            </a:lvl7pPr>
            <a:lvl8pPr>
              <a:spcBef>
                <a:spcPts val="0"/>
              </a:spcBef>
              <a:defRPr sz="1100"/>
            </a:lvl8pPr>
            <a:lvl9pPr>
              <a:spcBef>
                <a:spcPts val="0"/>
              </a:spcBef>
              <a:defRPr sz="1100"/>
            </a:lvl9pPr>
          </a:lstStyle>
          <a:p>
            <a:endParaRPr/>
          </a:p>
        </p:txBody>
      </p:sp>
    </p:spTree>
    <p:extLst>
      <p:ext uri="{BB962C8B-B14F-4D97-AF65-F5344CB8AC3E}">
        <p14:creationId xmlns:p14="http://schemas.microsoft.com/office/powerpoint/2010/main" val="3571005866"/>
      </p:ext>
    </p:extLst>
  </p:cSld>
  <p:clrMap bg1="lt1" tx1="dk1" bg2="dk2" tx2="lt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5"/>
        <p:cNvGrpSpPr/>
        <p:nvPr/>
      </p:nvGrpSpPr>
      <p:grpSpPr>
        <a:xfrm>
          <a:off x="0" y="0"/>
          <a:ext cx="0" cy="0"/>
          <a:chOff x="0" y="0"/>
          <a:chExt cx="0" cy="0"/>
        </a:xfrm>
      </p:grpSpPr>
      <p:sp>
        <p:nvSpPr>
          <p:cNvPr id="76" name="Shape 76"/>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77" name="Shape 7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0"/>
        <p:cNvGrpSpPr/>
        <p:nvPr/>
      </p:nvGrpSpPr>
      <p:grpSpPr>
        <a:xfrm>
          <a:off x="0" y="0"/>
          <a:ext cx="0" cy="0"/>
          <a:chOff x="0" y="0"/>
          <a:chExt cx="0" cy="0"/>
        </a:xfrm>
      </p:grpSpPr>
      <p:sp>
        <p:nvSpPr>
          <p:cNvPr id="251" name="Shape 251"/>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252" name="Shape 252"/>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rtl="0"/>
            <a:r>
              <a:rPr lang="en-US" sz="1100" kern="1200" dirty="0" smtClean="0">
                <a:solidFill>
                  <a:schemeClr val="tx1"/>
                </a:solidFill>
                <a:effectLst/>
                <a:latin typeface="+mn-lt"/>
                <a:ea typeface="+mn-ea"/>
                <a:cs typeface="+mn-cs"/>
              </a:rPr>
              <a:t>What is TED and </a:t>
            </a:r>
            <a:r>
              <a:rPr lang="en-US" sz="1100" kern="1200" dirty="0" err="1" smtClean="0">
                <a:solidFill>
                  <a:schemeClr val="tx1"/>
                </a:solidFill>
                <a:effectLst/>
                <a:latin typeface="+mn-lt"/>
                <a:ea typeface="+mn-ea"/>
                <a:cs typeface="+mn-cs"/>
              </a:rPr>
              <a:t>TEDx</a:t>
            </a:r>
            <a:endParaRPr lang="en-US" sz="1100" kern="1200" dirty="0" smtClean="0">
              <a:solidFill>
                <a:schemeClr val="tx1"/>
              </a:solidFill>
              <a:effectLst/>
              <a:latin typeface="+mn-lt"/>
              <a:ea typeface="+mn-ea"/>
              <a:cs typeface="+mn-cs"/>
            </a:endParaRPr>
          </a:p>
          <a:p>
            <a:pPr rtl="0"/>
            <a:r>
              <a:rPr lang="en-US" sz="1100" kern="1200" dirty="0" err="1" smtClean="0">
                <a:solidFill>
                  <a:schemeClr val="tx1"/>
                </a:solidFill>
                <a:effectLst/>
                <a:latin typeface="+mn-lt"/>
                <a:ea typeface="+mn-ea"/>
                <a:cs typeface="+mn-cs"/>
              </a:rPr>
              <a:t>TEDxCERN</a:t>
            </a:r>
            <a:r>
              <a:rPr lang="en-US" sz="1100" kern="1200" dirty="0" smtClean="0">
                <a:solidFill>
                  <a:schemeClr val="tx1"/>
                </a:solidFill>
                <a:effectLst/>
                <a:latin typeface="+mn-lt"/>
                <a:ea typeface="+mn-ea"/>
                <a:cs typeface="+mn-cs"/>
              </a:rPr>
              <a:t> numbers from past</a:t>
            </a:r>
          </a:p>
          <a:p>
            <a:pPr rtl="0"/>
            <a:r>
              <a:rPr lang="en-US" sz="1100" kern="1200" dirty="0" err="1" smtClean="0">
                <a:solidFill>
                  <a:schemeClr val="tx1"/>
                </a:solidFill>
                <a:effectLst/>
                <a:latin typeface="+mn-lt"/>
                <a:ea typeface="+mn-ea"/>
                <a:cs typeface="+mn-cs"/>
              </a:rPr>
              <a:t>TEDxCERN</a:t>
            </a:r>
            <a:r>
              <a:rPr lang="en-US" sz="1100" kern="1200" dirty="0" smtClean="0">
                <a:solidFill>
                  <a:schemeClr val="tx1"/>
                </a:solidFill>
                <a:effectLst/>
                <a:latin typeface="+mn-lt"/>
                <a:ea typeface="+mn-ea"/>
                <a:cs typeface="+mn-cs"/>
              </a:rPr>
              <a:t> 2015 theme </a:t>
            </a:r>
          </a:p>
          <a:p>
            <a:pPr rtl="0"/>
            <a:r>
              <a:rPr lang="en-US" sz="1100" kern="1200" dirty="0" smtClean="0">
                <a:solidFill>
                  <a:schemeClr val="tx1"/>
                </a:solidFill>
                <a:effectLst/>
                <a:latin typeface="+mn-lt"/>
                <a:ea typeface="+mn-ea"/>
                <a:cs typeface="+mn-cs"/>
              </a:rPr>
              <a:t>Talk about three speakers and what they will be talking about</a:t>
            </a:r>
          </a:p>
          <a:p>
            <a:pPr rtl="0"/>
            <a:r>
              <a:rPr lang="en-US" sz="1100" kern="1200" dirty="0" smtClean="0">
                <a:solidFill>
                  <a:schemeClr val="tx1"/>
                </a:solidFill>
                <a:effectLst/>
                <a:latin typeface="+mn-lt"/>
                <a:ea typeface="+mn-ea"/>
                <a:cs typeface="+mn-cs"/>
              </a:rPr>
              <a:t>Organizing a viewing party </a:t>
            </a:r>
          </a:p>
          <a:p>
            <a:pPr lvl="1" rtl="0"/>
            <a:r>
              <a:rPr lang="en-US" sz="1100" kern="1200" dirty="0" smtClean="0">
                <a:solidFill>
                  <a:schemeClr val="tx1"/>
                </a:solidFill>
                <a:effectLst/>
                <a:latin typeface="+mn-lt"/>
                <a:ea typeface="+mn-ea"/>
                <a:cs typeface="+mn-cs"/>
              </a:rPr>
              <a:t>benefits</a:t>
            </a:r>
          </a:p>
          <a:p>
            <a:pPr lvl="1" rtl="0"/>
            <a:r>
              <a:rPr lang="en-US" sz="1100" kern="1200" dirty="0" smtClean="0">
                <a:solidFill>
                  <a:schemeClr val="tx1"/>
                </a:solidFill>
                <a:effectLst/>
                <a:latin typeface="+mn-lt"/>
                <a:ea typeface="+mn-ea"/>
                <a:cs typeface="+mn-cs"/>
              </a:rPr>
              <a:t>what is needed</a:t>
            </a:r>
          </a:p>
          <a:p>
            <a:endParaRPr lang="en-US" dirty="0"/>
          </a:p>
        </p:txBody>
      </p:sp>
    </p:spTree>
    <p:extLst>
      <p:ext uri="{BB962C8B-B14F-4D97-AF65-F5344CB8AC3E}">
        <p14:creationId xmlns:p14="http://schemas.microsoft.com/office/powerpoint/2010/main" val="209452249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268511496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smtClean="0"/>
              <a:t>TED is a non-profit</a:t>
            </a:r>
            <a:r>
              <a:rPr lang="en-US" baseline="0" dirty="0" smtClean="0"/>
              <a:t> organization, that brings together experts from diverse backgrounds, such as scientists, artists, designers, innovators, story tellers, to give talks up to 18 minutes with an idea worth spreading. </a:t>
            </a:r>
          </a:p>
          <a:p>
            <a:endParaRPr lang="en-US" baseline="0" dirty="0" smtClean="0"/>
          </a:p>
          <a:p>
            <a:r>
              <a:rPr lang="en-US" baseline="0" dirty="0" smtClean="0"/>
              <a:t>The videos are recorded and made public on </a:t>
            </a:r>
            <a:r>
              <a:rPr lang="en-US" baseline="0" dirty="0" err="1" smtClean="0"/>
              <a:t>TED.com</a:t>
            </a:r>
            <a:r>
              <a:rPr lang="en-US" baseline="0" dirty="0" smtClean="0"/>
              <a:t>. </a:t>
            </a:r>
          </a:p>
          <a:p>
            <a:endParaRPr lang="en-US" baseline="0" dirty="0" smtClean="0"/>
          </a:p>
          <a:p>
            <a:r>
              <a:rPr lang="en-US" baseline="0" dirty="0" smtClean="0"/>
              <a:t>Each talk has an average view of one million.</a:t>
            </a:r>
          </a:p>
          <a:p>
            <a:endParaRPr lang="en-US" baseline="0" dirty="0" smtClean="0"/>
          </a:p>
          <a:p>
            <a:r>
              <a:rPr lang="en-US" baseline="0" dirty="0" smtClean="0"/>
              <a:t>The most viewed TED talk is from sir Ken Robinson on “Do schools kills creativity” with more than 30 million viewers</a:t>
            </a:r>
            <a:endParaRPr lang="en-US" dirty="0"/>
          </a:p>
        </p:txBody>
      </p:sp>
    </p:spTree>
    <p:extLst>
      <p:ext uri="{BB962C8B-B14F-4D97-AF65-F5344CB8AC3E}">
        <p14:creationId xmlns:p14="http://schemas.microsoft.com/office/powerpoint/2010/main" val="245559726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382625054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smtClean="0"/>
              <a:t>CERN</a:t>
            </a:r>
            <a:r>
              <a:rPr lang="en-US" baseline="0" dirty="0" smtClean="0"/>
              <a:t> has held 2 </a:t>
            </a:r>
            <a:r>
              <a:rPr lang="en-US" baseline="0" dirty="0" err="1" smtClean="0"/>
              <a:t>TEDx</a:t>
            </a:r>
            <a:r>
              <a:rPr lang="en-US" baseline="0" dirty="0" smtClean="0"/>
              <a:t> events. Last year we had an audience of 1200 people live plus more than 2000 online.  Each talk we produced have an average of xxx on YouTube and those </a:t>
            </a:r>
            <a:r>
              <a:rPr lang="en-US" baseline="0" dirty="0" err="1" smtClean="0"/>
              <a:t>publised</a:t>
            </a:r>
            <a:r>
              <a:rPr lang="en-US" baseline="0" dirty="0" smtClean="0"/>
              <a:t> on </a:t>
            </a:r>
            <a:r>
              <a:rPr lang="en-US" baseline="0" dirty="0" err="1" smtClean="0"/>
              <a:t>ted.com</a:t>
            </a:r>
            <a:r>
              <a:rPr lang="en-US" baseline="0" dirty="0" smtClean="0"/>
              <a:t> have over a million viewers. </a:t>
            </a:r>
            <a:endParaRPr lang="en-US" dirty="0"/>
          </a:p>
        </p:txBody>
      </p:sp>
    </p:spTree>
    <p:extLst>
      <p:ext uri="{BB962C8B-B14F-4D97-AF65-F5344CB8AC3E}">
        <p14:creationId xmlns:p14="http://schemas.microsoft.com/office/powerpoint/2010/main" val="236301678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0"/>
        <p:cNvGrpSpPr/>
        <p:nvPr/>
      </p:nvGrpSpPr>
      <p:grpSpPr>
        <a:xfrm>
          <a:off x="0" y="0"/>
          <a:ext cx="0" cy="0"/>
          <a:chOff x="0" y="0"/>
          <a:chExt cx="0" cy="0"/>
        </a:xfrm>
      </p:grpSpPr>
      <p:sp>
        <p:nvSpPr>
          <p:cNvPr id="91" name="Shape 91"/>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92" name="Shape 92"/>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rtl="0"/>
            <a:r>
              <a:rPr lang="en-US" sz="1100" kern="1200" dirty="0" smtClean="0">
                <a:solidFill>
                  <a:schemeClr val="tx1"/>
                </a:solidFill>
                <a:effectLst/>
                <a:latin typeface="+mn-lt"/>
                <a:ea typeface="+mn-ea"/>
                <a:cs typeface="+mn-cs"/>
              </a:rPr>
              <a:t>What is TED and </a:t>
            </a:r>
            <a:r>
              <a:rPr lang="en-US" sz="1100" kern="1200" dirty="0" err="1" smtClean="0">
                <a:solidFill>
                  <a:schemeClr val="tx1"/>
                </a:solidFill>
                <a:effectLst/>
                <a:latin typeface="+mn-lt"/>
                <a:ea typeface="+mn-ea"/>
                <a:cs typeface="+mn-cs"/>
              </a:rPr>
              <a:t>TEDx</a:t>
            </a:r>
            <a:endParaRPr lang="en-US" sz="1100" kern="1200" dirty="0" smtClean="0">
              <a:solidFill>
                <a:schemeClr val="tx1"/>
              </a:solidFill>
              <a:effectLst/>
              <a:latin typeface="+mn-lt"/>
              <a:ea typeface="+mn-ea"/>
              <a:cs typeface="+mn-cs"/>
            </a:endParaRPr>
          </a:p>
          <a:p>
            <a:pPr rtl="0"/>
            <a:r>
              <a:rPr lang="en-US" sz="1100" kern="1200" dirty="0" err="1" smtClean="0">
                <a:solidFill>
                  <a:schemeClr val="tx1"/>
                </a:solidFill>
                <a:effectLst/>
                <a:latin typeface="+mn-lt"/>
                <a:ea typeface="+mn-ea"/>
                <a:cs typeface="+mn-cs"/>
              </a:rPr>
              <a:t>TEDxCERN</a:t>
            </a:r>
            <a:r>
              <a:rPr lang="en-US" sz="1100" kern="1200" dirty="0" smtClean="0">
                <a:solidFill>
                  <a:schemeClr val="tx1"/>
                </a:solidFill>
                <a:effectLst/>
                <a:latin typeface="+mn-lt"/>
                <a:ea typeface="+mn-ea"/>
                <a:cs typeface="+mn-cs"/>
              </a:rPr>
              <a:t> numbers from past</a:t>
            </a:r>
          </a:p>
          <a:p>
            <a:pPr rtl="0"/>
            <a:r>
              <a:rPr lang="en-US" sz="1100" kern="1200" dirty="0" err="1" smtClean="0">
                <a:solidFill>
                  <a:schemeClr val="tx1"/>
                </a:solidFill>
                <a:effectLst/>
                <a:latin typeface="+mn-lt"/>
                <a:ea typeface="+mn-ea"/>
                <a:cs typeface="+mn-cs"/>
              </a:rPr>
              <a:t>TEDxCERN</a:t>
            </a:r>
            <a:r>
              <a:rPr lang="en-US" sz="1100" kern="1200" dirty="0" smtClean="0">
                <a:solidFill>
                  <a:schemeClr val="tx1"/>
                </a:solidFill>
                <a:effectLst/>
                <a:latin typeface="+mn-lt"/>
                <a:ea typeface="+mn-ea"/>
                <a:cs typeface="+mn-cs"/>
              </a:rPr>
              <a:t> 2015 theme </a:t>
            </a:r>
          </a:p>
          <a:p>
            <a:pPr rtl="0"/>
            <a:r>
              <a:rPr lang="en-US" sz="1100" kern="1200" dirty="0" smtClean="0">
                <a:solidFill>
                  <a:schemeClr val="tx1"/>
                </a:solidFill>
                <a:effectLst/>
                <a:latin typeface="+mn-lt"/>
                <a:ea typeface="+mn-ea"/>
                <a:cs typeface="+mn-cs"/>
              </a:rPr>
              <a:t>Talk about three speakers and what they will be talking about</a:t>
            </a:r>
          </a:p>
          <a:p>
            <a:pPr rtl="0"/>
            <a:r>
              <a:rPr lang="en-US" sz="1100" kern="1200" dirty="0" smtClean="0">
                <a:solidFill>
                  <a:schemeClr val="tx1"/>
                </a:solidFill>
                <a:effectLst/>
                <a:latin typeface="+mn-lt"/>
                <a:ea typeface="+mn-ea"/>
                <a:cs typeface="+mn-cs"/>
              </a:rPr>
              <a:t>Organizing a viewing party </a:t>
            </a:r>
          </a:p>
          <a:p>
            <a:pPr lvl="1" rtl="0"/>
            <a:r>
              <a:rPr lang="en-US" sz="1100" kern="1200" dirty="0" smtClean="0">
                <a:solidFill>
                  <a:schemeClr val="tx1"/>
                </a:solidFill>
                <a:effectLst/>
                <a:latin typeface="+mn-lt"/>
                <a:ea typeface="+mn-ea"/>
                <a:cs typeface="+mn-cs"/>
              </a:rPr>
              <a:t>benefits</a:t>
            </a:r>
          </a:p>
          <a:p>
            <a:pPr lvl="1" rtl="0"/>
            <a:r>
              <a:rPr lang="en-US" sz="1100" kern="1200" dirty="0" smtClean="0">
                <a:solidFill>
                  <a:schemeClr val="tx1"/>
                </a:solidFill>
                <a:effectLst/>
                <a:latin typeface="+mn-lt"/>
                <a:ea typeface="+mn-ea"/>
                <a:cs typeface="+mn-cs"/>
              </a:rPr>
              <a:t>what is needed</a:t>
            </a:r>
          </a:p>
          <a:p>
            <a:pPr>
              <a:spcBef>
                <a:spcPts val="0"/>
              </a:spcBef>
              <a:buNone/>
            </a:pPr>
            <a:endParaRPr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3"/>
        <p:cNvGrpSpPr/>
        <p:nvPr/>
      </p:nvGrpSpPr>
      <p:grpSpPr>
        <a:xfrm>
          <a:off x="0" y="0"/>
          <a:ext cx="0" cy="0"/>
          <a:chOff x="0" y="0"/>
          <a:chExt cx="0" cy="0"/>
        </a:xfrm>
      </p:grpSpPr>
      <p:sp>
        <p:nvSpPr>
          <p:cNvPr id="204" name="Shape 204"/>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205" name="Shape 205"/>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6"/>
        <p:cNvGrpSpPr/>
        <p:nvPr/>
      </p:nvGrpSpPr>
      <p:grpSpPr>
        <a:xfrm>
          <a:off x="0" y="0"/>
          <a:ext cx="0" cy="0"/>
          <a:chOff x="0" y="0"/>
          <a:chExt cx="0" cy="0"/>
        </a:xfrm>
      </p:grpSpPr>
      <p:sp>
        <p:nvSpPr>
          <p:cNvPr id="387" name="Shape 387"/>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388" name="Shape 388"/>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1"/>
        <p:cNvGrpSpPr/>
        <p:nvPr/>
      </p:nvGrpSpPr>
      <p:grpSpPr>
        <a:xfrm>
          <a:off x="0" y="0"/>
          <a:ext cx="0" cy="0"/>
          <a:chOff x="0" y="0"/>
          <a:chExt cx="0" cy="0"/>
        </a:xfrm>
      </p:grpSpPr>
      <p:sp>
        <p:nvSpPr>
          <p:cNvPr id="302" name="Shape 302"/>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303" name="Shape 303"/>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8"/>
        <p:cNvGrpSpPr/>
        <p:nvPr/>
      </p:nvGrpSpPr>
      <p:grpSpPr>
        <a:xfrm>
          <a:off x="0" y="0"/>
          <a:ext cx="0" cy="0"/>
          <a:chOff x="0" y="0"/>
          <a:chExt cx="0" cy="0"/>
        </a:xfrm>
      </p:grpSpPr>
      <p:sp>
        <p:nvSpPr>
          <p:cNvPr id="319" name="Shape 319"/>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320" name="Shape 320"/>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Shape 9"/>
        <p:cNvGrpSpPr/>
        <p:nvPr/>
      </p:nvGrpSpPr>
      <p:grpSpPr>
        <a:xfrm>
          <a:off x="0" y="0"/>
          <a:ext cx="0" cy="0"/>
          <a:chOff x="0" y="0"/>
          <a:chExt cx="0" cy="0"/>
        </a:xfrm>
      </p:grpSpPr>
      <p:sp>
        <p:nvSpPr>
          <p:cNvPr id="10" name="Shape 10"/>
          <p:cNvSpPr txBox="1">
            <a:spLocks noGrp="1"/>
          </p:cNvSpPr>
          <p:nvPr>
            <p:ph type="ctrTitle"/>
          </p:nvPr>
        </p:nvSpPr>
        <p:spPr>
          <a:xfrm>
            <a:off x="457200" y="563759"/>
            <a:ext cx="8229600" cy="3009600"/>
          </a:xfrm>
          <a:prstGeom prst="rect">
            <a:avLst/>
          </a:prstGeom>
        </p:spPr>
        <p:txBody>
          <a:bodyPr lIns="91425" tIns="91425" rIns="91425" bIns="91425" anchor="t" anchorCtr="0"/>
          <a:lstStyle>
            <a:lvl1pPr>
              <a:spcBef>
                <a:spcPts val="0"/>
              </a:spcBef>
              <a:buSzPct val="100000"/>
              <a:defRPr sz="7200"/>
            </a:lvl1pPr>
            <a:lvl2pPr>
              <a:spcBef>
                <a:spcPts val="0"/>
              </a:spcBef>
              <a:buSzPct val="100000"/>
              <a:defRPr sz="7200"/>
            </a:lvl2pPr>
            <a:lvl3pPr>
              <a:spcBef>
                <a:spcPts val="0"/>
              </a:spcBef>
              <a:buSzPct val="100000"/>
              <a:defRPr sz="7200"/>
            </a:lvl3pPr>
            <a:lvl4pPr>
              <a:spcBef>
                <a:spcPts val="0"/>
              </a:spcBef>
              <a:buSzPct val="100000"/>
              <a:defRPr sz="7200"/>
            </a:lvl4pPr>
            <a:lvl5pPr>
              <a:spcBef>
                <a:spcPts val="0"/>
              </a:spcBef>
              <a:buSzPct val="100000"/>
              <a:defRPr sz="7200"/>
            </a:lvl5pPr>
            <a:lvl6pPr>
              <a:spcBef>
                <a:spcPts val="0"/>
              </a:spcBef>
              <a:buSzPct val="100000"/>
              <a:defRPr sz="7200"/>
            </a:lvl6pPr>
            <a:lvl7pPr>
              <a:spcBef>
                <a:spcPts val="0"/>
              </a:spcBef>
              <a:buSzPct val="100000"/>
              <a:defRPr sz="7200"/>
            </a:lvl7pPr>
            <a:lvl8pPr>
              <a:spcBef>
                <a:spcPts val="0"/>
              </a:spcBef>
              <a:buSzPct val="100000"/>
              <a:defRPr sz="7200"/>
            </a:lvl8pPr>
            <a:lvl9pPr>
              <a:spcBef>
                <a:spcPts val="0"/>
              </a:spcBef>
              <a:buSzPct val="100000"/>
              <a:defRPr sz="7200"/>
            </a:lvl9pPr>
          </a:lstStyle>
          <a:p>
            <a:endParaRPr/>
          </a:p>
        </p:txBody>
      </p:sp>
      <p:sp>
        <p:nvSpPr>
          <p:cNvPr id="11" name="Shape 11"/>
          <p:cNvSpPr txBox="1">
            <a:spLocks noGrp="1"/>
          </p:cNvSpPr>
          <p:nvPr>
            <p:ph type="subTitle" idx="1"/>
          </p:nvPr>
        </p:nvSpPr>
        <p:spPr>
          <a:xfrm>
            <a:off x="457200" y="3716392"/>
            <a:ext cx="8229600" cy="1232699"/>
          </a:xfrm>
          <a:prstGeom prst="rect">
            <a:avLst/>
          </a:prstGeom>
        </p:spPr>
        <p:txBody>
          <a:bodyPr lIns="91425" tIns="91425" rIns="91425" bIns="91425" anchor="t" anchorCtr="0"/>
          <a:lstStyle>
            <a:lvl1pPr>
              <a:spcBef>
                <a:spcPts val="0"/>
              </a:spcBef>
              <a:buClr>
                <a:schemeClr val="dk2"/>
              </a:buClr>
              <a:buSzPct val="100000"/>
              <a:buNone/>
              <a:defRPr sz="4800">
                <a:solidFill>
                  <a:schemeClr val="dk2"/>
                </a:solidFill>
              </a:defRPr>
            </a:lvl1pPr>
            <a:lvl2pPr>
              <a:spcBef>
                <a:spcPts val="0"/>
              </a:spcBef>
              <a:buClr>
                <a:schemeClr val="dk2"/>
              </a:buClr>
              <a:buSzPct val="100000"/>
              <a:buNone/>
              <a:defRPr sz="4800">
                <a:solidFill>
                  <a:schemeClr val="dk2"/>
                </a:solidFill>
              </a:defRPr>
            </a:lvl2pPr>
            <a:lvl3pPr>
              <a:spcBef>
                <a:spcPts val="0"/>
              </a:spcBef>
              <a:buClr>
                <a:schemeClr val="dk2"/>
              </a:buClr>
              <a:buSzPct val="100000"/>
              <a:buNone/>
              <a:defRPr sz="4800">
                <a:solidFill>
                  <a:schemeClr val="dk2"/>
                </a:solidFill>
              </a:defRPr>
            </a:lvl3pPr>
            <a:lvl4pPr>
              <a:spcBef>
                <a:spcPts val="0"/>
              </a:spcBef>
              <a:buClr>
                <a:schemeClr val="dk2"/>
              </a:buClr>
              <a:buSzPct val="100000"/>
              <a:buNone/>
              <a:defRPr sz="4800">
                <a:solidFill>
                  <a:schemeClr val="dk2"/>
                </a:solidFill>
              </a:defRPr>
            </a:lvl4pPr>
            <a:lvl5pPr>
              <a:spcBef>
                <a:spcPts val="0"/>
              </a:spcBef>
              <a:buClr>
                <a:schemeClr val="dk2"/>
              </a:buClr>
              <a:buSzPct val="100000"/>
              <a:buNone/>
              <a:defRPr sz="4800">
                <a:solidFill>
                  <a:schemeClr val="dk2"/>
                </a:solidFill>
              </a:defRPr>
            </a:lvl5pPr>
            <a:lvl6pPr>
              <a:spcBef>
                <a:spcPts val="0"/>
              </a:spcBef>
              <a:buClr>
                <a:schemeClr val="dk2"/>
              </a:buClr>
              <a:buSzPct val="100000"/>
              <a:buNone/>
              <a:defRPr sz="4800">
                <a:solidFill>
                  <a:schemeClr val="dk2"/>
                </a:solidFill>
              </a:defRPr>
            </a:lvl6pPr>
            <a:lvl7pPr>
              <a:spcBef>
                <a:spcPts val="0"/>
              </a:spcBef>
              <a:buClr>
                <a:schemeClr val="dk2"/>
              </a:buClr>
              <a:buSzPct val="100000"/>
              <a:buNone/>
              <a:defRPr sz="4800">
                <a:solidFill>
                  <a:schemeClr val="dk2"/>
                </a:solidFill>
              </a:defRPr>
            </a:lvl7pPr>
            <a:lvl8pPr>
              <a:spcBef>
                <a:spcPts val="0"/>
              </a:spcBef>
              <a:buClr>
                <a:schemeClr val="dk2"/>
              </a:buClr>
              <a:buSzPct val="100000"/>
              <a:buNone/>
              <a:defRPr sz="4800">
                <a:solidFill>
                  <a:schemeClr val="dk2"/>
                </a:solidFill>
              </a:defRPr>
            </a:lvl8pPr>
            <a:lvl9pPr>
              <a:spcBef>
                <a:spcPts val="0"/>
              </a:spcBef>
              <a:buClr>
                <a:schemeClr val="dk2"/>
              </a:buClr>
              <a:buSzPct val="100000"/>
              <a:buNone/>
              <a:defRPr sz="4800">
                <a:solidFill>
                  <a:schemeClr val="dk2"/>
                </a:solidFill>
              </a:defRPr>
            </a:lvl9pPr>
          </a:lstStyle>
          <a:p>
            <a:endParaRPr/>
          </a:p>
        </p:txBody>
      </p:sp>
      <p:cxnSp>
        <p:nvCxnSpPr>
          <p:cNvPr id="12" name="Shape 12"/>
          <p:cNvCxnSpPr/>
          <p:nvPr/>
        </p:nvCxnSpPr>
        <p:spPr>
          <a:xfrm>
            <a:off x="457200" y="411479"/>
            <a:ext cx="8229600" cy="0"/>
          </a:xfrm>
          <a:prstGeom prst="straightConnector1">
            <a:avLst/>
          </a:prstGeom>
          <a:noFill/>
          <a:ln w="57150" cap="flat" cmpd="sng">
            <a:solidFill>
              <a:schemeClr val="accent1"/>
            </a:solidFill>
            <a:prstDash val="solid"/>
            <a:round/>
            <a:headEnd type="none" w="med" len="med"/>
            <a:tailEnd type="none" w="med" len="med"/>
          </a:ln>
        </p:spPr>
      </p:cxnSp>
      <p:cxnSp>
        <p:nvCxnSpPr>
          <p:cNvPr id="13" name="Shape 13"/>
          <p:cNvCxnSpPr/>
          <p:nvPr/>
        </p:nvCxnSpPr>
        <p:spPr>
          <a:xfrm>
            <a:off x="457200" y="3633382"/>
            <a:ext cx="8229600" cy="0"/>
          </a:xfrm>
          <a:prstGeom prst="straightConnector1">
            <a:avLst/>
          </a:prstGeom>
          <a:noFill/>
          <a:ln w="57150" cap="flat" cmpd="sng">
            <a:solidFill>
              <a:schemeClr val="accent1"/>
            </a:solidFill>
            <a:prstDash val="solid"/>
            <a:round/>
            <a:headEnd type="none" w="med" len="med"/>
            <a:tailEnd type="none" w="med" len="med"/>
          </a:ln>
        </p:spPr>
      </p:cxnSp>
      <p:sp>
        <p:nvSpPr>
          <p:cNvPr id="14" name="Shape 14"/>
          <p:cNvSpPr txBox="1">
            <a:spLocks noGrp="1"/>
          </p:cNvSpPr>
          <p:nvPr>
            <p:ph type="sldNum" idx="12"/>
          </p:nvPr>
        </p:nvSpPr>
        <p:spPr>
          <a:xfrm>
            <a:off x="8556791" y="4749850"/>
            <a:ext cx="548699" cy="393600"/>
          </a:xfrm>
          <a:prstGeom prst="rect">
            <a:avLst/>
          </a:prstGeom>
        </p:spPr>
        <p:txBody>
          <a:bodyPr lIns="91425" tIns="91425" rIns="91425" bIns="91425" anchor="ctr" anchorCtr="0">
            <a:noAutofit/>
          </a:bodyPr>
          <a:lstStyle>
            <a:lvl1pPr>
              <a:spcBef>
                <a:spcPts val="0"/>
              </a:spcBef>
              <a:buNone/>
              <a:defRPr/>
            </a:lvl1pPr>
          </a:lstStyle>
          <a:p>
            <a:pPr>
              <a:spcBef>
                <a:spcPts val="0"/>
              </a:spcBef>
              <a:buNone/>
            </a:pPr>
            <a:fld id="{00000000-1234-1234-1234-123412341234}" type="slidenum">
              <a:rPr lang="en"/>
              <a:t>‹#›</a:t>
            </a:fld>
            <a:endParaRPr lang="en"/>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x">
  <p:cSld name="Title and Body">
    <p:spTree>
      <p:nvGrpSpPr>
        <p:cNvPr id="1" name="Shape 15"/>
        <p:cNvGrpSpPr/>
        <p:nvPr/>
      </p:nvGrpSpPr>
      <p:grpSpPr>
        <a:xfrm>
          <a:off x="0" y="0"/>
          <a:ext cx="0" cy="0"/>
          <a:chOff x="0" y="0"/>
          <a:chExt cx="0" cy="0"/>
        </a:xfrm>
      </p:grpSpPr>
      <p:sp>
        <p:nvSpPr>
          <p:cNvPr id="16" name="Shape 16"/>
          <p:cNvSpPr txBox="1">
            <a:spLocks noGrp="1"/>
          </p:cNvSpPr>
          <p:nvPr>
            <p:ph type="title"/>
          </p:nvPr>
        </p:nvSpPr>
        <p:spPr>
          <a:xfrm>
            <a:off x="457200" y="205978"/>
            <a:ext cx="8229600" cy="857400"/>
          </a:xfrm>
          <a:prstGeom prst="rect">
            <a:avLst/>
          </a:prstGeom>
        </p:spPr>
        <p:txBody>
          <a:bodyPr lIns="91425" tIns="91425" rIns="91425" bIns="91425" anchor="b" anchorCtr="0"/>
          <a:lstStyle>
            <a:lvl1pPr>
              <a:spcBef>
                <a:spcPts val="0"/>
              </a:spcBef>
              <a:defRPr>
                <a:solidFill>
                  <a:srgbClr val="DA0002"/>
                </a:solidFill>
              </a:defRPr>
            </a:lvl1pPr>
            <a:lvl2pPr>
              <a:spcBef>
                <a:spcPts val="0"/>
              </a:spcBef>
              <a:defRPr>
                <a:solidFill>
                  <a:srgbClr val="DA0002"/>
                </a:solidFill>
              </a:defRPr>
            </a:lvl2pPr>
            <a:lvl3pPr>
              <a:spcBef>
                <a:spcPts val="0"/>
              </a:spcBef>
              <a:defRPr>
                <a:solidFill>
                  <a:srgbClr val="DA0002"/>
                </a:solidFill>
              </a:defRPr>
            </a:lvl3pPr>
            <a:lvl4pPr>
              <a:spcBef>
                <a:spcPts val="0"/>
              </a:spcBef>
              <a:defRPr>
                <a:solidFill>
                  <a:srgbClr val="DA0002"/>
                </a:solidFill>
              </a:defRPr>
            </a:lvl4pPr>
            <a:lvl5pPr>
              <a:spcBef>
                <a:spcPts val="0"/>
              </a:spcBef>
              <a:defRPr>
                <a:solidFill>
                  <a:srgbClr val="DA0002"/>
                </a:solidFill>
              </a:defRPr>
            </a:lvl5pPr>
            <a:lvl6pPr>
              <a:spcBef>
                <a:spcPts val="0"/>
              </a:spcBef>
              <a:defRPr>
                <a:solidFill>
                  <a:srgbClr val="DA0002"/>
                </a:solidFill>
              </a:defRPr>
            </a:lvl6pPr>
            <a:lvl7pPr>
              <a:spcBef>
                <a:spcPts val="0"/>
              </a:spcBef>
              <a:defRPr>
                <a:solidFill>
                  <a:srgbClr val="DA0002"/>
                </a:solidFill>
              </a:defRPr>
            </a:lvl7pPr>
            <a:lvl8pPr>
              <a:spcBef>
                <a:spcPts val="0"/>
              </a:spcBef>
              <a:defRPr>
                <a:solidFill>
                  <a:srgbClr val="DA0002"/>
                </a:solidFill>
              </a:defRPr>
            </a:lvl8pPr>
            <a:lvl9pPr>
              <a:spcBef>
                <a:spcPts val="0"/>
              </a:spcBef>
              <a:defRPr>
                <a:solidFill>
                  <a:srgbClr val="DA0002"/>
                </a:solidFill>
              </a:defRPr>
            </a:lvl9pPr>
          </a:lstStyle>
          <a:p>
            <a:endParaRPr/>
          </a:p>
        </p:txBody>
      </p:sp>
      <p:sp>
        <p:nvSpPr>
          <p:cNvPr id="17" name="Shape 17"/>
          <p:cNvSpPr txBox="1">
            <a:spLocks noGrp="1"/>
          </p:cNvSpPr>
          <p:nvPr>
            <p:ph type="body" idx="1"/>
          </p:nvPr>
        </p:nvSpPr>
        <p:spPr>
          <a:xfrm>
            <a:off x="457200" y="1200150"/>
            <a:ext cx="8229600" cy="3725699"/>
          </a:xfrm>
          <a:prstGeom prst="rect">
            <a:avLst/>
          </a:prstGeom>
        </p:spPr>
        <p:txBody>
          <a:bodyPr lIns="91425" tIns="91425" rIns="91425" bIns="91425" anchor="t"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a:endParaRPr/>
          </a:p>
        </p:txBody>
      </p:sp>
      <p:cxnSp>
        <p:nvCxnSpPr>
          <p:cNvPr id="18" name="Shape 18"/>
          <p:cNvCxnSpPr/>
          <p:nvPr/>
        </p:nvCxnSpPr>
        <p:spPr>
          <a:xfrm>
            <a:off x="457200" y="1143000"/>
            <a:ext cx="8229600" cy="0"/>
          </a:xfrm>
          <a:prstGeom prst="straightConnector1">
            <a:avLst/>
          </a:prstGeom>
          <a:noFill/>
          <a:ln w="50800" cap="flat" cmpd="sng">
            <a:solidFill>
              <a:srgbClr val="DA0002"/>
            </a:solidFill>
            <a:prstDash val="solid"/>
            <a:round/>
            <a:headEnd type="none" w="med" len="med"/>
            <a:tailEnd type="none" w="med" len="med"/>
          </a:ln>
        </p:spPr>
      </p:cxnSp>
      <p:sp>
        <p:nvSpPr>
          <p:cNvPr id="19" name="Shape 19"/>
          <p:cNvSpPr txBox="1">
            <a:spLocks noGrp="1"/>
          </p:cNvSpPr>
          <p:nvPr>
            <p:ph type="sldNum" idx="12"/>
          </p:nvPr>
        </p:nvSpPr>
        <p:spPr>
          <a:xfrm>
            <a:off x="8556791" y="4749850"/>
            <a:ext cx="548699" cy="393600"/>
          </a:xfrm>
          <a:prstGeom prst="rect">
            <a:avLst/>
          </a:prstGeom>
        </p:spPr>
        <p:txBody>
          <a:bodyPr lIns="91425" tIns="91425" rIns="91425" bIns="91425" anchor="ctr" anchorCtr="0">
            <a:noAutofit/>
          </a:bodyPr>
          <a:lstStyle>
            <a:lvl1pPr>
              <a:spcBef>
                <a:spcPts val="0"/>
              </a:spcBef>
              <a:buNone/>
              <a:defRPr/>
            </a:lvl1pPr>
          </a:lstStyle>
          <a:p>
            <a:pPr>
              <a:spcBef>
                <a:spcPts val="0"/>
              </a:spcBef>
              <a:buNone/>
            </a:pPr>
            <a:fld id="{00000000-1234-1234-1234-123412341234}" type="slidenum">
              <a:rPr lang="en"/>
              <a:t>‹#›</a:t>
            </a:fld>
            <a:endParaRPr lang="en"/>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ColTx">
  <p:cSld name="Title and Two Columns">
    <p:spTree>
      <p:nvGrpSpPr>
        <p:cNvPr id="1" name="Shape 20"/>
        <p:cNvGrpSpPr/>
        <p:nvPr/>
      </p:nvGrpSpPr>
      <p:grpSpPr>
        <a:xfrm>
          <a:off x="0" y="0"/>
          <a:ext cx="0" cy="0"/>
          <a:chOff x="0" y="0"/>
          <a:chExt cx="0" cy="0"/>
        </a:xfrm>
      </p:grpSpPr>
      <p:sp>
        <p:nvSpPr>
          <p:cNvPr id="21" name="Shape 21"/>
          <p:cNvSpPr txBox="1">
            <a:spLocks noGrp="1"/>
          </p:cNvSpPr>
          <p:nvPr>
            <p:ph type="title"/>
          </p:nvPr>
        </p:nvSpPr>
        <p:spPr>
          <a:xfrm>
            <a:off x="457200" y="205978"/>
            <a:ext cx="8229600" cy="857400"/>
          </a:xfrm>
          <a:prstGeom prst="rect">
            <a:avLst/>
          </a:prstGeom>
        </p:spPr>
        <p:txBody>
          <a:bodyPr lIns="91425" tIns="91425" rIns="91425" bIns="91425" anchor="b" anchorCtr="0"/>
          <a:lstStyle>
            <a:lvl1pPr>
              <a:spcBef>
                <a:spcPts val="0"/>
              </a:spcBef>
              <a:defRPr>
                <a:solidFill>
                  <a:srgbClr val="DA0002"/>
                </a:solidFill>
              </a:defRPr>
            </a:lvl1pPr>
            <a:lvl2pPr>
              <a:spcBef>
                <a:spcPts val="0"/>
              </a:spcBef>
              <a:defRPr>
                <a:solidFill>
                  <a:srgbClr val="DA0002"/>
                </a:solidFill>
              </a:defRPr>
            </a:lvl2pPr>
            <a:lvl3pPr>
              <a:spcBef>
                <a:spcPts val="0"/>
              </a:spcBef>
              <a:defRPr>
                <a:solidFill>
                  <a:srgbClr val="DA0002"/>
                </a:solidFill>
              </a:defRPr>
            </a:lvl3pPr>
            <a:lvl4pPr>
              <a:spcBef>
                <a:spcPts val="0"/>
              </a:spcBef>
              <a:defRPr>
                <a:solidFill>
                  <a:srgbClr val="DA0002"/>
                </a:solidFill>
              </a:defRPr>
            </a:lvl4pPr>
            <a:lvl5pPr>
              <a:spcBef>
                <a:spcPts val="0"/>
              </a:spcBef>
              <a:defRPr>
                <a:solidFill>
                  <a:srgbClr val="DA0002"/>
                </a:solidFill>
              </a:defRPr>
            </a:lvl5pPr>
            <a:lvl6pPr>
              <a:spcBef>
                <a:spcPts val="0"/>
              </a:spcBef>
              <a:defRPr>
                <a:solidFill>
                  <a:srgbClr val="DA0002"/>
                </a:solidFill>
              </a:defRPr>
            </a:lvl6pPr>
            <a:lvl7pPr>
              <a:spcBef>
                <a:spcPts val="0"/>
              </a:spcBef>
              <a:defRPr>
                <a:solidFill>
                  <a:srgbClr val="DA0002"/>
                </a:solidFill>
              </a:defRPr>
            </a:lvl7pPr>
            <a:lvl8pPr>
              <a:spcBef>
                <a:spcPts val="0"/>
              </a:spcBef>
              <a:defRPr>
                <a:solidFill>
                  <a:srgbClr val="DA0002"/>
                </a:solidFill>
              </a:defRPr>
            </a:lvl8pPr>
            <a:lvl9pPr>
              <a:spcBef>
                <a:spcPts val="0"/>
              </a:spcBef>
              <a:defRPr>
                <a:solidFill>
                  <a:srgbClr val="DA0002"/>
                </a:solidFill>
              </a:defRPr>
            </a:lvl9pPr>
          </a:lstStyle>
          <a:p>
            <a:endParaRPr/>
          </a:p>
        </p:txBody>
      </p:sp>
      <p:sp>
        <p:nvSpPr>
          <p:cNvPr id="22" name="Shape 22"/>
          <p:cNvSpPr txBox="1">
            <a:spLocks noGrp="1"/>
          </p:cNvSpPr>
          <p:nvPr>
            <p:ph type="body" idx="1"/>
          </p:nvPr>
        </p:nvSpPr>
        <p:spPr>
          <a:xfrm>
            <a:off x="457200" y="1200150"/>
            <a:ext cx="3994500" cy="3725699"/>
          </a:xfrm>
          <a:prstGeom prst="rect">
            <a:avLst/>
          </a:prstGeom>
        </p:spPr>
        <p:txBody>
          <a:bodyPr lIns="91425" tIns="91425" rIns="91425" bIns="91425" anchor="t"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a:endParaRPr/>
          </a:p>
        </p:txBody>
      </p:sp>
      <p:sp>
        <p:nvSpPr>
          <p:cNvPr id="23" name="Shape 23"/>
          <p:cNvSpPr txBox="1">
            <a:spLocks noGrp="1"/>
          </p:cNvSpPr>
          <p:nvPr>
            <p:ph type="body" idx="2"/>
          </p:nvPr>
        </p:nvSpPr>
        <p:spPr>
          <a:xfrm>
            <a:off x="4692273" y="1200150"/>
            <a:ext cx="3994500" cy="3725699"/>
          </a:xfrm>
          <a:prstGeom prst="rect">
            <a:avLst/>
          </a:prstGeom>
        </p:spPr>
        <p:txBody>
          <a:bodyPr lIns="91425" tIns="91425" rIns="91425" bIns="91425" anchor="t"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a:endParaRPr/>
          </a:p>
        </p:txBody>
      </p:sp>
      <p:cxnSp>
        <p:nvCxnSpPr>
          <p:cNvPr id="24" name="Shape 24"/>
          <p:cNvCxnSpPr/>
          <p:nvPr/>
        </p:nvCxnSpPr>
        <p:spPr>
          <a:xfrm>
            <a:off x="457200" y="1143000"/>
            <a:ext cx="8229600" cy="0"/>
          </a:xfrm>
          <a:prstGeom prst="straightConnector1">
            <a:avLst/>
          </a:prstGeom>
          <a:noFill/>
          <a:ln w="50800" cap="flat" cmpd="sng">
            <a:solidFill>
              <a:srgbClr val="DA0002"/>
            </a:solidFill>
            <a:prstDash val="solid"/>
            <a:round/>
            <a:headEnd type="none" w="med" len="med"/>
            <a:tailEnd type="none" w="med" len="med"/>
          </a:ln>
        </p:spPr>
      </p:cxnSp>
      <p:sp>
        <p:nvSpPr>
          <p:cNvPr id="25" name="Shape 25"/>
          <p:cNvSpPr txBox="1">
            <a:spLocks noGrp="1"/>
          </p:cNvSpPr>
          <p:nvPr>
            <p:ph type="sldNum" idx="12"/>
          </p:nvPr>
        </p:nvSpPr>
        <p:spPr>
          <a:xfrm>
            <a:off x="8556791" y="4749850"/>
            <a:ext cx="548699" cy="393600"/>
          </a:xfrm>
          <a:prstGeom prst="rect">
            <a:avLst/>
          </a:prstGeom>
        </p:spPr>
        <p:txBody>
          <a:bodyPr lIns="91425" tIns="91425" rIns="91425" bIns="91425" anchor="ctr" anchorCtr="0">
            <a:noAutofit/>
          </a:bodyPr>
          <a:lstStyle>
            <a:lvl1pPr>
              <a:spcBef>
                <a:spcPts val="0"/>
              </a:spcBef>
              <a:buNone/>
              <a:defRPr/>
            </a:lvl1pPr>
          </a:lstStyle>
          <a:p>
            <a:pPr>
              <a:spcBef>
                <a:spcPts val="0"/>
              </a:spcBef>
              <a:buNone/>
            </a:pPr>
            <a:fld id="{00000000-1234-1234-1234-123412341234}" type="slidenum">
              <a:rPr lang="en"/>
              <a:t>‹#›</a:t>
            </a:fld>
            <a:endParaRPr lang="en"/>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Shape 26"/>
        <p:cNvGrpSpPr/>
        <p:nvPr/>
      </p:nvGrpSpPr>
      <p:grpSpPr>
        <a:xfrm>
          <a:off x="0" y="0"/>
          <a:ext cx="0" cy="0"/>
          <a:chOff x="0" y="0"/>
          <a:chExt cx="0" cy="0"/>
        </a:xfrm>
      </p:grpSpPr>
      <p:sp>
        <p:nvSpPr>
          <p:cNvPr id="27" name="Shape 27"/>
          <p:cNvSpPr txBox="1">
            <a:spLocks noGrp="1"/>
          </p:cNvSpPr>
          <p:nvPr>
            <p:ph type="title"/>
          </p:nvPr>
        </p:nvSpPr>
        <p:spPr>
          <a:xfrm>
            <a:off x="457200" y="205978"/>
            <a:ext cx="8229600" cy="857400"/>
          </a:xfrm>
          <a:prstGeom prst="rect">
            <a:avLst/>
          </a:prstGeom>
        </p:spPr>
        <p:txBody>
          <a:bodyPr lIns="91425" tIns="91425" rIns="91425" bIns="91425" anchor="b"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a:endParaRPr/>
          </a:p>
        </p:txBody>
      </p:sp>
      <p:cxnSp>
        <p:nvCxnSpPr>
          <p:cNvPr id="28" name="Shape 28"/>
          <p:cNvCxnSpPr/>
          <p:nvPr/>
        </p:nvCxnSpPr>
        <p:spPr>
          <a:xfrm>
            <a:off x="457200" y="1143000"/>
            <a:ext cx="8229600" cy="0"/>
          </a:xfrm>
          <a:prstGeom prst="straightConnector1">
            <a:avLst/>
          </a:prstGeom>
          <a:noFill/>
          <a:ln w="50800" cap="flat" cmpd="sng">
            <a:solidFill>
              <a:schemeClr val="accent1"/>
            </a:solidFill>
            <a:prstDash val="solid"/>
            <a:round/>
            <a:headEnd type="none" w="med" len="med"/>
            <a:tailEnd type="none" w="med" len="med"/>
          </a:ln>
        </p:spPr>
      </p:cxnSp>
      <p:sp>
        <p:nvSpPr>
          <p:cNvPr id="29" name="Shape 29"/>
          <p:cNvSpPr txBox="1">
            <a:spLocks noGrp="1"/>
          </p:cNvSpPr>
          <p:nvPr>
            <p:ph type="sldNum" idx="12"/>
          </p:nvPr>
        </p:nvSpPr>
        <p:spPr>
          <a:xfrm>
            <a:off x="8556791" y="4749850"/>
            <a:ext cx="548699" cy="393600"/>
          </a:xfrm>
          <a:prstGeom prst="rect">
            <a:avLst/>
          </a:prstGeom>
        </p:spPr>
        <p:txBody>
          <a:bodyPr lIns="91425" tIns="91425" rIns="91425" bIns="91425" anchor="ctr" anchorCtr="0">
            <a:noAutofit/>
          </a:bodyPr>
          <a:lstStyle>
            <a:lvl1pPr>
              <a:spcBef>
                <a:spcPts val="0"/>
              </a:spcBef>
              <a:buNone/>
              <a:defRPr/>
            </a:lvl1pPr>
          </a:lstStyle>
          <a:p>
            <a:pPr>
              <a:spcBef>
                <a:spcPts val="0"/>
              </a:spcBef>
              <a:buNone/>
            </a:pPr>
            <a:fld id="{00000000-1234-1234-1234-123412341234}" type="slidenum">
              <a:rPr lang="en"/>
              <a:t>‹#›</a:t>
            </a:fld>
            <a:endParaRPr lang="en"/>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cSld name="Caption">
    <p:spTree>
      <p:nvGrpSpPr>
        <p:cNvPr id="1" name="Shape 30"/>
        <p:cNvGrpSpPr/>
        <p:nvPr/>
      </p:nvGrpSpPr>
      <p:grpSpPr>
        <a:xfrm>
          <a:off x="0" y="0"/>
          <a:ext cx="0" cy="0"/>
          <a:chOff x="0" y="0"/>
          <a:chExt cx="0" cy="0"/>
        </a:xfrm>
      </p:grpSpPr>
      <p:sp>
        <p:nvSpPr>
          <p:cNvPr id="31" name="Shape 31"/>
          <p:cNvSpPr txBox="1">
            <a:spLocks noGrp="1"/>
          </p:cNvSpPr>
          <p:nvPr>
            <p:ph type="body" idx="1"/>
          </p:nvPr>
        </p:nvSpPr>
        <p:spPr>
          <a:xfrm>
            <a:off x="457200" y="4406309"/>
            <a:ext cx="8229600" cy="519599"/>
          </a:xfrm>
          <a:prstGeom prst="rect">
            <a:avLst/>
          </a:prstGeom>
        </p:spPr>
        <p:txBody>
          <a:bodyPr lIns="91425" tIns="91425" rIns="91425" bIns="91425" anchor="t" anchorCtr="0"/>
          <a:lstStyle>
            <a:lvl1pPr algn="ctr">
              <a:spcBef>
                <a:spcPts val="0"/>
              </a:spcBef>
              <a:buSzPct val="100000"/>
              <a:buNone/>
              <a:defRPr sz="1800"/>
            </a:lvl1pPr>
          </a:lstStyle>
          <a:p>
            <a:endParaRPr/>
          </a:p>
        </p:txBody>
      </p:sp>
      <p:cxnSp>
        <p:nvCxnSpPr>
          <p:cNvPr id="32" name="Shape 32"/>
          <p:cNvCxnSpPr/>
          <p:nvPr/>
        </p:nvCxnSpPr>
        <p:spPr>
          <a:xfrm>
            <a:off x="457200" y="4317760"/>
            <a:ext cx="8229600" cy="0"/>
          </a:xfrm>
          <a:prstGeom prst="straightConnector1">
            <a:avLst/>
          </a:prstGeom>
          <a:noFill/>
          <a:ln w="50800" cap="flat" cmpd="sng">
            <a:solidFill>
              <a:schemeClr val="lt2"/>
            </a:solidFill>
            <a:prstDash val="solid"/>
            <a:round/>
            <a:headEnd type="none" w="med" len="med"/>
            <a:tailEnd type="none" w="med" len="med"/>
          </a:ln>
        </p:spPr>
      </p:cxnSp>
      <p:sp>
        <p:nvSpPr>
          <p:cNvPr id="33" name="Shape 33"/>
          <p:cNvSpPr txBox="1">
            <a:spLocks noGrp="1"/>
          </p:cNvSpPr>
          <p:nvPr>
            <p:ph type="sldNum" idx="12"/>
          </p:nvPr>
        </p:nvSpPr>
        <p:spPr>
          <a:xfrm>
            <a:off x="8556791" y="4749850"/>
            <a:ext cx="548699" cy="393600"/>
          </a:xfrm>
          <a:prstGeom prst="rect">
            <a:avLst/>
          </a:prstGeom>
        </p:spPr>
        <p:txBody>
          <a:bodyPr lIns="91425" tIns="91425" rIns="91425" bIns="91425" anchor="ctr" anchorCtr="0">
            <a:noAutofit/>
          </a:bodyPr>
          <a:lstStyle>
            <a:lvl1pPr>
              <a:spcBef>
                <a:spcPts val="0"/>
              </a:spcBef>
              <a:buNone/>
              <a:defRPr/>
            </a:lvl1pPr>
          </a:lstStyle>
          <a:p>
            <a:pPr>
              <a:spcBef>
                <a:spcPts val="0"/>
              </a:spcBef>
              <a:buNone/>
            </a:pPr>
            <a:fld id="{00000000-1234-1234-1234-123412341234}" type="slidenum">
              <a:rPr lang="en"/>
              <a:t>‹#›</a:t>
            </a:fld>
            <a:endParaRPr lang="en"/>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cSld name="Blank">
    <p:spTree>
      <p:nvGrpSpPr>
        <p:cNvPr id="1" name="Shape 34"/>
        <p:cNvGrpSpPr/>
        <p:nvPr/>
      </p:nvGrpSpPr>
      <p:grpSpPr>
        <a:xfrm>
          <a:off x="0" y="0"/>
          <a:ext cx="0" cy="0"/>
          <a:chOff x="0" y="0"/>
          <a:chExt cx="0" cy="0"/>
        </a:xfrm>
      </p:grpSpPr>
      <p:cxnSp>
        <p:nvCxnSpPr>
          <p:cNvPr id="35" name="Shape 35"/>
          <p:cNvCxnSpPr/>
          <p:nvPr/>
        </p:nvCxnSpPr>
        <p:spPr>
          <a:xfrm>
            <a:off x="457200" y="113139"/>
            <a:ext cx="8229600" cy="0"/>
          </a:xfrm>
          <a:prstGeom prst="straightConnector1">
            <a:avLst/>
          </a:prstGeom>
          <a:noFill/>
          <a:ln w="50800" cap="flat" cmpd="sng">
            <a:solidFill>
              <a:schemeClr val="lt2"/>
            </a:solidFill>
            <a:prstDash val="solid"/>
            <a:round/>
            <a:headEnd type="none" w="med" len="med"/>
            <a:tailEnd type="none" w="med" len="med"/>
          </a:ln>
        </p:spPr>
      </p:cxnSp>
      <p:sp>
        <p:nvSpPr>
          <p:cNvPr id="36" name="Shape 36"/>
          <p:cNvSpPr txBox="1">
            <a:spLocks noGrp="1"/>
          </p:cNvSpPr>
          <p:nvPr>
            <p:ph type="sldNum" idx="12"/>
          </p:nvPr>
        </p:nvSpPr>
        <p:spPr>
          <a:xfrm>
            <a:off x="8556791" y="4749850"/>
            <a:ext cx="548699" cy="393600"/>
          </a:xfrm>
          <a:prstGeom prst="rect">
            <a:avLst/>
          </a:prstGeom>
        </p:spPr>
        <p:txBody>
          <a:bodyPr lIns="91425" tIns="91425" rIns="91425" bIns="91425" anchor="ctr" anchorCtr="0">
            <a:noAutofit/>
          </a:bodyPr>
          <a:lstStyle>
            <a:lvl1pPr>
              <a:spcBef>
                <a:spcPts val="0"/>
              </a:spcBef>
              <a:buNone/>
              <a:defRPr/>
            </a:lvl1pPr>
          </a:lstStyle>
          <a:p>
            <a:pPr>
              <a:spcBef>
                <a:spcPts val="0"/>
              </a:spcBef>
              <a:buNone/>
            </a:pPr>
            <a:fld id="{00000000-1234-1234-1234-123412341234}" type="slidenum">
              <a:rPr lang="en"/>
              <a:t>‹#›</a:t>
            </a:fld>
            <a:endParaRPr lang="en"/>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4"/>
        <p:cNvGrpSpPr/>
        <p:nvPr/>
      </p:nvGrpSpPr>
      <p:grpSpPr>
        <a:xfrm>
          <a:off x="0" y="0"/>
          <a:ext cx="0" cy="0"/>
          <a:chOff x="0" y="0"/>
          <a:chExt cx="0" cy="0"/>
        </a:xfrm>
      </p:grpSpPr>
      <p:sp>
        <p:nvSpPr>
          <p:cNvPr id="5" name="Shape 5"/>
          <p:cNvSpPr txBox="1">
            <a:spLocks noGrp="1"/>
          </p:cNvSpPr>
          <p:nvPr>
            <p:ph type="title"/>
          </p:nvPr>
        </p:nvSpPr>
        <p:spPr>
          <a:xfrm>
            <a:off x="457200" y="205978"/>
            <a:ext cx="8229600" cy="857400"/>
          </a:xfrm>
          <a:prstGeom prst="rect">
            <a:avLst/>
          </a:prstGeom>
          <a:noFill/>
          <a:ln>
            <a:noFill/>
          </a:ln>
        </p:spPr>
        <p:txBody>
          <a:bodyPr lIns="91425" tIns="91425" rIns="91425" bIns="91425" anchor="b" anchorCtr="0"/>
          <a:lstStyle>
            <a:lvl1pPr>
              <a:spcBef>
                <a:spcPts val="0"/>
              </a:spcBef>
              <a:buClr>
                <a:schemeClr val="accent1"/>
              </a:buClr>
              <a:buSzPct val="100000"/>
              <a:buNone/>
              <a:defRPr sz="3600" b="1">
                <a:solidFill>
                  <a:schemeClr val="accent1"/>
                </a:solidFill>
              </a:defRPr>
            </a:lvl1pPr>
            <a:lvl2pPr>
              <a:spcBef>
                <a:spcPts val="0"/>
              </a:spcBef>
              <a:buClr>
                <a:schemeClr val="accent1"/>
              </a:buClr>
              <a:buSzPct val="100000"/>
              <a:buNone/>
              <a:defRPr sz="3600" b="1">
                <a:solidFill>
                  <a:schemeClr val="accent1"/>
                </a:solidFill>
              </a:defRPr>
            </a:lvl2pPr>
            <a:lvl3pPr>
              <a:spcBef>
                <a:spcPts val="0"/>
              </a:spcBef>
              <a:buClr>
                <a:schemeClr val="accent1"/>
              </a:buClr>
              <a:buSzPct val="100000"/>
              <a:buNone/>
              <a:defRPr sz="3600" b="1">
                <a:solidFill>
                  <a:schemeClr val="accent1"/>
                </a:solidFill>
              </a:defRPr>
            </a:lvl3pPr>
            <a:lvl4pPr>
              <a:spcBef>
                <a:spcPts val="0"/>
              </a:spcBef>
              <a:buClr>
                <a:schemeClr val="accent1"/>
              </a:buClr>
              <a:buSzPct val="100000"/>
              <a:buNone/>
              <a:defRPr sz="3600" b="1">
                <a:solidFill>
                  <a:schemeClr val="accent1"/>
                </a:solidFill>
              </a:defRPr>
            </a:lvl4pPr>
            <a:lvl5pPr>
              <a:spcBef>
                <a:spcPts val="0"/>
              </a:spcBef>
              <a:buClr>
                <a:schemeClr val="accent1"/>
              </a:buClr>
              <a:buSzPct val="100000"/>
              <a:buNone/>
              <a:defRPr sz="3600" b="1">
                <a:solidFill>
                  <a:schemeClr val="accent1"/>
                </a:solidFill>
              </a:defRPr>
            </a:lvl5pPr>
            <a:lvl6pPr>
              <a:spcBef>
                <a:spcPts val="0"/>
              </a:spcBef>
              <a:buClr>
                <a:schemeClr val="accent1"/>
              </a:buClr>
              <a:buSzPct val="100000"/>
              <a:buNone/>
              <a:defRPr sz="3600" b="1">
                <a:solidFill>
                  <a:schemeClr val="accent1"/>
                </a:solidFill>
              </a:defRPr>
            </a:lvl6pPr>
            <a:lvl7pPr>
              <a:spcBef>
                <a:spcPts val="0"/>
              </a:spcBef>
              <a:buClr>
                <a:schemeClr val="accent1"/>
              </a:buClr>
              <a:buSzPct val="100000"/>
              <a:buNone/>
              <a:defRPr sz="3600" b="1">
                <a:solidFill>
                  <a:schemeClr val="accent1"/>
                </a:solidFill>
              </a:defRPr>
            </a:lvl7pPr>
            <a:lvl8pPr>
              <a:spcBef>
                <a:spcPts val="0"/>
              </a:spcBef>
              <a:buClr>
                <a:schemeClr val="accent1"/>
              </a:buClr>
              <a:buSzPct val="100000"/>
              <a:buNone/>
              <a:defRPr sz="3600" b="1">
                <a:solidFill>
                  <a:schemeClr val="accent1"/>
                </a:solidFill>
              </a:defRPr>
            </a:lvl8pPr>
            <a:lvl9pPr>
              <a:spcBef>
                <a:spcPts val="0"/>
              </a:spcBef>
              <a:buClr>
                <a:schemeClr val="accent1"/>
              </a:buClr>
              <a:buSzPct val="100000"/>
              <a:buNone/>
              <a:defRPr sz="3600" b="1">
                <a:solidFill>
                  <a:schemeClr val="accent1"/>
                </a:solidFill>
              </a:defRPr>
            </a:lvl9pPr>
          </a:lstStyle>
          <a:p>
            <a:endParaRPr/>
          </a:p>
        </p:txBody>
      </p:sp>
      <p:sp>
        <p:nvSpPr>
          <p:cNvPr id="6" name="Shape 6"/>
          <p:cNvSpPr txBox="1">
            <a:spLocks noGrp="1"/>
          </p:cNvSpPr>
          <p:nvPr>
            <p:ph type="body" idx="1"/>
          </p:nvPr>
        </p:nvSpPr>
        <p:spPr>
          <a:xfrm>
            <a:off x="457200" y="1200150"/>
            <a:ext cx="8229600" cy="3725699"/>
          </a:xfrm>
          <a:prstGeom prst="rect">
            <a:avLst/>
          </a:prstGeom>
          <a:noFill/>
          <a:ln>
            <a:noFill/>
          </a:ln>
        </p:spPr>
        <p:txBody>
          <a:bodyPr lIns="91425" tIns="91425" rIns="91425" bIns="91425" anchor="t" anchorCtr="0"/>
          <a:lstStyle>
            <a:lvl1pPr>
              <a:spcBef>
                <a:spcPts val="600"/>
              </a:spcBef>
              <a:buClr>
                <a:schemeClr val="dk1"/>
              </a:buClr>
              <a:buSzPct val="100000"/>
              <a:defRPr sz="3000">
                <a:solidFill>
                  <a:schemeClr val="dk1"/>
                </a:solidFill>
              </a:defRPr>
            </a:lvl1pPr>
            <a:lvl2pPr>
              <a:spcBef>
                <a:spcPts val="480"/>
              </a:spcBef>
              <a:buClr>
                <a:schemeClr val="dk1"/>
              </a:buClr>
              <a:buSzPct val="100000"/>
              <a:defRPr sz="2400">
                <a:solidFill>
                  <a:schemeClr val="dk1"/>
                </a:solidFill>
              </a:defRPr>
            </a:lvl2pPr>
            <a:lvl3pPr>
              <a:spcBef>
                <a:spcPts val="480"/>
              </a:spcBef>
              <a:buClr>
                <a:schemeClr val="dk1"/>
              </a:buClr>
              <a:buSzPct val="100000"/>
              <a:defRPr sz="2400">
                <a:solidFill>
                  <a:schemeClr val="dk1"/>
                </a:solidFill>
              </a:defRPr>
            </a:lvl3pPr>
            <a:lvl4pPr>
              <a:spcBef>
                <a:spcPts val="360"/>
              </a:spcBef>
              <a:buClr>
                <a:schemeClr val="dk1"/>
              </a:buClr>
              <a:buSzPct val="100000"/>
              <a:defRPr sz="1800">
                <a:solidFill>
                  <a:schemeClr val="dk1"/>
                </a:solidFill>
              </a:defRPr>
            </a:lvl4pPr>
            <a:lvl5pPr>
              <a:spcBef>
                <a:spcPts val="360"/>
              </a:spcBef>
              <a:buClr>
                <a:schemeClr val="dk1"/>
              </a:buClr>
              <a:buSzPct val="100000"/>
              <a:defRPr sz="1800">
                <a:solidFill>
                  <a:schemeClr val="dk1"/>
                </a:solidFill>
              </a:defRPr>
            </a:lvl5pPr>
            <a:lvl6pPr>
              <a:spcBef>
                <a:spcPts val="360"/>
              </a:spcBef>
              <a:buClr>
                <a:schemeClr val="dk1"/>
              </a:buClr>
              <a:buSzPct val="100000"/>
              <a:defRPr sz="1800">
                <a:solidFill>
                  <a:schemeClr val="dk1"/>
                </a:solidFill>
              </a:defRPr>
            </a:lvl6pPr>
            <a:lvl7pPr>
              <a:spcBef>
                <a:spcPts val="360"/>
              </a:spcBef>
              <a:buClr>
                <a:schemeClr val="dk1"/>
              </a:buClr>
              <a:buSzPct val="100000"/>
              <a:defRPr sz="1800">
                <a:solidFill>
                  <a:schemeClr val="dk1"/>
                </a:solidFill>
              </a:defRPr>
            </a:lvl7pPr>
            <a:lvl8pPr>
              <a:spcBef>
                <a:spcPts val="360"/>
              </a:spcBef>
              <a:buClr>
                <a:schemeClr val="dk1"/>
              </a:buClr>
              <a:buSzPct val="100000"/>
              <a:defRPr sz="1800">
                <a:solidFill>
                  <a:schemeClr val="dk1"/>
                </a:solidFill>
              </a:defRPr>
            </a:lvl8pPr>
            <a:lvl9pPr>
              <a:spcBef>
                <a:spcPts val="360"/>
              </a:spcBef>
              <a:buClr>
                <a:schemeClr val="dk1"/>
              </a:buClr>
              <a:buSzPct val="100000"/>
              <a:defRPr sz="1800">
                <a:solidFill>
                  <a:schemeClr val="dk1"/>
                </a:solidFill>
              </a:defRPr>
            </a:lvl9pPr>
          </a:lstStyle>
          <a:p>
            <a:endParaRPr/>
          </a:p>
        </p:txBody>
      </p:sp>
      <p:cxnSp>
        <p:nvCxnSpPr>
          <p:cNvPr id="7" name="Shape 7"/>
          <p:cNvCxnSpPr/>
          <p:nvPr/>
        </p:nvCxnSpPr>
        <p:spPr>
          <a:xfrm>
            <a:off x="457200" y="5023259"/>
            <a:ext cx="8229600" cy="0"/>
          </a:xfrm>
          <a:prstGeom prst="straightConnector1">
            <a:avLst/>
          </a:prstGeom>
          <a:noFill/>
          <a:ln w="50800" cap="flat" cmpd="sng">
            <a:solidFill>
              <a:schemeClr val="lt2"/>
            </a:solidFill>
            <a:prstDash val="solid"/>
            <a:round/>
            <a:headEnd type="none" w="med" len="med"/>
            <a:tailEnd type="none" w="med" len="med"/>
          </a:ln>
        </p:spPr>
      </p:cxnSp>
      <p:sp>
        <p:nvSpPr>
          <p:cNvPr id="8" name="Shape 8"/>
          <p:cNvSpPr txBox="1">
            <a:spLocks noGrp="1"/>
          </p:cNvSpPr>
          <p:nvPr>
            <p:ph type="sldNum" idx="12"/>
          </p:nvPr>
        </p:nvSpPr>
        <p:spPr>
          <a:xfrm>
            <a:off x="8556791" y="4749850"/>
            <a:ext cx="548699" cy="393600"/>
          </a:xfrm>
          <a:prstGeom prst="rect">
            <a:avLst/>
          </a:prstGeom>
          <a:noFill/>
          <a:ln>
            <a:noFill/>
          </a:ln>
        </p:spPr>
        <p:txBody>
          <a:bodyPr lIns="91425" tIns="91425" rIns="91425" bIns="91425" anchor="ctr" anchorCtr="0">
            <a:noAutofit/>
          </a:bodyPr>
          <a:lstStyle>
            <a:lvl1pPr algn="r">
              <a:spcBef>
                <a:spcPts val="0"/>
              </a:spcBef>
              <a:buNone/>
              <a:defRPr sz="1300">
                <a:solidFill>
                  <a:schemeClr val="dk1"/>
                </a:solidFill>
              </a:defRPr>
            </a:lvl1pPr>
          </a:lstStyle>
          <a:p>
            <a:pPr>
              <a:spcBef>
                <a:spcPts val="0"/>
              </a:spcBef>
              <a:buNone/>
            </a:pPr>
            <a:fld id="{00000000-1234-1234-1234-123412341234}" type="slidenum">
              <a:rPr lang="en"/>
              <a:t>‹#›</a:t>
            </a:fld>
            <a:endParaRPr lang="en"/>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Lst>
  <p:hf hdr="0" ftr="0" dt="0"/>
  <p:txStyles>
    <p:title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p:titleStyle>
    <p:body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bodyStyle>
    <p:other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jp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 Id="rId3" Type="http://schemas.openxmlformats.org/officeDocument/2006/relationships/image" Target="../media/image7.jp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xml"/><Relationship Id="rId3" Type="http://schemas.openxmlformats.org/officeDocument/2006/relationships/image" Target="../media/image8.jp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 Id="rId3" Type="http://schemas.openxmlformats.org/officeDocument/2006/relationships/image" Target="../media/image2.tiff"/></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3.xml"/><Relationship Id="rId3" Type="http://schemas.openxmlformats.org/officeDocument/2006/relationships/image" Target="../media/image3.tiff"/></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image" Target="../media/image4.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 Id="rId3" Type="http://schemas.openxmlformats.org/officeDocument/2006/relationships/image" Target="../media/image5.jpe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 Id="rId3"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72"/>
        <p:cNvGrpSpPr/>
        <p:nvPr/>
      </p:nvGrpSpPr>
      <p:grpSpPr>
        <a:xfrm>
          <a:off x="0" y="0"/>
          <a:ext cx="0" cy="0"/>
          <a:chOff x="0" y="0"/>
          <a:chExt cx="0" cy="0"/>
        </a:xfrm>
      </p:grpSpPr>
      <p:sp>
        <p:nvSpPr>
          <p:cNvPr id="73" name="Shape 73"/>
          <p:cNvSpPr txBox="1">
            <a:spLocks noGrp="1"/>
          </p:cNvSpPr>
          <p:nvPr>
            <p:ph type="ctrTitle"/>
          </p:nvPr>
        </p:nvSpPr>
        <p:spPr>
          <a:xfrm>
            <a:off x="457200" y="563759"/>
            <a:ext cx="8229600" cy="3009600"/>
          </a:xfrm>
          <a:prstGeom prst="rect">
            <a:avLst/>
          </a:prstGeom>
        </p:spPr>
        <p:txBody>
          <a:bodyPr lIns="91425" tIns="91425" rIns="91425" bIns="91425" anchor="ctr" anchorCtr="0">
            <a:noAutofit/>
          </a:bodyPr>
          <a:lstStyle/>
          <a:p>
            <a:pPr algn="ctr">
              <a:spcBef>
                <a:spcPts val="0"/>
              </a:spcBef>
              <a:buNone/>
            </a:pPr>
            <a:r>
              <a:rPr lang="en" dirty="0"/>
              <a:t>TEDxCERN 2015</a:t>
            </a:r>
          </a:p>
        </p:txBody>
      </p:sp>
      <p:sp>
        <p:nvSpPr>
          <p:cNvPr id="74" name="Shape 74"/>
          <p:cNvSpPr txBox="1">
            <a:spLocks noGrp="1"/>
          </p:cNvSpPr>
          <p:nvPr>
            <p:ph type="subTitle" idx="1"/>
          </p:nvPr>
        </p:nvSpPr>
        <p:spPr>
          <a:xfrm>
            <a:off x="457200" y="3716392"/>
            <a:ext cx="8229600" cy="1232699"/>
          </a:xfrm>
          <a:prstGeom prst="rect">
            <a:avLst/>
          </a:prstGeom>
        </p:spPr>
        <p:txBody>
          <a:bodyPr lIns="91425" tIns="91425" rIns="91425" bIns="91425" anchor="t" anchorCtr="0">
            <a:noAutofit/>
          </a:bodyPr>
          <a:lstStyle/>
          <a:p>
            <a:pPr algn="ctr">
              <a:spcBef>
                <a:spcPts val="0"/>
              </a:spcBef>
              <a:buNone/>
            </a:pPr>
            <a:r>
              <a:rPr lang="en" dirty="0"/>
              <a:t>Friday, October 9th </a:t>
            </a:r>
          </a:p>
        </p:txBody>
      </p:sp>
      <p:pic>
        <p:nvPicPr>
          <p:cNvPr id="2" name="Picture 1" descr="tedxcern.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6089650"/>
          </a:xfrm>
          <a:prstGeom prst="rect">
            <a:avLst/>
          </a:prstGeom>
        </p:spPr>
      </p:pic>
    </p:spTree>
  </p:cSld>
  <p:clrMapOvr>
    <a:masterClrMapping/>
  </p:clrMapOvr>
  <p:transition xmlns:p14="http://schemas.microsoft.com/office/powerpoint/2010/main" spd="slow">
    <p:cut/>
  </p:transition>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304"/>
        <p:cNvGrpSpPr/>
        <p:nvPr/>
      </p:nvGrpSpPr>
      <p:grpSpPr>
        <a:xfrm>
          <a:off x="0" y="0"/>
          <a:ext cx="0" cy="0"/>
          <a:chOff x="0" y="0"/>
          <a:chExt cx="0" cy="0"/>
        </a:xfrm>
      </p:grpSpPr>
      <p:sp>
        <p:nvSpPr>
          <p:cNvPr id="305" name="Shape 305"/>
          <p:cNvSpPr txBox="1">
            <a:spLocks noGrp="1"/>
          </p:cNvSpPr>
          <p:nvPr>
            <p:ph type="title"/>
          </p:nvPr>
        </p:nvSpPr>
        <p:spPr>
          <a:prstGeom prst="rect">
            <a:avLst/>
          </a:prstGeom>
        </p:spPr>
        <p:txBody>
          <a:bodyPr lIns="91425" tIns="91425" rIns="91425" bIns="91425" anchor="b" anchorCtr="0">
            <a:noAutofit/>
          </a:bodyPr>
          <a:lstStyle/>
          <a:p>
            <a:pPr lvl="0"/>
            <a:r>
              <a:rPr lang="en" sz="2800" dirty="0"/>
              <a:t>Neil Gershenfeld</a:t>
            </a:r>
            <a:r>
              <a:rPr lang="en-US" sz="2800" dirty="0"/>
              <a:t> </a:t>
            </a:r>
            <a:endParaRPr lang="en" sz="3000" dirty="0"/>
          </a:p>
        </p:txBody>
      </p:sp>
      <p:sp>
        <p:nvSpPr>
          <p:cNvPr id="2" name="Text Placeholder 1"/>
          <p:cNvSpPr>
            <a:spLocks noGrp="1"/>
          </p:cNvSpPr>
          <p:nvPr>
            <p:ph type="body" idx="1"/>
          </p:nvPr>
        </p:nvSpPr>
        <p:spPr/>
        <p:txBody>
          <a:bodyPr/>
          <a:lstStyle/>
          <a:p>
            <a:endParaRPr lang="en-US" dirty="0"/>
          </a:p>
        </p:txBody>
      </p:sp>
      <p:sp>
        <p:nvSpPr>
          <p:cNvPr id="3" name="Text Placeholder 2"/>
          <p:cNvSpPr>
            <a:spLocks noGrp="1"/>
          </p:cNvSpPr>
          <p:nvPr>
            <p:ph type="body" idx="2"/>
          </p:nvPr>
        </p:nvSpPr>
        <p:spPr/>
        <p:txBody>
          <a:bodyPr/>
          <a:lstStyle/>
          <a:p>
            <a:pPr lvl="0"/>
            <a:r>
              <a:rPr lang="en-GB" sz="1800" dirty="0"/>
              <a:t>Director of MIT’s </a:t>
            </a:r>
            <a:r>
              <a:rPr lang="en-GB" sz="1800" dirty="0" err="1"/>
              <a:t>Center</a:t>
            </a:r>
            <a:r>
              <a:rPr lang="en-GB" sz="1800" dirty="0"/>
              <a:t> for Bits and Atoms explores the boundaries between the digital and physical worlds. </a:t>
            </a:r>
            <a:r>
              <a:rPr lang="en-GB" sz="1800" dirty="0" smtClean="0"/>
              <a:t>His </a:t>
            </a:r>
            <a:r>
              <a:rPr lang="en-GB" sz="1800" dirty="0"/>
              <a:t>famous Fab Lab is immensely popular among students at MIT, who crowd </a:t>
            </a:r>
            <a:r>
              <a:rPr lang="en-GB" sz="1800" dirty="0" err="1"/>
              <a:t>Gershenfeld's</a:t>
            </a:r>
            <a:r>
              <a:rPr lang="en-GB" sz="1800" dirty="0"/>
              <a:t> </a:t>
            </a:r>
            <a:r>
              <a:rPr lang="en-GB" sz="1800" dirty="0" smtClean="0"/>
              <a:t>classes</a:t>
            </a:r>
            <a:r>
              <a:rPr lang="en-US" sz="1800" dirty="0" smtClean="0"/>
              <a:t>. </a:t>
            </a:r>
            <a:endParaRPr lang="en-US" sz="1800" dirty="0"/>
          </a:p>
        </p:txBody>
      </p:sp>
      <p:sp>
        <p:nvSpPr>
          <p:cNvPr id="309" name="Shape 309"/>
          <p:cNvSpPr txBox="1">
            <a:spLocks noGrp="1"/>
          </p:cNvSpPr>
          <p:nvPr>
            <p:ph type="sldNum" idx="12"/>
          </p:nvPr>
        </p:nvSpPr>
        <p:spPr>
          <a:prstGeom prst="rect">
            <a:avLst/>
          </a:prstGeom>
        </p:spPr>
        <p:txBody>
          <a:bodyPr lIns="91425" tIns="91425" rIns="91425" bIns="91425" anchor="ctr" anchorCtr="0">
            <a:noAutofit/>
          </a:bodyPr>
          <a:lstStyle/>
          <a:p>
            <a:pPr>
              <a:spcBef>
                <a:spcPts val="0"/>
              </a:spcBef>
              <a:buNone/>
            </a:pPr>
            <a:fld id="{00000000-1234-1234-1234-123412341234}" type="slidenum">
              <a:rPr lang="en"/>
              <a:t>10</a:t>
            </a:fld>
            <a:endParaRPr lang="en"/>
          </a:p>
        </p:txBody>
      </p:sp>
      <p:pic>
        <p:nvPicPr>
          <p:cNvPr id="307" name="Shape 307"/>
          <p:cNvPicPr preferRelativeResize="0"/>
          <p:nvPr/>
        </p:nvPicPr>
        <p:blipFill>
          <a:blip r:embed="rId3">
            <a:alphaModFix/>
          </a:blip>
          <a:stretch>
            <a:fillRect/>
          </a:stretch>
        </p:blipFill>
        <p:spPr>
          <a:xfrm>
            <a:off x="457200" y="1370229"/>
            <a:ext cx="4032480" cy="2520285"/>
          </a:xfrm>
          <a:prstGeom prst="rect">
            <a:avLst/>
          </a:prstGeom>
          <a:noFill/>
          <a:ln>
            <a:noFill/>
          </a:ln>
        </p:spPr>
      </p:pic>
    </p:spTree>
  </p:cSld>
  <p:clrMapOvr>
    <a:masterClrMapping/>
  </p:clrMapOvr>
  <p:transition xmlns:p14="http://schemas.microsoft.com/office/powerpoint/2010/main" spd="slow">
    <p:cut/>
  </p:transition>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236"/>
        <p:cNvGrpSpPr/>
        <p:nvPr/>
      </p:nvGrpSpPr>
      <p:grpSpPr>
        <a:xfrm>
          <a:off x="0" y="0"/>
          <a:ext cx="0" cy="0"/>
          <a:chOff x="0" y="0"/>
          <a:chExt cx="0" cy="0"/>
        </a:xfrm>
      </p:grpSpPr>
      <p:sp>
        <p:nvSpPr>
          <p:cNvPr id="237" name="Shape 237"/>
          <p:cNvSpPr txBox="1">
            <a:spLocks noGrp="1"/>
          </p:cNvSpPr>
          <p:nvPr>
            <p:ph type="title"/>
          </p:nvPr>
        </p:nvSpPr>
        <p:spPr>
          <a:prstGeom prst="rect">
            <a:avLst/>
          </a:prstGeom>
        </p:spPr>
        <p:txBody>
          <a:bodyPr lIns="91425" tIns="91425" rIns="91425" bIns="91425" anchor="b" anchorCtr="0">
            <a:noAutofit/>
          </a:bodyPr>
          <a:lstStyle/>
          <a:p>
            <a:pPr lvl="0"/>
            <a:r>
              <a:rPr lang="en" sz="3200" dirty="0"/>
              <a:t>Edda Gschwendtner</a:t>
            </a:r>
          </a:p>
        </p:txBody>
      </p:sp>
      <p:sp>
        <p:nvSpPr>
          <p:cNvPr id="238" name="Shape 238"/>
          <p:cNvSpPr txBox="1">
            <a:spLocks noGrp="1"/>
          </p:cNvSpPr>
          <p:nvPr>
            <p:ph type="body" idx="1"/>
          </p:nvPr>
        </p:nvSpPr>
        <p:spPr>
          <a:prstGeom prst="rect">
            <a:avLst/>
          </a:prstGeom>
        </p:spPr>
        <p:txBody>
          <a:bodyPr lIns="91425" tIns="91425" rIns="91425" bIns="91425" anchor="t" anchorCtr="0">
            <a:noAutofit/>
          </a:bodyPr>
          <a:lstStyle/>
          <a:p>
            <a:pPr lvl="0" rtl="0">
              <a:spcBef>
                <a:spcPts val="0"/>
              </a:spcBef>
              <a:buNone/>
            </a:pPr>
            <a:endParaRPr dirty="0"/>
          </a:p>
        </p:txBody>
      </p:sp>
      <p:sp>
        <p:nvSpPr>
          <p:cNvPr id="3" name="Text Placeholder 2"/>
          <p:cNvSpPr>
            <a:spLocks noGrp="1"/>
          </p:cNvSpPr>
          <p:nvPr>
            <p:ph type="body" idx="2"/>
          </p:nvPr>
        </p:nvSpPr>
        <p:spPr/>
        <p:txBody>
          <a:bodyPr/>
          <a:lstStyle/>
          <a:p>
            <a:pPr lvl="0"/>
            <a:r>
              <a:rPr lang="en" sz="1800" dirty="0" smtClean="0"/>
              <a:t>CERN researcher </a:t>
            </a:r>
            <a:r>
              <a:rPr lang="en" sz="1800" dirty="0"/>
              <a:t>and group leader. Her research is focused in Neutrino  - wakefield acceleration technology , that once is fully developed, could replace many of the traditional RF accelerators currently found in particle colliders, hospitals and research facilities.</a:t>
            </a:r>
          </a:p>
          <a:p>
            <a:endParaRPr lang="en-US" sz="1800" dirty="0"/>
          </a:p>
        </p:txBody>
      </p:sp>
      <p:sp>
        <p:nvSpPr>
          <p:cNvPr id="240" name="Shape 240"/>
          <p:cNvSpPr txBox="1">
            <a:spLocks noGrp="1"/>
          </p:cNvSpPr>
          <p:nvPr>
            <p:ph type="sldNum" idx="12"/>
          </p:nvPr>
        </p:nvSpPr>
        <p:spPr>
          <a:prstGeom prst="rect">
            <a:avLst/>
          </a:prstGeom>
        </p:spPr>
        <p:txBody>
          <a:bodyPr lIns="91425" tIns="91425" rIns="91425" bIns="91425" anchor="ctr" anchorCtr="0">
            <a:noAutofit/>
          </a:bodyPr>
          <a:lstStyle/>
          <a:p>
            <a:pPr>
              <a:spcBef>
                <a:spcPts val="0"/>
              </a:spcBef>
              <a:buNone/>
            </a:pPr>
            <a:fld id="{00000000-1234-1234-1234-123412341234}" type="slidenum">
              <a:rPr lang="en"/>
              <a:t>11</a:t>
            </a:fld>
            <a:endParaRPr lang="en"/>
          </a:p>
        </p:txBody>
      </p:sp>
      <p:pic>
        <p:nvPicPr>
          <p:cNvPr id="4" name="Picture 3" descr="A99V0004b.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7200" y="1390034"/>
            <a:ext cx="3994500" cy="2663000"/>
          </a:xfrm>
          <a:prstGeom prst="rect">
            <a:avLst/>
          </a:prstGeom>
        </p:spPr>
      </p:pic>
    </p:spTree>
  </p:cSld>
  <p:clrMapOvr>
    <a:masterClrMapping/>
  </p:clrMapOvr>
  <p:transition xmlns:p14="http://schemas.microsoft.com/office/powerpoint/2010/main" spd="slow">
    <p:cut/>
  </p:transition>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sz="3200" dirty="0" smtClean="0"/>
              <a:t>Why to host </a:t>
            </a:r>
            <a:r>
              <a:rPr lang="en-US" sz="3200" dirty="0" err="1" smtClean="0"/>
              <a:t>TEDxCERN</a:t>
            </a:r>
            <a:r>
              <a:rPr lang="en-US" sz="3200" dirty="0" smtClean="0"/>
              <a:t> webcast event </a:t>
            </a:r>
            <a:endParaRPr lang="en-US" sz="3200" dirty="0"/>
          </a:p>
        </p:txBody>
      </p:sp>
      <p:sp>
        <p:nvSpPr>
          <p:cNvPr id="8" name="Text Placeholder 7"/>
          <p:cNvSpPr>
            <a:spLocks noGrp="1"/>
          </p:cNvSpPr>
          <p:nvPr>
            <p:ph type="body" idx="1"/>
          </p:nvPr>
        </p:nvSpPr>
        <p:spPr/>
        <p:txBody>
          <a:bodyPr/>
          <a:lstStyle/>
          <a:p>
            <a:pPr marL="342900" lvl="0" indent="-342900" fontAlgn="base">
              <a:buFont typeface="Arial"/>
              <a:buChar char="•"/>
            </a:pPr>
            <a:r>
              <a:rPr lang="en-US" sz="2000" dirty="0" err="1"/>
              <a:t>TEDxCERN</a:t>
            </a:r>
            <a:r>
              <a:rPr lang="en-US" sz="2000" dirty="0"/>
              <a:t> is an excellent opportunity for </a:t>
            </a:r>
            <a:r>
              <a:rPr lang="en-US" sz="2000" dirty="0" smtClean="0"/>
              <a:t>universities to </a:t>
            </a:r>
            <a:r>
              <a:rPr lang="en-US" sz="2000" dirty="0"/>
              <a:t>engage with their community about science and STEM </a:t>
            </a:r>
            <a:r>
              <a:rPr lang="en-US" sz="2000" dirty="0" smtClean="0"/>
              <a:t>subjects</a:t>
            </a:r>
            <a:endParaRPr lang="en-US" sz="2000" dirty="0"/>
          </a:p>
          <a:p>
            <a:pPr lvl="0" fontAlgn="base"/>
            <a:endParaRPr lang="en-US" sz="2000" dirty="0" smtClean="0"/>
          </a:p>
          <a:p>
            <a:pPr marL="342900" lvl="0" indent="-342900" fontAlgn="base">
              <a:buFont typeface="Arial"/>
              <a:buChar char="•"/>
            </a:pPr>
            <a:r>
              <a:rPr lang="en-US" sz="2000" dirty="0"/>
              <a:t>You can build your own </a:t>
            </a:r>
            <a:r>
              <a:rPr lang="en-US" sz="2000" dirty="0" smtClean="0"/>
              <a:t>event </a:t>
            </a:r>
            <a:r>
              <a:rPr lang="en-US" sz="2000" dirty="0"/>
              <a:t>around the live feed from </a:t>
            </a:r>
            <a:r>
              <a:rPr lang="en-US" sz="2000" dirty="0" smtClean="0"/>
              <a:t>CERN by adding one or two live speakers from your own community</a:t>
            </a:r>
          </a:p>
          <a:p>
            <a:pPr lvl="0" fontAlgn="base"/>
            <a:endParaRPr lang="en-US" sz="2000" dirty="0"/>
          </a:p>
          <a:p>
            <a:pPr marL="342900" lvl="0" indent="-342900" fontAlgn="base">
              <a:buFont typeface="Arial"/>
              <a:buChar char="•"/>
            </a:pPr>
            <a:r>
              <a:rPr lang="en-US" sz="2000" dirty="0"/>
              <a:t>Official webcast participants will be featured in a dedicated section on the official </a:t>
            </a:r>
            <a:r>
              <a:rPr lang="en-US" sz="2000" dirty="0" err="1"/>
              <a:t>TEDxCERN</a:t>
            </a:r>
            <a:r>
              <a:rPr lang="en-US" sz="2000" dirty="0"/>
              <a:t> website.</a:t>
            </a:r>
          </a:p>
          <a:p>
            <a:endParaRPr lang="en-US" dirty="0"/>
          </a:p>
        </p:txBody>
      </p:sp>
      <p:sp>
        <p:nvSpPr>
          <p:cNvPr id="4" name="Slide Number Placeholder 3"/>
          <p:cNvSpPr>
            <a:spLocks noGrp="1"/>
          </p:cNvSpPr>
          <p:nvPr>
            <p:ph type="sldNum" idx="12"/>
          </p:nvPr>
        </p:nvSpPr>
        <p:spPr/>
        <p:txBody>
          <a:bodyPr/>
          <a:lstStyle/>
          <a:p>
            <a:pPr>
              <a:spcBef>
                <a:spcPts val="0"/>
              </a:spcBef>
              <a:buNone/>
            </a:pPr>
            <a:fld id="{00000000-1234-1234-1234-123412341234}" type="slidenum">
              <a:rPr lang="en" smtClean="0"/>
              <a:t>12</a:t>
            </a:fld>
            <a:endParaRPr lang="en"/>
          </a:p>
        </p:txBody>
      </p:sp>
    </p:spTree>
    <p:extLst>
      <p:ext uri="{BB962C8B-B14F-4D97-AF65-F5344CB8AC3E}">
        <p14:creationId xmlns:p14="http://schemas.microsoft.com/office/powerpoint/2010/main" val="1684430220"/>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you need to do </a:t>
            </a:r>
            <a:endParaRPr lang="en-US" dirty="0"/>
          </a:p>
        </p:txBody>
      </p:sp>
      <p:sp>
        <p:nvSpPr>
          <p:cNvPr id="3" name="Text Placeholder 2"/>
          <p:cNvSpPr>
            <a:spLocks noGrp="1"/>
          </p:cNvSpPr>
          <p:nvPr>
            <p:ph type="body" idx="1"/>
          </p:nvPr>
        </p:nvSpPr>
        <p:spPr/>
        <p:txBody>
          <a:bodyPr/>
          <a:lstStyle/>
          <a:p>
            <a:pPr marL="342900" lvl="0" indent="-342900" fontAlgn="base">
              <a:buFont typeface="Arial"/>
              <a:buChar char="•"/>
            </a:pPr>
            <a:r>
              <a:rPr lang="en-US" sz="1800" dirty="0"/>
              <a:t>Book a room where you can hold the </a:t>
            </a:r>
            <a:r>
              <a:rPr lang="en-US" sz="1800" dirty="0" smtClean="0"/>
              <a:t>webcast</a:t>
            </a:r>
            <a:endParaRPr lang="en-US" sz="1800" dirty="0"/>
          </a:p>
          <a:p>
            <a:pPr marL="342900" lvl="0" indent="-342900" fontAlgn="base">
              <a:buFont typeface="Arial"/>
              <a:buChar char="•"/>
            </a:pPr>
            <a:r>
              <a:rPr lang="en-US" sz="1800" dirty="0" smtClean="0"/>
              <a:t>Invite those whom </a:t>
            </a:r>
            <a:r>
              <a:rPr lang="en-US" sz="1800" dirty="0"/>
              <a:t>your institution could engage in constructive </a:t>
            </a:r>
            <a:r>
              <a:rPr lang="en-US" sz="1800" dirty="0" smtClean="0"/>
              <a:t>dialogue</a:t>
            </a:r>
            <a:endParaRPr lang="en-US" sz="1800" dirty="0"/>
          </a:p>
          <a:p>
            <a:pPr marL="342900" lvl="0" indent="-342900" fontAlgn="base">
              <a:buFont typeface="Arial"/>
              <a:buChar char="•"/>
            </a:pPr>
            <a:r>
              <a:rPr lang="en-US" sz="1800" dirty="0"/>
              <a:t>Promote the event in your institute and </a:t>
            </a:r>
            <a:r>
              <a:rPr lang="en-US" sz="1800" dirty="0" smtClean="0"/>
              <a:t>community</a:t>
            </a:r>
            <a:endParaRPr lang="en-US" sz="1800" dirty="0"/>
          </a:p>
          <a:p>
            <a:pPr marL="342900" lvl="0" indent="-342900" fontAlgn="base">
              <a:buFont typeface="Arial"/>
              <a:buChar char="•"/>
            </a:pPr>
            <a:r>
              <a:rPr lang="en-US" sz="1800" dirty="0"/>
              <a:t>Organize a reception </a:t>
            </a:r>
            <a:r>
              <a:rPr lang="en-US" sz="1800" dirty="0" smtClean="0"/>
              <a:t>to create networking opportunities </a:t>
            </a:r>
          </a:p>
          <a:p>
            <a:pPr marL="342900" lvl="0" indent="-342900" fontAlgn="base">
              <a:buFont typeface="Arial"/>
              <a:buChar char="•"/>
            </a:pPr>
            <a:r>
              <a:rPr lang="en-US" sz="1800" dirty="0" smtClean="0"/>
              <a:t>Add one or more speaker from your community</a:t>
            </a:r>
            <a:endParaRPr lang="en-US" sz="1800" dirty="0"/>
          </a:p>
          <a:p>
            <a:endParaRPr lang="en-US" sz="1800" dirty="0"/>
          </a:p>
        </p:txBody>
      </p:sp>
      <p:sp>
        <p:nvSpPr>
          <p:cNvPr id="4" name="Slide Number Placeholder 3"/>
          <p:cNvSpPr>
            <a:spLocks noGrp="1"/>
          </p:cNvSpPr>
          <p:nvPr>
            <p:ph type="sldNum" idx="12"/>
          </p:nvPr>
        </p:nvSpPr>
        <p:spPr/>
        <p:txBody>
          <a:bodyPr/>
          <a:lstStyle/>
          <a:p>
            <a:pPr>
              <a:spcBef>
                <a:spcPts val="0"/>
              </a:spcBef>
              <a:buNone/>
            </a:pPr>
            <a:fld id="{00000000-1234-1234-1234-123412341234}" type="slidenum">
              <a:rPr lang="en" smtClean="0"/>
              <a:t>13</a:t>
            </a:fld>
            <a:endParaRPr lang="en"/>
          </a:p>
        </p:txBody>
      </p:sp>
    </p:spTree>
    <p:extLst>
      <p:ext uri="{BB962C8B-B14F-4D97-AF65-F5344CB8AC3E}">
        <p14:creationId xmlns:p14="http://schemas.microsoft.com/office/powerpoint/2010/main" val="4132423622"/>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Support provided</a:t>
            </a:r>
            <a:endParaRPr lang="en-US" dirty="0"/>
          </a:p>
        </p:txBody>
      </p:sp>
      <p:sp>
        <p:nvSpPr>
          <p:cNvPr id="3" name="Text Placeholder 2"/>
          <p:cNvSpPr>
            <a:spLocks noGrp="1"/>
          </p:cNvSpPr>
          <p:nvPr>
            <p:ph type="body" idx="1"/>
          </p:nvPr>
        </p:nvSpPr>
        <p:spPr/>
        <p:txBody>
          <a:bodyPr/>
          <a:lstStyle/>
          <a:p>
            <a:pPr marL="285750" lvl="0" indent="-285750" fontAlgn="base">
              <a:buFont typeface="Arial"/>
              <a:buChar char="•"/>
            </a:pPr>
            <a:r>
              <a:rPr lang="en-US" sz="1800" dirty="0" smtClean="0"/>
              <a:t>A </a:t>
            </a:r>
            <a:r>
              <a:rPr lang="en-US" sz="1800" dirty="0"/>
              <a:t>poster template </a:t>
            </a:r>
            <a:r>
              <a:rPr lang="en-US" sz="1800" dirty="0" smtClean="0"/>
              <a:t>with customization</a:t>
            </a:r>
          </a:p>
          <a:p>
            <a:pPr marL="285750" lvl="0" indent="-285750" fontAlgn="base">
              <a:buFont typeface="Arial"/>
              <a:buChar char="•"/>
            </a:pPr>
            <a:r>
              <a:rPr lang="en-US" sz="1800" dirty="0" smtClean="0"/>
              <a:t>CERN </a:t>
            </a:r>
            <a:r>
              <a:rPr lang="en-US" sz="1800" dirty="0"/>
              <a:t>press release will be made available </a:t>
            </a:r>
            <a:r>
              <a:rPr lang="en-US" sz="1800" dirty="0" smtClean="0"/>
              <a:t>for distribution </a:t>
            </a:r>
            <a:r>
              <a:rPr lang="en-US" sz="1800" dirty="0"/>
              <a:t>in your own </a:t>
            </a:r>
            <a:r>
              <a:rPr lang="en-US" sz="1800" dirty="0" smtClean="0"/>
              <a:t>community</a:t>
            </a:r>
            <a:endParaRPr lang="en-US" sz="1800" dirty="0"/>
          </a:p>
          <a:p>
            <a:pPr marL="285750" lvl="0" indent="-285750" fontAlgn="base">
              <a:buFont typeface="Arial"/>
              <a:buChar char="•"/>
            </a:pPr>
            <a:r>
              <a:rPr lang="en-US" sz="1800" dirty="0" smtClean="0"/>
              <a:t>An </a:t>
            </a:r>
            <a:r>
              <a:rPr lang="en-US" sz="1800" dirty="0"/>
              <a:t>HD webcast </a:t>
            </a:r>
            <a:r>
              <a:rPr lang="en-US" sz="1800" dirty="0" smtClean="0"/>
              <a:t>feed </a:t>
            </a:r>
            <a:endParaRPr lang="en-US" sz="1800" dirty="0"/>
          </a:p>
          <a:p>
            <a:pPr marL="285750" lvl="0" indent="-285750" fontAlgn="base">
              <a:buFont typeface="Arial"/>
              <a:buChar char="•"/>
            </a:pPr>
            <a:r>
              <a:rPr lang="en-US" sz="1800" dirty="0" smtClean="0"/>
              <a:t>Technical support</a:t>
            </a:r>
            <a:endParaRPr lang="en-US" dirty="0"/>
          </a:p>
        </p:txBody>
      </p:sp>
      <p:sp>
        <p:nvSpPr>
          <p:cNvPr id="4" name="Slide Number Placeholder 3"/>
          <p:cNvSpPr>
            <a:spLocks noGrp="1"/>
          </p:cNvSpPr>
          <p:nvPr>
            <p:ph type="sldNum" idx="12"/>
          </p:nvPr>
        </p:nvSpPr>
        <p:spPr/>
        <p:txBody>
          <a:bodyPr/>
          <a:lstStyle/>
          <a:p>
            <a:pPr>
              <a:spcBef>
                <a:spcPts val="0"/>
              </a:spcBef>
              <a:buNone/>
            </a:pPr>
            <a:fld id="{00000000-1234-1234-1234-123412341234}" type="slidenum">
              <a:rPr lang="en" smtClean="0"/>
              <a:t>14</a:t>
            </a:fld>
            <a:endParaRPr lang="en"/>
          </a:p>
        </p:txBody>
      </p:sp>
    </p:spTree>
    <p:extLst>
      <p:ext uri="{BB962C8B-B14F-4D97-AF65-F5344CB8AC3E}">
        <p14:creationId xmlns:p14="http://schemas.microsoft.com/office/powerpoint/2010/main" val="1145896753"/>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is TED? </a:t>
            </a:r>
            <a:endParaRPr lang="en-US" dirty="0"/>
          </a:p>
        </p:txBody>
      </p:sp>
      <p:sp>
        <p:nvSpPr>
          <p:cNvPr id="3" name="Text Placeholder 2"/>
          <p:cNvSpPr>
            <a:spLocks noGrp="1"/>
          </p:cNvSpPr>
          <p:nvPr>
            <p:ph type="body" idx="1"/>
          </p:nvPr>
        </p:nvSpPr>
        <p:spPr/>
        <p:txBody>
          <a:bodyPr/>
          <a:lstStyle/>
          <a:p>
            <a:endParaRPr lang="en-US" dirty="0"/>
          </a:p>
        </p:txBody>
      </p:sp>
      <p:sp>
        <p:nvSpPr>
          <p:cNvPr id="7" name="Text Placeholder 6"/>
          <p:cNvSpPr>
            <a:spLocks noGrp="1"/>
          </p:cNvSpPr>
          <p:nvPr>
            <p:ph type="body" idx="2"/>
          </p:nvPr>
        </p:nvSpPr>
        <p:spPr/>
        <p:txBody>
          <a:bodyPr/>
          <a:lstStyle/>
          <a:p>
            <a:pPr marL="457200" indent="-457200">
              <a:buFont typeface="Arial"/>
              <a:buChar char="•"/>
            </a:pPr>
            <a:r>
              <a:rPr lang="en-US" sz="2400" dirty="0" smtClean="0"/>
              <a:t>TED is a non-profit organization</a:t>
            </a:r>
          </a:p>
          <a:p>
            <a:pPr marL="457200" indent="-457200">
              <a:buFont typeface="Arial"/>
              <a:buChar char="•"/>
            </a:pPr>
            <a:r>
              <a:rPr lang="en-US" sz="2400" dirty="0" smtClean="0"/>
              <a:t>experts from diverse background</a:t>
            </a:r>
          </a:p>
          <a:p>
            <a:pPr marL="457200" indent="-457200">
              <a:buFont typeface="Arial"/>
              <a:buChar char="•"/>
            </a:pPr>
            <a:r>
              <a:rPr lang="en-US" sz="2400" dirty="0" smtClean="0"/>
              <a:t>18 minutes talks with an idea worth spreading</a:t>
            </a:r>
          </a:p>
          <a:p>
            <a:endParaRPr lang="en-US" dirty="0"/>
          </a:p>
        </p:txBody>
      </p:sp>
      <p:sp>
        <p:nvSpPr>
          <p:cNvPr id="4" name="Slide Number Placeholder 3"/>
          <p:cNvSpPr>
            <a:spLocks noGrp="1"/>
          </p:cNvSpPr>
          <p:nvPr>
            <p:ph type="sldNum" idx="12"/>
          </p:nvPr>
        </p:nvSpPr>
        <p:spPr/>
        <p:txBody>
          <a:bodyPr/>
          <a:lstStyle/>
          <a:p>
            <a:pPr>
              <a:spcBef>
                <a:spcPts val="0"/>
              </a:spcBef>
              <a:buNone/>
            </a:pPr>
            <a:fld id="{00000000-1234-1234-1234-123412341234}" type="slidenum">
              <a:rPr lang="en" smtClean="0"/>
              <a:t>2</a:t>
            </a:fld>
            <a:endParaRPr lang="en"/>
          </a:p>
        </p:txBody>
      </p:sp>
      <p:pic>
        <p:nvPicPr>
          <p:cNvPr id="5" name="Picture 4" descr="tedcom.tif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7201" y="1200150"/>
            <a:ext cx="3994500" cy="3318157"/>
          </a:xfrm>
          <a:prstGeom prst="rect">
            <a:avLst/>
          </a:prstGeom>
        </p:spPr>
      </p:pic>
      <p:sp>
        <p:nvSpPr>
          <p:cNvPr id="6" name="TextBox 5"/>
          <p:cNvSpPr txBox="1"/>
          <p:nvPr/>
        </p:nvSpPr>
        <p:spPr>
          <a:xfrm>
            <a:off x="6328105" y="556957"/>
            <a:ext cx="2361898" cy="523220"/>
          </a:xfrm>
          <a:prstGeom prst="rect">
            <a:avLst/>
          </a:prstGeom>
          <a:noFill/>
        </p:spPr>
        <p:txBody>
          <a:bodyPr wrap="square" rtlCol="0">
            <a:spAutoFit/>
          </a:bodyPr>
          <a:lstStyle/>
          <a:p>
            <a:endParaRPr lang="en-US" dirty="0" smtClean="0"/>
          </a:p>
          <a:p>
            <a:endParaRPr lang="en-US" dirty="0"/>
          </a:p>
        </p:txBody>
      </p:sp>
    </p:spTree>
    <p:extLst>
      <p:ext uri="{BB962C8B-B14F-4D97-AF65-F5344CB8AC3E}">
        <p14:creationId xmlns:p14="http://schemas.microsoft.com/office/powerpoint/2010/main" val="2547094906"/>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idx="12"/>
          </p:nvPr>
        </p:nvSpPr>
        <p:spPr/>
        <p:txBody>
          <a:bodyPr/>
          <a:lstStyle/>
          <a:p>
            <a:pPr>
              <a:spcBef>
                <a:spcPts val="0"/>
              </a:spcBef>
              <a:buNone/>
            </a:pPr>
            <a:fld id="{00000000-1234-1234-1234-123412341234}" type="slidenum">
              <a:rPr lang="en" smtClean="0"/>
              <a:t>3</a:t>
            </a:fld>
            <a:endParaRPr lang="en"/>
          </a:p>
        </p:txBody>
      </p:sp>
      <p:pic>
        <p:nvPicPr>
          <p:cNvPr id="6" name="Picture 5" descr="sirKenRobinson.tif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7199" y="127138"/>
            <a:ext cx="5317327" cy="4876444"/>
          </a:xfrm>
          <a:prstGeom prst="rect">
            <a:avLst/>
          </a:prstGeom>
        </p:spPr>
      </p:pic>
    </p:spTree>
    <p:extLst>
      <p:ext uri="{BB962C8B-B14F-4D97-AF65-F5344CB8AC3E}">
        <p14:creationId xmlns:p14="http://schemas.microsoft.com/office/powerpoint/2010/main" val="3165468862"/>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Text Placeholder 2"/>
          <p:cNvSpPr>
            <a:spLocks noGrp="1"/>
          </p:cNvSpPr>
          <p:nvPr>
            <p:ph type="body" idx="1"/>
          </p:nvPr>
        </p:nvSpPr>
        <p:spPr/>
        <p:txBody>
          <a:bodyPr/>
          <a:lstStyle/>
          <a:p>
            <a:endParaRPr lang="en-US"/>
          </a:p>
        </p:txBody>
      </p:sp>
      <p:sp>
        <p:nvSpPr>
          <p:cNvPr id="4" name="Slide Number Placeholder 3"/>
          <p:cNvSpPr>
            <a:spLocks noGrp="1"/>
          </p:cNvSpPr>
          <p:nvPr>
            <p:ph type="sldNum" idx="12"/>
          </p:nvPr>
        </p:nvSpPr>
        <p:spPr/>
        <p:txBody>
          <a:bodyPr/>
          <a:lstStyle/>
          <a:p>
            <a:pPr>
              <a:spcBef>
                <a:spcPts val="0"/>
              </a:spcBef>
              <a:buNone/>
            </a:pPr>
            <a:fld id="{00000000-1234-1234-1234-123412341234}" type="slidenum">
              <a:rPr lang="en" smtClean="0"/>
              <a:t>4</a:t>
            </a:fld>
            <a:endParaRPr lang="en"/>
          </a:p>
        </p:txBody>
      </p:sp>
      <p:pic>
        <p:nvPicPr>
          <p:cNvPr id="5" name="Content Placeholder 3" descr="15396181876_8ad8f52594_k.jpg"/>
          <p:cNvPicPr>
            <a:picLocks noGrp="1" noChangeAspect="1"/>
          </p:cNvPicPr>
          <p:nvPr/>
        </p:nvPicPr>
        <p:blipFill rotWithShape="1">
          <a:blip r:embed="rId3" cstate="print">
            <a:extLst>
              <a:ext uri="{28A0092B-C50C-407E-A947-70E740481C1C}">
                <a14:useLocalDpi xmlns:a14="http://schemas.microsoft.com/office/drawing/2010/main" val="0"/>
              </a:ext>
            </a:extLst>
          </a:blip>
          <a:srcRect l="4864" r="4864"/>
          <a:stretch/>
        </p:blipFill>
        <p:spPr>
          <a:xfrm>
            <a:off x="1" y="-330990"/>
            <a:ext cx="9144000" cy="6740970"/>
          </a:xfrm>
          <a:prstGeom prst="rect">
            <a:avLst/>
          </a:prstGeom>
        </p:spPr>
      </p:pic>
      <p:sp>
        <p:nvSpPr>
          <p:cNvPr id="6" name="TextBox 5"/>
          <p:cNvSpPr txBox="1"/>
          <p:nvPr/>
        </p:nvSpPr>
        <p:spPr>
          <a:xfrm>
            <a:off x="200490" y="2498101"/>
            <a:ext cx="4811629" cy="1077218"/>
          </a:xfrm>
          <a:prstGeom prst="rect">
            <a:avLst/>
          </a:prstGeom>
          <a:noFill/>
        </p:spPr>
        <p:txBody>
          <a:bodyPr wrap="square" rtlCol="0">
            <a:spAutoFit/>
          </a:bodyPr>
          <a:lstStyle/>
          <a:p>
            <a:pPr marL="285750" indent="-285750">
              <a:buFont typeface="Arial"/>
              <a:buChar char="•"/>
            </a:pPr>
            <a:r>
              <a:rPr lang="en-US" sz="1600" dirty="0" smtClean="0">
                <a:solidFill>
                  <a:schemeClr val="bg1"/>
                </a:solidFill>
              </a:rPr>
              <a:t>1200 guests</a:t>
            </a:r>
          </a:p>
          <a:p>
            <a:pPr marL="285750" indent="-285750">
              <a:buFont typeface="Arial"/>
              <a:buChar char="•"/>
            </a:pPr>
            <a:r>
              <a:rPr lang="en-US" sz="1600" dirty="0" smtClean="0">
                <a:solidFill>
                  <a:schemeClr val="bg1"/>
                </a:solidFill>
              </a:rPr>
              <a:t>More than 2,000 online</a:t>
            </a:r>
          </a:p>
          <a:p>
            <a:pPr marL="285750" indent="-285750">
              <a:buFont typeface="Arial"/>
              <a:buChar char="•"/>
            </a:pPr>
            <a:r>
              <a:rPr lang="en-US" sz="1600" dirty="0" smtClean="0">
                <a:solidFill>
                  <a:schemeClr val="bg1"/>
                </a:solidFill>
              </a:rPr>
              <a:t>Videos seen by 18000 viewers</a:t>
            </a:r>
          </a:p>
          <a:p>
            <a:pPr marL="285750" indent="-285750">
              <a:buFont typeface="Arial"/>
              <a:buChar char="•"/>
            </a:pPr>
            <a:r>
              <a:rPr lang="en-US" sz="1600" dirty="0" smtClean="0">
                <a:solidFill>
                  <a:schemeClr val="bg1"/>
                </a:solidFill>
              </a:rPr>
              <a:t>17 institutes hosted a webcast viewing event</a:t>
            </a:r>
            <a:endParaRPr lang="en-US" sz="1600" dirty="0"/>
          </a:p>
        </p:txBody>
      </p:sp>
    </p:spTree>
    <p:extLst>
      <p:ext uri="{BB962C8B-B14F-4D97-AF65-F5344CB8AC3E}">
        <p14:creationId xmlns:p14="http://schemas.microsoft.com/office/powerpoint/2010/main" val="372130112"/>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a:spLocks noGrp="1"/>
          </p:cNvSpPr>
          <p:nvPr>
            <p:ph type="title"/>
          </p:nvPr>
        </p:nvSpPr>
        <p:spPr/>
        <p:txBody>
          <a:bodyPr/>
          <a:lstStyle/>
          <a:p>
            <a:r>
              <a:rPr lang="en-US" dirty="0" smtClean="0"/>
              <a:t>Institutes participants</a:t>
            </a:r>
            <a:endParaRPr lang="en-US" dirty="0"/>
          </a:p>
        </p:txBody>
      </p:sp>
      <p:sp>
        <p:nvSpPr>
          <p:cNvPr id="10" name="Text Placeholder 9"/>
          <p:cNvSpPr>
            <a:spLocks noGrp="1"/>
          </p:cNvSpPr>
          <p:nvPr>
            <p:ph type="body" idx="1"/>
          </p:nvPr>
        </p:nvSpPr>
        <p:spPr/>
        <p:txBody>
          <a:bodyPr/>
          <a:lstStyle/>
          <a:p>
            <a:r>
              <a:rPr lang="en-GB" sz="1400" b="1" i="1" dirty="0"/>
              <a:t>Europe</a:t>
            </a:r>
            <a:endParaRPr lang="en-US" sz="1400" b="1" i="1" dirty="0"/>
          </a:p>
          <a:p>
            <a:pPr marL="171450" lvl="0" indent="-171450">
              <a:buFont typeface="Arial"/>
              <a:buChar char="•"/>
            </a:pPr>
            <a:r>
              <a:rPr lang="en-GB" sz="1200" dirty="0"/>
              <a:t>IFIN-HH (</a:t>
            </a:r>
            <a:r>
              <a:rPr lang="en-GB" sz="1200" dirty="0" err="1"/>
              <a:t>Horia</a:t>
            </a:r>
            <a:r>
              <a:rPr lang="en-GB" sz="1200" dirty="0"/>
              <a:t> </a:t>
            </a:r>
            <a:r>
              <a:rPr lang="en-GB" sz="1200" dirty="0" err="1"/>
              <a:t>Hulubei</a:t>
            </a:r>
            <a:r>
              <a:rPr lang="en-GB" sz="1200" dirty="0"/>
              <a:t> National Institute of Physics and Nuclear Engineering): Bucharest, Romania</a:t>
            </a:r>
            <a:endParaRPr lang="en-US" sz="1200" dirty="0"/>
          </a:p>
          <a:p>
            <a:pPr marL="171450" lvl="0" indent="-171450">
              <a:buFont typeface="Arial"/>
              <a:buChar char="•"/>
            </a:pPr>
            <a:r>
              <a:rPr lang="en-GB" sz="1200" dirty="0"/>
              <a:t>2SLO: Warsaw, Poland </a:t>
            </a:r>
            <a:endParaRPr lang="en-US" sz="1200" dirty="0"/>
          </a:p>
          <a:p>
            <a:pPr marL="171450" lvl="0" indent="-171450">
              <a:buFont typeface="Arial"/>
              <a:buChar char="•"/>
            </a:pPr>
            <a:r>
              <a:rPr lang="en-GB" sz="1200" dirty="0"/>
              <a:t>Centre for the Promotion of Science: Belgrade, Serbia</a:t>
            </a:r>
            <a:endParaRPr lang="en-US" sz="1200" dirty="0"/>
          </a:p>
          <a:p>
            <a:pPr marL="171450" lvl="0" indent="-171450">
              <a:buFont typeface="Arial"/>
              <a:buChar char="•"/>
            </a:pPr>
            <a:r>
              <a:rPr lang="en-GB" sz="1200" dirty="0"/>
              <a:t>CESGA (Centro de </a:t>
            </a:r>
            <a:r>
              <a:rPr lang="en-GB" sz="1200" dirty="0" err="1"/>
              <a:t>Supercomputación</a:t>
            </a:r>
            <a:r>
              <a:rPr lang="en-GB" sz="1200" dirty="0"/>
              <a:t> de Galicia): Santiago de </a:t>
            </a:r>
            <a:r>
              <a:rPr lang="en-GB" sz="1200" dirty="0" err="1"/>
              <a:t>Compostela</a:t>
            </a:r>
            <a:r>
              <a:rPr lang="en-GB" sz="1200" dirty="0"/>
              <a:t>, Spain</a:t>
            </a:r>
            <a:endParaRPr lang="en-US" sz="1200" dirty="0"/>
          </a:p>
          <a:p>
            <a:pPr marL="171450" lvl="0" indent="-171450">
              <a:buFont typeface="Arial"/>
              <a:buChar char="•"/>
            </a:pPr>
            <a:r>
              <a:rPr lang="en-GB" sz="1200" dirty="0"/>
              <a:t>CUI (Le Centre </a:t>
            </a:r>
            <a:r>
              <a:rPr lang="en-GB" sz="1200" dirty="0" err="1"/>
              <a:t>Universitaire</a:t>
            </a:r>
            <a:r>
              <a:rPr lang="en-GB" sz="1200" dirty="0"/>
              <a:t> </a:t>
            </a:r>
            <a:r>
              <a:rPr lang="en-GB" sz="1200" dirty="0" err="1"/>
              <a:t>d'Informatique</a:t>
            </a:r>
            <a:r>
              <a:rPr lang="en-GB" sz="1200" dirty="0"/>
              <a:t>): Geneva, Switzerland</a:t>
            </a:r>
            <a:endParaRPr lang="en-US" sz="1200" dirty="0"/>
          </a:p>
          <a:p>
            <a:pPr marL="171450" lvl="0" indent="-171450">
              <a:buFont typeface="Arial"/>
              <a:buChar char="•"/>
            </a:pPr>
            <a:r>
              <a:rPr lang="en-GB" sz="1200" dirty="0"/>
              <a:t>HIP (Helsinki Institute of Physics): Helsinki, Finland</a:t>
            </a:r>
            <a:r>
              <a:rPr lang="en-GB" sz="1200" u="sng" dirty="0"/>
              <a:t> </a:t>
            </a:r>
            <a:endParaRPr lang="en-US" sz="1200" dirty="0"/>
          </a:p>
          <a:p>
            <a:pPr marL="171450" lvl="0" indent="-171450">
              <a:buFont typeface="Arial"/>
              <a:buChar char="•"/>
            </a:pPr>
            <a:r>
              <a:rPr lang="en-GB" sz="1200" dirty="0"/>
              <a:t>NCSR </a:t>
            </a:r>
            <a:r>
              <a:rPr lang="en-GB" sz="1200" dirty="0" err="1"/>
              <a:t>Demokritos</a:t>
            </a:r>
            <a:r>
              <a:rPr lang="en-GB" sz="1200" dirty="0"/>
              <a:t>: Athens, Greece</a:t>
            </a:r>
            <a:endParaRPr lang="en-US" sz="1200" dirty="0"/>
          </a:p>
          <a:p>
            <a:pPr marL="171450" lvl="0" indent="-171450">
              <a:buFont typeface="Arial"/>
              <a:buChar char="•"/>
            </a:pPr>
            <a:r>
              <a:rPr lang="en-GB" sz="1200" dirty="0"/>
              <a:t>NTUA (National Technical University of Athens): Athens, Greece</a:t>
            </a:r>
            <a:endParaRPr lang="en-US" sz="1200" dirty="0"/>
          </a:p>
          <a:p>
            <a:pPr marL="171450" lvl="0" indent="-171450">
              <a:buFont typeface="Arial"/>
              <a:buChar char="•"/>
            </a:pPr>
            <a:r>
              <a:rPr lang="en-GB" sz="1200" dirty="0" err="1"/>
              <a:t>Vrije</a:t>
            </a:r>
            <a:r>
              <a:rPr lang="en-GB" sz="1200" dirty="0"/>
              <a:t> </a:t>
            </a:r>
            <a:r>
              <a:rPr lang="en-GB" sz="1200" dirty="0" err="1"/>
              <a:t>Universiteit</a:t>
            </a:r>
            <a:r>
              <a:rPr lang="en-GB" sz="1200" dirty="0"/>
              <a:t> </a:t>
            </a:r>
            <a:r>
              <a:rPr lang="en-GB" sz="1200" dirty="0" err="1"/>
              <a:t>Brussel</a:t>
            </a:r>
            <a:r>
              <a:rPr lang="en-GB" sz="1200" dirty="0"/>
              <a:t>: Brussels, Belgium</a:t>
            </a:r>
            <a:endParaRPr lang="en-US" sz="1200" dirty="0"/>
          </a:p>
          <a:p>
            <a:endParaRPr lang="en-US" sz="1000" dirty="0"/>
          </a:p>
        </p:txBody>
      </p:sp>
      <p:sp>
        <p:nvSpPr>
          <p:cNvPr id="11" name="Text Placeholder 10"/>
          <p:cNvSpPr>
            <a:spLocks noGrp="1"/>
          </p:cNvSpPr>
          <p:nvPr>
            <p:ph type="body" idx="2"/>
          </p:nvPr>
        </p:nvSpPr>
        <p:spPr/>
        <p:txBody>
          <a:bodyPr/>
          <a:lstStyle/>
          <a:p>
            <a:r>
              <a:rPr lang="en-GB" sz="1400" b="1" i="1" dirty="0" smtClean="0"/>
              <a:t>Australia</a:t>
            </a:r>
            <a:endParaRPr lang="en-US" sz="1400" b="1" i="1" dirty="0"/>
          </a:p>
          <a:p>
            <a:pPr marL="171450" lvl="0" indent="-171450">
              <a:buFont typeface="Arial"/>
              <a:buChar char="•"/>
            </a:pPr>
            <a:r>
              <a:rPr lang="en-GB" sz="1200" dirty="0"/>
              <a:t>Centre of Excellence for Particle Physics at the </a:t>
            </a:r>
            <a:r>
              <a:rPr lang="en-GB" sz="1200" dirty="0" err="1"/>
              <a:t>Terascale</a:t>
            </a:r>
            <a:r>
              <a:rPr lang="en-GB" sz="1200" dirty="0"/>
              <a:t>, University of Melbourne: Melbourne, Australia</a:t>
            </a:r>
            <a:endParaRPr lang="en-US" sz="1200" dirty="0"/>
          </a:p>
          <a:p>
            <a:pPr marL="171450" lvl="0" indent="-171450">
              <a:buFont typeface="Arial"/>
              <a:buChar char="•"/>
            </a:pPr>
            <a:r>
              <a:rPr lang="en-GB" sz="1200" dirty="0"/>
              <a:t>CSIRO: Perth, Australia</a:t>
            </a:r>
            <a:endParaRPr lang="en-US" sz="1200" dirty="0"/>
          </a:p>
          <a:p>
            <a:pPr marL="171450" lvl="0" indent="-171450">
              <a:buFont typeface="Arial"/>
              <a:buChar char="•"/>
            </a:pPr>
            <a:r>
              <a:rPr lang="en-GB" sz="1200" dirty="0" err="1"/>
              <a:t>Monash</a:t>
            </a:r>
            <a:r>
              <a:rPr lang="en-GB" sz="1200" dirty="0"/>
              <a:t> University: Melbourne, </a:t>
            </a:r>
            <a:r>
              <a:rPr lang="en-GB" sz="1200" dirty="0" smtClean="0"/>
              <a:t>Australia</a:t>
            </a:r>
          </a:p>
          <a:p>
            <a:pPr lvl="0"/>
            <a:endParaRPr lang="en-US" sz="1200" dirty="0"/>
          </a:p>
          <a:p>
            <a:r>
              <a:rPr lang="en-GB" sz="1400" b="1" i="1" dirty="0"/>
              <a:t>Asia </a:t>
            </a:r>
            <a:endParaRPr lang="en-US" sz="1400" b="1" i="1" dirty="0"/>
          </a:p>
          <a:p>
            <a:pPr marL="171450" lvl="0" indent="-171450">
              <a:buFont typeface="Arial"/>
              <a:buChar char="•"/>
            </a:pPr>
            <a:r>
              <a:rPr lang="en-GB" sz="1200" dirty="0"/>
              <a:t>DTU (Delhi Technological University): New Delhi, India</a:t>
            </a:r>
            <a:endParaRPr lang="en-US" sz="1200" dirty="0"/>
          </a:p>
          <a:p>
            <a:pPr marL="171450" lvl="0" indent="-171450">
              <a:buFont typeface="Arial"/>
              <a:buChar char="•"/>
            </a:pPr>
            <a:r>
              <a:rPr lang="en-GB" sz="1200" dirty="0"/>
              <a:t>KISR (Kuwait Institute for Scientific Research): Kuwait City, </a:t>
            </a:r>
            <a:r>
              <a:rPr lang="en-GB" sz="1200" dirty="0" smtClean="0"/>
              <a:t>Kuwait</a:t>
            </a:r>
          </a:p>
          <a:p>
            <a:pPr lvl="0"/>
            <a:endParaRPr lang="en-US" sz="1200" dirty="0"/>
          </a:p>
          <a:p>
            <a:r>
              <a:rPr lang="en-GB" sz="1400" b="1" i="1" dirty="0"/>
              <a:t>USA</a:t>
            </a:r>
            <a:endParaRPr lang="en-US" sz="1400" b="1" i="1" dirty="0"/>
          </a:p>
          <a:p>
            <a:pPr marL="171450" lvl="0" indent="-171450">
              <a:buFont typeface="Arial"/>
              <a:buChar char="•"/>
            </a:pPr>
            <a:r>
              <a:rPr lang="en-GB" sz="1200" dirty="0"/>
              <a:t>Jefferson Lab: Newport News (VA), United States</a:t>
            </a:r>
            <a:endParaRPr lang="en-US" sz="1200" dirty="0"/>
          </a:p>
          <a:p>
            <a:pPr marL="171450" lvl="0" indent="-171450">
              <a:buFont typeface="Arial"/>
              <a:buChar char="•"/>
            </a:pPr>
            <a:r>
              <a:rPr lang="en-GB" sz="1200" dirty="0"/>
              <a:t>Saint Vincent College: Latrobe (PA), United States</a:t>
            </a:r>
            <a:endParaRPr lang="en-US" sz="1200" dirty="0"/>
          </a:p>
          <a:p>
            <a:pPr marL="171450" lvl="0" indent="-171450">
              <a:buFont typeface="Arial"/>
              <a:buChar char="•"/>
            </a:pPr>
            <a:r>
              <a:rPr lang="en-GB" sz="1200" dirty="0"/>
              <a:t>UALR (University of Arkansas at Little Rock): Little Rock (AR), United States</a:t>
            </a:r>
            <a:endParaRPr lang="en-US" sz="1200" dirty="0"/>
          </a:p>
          <a:p>
            <a:endParaRPr lang="en-US" sz="1200" dirty="0"/>
          </a:p>
        </p:txBody>
      </p:sp>
      <p:sp>
        <p:nvSpPr>
          <p:cNvPr id="4" name="Slide Number Placeholder 3"/>
          <p:cNvSpPr>
            <a:spLocks noGrp="1"/>
          </p:cNvSpPr>
          <p:nvPr>
            <p:ph type="sldNum" idx="12"/>
          </p:nvPr>
        </p:nvSpPr>
        <p:spPr/>
        <p:txBody>
          <a:bodyPr/>
          <a:lstStyle/>
          <a:p>
            <a:pPr>
              <a:spcBef>
                <a:spcPts val="0"/>
              </a:spcBef>
              <a:buNone/>
            </a:pPr>
            <a:fld id="{00000000-1234-1234-1234-123412341234}" type="slidenum">
              <a:rPr lang="en" smtClean="0"/>
              <a:t>5</a:t>
            </a:fld>
            <a:endParaRPr lang="en"/>
          </a:p>
        </p:txBody>
      </p:sp>
    </p:spTree>
    <p:extLst>
      <p:ext uri="{BB962C8B-B14F-4D97-AF65-F5344CB8AC3E}">
        <p14:creationId xmlns:p14="http://schemas.microsoft.com/office/powerpoint/2010/main" val="887749554"/>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78"/>
        <p:cNvGrpSpPr/>
        <p:nvPr/>
      </p:nvGrpSpPr>
      <p:grpSpPr>
        <a:xfrm>
          <a:off x="0" y="0"/>
          <a:ext cx="0" cy="0"/>
          <a:chOff x="0" y="0"/>
          <a:chExt cx="0" cy="0"/>
        </a:xfrm>
      </p:grpSpPr>
      <p:sp>
        <p:nvSpPr>
          <p:cNvPr id="79" name="Shape 79"/>
          <p:cNvSpPr txBox="1">
            <a:spLocks noGrp="1"/>
          </p:cNvSpPr>
          <p:nvPr>
            <p:ph type="title"/>
          </p:nvPr>
        </p:nvSpPr>
        <p:spPr>
          <a:xfrm>
            <a:off x="457200" y="583574"/>
            <a:ext cx="8229600" cy="490499"/>
          </a:xfrm>
          <a:prstGeom prst="rect">
            <a:avLst/>
          </a:prstGeom>
        </p:spPr>
        <p:txBody>
          <a:bodyPr lIns="91425" tIns="91425" rIns="91425" bIns="91425" anchor="b" anchorCtr="0">
            <a:noAutofit/>
          </a:bodyPr>
          <a:lstStyle/>
          <a:p>
            <a:pPr>
              <a:spcBef>
                <a:spcPts val="0"/>
              </a:spcBef>
              <a:buNone/>
            </a:pPr>
            <a:r>
              <a:rPr lang="en" sz="3000" dirty="0"/>
              <a:t>TEDxCERN 2015 “Breaking the rules”</a:t>
            </a:r>
          </a:p>
        </p:txBody>
      </p:sp>
      <p:sp>
        <p:nvSpPr>
          <p:cNvPr id="80" name="Shape 80"/>
          <p:cNvSpPr txBox="1">
            <a:spLocks noGrp="1"/>
          </p:cNvSpPr>
          <p:nvPr>
            <p:ph type="body" idx="1"/>
          </p:nvPr>
        </p:nvSpPr>
        <p:spPr>
          <a:xfrm>
            <a:off x="457200" y="1200150"/>
            <a:ext cx="8229600" cy="3725699"/>
          </a:xfrm>
          <a:prstGeom prst="rect">
            <a:avLst/>
          </a:prstGeom>
        </p:spPr>
        <p:txBody>
          <a:bodyPr lIns="91425" tIns="91425" rIns="91425" bIns="91425" anchor="t" anchorCtr="0">
            <a:noAutofit/>
          </a:bodyPr>
          <a:lstStyle/>
          <a:p>
            <a:pPr marL="0" marR="0" indent="0" algn="l" rtl="0">
              <a:lnSpc>
                <a:spcPct val="100000"/>
              </a:lnSpc>
              <a:spcBef>
                <a:spcPts val="0"/>
              </a:spcBef>
              <a:spcAft>
                <a:spcPts val="0"/>
              </a:spcAft>
              <a:buNone/>
            </a:pPr>
            <a:endParaRPr sz="1800" dirty="0"/>
          </a:p>
          <a:p>
            <a:pPr marL="0" marR="0" indent="0" algn="l" rtl="0">
              <a:lnSpc>
                <a:spcPct val="100000"/>
              </a:lnSpc>
              <a:spcBef>
                <a:spcPts val="0"/>
              </a:spcBef>
              <a:spcAft>
                <a:spcPts val="0"/>
              </a:spcAft>
              <a:buNone/>
            </a:pPr>
            <a:r>
              <a:rPr lang="en" sz="1800" dirty="0"/>
              <a:t>History is full of examples of innovations that have changed the world. Think of the World Wide Web, for example, or the profound impact of polio vaccine. The time is ripe for some new transformative innovation, and we want TEDxCERN 2015 to be a platform for that.</a:t>
            </a:r>
          </a:p>
          <a:p>
            <a:pPr marL="0" marR="0" indent="0" algn="l" rtl="0">
              <a:lnSpc>
                <a:spcPct val="100000"/>
              </a:lnSpc>
              <a:spcBef>
                <a:spcPts val="0"/>
              </a:spcBef>
              <a:spcAft>
                <a:spcPts val="0"/>
              </a:spcAft>
              <a:buNone/>
            </a:pPr>
            <a:endParaRPr sz="1800" dirty="0"/>
          </a:p>
          <a:p>
            <a:pPr marL="0" marR="0" indent="0" algn="l" rtl="0">
              <a:lnSpc>
                <a:spcPct val="100000"/>
              </a:lnSpc>
              <a:spcBef>
                <a:spcPts val="0"/>
              </a:spcBef>
              <a:spcAft>
                <a:spcPts val="0"/>
              </a:spcAft>
              <a:buNone/>
            </a:pPr>
            <a:endParaRPr sz="1800" dirty="0"/>
          </a:p>
        </p:txBody>
      </p:sp>
      <p:sp>
        <p:nvSpPr>
          <p:cNvPr id="81" name="Shape 81"/>
          <p:cNvSpPr txBox="1">
            <a:spLocks noGrp="1"/>
          </p:cNvSpPr>
          <p:nvPr>
            <p:ph type="sldNum" idx="12"/>
          </p:nvPr>
        </p:nvSpPr>
        <p:spPr>
          <a:xfrm>
            <a:off x="8556791" y="4749850"/>
            <a:ext cx="548699" cy="393600"/>
          </a:xfrm>
          <a:prstGeom prst="rect">
            <a:avLst/>
          </a:prstGeom>
        </p:spPr>
        <p:txBody>
          <a:bodyPr lIns="91425" tIns="91425" rIns="91425" bIns="91425" anchor="ctr" anchorCtr="0">
            <a:noAutofit/>
          </a:bodyPr>
          <a:lstStyle/>
          <a:p>
            <a:pPr>
              <a:spcBef>
                <a:spcPts val="0"/>
              </a:spcBef>
              <a:buNone/>
            </a:pPr>
            <a:fld id="{00000000-1234-1234-1234-123412341234}" type="slidenum">
              <a:rPr lang="en"/>
              <a:t>6</a:t>
            </a:fld>
            <a:endParaRPr lang="en"/>
          </a:p>
        </p:txBody>
      </p:sp>
    </p:spTree>
  </p:cSld>
  <p:clrMapOvr>
    <a:masterClrMapping/>
  </p:clrMapOvr>
  <p:transition xmlns:p14="http://schemas.microsoft.com/office/powerpoint/2010/main" spd="slow">
    <p:cut/>
  </p:transition>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90"/>
        <p:cNvGrpSpPr/>
        <p:nvPr/>
      </p:nvGrpSpPr>
      <p:grpSpPr>
        <a:xfrm>
          <a:off x="0" y="0"/>
          <a:ext cx="0" cy="0"/>
          <a:chOff x="0" y="0"/>
          <a:chExt cx="0" cy="0"/>
        </a:xfrm>
      </p:grpSpPr>
      <p:sp>
        <p:nvSpPr>
          <p:cNvPr id="191" name="Shape 191"/>
          <p:cNvSpPr txBox="1">
            <a:spLocks noGrp="1"/>
          </p:cNvSpPr>
          <p:nvPr>
            <p:ph type="title"/>
          </p:nvPr>
        </p:nvSpPr>
        <p:spPr>
          <a:xfrm>
            <a:off x="457200" y="583574"/>
            <a:ext cx="8229600" cy="490499"/>
          </a:xfrm>
          <a:prstGeom prst="rect">
            <a:avLst/>
          </a:prstGeom>
        </p:spPr>
        <p:txBody>
          <a:bodyPr lIns="91425" tIns="91425" rIns="91425" bIns="91425" anchor="b" anchorCtr="0">
            <a:noAutofit/>
          </a:bodyPr>
          <a:lstStyle/>
          <a:p>
            <a:pPr lvl="0" rtl="0">
              <a:spcBef>
                <a:spcPts val="0"/>
              </a:spcBef>
              <a:buNone/>
            </a:pPr>
            <a:r>
              <a:rPr lang="en" sz="3000" dirty="0"/>
              <a:t>TEDxCERN 2015 “Breaking the rules”</a:t>
            </a:r>
          </a:p>
        </p:txBody>
      </p:sp>
      <p:sp>
        <p:nvSpPr>
          <p:cNvPr id="192" name="Shape 192"/>
          <p:cNvSpPr txBox="1">
            <a:spLocks noGrp="1"/>
          </p:cNvSpPr>
          <p:nvPr>
            <p:ph type="sldNum" idx="12"/>
          </p:nvPr>
        </p:nvSpPr>
        <p:spPr>
          <a:xfrm>
            <a:off x="8556791" y="4749850"/>
            <a:ext cx="548699" cy="393600"/>
          </a:xfrm>
          <a:prstGeom prst="rect">
            <a:avLst/>
          </a:prstGeom>
        </p:spPr>
        <p:txBody>
          <a:bodyPr lIns="91425" tIns="91425" rIns="91425" bIns="91425" anchor="ctr" anchorCtr="0">
            <a:noAutofit/>
          </a:bodyPr>
          <a:lstStyle/>
          <a:p>
            <a:pPr lvl="0" rtl="0">
              <a:spcBef>
                <a:spcPts val="0"/>
              </a:spcBef>
              <a:buNone/>
            </a:pPr>
            <a:fld id="{00000000-1234-1234-1234-123412341234}" type="slidenum">
              <a:rPr lang="en"/>
              <a:t>7</a:t>
            </a:fld>
            <a:endParaRPr lang="en"/>
          </a:p>
        </p:txBody>
      </p:sp>
      <p:graphicFrame>
        <p:nvGraphicFramePr>
          <p:cNvPr id="193" name="Shape 193"/>
          <p:cNvGraphicFramePr/>
          <p:nvPr>
            <p:extLst>
              <p:ext uri="{D42A27DB-BD31-4B8C-83A1-F6EECF244321}">
                <p14:modId xmlns:p14="http://schemas.microsoft.com/office/powerpoint/2010/main" val="3424616330"/>
              </p:ext>
            </p:extLst>
          </p:nvPr>
        </p:nvGraphicFramePr>
        <p:xfrm>
          <a:off x="1099650" y="2178100"/>
          <a:ext cx="6269250" cy="2377259"/>
        </p:xfrm>
        <a:graphic>
          <a:graphicData uri="http://schemas.openxmlformats.org/drawingml/2006/table">
            <a:tbl>
              <a:tblPr>
                <a:noFill/>
                <a:tableStyleId>{F3FAACDD-2AFF-44D7-89DD-E4438E316BE6}</a:tableStyleId>
              </a:tblPr>
              <a:tblGrid>
                <a:gridCol w="2190325"/>
                <a:gridCol w="4078925"/>
              </a:tblGrid>
              <a:tr h="381000">
                <a:tc>
                  <a:txBody>
                    <a:bodyPr/>
                    <a:lstStyle/>
                    <a:p>
                      <a:pPr rtl="0">
                        <a:spcBef>
                          <a:spcPts val="0"/>
                        </a:spcBef>
                        <a:buNone/>
                      </a:pPr>
                      <a:r>
                        <a:rPr lang="en"/>
                        <a:t>13:00 - 14:00</a:t>
                      </a:r>
                    </a:p>
                  </a:txBody>
                  <a:tcPr marL="91425" marR="91425" marT="91425" marB="91425"/>
                </a:tc>
                <a:tc>
                  <a:txBody>
                    <a:bodyPr/>
                    <a:lstStyle/>
                    <a:p>
                      <a:pPr rtl="0">
                        <a:spcBef>
                          <a:spcPts val="0"/>
                        </a:spcBef>
                        <a:buNone/>
                      </a:pPr>
                      <a:r>
                        <a:rPr lang="en" dirty="0"/>
                        <a:t>CERN - Transportation </a:t>
                      </a:r>
                      <a:r>
                        <a:rPr lang="en-US" dirty="0" smtClean="0"/>
                        <a:t>to CMS Experiment</a:t>
                      </a:r>
                      <a:endParaRPr lang="en" dirty="0"/>
                    </a:p>
                  </a:txBody>
                  <a:tcPr marL="91425" marR="91425" marT="91425" marB="91425"/>
                </a:tc>
              </a:tr>
              <a:tr h="381000">
                <a:tc>
                  <a:txBody>
                    <a:bodyPr/>
                    <a:lstStyle/>
                    <a:p>
                      <a:pPr lvl="0" rtl="0">
                        <a:spcBef>
                          <a:spcPts val="0"/>
                        </a:spcBef>
                        <a:buNone/>
                      </a:pPr>
                      <a:r>
                        <a:rPr lang="en"/>
                        <a:t>14:00 - 14:30</a:t>
                      </a:r>
                    </a:p>
                  </a:txBody>
                  <a:tcPr marL="91425" marR="91425" marT="91425" marB="91425"/>
                </a:tc>
                <a:tc>
                  <a:txBody>
                    <a:bodyPr/>
                    <a:lstStyle/>
                    <a:p>
                      <a:pPr lvl="0" rtl="0">
                        <a:spcBef>
                          <a:spcPts val="0"/>
                        </a:spcBef>
                        <a:buNone/>
                      </a:pPr>
                      <a:r>
                        <a:rPr lang="en"/>
                        <a:t>Performance</a:t>
                      </a:r>
                    </a:p>
                  </a:txBody>
                  <a:tcPr marL="91425" marR="91425" marT="91425" marB="91425"/>
                </a:tc>
              </a:tr>
              <a:tr h="381000">
                <a:tc>
                  <a:txBody>
                    <a:bodyPr/>
                    <a:lstStyle/>
                    <a:p>
                      <a:pPr lvl="0" rtl="0">
                        <a:spcBef>
                          <a:spcPts val="0"/>
                        </a:spcBef>
                        <a:buNone/>
                      </a:pPr>
                      <a:r>
                        <a:rPr lang="en"/>
                        <a:t>14:30 - 16:15</a:t>
                      </a:r>
                    </a:p>
                  </a:txBody>
                  <a:tcPr marL="91425" marR="91425" marT="91425" marB="91425"/>
                </a:tc>
                <a:tc>
                  <a:txBody>
                    <a:bodyPr/>
                    <a:lstStyle/>
                    <a:p>
                      <a:pPr lvl="0" rtl="0">
                        <a:spcBef>
                          <a:spcPts val="0"/>
                        </a:spcBef>
                        <a:buNone/>
                      </a:pPr>
                      <a:r>
                        <a:rPr lang="en" b="1" dirty="0"/>
                        <a:t>1st </a:t>
                      </a:r>
                      <a:r>
                        <a:rPr lang="en" b="1" dirty="0" smtClean="0"/>
                        <a:t>Session</a:t>
                      </a:r>
                      <a:r>
                        <a:rPr lang="en-US" b="1" dirty="0" smtClean="0"/>
                        <a:t> – Rule Breakers </a:t>
                      </a:r>
                      <a:endParaRPr lang="en" b="1" dirty="0"/>
                    </a:p>
                  </a:txBody>
                  <a:tcPr marL="91425" marR="91425" marT="91425" marB="91425"/>
                </a:tc>
              </a:tr>
              <a:tr h="396200">
                <a:tc>
                  <a:txBody>
                    <a:bodyPr/>
                    <a:lstStyle/>
                    <a:p>
                      <a:pPr lvl="0" rtl="0">
                        <a:spcBef>
                          <a:spcPts val="0"/>
                        </a:spcBef>
                        <a:buNone/>
                      </a:pPr>
                      <a:r>
                        <a:rPr lang="en"/>
                        <a:t>16:15 - 17:15</a:t>
                      </a:r>
                    </a:p>
                  </a:txBody>
                  <a:tcPr marL="91425" marR="91425" marT="91425" marB="91425"/>
                </a:tc>
                <a:tc>
                  <a:txBody>
                    <a:bodyPr/>
                    <a:lstStyle/>
                    <a:p>
                      <a:pPr lvl="0" rtl="0">
                        <a:spcBef>
                          <a:spcPts val="0"/>
                        </a:spcBef>
                        <a:buNone/>
                      </a:pPr>
                      <a:r>
                        <a:rPr lang="en"/>
                        <a:t>Break - Networking &amp; Interactive experience</a:t>
                      </a:r>
                    </a:p>
                  </a:txBody>
                  <a:tcPr marL="91425" marR="91425" marT="91425" marB="91425"/>
                </a:tc>
              </a:tr>
              <a:tr h="381000">
                <a:tc>
                  <a:txBody>
                    <a:bodyPr/>
                    <a:lstStyle/>
                    <a:p>
                      <a:pPr lvl="0" rtl="0">
                        <a:spcBef>
                          <a:spcPts val="0"/>
                        </a:spcBef>
                        <a:buNone/>
                      </a:pPr>
                      <a:r>
                        <a:rPr lang="en"/>
                        <a:t>17:15 - 19:00</a:t>
                      </a:r>
                    </a:p>
                  </a:txBody>
                  <a:tcPr marL="91425" marR="91425" marT="91425" marB="91425"/>
                </a:tc>
                <a:tc>
                  <a:txBody>
                    <a:bodyPr/>
                    <a:lstStyle/>
                    <a:p>
                      <a:pPr lvl="0" rtl="0">
                        <a:spcBef>
                          <a:spcPts val="0"/>
                        </a:spcBef>
                        <a:buNone/>
                      </a:pPr>
                      <a:r>
                        <a:rPr lang="en" b="1" dirty="0">
                          <a:solidFill>
                            <a:schemeClr val="dk1"/>
                          </a:solidFill>
                        </a:rPr>
                        <a:t>2nd </a:t>
                      </a:r>
                      <a:r>
                        <a:rPr lang="en" b="1" dirty="0" smtClean="0">
                          <a:solidFill>
                            <a:schemeClr val="dk1"/>
                          </a:solidFill>
                        </a:rPr>
                        <a:t>Session</a:t>
                      </a:r>
                      <a:r>
                        <a:rPr lang="en-US" b="1" dirty="0" smtClean="0">
                          <a:solidFill>
                            <a:schemeClr val="dk1"/>
                          </a:solidFill>
                        </a:rPr>
                        <a:t> - Visionaries</a:t>
                      </a:r>
                      <a:endParaRPr lang="en" b="1" dirty="0">
                        <a:solidFill>
                          <a:schemeClr val="dk1"/>
                        </a:solidFill>
                      </a:endParaRPr>
                    </a:p>
                  </a:txBody>
                  <a:tcPr marL="91425" marR="91425" marT="91425" marB="91425"/>
                </a:tc>
              </a:tr>
              <a:tr h="381000">
                <a:tc>
                  <a:txBody>
                    <a:bodyPr/>
                    <a:lstStyle/>
                    <a:p>
                      <a:pPr lvl="0" rtl="0">
                        <a:spcBef>
                          <a:spcPts val="0"/>
                        </a:spcBef>
                        <a:buNone/>
                      </a:pPr>
                      <a:r>
                        <a:rPr lang="en">
                          <a:solidFill>
                            <a:schemeClr val="dk1"/>
                          </a:solidFill>
                        </a:rPr>
                        <a:t>19:00 - 21:00</a:t>
                      </a:r>
                    </a:p>
                  </a:txBody>
                  <a:tcPr marL="91425" marR="91425" marT="91425" marB="91425"/>
                </a:tc>
                <a:tc>
                  <a:txBody>
                    <a:bodyPr/>
                    <a:lstStyle/>
                    <a:p>
                      <a:pPr marL="0" lvl="0" indent="0" rtl="0">
                        <a:spcBef>
                          <a:spcPts val="0"/>
                        </a:spcBef>
                        <a:buNone/>
                      </a:pPr>
                      <a:r>
                        <a:rPr lang="en" dirty="0">
                          <a:solidFill>
                            <a:schemeClr val="dk1"/>
                          </a:solidFill>
                        </a:rPr>
                        <a:t>Reception</a:t>
                      </a:r>
                    </a:p>
                  </a:txBody>
                  <a:tcPr marL="91425" marR="91425" marT="91425" marB="91425"/>
                </a:tc>
              </a:tr>
            </a:tbl>
          </a:graphicData>
        </a:graphic>
      </p:graphicFrame>
      <p:sp>
        <p:nvSpPr>
          <p:cNvPr id="194" name="Shape 194"/>
          <p:cNvSpPr txBox="1"/>
          <p:nvPr/>
        </p:nvSpPr>
        <p:spPr>
          <a:xfrm>
            <a:off x="976375" y="1602625"/>
            <a:ext cx="4170300" cy="393600"/>
          </a:xfrm>
          <a:prstGeom prst="rect">
            <a:avLst/>
          </a:prstGeom>
          <a:noFill/>
          <a:ln>
            <a:noFill/>
          </a:ln>
        </p:spPr>
        <p:txBody>
          <a:bodyPr lIns="91425" tIns="91425" rIns="91425" bIns="91425" anchor="t" anchorCtr="0">
            <a:noAutofit/>
          </a:bodyPr>
          <a:lstStyle/>
          <a:p>
            <a:pPr>
              <a:spcBef>
                <a:spcPts val="0"/>
              </a:spcBef>
              <a:buNone/>
            </a:pPr>
            <a:r>
              <a:rPr lang="en" sz="2400"/>
              <a:t>Day of the event</a:t>
            </a:r>
          </a:p>
        </p:txBody>
      </p:sp>
    </p:spTree>
  </p:cSld>
  <p:clrMapOvr>
    <a:masterClrMapping/>
  </p:clrMapOvr>
  <p:transition xmlns:p14="http://schemas.microsoft.com/office/powerpoint/2010/main" spd="slow">
    <p:cut/>
  </p:transition>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372"/>
        <p:cNvGrpSpPr/>
        <p:nvPr/>
      </p:nvGrpSpPr>
      <p:grpSpPr>
        <a:xfrm>
          <a:off x="0" y="0"/>
          <a:ext cx="0" cy="0"/>
          <a:chOff x="0" y="0"/>
          <a:chExt cx="0" cy="0"/>
        </a:xfrm>
      </p:grpSpPr>
      <p:sp>
        <p:nvSpPr>
          <p:cNvPr id="373" name="Shape 373"/>
          <p:cNvSpPr txBox="1">
            <a:spLocks noGrp="1"/>
          </p:cNvSpPr>
          <p:nvPr>
            <p:ph type="title"/>
          </p:nvPr>
        </p:nvSpPr>
        <p:spPr>
          <a:prstGeom prst="rect">
            <a:avLst/>
          </a:prstGeom>
        </p:spPr>
        <p:txBody>
          <a:bodyPr lIns="91425" tIns="91425" rIns="91425" bIns="91425" anchor="b" anchorCtr="0">
            <a:noAutofit/>
          </a:bodyPr>
          <a:lstStyle/>
          <a:p>
            <a:pPr lvl="0"/>
            <a:r>
              <a:rPr lang="en-GB" sz="3200" dirty="0"/>
              <a:t>Madeline Lancaster</a:t>
            </a:r>
            <a:endParaRPr lang="en" sz="3200" dirty="0"/>
          </a:p>
        </p:txBody>
      </p:sp>
      <p:sp>
        <p:nvSpPr>
          <p:cNvPr id="2" name="Text Placeholder 1"/>
          <p:cNvSpPr>
            <a:spLocks noGrp="1"/>
          </p:cNvSpPr>
          <p:nvPr>
            <p:ph type="body" idx="1"/>
          </p:nvPr>
        </p:nvSpPr>
        <p:spPr/>
        <p:txBody>
          <a:bodyPr/>
          <a:lstStyle/>
          <a:p>
            <a:endParaRPr lang="en-US"/>
          </a:p>
        </p:txBody>
      </p:sp>
      <p:sp>
        <p:nvSpPr>
          <p:cNvPr id="3" name="Text Placeholder 2"/>
          <p:cNvSpPr>
            <a:spLocks noGrp="1"/>
          </p:cNvSpPr>
          <p:nvPr>
            <p:ph type="body" idx="2"/>
          </p:nvPr>
        </p:nvSpPr>
        <p:spPr/>
        <p:txBody>
          <a:bodyPr/>
          <a:lstStyle/>
          <a:p>
            <a:r>
              <a:rPr lang="en-GB" sz="1600" dirty="0"/>
              <a:t>N</a:t>
            </a:r>
            <a:r>
              <a:rPr lang="en-GB" sz="1600" dirty="0" smtClean="0"/>
              <a:t>eurobiologist</a:t>
            </a:r>
            <a:r>
              <a:rPr lang="en-GB" sz="1600" dirty="0"/>
              <a:t>, grows mini-brains and has a lab at University of Cambridge’s Medical Research Council Laboratory of Molecular Biology. Her work utilizes a completely new approach called cerebral </a:t>
            </a:r>
            <a:r>
              <a:rPr lang="en-GB" sz="1600" dirty="0" err="1"/>
              <a:t>organoids</a:t>
            </a:r>
            <a:r>
              <a:rPr lang="en-GB" sz="1600" dirty="0"/>
              <a:t> that uses human stem cells to generate brain tissue clumps in a dish. These mini-brains are the first 3D model of a developing human brain. </a:t>
            </a:r>
            <a:endParaRPr lang="en-US" sz="1600" dirty="0"/>
          </a:p>
        </p:txBody>
      </p:sp>
      <p:sp>
        <p:nvSpPr>
          <p:cNvPr id="375" name="Shape 375"/>
          <p:cNvSpPr txBox="1">
            <a:spLocks noGrp="1"/>
          </p:cNvSpPr>
          <p:nvPr>
            <p:ph type="sldNum" idx="12"/>
          </p:nvPr>
        </p:nvSpPr>
        <p:spPr>
          <a:prstGeom prst="rect">
            <a:avLst/>
          </a:prstGeom>
        </p:spPr>
        <p:txBody>
          <a:bodyPr lIns="91425" tIns="91425" rIns="91425" bIns="91425" anchor="ctr" anchorCtr="0">
            <a:noAutofit/>
          </a:bodyPr>
          <a:lstStyle/>
          <a:p>
            <a:pPr lvl="0" rtl="0">
              <a:spcBef>
                <a:spcPts val="0"/>
              </a:spcBef>
              <a:buNone/>
            </a:pPr>
            <a:fld id="{00000000-1234-1234-1234-123412341234}" type="slidenum">
              <a:rPr lang="en"/>
              <a:t>8</a:t>
            </a:fld>
            <a:endParaRPr lang="en"/>
          </a:p>
        </p:txBody>
      </p:sp>
      <p:pic>
        <p:nvPicPr>
          <p:cNvPr id="9" name="Picture 8" descr="Macintosh HD:Users:claudiaoliveira:Downloads:lancaster_madaline_O124604.jpg"/>
          <p:cNvPicPr/>
          <p:nvPr/>
        </p:nvPicPr>
        <p:blipFill>
          <a:blip r:embed="rId3">
            <a:extLst>
              <a:ext uri="{28A0092B-C50C-407E-A947-70E740481C1C}">
                <a14:useLocalDpi xmlns:a14="http://schemas.microsoft.com/office/drawing/2010/main" val="0"/>
              </a:ext>
            </a:extLst>
          </a:blip>
          <a:srcRect/>
          <a:stretch>
            <a:fillRect/>
          </a:stretch>
        </p:blipFill>
        <p:spPr bwMode="auto">
          <a:xfrm>
            <a:off x="457201" y="1371989"/>
            <a:ext cx="3994500" cy="2659432"/>
          </a:xfrm>
          <a:prstGeom prst="rect">
            <a:avLst/>
          </a:prstGeom>
          <a:noFill/>
          <a:ln>
            <a:noFill/>
          </a:ln>
        </p:spPr>
      </p:pic>
    </p:spTree>
  </p:cSld>
  <p:clrMapOvr>
    <a:masterClrMapping/>
  </p:clrMapOvr>
  <p:transition xmlns:p14="http://schemas.microsoft.com/office/powerpoint/2010/main" spd="slow">
    <p:cut/>
  </p:transition>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287"/>
        <p:cNvGrpSpPr/>
        <p:nvPr/>
      </p:nvGrpSpPr>
      <p:grpSpPr>
        <a:xfrm>
          <a:off x="0" y="0"/>
          <a:ext cx="0" cy="0"/>
          <a:chOff x="0" y="0"/>
          <a:chExt cx="0" cy="0"/>
        </a:xfrm>
      </p:grpSpPr>
      <p:sp>
        <p:nvSpPr>
          <p:cNvPr id="288" name="Shape 288"/>
          <p:cNvSpPr txBox="1">
            <a:spLocks noGrp="1"/>
          </p:cNvSpPr>
          <p:nvPr>
            <p:ph type="title"/>
          </p:nvPr>
        </p:nvSpPr>
        <p:spPr>
          <a:prstGeom prst="rect">
            <a:avLst/>
          </a:prstGeom>
        </p:spPr>
        <p:txBody>
          <a:bodyPr lIns="91425" tIns="91425" rIns="91425" bIns="91425" anchor="b" anchorCtr="0">
            <a:noAutofit/>
          </a:bodyPr>
          <a:lstStyle/>
          <a:p>
            <a:pPr lvl="0" rtl="0">
              <a:spcBef>
                <a:spcPts val="0"/>
              </a:spcBef>
              <a:buNone/>
            </a:pPr>
            <a:r>
              <a:rPr lang="en-US" sz="3000" dirty="0" smtClean="0"/>
              <a:t>Sean </a:t>
            </a:r>
            <a:r>
              <a:rPr lang="en-US" sz="3000" dirty="0" err="1" smtClean="0"/>
              <a:t>Follmer</a:t>
            </a:r>
            <a:endParaRPr lang="en" sz="3000" dirty="0"/>
          </a:p>
        </p:txBody>
      </p:sp>
      <p:sp>
        <p:nvSpPr>
          <p:cNvPr id="289" name="Shape 289"/>
          <p:cNvSpPr txBox="1">
            <a:spLocks noGrp="1"/>
          </p:cNvSpPr>
          <p:nvPr>
            <p:ph type="body" idx="1"/>
          </p:nvPr>
        </p:nvSpPr>
        <p:spPr>
          <a:prstGeom prst="rect">
            <a:avLst/>
          </a:prstGeom>
        </p:spPr>
        <p:txBody>
          <a:bodyPr lIns="91425" tIns="91425" rIns="91425" bIns="91425" anchor="t" anchorCtr="0">
            <a:noAutofit/>
          </a:bodyPr>
          <a:lstStyle/>
          <a:p>
            <a:pPr lvl="0" rtl="0">
              <a:spcBef>
                <a:spcPts val="0"/>
              </a:spcBef>
              <a:buNone/>
            </a:pPr>
            <a:endParaRPr lang="en" dirty="0"/>
          </a:p>
        </p:txBody>
      </p:sp>
      <p:sp>
        <p:nvSpPr>
          <p:cNvPr id="2" name="Text Placeholder 1"/>
          <p:cNvSpPr>
            <a:spLocks noGrp="1"/>
          </p:cNvSpPr>
          <p:nvPr>
            <p:ph type="body" idx="2"/>
          </p:nvPr>
        </p:nvSpPr>
        <p:spPr/>
        <p:txBody>
          <a:bodyPr/>
          <a:lstStyle/>
          <a:p>
            <a:r>
              <a:rPr lang="en-GB" sz="1600" dirty="0" smtClean="0"/>
              <a:t>Assistant </a:t>
            </a:r>
            <a:r>
              <a:rPr lang="en-GB" sz="1600" dirty="0"/>
              <a:t>Professor at Stanford University in the Mechanical Engineering Design </a:t>
            </a:r>
            <a:r>
              <a:rPr lang="en-GB" sz="1600" dirty="0" smtClean="0"/>
              <a:t>Group, researching how we can apply shape­-changing and deformable interfaces to interact with each other when using devices. </a:t>
            </a:r>
            <a:endParaRPr lang="en-GB" sz="1600" dirty="0"/>
          </a:p>
          <a:p>
            <a:endParaRPr lang="en-US" sz="1600" dirty="0"/>
          </a:p>
        </p:txBody>
      </p:sp>
      <p:sp>
        <p:nvSpPr>
          <p:cNvPr id="291" name="Shape 291"/>
          <p:cNvSpPr txBox="1">
            <a:spLocks noGrp="1"/>
          </p:cNvSpPr>
          <p:nvPr>
            <p:ph type="sldNum" idx="12"/>
          </p:nvPr>
        </p:nvSpPr>
        <p:spPr>
          <a:prstGeom prst="rect">
            <a:avLst/>
          </a:prstGeom>
        </p:spPr>
        <p:txBody>
          <a:bodyPr lIns="91425" tIns="91425" rIns="91425" bIns="91425" anchor="ctr" anchorCtr="0">
            <a:noAutofit/>
          </a:bodyPr>
          <a:lstStyle/>
          <a:p>
            <a:pPr>
              <a:spcBef>
                <a:spcPts val="0"/>
              </a:spcBef>
              <a:buNone/>
            </a:pPr>
            <a:fld id="{00000000-1234-1234-1234-123412341234}" type="slidenum">
              <a:rPr lang="en"/>
              <a:t>9</a:t>
            </a:fld>
            <a:endParaRPr lang="en"/>
          </a:p>
        </p:txBody>
      </p:sp>
      <p:pic>
        <p:nvPicPr>
          <p:cNvPr id="9" name="Picture 8"/>
          <p:cNvPicPr/>
          <p:nvPr/>
        </p:nvPicPr>
        <p:blipFill>
          <a:blip r:embed="rId3" cstate="print">
            <a:extLst>
              <a:ext uri="{28A0092B-C50C-407E-A947-70E740481C1C}">
                <a14:useLocalDpi xmlns:a14="http://schemas.microsoft.com/office/drawing/2010/main" val="0"/>
              </a:ext>
            </a:extLst>
          </a:blip>
          <a:stretch>
            <a:fillRect/>
          </a:stretch>
        </p:blipFill>
        <p:spPr>
          <a:xfrm>
            <a:off x="457200" y="1358890"/>
            <a:ext cx="3994500" cy="2664192"/>
          </a:xfrm>
          <a:prstGeom prst="rect">
            <a:avLst/>
          </a:prstGeom>
        </p:spPr>
      </p:pic>
    </p:spTree>
  </p:cSld>
  <p:clrMapOvr>
    <a:masterClrMapping/>
  </p:clrMapOvr>
  <p:transition xmlns:p14="http://schemas.microsoft.com/office/powerpoint/2010/main" spd="slow">
    <p:cut/>
  </p:transition>
  <p:timing>
    <p:tnLst>
      <p:par>
        <p:cTn xmlns:p14="http://schemas.microsoft.com/office/powerpoint/2010/main" id="1" dur="indefinite" restart="never" nodeType="tmRoot"/>
      </p:par>
    </p:tnLst>
  </p:timing>
</p:sld>
</file>

<file path=ppt/theme/theme1.xml><?xml version="1.0" encoding="utf-8"?>
<a:theme xmlns:a="http://schemas.openxmlformats.org/drawingml/2006/main" name="swiss">
  <a:themeElements>
    <a:clrScheme name="Custom 218">
      <a:dk1>
        <a:srgbClr val="000000"/>
      </a:dk1>
      <a:lt1>
        <a:srgbClr val="FFFFFF"/>
      </a:lt1>
      <a:dk2>
        <a:srgbClr val="5B595A"/>
      </a:dk2>
      <a:lt2>
        <a:srgbClr val="CFD4D4"/>
      </a:lt2>
      <a:accent1>
        <a:srgbClr val="CC0202"/>
      </a:accent1>
      <a:accent2>
        <a:srgbClr val="228AFF"/>
      </a:accent2>
      <a:accent3>
        <a:srgbClr val="FBC82F"/>
      </a:accent3>
      <a:accent4>
        <a:srgbClr val="253E91"/>
      </a:accent4>
      <a:accent5>
        <a:srgbClr val="F68D0C"/>
      </a:accent5>
      <a:accent6>
        <a:srgbClr val="257E12"/>
      </a:accent6>
      <a:hlink>
        <a:srgbClr val="144C72"/>
      </a:hlink>
      <a:folHlink>
        <a:srgbClr val="8C9D9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618</TotalTime>
  <Words>854</Words>
  <Application>Microsoft Macintosh PowerPoint</Application>
  <PresentationFormat>On-screen Show (16:9)</PresentationFormat>
  <Paragraphs>111</Paragraphs>
  <Slides>14</Slides>
  <Notes>12</Notes>
  <HiddenSlides>0</HiddenSlides>
  <MMClips>0</MMClips>
  <ScaleCrop>false</ScaleCrop>
  <HeadingPairs>
    <vt:vector size="4" baseType="variant">
      <vt:variant>
        <vt:lpstr>Theme</vt:lpstr>
      </vt:variant>
      <vt:variant>
        <vt:i4>1</vt:i4>
      </vt:variant>
      <vt:variant>
        <vt:lpstr>Slide Titles</vt:lpstr>
      </vt:variant>
      <vt:variant>
        <vt:i4>14</vt:i4>
      </vt:variant>
    </vt:vector>
  </HeadingPairs>
  <TitlesOfParts>
    <vt:vector size="15" baseType="lpstr">
      <vt:lpstr>swiss</vt:lpstr>
      <vt:lpstr>TEDxCERN 2015</vt:lpstr>
      <vt:lpstr>What is TED? </vt:lpstr>
      <vt:lpstr>PowerPoint Presentation</vt:lpstr>
      <vt:lpstr>PowerPoint Presentation</vt:lpstr>
      <vt:lpstr>Institutes participants</vt:lpstr>
      <vt:lpstr>TEDxCERN 2015 “Breaking the rules”</vt:lpstr>
      <vt:lpstr>TEDxCERN 2015 “Breaking the rules”</vt:lpstr>
      <vt:lpstr>Madeline Lancaster</vt:lpstr>
      <vt:lpstr>Sean Follmer</vt:lpstr>
      <vt:lpstr>Neil Gershenfeld </vt:lpstr>
      <vt:lpstr>Edda Gschwendtner</vt:lpstr>
      <vt:lpstr>Why to host TEDxCERN webcast event </vt:lpstr>
      <vt:lpstr>What you need to do </vt:lpstr>
      <vt:lpstr>Support provided</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TEDxCERN 2015</dc:title>
  <cp:lastModifiedBy>Claudia Marcelloni</cp:lastModifiedBy>
  <cp:revision>36</cp:revision>
  <dcterms:modified xsi:type="dcterms:W3CDTF">2015-07-07T23:30:22Z</dcterms:modified>
</cp:coreProperties>
</file>