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handoutMasterIdLst>
    <p:handoutMasterId r:id="rId15"/>
  </p:handoutMasterIdLst>
  <p:sldIdLst>
    <p:sldId id="279" r:id="rId2"/>
    <p:sldId id="280" r:id="rId3"/>
    <p:sldId id="283" r:id="rId4"/>
    <p:sldId id="301" r:id="rId5"/>
    <p:sldId id="302" r:id="rId6"/>
    <p:sldId id="288" r:id="rId7"/>
    <p:sldId id="290" r:id="rId8"/>
    <p:sldId id="303" r:id="rId9"/>
    <p:sldId id="304" r:id="rId10"/>
    <p:sldId id="307" r:id="rId11"/>
    <p:sldId id="305" r:id="rId12"/>
    <p:sldId id="308" r:id="rId13"/>
  </p:sldIdLst>
  <p:sldSz cx="9144000" cy="6858000" type="screen4x3"/>
  <p:notesSz cx="6811963" cy="9942513"/>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p15:clr>
            <a:srgbClr val="A4A3A4"/>
          </p15:clr>
        </p15:guide>
        <p15:guide id="2" pos="2145">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F9FA"/>
    <a:srgbClr val="E7F3F4"/>
    <a:srgbClr val="003CB9"/>
    <a:srgbClr val="0055A0"/>
    <a:srgbClr val="0A52A2"/>
    <a:srgbClr val="D7E9FD"/>
    <a:srgbClr val="FF7D7D"/>
    <a:srgbClr val="94C5FA"/>
    <a:srgbClr val="489BF6"/>
    <a:srgbClr val="094F9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205" autoAdjust="0"/>
    <p:restoredTop sz="94660"/>
  </p:normalViewPr>
  <p:slideViewPr>
    <p:cSldViewPr>
      <p:cViewPr varScale="1">
        <p:scale>
          <a:sx n="124" d="100"/>
          <a:sy n="124" d="100"/>
        </p:scale>
        <p:origin x="102" y="210"/>
      </p:cViewPr>
      <p:guideLst>
        <p:guide orient="horz" pos="2160"/>
        <p:guide pos="2880"/>
      </p:guideLst>
    </p:cSldViewPr>
  </p:slideViewPr>
  <p:notesTextViewPr>
    <p:cViewPr>
      <p:scale>
        <a:sx n="3" d="2"/>
        <a:sy n="3" d="2"/>
      </p:scale>
      <p:origin x="0" y="0"/>
    </p:cViewPr>
  </p:notesTextViewPr>
  <p:notesViewPr>
    <p:cSldViewPr>
      <p:cViewPr varScale="1">
        <p:scale>
          <a:sx n="35" d="100"/>
          <a:sy n="35" d="100"/>
        </p:scale>
        <p:origin x="-1620" y="-72"/>
      </p:cViewPr>
      <p:guideLst>
        <p:guide orient="horz" pos="3131"/>
        <p:guide pos="2145"/>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51163"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9213" y="0"/>
            <a:ext cx="2951162" cy="496888"/>
          </a:xfrm>
          <a:prstGeom prst="rect">
            <a:avLst/>
          </a:prstGeom>
        </p:spPr>
        <p:txBody>
          <a:bodyPr vert="horz" lIns="91440" tIns="45720" rIns="91440" bIns="45720" rtlCol="0"/>
          <a:lstStyle>
            <a:lvl1pPr algn="r">
              <a:defRPr sz="1200"/>
            </a:lvl1pPr>
          </a:lstStyle>
          <a:p>
            <a:fld id="{2255FA06-0660-430A-A078-D898680725F7}" type="datetimeFigureOut">
              <a:rPr lang="en-GB" smtClean="0"/>
              <a:t>17/06/2015</a:t>
            </a:fld>
            <a:endParaRPr lang="en-GB"/>
          </a:p>
        </p:txBody>
      </p:sp>
      <p:sp>
        <p:nvSpPr>
          <p:cNvPr id="4" name="Footer Placeholder 3"/>
          <p:cNvSpPr>
            <a:spLocks noGrp="1"/>
          </p:cNvSpPr>
          <p:nvPr>
            <p:ph type="ftr" sz="quarter" idx="2"/>
          </p:nvPr>
        </p:nvSpPr>
        <p:spPr>
          <a:xfrm>
            <a:off x="0" y="9444038"/>
            <a:ext cx="2951163" cy="4968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9213" y="9444038"/>
            <a:ext cx="2951162" cy="496887"/>
          </a:xfrm>
          <a:prstGeom prst="rect">
            <a:avLst/>
          </a:prstGeom>
        </p:spPr>
        <p:txBody>
          <a:bodyPr vert="horz" lIns="91440" tIns="45720" rIns="91440" bIns="45720" rtlCol="0" anchor="b"/>
          <a:lstStyle>
            <a:lvl1pPr algn="r">
              <a:defRPr sz="1200"/>
            </a:lvl1pPr>
          </a:lstStyle>
          <a:p>
            <a:fld id="{20FF0222-28F6-42BE-A487-438F54DEE633}" type="slidenum">
              <a:rPr lang="en-GB" smtClean="0"/>
              <a:t>‹#›</a:t>
            </a:fld>
            <a:endParaRPr lang="en-GB"/>
          </a:p>
        </p:txBody>
      </p:sp>
    </p:spTree>
    <p:extLst>
      <p:ext uri="{BB962C8B-B14F-4D97-AF65-F5344CB8AC3E}">
        <p14:creationId xmlns:p14="http://schemas.microsoft.com/office/powerpoint/2010/main" val="303040494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51163"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200"/>
            </a:lvl1pPr>
          </a:lstStyle>
          <a:p>
            <a:pPr>
              <a:defRPr/>
            </a:pPr>
            <a:endParaRPr lang="ru-RU"/>
          </a:p>
        </p:txBody>
      </p:sp>
      <p:sp>
        <p:nvSpPr>
          <p:cNvPr id="3075" name="Rectangle 3"/>
          <p:cNvSpPr>
            <a:spLocks noGrp="1" noChangeArrowheads="1"/>
          </p:cNvSpPr>
          <p:nvPr>
            <p:ph type="dt" idx="1"/>
          </p:nvPr>
        </p:nvSpPr>
        <p:spPr bwMode="auto">
          <a:xfrm>
            <a:off x="3859213" y="0"/>
            <a:ext cx="2951162" cy="496888"/>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200"/>
            </a:lvl1pPr>
          </a:lstStyle>
          <a:p>
            <a:pPr>
              <a:defRPr/>
            </a:pPr>
            <a:endParaRPr lang="ru-RU"/>
          </a:p>
        </p:txBody>
      </p:sp>
      <p:sp>
        <p:nvSpPr>
          <p:cNvPr id="15364" name="Rectangle 4"/>
          <p:cNvSpPr>
            <a:spLocks noGrp="1" noRot="1" noChangeAspect="1" noChangeArrowheads="1" noTextEdit="1"/>
          </p:cNvSpPr>
          <p:nvPr>
            <p:ph type="sldImg" idx="2"/>
          </p:nvPr>
        </p:nvSpPr>
        <p:spPr bwMode="auto">
          <a:xfrm>
            <a:off x="922338" y="746125"/>
            <a:ext cx="4967287" cy="37274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7" name="Rectangle 5"/>
          <p:cNvSpPr>
            <a:spLocks noGrp="1" noChangeArrowheads="1"/>
          </p:cNvSpPr>
          <p:nvPr>
            <p:ph type="body" sz="quarter" idx="3"/>
          </p:nvPr>
        </p:nvSpPr>
        <p:spPr bwMode="auto">
          <a:xfrm>
            <a:off x="681038" y="4722813"/>
            <a:ext cx="5449887" cy="4473575"/>
          </a:xfrm>
          <a:prstGeom prst="rect">
            <a:avLst/>
          </a:prstGeom>
          <a:noFill/>
          <a:ln>
            <a:noFill/>
          </a:ln>
          <a:effectLst/>
          <a:extLst/>
        </p:spPr>
        <p:txBody>
          <a:bodyPr vert="horz" wrap="square" lIns="91440" tIns="45720" rIns="91440" bIns="45720" numCol="1" anchor="t" anchorCtr="0" compatLnSpc="1">
            <a:prstTxWarp prst="textNoShape">
              <a:avLst/>
            </a:prstTxWarp>
          </a:bodyPr>
          <a:lstStyle/>
          <a:p>
            <a:pPr lvl="0"/>
            <a:r>
              <a:rPr lang="ru-RU" noProof="0" smtClean="0"/>
              <a:t>Click to edit Master text styles</a:t>
            </a:r>
          </a:p>
          <a:p>
            <a:pPr lvl="1"/>
            <a:r>
              <a:rPr lang="ru-RU" noProof="0" smtClean="0"/>
              <a:t>Second level</a:t>
            </a:r>
          </a:p>
          <a:p>
            <a:pPr lvl="2"/>
            <a:r>
              <a:rPr lang="ru-RU" noProof="0" smtClean="0"/>
              <a:t>Third level</a:t>
            </a:r>
          </a:p>
          <a:p>
            <a:pPr lvl="3"/>
            <a:r>
              <a:rPr lang="ru-RU" noProof="0" smtClean="0"/>
              <a:t>Fourth level</a:t>
            </a:r>
          </a:p>
          <a:p>
            <a:pPr lvl="4"/>
            <a:r>
              <a:rPr lang="ru-RU" noProof="0" smtClean="0"/>
              <a:t>Fifth level</a:t>
            </a:r>
          </a:p>
        </p:txBody>
      </p:sp>
      <p:sp>
        <p:nvSpPr>
          <p:cNvPr id="3078" name="Rectangle 6"/>
          <p:cNvSpPr>
            <a:spLocks noGrp="1" noChangeArrowheads="1"/>
          </p:cNvSpPr>
          <p:nvPr>
            <p:ph type="ftr" sz="quarter" idx="4"/>
          </p:nvPr>
        </p:nvSpPr>
        <p:spPr bwMode="auto">
          <a:xfrm>
            <a:off x="0" y="9444038"/>
            <a:ext cx="2951163"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defRPr sz="1200"/>
            </a:lvl1pPr>
          </a:lstStyle>
          <a:p>
            <a:pPr>
              <a:defRPr/>
            </a:pPr>
            <a:endParaRPr lang="ru-RU"/>
          </a:p>
        </p:txBody>
      </p:sp>
      <p:sp>
        <p:nvSpPr>
          <p:cNvPr id="3079" name="Rectangle 7"/>
          <p:cNvSpPr>
            <a:spLocks noGrp="1" noChangeArrowheads="1"/>
          </p:cNvSpPr>
          <p:nvPr>
            <p:ph type="sldNum" sz="quarter" idx="5"/>
          </p:nvPr>
        </p:nvSpPr>
        <p:spPr bwMode="auto">
          <a:xfrm>
            <a:off x="3859213" y="9444038"/>
            <a:ext cx="2951162" cy="496887"/>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a:defRPr sz="1200"/>
            </a:lvl1pPr>
          </a:lstStyle>
          <a:p>
            <a:pPr>
              <a:defRPr/>
            </a:pPr>
            <a:fld id="{436DF1E1-C6B9-4B8D-A110-61EC5B265582}" type="slidenum">
              <a:rPr lang="ru-RU"/>
              <a:pPr>
                <a:defRPr/>
              </a:pPr>
              <a:t>‹#›</a:t>
            </a:fld>
            <a:endParaRPr lang="ru-RU"/>
          </a:p>
        </p:txBody>
      </p:sp>
    </p:spTree>
    <p:extLst>
      <p:ext uri="{BB962C8B-B14F-4D97-AF65-F5344CB8AC3E}">
        <p14:creationId xmlns:p14="http://schemas.microsoft.com/office/powerpoint/2010/main" val="2395418027"/>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667E4889-0612-41E2-9A39-F581358375D4}" type="slidenum">
              <a:rPr lang="ru-RU"/>
              <a:pPr>
                <a:defRPr/>
              </a:pPr>
              <a:t>‹#›</a:t>
            </a:fld>
            <a:endParaRPr lang="ru-RU"/>
          </a:p>
        </p:txBody>
      </p:sp>
    </p:spTree>
    <p:extLst>
      <p:ext uri="{BB962C8B-B14F-4D97-AF65-F5344CB8AC3E}">
        <p14:creationId xmlns:p14="http://schemas.microsoft.com/office/powerpoint/2010/main" val="14481003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7EE58B55-8D89-49AD-AB75-33A8282D198C}" type="slidenum">
              <a:rPr lang="ru-RU"/>
              <a:pPr>
                <a:defRPr/>
              </a:pPr>
              <a:t>‹#›</a:t>
            </a:fld>
            <a:endParaRPr lang="ru-RU"/>
          </a:p>
        </p:txBody>
      </p:sp>
    </p:spTree>
    <p:extLst>
      <p:ext uri="{BB962C8B-B14F-4D97-AF65-F5344CB8AC3E}">
        <p14:creationId xmlns:p14="http://schemas.microsoft.com/office/powerpoint/2010/main" val="8839928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86550" y="76200"/>
            <a:ext cx="2076450" cy="55626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76200"/>
            <a:ext cx="6076950" cy="55626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41D77F1-21FB-418D-BE82-6D333342D67D}" type="slidenum">
              <a:rPr lang="ru-RU"/>
              <a:pPr>
                <a:defRPr/>
              </a:pPr>
              <a:t>‹#›</a:t>
            </a:fld>
            <a:endParaRPr lang="ru-RU"/>
          </a:p>
        </p:txBody>
      </p:sp>
    </p:spTree>
    <p:extLst>
      <p:ext uri="{BB962C8B-B14F-4D97-AF65-F5344CB8AC3E}">
        <p14:creationId xmlns:p14="http://schemas.microsoft.com/office/powerpoint/2010/main" val="20376199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76200"/>
            <a:ext cx="8305800" cy="5562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Date Placeholder 2"/>
          <p:cNvSpPr>
            <a:spLocks noGrp="1"/>
          </p:cNvSpPr>
          <p:nvPr>
            <p:ph type="dt" sz="half" idx="10"/>
          </p:nvPr>
        </p:nvSpPr>
        <p:spPr>
          <a:xfrm>
            <a:off x="457200" y="6245225"/>
            <a:ext cx="2133600" cy="476250"/>
          </a:xfrm>
        </p:spPr>
        <p:txBody>
          <a:bodyPr/>
          <a:lstStyle>
            <a:lvl1pPr>
              <a:defRPr/>
            </a:lvl1pPr>
          </a:lstStyle>
          <a:p>
            <a:pPr>
              <a:defRPr/>
            </a:pPr>
            <a:endParaRPr lang="ru-RU"/>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pPr>
              <a:defRPr/>
            </a:pPr>
            <a:endParaRPr lang="ru-RU"/>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pPr>
              <a:defRPr/>
            </a:pPr>
            <a:fld id="{868EDF1F-EC69-4A42-ADC7-96A489E9C740}" type="slidenum">
              <a:rPr lang="ru-RU"/>
              <a:pPr>
                <a:defRPr/>
              </a:pPr>
              <a:t>‹#›</a:t>
            </a:fld>
            <a:endParaRPr lang="ru-RU"/>
          </a:p>
        </p:txBody>
      </p:sp>
    </p:spTree>
    <p:extLst>
      <p:ext uri="{BB962C8B-B14F-4D97-AF65-F5344CB8AC3E}">
        <p14:creationId xmlns:p14="http://schemas.microsoft.com/office/powerpoint/2010/main" val="381485793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035A5ED4-AF11-4227-8B03-E4DC450EDA1B}" type="slidenum">
              <a:rPr lang="ru-RU"/>
              <a:pPr>
                <a:defRPr/>
              </a:pPr>
              <a:t>‹#›</a:t>
            </a:fld>
            <a:endParaRPr lang="ru-RU"/>
          </a:p>
        </p:txBody>
      </p:sp>
    </p:spTree>
    <p:extLst>
      <p:ext uri="{BB962C8B-B14F-4D97-AF65-F5344CB8AC3E}">
        <p14:creationId xmlns:p14="http://schemas.microsoft.com/office/powerpoint/2010/main" val="39916183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219200" y="228600"/>
            <a:ext cx="6858000" cy="609600"/>
          </a:xfrm>
        </p:spPr>
        <p:txBody>
          <a:bodyPr/>
          <a:lstStyle/>
          <a:p>
            <a:r>
              <a:rPr lang="en-US" smtClean="0"/>
              <a:t>Click to edit Master title style</a:t>
            </a:r>
            <a:endParaRPr lang="en-GB"/>
          </a:p>
        </p:txBody>
      </p:sp>
      <p:sp>
        <p:nvSpPr>
          <p:cNvPr id="3" name="Content Placeholder 2"/>
          <p:cNvSpPr>
            <a:spLocks noGrp="1"/>
          </p:cNvSpPr>
          <p:nvPr>
            <p:ph idx="1"/>
          </p:nvPr>
        </p:nvSpPr>
        <p:spPr>
          <a:xfrm>
            <a:off x="533400" y="1112838"/>
            <a:ext cx="8229600" cy="45259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473825"/>
            <a:ext cx="2133600" cy="307975"/>
          </a:xfrm>
        </p:spPr>
        <p:txBody>
          <a:bodyPr/>
          <a:lstStyle>
            <a:lvl1pPr>
              <a:defRPr/>
            </a:lvl1pPr>
          </a:lstStyle>
          <a:p>
            <a:pPr>
              <a:defRPr/>
            </a:pPr>
            <a:endParaRPr lang="ru-RU"/>
          </a:p>
        </p:txBody>
      </p:sp>
      <p:sp>
        <p:nvSpPr>
          <p:cNvPr id="5" name="Footer Placeholder 4"/>
          <p:cNvSpPr>
            <a:spLocks noGrp="1"/>
          </p:cNvSpPr>
          <p:nvPr>
            <p:ph type="ftr" sz="quarter" idx="11"/>
          </p:nvPr>
        </p:nvSpPr>
        <p:spPr>
          <a:xfrm>
            <a:off x="2590800" y="6477000"/>
            <a:ext cx="3962400" cy="304800"/>
          </a:xfrm>
        </p:spPr>
        <p:txBody>
          <a:bodyPr/>
          <a:lstStyle>
            <a:lvl1pPr>
              <a:defRPr smtClean="0"/>
            </a:lvl1pPr>
          </a:lstStyle>
          <a:p>
            <a:pPr>
              <a:defRPr/>
            </a:pPr>
            <a:endParaRPr lang="ru-RU" dirty="0"/>
          </a:p>
        </p:txBody>
      </p:sp>
      <p:sp>
        <p:nvSpPr>
          <p:cNvPr id="6" name="Slide Number Placeholder 5"/>
          <p:cNvSpPr>
            <a:spLocks noGrp="1"/>
          </p:cNvSpPr>
          <p:nvPr>
            <p:ph type="sldNum" sz="quarter" idx="12"/>
          </p:nvPr>
        </p:nvSpPr>
        <p:spPr>
          <a:xfrm>
            <a:off x="6553200" y="6473825"/>
            <a:ext cx="2133600" cy="307975"/>
          </a:xfrm>
        </p:spPr>
        <p:txBody>
          <a:bodyPr/>
          <a:lstStyle>
            <a:lvl1pPr>
              <a:defRPr smtClean="0"/>
            </a:lvl1pPr>
          </a:lstStyle>
          <a:p>
            <a:pPr>
              <a:defRPr/>
            </a:pPr>
            <a:fld id="{9D5E220B-3E16-438F-A1D8-A345300CB6E9}" type="slidenum">
              <a:rPr lang="ru-RU"/>
              <a:pPr>
                <a:defRPr/>
              </a:pPr>
              <a:t>‹#›</a:t>
            </a:fld>
            <a:endParaRPr lang="ru-RU"/>
          </a:p>
        </p:txBody>
      </p:sp>
    </p:spTree>
    <p:extLst>
      <p:ext uri="{BB962C8B-B14F-4D97-AF65-F5344CB8AC3E}">
        <p14:creationId xmlns:p14="http://schemas.microsoft.com/office/powerpoint/2010/main" val="1193543353"/>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solidFill>
                  <a:schemeClr val="bg1"/>
                </a:solidFill>
              </a:defRPr>
            </a:lvl1pPr>
          </a:lstStyle>
          <a:p>
            <a:r>
              <a:rPr lang="en-US" dirty="0" smtClean="0"/>
              <a:t>Click to edit Master title style</a:t>
            </a:r>
            <a:endParaRPr lang="en-GB" dirty="0"/>
          </a:p>
        </p:txBody>
      </p:sp>
      <p:sp>
        <p:nvSpPr>
          <p:cNvPr id="3" name="Content Placeholder 2"/>
          <p:cNvSpPr>
            <a:spLocks noGrp="1"/>
          </p:cNvSpPr>
          <p:nvPr>
            <p:ph idx="1"/>
          </p:nvPr>
        </p:nvSpPr>
        <p:spPr>
          <a:xfrm>
            <a:off x="533400" y="1417638"/>
            <a:ext cx="8229600" cy="483076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a:xfrm>
            <a:off x="457200" y="6477000"/>
            <a:ext cx="2133600" cy="323850"/>
          </a:xfrm>
        </p:spPr>
        <p:txBody>
          <a:bodyPr/>
          <a:lstStyle>
            <a:lvl1pPr>
              <a:defRPr/>
            </a:lvl1pPr>
          </a:lstStyle>
          <a:p>
            <a:pPr>
              <a:defRPr/>
            </a:pPr>
            <a:endParaRPr lang="ru-RU"/>
          </a:p>
        </p:txBody>
      </p:sp>
      <p:sp>
        <p:nvSpPr>
          <p:cNvPr id="5" name="Footer Placeholder 4"/>
          <p:cNvSpPr>
            <a:spLocks noGrp="1"/>
          </p:cNvSpPr>
          <p:nvPr>
            <p:ph type="ftr" sz="quarter" idx="11"/>
          </p:nvPr>
        </p:nvSpPr>
        <p:spPr>
          <a:xfrm>
            <a:off x="2590800" y="6477000"/>
            <a:ext cx="3962400" cy="323850"/>
          </a:xfrm>
        </p:spPr>
        <p:txBody>
          <a:bodyPr/>
          <a:lstStyle>
            <a:lvl1pPr>
              <a:defRPr/>
            </a:lvl1pPr>
          </a:lstStyle>
          <a:p>
            <a:pPr>
              <a:defRPr/>
            </a:pPr>
            <a:endParaRPr lang="ru-RU"/>
          </a:p>
        </p:txBody>
      </p:sp>
      <p:sp>
        <p:nvSpPr>
          <p:cNvPr id="6" name="Slide Number Placeholder 5"/>
          <p:cNvSpPr>
            <a:spLocks noGrp="1"/>
          </p:cNvSpPr>
          <p:nvPr>
            <p:ph type="sldNum" sz="quarter" idx="12"/>
          </p:nvPr>
        </p:nvSpPr>
        <p:spPr>
          <a:xfrm>
            <a:off x="6553200" y="6477000"/>
            <a:ext cx="2133600" cy="323850"/>
          </a:xfrm>
        </p:spPr>
        <p:txBody>
          <a:bodyPr/>
          <a:lstStyle>
            <a:lvl1pPr>
              <a:defRPr/>
            </a:lvl1pPr>
          </a:lstStyle>
          <a:p>
            <a:pPr>
              <a:defRPr/>
            </a:pPr>
            <a:fld id="{B6834EA4-9EDB-4624-995C-91C8403AA960}" type="slidenum">
              <a:rPr lang="ru-RU"/>
              <a:pPr>
                <a:defRPr/>
              </a:pPr>
              <a:t>‹#›</a:t>
            </a:fld>
            <a:endParaRPr lang="ru-RU" dirty="0"/>
          </a:p>
        </p:txBody>
      </p:sp>
    </p:spTree>
    <p:extLst>
      <p:ext uri="{BB962C8B-B14F-4D97-AF65-F5344CB8AC3E}">
        <p14:creationId xmlns:p14="http://schemas.microsoft.com/office/powerpoint/2010/main" val="299425435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ru-RU"/>
          </a:p>
        </p:txBody>
      </p:sp>
      <p:sp>
        <p:nvSpPr>
          <p:cNvPr id="5" name="Rectangle 5"/>
          <p:cNvSpPr>
            <a:spLocks noGrp="1" noChangeArrowheads="1"/>
          </p:cNvSpPr>
          <p:nvPr>
            <p:ph type="ftr" sz="quarter" idx="11"/>
          </p:nvPr>
        </p:nvSpPr>
        <p:spPr>
          <a:ln/>
        </p:spPr>
        <p:txBody>
          <a:bodyPr/>
          <a:lstStyle>
            <a:lvl1pPr>
              <a:defRPr/>
            </a:lvl1pPr>
          </a:lstStyle>
          <a:p>
            <a:pPr>
              <a:defRPr/>
            </a:pPr>
            <a:endParaRPr lang="ru-RU"/>
          </a:p>
        </p:txBody>
      </p:sp>
      <p:sp>
        <p:nvSpPr>
          <p:cNvPr id="6" name="Rectangle 6"/>
          <p:cNvSpPr>
            <a:spLocks noGrp="1" noChangeArrowheads="1"/>
          </p:cNvSpPr>
          <p:nvPr>
            <p:ph type="sldNum" sz="quarter" idx="12"/>
          </p:nvPr>
        </p:nvSpPr>
        <p:spPr>
          <a:ln/>
        </p:spPr>
        <p:txBody>
          <a:bodyPr/>
          <a:lstStyle>
            <a:lvl1pPr>
              <a:defRPr/>
            </a:lvl1pPr>
          </a:lstStyle>
          <a:p>
            <a:pPr>
              <a:defRPr/>
            </a:pPr>
            <a:fld id="{D93B340B-A648-4DC9-973B-085CE7CEB555}" type="slidenum">
              <a:rPr lang="ru-RU"/>
              <a:pPr>
                <a:defRPr/>
              </a:pPr>
              <a:t>‹#›</a:t>
            </a:fld>
            <a:endParaRPr lang="ru-RU"/>
          </a:p>
        </p:txBody>
      </p:sp>
    </p:spTree>
    <p:extLst>
      <p:ext uri="{BB962C8B-B14F-4D97-AF65-F5344CB8AC3E}">
        <p14:creationId xmlns:p14="http://schemas.microsoft.com/office/powerpoint/2010/main" val="274883736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533400" y="11128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724400" y="1112838"/>
            <a:ext cx="4038600" cy="452596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3B675E03-05CE-4AE4-AF30-8F5C5F49336C}" type="slidenum">
              <a:rPr lang="ru-RU"/>
              <a:pPr>
                <a:defRPr/>
              </a:pPr>
              <a:t>‹#›</a:t>
            </a:fld>
            <a:endParaRPr lang="ru-RU"/>
          </a:p>
        </p:txBody>
      </p:sp>
    </p:spTree>
    <p:extLst>
      <p:ext uri="{BB962C8B-B14F-4D97-AF65-F5344CB8AC3E}">
        <p14:creationId xmlns:p14="http://schemas.microsoft.com/office/powerpoint/2010/main" val="42378475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ru-RU"/>
          </a:p>
        </p:txBody>
      </p:sp>
      <p:sp>
        <p:nvSpPr>
          <p:cNvPr id="8" name="Rectangle 5"/>
          <p:cNvSpPr>
            <a:spLocks noGrp="1" noChangeArrowheads="1"/>
          </p:cNvSpPr>
          <p:nvPr>
            <p:ph type="ftr" sz="quarter" idx="11"/>
          </p:nvPr>
        </p:nvSpPr>
        <p:spPr>
          <a:ln/>
        </p:spPr>
        <p:txBody>
          <a:bodyPr/>
          <a:lstStyle>
            <a:lvl1pPr>
              <a:defRPr/>
            </a:lvl1pPr>
          </a:lstStyle>
          <a:p>
            <a:pPr>
              <a:defRPr/>
            </a:pPr>
            <a:endParaRPr lang="ru-RU"/>
          </a:p>
        </p:txBody>
      </p:sp>
      <p:sp>
        <p:nvSpPr>
          <p:cNvPr id="9" name="Rectangle 6"/>
          <p:cNvSpPr>
            <a:spLocks noGrp="1" noChangeArrowheads="1"/>
          </p:cNvSpPr>
          <p:nvPr>
            <p:ph type="sldNum" sz="quarter" idx="12"/>
          </p:nvPr>
        </p:nvSpPr>
        <p:spPr>
          <a:ln/>
        </p:spPr>
        <p:txBody>
          <a:bodyPr/>
          <a:lstStyle>
            <a:lvl1pPr>
              <a:defRPr/>
            </a:lvl1pPr>
          </a:lstStyle>
          <a:p>
            <a:pPr>
              <a:defRPr/>
            </a:pPr>
            <a:fld id="{8C339EA4-BE4B-41A1-94D3-07759561AC50}" type="slidenum">
              <a:rPr lang="ru-RU"/>
              <a:pPr>
                <a:defRPr/>
              </a:pPr>
              <a:t>‹#›</a:t>
            </a:fld>
            <a:endParaRPr lang="ru-RU"/>
          </a:p>
        </p:txBody>
      </p:sp>
    </p:spTree>
    <p:extLst>
      <p:ext uri="{BB962C8B-B14F-4D97-AF65-F5344CB8AC3E}">
        <p14:creationId xmlns:p14="http://schemas.microsoft.com/office/powerpoint/2010/main" val="2436542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ru-RU"/>
          </a:p>
        </p:txBody>
      </p:sp>
      <p:sp>
        <p:nvSpPr>
          <p:cNvPr id="4" name="Rectangle 5"/>
          <p:cNvSpPr>
            <a:spLocks noGrp="1" noChangeArrowheads="1"/>
          </p:cNvSpPr>
          <p:nvPr>
            <p:ph type="ftr" sz="quarter" idx="11"/>
          </p:nvPr>
        </p:nvSpPr>
        <p:spPr>
          <a:ln/>
        </p:spPr>
        <p:txBody>
          <a:bodyPr/>
          <a:lstStyle>
            <a:lvl1pPr>
              <a:defRPr/>
            </a:lvl1pPr>
          </a:lstStyle>
          <a:p>
            <a:pPr>
              <a:defRPr/>
            </a:pPr>
            <a:endParaRPr lang="ru-RU"/>
          </a:p>
        </p:txBody>
      </p:sp>
      <p:sp>
        <p:nvSpPr>
          <p:cNvPr id="5" name="Rectangle 6"/>
          <p:cNvSpPr>
            <a:spLocks noGrp="1" noChangeArrowheads="1"/>
          </p:cNvSpPr>
          <p:nvPr>
            <p:ph type="sldNum" sz="quarter" idx="12"/>
          </p:nvPr>
        </p:nvSpPr>
        <p:spPr>
          <a:ln/>
        </p:spPr>
        <p:txBody>
          <a:bodyPr/>
          <a:lstStyle>
            <a:lvl1pPr>
              <a:defRPr/>
            </a:lvl1pPr>
          </a:lstStyle>
          <a:p>
            <a:pPr>
              <a:defRPr/>
            </a:pPr>
            <a:fld id="{33BFF71B-643D-4C06-98B3-E2DE5A469B8A}" type="slidenum">
              <a:rPr lang="ru-RU"/>
              <a:pPr>
                <a:defRPr/>
              </a:pPr>
              <a:t>‹#›</a:t>
            </a:fld>
            <a:endParaRPr lang="ru-RU"/>
          </a:p>
        </p:txBody>
      </p:sp>
    </p:spTree>
    <p:extLst>
      <p:ext uri="{BB962C8B-B14F-4D97-AF65-F5344CB8AC3E}">
        <p14:creationId xmlns:p14="http://schemas.microsoft.com/office/powerpoint/2010/main" val="25694689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ru-RU"/>
          </a:p>
        </p:txBody>
      </p:sp>
      <p:sp>
        <p:nvSpPr>
          <p:cNvPr id="3" name="Rectangle 5"/>
          <p:cNvSpPr>
            <a:spLocks noGrp="1" noChangeArrowheads="1"/>
          </p:cNvSpPr>
          <p:nvPr>
            <p:ph type="ftr" sz="quarter" idx="11"/>
          </p:nvPr>
        </p:nvSpPr>
        <p:spPr>
          <a:ln/>
        </p:spPr>
        <p:txBody>
          <a:bodyPr/>
          <a:lstStyle>
            <a:lvl1pPr>
              <a:defRPr/>
            </a:lvl1pPr>
          </a:lstStyle>
          <a:p>
            <a:pPr>
              <a:defRPr/>
            </a:pPr>
            <a:endParaRPr lang="ru-RU"/>
          </a:p>
        </p:txBody>
      </p:sp>
      <p:sp>
        <p:nvSpPr>
          <p:cNvPr id="4" name="Rectangle 6"/>
          <p:cNvSpPr>
            <a:spLocks noGrp="1" noChangeArrowheads="1"/>
          </p:cNvSpPr>
          <p:nvPr>
            <p:ph type="sldNum" sz="quarter" idx="12"/>
          </p:nvPr>
        </p:nvSpPr>
        <p:spPr>
          <a:ln/>
        </p:spPr>
        <p:txBody>
          <a:bodyPr/>
          <a:lstStyle>
            <a:lvl1pPr>
              <a:defRPr/>
            </a:lvl1pPr>
          </a:lstStyle>
          <a:p>
            <a:pPr>
              <a:defRPr/>
            </a:pPr>
            <a:fld id="{88201CEA-14B1-44F1-A125-C8D244465420}" type="slidenum">
              <a:rPr lang="ru-RU"/>
              <a:pPr>
                <a:defRPr/>
              </a:pPr>
              <a:t>‹#›</a:t>
            </a:fld>
            <a:endParaRPr lang="ru-RU"/>
          </a:p>
        </p:txBody>
      </p:sp>
    </p:spTree>
    <p:extLst>
      <p:ext uri="{BB962C8B-B14F-4D97-AF65-F5344CB8AC3E}">
        <p14:creationId xmlns:p14="http://schemas.microsoft.com/office/powerpoint/2010/main" val="37324806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073D3335-D0CF-4E4A-A795-9C96EF1F77EE}" type="slidenum">
              <a:rPr lang="ru-RU"/>
              <a:pPr>
                <a:defRPr/>
              </a:pPr>
              <a:t>‹#›</a:t>
            </a:fld>
            <a:endParaRPr lang="ru-RU"/>
          </a:p>
        </p:txBody>
      </p:sp>
    </p:spTree>
    <p:extLst>
      <p:ext uri="{BB962C8B-B14F-4D97-AF65-F5344CB8AC3E}">
        <p14:creationId xmlns:p14="http://schemas.microsoft.com/office/powerpoint/2010/main" val="26370852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ru-RU"/>
          </a:p>
        </p:txBody>
      </p:sp>
      <p:sp>
        <p:nvSpPr>
          <p:cNvPr id="6" name="Rectangle 5"/>
          <p:cNvSpPr>
            <a:spLocks noGrp="1" noChangeArrowheads="1"/>
          </p:cNvSpPr>
          <p:nvPr>
            <p:ph type="ftr" sz="quarter" idx="11"/>
          </p:nvPr>
        </p:nvSpPr>
        <p:spPr>
          <a:ln/>
        </p:spPr>
        <p:txBody>
          <a:bodyPr/>
          <a:lstStyle>
            <a:lvl1pPr>
              <a:defRPr/>
            </a:lvl1pPr>
          </a:lstStyle>
          <a:p>
            <a:pPr>
              <a:defRPr/>
            </a:pPr>
            <a:endParaRPr lang="ru-RU"/>
          </a:p>
        </p:txBody>
      </p:sp>
      <p:sp>
        <p:nvSpPr>
          <p:cNvPr id="7" name="Rectangle 6"/>
          <p:cNvSpPr>
            <a:spLocks noGrp="1" noChangeArrowheads="1"/>
          </p:cNvSpPr>
          <p:nvPr>
            <p:ph type="sldNum" sz="quarter" idx="12"/>
          </p:nvPr>
        </p:nvSpPr>
        <p:spPr>
          <a:ln/>
        </p:spPr>
        <p:txBody>
          <a:bodyPr/>
          <a:lstStyle>
            <a:lvl1pPr>
              <a:defRPr/>
            </a:lvl1pPr>
          </a:lstStyle>
          <a:p>
            <a:pPr>
              <a:defRPr/>
            </a:pPr>
            <a:fld id="{848D2827-93B9-48F4-B516-061EB915C3EF}" type="slidenum">
              <a:rPr lang="ru-RU"/>
              <a:pPr>
                <a:defRPr/>
              </a:pPr>
              <a:t>‹#›</a:t>
            </a:fld>
            <a:endParaRPr lang="ru-RU"/>
          </a:p>
        </p:txBody>
      </p:sp>
    </p:spTree>
    <p:extLst>
      <p:ext uri="{BB962C8B-B14F-4D97-AF65-F5344CB8AC3E}">
        <p14:creationId xmlns:p14="http://schemas.microsoft.com/office/powerpoint/2010/main" val="14647678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Rectangle 2"/>
          <p:cNvSpPr/>
          <p:nvPr userDrawn="1"/>
        </p:nvSpPr>
        <p:spPr>
          <a:xfrm>
            <a:off x="0" y="0"/>
            <a:ext cx="9144000" cy="1065213"/>
          </a:xfrm>
          <a:prstGeom prst="rect">
            <a:avLst/>
          </a:prstGeom>
          <a:solidFill>
            <a:srgbClr val="0A52A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GB"/>
          </a:p>
        </p:txBody>
      </p:sp>
      <p:sp>
        <p:nvSpPr>
          <p:cNvPr id="1027" name="Rectangle 2"/>
          <p:cNvSpPr>
            <a:spLocks noGrp="1" noChangeArrowheads="1"/>
          </p:cNvSpPr>
          <p:nvPr>
            <p:ph type="title"/>
          </p:nvPr>
        </p:nvSpPr>
        <p:spPr bwMode="auto">
          <a:xfrm>
            <a:off x="1219200" y="228600"/>
            <a:ext cx="6858000" cy="609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ru-RU" altLang="en-US" smtClean="0"/>
              <a:t>Click to edit Master title style</a:t>
            </a:r>
          </a:p>
        </p:txBody>
      </p:sp>
      <p:sp>
        <p:nvSpPr>
          <p:cNvPr id="1028" name="Rectangle 3"/>
          <p:cNvSpPr>
            <a:spLocks noGrp="1" noChangeArrowheads="1"/>
          </p:cNvSpPr>
          <p:nvPr>
            <p:ph type="body" idx="1"/>
          </p:nvPr>
        </p:nvSpPr>
        <p:spPr bwMode="auto">
          <a:xfrm>
            <a:off x="533400" y="1112838"/>
            <a:ext cx="8229600" cy="4525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ru-RU" altLang="en-US" dirty="0" smtClean="0"/>
              <a:t>Click to edit Master text styles</a:t>
            </a:r>
          </a:p>
          <a:p>
            <a:pPr lvl="1"/>
            <a:r>
              <a:rPr lang="ru-RU" altLang="en-US" dirty="0" smtClean="0"/>
              <a:t>Second level</a:t>
            </a:r>
          </a:p>
          <a:p>
            <a:pPr lvl="2"/>
            <a:r>
              <a:rPr lang="ru-RU" altLang="en-US" dirty="0" smtClean="0"/>
              <a:t>Third level</a:t>
            </a:r>
          </a:p>
          <a:p>
            <a:pPr lvl="3"/>
            <a:r>
              <a:rPr lang="ru-RU" altLang="en-US" dirty="0" smtClean="0"/>
              <a:t>Fourth level</a:t>
            </a:r>
          </a:p>
          <a:p>
            <a:pPr lvl="4"/>
            <a:r>
              <a:rPr lang="ru-RU" altLang="en-US" dirty="0" smtClean="0"/>
              <a:t>Fifth level</a:t>
            </a:r>
          </a:p>
        </p:txBody>
      </p:sp>
      <p:sp>
        <p:nvSpPr>
          <p:cNvPr id="4" name="Rectangle 4"/>
          <p:cNvSpPr>
            <a:spLocks noGrp="1" noChangeArrowheads="1"/>
          </p:cNvSpPr>
          <p:nvPr>
            <p:ph type="dt" sz="half" idx="2"/>
          </p:nvPr>
        </p:nvSpPr>
        <p:spPr bwMode="auto">
          <a:xfrm>
            <a:off x="457200" y="6473825"/>
            <a:ext cx="2133600" cy="30797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defRPr sz="1400"/>
            </a:lvl1pPr>
          </a:lstStyle>
          <a:p>
            <a:pPr>
              <a:defRPr/>
            </a:pPr>
            <a:endParaRPr lang="ru-RU"/>
          </a:p>
        </p:txBody>
      </p:sp>
      <p:sp>
        <p:nvSpPr>
          <p:cNvPr id="1029" name="Rectangle 5"/>
          <p:cNvSpPr>
            <a:spLocks noGrp="1" noChangeArrowheads="1"/>
          </p:cNvSpPr>
          <p:nvPr>
            <p:ph type="ftr" sz="quarter" idx="3"/>
          </p:nvPr>
        </p:nvSpPr>
        <p:spPr bwMode="auto">
          <a:xfrm>
            <a:off x="3124200" y="6473825"/>
            <a:ext cx="2895600" cy="30797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ru-RU"/>
          </a:p>
        </p:txBody>
      </p:sp>
      <p:sp>
        <p:nvSpPr>
          <p:cNvPr id="2" name="Rectangle 6"/>
          <p:cNvSpPr>
            <a:spLocks noGrp="1" noChangeArrowheads="1"/>
          </p:cNvSpPr>
          <p:nvPr>
            <p:ph type="sldNum" sz="quarter" idx="4"/>
          </p:nvPr>
        </p:nvSpPr>
        <p:spPr bwMode="auto">
          <a:xfrm>
            <a:off x="6553200" y="6473825"/>
            <a:ext cx="2133600" cy="307975"/>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a:defRPr sz="1400"/>
            </a:lvl1pPr>
          </a:lstStyle>
          <a:p>
            <a:pPr>
              <a:defRPr/>
            </a:pPr>
            <a:fld id="{037EF5DF-A91A-48D1-B6A3-724A0C7E5C9F}" type="slidenum">
              <a:rPr lang="ru-RU"/>
              <a:pPr>
                <a:defRPr/>
              </a:pPr>
              <a:t>‹#›</a:t>
            </a:fld>
            <a:endParaRPr lang="ru-RU"/>
          </a:p>
        </p:txBody>
      </p:sp>
      <p:pic>
        <p:nvPicPr>
          <p:cNvPr id="1032" name="Picture 3"/>
          <p:cNvPicPr>
            <a:picLocks noChangeAspect="1"/>
          </p:cNvPicPr>
          <p:nvPr userDrawn="1"/>
        </p:nvPicPr>
        <p:blipFill>
          <a:blip r:embed="rId16">
            <a:extLst>
              <a:ext uri="{28A0092B-C50C-407E-A947-70E740481C1C}">
                <a14:useLocalDpi xmlns:a14="http://schemas.microsoft.com/office/drawing/2010/main" val="0"/>
              </a:ext>
            </a:extLst>
          </a:blip>
          <a:srcRect r="787"/>
          <a:stretch>
            <a:fillRect/>
          </a:stretch>
        </p:blipFill>
        <p:spPr bwMode="auto">
          <a:xfrm>
            <a:off x="0" y="0"/>
            <a:ext cx="1058863" cy="1065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6" name="Straight Connector 5"/>
          <p:cNvCxnSpPr/>
          <p:nvPr userDrawn="1"/>
        </p:nvCxnSpPr>
        <p:spPr>
          <a:xfrm>
            <a:off x="457200" y="1371600"/>
            <a:ext cx="0" cy="5332413"/>
          </a:xfrm>
          <a:prstGeom prst="line">
            <a:avLst/>
          </a:prstGeom>
          <a:ln w="25400">
            <a:solidFill>
              <a:srgbClr val="0A52A2"/>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flipH="1">
            <a:off x="152400" y="6400800"/>
            <a:ext cx="8534400" cy="0"/>
          </a:xfrm>
          <a:prstGeom prst="line">
            <a:avLst/>
          </a:prstGeom>
          <a:ln w="25400">
            <a:solidFill>
              <a:srgbClr val="0A52A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3" r:id="rId2"/>
    <p:sldLayoutId id="2147483660" r:id="rId3"/>
    <p:sldLayoutId id="2147483659" r:id="rId4"/>
    <p:sldLayoutId id="2147483658" r:id="rId5"/>
    <p:sldLayoutId id="2147483657" r:id="rId6"/>
    <p:sldLayoutId id="2147483656" r:id="rId7"/>
    <p:sldLayoutId id="2147483655" r:id="rId8"/>
    <p:sldLayoutId id="2147483654" r:id="rId9"/>
    <p:sldLayoutId id="2147483653" r:id="rId10"/>
    <p:sldLayoutId id="2147483652" r:id="rId11"/>
    <p:sldLayoutId id="2147483664" r:id="rId12"/>
    <p:sldLayoutId id="2147483651" r:id="rId13"/>
    <p:sldLayoutId id="2147483662" r:id="rId14"/>
  </p:sldLayoutIdLst>
  <p:timing>
    <p:tnLst>
      <p:par>
        <p:cTn id="1" dur="indefinite" restart="never" nodeType="tmRoot"/>
      </p:par>
    </p:tnLst>
  </p:timing>
  <p:hf hdr="0" ftr="0" dt="0"/>
  <p:txStyles>
    <p:titleStyle>
      <a:lvl1pPr algn="ctr" rtl="0" eaLnBrk="0" fontAlgn="base" hangingPunct="0">
        <a:spcBef>
          <a:spcPct val="0"/>
        </a:spcBef>
        <a:spcAft>
          <a:spcPct val="0"/>
        </a:spcAft>
        <a:defRPr sz="3400" b="1">
          <a:solidFill>
            <a:schemeClr val="bg1"/>
          </a:solidFill>
          <a:latin typeface="+mj-lt"/>
          <a:ea typeface="+mj-ea"/>
          <a:cs typeface="+mj-cs"/>
        </a:defRPr>
      </a:lvl1pPr>
      <a:lvl2pPr algn="ctr" rtl="0" eaLnBrk="0" fontAlgn="base" hangingPunct="0">
        <a:spcBef>
          <a:spcPct val="0"/>
        </a:spcBef>
        <a:spcAft>
          <a:spcPct val="0"/>
        </a:spcAft>
        <a:defRPr sz="3400" b="1">
          <a:solidFill>
            <a:schemeClr val="bg1"/>
          </a:solidFill>
          <a:latin typeface="Arial" charset="0"/>
          <a:cs typeface="Arial" charset="0"/>
        </a:defRPr>
      </a:lvl2pPr>
      <a:lvl3pPr algn="ctr" rtl="0" eaLnBrk="0" fontAlgn="base" hangingPunct="0">
        <a:spcBef>
          <a:spcPct val="0"/>
        </a:spcBef>
        <a:spcAft>
          <a:spcPct val="0"/>
        </a:spcAft>
        <a:defRPr sz="3400" b="1">
          <a:solidFill>
            <a:schemeClr val="bg1"/>
          </a:solidFill>
          <a:latin typeface="Arial" charset="0"/>
          <a:cs typeface="Arial" charset="0"/>
        </a:defRPr>
      </a:lvl3pPr>
      <a:lvl4pPr algn="ctr" rtl="0" eaLnBrk="0" fontAlgn="base" hangingPunct="0">
        <a:spcBef>
          <a:spcPct val="0"/>
        </a:spcBef>
        <a:spcAft>
          <a:spcPct val="0"/>
        </a:spcAft>
        <a:defRPr sz="3400" b="1">
          <a:solidFill>
            <a:schemeClr val="bg1"/>
          </a:solidFill>
          <a:latin typeface="Arial" charset="0"/>
          <a:cs typeface="Arial" charset="0"/>
        </a:defRPr>
      </a:lvl4pPr>
      <a:lvl5pPr algn="ctr" rtl="0" eaLnBrk="0" fontAlgn="base" hangingPunct="0">
        <a:spcBef>
          <a:spcPct val="0"/>
        </a:spcBef>
        <a:spcAft>
          <a:spcPct val="0"/>
        </a:spcAft>
        <a:defRPr sz="3400" b="1">
          <a:solidFill>
            <a:schemeClr val="bg1"/>
          </a:solidFill>
          <a:latin typeface="Arial" charset="0"/>
          <a:cs typeface="Arial" charset="0"/>
        </a:defRPr>
      </a:lvl5pPr>
      <a:lvl6pPr marL="457200" algn="ctr" rtl="0" fontAlgn="base">
        <a:spcBef>
          <a:spcPct val="0"/>
        </a:spcBef>
        <a:spcAft>
          <a:spcPct val="0"/>
        </a:spcAft>
        <a:defRPr sz="3400" b="1">
          <a:solidFill>
            <a:schemeClr val="tx2"/>
          </a:solidFill>
          <a:latin typeface="Arial" charset="0"/>
          <a:cs typeface="Arial" charset="0"/>
        </a:defRPr>
      </a:lvl6pPr>
      <a:lvl7pPr marL="914400" algn="ctr" rtl="0" fontAlgn="base">
        <a:spcBef>
          <a:spcPct val="0"/>
        </a:spcBef>
        <a:spcAft>
          <a:spcPct val="0"/>
        </a:spcAft>
        <a:defRPr sz="3400" b="1">
          <a:solidFill>
            <a:schemeClr val="tx2"/>
          </a:solidFill>
          <a:latin typeface="Arial" charset="0"/>
          <a:cs typeface="Arial" charset="0"/>
        </a:defRPr>
      </a:lvl7pPr>
      <a:lvl8pPr marL="1371600" algn="ctr" rtl="0" fontAlgn="base">
        <a:spcBef>
          <a:spcPct val="0"/>
        </a:spcBef>
        <a:spcAft>
          <a:spcPct val="0"/>
        </a:spcAft>
        <a:defRPr sz="3400" b="1">
          <a:solidFill>
            <a:schemeClr val="tx2"/>
          </a:solidFill>
          <a:latin typeface="Arial" charset="0"/>
          <a:cs typeface="Arial" charset="0"/>
        </a:defRPr>
      </a:lvl8pPr>
      <a:lvl9pPr marL="1828800" algn="ctr" rtl="0" fontAlgn="base">
        <a:spcBef>
          <a:spcPct val="0"/>
        </a:spcBef>
        <a:spcAft>
          <a:spcPct val="0"/>
        </a:spcAft>
        <a:defRPr sz="3400" b="1">
          <a:solidFill>
            <a:schemeClr val="tx2"/>
          </a:solidFill>
          <a:latin typeface="Arial" charset="0"/>
          <a:cs typeface="Arial" charset="0"/>
        </a:defRPr>
      </a:lvl9pPr>
    </p:titleStyle>
    <p:bodyStyle>
      <a:lvl1pPr marL="342900" indent="-342900" algn="l" rtl="0" eaLnBrk="0" fontAlgn="base" hangingPunct="0">
        <a:spcBef>
          <a:spcPct val="20000"/>
        </a:spcBef>
        <a:spcAft>
          <a:spcPct val="0"/>
        </a:spcAft>
        <a:buChar char="•"/>
        <a:defRPr sz="24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cs typeface="+mn-cs"/>
        </a:defRPr>
      </a:lvl2pPr>
      <a:lvl3pPr marL="1143000" indent="-228600" algn="l" rtl="0" eaLnBrk="0" fontAlgn="base" hangingPunct="0">
        <a:spcBef>
          <a:spcPct val="20000"/>
        </a:spcBef>
        <a:spcAft>
          <a:spcPct val="0"/>
        </a:spcAft>
        <a:buChar char="•"/>
        <a:defRPr sz="1800">
          <a:solidFill>
            <a:schemeClr val="tx1"/>
          </a:solidFill>
          <a:latin typeface="+mn-lt"/>
          <a:cs typeface="+mn-cs"/>
        </a:defRPr>
      </a:lvl3pPr>
      <a:lvl4pPr marL="1600200" indent="-228600" algn="l" rtl="0" eaLnBrk="0" fontAlgn="base" hangingPunct="0">
        <a:spcBef>
          <a:spcPct val="20000"/>
        </a:spcBef>
        <a:spcAft>
          <a:spcPct val="0"/>
        </a:spcAft>
        <a:buChar char="–"/>
        <a:defRPr sz="1600">
          <a:solidFill>
            <a:schemeClr val="tx1"/>
          </a:solidFill>
          <a:latin typeface="+mn-lt"/>
          <a:cs typeface="+mn-cs"/>
        </a:defRPr>
      </a:lvl4pPr>
      <a:lvl5pPr marL="2057400" indent="-228600" algn="l" rtl="0" eaLnBrk="0" fontAlgn="base" hangingPunct="0">
        <a:spcBef>
          <a:spcPct val="20000"/>
        </a:spcBef>
        <a:spcAft>
          <a:spcPct val="0"/>
        </a:spcAft>
        <a:buChar char="»"/>
        <a:defRPr sz="1600">
          <a:solidFill>
            <a:schemeClr val="tx1"/>
          </a:solidFill>
          <a:latin typeface="+mn-lt"/>
          <a:cs typeface="+mn-cs"/>
        </a:defRPr>
      </a:lvl5pPr>
      <a:lvl6pPr marL="2514600" indent="-228600" algn="l" rtl="0" fontAlgn="base">
        <a:spcBef>
          <a:spcPct val="20000"/>
        </a:spcBef>
        <a:spcAft>
          <a:spcPct val="0"/>
        </a:spcAft>
        <a:buChar char="»"/>
        <a:defRPr sz="2000">
          <a:solidFill>
            <a:schemeClr val="tx1"/>
          </a:solidFill>
          <a:latin typeface="+mn-lt"/>
          <a:cs typeface="+mn-cs"/>
        </a:defRPr>
      </a:lvl6pPr>
      <a:lvl7pPr marL="2971800" indent="-228600" algn="l" rtl="0" fontAlgn="base">
        <a:spcBef>
          <a:spcPct val="20000"/>
        </a:spcBef>
        <a:spcAft>
          <a:spcPct val="0"/>
        </a:spcAft>
        <a:buChar char="»"/>
        <a:defRPr sz="2000">
          <a:solidFill>
            <a:schemeClr val="tx1"/>
          </a:solidFill>
          <a:latin typeface="+mn-lt"/>
          <a:cs typeface="+mn-cs"/>
        </a:defRPr>
      </a:lvl7pPr>
      <a:lvl8pPr marL="3429000" indent="-228600" algn="l" rtl="0" fontAlgn="base">
        <a:spcBef>
          <a:spcPct val="20000"/>
        </a:spcBef>
        <a:spcAft>
          <a:spcPct val="0"/>
        </a:spcAft>
        <a:buChar char="»"/>
        <a:defRPr sz="2000">
          <a:solidFill>
            <a:schemeClr val="tx1"/>
          </a:solidFill>
          <a:latin typeface="+mn-lt"/>
          <a:cs typeface="+mn-cs"/>
        </a:defRPr>
      </a:lvl8pPr>
      <a:lvl9pPr marL="3886200" indent="-228600" algn="l" rtl="0" fontAlgn="base">
        <a:spcBef>
          <a:spcPct val="20000"/>
        </a:spcBef>
        <a:spcAft>
          <a:spcPct val="0"/>
        </a:spcAft>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ctrTitle"/>
          </p:nvPr>
        </p:nvSpPr>
        <p:spPr>
          <a:xfrm>
            <a:off x="685800" y="2590800"/>
            <a:ext cx="7772400" cy="1470025"/>
          </a:xfrm>
        </p:spPr>
        <p:txBody>
          <a:bodyPr/>
          <a:lstStyle/>
          <a:p>
            <a:r>
              <a:rPr lang="en-GB" sz="3200" dirty="0">
                <a:solidFill>
                  <a:schemeClr val="tx1"/>
                </a:solidFill>
              </a:rPr>
              <a:t>Beam losses in the triplet due to AC-dipole excitation</a:t>
            </a:r>
            <a:endParaRPr lang="en-GB" altLang="en-US" sz="3200" dirty="0" smtClean="0">
              <a:solidFill>
                <a:schemeClr val="tx1"/>
              </a:solidFill>
            </a:endParaRPr>
          </a:p>
        </p:txBody>
      </p:sp>
      <p:sp>
        <p:nvSpPr>
          <p:cNvPr id="16387" name="TextBox 1"/>
          <p:cNvSpPr txBox="1">
            <a:spLocks noChangeArrowheads="1"/>
          </p:cNvSpPr>
          <p:nvPr/>
        </p:nvSpPr>
        <p:spPr bwMode="auto">
          <a:xfrm>
            <a:off x="1143000" y="5257800"/>
            <a:ext cx="7086600"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charset="0"/>
                <a:cs typeface="Arial" charset="0"/>
              </a:defRPr>
            </a:lvl1pPr>
            <a:lvl2pPr marL="742950" indent="-285750">
              <a:defRPr>
                <a:solidFill>
                  <a:schemeClr val="tx1"/>
                </a:solidFill>
                <a:latin typeface="Arial" charset="0"/>
                <a:cs typeface="Arial" charset="0"/>
              </a:defRPr>
            </a:lvl2pPr>
            <a:lvl3pPr marL="1143000" indent="-228600">
              <a:defRPr>
                <a:solidFill>
                  <a:schemeClr val="tx1"/>
                </a:solidFill>
                <a:latin typeface="Arial" charset="0"/>
                <a:cs typeface="Arial" charset="0"/>
              </a:defRPr>
            </a:lvl3pPr>
            <a:lvl4pPr marL="1600200" indent="-228600">
              <a:defRPr>
                <a:solidFill>
                  <a:schemeClr val="tx1"/>
                </a:solidFill>
                <a:latin typeface="Arial" charset="0"/>
                <a:cs typeface="Arial" charset="0"/>
              </a:defRPr>
            </a:lvl4pPr>
            <a:lvl5pPr marL="2057400" indent="-228600">
              <a:defRPr>
                <a:solidFill>
                  <a:schemeClr val="tx1"/>
                </a:solidFill>
                <a:latin typeface="Arial" charset="0"/>
                <a:cs typeface="Arial" charset="0"/>
              </a:defRPr>
            </a:lvl5pPr>
            <a:lvl6pPr marL="2514600" indent="-228600" fontAlgn="base">
              <a:spcBef>
                <a:spcPct val="0"/>
              </a:spcBef>
              <a:spcAft>
                <a:spcPct val="0"/>
              </a:spcAft>
              <a:defRPr>
                <a:solidFill>
                  <a:schemeClr val="tx1"/>
                </a:solidFill>
                <a:latin typeface="Arial" charset="0"/>
                <a:cs typeface="Arial" charset="0"/>
              </a:defRPr>
            </a:lvl6pPr>
            <a:lvl7pPr marL="2971800" indent="-228600" fontAlgn="base">
              <a:spcBef>
                <a:spcPct val="0"/>
              </a:spcBef>
              <a:spcAft>
                <a:spcPct val="0"/>
              </a:spcAft>
              <a:defRPr>
                <a:solidFill>
                  <a:schemeClr val="tx1"/>
                </a:solidFill>
                <a:latin typeface="Arial" charset="0"/>
                <a:cs typeface="Arial" charset="0"/>
              </a:defRPr>
            </a:lvl7pPr>
            <a:lvl8pPr marL="3429000" indent="-228600" fontAlgn="base">
              <a:spcBef>
                <a:spcPct val="0"/>
              </a:spcBef>
              <a:spcAft>
                <a:spcPct val="0"/>
              </a:spcAft>
              <a:defRPr>
                <a:solidFill>
                  <a:schemeClr val="tx1"/>
                </a:solidFill>
                <a:latin typeface="Arial" charset="0"/>
                <a:cs typeface="Arial" charset="0"/>
              </a:defRPr>
            </a:lvl8pPr>
            <a:lvl9pPr marL="3886200" indent="-228600" fontAlgn="base">
              <a:spcBef>
                <a:spcPct val="0"/>
              </a:spcBef>
              <a:spcAft>
                <a:spcPct val="0"/>
              </a:spcAft>
              <a:defRPr>
                <a:solidFill>
                  <a:schemeClr val="tx1"/>
                </a:solidFill>
                <a:latin typeface="Arial" charset="0"/>
                <a:cs typeface="Arial" charset="0"/>
              </a:defRPr>
            </a:lvl9pPr>
          </a:lstStyle>
          <a:p>
            <a:pPr algn="r"/>
            <a:r>
              <a:rPr lang="en-GB" altLang="en-US" dirty="0"/>
              <a:t>V. </a:t>
            </a:r>
            <a:r>
              <a:rPr lang="en-GB" altLang="en-US" dirty="0" smtClean="0"/>
              <a:t>Chetvertkova</a:t>
            </a:r>
            <a:endParaRPr lang="en-GB" altLang="en-US" dirty="0" smtClean="0"/>
          </a:p>
        </p:txBody>
      </p:sp>
    </p:spTree>
    <p:extLst>
      <p:ext uri="{BB962C8B-B14F-4D97-AF65-F5344CB8AC3E}">
        <p14:creationId xmlns:p14="http://schemas.microsoft.com/office/powerpoint/2010/main" val="303235876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MAD-X: Comparison of </a:t>
            </a:r>
            <a:r>
              <a:rPr lang="en-US" dirty="0" err="1" smtClean="0"/>
              <a:t>sigmas</a:t>
            </a:r>
            <a:endParaRPr lang="en-GB" dirty="0"/>
          </a:p>
        </p:txBody>
      </p:sp>
      <p:sp>
        <p:nvSpPr>
          <p:cNvPr id="4" name="Slide Number Placeholder 3"/>
          <p:cNvSpPr>
            <a:spLocks noGrp="1"/>
          </p:cNvSpPr>
          <p:nvPr>
            <p:ph type="sldNum" sz="quarter" idx="12"/>
          </p:nvPr>
        </p:nvSpPr>
        <p:spPr/>
        <p:txBody>
          <a:bodyPr/>
          <a:lstStyle/>
          <a:p>
            <a:pPr>
              <a:defRPr/>
            </a:pPr>
            <a:fld id="{B6834EA4-9EDB-4624-995C-91C8403AA960}" type="slidenum">
              <a:rPr lang="ru-RU" smtClean="0"/>
              <a:pPr>
                <a:defRPr/>
              </a:pPr>
              <a:t>10</a:t>
            </a:fld>
            <a:endParaRPr lang="ru-RU" dirty="0"/>
          </a:p>
        </p:txBody>
      </p:sp>
      <p:graphicFrame>
        <p:nvGraphicFramePr>
          <p:cNvPr id="7" name="Table 6"/>
          <p:cNvGraphicFramePr>
            <a:graphicFrameLocks noGrp="1"/>
          </p:cNvGraphicFramePr>
          <p:nvPr>
            <p:extLst>
              <p:ext uri="{D42A27DB-BD31-4B8C-83A1-F6EECF244321}">
                <p14:modId xmlns:p14="http://schemas.microsoft.com/office/powerpoint/2010/main" val="753152986"/>
              </p:ext>
            </p:extLst>
          </p:nvPr>
        </p:nvGraphicFramePr>
        <p:xfrm>
          <a:off x="152400" y="1371600"/>
          <a:ext cx="8839196" cy="2585129"/>
        </p:xfrm>
        <a:graphic>
          <a:graphicData uri="http://schemas.openxmlformats.org/drawingml/2006/table">
            <a:tbl>
              <a:tblPr firstRow="1">
                <a:tableStyleId>{5C22544A-7EE6-4342-B048-85BDC9FD1C3A}</a:tableStyleId>
              </a:tblPr>
              <a:tblGrid>
                <a:gridCol w="914400"/>
                <a:gridCol w="609600"/>
                <a:gridCol w="669802"/>
                <a:gridCol w="585014"/>
                <a:gridCol w="802584"/>
                <a:gridCol w="762000"/>
                <a:gridCol w="685800"/>
                <a:gridCol w="685800"/>
                <a:gridCol w="381000"/>
                <a:gridCol w="609600"/>
                <a:gridCol w="609600"/>
                <a:gridCol w="762000"/>
                <a:gridCol w="761996"/>
              </a:tblGrid>
              <a:tr h="228600">
                <a:tc>
                  <a:txBody>
                    <a:bodyPr/>
                    <a:lstStyle/>
                    <a:p>
                      <a:pPr algn="ctr" fontAlgn="b"/>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 </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6">
                  <a:txBody>
                    <a:bodyPr/>
                    <a:lstStyle/>
                    <a:p>
                      <a:pPr algn="ctr" fontAlgn="b"/>
                      <a:r>
                        <a:rPr lang="en-GB" sz="1000" b="0" u="none" strike="noStrike" dirty="0">
                          <a:solidFill>
                            <a:schemeClr val="tx1"/>
                          </a:solidFill>
                          <a:effectLst/>
                        </a:rPr>
                        <a:t>RUN 1 : 0.8 / 3 / 0.8 / 3</a:t>
                      </a:r>
                      <a:endParaRPr lang="en-GB" sz="1000" b="0"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b"/>
                      <a:endParaRPr lang="en-GB" sz="1000" b="0"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gridSpan="4">
                  <a:txBody>
                    <a:bodyPr/>
                    <a:lstStyle/>
                    <a:p>
                      <a:pPr algn="ctr" fontAlgn="b"/>
                      <a:r>
                        <a:rPr lang="en-GB" sz="1000" b="0" u="none" strike="noStrike" dirty="0">
                          <a:solidFill>
                            <a:schemeClr val="tx1"/>
                          </a:solidFill>
                          <a:effectLst/>
                        </a:rPr>
                        <a:t>RUN 2: 0.8 / 10 / 0.8 / 3</a:t>
                      </a:r>
                      <a:endParaRPr lang="en-GB" sz="1000" b="0"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r>
              <a:tr h="308184">
                <a:tc>
                  <a:txBody>
                    <a:bodyPr/>
                    <a:lstStyle/>
                    <a:p>
                      <a:pPr algn="ctr" fontAlgn="b"/>
                      <a:r>
                        <a:rPr lang="en-GB" sz="1000" b="1" u="none" strike="noStrike" dirty="0">
                          <a:solidFill>
                            <a:schemeClr val="tx1"/>
                          </a:solidFill>
                          <a:effectLst/>
                        </a:rPr>
                        <a:t>NAME</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solidFill>
                            <a:schemeClr val="tx1"/>
                          </a:solidFill>
                          <a:effectLst/>
                        </a:rPr>
                        <a:t>S, m</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solidFill>
                            <a:schemeClr val="tx1"/>
                          </a:solidFill>
                          <a:effectLst/>
                        </a:rPr>
                        <a:t>Aperture-X, mm</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solidFill>
                            <a:schemeClr val="tx1"/>
                          </a:solidFill>
                          <a:effectLst/>
                        </a:rPr>
                        <a:t>Aperture-Y, mm</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a:solidFill>
                            <a:schemeClr val="tx1"/>
                          </a:solidFill>
                          <a:effectLst/>
                        </a:rPr>
                        <a:t>SIGMA-X, mm</a:t>
                      </a:r>
                      <a:endParaRPr lang="en-GB" sz="1000" b="1" i="0" u="none" strike="noStrike">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solidFill>
                            <a:schemeClr val="tx1"/>
                          </a:solidFill>
                          <a:effectLst/>
                        </a:rPr>
                        <a:t>SIGMA-Y, mm</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smtClean="0">
                          <a:solidFill>
                            <a:schemeClr val="tx1"/>
                          </a:solidFill>
                          <a:effectLst/>
                        </a:rPr>
                        <a:t>Aperture-X</a:t>
                      </a:r>
                      <a:r>
                        <a:rPr lang="en-GB" sz="1000" b="1" u="none" strike="noStrike" dirty="0">
                          <a:solidFill>
                            <a:schemeClr val="tx1"/>
                          </a:solidFill>
                          <a:effectLst/>
                        </a:rPr>
                        <a:t>, sigma</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smtClean="0">
                          <a:solidFill>
                            <a:schemeClr val="tx1"/>
                          </a:solidFill>
                          <a:effectLst/>
                        </a:rPr>
                        <a:t>Aperture-Y</a:t>
                      </a:r>
                      <a:r>
                        <a:rPr lang="en-GB" sz="1000" b="1" u="none" strike="noStrike" dirty="0">
                          <a:solidFill>
                            <a:schemeClr val="tx1"/>
                          </a:solidFill>
                          <a:effectLst/>
                        </a:rPr>
                        <a:t>, sigma</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b="1" u="none" strike="noStrike" dirty="0">
                          <a:solidFill>
                            <a:schemeClr val="tx1"/>
                          </a:solidFill>
                          <a:effectLst/>
                        </a:rPr>
                        <a:t>SIGMA-X, mm</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a:solidFill>
                            <a:schemeClr val="tx1"/>
                          </a:solidFill>
                          <a:effectLst/>
                        </a:rPr>
                        <a:t>SIGMA-Y, mm</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smtClean="0">
                          <a:solidFill>
                            <a:schemeClr val="tx1"/>
                          </a:solidFill>
                          <a:effectLst/>
                        </a:rPr>
                        <a:t>Aperture-X</a:t>
                      </a:r>
                      <a:r>
                        <a:rPr lang="en-GB" sz="1000" b="1" u="none" strike="noStrike" dirty="0">
                          <a:solidFill>
                            <a:schemeClr val="tx1"/>
                          </a:solidFill>
                          <a:effectLst/>
                        </a:rPr>
                        <a:t>, sigma</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b="1" u="none" strike="noStrike" dirty="0" smtClean="0">
                          <a:solidFill>
                            <a:schemeClr val="tx1"/>
                          </a:solidFill>
                          <a:effectLst/>
                        </a:rPr>
                        <a:t>Aperture-Y</a:t>
                      </a:r>
                      <a:r>
                        <a:rPr lang="en-GB" sz="1000" b="1" u="none" strike="noStrike" dirty="0">
                          <a:solidFill>
                            <a:schemeClr val="tx1"/>
                          </a:solidFill>
                          <a:effectLst/>
                        </a:rPr>
                        <a:t>, sigma</a:t>
                      </a:r>
                      <a:endParaRPr lang="en-GB" sz="1000" b="1" i="0" u="none" strike="noStrike" dirty="0">
                        <a:solidFill>
                          <a:schemeClr val="tx1"/>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268">
                <a:tc>
                  <a:txBody>
                    <a:bodyPr/>
                    <a:lstStyle/>
                    <a:p>
                      <a:pPr algn="ctr" fontAlgn="b"/>
                      <a:r>
                        <a:rPr lang="en-GB" sz="1000" u="none" strike="noStrike">
                          <a:effectLst/>
                        </a:rPr>
                        <a:t>TCTPV.4R5.B2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13183.95</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40</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0.74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0.47</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53.93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31.86</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0.74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0.47</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54.02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31.64</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70268">
                <a:tc>
                  <a:txBody>
                    <a:bodyPr/>
                    <a:lstStyle/>
                    <a:p>
                      <a:pPr algn="ctr" fontAlgn="b"/>
                      <a:r>
                        <a:rPr lang="en-GB" sz="1000" u="none" strike="noStrike">
                          <a:effectLst/>
                        </a:rPr>
                        <a:t>TCP.D6R7.B2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6460.043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4.5</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0.28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0.20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141.19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22.63</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0.28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0.20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141.75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22.54</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r>
              <a:tr h="170268">
                <a:tc>
                  <a:txBody>
                    <a:bodyPr/>
                    <a:lstStyle/>
                    <a:p>
                      <a:pPr algn="ctr" fontAlgn="b"/>
                      <a:r>
                        <a:rPr lang="en-GB" sz="1000" u="none" strike="noStrike">
                          <a:effectLst/>
                        </a:rPr>
                        <a:t>TCP.C6R7.B2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6462.043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6</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0.28</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0.20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21.76</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195.61</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0.27</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0.21</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21.85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194.80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268">
                <a:tc>
                  <a:txBody>
                    <a:bodyPr/>
                    <a:lstStyle/>
                    <a:p>
                      <a:pPr algn="ctr" fontAlgn="b"/>
                      <a:r>
                        <a:rPr lang="en-GB" sz="1000" u="none" strike="noStrike">
                          <a:effectLst/>
                        </a:rPr>
                        <a:t>MQXA.3R5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13282.32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0.86</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1.13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33.48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21.17</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0.98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1.01</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29.58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23.77</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268">
                <a:tc>
                  <a:txBody>
                    <a:bodyPr/>
                    <a:lstStyle/>
                    <a:p>
                      <a:pPr algn="ctr" fontAlgn="b"/>
                      <a:r>
                        <a:rPr lang="en-GB" sz="1000" u="none" strike="noStrike">
                          <a:effectLst/>
                        </a:rPr>
                        <a:t>MQXB.B2R5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13290.74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1.22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0.73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23.77</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32.99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1.24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0.65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23.37</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36.93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268">
                <a:tc>
                  <a:txBody>
                    <a:bodyPr/>
                    <a:lstStyle/>
                    <a:p>
                      <a:pPr algn="ctr" fontAlgn="b"/>
                      <a:r>
                        <a:rPr lang="en-GB" sz="1000" u="none" strike="noStrike">
                          <a:effectLst/>
                        </a:rPr>
                        <a:t>MQXB.A2R5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13297.24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1.16</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0.60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24.87</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40.11</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1.03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0.60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28.18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39.78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268">
                <a:tc>
                  <a:txBody>
                    <a:bodyPr/>
                    <a:lstStyle/>
                    <a:p>
                      <a:pPr algn="ctr" fontAlgn="b"/>
                      <a:r>
                        <a:rPr lang="en-GB" sz="1000" u="none" strike="noStrike">
                          <a:effectLst/>
                        </a:rPr>
                        <a:t>MQXA.1R5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13306.32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0.69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0.63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42.12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38.15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0.58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0.58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50.05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41.56</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268">
                <a:tc>
                  <a:txBody>
                    <a:bodyPr/>
                    <a:lstStyle/>
                    <a:p>
                      <a:pPr algn="ctr" fontAlgn="b"/>
                      <a:r>
                        <a:rPr lang="en-GB" sz="1000" u="none" strike="noStrike">
                          <a:effectLst/>
                        </a:rPr>
                        <a:t>MQXA.1L5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13358.62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0.63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0.69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45.94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34.98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dirty="0">
                          <a:effectLst/>
                        </a:rPr>
                        <a:t>0.63</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0.85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45.95</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28.16</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0268">
                <a:tc>
                  <a:txBody>
                    <a:bodyPr/>
                    <a:lstStyle/>
                    <a:p>
                      <a:pPr algn="ctr" fontAlgn="b"/>
                      <a:r>
                        <a:rPr lang="en-GB" sz="1000" u="none" strike="noStrike">
                          <a:effectLst/>
                        </a:rPr>
                        <a:t>MQXB.A2L5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13366.84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0.60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1.16</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48.30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20.65</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0.63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1.23</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45.84</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19.54</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170268">
                <a:tc>
                  <a:txBody>
                    <a:bodyPr/>
                    <a:lstStyle/>
                    <a:p>
                      <a:pPr algn="ctr" fontAlgn="b"/>
                      <a:r>
                        <a:rPr lang="en-GB" sz="1000" u="none" strike="noStrike">
                          <a:effectLst/>
                        </a:rPr>
                        <a:t>MCBXV.2L5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13367.31</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0.64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1.23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45.18</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19.48</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0.64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1.23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45.19</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19.47</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170268">
                <a:tc>
                  <a:txBody>
                    <a:bodyPr/>
                    <a:lstStyle/>
                    <a:p>
                      <a:pPr algn="ctr" fontAlgn="b"/>
                      <a:r>
                        <a:rPr lang="en-GB" sz="1000" u="none" strike="noStrike">
                          <a:effectLst/>
                        </a:rPr>
                        <a:t>MQXB.B2L5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13373.34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0.73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1.22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39.73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19.74</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c>
                  <a:txBody>
                    <a:bodyPr/>
                    <a:lstStyle/>
                    <a:p>
                      <a:pPr algn="ctr" fontAlgn="b"/>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0.85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1.12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34.00</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21.40</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0000"/>
                    </a:solidFill>
                  </a:tcPr>
                </a:tc>
              </a:tr>
              <a:tr h="170268">
                <a:tc>
                  <a:txBody>
                    <a:bodyPr/>
                    <a:lstStyle/>
                    <a:p>
                      <a:pPr algn="ctr" fontAlgn="b"/>
                      <a:r>
                        <a:rPr lang="en-GB" sz="1000" u="none" strike="noStrike">
                          <a:effectLst/>
                        </a:rPr>
                        <a:t>MQXA.3L5</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13382.62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28.9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24</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1.13</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0.86</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25.49</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27.80</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solidFill>
                      <a:schemeClr val="bg1"/>
                    </a:solidFill>
                  </a:tcPr>
                </a:tc>
                <a:tc>
                  <a:txBody>
                    <a:bodyPr/>
                    <a:lstStyle/>
                    <a:p>
                      <a:pPr algn="ctr" fontAlgn="b"/>
                      <a:r>
                        <a:rPr lang="en-GB" sz="1000" u="none" strike="noStrike">
                          <a:effectLst/>
                        </a:rPr>
                        <a:t>1.16</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a:effectLst/>
                        </a:rPr>
                        <a:t>0.82</a:t>
                      </a:r>
                      <a:endParaRPr lang="en-GB" sz="1000" b="0" i="0" u="none" strike="noStrike">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24.81</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fontAlgn="b"/>
                      <a:r>
                        <a:rPr lang="en-GB" sz="1000" u="none" strike="noStrike" dirty="0">
                          <a:effectLst/>
                        </a:rPr>
                        <a:t>29.23</a:t>
                      </a:r>
                      <a:endParaRPr lang="en-GB" sz="1000" b="0" i="0" u="none" strike="noStrike" dirty="0">
                        <a:solidFill>
                          <a:srgbClr val="000000"/>
                        </a:solidFill>
                        <a:effectLst/>
                        <a:latin typeface="Calibri" panose="020F0502020204030204" pitchFamily="34" charset="0"/>
                      </a:endParaRPr>
                    </a:p>
                  </a:txBody>
                  <a:tcPr marL="8513" marR="8513" marT="8513"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8" name="TextBox 7"/>
          <p:cNvSpPr txBox="1"/>
          <p:nvPr/>
        </p:nvSpPr>
        <p:spPr>
          <a:xfrm>
            <a:off x="609600" y="4343400"/>
            <a:ext cx="8232510" cy="830997"/>
          </a:xfrm>
          <a:prstGeom prst="rect">
            <a:avLst/>
          </a:prstGeom>
          <a:noFill/>
        </p:spPr>
        <p:txBody>
          <a:bodyPr wrap="none" rtlCol="0">
            <a:spAutoFit/>
          </a:bodyPr>
          <a:lstStyle/>
          <a:p>
            <a:pPr>
              <a:lnSpc>
                <a:spcPct val="150000"/>
              </a:lnSpc>
            </a:pPr>
            <a:r>
              <a:rPr lang="en-US" sz="1600" dirty="0" smtClean="0"/>
              <a:t>The tracking simulations were done with available Run 1 optics. </a:t>
            </a:r>
          </a:p>
          <a:p>
            <a:pPr>
              <a:lnSpc>
                <a:spcPct val="150000"/>
              </a:lnSpc>
            </a:pPr>
            <a:r>
              <a:rPr lang="en-US" sz="1600" dirty="0" smtClean="0"/>
              <a:t>To be checked with actual Run 2 optics, however no significant differences are expected.</a:t>
            </a:r>
            <a:endParaRPr lang="en-GB" sz="1600" dirty="0"/>
          </a:p>
        </p:txBody>
      </p:sp>
    </p:spTree>
    <p:extLst>
      <p:ext uri="{BB962C8B-B14F-4D97-AF65-F5344CB8AC3E}">
        <p14:creationId xmlns:p14="http://schemas.microsoft.com/office/powerpoint/2010/main" val="3796830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MAD-X: Comparison of the loss patterns in case of various MKQ kicks</a:t>
            </a:r>
            <a:endParaRPr lang="en-GB" dirty="0"/>
          </a:p>
        </p:txBody>
      </p:sp>
      <p:pic>
        <p:nvPicPr>
          <p:cNvPr id="5" name="Content Placeholder 4"/>
          <p:cNvPicPr>
            <a:picLocks noGrp="1" noChangeAspect="1"/>
          </p:cNvPicPr>
          <p:nvPr>
            <p:ph idx="1"/>
          </p:nvPr>
        </p:nvPicPr>
        <p:blipFill>
          <a:blip r:embed="rId2"/>
          <a:stretch>
            <a:fillRect/>
          </a:stretch>
        </p:blipFill>
        <p:spPr>
          <a:xfrm>
            <a:off x="152400" y="1066800"/>
            <a:ext cx="4320000" cy="3136855"/>
          </a:xfrm>
          <a:prstGeom prst="rect">
            <a:avLst/>
          </a:prstGeom>
        </p:spPr>
      </p:pic>
      <p:sp>
        <p:nvSpPr>
          <p:cNvPr id="4" name="Slide Number Placeholder 3"/>
          <p:cNvSpPr>
            <a:spLocks noGrp="1"/>
          </p:cNvSpPr>
          <p:nvPr>
            <p:ph type="sldNum" sz="quarter" idx="12"/>
          </p:nvPr>
        </p:nvSpPr>
        <p:spPr/>
        <p:txBody>
          <a:bodyPr/>
          <a:lstStyle/>
          <a:p>
            <a:pPr>
              <a:defRPr/>
            </a:pPr>
            <a:fld id="{B6834EA4-9EDB-4624-995C-91C8403AA960}" type="slidenum">
              <a:rPr lang="ru-RU" smtClean="0"/>
              <a:pPr>
                <a:defRPr/>
              </a:pPr>
              <a:t>11</a:t>
            </a:fld>
            <a:endParaRPr lang="ru-RU" dirty="0"/>
          </a:p>
        </p:txBody>
      </p:sp>
      <p:pic>
        <p:nvPicPr>
          <p:cNvPr id="8" name="Picture 7"/>
          <p:cNvPicPr>
            <a:picLocks noChangeAspect="1"/>
          </p:cNvPicPr>
          <p:nvPr/>
        </p:nvPicPr>
        <p:blipFill>
          <a:blip r:embed="rId3"/>
          <a:stretch>
            <a:fillRect/>
          </a:stretch>
        </p:blipFill>
        <p:spPr>
          <a:xfrm>
            <a:off x="152400" y="3975474"/>
            <a:ext cx="4320000" cy="2825376"/>
          </a:xfrm>
          <a:prstGeom prst="rect">
            <a:avLst/>
          </a:prstGeom>
        </p:spPr>
      </p:pic>
      <p:sp>
        <p:nvSpPr>
          <p:cNvPr id="9" name="TextBox 8"/>
          <p:cNvSpPr txBox="1"/>
          <p:nvPr/>
        </p:nvSpPr>
        <p:spPr>
          <a:xfrm>
            <a:off x="4495800" y="4267200"/>
            <a:ext cx="4613442" cy="2031325"/>
          </a:xfrm>
          <a:prstGeom prst="rect">
            <a:avLst/>
          </a:prstGeom>
          <a:noFill/>
        </p:spPr>
        <p:txBody>
          <a:bodyPr wrap="none" rtlCol="0">
            <a:spAutoFit/>
          </a:bodyPr>
          <a:lstStyle/>
          <a:p>
            <a:r>
              <a:rPr lang="en-US" dirty="0" smtClean="0"/>
              <a:t>If the MKQ frequency is equal to</a:t>
            </a:r>
          </a:p>
          <a:p>
            <a:pPr marL="285750" indent="-285750">
              <a:buFont typeface="Arial" panose="020B0604020202020204" pitchFamily="34" charset="0"/>
              <a:buChar char="•"/>
            </a:pPr>
            <a:r>
              <a:rPr lang="en-US" dirty="0" err="1" smtClean="0"/>
              <a:t>Qy</a:t>
            </a:r>
            <a:endParaRPr lang="en-US" dirty="0" smtClean="0"/>
          </a:p>
          <a:p>
            <a:pPr marL="285750" indent="-285750">
              <a:buFont typeface="Arial" panose="020B0604020202020204" pitchFamily="34" charset="0"/>
              <a:buChar char="•"/>
            </a:pPr>
            <a:r>
              <a:rPr lang="en-US" dirty="0" smtClean="0"/>
              <a:t>Qy-0.001</a:t>
            </a:r>
          </a:p>
          <a:p>
            <a:r>
              <a:rPr lang="en-US" dirty="0" smtClean="0"/>
              <a:t>Losses are mostly observed in MCBXV.2L5</a:t>
            </a:r>
          </a:p>
          <a:p>
            <a:endParaRPr lang="en-US" dirty="0"/>
          </a:p>
          <a:p>
            <a:r>
              <a:rPr lang="en-US" dirty="0" smtClean="0"/>
              <a:t>If the difference with tune is 0.01 (Qy-0.01) </a:t>
            </a:r>
          </a:p>
          <a:p>
            <a:r>
              <a:rPr lang="en-US" dirty="0" smtClean="0"/>
              <a:t>– no losses are observed</a:t>
            </a:r>
            <a:endParaRPr lang="en-GB" dirty="0"/>
          </a:p>
        </p:txBody>
      </p:sp>
      <p:pic>
        <p:nvPicPr>
          <p:cNvPr id="6" name="Picture 5"/>
          <p:cNvPicPr>
            <a:picLocks noChangeAspect="1"/>
          </p:cNvPicPr>
          <p:nvPr/>
        </p:nvPicPr>
        <p:blipFill>
          <a:blip r:embed="rId4"/>
          <a:stretch>
            <a:fillRect/>
          </a:stretch>
        </p:blipFill>
        <p:spPr>
          <a:xfrm>
            <a:off x="4747800" y="1066801"/>
            <a:ext cx="4320000" cy="3136853"/>
          </a:xfrm>
          <a:prstGeom prst="rect">
            <a:avLst/>
          </a:prstGeom>
        </p:spPr>
      </p:pic>
    </p:spTree>
    <p:extLst>
      <p:ext uri="{BB962C8B-B14F-4D97-AF65-F5344CB8AC3E}">
        <p14:creationId xmlns:p14="http://schemas.microsoft.com/office/powerpoint/2010/main" val="11964746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a:t>
            </a:r>
            <a:endParaRPr lang="en-GB" dirty="0"/>
          </a:p>
        </p:txBody>
      </p:sp>
      <p:sp>
        <p:nvSpPr>
          <p:cNvPr id="3" name="Content Placeholder 2"/>
          <p:cNvSpPr>
            <a:spLocks noGrp="1"/>
          </p:cNvSpPr>
          <p:nvPr>
            <p:ph idx="1"/>
          </p:nvPr>
        </p:nvSpPr>
        <p:spPr/>
        <p:txBody>
          <a:bodyPr/>
          <a:lstStyle/>
          <a:p>
            <a:r>
              <a:rPr lang="en-US" dirty="0" smtClean="0"/>
              <a:t>In case of AC dipole vertical excitation with the frequency close to that of the tune, the aperture bottleneck is located not in the triplet (not in the quadrupole), but in the corrector magnet in between two quadrupoles within the triplet.</a:t>
            </a:r>
          </a:p>
          <a:p>
            <a:endParaRPr lang="en-US" dirty="0"/>
          </a:p>
          <a:p>
            <a:r>
              <a:rPr lang="en-US" dirty="0" smtClean="0"/>
              <a:t>In order to intercept the losses in the triplet-region, the TCT should be moved to &lt;19 sigma.</a:t>
            </a:r>
            <a:endParaRPr lang="en-GB" dirty="0"/>
          </a:p>
        </p:txBody>
      </p:sp>
      <p:sp>
        <p:nvSpPr>
          <p:cNvPr id="4" name="Slide Number Placeholder 3"/>
          <p:cNvSpPr>
            <a:spLocks noGrp="1"/>
          </p:cNvSpPr>
          <p:nvPr>
            <p:ph type="sldNum" sz="quarter" idx="12"/>
          </p:nvPr>
        </p:nvSpPr>
        <p:spPr/>
        <p:txBody>
          <a:bodyPr/>
          <a:lstStyle/>
          <a:p>
            <a:pPr>
              <a:defRPr/>
            </a:pPr>
            <a:fld id="{B6834EA4-9EDB-4624-995C-91C8403AA960}" type="slidenum">
              <a:rPr lang="ru-RU" smtClean="0"/>
              <a:pPr>
                <a:defRPr/>
              </a:pPr>
              <a:t>12</a:t>
            </a:fld>
            <a:endParaRPr lang="ru-RU" dirty="0"/>
          </a:p>
        </p:txBody>
      </p:sp>
    </p:spTree>
    <p:extLst>
      <p:ext uri="{BB962C8B-B14F-4D97-AF65-F5344CB8AC3E}">
        <p14:creationId xmlns:p14="http://schemas.microsoft.com/office/powerpoint/2010/main" val="9876962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a:t>
            </a:r>
            <a:endParaRPr lang="en-GB" dirty="0"/>
          </a:p>
        </p:txBody>
      </p:sp>
      <p:sp>
        <p:nvSpPr>
          <p:cNvPr id="3" name="Content Placeholder 2"/>
          <p:cNvSpPr>
            <a:spLocks noGrp="1"/>
          </p:cNvSpPr>
          <p:nvPr>
            <p:ph idx="1"/>
          </p:nvPr>
        </p:nvSpPr>
        <p:spPr/>
        <p:txBody>
          <a:bodyPr/>
          <a:lstStyle/>
          <a:p>
            <a:r>
              <a:rPr lang="en-US" dirty="0" smtClean="0"/>
              <a:t>27 May, 2.11 am: Sequence of events</a:t>
            </a:r>
          </a:p>
          <a:p>
            <a:r>
              <a:rPr lang="en-US" dirty="0" smtClean="0"/>
              <a:t>Concerns</a:t>
            </a:r>
            <a:endParaRPr lang="en-US" dirty="0" smtClean="0"/>
          </a:p>
          <a:p>
            <a:r>
              <a:rPr lang="en-US" dirty="0" smtClean="0"/>
              <a:t>MAD-X simulations</a:t>
            </a:r>
            <a:endParaRPr lang="en-US" dirty="0" smtClean="0"/>
          </a:p>
          <a:p>
            <a:r>
              <a:rPr lang="en-US" dirty="0" smtClean="0"/>
              <a:t>Conclusions</a:t>
            </a:r>
            <a:endParaRPr lang="en-US" dirty="0" smtClean="0"/>
          </a:p>
          <a:p>
            <a:endParaRPr lang="en-GB" dirty="0"/>
          </a:p>
        </p:txBody>
      </p:sp>
      <p:sp>
        <p:nvSpPr>
          <p:cNvPr id="4" name="Slide Number Placeholder 3"/>
          <p:cNvSpPr>
            <a:spLocks noGrp="1"/>
          </p:cNvSpPr>
          <p:nvPr>
            <p:ph type="sldNum" sz="quarter" idx="12"/>
          </p:nvPr>
        </p:nvSpPr>
        <p:spPr/>
        <p:txBody>
          <a:bodyPr/>
          <a:lstStyle/>
          <a:p>
            <a:pPr>
              <a:defRPr/>
            </a:pPr>
            <a:fld id="{B6834EA4-9EDB-4624-995C-91C8403AA960}" type="slidenum">
              <a:rPr lang="ru-RU" smtClean="0"/>
              <a:pPr>
                <a:defRPr/>
              </a:pPr>
              <a:t>2</a:t>
            </a:fld>
            <a:endParaRPr lang="ru-RU" dirty="0"/>
          </a:p>
        </p:txBody>
      </p:sp>
    </p:spTree>
    <p:extLst>
      <p:ext uri="{BB962C8B-B14F-4D97-AF65-F5344CB8AC3E}">
        <p14:creationId xmlns:p14="http://schemas.microsoft.com/office/powerpoint/2010/main" val="22374585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of events</a:t>
            </a:r>
            <a:endParaRPr lang="en-GB" dirty="0"/>
          </a:p>
        </p:txBody>
      </p:sp>
      <p:sp>
        <p:nvSpPr>
          <p:cNvPr id="4" name="Slide Number Placeholder 3"/>
          <p:cNvSpPr>
            <a:spLocks noGrp="1"/>
          </p:cNvSpPr>
          <p:nvPr>
            <p:ph type="sldNum" sz="quarter" idx="12"/>
          </p:nvPr>
        </p:nvSpPr>
        <p:spPr/>
        <p:txBody>
          <a:bodyPr/>
          <a:lstStyle/>
          <a:p>
            <a:pPr>
              <a:defRPr/>
            </a:pPr>
            <a:fld id="{B6834EA4-9EDB-4624-995C-91C8403AA960}" type="slidenum">
              <a:rPr lang="ru-RU" smtClean="0"/>
              <a:pPr>
                <a:defRPr/>
              </a:pPr>
              <a:t>3</a:t>
            </a:fld>
            <a:endParaRPr lang="ru-RU" dirty="0"/>
          </a:p>
        </p:txBody>
      </p:sp>
      <p:sp>
        <p:nvSpPr>
          <p:cNvPr id="5" name="Content Placeholder 4"/>
          <p:cNvSpPr>
            <a:spLocks noGrp="1"/>
          </p:cNvSpPr>
          <p:nvPr>
            <p:ph idx="1"/>
          </p:nvPr>
        </p:nvSpPr>
        <p:spPr>
          <a:xfrm>
            <a:off x="533400" y="1295400"/>
            <a:ext cx="8229600" cy="4830762"/>
          </a:xfrm>
        </p:spPr>
        <p:txBody>
          <a:bodyPr/>
          <a:lstStyle/>
          <a:p>
            <a:pPr marL="0" indent="0">
              <a:spcAft>
                <a:spcPts val="600"/>
              </a:spcAft>
              <a:buNone/>
            </a:pPr>
            <a:r>
              <a:rPr lang="en-US" u="sng" dirty="0" smtClean="0"/>
              <a:t>Optics measurements</a:t>
            </a:r>
          </a:p>
          <a:p>
            <a:r>
              <a:rPr lang="en-US" dirty="0" smtClean="0"/>
              <a:t>Beam:</a:t>
            </a:r>
          </a:p>
          <a:p>
            <a:pPr lvl="1"/>
            <a:r>
              <a:rPr lang="en-US" dirty="0" smtClean="0"/>
              <a:t>6 bunches at 6.5 </a:t>
            </a:r>
            <a:r>
              <a:rPr lang="en-US" dirty="0" err="1" smtClean="0"/>
              <a:t>TeV</a:t>
            </a:r>
            <a:endParaRPr lang="en-US" dirty="0" smtClean="0"/>
          </a:p>
          <a:p>
            <a:pPr lvl="1"/>
            <a:r>
              <a:rPr lang="en-US" dirty="0" smtClean="0"/>
              <a:t>intensity ~7e9 (SMP: present, safe)</a:t>
            </a:r>
          </a:p>
          <a:p>
            <a:r>
              <a:rPr lang="en-US" dirty="0" smtClean="0"/>
              <a:t>Beam setup/ squeeze </a:t>
            </a:r>
          </a:p>
          <a:p>
            <a:r>
              <a:rPr lang="en-US" dirty="0" smtClean="0"/>
              <a:t>BSTAR: 0.8 / 10 / 0.8 / 3 m</a:t>
            </a:r>
          </a:p>
          <a:p>
            <a:r>
              <a:rPr lang="en-US" dirty="0" smtClean="0"/>
              <a:t>Half-gap of the collimators:</a:t>
            </a:r>
          </a:p>
          <a:p>
            <a:pPr lvl="1" eaLnBrk="1" hangingPunct="1"/>
            <a:r>
              <a:rPr lang="en-GB" altLang="en-US" dirty="0" smtClean="0"/>
              <a:t>TCP.D6R7 (vert.): 4.5 mm</a:t>
            </a:r>
          </a:p>
          <a:p>
            <a:pPr lvl="1" eaLnBrk="1" hangingPunct="1"/>
            <a:r>
              <a:rPr lang="en-GB" altLang="en-US" dirty="0" smtClean="0"/>
              <a:t>TCP.C6R7 (hor.): 6 mm</a:t>
            </a:r>
          </a:p>
          <a:p>
            <a:pPr lvl="1" eaLnBrk="1" hangingPunct="1"/>
            <a:r>
              <a:rPr lang="en-GB" altLang="en-US" dirty="0" smtClean="0"/>
              <a:t>TCTPV.4R5: 15 mm</a:t>
            </a:r>
          </a:p>
          <a:p>
            <a:pPr lvl="1" eaLnBrk="1" hangingPunct="1"/>
            <a:r>
              <a:rPr lang="en-GB" altLang="en-US" dirty="0" smtClean="0"/>
              <a:t>TCTPH.4R5: 15 mm</a:t>
            </a:r>
            <a:endParaRPr lang="en-US" dirty="0" smtClean="0"/>
          </a:p>
          <a:p>
            <a:r>
              <a:rPr lang="en-US" dirty="0" smtClean="0"/>
              <a:t>The beam was excited by AC dipole </a:t>
            </a:r>
            <a:r>
              <a:rPr lang="en-US" dirty="0"/>
              <a:t>(</a:t>
            </a:r>
            <a:r>
              <a:rPr lang="en-US" dirty="0" smtClean="0"/>
              <a:t>MKQA.6L4) </a:t>
            </a:r>
          </a:p>
        </p:txBody>
      </p:sp>
    </p:spTree>
    <p:extLst>
      <p:ext uri="{BB962C8B-B14F-4D97-AF65-F5344CB8AC3E}">
        <p14:creationId xmlns:p14="http://schemas.microsoft.com/office/powerpoint/2010/main" val="152035257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stretch>
            <a:fillRect/>
          </a:stretch>
        </p:blipFill>
        <p:spPr>
          <a:xfrm>
            <a:off x="690600" y="1524000"/>
            <a:ext cx="7920000" cy="4950000"/>
          </a:xfrm>
          <a:prstGeom prst="rect">
            <a:avLst/>
          </a:prstGeom>
        </p:spPr>
      </p:pic>
      <p:sp>
        <p:nvSpPr>
          <p:cNvPr id="2" name="Title 1"/>
          <p:cNvSpPr>
            <a:spLocks noGrp="1"/>
          </p:cNvSpPr>
          <p:nvPr>
            <p:ph type="title"/>
          </p:nvPr>
        </p:nvSpPr>
        <p:spPr/>
        <p:txBody>
          <a:bodyPr/>
          <a:lstStyle/>
          <a:p>
            <a:r>
              <a:rPr lang="en-US" dirty="0" smtClean="0"/>
              <a:t>Sequence of events</a:t>
            </a:r>
            <a:endParaRPr lang="en-GB" dirty="0"/>
          </a:p>
        </p:txBody>
      </p:sp>
      <p:sp>
        <p:nvSpPr>
          <p:cNvPr id="4" name="Slide Number Placeholder 3"/>
          <p:cNvSpPr>
            <a:spLocks noGrp="1"/>
          </p:cNvSpPr>
          <p:nvPr>
            <p:ph type="sldNum" sz="quarter" idx="12"/>
          </p:nvPr>
        </p:nvSpPr>
        <p:spPr/>
        <p:txBody>
          <a:bodyPr/>
          <a:lstStyle/>
          <a:p>
            <a:pPr>
              <a:defRPr/>
            </a:pPr>
            <a:fld id="{B6834EA4-9EDB-4624-995C-91C8403AA960}" type="slidenum">
              <a:rPr lang="ru-RU" smtClean="0"/>
              <a:pPr>
                <a:defRPr/>
              </a:pPr>
              <a:t>4</a:t>
            </a:fld>
            <a:endParaRPr lang="ru-RU" dirty="0"/>
          </a:p>
        </p:txBody>
      </p:sp>
      <p:sp>
        <p:nvSpPr>
          <p:cNvPr id="5" name="Content Placeholder 4"/>
          <p:cNvSpPr>
            <a:spLocks noGrp="1"/>
          </p:cNvSpPr>
          <p:nvPr>
            <p:ph idx="1"/>
          </p:nvPr>
        </p:nvSpPr>
        <p:spPr>
          <a:xfrm>
            <a:off x="533400" y="1066800"/>
            <a:ext cx="8229600" cy="517586"/>
          </a:xfrm>
        </p:spPr>
        <p:txBody>
          <a:bodyPr/>
          <a:lstStyle/>
          <a:p>
            <a:r>
              <a:rPr lang="en-GB" altLang="en-US" dirty="0" smtClean="0"/>
              <a:t>Beams were dumped due to 10ms RS by a BLM at IP5:</a:t>
            </a:r>
            <a:endParaRPr lang="en-GB" dirty="0"/>
          </a:p>
        </p:txBody>
      </p:sp>
      <p:pic>
        <p:nvPicPr>
          <p:cNvPr id="6" name="Picture 5"/>
          <p:cNvPicPr>
            <a:picLocks noChangeAspect="1"/>
          </p:cNvPicPr>
          <p:nvPr/>
        </p:nvPicPr>
        <p:blipFill>
          <a:blip r:embed="rId3"/>
          <a:stretch>
            <a:fillRect/>
          </a:stretch>
        </p:blipFill>
        <p:spPr>
          <a:xfrm>
            <a:off x="555812" y="3418535"/>
            <a:ext cx="8245194" cy="3056965"/>
          </a:xfrm>
          <a:prstGeom prst="rect">
            <a:avLst/>
          </a:prstGeom>
          <a:ln w="19050">
            <a:solidFill>
              <a:schemeClr val="tx1"/>
            </a:solidFill>
          </a:ln>
        </p:spPr>
      </p:pic>
    </p:spTree>
    <p:extLst>
      <p:ext uri="{BB962C8B-B14F-4D97-AF65-F5344CB8AC3E}">
        <p14:creationId xmlns:p14="http://schemas.microsoft.com/office/powerpoint/2010/main" val="22402097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Sequence of events</a:t>
            </a:r>
            <a:endParaRPr lang="en-GB" dirty="0"/>
          </a:p>
        </p:txBody>
      </p:sp>
      <p:sp>
        <p:nvSpPr>
          <p:cNvPr id="4" name="Slide Number Placeholder 3"/>
          <p:cNvSpPr>
            <a:spLocks noGrp="1"/>
          </p:cNvSpPr>
          <p:nvPr>
            <p:ph type="sldNum" sz="quarter" idx="12"/>
          </p:nvPr>
        </p:nvSpPr>
        <p:spPr/>
        <p:txBody>
          <a:bodyPr/>
          <a:lstStyle/>
          <a:p>
            <a:pPr>
              <a:defRPr/>
            </a:pPr>
            <a:fld id="{B6834EA4-9EDB-4624-995C-91C8403AA960}" type="slidenum">
              <a:rPr lang="ru-RU" smtClean="0"/>
              <a:pPr>
                <a:defRPr/>
              </a:pPr>
              <a:t>5</a:t>
            </a:fld>
            <a:endParaRPr lang="ru-RU" dirty="0"/>
          </a:p>
        </p:txBody>
      </p:sp>
      <p:sp>
        <p:nvSpPr>
          <p:cNvPr id="5" name="Content Placeholder 4"/>
          <p:cNvSpPr>
            <a:spLocks noGrp="1"/>
          </p:cNvSpPr>
          <p:nvPr>
            <p:ph idx="1"/>
          </p:nvPr>
        </p:nvSpPr>
        <p:spPr>
          <a:xfrm>
            <a:off x="533400" y="1066800"/>
            <a:ext cx="8229600" cy="1828800"/>
          </a:xfrm>
        </p:spPr>
        <p:txBody>
          <a:bodyPr/>
          <a:lstStyle/>
          <a:p>
            <a:r>
              <a:rPr lang="en-GB" altLang="en-US" dirty="0" smtClean="0"/>
              <a:t>Beams were dumped due to 10ms RS by a BLM at IP5: BLMQI.02L5.B2E22_MQXB</a:t>
            </a:r>
          </a:p>
          <a:p>
            <a:pPr lvl="1" eaLnBrk="1" hangingPunct="1"/>
            <a:r>
              <a:rPr lang="de-CH" altLang="en-US" dirty="0" smtClean="0"/>
              <a:t>Beam </a:t>
            </a:r>
            <a:r>
              <a:rPr lang="de-CH" altLang="en-US" dirty="0"/>
              <a:t>losses </a:t>
            </a:r>
            <a:r>
              <a:rPr lang="de-CH" altLang="en-US" dirty="0" smtClean="0"/>
              <a:t>were </a:t>
            </a:r>
            <a:r>
              <a:rPr lang="de-CH" altLang="en-US" dirty="0"/>
              <a:t>observed </a:t>
            </a:r>
            <a:r>
              <a:rPr lang="de-CH" altLang="en-US" dirty="0" smtClean="0"/>
              <a:t>during ~15ms</a:t>
            </a:r>
            <a:r>
              <a:rPr lang="de-CH" altLang="en-US" dirty="0"/>
              <a:t>, with peaks </a:t>
            </a:r>
            <a:r>
              <a:rPr lang="de-CH" altLang="en-US" dirty="0" smtClean="0"/>
              <a:t>every ~3ms </a:t>
            </a:r>
          </a:p>
          <a:p>
            <a:pPr>
              <a:spcBef>
                <a:spcPts val="300"/>
              </a:spcBef>
            </a:pPr>
            <a:r>
              <a:rPr lang="en-US" dirty="0" smtClean="0"/>
              <a:t>BPM ORBIT:</a:t>
            </a:r>
          </a:p>
          <a:p>
            <a:endParaRPr lang="en-US" dirty="0"/>
          </a:p>
          <a:p>
            <a:endParaRPr lang="en-US" dirty="0" smtClean="0"/>
          </a:p>
          <a:p>
            <a:endParaRPr lang="en-US" dirty="0"/>
          </a:p>
          <a:p>
            <a:endParaRPr lang="en-US" dirty="0" smtClean="0"/>
          </a:p>
          <a:p>
            <a:endParaRPr lang="en-US" dirty="0"/>
          </a:p>
          <a:p>
            <a:endParaRPr lang="en-US" dirty="0" smtClean="0"/>
          </a:p>
          <a:p>
            <a:pPr>
              <a:spcBef>
                <a:spcPts val="1200"/>
              </a:spcBef>
            </a:pPr>
            <a:r>
              <a:rPr lang="en-GB" dirty="0" smtClean="0"/>
              <a:t>Frequency </a:t>
            </a:r>
            <a:r>
              <a:rPr lang="en-GB" dirty="0"/>
              <a:t>of the AC dipole trimmed too close to the tune value </a:t>
            </a:r>
            <a:br>
              <a:rPr lang="en-GB" dirty="0"/>
            </a:br>
            <a:endParaRPr lang="en-GB" dirty="0"/>
          </a:p>
        </p:txBody>
      </p:sp>
      <p:pic>
        <p:nvPicPr>
          <p:cNvPr id="6" name="Picture 5"/>
          <p:cNvPicPr>
            <a:picLocks noChangeAspect="1"/>
          </p:cNvPicPr>
          <p:nvPr/>
        </p:nvPicPr>
        <p:blipFill>
          <a:blip r:embed="rId2"/>
          <a:stretch>
            <a:fillRect/>
          </a:stretch>
        </p:blipFill>
        <p:spPr>
          <a:xfrm>
            <a:off x="914400" y="2984250"/>
            <a:ext cx="7920000" cy="2730750"/>
          </a:xfrm>
          <a:prstGeom prst="rect">
            <a:avLst/>
          </a:prstGeom>
        </p:spPr>
      </p:pic>
    </p:spTree>
    <p:extLst>
      <p:ext uri="{BB962C8B-B14F-4D97-AF65-F5344CB8AC3E}">
        <p14:creationId xmlns:p14="http://schemas.microsoft.com/office/powerpoint/2010/main" val="182947628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pPr eaLnBrk="1" hangingPunct="1"/>
            <a:r>
              <a:rPr lang="en-US" dirty="0"/>
              <a:t>Sequence of events</a:t>
            </a:r>
            <a:endParaRPr lang="en-GB" altLang="en-US" dirty="0" smtClean="0"/>
          </a:p>
        </p:txBody>
      </p:sp>
      <p:sp>
        <p:nvSpPr>
          <p:cNvPr id="7171" name="Slide Number Placeholder 3"/>
          <p:cNvSpPr>
            <a:spLocks noGrp="1"/>
          </p:cNvSpPr>
          <p:nvPr>
            <p:ph type="sldNum" sz="quarter" idx="10"/>
          </p:nvPr>
        </p:nvSpPr>
        <p:spPr>
          <a:noFill/>
        </p:spPr>
        <p:txBody>
          <a:bodyPr/>
          <a:lstStyle>
            <a:lvl1pPr>
              <a:lnSpc>
                <a:spcPct val="105000"/>
              </a:lnSpc>
              <a:spcBef>
                <a:spcPct val="40000"/>
              </a:spcBef>
              <a:buChar char="•"/>
              <a:defRPr sz="2000">
                <a:solidFill>
                  <a:schemeClr val="accent2"/>
                </a:solidFill>
                <a:latin typeface="Arial" panose="020B0604020202020204" pitchFamily="34" charset="0"/>
              </a:defRPr>
            </a:lvl1pPr>
            <a:lvl2pPr marL="742950" indent="-285750">
              <a:lnSpc>
                <a:spcPct val="105000"/>
              </a:lnSpc>
              <a:spcBef>
                <a:spcPct val="20000"/>
              </a:spcBef>
              <a:buChar char="–"/>
              <a:defRPr>
                <a:solidFill>
                  <a:schemeClr val="tx1"/>
                </a:solidFill>
                <a:latin typeface="Arial" panose="020B0604020202020204" pitchFamily="34" charset="0"/>
              </a:defRPr>
            </a:lvl2pPr>
            <a:lvl3pPr marL="1143000" indent="-228600">
              <a:lnSpc>
                <a:spcPct val="105000"/>
              </a:lnSpc>
              <a:spcBef>
                <a:spcPct val="20000"/>
              </a:spcBef>
              <a:buChar char="•"/>
              <a:defRPr sz="1600">
                <a:solidFill>
                  <a:schemeClr val="tx1"/>
                </a:solidFill>
                <a:latin typeface="Arial" panose="020B0604020202020204" pitchFamily="34" charset="0"/>
              </a:defRPr>
            </a:lvl3pPr>
            <a:lvl4pPr marL="1600200" indent="-228600">
              <a:lnSpc>
                <a:spcPct val="105000"/>
              </a:lnSpc>
              <a:spcBef>
                <a:spcPct val="40000"/>
              </a:spcBef>
              <a:buChar char="–"/>
              <a:defRPr sz="1400">
                <a:solidFill>
                  <a:schemeClr val="tx1"/>
                </a:solidFill>
                <a:latin typeface="Arial" panose="020B0604020202020204" pitchFamily="34" charset="0"/>
              </a:defRPr>
            </a:lvl4pPr>
            <a:lvl5pPr marL="2057400" indent="-228600">
              <a:lnSpc>
                <a:spcPct val="105000"/>
              </a:lnSpc>
              <a:spcBef>
                <a:spcPct val="40000"/>
              </a:spcBef>
              <a:buChar char="»"/>
              <a:defRPr sz="1400">
                <a:solidFill>
                  <a:schemeClr val="tx1"/>
                </a:solidFill>
                <a:latin typeface="Arial" panose="020B0604020202020204" pitchFamily="34" charset="0"/>
              </a:defRPr>
            </a:lvl5pPr>
            <a:lvl6pPr marL="2514600" indent="-228600" eaLnBrk="0" fontAlgn="base" hangingPunct="0">
              <a:lnSpc>
                <a:spcPct val="105000"/>
              </a:lnSpc>
              <a:spcBef>
                <a:spcPct val="40000"/>
              </a:spcBef>
              <a:spcAft>
                <a:spcPct val="0"/>
              </a:spcAft>
              <a:buChar char="»"/>
              <a:defRPr sz="1400">
                <a:solidFill>
                  <a:schemeClr val="tx1"/>
                </a:solidFill>
                <a:latin typeface="Arial" panose="020B0604020202020204" pitchFamily="34" charset="0"/>
              </a:defRPr>
            </a:lvl6pPr>
            <a:lvl7pPr marL="2971800" indent="-228600" eaLnBrk="0" fontAlgn="base" hangingPunct="0">
              <a:lnSpc>
                <a:spcPct val="105000"/>
              </a:lnSpc>
              <a:spcBef>
                <a:spcPct val="40000"/>
              </a:spcBef>
              <a:spcAft>
                <a:spcPct val="0"/>
              </a:spcAft>
              <a:buChar char="»"/>
              <a:defRPr sz="1400">
                <a:solidFill>
                  <a:schemeClr val="tx1"/>
                </a:solidFill>
                <a:latin typeface="Arial" panose="020B0604020202020204" pitchFamily="34" charset="0"/>
              </a:defRPr>
            </a:lvl7pPr>
            <a:lvl8pPr marL="3429000" indent="-228600" eaLnBrk="0" fontAlgn="base" hangingPunct="0">
              <a:lnSpc>
                <a:spcPct val="105000"/>
              </a:lnSpc>
              <a:spcBef>
                <a:spcPct val="40000"/>
              </a:spcBef>
              <a:spcAft>
                <a:spcPct val="0"/>
              </a:spcAft>
              <a:buChar char="»"/>
              <a:defRPr sz="1400">
                <a:solidFill>
                  <a:schemeClr val="tx1"/>
                </a:solidFill>
                <a:latin typeface="Arial" panose="020B0604020202020204" pitchFamily="34" charset="0"/>
              </a:defRPr>
            </a:lvl8pPr>
            <a:lvl9pPr marL="3886200" indent="-228600" eaLnBrk="0" fontAlgn="base" hangingPunct="0">
              <a:lnSpc>
                <a:spcPct val="105000"/>
              </a:lnSpc>
              <a:spcBef>
                <a:spcPct val="40000"/>
              </a:spcBef>
              <a:spcAft>
                <a:spcPct val="0"/>
              </a:spcAft>
              <a:buChar char="»"/>
              <a:defRPr sz="1400">
                <a:solidFill>
                  <a:schemeClr val="tx1"/>
                </a:solidFill>
                <a:latin typeface="Arial" panose="020B0604020202020204" pitchFamily="34" charset="0"/>
              </a:defRPr>
            </a:lvl9pPr>
          </a:lstStyle>
          <a:p>
            <a:pPr>
              <a:lnSpc>
                <a:spcPct val="100000"/>
              </a:lnSpc>
              <a:spcBef>
                <a:spcPct val="0"/>
              </a:spcBef>
              <a:buFontTx/>
              <a:buNone/>
            </a:pPr>
            <a:fld id="{4C58EFD7-39A3-4D89-A470-F42008F3DF7F}" type="slidenum">
              <a:rPr lang="en-US" altLang="en-US" sz="1200"/>
              <a:pPr>
                <a:lnSpc>
                  <a:spcPct val="100000"/>
                </a:lnSpc>
                <a:spcBef>
                  <a:spcPct val="0"/>
                </a:spcBef>
                <a:buFontTx/>
                <a:buNone/>
              </a:pPr>
              <a:t>6</a:t>
            </a:fld>
            <a:endParaRPr lang="en-US" altLang="en-US" sz="1200"/>
          </a:p>
        </p:txBody>
      </p:sp>
      <p:pic>
        <p:nvPicPr>
          <p:cNvPr id="2" name="Picture 1"/>
          <p:cNvPicPr>
            <a:picLocks noChangeAspect="1"/>
          </p:cNvPicPr>
          <p:nvPr/>
        </p:nvPicPr>
        <p:blipFill>
          <a:blip r:embed="rId2"/>
          <a:stretch>
            <a:fillRect/>
          </a:stretch>
        </p:blipFill>
        <p:spPr>
          <a:xfrm>
            <a:off x="838200" y="1295400"/>
            <a:ext cx="7920000" cy="4950000"/>
          </a:xfrm>
          <a:prstGeom prst="rect">
            <a:avLst/>
          </a:prstGeom>
        </p:spPr>
      </p:pic>
    </p:spTree>
    <p:extLst>
      <p:ext uri="{BB962C8B-B14F-4D97-AF65-F5344CB8AC3E}">
        <p14:creationId xmlns:p14="http://schemas.microsoft.com/office/powerpoint/2010/main" val="1122594111"/>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pPr eaLnBrk="1" hangingPunct="1"/>
            <a:r>
              <a:rPr lang="en-US" dirty="0"/>
              <a:t>Sequence of events</a:t>
            </a:r>
            <a:endParaRPr lang="en-GB" altLang="en-US" dirty="0" smtClean="0"/>
          </a:p>
        </p:txBody>
      </p:sp>
      <p:sp>
        <p:nvSpPr>
          <p:cNvPr id="9219" name="Slide Number Placeholder 3"/>
          <p:cNvSpPr>
            <a:spLocks noGrp="1"/>
          </p:cNvSpPr>
          <p:nvPr>
            <p:ph type="sldNum" sz="quarter" idx="10"/>
          </p:nvPr>
        </p:nvSpPr>
        <p:spPr>
          <a:noFill/>
        </p:spPr>
        <p:txBody>
          <a:bodyPr/>
          <a:lstStyle>
            <a:lvl1pPr>
              <a:lnSpc>
                <a:spcPct val="105000"/>
              </a:lnSpc>
              <a:spcBef>
                <a:spcPct val="40000"/>
              </a:spcBef>
              <a:buChar char="•"/>
              <a:defRPr sz="2000">
                <a:solidFill>
                  <a:schemeClr val="accent2"/>
                </a:solidFill>
                <a:latin typeface="Arial" panose="020B0604020202020204" pitchFamily="34" charset="0"/>
              </a:defRPr>
            </a:lvl1pPr>
            <a:lvl2pPr marL="742950" indent="-285750">
              <a:lnSpc>
                <a:spcPct val="105000"/>
              </a:lnSpc>
              <a:spcBef>
                <a:spcPct val="20000"/>
              </a:spcBef>
              <a:buChar char="–"/>
              <a:defRPr>
                <a:solidFill>
                  <a:schemeClr val="tx1"/>
                </a:solidFill>
                <a:latin typeface="Arial" panose="020B0604020202020204" pitchFamily="34" charset="0"/>
              </a:defRPr>
            </a:lvl2pPr>
            <a:lvl3pPr marL="1143000" indent="-228600">
              <a:lnSpc>
                <a:spcPct val="105000"/>
              </a:lnSpc>
              <a:spcBef>
                <a:spcPct val="20000"/>
              </a:spcBef>
              <a:buChar char="•"/>
              <a:defRPr sz="1600">
                <a:solidFill>
                  <a:schemeClr val="tx1"/>
                </a:solidFill>
                <a:latin typeface="Arial" panose="020B0604020202020204" pitchFamily="34" charset="0"/>
              </a:defRPr>
            </a:lvl3pPr>
            <a:lvl4pPr marL="1600200" indent="-228600">
              <a:lnSpc>
                <a:spcPct val="105000"/>
              </a:lnSpc>
              <a:spcBef>
                <a:spcPct val="40000"/>
              </a:spcBef>
              <a:buChar char="–"/>
              <a:defRPr sz="1400">
                <a:solidFill>
                  <a:schemeClr val="tx1"/>
                </a:solidFill>
                <a:latin typeface="Arial" panose="020B0604020202020204" pitchFamily="34" charset="0"/>
              </a:defRPr>
            </a:lvl4pPr>
            <a:lvl5pPr marL="2057400" indent="-228600">
              <a:lnSpc>
                <a:spcPct val="105000"/>
              </a:lnSpc>
              <a:spcBef>
                <a:spcPct val="40000"/>
              </a:spcBef>
              <a:buChar char="»"/>
              <a:defRPr sz="1400">
                <a:solidFill>
                  <a:schemeClr val="tx1"/>
                </a:solidFill>
                <a:latin typeface="Arial" panose="020B0604020202020204" pitchFamily="34" charset="0"/>
              </a:defRPr>
            </a:lvl5pPr>
            <a:lvl6pPr marL="2514600" indent="-228600" eaLnBrk="0" fontAlgn="base" hangingPunct="0">
              <a:lnSpc>
                <a:spcPct val="105000"/>
              </a:lnSpc>
              <a:spcBef>
                <a:spcPct val="40000"/>
              </a:spcBef>
              <a:spcAft>
                <a:spcPct val="0"/>
              </a:spcAft>
              <a:buChar char="»"/>
              <a:defRPr sz="1400">
                <a:solidFill>
                  <a:schemeClr val="tx1"/>
                </a:solidFill>
                <a:latin typeface="Arial" panose="020B0604020202020204" pitchFamily="34" charset="0"/>
              </a:defRPr>
            </a:lvl6pPr>
            <a:lvl7pPr marL="2971800" indent="-228600" eaLnBrk="0" fontAlgn="base" hangingPunct="0">
              <a:lnSpc>
                <a:spcPct val="105000"/>
              </a:lnSpc>
              <a:spcBef>
                <a:spcPct val="40000"/>
              </a:spcBef>
              <a:spcAft>
                <a:spcPct val="0"/>
              </a:spcAft>
              <a:buChar char="»"/>
              <a:defRPr sz="1400">
                <a:solidFill>
                  <a:schemeClr val="tx1"/>
                </a:solidFill>
                <a:latin typeface="Arial" panose="020B0604020202020204" pitchFamily="34" charset="0"/>
              </a:defRPr>
            </a:lvl7pPr>
            <a:lvl8pPr marL="3429000" indent="-228600" eaLnBrk="0" fontAlgn="base" hangingPunct="0">
              <a:lnSpc>
                <a:spcPct val="105000"/>
              </a:lnSpc>
              <a:spcBef>
                <a:spcPct val="40000"/>
              </a:spcBef>
              <a:spcAft>
                <a:spcPct val="0"/>
              </a:spcAft>
              <a:buChar char="»"/>
              <a:defRPr sz="1400">
                <a:solidFill>
                  <a:schemeClr val="tx1"/>
                </a:solidFill>
                <a:latin typeface="Arial" panose="020B0604020202020204" pitchFamily="34" charset="0"/>
              </a:defRPr>
            </a:lvl8pPr>
            <a:lvl9pPr marL="3886200" indent="-228600" eaLnBrk="0" fontAlgn="base" hangingPunct="0">
              <a:lnSpc>
                <a:spcPct val="105000"/>
              </a:lnSpc>
              <a:spcBef>
                <a:spcPct val="40000"/>
              </a:spcBef>
              <a:spcAft>
                <a:spcPct val="0"/>
              </a:spcAft>
              <a:buChar char="»"/>
              <a:defRPr sz="1400">
                <a:solidFill>
                  <a:schemeClr val="tx1"/>
                </a:solidFill>
                <a:latin typeface="Arial" panose="020B0604020202020204" pitchFamily="34" charset="0"/>
              </a:defRPr>
            </a:lvl9pPr>
          </a:lstStyle>
          <a:p>
            <a:pPr>
              <a:lnSpc>
                <a:spcPct val="100000"/>
              </a:lnSpc>
              <a:spcBef>
                <a:spcPct val="0"/>
              </a:spcBef>
              <a:buFontTx/>
              <a:buNone/>
            </a:pPr>
            <a:fld id="{31C17087-7568-4225-8BEA-A99D553BB0D7}" type="slidenum">
              <a:rPr lang="en-US" altLang="en-US" sz="1200"/>
              <a:pPr>
                <a:lnSpc>
                  <a:spcPct val="100000"/>
                </a:lnSpc>
                <a:spcBef>
                  <a:spcPct val="0"/>
                </a:spcBef>
                <a:buFontTx/>
                <a:buNone/>
              </a:pPr>
              <a:t>7</a:t>
            </a:fld>
            <a:endParaRPr lang="en-US" altLang="en-US" sz="1200"/>
          </a:p>
        </p:txBody>
      </p:sp>
      <p:pic>
        <p:nvPicPr>
          <p:cNvPr id="2" name="Picture 1"/>
          <p:cNvPicPr>
            <a:picLocks noChangeAspect="1"/>
          </p:cNvPicPr>
          <p:nvPr/>
        </p:nvPicPr>
        <p:blipFill>
          <a:blip r:embed="rId2"/>
          <a:stretch>
            <a:fillRect/>
          </a:stretch>
        </p:blipFill>
        <p:spPr>
          <a:xfrm>
            <a:off x="508200" y="1143000"/>
            <a:ext cx="8280000" cy="5175000"/>
          </a:xfrm>
          <a:prstGeom prst="rect">
            <a:avLst/>
          </a:prstGeom>
        </p:spPr>
      </p:pic>
    </p:spTree>
    <p:extLst>
      <p:ext uri="{BB962C8B-B14F-4D97-AF65-F5344CB8AC3E}">
        <p14:creationId xmlns:p14="http://schemas.microsoft.com/office/powerpoint/2010/main" val="997646134"/>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Concerns</a:t>
            </a:r>
            <a:endParaRPr lang="en-GB" dirty="0"/>
          </a:p>
        </p:txBody>
      </p:sp>
      <p:sp>
        <p:nvSpPr>
          <p:cNvPr id="3" name="Content Placeholder 2"/>
          <p:cNvSpPr>
            <a:spLocks noGrp="1"/>
          </p:cNvSpPr>
          <p:nvPr>
            <p:ph idx="1"/>
          </p:nvPr>
        </p:nvSpPr>
        <p:spPr/>
        <p:txBody>
          <a:bodyPr/>
          <a:lstStyle/>
          <a:p>
            <a:pPr eaLnBrk="1" hangingPunct="1"/>
            <a:r>
              <a:rPr lang="en-GB" altLang="en-US" dirty="0"/>
              <a:t>Why was the triplet </a:t>
            </a:r>
            <a:r>
              <a:rPr lang="en-GB" altLang="en-US" dirty="0" smtClean="0"/>
              <a:t>at IP5 </a:t>
            </a:r>
            <a:r>
              <a:rPr lang="en-GB" altLang="en-US" dirty="0"/>
              <a:t>first hit by beam losses? Is this the general aperture limitation?</a:t>
            </a:r>
          </a:p>
          <a:p>
            <a:pPr eaLnBrk="1" hangingPunct="1">
              <a:spcBef>
                <a:spcPts val="1200"/>
              </a:spcBef>
            </a:pPr>
            <a:r>
              <a:rPr lang="en-GB" altLang="en-US" dirty="0" smtClean="0"/>
              <a:t>The TCT </a:t>
            </a:r>
            <a:r>
              <a:rPr lang="en-GB" altLang="en-US" dirty="0"/>
              <a:t>in IR5 did not protect the </a:t>
            </a:r>
            <a:r>
              <a:rPr lang="en-GB" altLang="en-US" dirty="0" smtClean="0"/>
              <a:t>triplet, why?</a:t>
            </a:r>
            <a:endParaRPr lang="en-GB" altLang="en-US" dirty="0"/>
          </a:p>
          <a:p>
            <a:pPr eaLnBrk="1" hangingPunct="1">
              <a:spcBef>
                <a:spcPts val="1200"/>
              </a:spcBef>
            </a:pPr>
            <a:r>
              <a:rPr lang="de-CH" altLang="en-US" dirty="0" smtClean="0"/>
              <a:t>What </a:t>
            </a:r>
            <a:r>
              <a:rPr lang="de-CH" altLang="en-US" dirty="0"/>
              <a:t>should be the position of the TCT to protect the triplet?</a:t>
            </a:r>
            <a:endParaRPr lang="en-GB" altLang="en-US" dirty="0"/>
          </a:p>
          <a:p>
            <a:pPr eaLnBrk="1" hangingPunct="1"/>
            <a:endParaRPr lang="en-GB" altLang="en-US" dirty="0"/>
          </a:p>
          <a:p>
            <a:pPr eaLnBrk="1" hangingPunct="1"/>
            <a:endParaRPr lang="en-GB" altLang="en-US" dirty="0"/>
          </a:p>
          <a:p>
            <a:pPr eaLnBrk="1" hangingPunct="1"/>
            <a:endParaRPr lang="en-GB" altLang="en-US" dirty="0"/>
          </a:p>
          <a:p>
            <a:endParaRPr lang="en-GB" dirty="0"/>
          </a:p>
        </p:txBody>
      </p:sp>
      <p:sp>
        <p:nvSpPr>
          <p:cNvPr id="4" name="Slide Number Placeholder 3"/>
          <p:cNvSpPr>
            <a:spLocks noGrp="1"/>
          </p:cNvSpPr>
          <p:nvPr>
            <p:ph type="sldNum" sz="quarter" idx="12"/>
          </p:nvPr>
        </p:nvSpPr>
        <p:spPr/>
        <p:txBody>
          <a:bodyPr/>
          <a:lstStyle/>
          <a:p>
            <a:pPr>
              <a:defRPr/>
            </a:pPr>
            <a:fld id="{B6834EA4-9EDB-4624-995C-91C8403AA960}" type="slidenum">
              <a:rPr lang="ru-RU" smtClean="0"/>
              <a:pPr>
                <a:defRPr/>
              </a:pPr>
              <a:t>8</a:t>
            </a:fld>
            <a:endParaRPr lang="ru-RU" dirty="0"/>
          </a:p>
        </p:txBody>
      </p:sp>
    </p:spTree>
    <p:extLst>
      <p:ext uri="{BB962C8B-B14F-4D97-AF65-F5344CB8AC3E}">
        <p14:creationId xmlns:p14="http://schemas.microsoft.com/office/powerpoint/2010/main" val="261299395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MAD-X simulations</a:t>
            </a:r>
            <a:endParaRPr lang="en-GB" dirty="0"/>
          </a:p>
        </p:txBody>
      </p:sp>
      <p:sp>
        <p:nvSpPr>
          <p:cNvPr id="3" name="Content Placeholder 2"/>
          <p:cNvSpPr>
            <a:spLocks noGrp="1"/>
          </p:cNvSpPr>
          <p:nvPr>
            <p:ph idx="1"/>
          </p:nvPr>
        </p:nvSpPr>
        <p:spPr/>
        <p:txBody>
          <a:bodyPr/>
          <a:lstStyle/>
          <a:p>
            <a:r>
              <a:rPr lang="en-US" dirty="0" smtClean="0"/>
              <a:t>V6.503 sequence</a:t>
            </a:r>
          </a:p>
          <a:p>
            <a:r>
              <a:rPr lang="en-US" dirty="0" smtClean="0"/>
              <a:t>0.8 / 3 / 0.8 / 3 m optics</a:t>
            </a:r>
          </a:p>
          <a:p>
            <a:endParaRPr lang="en-US" dirty="0" smtClean="0"/>
          </a:p>
          <a:p>
            <a:r>
              <a:rPr lang="en-US" dirty="0" smtClean="0"/>
              <a:t>3.5 </a:t>
            </a:r>
            <a:r>
              <a:rPr lang="en-US" dirty="0" err="1" smtClean="0"/>
              <a:t>mm·mrad</a:t>
            </a:r>
            <a:r>
              <a:rPr lang="en-US" dirty="0" smtClean="0"/>
              <a:t> – normalized emittance</a:t>
            </a:r>
          </a:p>
          <a:p>
            <a:endParaRPr lang="en-US" dirty="0"/>
          </a:p>
          <a:p>
            <a:pPr marL="0" indent="0">
              <a:buNone/>
            </a:pPr>
            <a:r>
              <a:rPr lang="en-US" dirty="0" smtClean="0"/>
              <a:t>Task: </a:t>
            </a:r>
          </a:p>
          <a:p>
            <a:r>
              <a:rPr lang="en-US" dirty="0" smtClean="0"/>
              <a:t>Check </a:t>
            </a:r>
            <a:r>
              <a:rPr lang="en-US" dirty="0"/>
              <a:t>where the losses occur when </a:t>
            </a:r>
            <a:r>
              <a:rPr lang="en-US" dirty="0" smtClean="0"/>
              <a:t>MKQ has </a:t>
            </a:r>
          </a:p>
          <a:p>
            <a:pPr lvl="1"/>
            <a:r>
              <a:rPr lang="en-US" dirty="0" smtClean="0"/>
              <a:t>Tune frequency (</a:t>
            </a:r>
            <a:r>
              <a:rPr lang="en-US" dirty="0" err="1"/>
              <a:t>Qy</a:t>
            </a:r>
            <a:r>
              <a:rPr lang="en-US" dirty="0"/>
              <a:t> = </a:t>
            </a:r>
            <a:r>
              <a:rPr lang="en-US" dirty="0" smtClean="0"/>
              <a:t>59.32)</a:t>
            </a:r>
            <a:endParaRPr lang="en-US" dirty="0"/>
          </a:p>
          <a:p>
            <a:pPr lvl="1"/>
            <a:r>
              <a:rPr lang="en-US" dirty="0" smtClean="0"/>
              <a:t>Nearly tune frequency (Qy-0.001; Qy-0.01)</a:t>
            </a:r>
          </a:p>
          <a:p>
            <a:r>
              <a:rPr lang="en-US" dirty="0" smtClean="0"/>
              <a:t>Check the aperture size at the bottlenecks</a:t>
            </a:r>
            <a:endParaRPr lang="en-GB" dirty="0"/>
          </a:p>
        </p:txBody>
      </p:sp>
      <p:sp>
        <p:nvSpPr>
          <p:cNvPr id="4" name="Slide Number Placeholder 3"/>
          <p:cNvSpPr>
            <a:spLocks noGrp="1"/>
          </p:cNvSpPr>
          <p:nvPr>
            <p:ph type="sldNum" sz="quarter" idx="12"/>
          </p:nvPr>
        </p:nvSpPr>
        <p:spPr/>
        <p:txBody>
          <a:bodyPr/>
          <a:lstStyle/>
          <a:p>
            <a:pPr>
              <a:defRPr/>
            </a:pPr>
            <a:fld id="{B6834EA4-9EDB-4624-995C-91C8403AA960}" type="slidenum">
              <a:rPr lang="ru-RU" smtClean="0"/>
              <a:pPr>
                <a:defRPr/>
              </a:pPr>
              <a:t>9</a:t>
            </a:fld>
            <a:endParaRPr lang="ru-RU" dirty="0"/>
          </a:p>
        </p:txBody>
      </p:sp>
      <p:sp>
        <p:nvSpPr>
          <p:cNvPr id="5" name="Right Brace 4"/>
          <p:cNvSpPr/>
          <p:nvPr/>
        </p:nvSpPr>
        <p:spPr>
          <a:xfrm>
            <a:off x="4267200" y="1524000"/>
            <a:ext cx="76200" cy="685800"/>
          </a:xfrm>
          <a:prstGeom prst="rightBrace">
            <a:avLst/>
          </a:prstGeom>
          <a:ln w="254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6" name="TextBox 5"/>
          <p:cNvSpPr txBox="1"/>
          <p:nvPr/>
        </p:nvSpPr>
        <p:spPr>
          <a:xfrm>
            <a:off x="4495801" y="1543734"/>
            <a:ext cx="3962400" cy="646331"/>
          </a:xfrm>
          <a:prstGeom prst="rect">
            <a:avLst/>
          </a:prstGeom>
          <a:noFill/>
        </p:spPr>
        <p:txBody>
          <a:bodyPr wrap="square" rtlCol="0">
            <a:spAutoFit/>
          </a:bodyPr>
          <a:lstStyle/>
          <a:p>
            <a:r>
              <a:rPr lang="en-US" dirty="0" smtClean="0"/>
              <a:t>0.8 / 10 / 0.8 / 3 m optics was not yet available at the time of event</a:t>
            </a:r>
            <a:endParaRPr lang="en-GB" dirty="0"/>
          </a:p>
        </p:txBody>
      </p:sp>
    </p:spTree>
    <p:extLst>
      <p:ext uri="{BB962C8B-B14F-4D97-AF65-F5344CB8AC3E}">
        <p14:creationId xmlns:p14="http://schemas.microsoft.com/office/powerpoint/2010/main" val="538115080"/>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22287</TotalTime>
  <Words>627</Words>
  <Application>Microsoft Office PowerPoint</Application>
  <PresentationFormat>On-screen Show (4:3)</PresentationFormat>
  <Paragraphs>239</Paragraphs>
  <Slides>12</Slides>
  <Notes>0</Notes>
  <HiddenSlides>2</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12</vt:i4>
      </vt:variant>
    </vt:vector>
  </HeadingPairs>
  <TitlesOfParts>
    <vt:vector size="15" baseType="lpstr">
      <vt:lpstr>Arial</vt:lpstr>
      <vt:lpstr>Calibri</vt:lpstr>
      <vt:lpstr>Default Design</vt:lpstr>
      <vt:lpstr>Beam losses in the triplet due to AC-dipole excitation</vt:lpstr>
      <vt:lpstr>Contents</vt:lpstr>
      <vt:lpstr>Sequence of events</vt:lpstr>
      <vt:lpstr>Sequence of events</vt:lpstr>
      <vt:lpstr>Sequence of events</vt:lpstr>
      <vt:lpstr>Sequence of events</vt:lpstr>
      <vt:lpstr>Sequence of events</vt:lpstr>
      <vt:lpstr>Concerns</vt:lpstr>
      <vt:lpstr>MAD-X simulations</vt:lpstr>
      <vt:lpstr>MAD-X: Comparison of sigmas</vt:lpstr>
      <vt:lpstr>MAD-X: Comparison of the loss patterns in case of various MKQ kicks</vt:lpstr>
      <vt:lpstr>Conclusions</vt:lpstr>
    </vt:vector>
  </TitlesOfParts>
  <Company>JPMorgan Chase &amp; Co.</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Samsung</dc:creator>
  <cp:lastModifiedBy>Vera Chetvertkova</cp:lastModifiedBy>
  <cp:revision>671</cp:revision>
  <cp:lastPrinted>2015-06-11T13:01:58Z</cp:lastPrinted>
  <dcterms:created xsi:type="dcterms:W3CDTF">2013-01-24T21:57:23Z</dcterms:created>
  <dcterms:modified xsi:type="dcterms:W3CDTF">2015-06-18T07:24:09Z</dcterms:modified>
</cp:coreProperties>
</file>