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12"/>
  </p:notesMasterIdLst>
  <p:sldIdLst>
    <p:sldId id="256" r:id="rId5"/>
    <p:sldId id="257" r:id="rId6"/>
    <p:sldId id="283" r:id="rId7"/>
    <p:sldId id="294" r:id="rId8"/>
    <p:sldId id="295" r:id="rId9"/>
    <p:sldId id="296" r:id="rId10"/>
    <p:sldId id="297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391" autoAdjust="0"/>
  </p:normalViewPr>
  <p:slideViewPr>
    <p:cSldViewPr snapToGrid="0">
      <p:cViewPr>
        <p:scale>
          <a:sx n="66" d="100"/>
          <a:sy n="66" d="100"/>
        </p:scale>
        <p:origin x="2076" y="1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2015-06-10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079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60279-8D47-4C7D-AC4F-2A4423DD187A}" type="datetime1">
              <a:rPr lang="pl-PL" smtClean="0"/>
              <a:t>2015-06-11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AD47A-2668-4022-B49D-74E1E92E3288}" type="datetime1">
              <a:rPr lang="pl-PL" smtClean="0"/>
              <a:t>2015-06-11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F183-7FDF-4716-9B15-E173E932ACD9}" type="datetime1">
              <a:rPr lang="pl-PL" smtClean="0"/>
              <a:t>2015-06-11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/>
              <a:t>2015-06-11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41A8B-0AE9-4206-B3D9-20132B2214E3}" type="datetime1">
              <a:rPr lang="pl-PL" smtClean="0"/>
              <a:t>2015-06-11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6E474-BD99-4669-97C3-7E1424223568}" type="datetime1">
              <a:rPr lang="pl-PL" smtClean="0"/>
              <a:t>2015-06-11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480C4-130E-4E4E-8D96-5327D9534779}" type="datetime1">
              <a:rPr lang="pl-PL" smtClean="0"/>
              <a:t>2015-06-11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03E67-2F56-428D-B897-8D18ABD485F0}" type="datetime1">
              <a:rPr lang="pl-PL" smtClean="0"/>
              <a:t>2015-06-11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2159B-32FF-407B-B966-3936D0DD5FC7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edit/TEMPEPE/WebHom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attach/TEMPEPE/CircuitModellingMeeting" TargetMode="External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r>
              <a:rPr lang="en-GB" sz="4800" dirty="0" smtClean="0"/>
              <a:t>The new old TE-MPE-PE website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4464908"/>
            <a:ext cx="12192000" cy="139425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pl-PL" u="sng" dirty="0" smtClean="0"/>
              <a:t>Michał </a:t>
            </a:r>
            <a:r>
              <a:rPr lang="pl-PL" u="sng" dirty="0" smtClean="0"/>
              <a:t>Maciejewski</a:t>
            </a:r>
            <a:r>
              <a:rPr lang="en-GB" dirty="0" smtClean="0"/>
              <a:t>, </a:t>
            </a:r>
            <a:r>
              <a:rPr lang="en-GB" dirty="0" smtClean="0"/>
              <a:t>Bernhard Auchmann, Danie</a:t>
            </a:r>
            <a:r>
              <a:rPr lang="en-GB" dirty="0" smtClean="0"/>
              <a:t>l Wollmann, Arjan Verweij and other section members</a:t>
            </a:r>
            <a:endParaRPr lang="pl-PL" dirty="0" smtClean="0"/>
          </a:p>
          <a:p>
            <a:pPr algn="r"/>
            <a:endParaRPr lang="en-GB" dirty="0" smtClean="0"/>
          </a:p>
          <a:p>
            <a:r>
              <a:rPr lang="pl-PL" dirty="0" smtClean="0"/>
              <a:t>TE-MPE-PE</a:t>
            </a:r>
            <a:endParaRPr lang="pl-PL" dirty="0" smtClean="0"/>
          </a:p>
          <a:p>
            <a:r>
              <a:rPr lang="en-GB" dirty="0" smtClean="0"/>
              <a:t>11</a:t>
            </a:r>
            <a:r>
              <a:rPr lang="pl-PL" dirty="0" smtClean="0"/>
              <a:t>.</a:t>
            </a:r>
            <a:r>
              <a:rPr lang="en-GB" dirty="0" smtClean="0"/>
              <a:t>0</a:t>
            </a:r>
            <a:r>
              <a:rPr lang="en-GB" dirty="0"/>
              <a:t>6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D5C3-8585-4957-8A8C-28053EF3E447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59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Acknowledgements</a:t>
            </a:r>
            <a:endParaRPr lang="en-GB" sz="4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E771-8BE2-4BC4-B283-168E457C49D3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3959113" y="2059405"/>
            <a:ext cx="7852229" cy="2224322"/>
          </a:xfrm>
          <a:prstGeom prst="rect">
            <a:avLst/>
          </a:prstGeom>
        </p:spPr>
        <p:txBody>
          <a:bodyPr vert="horz" lIns="45720" rIns="4572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sz="2800" dirty="0" smtClean="0">
                <a:latin typeface="Calibri Light" panose="020F0302020204030204" pitchFamily="34" charset="0"/>
              </a:rPr>
              <a:t>Many thanks to Daniel Wollmann and Beam Impact Team for setting up and initial development of section website. Great job!</a:t>
            </a:r>
            <a:endParaRPr lang="pl-PL" sz="2800" dirty="0" smtClean="0">
              <a:latin typeface="Calibri Light" panose="020F0302020204030204" pitchFamily="34" charset="0"/>
            </a:endParaRPr>
          </a:p>
        </p:txBody>
      </p:sp>
      <p:pic>
        <p:nvPicPr>
          <p:cNvPr id="4098" name="Picture 2" descr="http://cdn.mysitemyway.com/etc-mysitemyway/icons/legacy-previews/icons-256/green-jelly-icons-business/082392-green-jelly-icon-business-thumbs-up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918" y="1845327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8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https://cern.ch/te-mpe-pe</a:t>
            </a:r>
            <a:endParaRPr lang="en-GB" sz="4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00EC-5D02-43DB-8C69-7F87C8B20088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922"/>
          <a:stretch/>
        </p:blipFill>
        <p:spPr>
          <a:xfrm>
            <a:off x="1048701" y="557308"/>
            <a:ext cx="9722440" cy="5204863"/>
          </a:xfrm>
          <a:prstGeom prst="rect">
            <a:avLst/>
          </a:prstGeom>
        </p:spPr>
      </p:pic>
      <p:sp>
        <p:nvSpPr>
          <p:cNvPr id="8" name="Tytuł 1"/>
          <p:cNvSpPr txBox="1">
            <a:spLocks/>
          </p:cNvSpPr>
          <p:nvPr/>
        </p:nvSpPr>
        <p:spPr>
          <a:xfrm>
            <a:off x="-186079" y="5058229"/>
            <a:ext cx="12192000" cy="940443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0" dirty="0"/>
              <a:t>https://</a:t>
            </a:r>
            <a:r>
              <a:rPr lang="en-GB" sz="4000" b="0" dirty="0" smtClean="0"/>
              <a:t>twiki.cern.ch/twiki/bin/view/TEMPEPE</a:t>
            </a:r>
            <a:endParaRPr lang="en-GB" sz="4000" b="0" dirty="0"/>
          </a:p>
        </p:txBody>
      </p:sp>
    </p:spTree>
    <p:extLst>
      <p:ext uri="{BB962C8B-B14F-4D97-AF65-F5344CB8AC3E}">
        <p14:creationId xmlns:p14="http://schemas.microsoft.com/office/powerpoint/2010/main" val="297400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8CB33-0A64-430E-BB02-A6F15FCAA5BA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398" y="-14514"/>
            <a:ext cx="3577204" cy="5065068"/>
          </a:xfrm>
          <a:prstGeom prst="rect">
            <a:avLst/>
          </a:prstGeom>
        </p:spPr>
      </p:pic>
      <p:pic>
        <p:nvPicPr>
          <p:cNvPr id="8" name="Picture 7" descr="Screen Clipping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6"/>
          <a:stretch/>
        </p:blipFill>
        <p:spPr>
          <a:xfrm>
            <a:off x="1875836" y="5080000"/>
            <a:ext cx="8440328" cy="84372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61657" y="4066421"/>
            <a:ext cx="5268686" cy="730251"/>
          </a:xfrm>
        </p:spPr>
        <p:txBody>
          <a:bodyPr>
            <a:normAutofit/>
          </a:bodyPr>
          <a:lstStyle/>
          <a:p>
            <a:pPr algn="ctr"/>
            <a:r>
              <a:rPr lang="en-GB" sz="1600" dirty="0" smtClean="0"/>
              <a:t>You are also </a:t>
            </a:r>
            <a:br>
              <a:rPr lang="en-GB" sz="1600" dirty="0" smtClean="0"/>
            </a:br>
            <a:r>
              <a:rPr lang="en-GB" sz="1600" dirty="0" smtClean="0"/>
              <a:t>the section website developer!</a:t>
            </a:r>
            <a:endParaRPr lang="en-GB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2017486" y="5515429"/>
            <a:ext cx="609600" cy="3937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18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err="1" smtClean="0"/>
              <a:t>Onedrive</a:t>
            </a:r>
            <a:r>
              <a:rPr lang="en-GB" sz="4000" b="0" dirty="0" smtClean="0"/>
              <a:t> – cloud storage (8 GeV)</a:t>
            </a:r>
            <a:endParaRPr lang="en-GB" sz="4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1BED-5B4B-44CC-A53C-156D2F87CDF9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712" y="2082344"/>
            <a:ext cx="3930575" cy="22574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15705" y="5220064"/>
            <a:ext cx="3560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https://social.cern.ch</a:t>
            </a:r>
            <a:r>
              <a:rPr lang="en-GB" sz="2800" dirty="0" smtClean="0"/>
              <a:t>/</a:t>
            </a:r>
            <a:endParaRPr lang="en-GB" sz="2800" dirty="0"/>
          </a:p>
        </p:txBody>
      </p:sp>
      <p:pic>
        <p:nvPicPr>
          <p:cNvPr id="2052" name="Picture 4" descr="http://1.bp.blogspot.com/-gQRuquqdaKo/UdGQFK6YJQI/AAAAAAAABlk/CHpetxGoCbM/s728/Microsoft-Dumps-Physical-Office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976" y="1718633"/>
            <a:ext cx="5432425" cy="2984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25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Presentation upload rule</a:t>
            </a:r>
            <a:endParaRPr lang="en-GB" sz="4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4996-5F5A-41F1-8BB9-36BCDABD0661}" type="datetime1">
              <a:rPr lang="pl-PL" smtClean="0"/>
              <a:t>2015-06-11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The new old TE-MPE-PE website  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36" y="2494460"/>
            <a:ext cx="7572728" cy="1153939"/>
          </a:xfrm>
          <a:prstGeom prst="rect">
            <a:avLst/>
          </a:prstGeom>
        </p:spPr>
      </p:pic>
      <p:pic>
        <p:nvPicPr>
          <p:cNvPr id="8" name="Picture 7" descr="Screen Clippi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836" y="4146865"/>
            <a:ext cx="8440328" cy="885949"/>
          </a:xfrm>
          <a:prstGeom prst="rect">
            <a:avLst/>
          </a:prstGeom>
        </p:spPr>
      </p:pic>
      <p:sp>
        <p:nvSpPr>
          <p:cNvPr id="9" name="Tytuł 1"/>
          <p:cNvSpPr txBox="1">
            <a:spLocks/>
          </p:cNvSpPr>
          <p:nvPr/>
        </p:nvSpPr>
        <p:spPr>
          <a:xfrm>
            <a:off x="-142536" y="1132989"/>
            <a:ext cx="12192000" cy="940443"/>
          </a:xfrm>
          <a:prstGeom prst="rect">
            <a:avLst/>
          </a:prstGeom>
        </p:spPr>
        <p:txBody>
          <a:bodyPr vert="horz" lIns="45720" tIns="0" rIns="45720" bIns="0" anchor="t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0" dirty="0" smtClean="0">
                <a:solidFill>
                  <a:srgbClr val="FF0000"/>
                </a:solidFill>
              </a:rPr>
              <a:t>Every presentation has to be uploaded to the website before </a:t>
            </a:r>
            <a:r>
              <a:rPr lang="en-GB" sz="4000" b="0" dirty="0">
                <a:solidFill>
                  <a:srgbClr val="FF0000"/>
                </a:solidFill>
              </a:rPr>
              <a:t>a</a:t>
            </a:r>
            <a:r>
              <a:rPr lang="en-GB" sz="4000" b="0" dirty="0" smtClean="0">
                <a:solidFill>
                  <a:srgbClr val="FF0000"/>
                </a:solidFill>
              </a:rPr>
              <a:t>ny meeting!</a:t>
            </a:r>
            <a:endParaRPr lang="en-GB" sz="4000" b="0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554516" y="4610006"/>
            <a:ext cx="609600" cy="3937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88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Trip report after my stay at TU Darmstad.
Co-simulation principles (coupling schemes, techniques, challenges).
Two case studies (DC/AC Converter + Transformer, Coupled Pendula).
Application of learned tools to the ongoing project.</Topic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EB9DF9-E23B-49C2-9DAB-47EFE8B47D03}">
  <ds:schemaRefs>
    <ds:schemaRef ds:uri="http://schemas.microsoft.com/office/infopath/2007/PartnerControls"/>
    <ds:schemaRef ds:uri="http://purl.org/dc/elements/1.1/"/>
    <ds:schemaRef ds:uri="http://www.w3.org/XML/1998/namespace"/>
    <ds:schemaRef ds:uri="70d9f1ca-673f-4054-a660-f2f9ec090122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626DB2E-C672-4F4B-9EF3-CF4C992BFB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d9f1ca-673f-4054-a660-f2f9ec0901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6669</TotalTime>
  <Words>141</Words>
  <Application>Microsoft Office PowerPoint</Application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CERNCorporate16-9</vt:lpstr>
      <vt:lpstr>PowerPoint Presentation</vt:lpstr>
      <vt:lpstr>The new old TE-MPE-PE website</vt:lpstr>
      <vt:lpstr>Acknowledgements</vt:lpstr>
      <vt:lpstr>https://cern.ch/te-mpe-pe</vt:lpstr>
      <vt:lpstr>You are also  the section website developer!</vt:lpstr>
      <vt:lpstr>Onedrive – cloud storage (8 GeV)</vt:lpstr>
      <vt:lpstr>Presentation upload rule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Michal Maciejewski</cp:lastModifiedBy>
  <cp:revision>376</cp:revision>
  <dcterms:created xsi:type="dcterms:W3CDTF">2014-04-13T10:01:50Z</dcterms:created>
  <dcterms:modified xsi:type="dcterms:W3CDTF">2015-06-11T07:34:40Z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