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7" r:id="rId12"/>
    <p:sldId id="269" r:id="rId13"/>
    <p:sldId id="266" r:id="rId14"/>
    <p:sldId id="268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83"/>
    <p:restoredTop sz="50000"/>
  </p:normalViewPr>
  <p:slideViewPr>
    <p:cSldViewPr snapToGrid="0" snapToObjects="1">
      <p:cViewPr>
        <p:scale>
          <a:sx n="90" d="100"/>
          <a:sy n="90" d="100"/>
        </p:scale>
        <p:origin x="872" y="9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221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Quality Problem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98" y="1020213"/>
            <a:ext cx="7507839" cy="548986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98073" y="6479129"/>
            <a:ext cx="5545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Limitation of “only </a:t>
            </a:r>
            <a:r>
              <a:rPr lang="en-US" smtClean="0"/>
              <a:t>flat racetracks” may be too strong!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290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HF vs. LF Turns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High-field turns automatically operate at lower current density.</a:t>
            </a:r>
          </a:p>
          <a:p>
            <a:r>
              <a:rPr lang="en-US" sz="2000" dirty="0" smtClean="0"/>
              <a:t>Cu/</a:t>
            </a:r>
            <a:r>
              <a:rPr lang="en-US" sz="2000" dirty="0" err="1" smtClean="0"/>
              <a:t>Sc</a:t>
            </a:r>
            <a:r>
              <a:rPr lang="en-US" sz="2000" dirty="0" smtClean="0"/>
              <a:t> ratio bounded from below at 0.6-0.8.</a:t>
            </a:r>
          </a:p>
          <a:p>
            <a:r>
              <a:rPr lang="en-US" sz="2000" dirty="0" smtClean="0"/>
              <a:t>Protection of HF-turns not critical.</a:t>
            </a:r>
          </a:p>
          <a:p>
            <a:r>
              <a:rPr lang="en-US" sz="2000" dirty="0" smtClean="0"/>
              <a:t>LF turns operate more closely to HF-turns in HL-LHC Nb3Sn magnets!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411" y="2967838"/>
            <a:ext cx="5483665" cy="375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006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36662"/>
            <a:ext cx="8226425" cy="464505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Lightning Bolt 5"/>
          <p:cNvSpPr/>
          <p:nvPr/>
        </p:nvSpPr>
        <p:spPr>
          <a:xfrm>
            <a:off x="71440" y="1528765"/>
            <a:ext cx="457200" cy="557212"/>
          </a:xfrm>
          <a:prstGeom prst="lightningBol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ightning Bolt 6"/>
          <p:cNvSpPr/>
          <p:nvPr/>
        </p:nvSpPr>
        <p:spPr>
          <a:xfrm>
            <a:off x="71440" y="2151854"/>
            <a:ext cx="457200" cy="557212"/>
          </a:xfrm>
          <a:prstGeom prst="lightningBol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ightning Bolt 7"/>
          <p:cNvSpPr/>
          <p:nvPr/>
        </p:nvSpPr>
        <p:spPr>
          <a:xfrm>
            <a:off x="85730" y="3788177"/>
            <a:ext cx="457200" cy="557212"/>
          </a:xfrm>
          <a:prstGeom prst="lightningBol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07137" y="5733060"/>
            <a:ext cx="777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Methodology ok for first comparison of designs. Needs improvements later.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084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Cos-Theta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39" y="1039059"/>
            <a:ext cx="7728176" cy="579036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993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Block Design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54" y="1173935"/>
            <a:ext cx="7417422" cy="555386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57476" y="6169580"/>
            <a:ext cx="4066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Inefficient designs are easy </a:t>
            </a:r>
            <a:r>
              <a:rPr lang="en-US" smtClean="0"/>
              <a:t>to protect.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913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Promising Cos-Theta designs might prove very difficult to protect.</a:t>
            </a:r>
          </a:p>
          <a:p>
            <a:r>
              <a:rPr lang="en-US" dirty="0" smtClean="0"/>
              <a:t>Block-designs need more iterations to make them similarly efficient as Cos-theta.</a:t>
            </a:r>
          </a:p>
          <a:p>
            <a:r>
              <a:rPr lang="en-US" dirty="0" smtClean="0"/>
              <a:t>Common-coil is not yet an option.</a:t>
            </a:r>
          </a:p>
          <a:p>
            <a:r>
              <a:rPr lang="en-US" dirty="0" smtClean="0"/>
              <a:t>LF turns will be harder to protect than HF turns.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39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EuroCirCol</a:t>
            </a:r>
            <a:r>
              <a:rPr lang="en-US" dirty="0" smtClean="0"/>
              <a:t>-FCC Workshop Summary (Paris, November 19-20)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B. Auchmann, 3.12.2015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267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CERN FCC Magnet </a:t>
            </a:r>
            <a:r>
              <a:rPr lang="en-US" sz="3200" smtClean="0"/>
              <a:t>Technology Program</a:t>
            </a:r>
            <a:endParaRPr lang="en-US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74"/>
          <a:stretch/>
        </p:blipFill>
        <p:spPr>
          <a:xfrm>
            <a:off x="111097" y="1116783"/>
            <a:ext cx="8324991" cy="5645943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564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Cos-Theta Design Options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622" y="1327190"/>
            <a:ext cx="6960010" cy="521172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200900" y="3586163"/>
            <a:ext cx="457200" cy="1671637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42067" y="3586162"/>
            <a:ext cx="457200" cy="1671637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809765" y="5856738"/>
            <a:ext cx="262174" cy="26217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03477" y="3586162"/>
            <a:ext cx="457200" cy="1671637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10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Block-Coil Design No Grading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1128237"/>
            <a:ext cx="8185376" cy="57297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308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Trivial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" y="1103113"/>
            <a:ext cx="7728176" cy="532406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85787" y="6242507"/>
            <a:ext cx="3976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Indicates inefficient use </a:t>
            </a:r>
            <a:r>
              <a:rPr lang="en-US" smtClean="0"/>
              <a:t>of conductor!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021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Block-Coil Design with Grading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39" y="1173935"/>
            <a:ext cx="8081880" cy="568406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548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Common-Coil Intro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319" y="1116782"/>
            <a:ext cx="7583881" cy="569009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241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Common-Coil Design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03018"/>
            <a:ext cx="7857151" cy="553589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11056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97C0DF-4257-0B48-86D5-AD5AF0BFBE10}" vid="{F454E6D3-6570-1949-BCB1-478C31A3B5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CERNPresentation2</Template>
  <TotalTime>16</TotalTime>
  <Words>177</Words>
  <Application>Microsoft Macintosh PowerPoint</Application>
  <PresentationFormat>On-screen Show (4:3)</PresentationFormat>
  <Paragraphs>40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Arial</vt:lpstr>
      <vt:lpstr>CERNCobranding4-3</vt:lpstr>
      <vt:lpstr>PowerPoint Presentation</vt:lpstr>
      <vt:lpstr>EuroCirCol-FCC Workshop Summary (Paris, November 19-20)</vt:lpstr>
      <vt:lpstr>CERN FCC Magnet Technology Program</vt:lpstr>
      <vt:lpstr>Cos-Theta Design Options</vt:lpstr>
      <vt:lpstr>Block-Coil Design No Grading</vt:lpstr>
      <vt:lpstr>Protection Trivial</vt:lpstr>
      <vt:lpstr>Block-Coil Design with Grading</vt:lpstr>
      <vt:lpstr>Common-Coil Intro</vt:lpstr>
      <vt:lpstr>Common-Coil Design</vt:lpstr>
      <vt:lpstr>Field Quality Problem</vt:lpstr>
      <vt:lpstr>Protection HF vs. LF Turns</vt:lpstr>
      <vt:lpstr>Methodology</vt:lpstr>
      <vt:lpstr>Protection Cos-Theta</vt:lpstr>
      <vt:lpstr>Protection Block Design</vt:lpstr>
      <vt:lpstr>Conclusion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Bernhard Auchmann</dc:creator>
  <cp:lastModifiedBy>Bernhard Auchmann</cp:lastModifiedBy>
  <cp:revision>10</cp:revision>
  <dcterms:created xsi:type="dcterms:W3CDTF">2015-12-02T17:01:24Z</dcterms:created>
  <dcterms:modified xsi:type="dcterms:W3CDTF">2015-12-02T17:17:43Z</dcterms:modified>
</cp:coreProperties>
</file>