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60" r:id="rId4"/>
    <p:sldId id="261" r:id="rId5"/>
    <p:sldId id="258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 snapToObjects="1">
      <p:cViewPr varScale="1">
        <p:scale>
          <a:sx n="161" d="100"/>
          <a:sy n="161" d="100"/>
        </p:scale>
        <p:origin x="1686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93D786-9A2B-49CF-9459-61F6256B9D2C}" type="datetimeFigureOut">
              <a:rPr lang="en-GB" smtClean="0"/>
              <a:t>23/06/2015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879132-4C8E-4C42-A608-0ECE9D9D5D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634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79132-4C8E-4C42-A608-0ECE9D9D5D7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49836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8" y="905775"/>
            <a:ext cx="4032000" cy="504481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2054" y="905774"/>
            <a:ext cx="4032000" cy="504481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23.6.2015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Sergio Calatroni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601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897150"/>
            <a:ext cx="4032000" cy="40679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54800" y="897149"/>
            <a:ext cx="4032000" cy="40679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23.6.2015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Sergio Calatroni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601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23.6.2015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Sergio Calatroni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23.6.2015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Sergio Calatroni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-60-shadow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60" y="1053046"/>
            <a:ext cx="5492679" cy="4748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22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23.6.2015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Sergio Calatroni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3728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23.6.2015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Sergio Calatroni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23.6.2015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Sergio Calatroni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23.6.2015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Sergio Calatroni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60138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05774"/>
            <a:ext cx="8226854" cy="508725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23.6.2015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Sergio Calatroni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LOGO-60-CERN.png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069" y="5986682"/>
            <a:ext cx="2016681" cy="87131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82" r:id="rId3"/>
    <p:sldLayoutId id="2147483677" r:id="rId4"/>
    <p:sldLayoutId id="2147483678" r:id="rId5"/>
    <p:sldLayoutId id="2147483683" r:id="rId6"/>
    <p:sldLayoutId id="2147483679" r:id="rId7"/>
    <p:sldLayoutId id="2147483667" r:id="rId8"/>
    <p:sldLayoutId id="2147483681" r:id="rId9"/>
    <p:sldLayoutId id="2147483680" r:id="rId10"/>
    <p:sldLayoutId id="2147483664" r:id="rId11"/>
    <p:sldLayoutId id="2147483665" r:id="rId12"/>
    <p:sldLayoutId id="2147483668" r:id="rId13"/>
    <p:sldLayoutId id="2147483669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indico.cern.ch/event/403142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994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Scope of work: STFC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23.6.2015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Sergio Calatroni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1190" y="2055030"/>
            <a:ext cx="6121619" cy="2747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1389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Draft planning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23.6.2015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Sergio Calatroni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871" y="793631"/>
            <a:ext cx="8526864" cy="420588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871" y="5248893"/>
            <a:ext cx="527618" cy="708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Milestones &amp; Deliverables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23.6.2015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Sergio Calatroni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1374" y="724394"/>
            <a:ext cx="6855621" cy="5302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300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Monitoring process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Contractual committee:</a:t>
            </a:r>
          </a:p>
          <a:p>
            <a:pPr lvl="1"/>
            <a:r>
              <a:rPr lang="en-GB" dirty="0" smtClean="0"/>
              <a:t>Michael Benedikt – CERN</a:t>
            </a:r>
          </a:p>
          <a:p>
            <a:pPr lvl="1"/>
            <a:r>
              <a:rPr lang="en-GB" dirty="0" smtClean="0"/>
              <a:t>Enzo Palmieri – INFN-LNL</a:t>
            </a:r>
          </a:p>
          <a:p>
            <a:pPr lvl="1"/>
            <a:r>
              <a:rPr lang="en-GB" dirty="0" smtClean="0"/>
              <a:t>Peter McIntosh – </a:t>
            </a:r>
            <a:r>
              <a:rPr lang="en-GB" dirty="0" err="1" smtClean="0"/>
              <a:t>ASTeC</a:t>
            </a:r>
            <a:r>
              <a:rPr lang="en-GB" dirty="0" smtClean="0"/>
              <a:t> </a:t>
            </a:r>
            <a:endParaRPr lang="en-GB" dirty="0"/>
          </a:p>
          <a:p>
            <a:r>
              <a:rPr lang="en-GB" dirty="0" smtClean="0"/>
              <a:t>Review at least once a year (in person)</a:t>
            </a:r>
          </a:p>
          <a:p>
            <a:endParaRPr lang="en-GB" dirty="0" smtClean="0"/>
          </a:p>
          <a:p>
            <a:pPr marL="36576" indent="0">
              <a:buNone/>
            </a:pPr>
            <a:r>
              <a:rPr lang="en-GB" dirty="0" smtClean="0"/>
              <a:t>AOB</a:t>
            </a:r>
          </a:p>
          <a:p>
            <a:r>
              <a:rPr lang="en-GB" dirty="0" smtClean="0"/>
              <a:t>Define technical </a:t>
            </a:r>
            <a:r>
              <a:rPr lang="en-GB" dirty="0" err="1" smtClean="0"/>
              <a:t>linkperson</a:t>
            </a:r>
            <a:r>
              <a:rPr lang="en-GB" dirty="0" smtClean="0"/>
              <a:t> for each Lab.</a:t>
            </a:r>
          </a:p>
          <a:p>
            <a:r>
              <a:rPr lang="en-GB" dirty="0" smtClean="0"/>
              <a:t>Regular / on demand </a:t>
            </a:r>
            <a:r>
              <a:rPr lang="en-GB" dirty="0"/>
              <a:t>I</a:t>
            </a:r>
            <a:r>
              <a:rPr lang="en-GB" dirty="0" smtClean="0"/>
              <a:t>nternet meetings.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23.6.2015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Sergio Calatroni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519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Kickoff</a:t>
            </a:r>
            <a:r>
              <a:rPr lang="en-GB" dirty="0" smtClean="0"/>
              <a:t> Collaboration Meeting CERN-LNL-STFC:</a:t>
            </a:r>
            <a:br>
              <a:rPr lang="en-GB" dirty="0" smtClean="0"/>
            </a:br>
            <a:r>
              <a:rPr lang="en-GB" dirty="0" smtClean="0"/>
              <a:t>SRF cavity technology for the FCC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23.6.2015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Sergio Calatroni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5975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Scope of the meeting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23.6.2015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Sergio Calatroni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55" y="1290925"/>
            <a:ext cx="6516214" cy="4242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55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Scope of the meeting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Review the capabilities of the Laboratories within the needs of this Collaboration</a:t>
            </a:r>
          </a:p>
          <a:p>
            <a:endParaRPr lang="en-GB" dirty="0" smtClean="0"/>
          </a:p>
          <a:p>
            <a:r>
              <a:rPr lang="en-GB" dirty="0" smtClean="0"/>
              <a:t>Define a consistent set of milestones and deliverables within and a credible and agreed planning</a:t>
            </a:r>
          </a:p>
          <a:p>
            <a:endParaRPr lang="en-GB" dirty="0"/>
          </a:p>
          <a:p>
            <a:r>
              <a:rPr lang="en-GB" dirty="0" smtClean="0"/>
              <a:t>Discuss the monitoring process</a:t>
            </a:r>
          </a:p>
          <a:p>
            <a:endParaRPr lang="en-GB" dirty="0"/>
          </a:p>
          <a:p>
            <a:r>
              <a:rPr lang="en-GB" dirty="0" smtClean="0"/>
              <a:t>AOB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23.6.2015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Sergio Calatroni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7426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4131" y="47501"/>
            <a:ext cx="6620494" cy="63793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23.6.2015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Sergio Calatroni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Rectangle 6">
            <a:hlinkClick r:id="rId4"/>
          </p:cNvPr>
          <p:cNvSpPr/>
          <p:nvPr/>
        </p:nvSpPr>
        <p:spPr>
          <a:xfrm>
            <a:off x="247963" y="913375"/>
            <a:ext cx="181812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dirty="0"/>
              <a:t>https://indico.cern.ch/event/403142/</a:t>
            </a:r>
          </a:p>
        </p:txBody>
      </p:sp>
      <p:cxnSp>
        <p:nvCxnSpPr>
          <p:cNvPr id="9" name="Straight Arrow Connector 8"/>
          <p:cNvCxnSpPr>
            <a:endCxn id="10" idx="1"/>
          </p:cNvCxnSpPr>
          <p:nvPr/>
        </p:nvCxnSpPr>
        <p:spPr>
          <a:xfrm>
            <a:off x="5577712" y="4922899"/>
            <a:ext cx="421810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999522" y="4753622"/>
            <a:ext cx="26632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Tickets provided for visitors</a:t>
            </a:r>
            <a:endParaRPr lang="en-GB" sz="1600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5206709" y="5283568"/>
            <a:ext cx="792813" cy="593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999522" y="5120229"/>
            <a:ext cx="1363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Travel by car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269461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23.6.2015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Sergio Calatroni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8273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23.6.2015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Sergio Calatroni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9320" y="113315"/>
            <a:ext cx="6121619" cy="6425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580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Scope of work: CERN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23.6.2015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Sergio Calatroni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1190" y="1991675"/>
            <a:ext cx="6121619" cy="2874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147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Scope of work: LNL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23.6.2015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Sergio Calatroni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1190" y="1248968"/>
            <a:ext cx="6121619" cy="4360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795116"/>
      </p:ext>
    </p:extLst>
  </p:cSld>
  <p:clrMapOvr>
    <a:masterClrMapping/>
  </p:clrMapOvr>
</p:sld>
</file>

<file path=ppt/theme/theme1.xml><?xml version="1.0" encoding="utf-8"?>
<a:theme xmlns:a="http://schemas.openxmlformats.org/drawingml/2006/main" name="CERN60ans4-3_Sergio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7C34D72E-B1F7-4EF9-9F83-89F93A1D0205}" vid="{48724335-6034-4113-95D9-64D10EA6DF2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</TotalTime>
  <Words>168</Words>
  <Application>Microsoft Office PowerPoint</Application>
  <PresentationFormat>On-screen Show (4:3)</PresentationFormat>
  <Paragraphs>67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CERN60ans4-3_Sergio</vt:lpstr>
      <vt:lpstr>PowerPoint Presentation</vt:lpstr>
      <vt:lpstr>Kickoff Collaboration Meeting CERN-LNL-STFC: SRF cavity technology for the FCC</vt:lpstr>
      <vt:lpstr>Scope of the meeting</vt:lpstr>
      <vt:lpstr>Scope of the meeting</vt:lpstr>
      <vt:lpstr>Agenda</vt:lpstr>
      <vt:lpstr>PowerPoint Presentation</vt:lpstr>
      <vt:lpstr>PowerPoint Presentation</vt:lpstr>
      <vt:lpstr>Scope of work: CERN</vt:lpstr>
      <vt:lpstr>Scope of work: LNL</vt:lpstr>
      <vt:lpstr>Scope of work: STFC</vt:lpstr>
      <vt:lpstr>Draft planning</vt:lpstr>
      <vt:lpstr>Milestones &amp; Deliverables</vt:lpstr>
      <vt:lpstr>Monitoring process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Sergio Calatroni</dc:creator>
  <cp:lastModifiedBy>Sergio Calatroni</cp:lastModifiedBy>
  <cp:revision>9</cp:revision>
  <dcterms:created xsi:type="dcterms:W3CDTF">2015-06-22T13:08:14Z</dcterms:created>
  <dcterms:modified xsi:type="dcterms:W3CDTF">2015-06-23T06:13:39Z</dcterms:modified>
</cp:coreProperties>
</file>