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5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64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750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65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82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47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7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09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6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7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436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7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1AB8A-1CA6-485A-BF48-D58FDF408212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CBAA2-6889-4212-BC9E-094216A37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85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k.jp/en/NewsRoom/Release/2014112511400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courier.com/cws/article/cern/5994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CERN-KEK office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262284"/>
            <a:ext cx="6858000" cy="995516"/>
          </a:xfrm>
        </p:spPr>
        <p:txBody>
          <a:bodyPr/>
          <a:lstStyle/>
          <a:p>
            <a:r>
              <a:rPr kumimoji="1" lang="en-US" altLang="ja-JP" dirty="0" smtClean="0"/>
              <a:t>Steinar Stapnes and Katsuo Tokushuku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339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Signing Ceremony in the previous CERN-KEK meeting  (25/Nov/2014)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728" y="1690689"/>
            <a:ext cx="5171492" cy="3879491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1120878" y="5570180"/>
            <a:ext cx="72140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KEK News release: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</a:t>
            </a:r>
            <a:r>
              <a:rPr lang="en-US" altLang="ja-JP" dirty="0" smtClean="0">
                <a:hlinkClick r:id="rId3"/>
              </a:rPr>
              <a:t>https</a:t>
            </a:r>
            <a:r>
              <a:rPr lang="en-US" altLang="ja-JP" dirty="0">
                <a:hlinkClick r:id="rId3"/>
              </a:rPr>
              <a:t>://www.kek.jp/en/NewsRoom/Release/20141125114000</a:t>
            </a:r>
            <a:r>
              <a:rPr lang="en-US" altLang="ja-JP" dirty="0" smtClean="0">
                <a:hlinkClick r:id="rId3"/>
              </a:rPr>
              <a:t>/</a:t>
            </a:r>
            <a:endParaRPr lang="en-US" altLang="ja-JP" dirty="0" smtClean="0"/>
          </a:p>
          <a:p>
            <a:r>
              <a:rPr kumimoji="1" lang="en-US" altLang="ja-JP" dirty="0" smtClean="0"/>
              <a:t>CERN Courie</a:t>
            </a:r>
            <a:r>
              <a:rPr lang="en-US" altLang="ja-JP" dirty="0" smtClean="0"/>
              <a:t>r: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</a:t>
            </a:r>
            <a:r>
              <a:rPr lang="en-US" altLang="ja-JP" dirty="0" smtClean="0">
                <a:hlinkClick r:id="rId4"/>
              </a:rPr>
              <a:t>http</a:t>
            </a:r>
            <a:r>
              <a:rPr lang="en-US" altLang="ja-JP" dirty="0">
                <a:hlinkClick r:id="rId4"/>
              </a:rPr>
              <a:t>://</a:t>
            </a:r>
            <a:r>
              <a:rPr lang="en-US" altLang="ja-JP" dirty="0" smtClean="0">
                <a:hlinkClick r:id="rId4"/>
              </a:rPr>
              <a:t>cerncourier.com/cws/article/cern/59942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010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Organisation</a:t>
            </a:r>
            <a:r>
              <a:rPr lang="en-US" altLang="ja-JP" dirty="0" smtClean="0"/>
              <a:t>: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Under the CERN-KEK committee </a:t>
            </a:r>
            <a:endParaRPr lang="en-US" altLang="ja-JP" dirty="0"/>
          </a:p>
          <a:p>
            <a:r>
              <a:rPr lang="en-US" altLang="ja-JP" dirty="0" smtClean="0"/>
              <a:t>Supervisors</a:t>
            </a:r>
            <a:r>
              <a:rPr kumimoji="1" lang="en-US" altLang="ja-JP" dirty="0" smtClean="0"/>
              <a:t>:   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 Steinar Stapnes  and Katsuo Tokushuku</a:t>
            </a:r>
          </a:p>
          <a:p>
            <a:r>
              <a:rPr kumimoji="1" lang="en-US" altLang="ja-JP" dirty="0" smtClean="0"/>
              <a:t>Overall Coordination:</a:t>
            </a:r>
          </a:p>
          <a:p>
            <a:pPr marL="457200" lvl="1" indent="0">
              <a:buNone/>
            </a:pPr>
            <a:r>
              <a:rPr lang="en-US" altLang="ja-JP" dirty="0" smtClean="0"/>
              <a:t>CERN: F. Bordry, R. Voss and S. Stapnes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KEK:  </a:t>
            </a:r>
            <a:r>
              <a:rPr kumimoji="1" lang="en-US" altLang="ja-JP" dirty="0" err="1" smtClean="0"/>
              <a:t>Y.Okada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K.Oide</a:t>
            </a:r>
            <a:r>
              <a:rPr kumimoji="1" lang="en-US" altLang="ja-JP" dirty="0" smtClean="0"/>
              <a:t>, A. Yamamoto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(K. Oide -&gt; S. Yamaguchi  from April/2015)</a:t>
            </a:r>
          </a:p>
        </p:txBody>
      </p:sp>
    </p:spTree>
    <p:extLst>
      <p:ext uri="{BB962C8B-B14F-4D97-AF65-F5344CB8AC3E}">
        <p14:creationId xmlns:p14="http://schemas.microsoft.com/office/powerpoint/2010/main" val="330680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Status: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Office Rooms are identified:</a:t>
            </a:r>
          </a:p>
          <a:p>
            <a:pPr lvl="1"/>
            <a:r>
              <a:rPr lang="en-US" altLang="ja-JP" dirty="0" smtClean="0"/>
              <a:t>CERN office at KEK:  (temporary) Building 3-404</a:t>
            </a:r>
          </a:p>
          <a:p>
            <a:pPr marL="1371600" lvl="3" indent="0">
              <a:buNone/>
            </a:pPr>
            <a:r>
              <a:rPr lang="en-US" altLang="ja-JP" dirty="0" smtClean="0"/>
              <a:t>Shared by Toshiko-Yuasa-LB (French-Japan collaboration)</a:t>
            </a:r>
            <a:endParaRPr kumimoji="1" lang="en-US" altLang="ja-JP" dirty="0"/>
          </a:p>
          <a:p>
            <a:pPr lvl="1"/>
            <a:r>
              <a:rPr lang="en-US" altLang="ja-JP" dirty="0" smtClean="0"/>
              <a:t>KEK office at CERN:  Building 30-6-021</a:t>
            </a:r>
          </a:p>
          <a:p>
            <a:pPr marL="1371600" lvl="3" indent="0">
              <a:buNone/>
            </a:pPr>
            <a:r>
              <a:rPr lang="en-US" altLang="ja-JP" dirty="0" smtClean="0"/>
              <a:t>M. Watanabe (Administrative trainee) stay half time.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The document to transfer money to each side is being prepared. </a:t>
            </a:r>
            <a:r>
              <a:rPr lang="ja-JP" altLang="en-US" dirty="0" smtClean="0"/>
              <a:t> </a:t>
            </a:r>
            <a:r>
              <a:rPr lang="en-US" altLang="ja-JP" dirty="0" smtClean="0"/>
              <a:t>(Hope to start transaction in a month)</a:t>
            </a:r>
          </a:p>
        </p:txBody>
      </p:sp>
    </p:spTree>
    <p:extLst>
      <p:ext uri="{BB962C8B-B14F-4D97-AF65-F5344CB8AC3E}">
        <p14:creationId xmlns:p14="http://schemas.microsoft.com/office/powerpoint/2010/main" val="563180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149</Words>
  <Application>Microsoft Office PowerPoint</Application>
  <PresentationFormat>画面に合わせる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Status of CERN-KEK office</vt:lpstr>
      <vt:lpstr>Signing Ceremony in the previous CERN-KEK meeting  (25/Nov/2014)</vt:lpstr>
      <vt:lpstr>Organisation:</vt:lpstr>
      <vt:lpstr>Status: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CERN-KEK office</dc:title>
  <dc:creator>toku</dc:creator>
  <cp:lastModifiedBy>toku</cp:lastModifiedBy>
  <cp:revision>4</cp:revision>
  <dcterms:created xsi:type="dcterms:W3CDTF">2015-07-30T04:45:39Z</dcterms:created>
  <dcterms:modified xsi:type="dcterms:W3CDTF">2015-07-30T06:20:56Z</dcterms:modified>
</cp:coreProperties>
</file>