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4" r:id="rId2"/>
  </p:sldMasterIdLst>
  <p:notesMasterIdLst>
    <p:notesMasterId r:id="rId5"/>
  </p:notesMasterIdLst>
  <p:handoutMasterIdLst>
    <p:handoutMasterId r:id="rId6"/>
  </p:handoutMasterIdLst>
  <p:sldIdLst>
    <p:sldId id="302" r:id="rId3"/>
    <p:sldId id="303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11756C3-357C-E54B-B55E-D493C7280BC9}">
          <p14:sldIdLst>
            <p14:sldId id="302"/>
            <p14:sldId id="30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F8E3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5620"/>
    <p:restoredTop sz="99408" autoAdjust="0"/>
  </p:normalViewPr>
  <p:slideViewPr>
    <p:cSldViewPr snapToGrid="0" snapToObjects="1">
      <p:cViewPr varScale="1">
        <p:scale>
          <a:sx n="83" d="100"/>
          <a:sy n="83" d="100"/>
        </p:scale>
        <p:origin x="-10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26A1C-BBD9-0847-ABD0-14A04A7525C9}" type="datetimeFigureOut">
              <a:rPr lang="en-US" smtClean="0"/>
              <a:pPr/>
              <a:t>6/24/15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38A31-F9C9-BE41-830A-D95865D759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84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67BDC-53E5-1341-8AA6-6C49E5B1D182}" type="datetimeFigureOut">
              <a:rPr lang="en-US" smtClean="0"/>
              <a:pPr/>
              <a:t>6/24/15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8F65A-26F9-F246-8DBF-932D918F0A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5929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59025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>
            <a:lvl1pPr marL="292100" indent="-292100" algn="l">
              <a:buFont typeface="Wingdings" pitchFamily="2" charset="2"/>
              <a:buChar char="q"/>
              <a:defRPr/>
            </a:lvl1pPr>
            <a:lvl2pPr marL="690563" indent="-233363" algn="l">
              <a:buClr>
                <a:srgbClr val="0000FF"/>
              </a:buClr>
              <a:buFont typeface="Arial" pitchFamily="34" charset="0"/>
              <a:buChar char="–"/>
              <a:defRPr sz="1800"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54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223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472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6/24/15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693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6/24/15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841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6/24/15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080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6/24/15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344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6/24/15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8451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6/24/15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832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6/24/15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276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6/24/15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39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Injector Re-commissioning WG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35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6/24/15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456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6/24/15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287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6/24/15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47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Injector Re-commissioning WG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69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Injector Re-commissioning WG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302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560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20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8660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5781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7591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27" name="Line 7"/>
          <p:cNvSpPr>
            <a:spLocks noChangeShapeType="1"/>
          </p:cNvSpPr>
          <p:nvPr/>
        </p:nvSpPr>
        <p:spPr bwMode="auto">
          <a:xfrm>
            <a:off x="76200" y="6629400"/>
            <a:ext cx="89916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274320" tIns="45720" rIns="2743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543560" y="6629400"/>
            <a:ext cx="582676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Injector Re-commissioning WG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9720" y="6629400"/>
            <a:ext cx="131368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ＭＳ Ｐゴシック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ts val="600"/>
        </a:spcBef>
        <a:spcAft>
          <a:spcPct val="0"/>
        </a:spcAft>
        <a:buSzPct val="70000"/>
        <a:buFont typeface="Wingdings" charset="0"/>
        <a:buChar char="q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ts val="600"/>
        </a:spcBef>
        <a:spcAft>
          <a:spcPct val="0"/>
        </a:spcAft>
        <a:buChar char="–"/>
        <a:defRPr>
          <a:solidFill>
            <a:srgbClr val="0033CC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ts val="600"/>
        </a:spcBef>
        <a:spcAft>
          <a:spcPct val="0"/>
        </a:spcAft>
        <a:buFont typeface="Wingdings" charset="0"/>
        <a:buChar char="§"/>
        <a:defRPr sz="1600">
          <a:solidFill>
            <a:srgbClr val="008000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ts val="6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ts val="6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1C033-FD4E-E044-A74A-5E15F3DC60A2}" type="datetimeFigureOut">
              <a:rPr lang="en-US" smtClean="0"/>
              <a:t>6/24/15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746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2398715"/>
            <a:ext cx="7772400" cy="1470025"/>
          </a:xfrm>
        </p:spPr>
        <p:txBody>
          <a:bodyPr/>
          <a:lstStyle/>
          <a:p>
            <a:r>
              <a:rPr lang="en-US" dirty="0" smtClean="0"/>
              <a:t>IRWG – </a:t>
            </a:r>
            <a:r>
              <a:rPr lang="en-US" dirty="0" smtClean="0"/>
              <a:t>Feedback from and after the IEFC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3477" y="4114800"/>
            <a:ext cx="6797817" cy="17526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V. Kain, B.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Mikulec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1138" y="6629400"/>
            <a:ext cx="1312862" cy="209550"/>
          </a:xfrm>
        </p:spPr>
        <p:txBody>
          <a:bodyPr/>
          <a:lstStyle/>
          <a:p>
            <a:fld id="{B34AF9EC-BBAD-9F46-BF96-F510AA1EEAF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016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from IEFC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2180"/>
          </a:xfrm>
        </p:spPr>
        <p:txBody>
          <a:bodyPr/>
          <a:lstStyle/>
          <a:p>
            <a:r>
              <a:rPr lang="en-US" dirty="0" smtClean="0"/>
              <a:t>The approach and first outcome of the IRWG was generally well received. </a:t>
            </a:r>
            <a:endParaRPr lang="en-US" dirty="0"/>
          </a:p>
          <a:p>
            <a:endParaRPr lang="en-US" dirty="0" smtClean="0"/>
          </a:p>
          <a:p>
            <a:r>
              <a:rPr lang="en-US" dirty="0"/>
              <a:t>M</a:t>
            </a:r>
            <a:r>
              <a:rPr lang="en-US" dirty="0" smtClean="0"/>
              <a:t>ain comments:</a:t>
            </a:r>
          </a:p>
          <a:p>
            <a:pPr lvl="1"/>
            <a:r>
              <a:rPr lang="en-US" dirty="0" smtClean="0"/>
              <a:t>R. </a:t>
            </a:r>
            <a:r>
              <a:rPr lang="en-US" dirty="0" err="1" smtClean="0"/>
              <a:t>Saban</a:t>
            </a:r>
            <a:r>
              <a:rPr lang="en-US" dirty="0" smtClean="0"/>
              <a:t> finds that the definition of tests the equipment groups should do is still missing</a:t>
            </a:r>
          </a:p>
          <a:p>
            <a:pPr lvl="2"/>
            <a:r>
              <a:rPr lang="en-US" dirty="0" smtClean="0"/>
              <a:t>What do you think?</a:t>
            </a:r>
            <a:endParaRPr lang="en-US" dirty="0"/>
          </a:p>
          <a:p>
            <a:pPr lvl="1"/>
            <a:r>
              <a:rPr lang="en-US" dirty="0" smtClean="0"/>
              <a:t>E. </a:t>
            </a:r>
            <a:r>
              <a:rPr lang="en-US" dirty="0" err="1" smtClean="0"/>
              <a:t>Hatziangeli</a:t>
            </a:r>
            <a:r>
              <a:rPr lang="en-US" dirty="0" smtClean="0"/>
              <a:t> sees CO3 (Controls Coordination Committee) a key player to ensure that major modifications are correctly implemented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dirty="0" smtClean="0"/>
              <a:t>Design phase: OP involved for functional specification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dirty="0" smtClean="0"/>
              <a:t>CO3: implementation harmonized according to standards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dirty="0" smtClean="0"/>
              <a:t>Staged deployment followed by dry runs</a:t>
            </a:r>
            <a:endParaRPr lang="en-US" dirty="0" smtClean="0"/>
          </a:p>
          <a:p>
            <a:pPr lvl="1"/>
            <a:r>
              <a:rPr lang="en-US" dirty="0" smtClean="0"/>
              <a:t>We should come up with a solution of how to enforce OP involvement at the design stage for major modifications.</a:t>
            </a:r>
          </a:p>
          <a:p>
            <a:pPr lvl="2"/>
            <a:r>
              <a:rPr lang="en-US" dirty="0" smtClean="0"/>
              <a:t>ECRs were mentioned. </a:t>
            </a:r>
          </a:p>
          <a:p>
            <a:pPr lvl="2"/>
            <a:r>
              <a:rPr lang="en-US" dirty="0" smtClean="0"/>
              <a:t>What do </a:t>
            </a:r>
            <a:r>
              <a:rPr lang="en-US" smtClean="0"/>
              <a:t>you think?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Injector Re-commissioning WG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904424"/>
      </p:ext>
    </p:extLst>
  </p:cSld>
  <p:clrMapOvr>
    <a:masterClrMapping/>
  </p:clrMapOvr>
</p:sld>
</file>

<file path=ppt/theme/theme1.xml><?xml version="1.0" encoding="utf-8"?>
<a:theme xmlns:a="http://schemas.openxmlformats.org/drawingml/2006/main" name="LPC Presentatio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>
            <a:lumMod val="8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125103</TotalTime>
  <Words>135</Words>
  <Application>Microsoft Macintosh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LPC Presentation</vt:lpstr>
      <vt:lpstr>Custom Design</vt:lpstr>
      <vt:lpstr>IRWG – Feedback from and after the IEFC </vt:lpstr>
      <vt:lpstr>Feedback from IEFC</vt:lpstr>
    </vt:vector>
  </TitlesOfParts>
  <Manager/>
  <Company>CERN - European Organization for Nuclear Research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Setting the Scene - LHC Transfer Line Collimators</dc:title>
  <dc:subject/>
  <dc:creator>Verena Kain</dc:creator>
  <cp:keywords/>
  <dc:description/>
  <cp:lastModifiedBy>Verena Kain</cp:lastModifiedBy>
  <cp:revision>1073</cp:revision>
  <cp:lastPrinted>2013-09-02T09:30:36Z</cp:lastPrinted>
  <dcterms:created xsi:type="dcterms:W3CDTF">2012-12-19T15:15:22Z</dcterms:created>
  <dcterms:modified xsi:type="dcterms:W3CDTF">2015-06-24T20:45:57Z</dcterms:modified>
  <cp:category/>
</cp:coreProperties>
</file>