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9"/>
  </p:notesMasterIdLst>
  <p:handoutMasterIdLst>
    <p:handoutMasterId r:id="rId10"/>
  </p:handoutMasterIdLst>
  <p:sldIdLst>
    <p:sldId id="256" r:id="rId2"/>
    <p:sldId id="282" r:id="rId3"/>
    <p:sldId id="283" r:id="rId4"/>
    <p:sldId id="281" r:id="rId5"/>
    <p:sldId id="291" r:id="rId6"/>
    <p:sldId id="284" r:id="rId7"/>
    <p:sldId id="288" r:id="rId8"/>
  </p:sldIdLst>
  <p:sldSz cx="9144000" cy="6858000" type="screen4x3"/>
  <p:notesSz cx="6794500" cy="9906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130" autoAdjust="0"/>
    <p:restoredTop sz="96719" autoAdjust="0"/>
  </p:normalViewPr>
  <p:slideViewPr>
    <p:cSldViewPr>
      <p:cViewPr varScale="1">
        <p:scale>
          <a:sx n="104" d="100"/>
          <a:sy n="104" d="100"/>
        </p:scale>
        <p:origin x="-78" y="-12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3" d="100"/>
          <a:sy n="83" d="100"/>
        </p:scale>
        <p:origin x="-2040" y="-84"/>
      </p:cViewPr>
      <p:guideLst>
        <p:guide orient="horz" pos="3120"/>
        <p:guide pos="214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813" cy="4953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sz="quarter" idx="1"/>
          </p:nvPr>
        </p:nvSpPr>
        <p:spPr>
          <a:xfrm>
            <a:off x="3848100" y="0"/>
            <a:ext cx="2944813" cy="4953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5D54FC19-020F-4606-8EB9-34D9353F3C89}" type="datetimeFigureOut">
              <a:rPr lang="en-US"/>
              <a:pPr>
                <a:defRPr/>
              </a:pPr>
              <a:t>7/9/2015</a:t>
            </a:fld>
            <a:endParaRPr lang="en-US"/>
          </a:p>
        </p:txBody>
      </p:sp>
      <p:sp>
        <p:nvSpPr>
          <p:cNvPr id="4" name="Footer Placeholder 3"/>
          <p:cNvSpPr>
            <a:spLocks noGrp="1"/>
          </p:cNvSpPr>
          <p:nvPr>
            <p:ph type="ftr" sz="quarter" idx="2"/>
          </p:nvPr>
        </p:nvSpPr>
        <p:spPr>
          <a:xfrm>
            <a:off x="0" y="9409113"/>
            <a:ext cx="2944813" cy="4953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5" name="Slide Number Placeholder 4"/>
          <p:cNvSpPr>
            <a:spLocks noGrp="1"/>
          </p:cNvSpPr>
          <p:nvPr>
            <p:ph type="sldNum" sz="quarter" idx="3"/>
          </p:nvPr>
        </p:nvSpPr>
        <p:spPr>
          <a:xfrm>
            <a:off x="3848100" y="9409113"/>
            <a:ext cx="2944813" cy="4953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8A86F2A2-BF8B-4CBF-B203-6E675796AA69}" type="slidenum">
              <a:rPr lang="en-US"/>
              <a:pPr>
                <a:defRPr/>
              </a:pPr>
              <a:t>‹#›</a:t>
            </a:fld>
            <a:endParaRPr lang="en-US"/>
          </a:p>
        </p:txBody>
      </p:sp>
    </p:spTree>
    <p:extLst>
      <p:ext uri="{BB962C8B-B14F-4D97-AF65-F5344CB8AC3E}">
        <p14:creationId xmlns:p14="http://schemas.microsoft.com/office/powerpoint/2010/main" val="1975727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813" cy="495300"/>
          </a:xfrm>
          <a:prstGeom prst="rect">
            <a:avLst/>
          </a:prstGeom>
        </p:spPr>
        <p:txBody>
          <a:bodyPr vert="horz" rtlCol="0"/>
          <a:lstStyle>
            <a:lvl1pPr algn="l" fontAlgn="auto">
              <a:spcBef>
                <a:spcPts val="0"/>
              </a:spcBef>
              <a:spcAft>
                <a:spcPts val="0"/>
              </a:spcAft>
              <a:defRPr sz="1200">
                <a:latin typeface="+mn-lt"/>
              </a:defRPr>
            </a:lvl1pPr>
            <a:extLst/>
          </a:lstStyle>
          <a:p>
            <a:pPr>
              <a:defRPr/>
            </a:pPr>
            <a:endParaRPr lang="en-US"/>
          </a:p>
        </p:txBody>
      </p:sp>
      <p:sp>
        <p:nvSpPr>
          <p:cNvPr id="3" name="Date Placeholder 2"/>
          <p:cNvSpPr>
            <a:spLocks noGrp="1"/>
          </p:cNvSpPr>
          <p:nvPr>
            <p:ph type="dt" idx="1"/>
          </p:nvPr>
        </p:nvSpPr>
        <p:spPr>
          <a:xfrm>
            <a:off x="3848100" y="0"/>
            <a:ext cx="2944813" cy="495300"/>
          </a:xfrm>
          <a:prstGeom prst="rect">
            <a:avLst/>
          </a:prstGeom>
        </p:spPr>
        <p:txBody>
          <a:bodyPr vert="horz" rtlCol="0"/>
          <a:lstStyle>
            <a:lvl1pPr algn="r" fontAlgn="auto">
              <a:spcBef>
                <a:spcPts val="0"/>
              </a:spcBef>
              <a:spcAft>
                <a:spcPts val="0"/>
              </a:spcAft>
              <a:defRPr sz="1200" smtClean="0">
                <a:latin typeface="+mn-lt"/>
              </a:defRPr>
            </a:lvl1pPr>
            <a:extLst/>
          </a:lstStyle>
          <a:p>
            <a:pPr>
              <a:defRPr/>
            </a:pPr>
            <a:fld id="{237575F1-4051-414E-A353-942E128D2EC6}" type="datetimeFigureOut">
              <a:rPr lang="en-US"/>
              <a:pPr>
                <a:defRPr/>
              </a:pPr>
              <a:t>7/9/2015</a:t>
            </a:fld>
            <a:endParaRPr lang="en-US"/>
          </a:p>
        </p:txBody>
      </p:sp>
      <p:sp>
        <p:nvSpPr>
          <p:cNvPr id="4" name="Slide Image Placeholder 3"/>
          <p:cNvSpPr>
            <a:spLocks noGrp="1" noRot="1" noChangeAspect="1"/>
          </p:cNvSpPr>
          <p:nvPr>
            <p:ph type="sldImg" idx="2"/>
          </p:nvPr>
        </p:nvSpPr>
        <p:spPr>
          <a:xfrm>
            <a:off x="920750" y="742950"/>
            <a:ext cx="4953000" cy="3714750"/>
          </a:xfrm>
          <a:prstGeom prst="rect">
            <a:avLst/>
          </a:prstGeom>
          <a:noFill/>
          <a:ln w="12700">
            <a:solidFill>
              <a:prstClr val="black"/>
            </a:solidFill>
          </a:ln>
        </p:spPr>
        <p:txBody>
          <a:bodyPr vert="horz" rtlCol="0" anchor="ctr"/>
          <a:lstStyle>
            <a:extLst/>
          </a:lstStyle>
          <a:p>
            <a:pPr lvl="0"/>
            <a:endParaRPr lang="en-US" noProof="0"/>
          </a:p>
        </p:txBody>
      </p:sp>
      <p:sp>
        <p:nvSpPr>
          <p:cNvPr id="5" name="Notes Placeholder 4"/>
          <p:cNvSpPr>
            <a:spLocks noGrp="1"/>
          </p:cNvSpPr>
          <p:nvPr>
            <p:ph type="body" sz="quarter" idx="3"/>
          </p:nvPr>
        </p:nvSpPr>
        <p:spPr>
          <a:xfrm>
            <a:off x="679450" y="4705350"/>
            <a:ext cx="5435600" cy="4457700"/>
          </a:xfrm>
          <a:prstGeom prst="rect">
            <a:avLst/>
          </a:prstGeom>
        </p:spPr>
        <p:txBody>
          <a:bodyPr vert="horz" rtlCol="0">
            <a:normAutofit/>
          </a:bodyPr>
          <a:lstStyle>
            <a:extLst/>
          </a:lstStyle>
          <a:p>
            <a:pPr lvl="0"/>
            <a:r>
              <a:rPr lang="en-US" noProof="0" smtClean="0"/>
              <a:t>Click to edit Master text styles</a:t>
            </a:r>
            <a:endParaRPr lang="en-US" noProof="0"/>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9409113"/>
            <a:ext cx="2944813" cy="495300"/>
          </a:xfrm>
          <a:prstGeom prst="rect">
            <a:avLst/>
          </a:prstGeom>
        </p:spPr>
        <p:txBody>
          <a:bodyPr vert="horz" rtlCol="0" anchor="b"/>
          <a:lstStyle>
            <a:lvl1pPr algn="l" fontAlgn="auto">
              <a:spcBef>
                <a:spcPts val="0"/>
              </a:spcBef>
              <a:spcAft>
                <a:spcPts val="0"/>
              </a:spcAft>
              <a:defRPr sz="1200">
                <a:latin typeface="+mn-lt"/>
              </a:defRPr>
            </a:lvl1pPr>
            <a:extLst/>
          </a:lstStyle>
          <a:p>
            <a:pPr>
              <a:defRPr/>
            </a:pPr>
            <a:endParaRPr lang="en-US"/>
          </a:p>
        </p:txBody>
      </p:sp>
      <p:sp>
        <p:nvSpPr>
          <p:cNvPr id="7" name="Slide Number Placeholder 6"/>
          <p:cNvSpPr>
            <a:spLocks noGrp="1"/>
          </p:cNvSpPr>
          <p:nvPr>
            <p:ph type="sldNum" sz="quarter" idx="5"/>
          </p:nvPr>
        </p:nvSpPr>
        <p:spPr>
          <a:xfrm>
            <a:off x="3848100" y="9409113"/>
            <a:ext cx="2944813" cy="495300"/>
          </a:xfrm>
          <a:prstGeom prst="rect">
            <a:avLst/>
          </a:prstGeom>
        </p:spPr>
        <p:txBody>
          <a:bodyPr vert="horz" rtlCol="0" anchor="b"/>
          <a:lstStyle>
            <a:lvl1pPr algn="r" fontAlgn="auto">
              <a:spcBef>
                <a:spcPts val="0"/>
              </a:spcBef>
              <a:spcAft>
                <a:spcPts val="0"/>
              </a:spcAft>
              <a:defRPr sz="1200" smtClean="0">
                <a:latin typeface="+mn-lt"/>
              </a:defRPr>
            </a:lvl1pPr>
            <a:extLst/>
          </a:lstStyle>
          <a:p>
            <a:pPr>
              <a:defRPr/>
            </a:pPr>
            <a:fld id="{ABF0726E-40EC-46C7-912A-33B7E1E83E7F}" type="slidenum">
              <a:rPr lang="en-US"/>
              <a:pPr>
                <a:defRPr/>
              </a:pPr>
              <a:t>‹#›</a:t>
            </a:fld>
            <a:endParaRPr lang="en-US"/>
          </a:p>
        </p:txBody>
      </p:sp>
    </p:spTree>
    <p:extLst>
      <p:ext uri="{BB962C8B-B14F-4D97-AF65-F5344CB8AC3E}">
        <p14:creationId xmlns:p14="http://schemas.microsoft.com/office/powerpoint/2010/main" val="68544873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rtl="0">
      <a:defRPr sz="1200" kern="1200">
        <a:solidFill>
          <a:schemeClr val="tx1"/>
        </a:solidFill>
        <a:latin typeface="+mn-lt"/>
        <a:ea typeface="+mn-ea"/>
        <a:cs typeface="+mn-cs"/>
      </a:defRPr>
    </a:lvl6pPr>
    <a:lvl7pPr marL="2743200" algn="l" rtl="0">
      <a:defRPr sz="1200" kern="1200">
        <a:solidFill>
          <a:schemeClr val="tx1"/>
        </a:solidFill>
        <a:latin typeface="+mn-lt"/>
        <a:ea typeface="+mn-ea"/>
        <a:cs typeface="+mn-cs"/>
      </a:defRPr>
    </a:lvl7pPr>
    <a:lvl8pPr marL="3200400" algn="l" rtl="0">
      <a:defRPr sz="1200" kern="1200">
        <a:solidFill>
          <a:schemeClr val="tx1"/>
        </a:solidFill>
        <a:latin typeface="+mn-lt"/>
        <a:ea typeface="+mn-ea"/>
        <a:cs typeface="+mn-cs"/>
      </a:defRPr>
    </a:lvl8pPr>
    <a:lvl9pPr marL="3657600" algn="l" rtl="0">
      <a:defRPr sz="1200" kern="1200">
        <a:solidFill>
          <a:schemeClr val="tx1"/>
        </a:solidFill>
        <a:latin typeface="+mn-lt"/>
        <a:ea typeface="+mn-ea"/>
        <a:cs typeface="+mn-cs"/>
      </a:defRPr>
    </a:lvl9pPr>
    <a:extLst/>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Rectangle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eaLnBrk="1" hangingPunct="1">
              <a:spcBef>
                <a:spcPct val="0"/>
              </a:spcBef>
            </a:pPr>
            <a:endParaRPr lang="en-US" smtClean="0"/>
          </a:p>
        </p:txBody>
      </p:sp>
      <p:sp>
        <p:nvSpPr>
          <p:cNvPr id="50180" name="Rectangl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defRPr>
                <a:solidFill>
                  <a:schemeClr val="tx1"/>
                </a:solidFill>
                <a:latin typeface="Tw Cen MT" pitchFamily="34" charset="0"/>
              </a:defRPr>
            </a:lvl1pPr>
            <a:lvl2pPr marL="742950" indent="-285750" eaLnBrk="0" hangingPunct="0">
              <a:defRPr>
                <a:solidFill>
                  <a:schemeClr val="tx1"/>
                </a:solidFill>
                <a:latin typeface="Tw Cen MT" pitchFamily="34" charset="0"/>
              </a:defRPr>
            </a:lvl2pPr>
            <a:lvl3pPr marL="1143000" indent="-228600" eaLnBrk="0" hangingPunct="0">
              <a:defRPr>
                <a:solidFill>
                  <a:schemeClr val="tx1"/>
                </a:solidFill>
                <a:latin typeface="Tw Cen MT" pitchFamily="34" charset="0"/>
              </a:defRPr>
            </a:lvl3pPr>
            <a:lvl4pPr marL="1600200" indent="-228600" eaLnBrk="0" hangingPunct="0">
              <a:defRPr>
                <a:solidFill>
                  <a:schemeClr val="tx1"/>
                </a:solidFill>
                <a:latin typeface="Tw Cen MT" pitchFamily="34" charset="0"/>
              </a:defRPr>
            </a:lvl4pPr>
            <a:lvl5pPr marL="2057400" indent="-228600" eaLnBrk="0" hangingPunct="0">
              <a:defRPr>
                <a:solidFill>
                  <a:schemeClr val="tx1"/>
                </a:solidFill>
                <a:latin typeface="Tw Cen MT" pitchFamily="34" charset="0"/>
              </a:defRPr>
            </a:lvl5pPr>
            <a:lvl6pPr marL="2514600" indent="-228600" eaLnBrk="0" fontAlgn="base" hangingPunct="0">
              <a:spcBef>
                <a:spcPct val="0"/>
              </a:spcBef>
              <a:spcAft>
                <a:spcPct val="0"/>
              </a:spcAft>
              <a:defRPr>
                <a:solidFill>
                  <a:schemeClr val="tx1"/>
                </a:solidFill>
                <a:latin typeface="Tw Cen MT" pitchFamily="34" charset="0"/>
              </a:defRPr>
            </a:lvl6pPr>
            <a:lvl7pPr marL="2971800" indent="-228600" eaLnBrk="0" fontAlgn="base" hangingPunct="0">
              <a:spcBef>
                <a:spcPct val="0"/>
              </a:spcBef>
              <a:spcAft>
                <a:spcPct val="0"/>
              </a:spcAft>
              <a:defRPr>
                <a:solidFill>
                  <a:schemeClr val="tx1"/>
                </a:solidFill>
                <a:latin typeface="Tw Cen MT" pitchFamily="34" charset="0"/>
              </a:defRPr>
            </a:lvl7pPr>
            <a:lvl8pPr marL="3429000" indent="-228600" eaLnBrk="0" fontAlgn="base" hangingPunct="0">
              <a:spcBef>
                <a:spcPct val="0"/>
              </a:spcBef>
              <a:spcAft>
                <a:spcPct val="0"/>
              </a:spcAft>
              <a:defRPr>
                <a:solidFill>
                  <a:schemeClr val="tx1"/>
                </a:solidFill>
                <a:latin typeface="Tw Cen MT" pitchFamily="34" charset="0"/>
              </a:defRPr>
            </a:lvl8pPr>
            <a:lvl9pPr marL="3886200" indent="-228600" eaLnBrk="0" fontAlgn="base" hangingPunct="0">
              <a:spcBef>
                <a:spcPct val="0"/>
              </a:spcBef>
              <a:spcAft>
                <a:spcPct val="0"/>
              </a:spcAft>
              <a:defRPr>
                <a:solidFill>
                  <a:schemeClr val="tx1"/>
                </a:solidFill>
                <a:latin typeface="Tw Cen MT" pitchFamily="34" charset="0"/>
              </a:defRPr>
            </a:lvl9pPr>
          </a:lstStyle>
          <a:p>
            <a:pPr eaLnBrk="1" fontAlgn="base" hangingPunct="1">
              <a:spcBef>
                <a:spcPct val="0"/>
              </a:spcBef>
              <a:spcAft>
                <a:spcPct val="0"/>
              </a:spcAft>
            </a:pPr>
            <a:fld id="{5F420B77-503A-46F2-B2FA-EEDDC6381312}" type="slidenum">
              <a:rPr lang="en-US">
                <a:latin typeface="Calibri" pitchFamily="34" charset="0"/>
              </a:rPr>
              <a:pPr eaLnBrk="1" fontAlgn="base" hangingPunct="1">
                <a:spcBef>
                  <a:spcPct val="0"/>
                </a:spcBef>
                <a:spcAft>
                  <a:spcPct val="0"/>
                </a:spcAft>
              </a:pPr>
              <a:t>1</a:t>
            </a:fld>
            <a:endParaRPr lang="en-US">
              <a:latin typeface="Calibri"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bg>
      <p:bgRef idx="1001">
        <a:schemeClr val="bg2"/>
      </p:bgRef>
    </p:bg>
    <p:spTree>
      <p:nvGrpSpPr>
        <p:cNvPr id="1" name=""/>
        <p:cNvGrpSpPr/>
        <p:nvPr/>
      </p:nvGrpSpPr>
      <p:grpSpPr>
        <a:xfrm>
          <a:off x="0" y="0"/>
          <a:ext cx="0" cy="0"/>
          <a:chOff x="0" y="0"/>
          <a:chExt cx="0" cy="0"/>
        </a:xfrm>
      </p:grpSpPr>
      <p:sp>
        <p:nvSpPr>
          <p:cNvPr id="4" name="Rectangle 3"/>
          <p:cNvSpPr/>
          <p:nvPr/>
        </p:nvSpPr>
        <p:spPr>
          <a:xfrm>
            <a:off x="0" y="5970588"/>
            <a:ext cx="9144000" cy="887412"/>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Rectangle 4"/>
          <p:cNvSpPr/>
          <p:nvPr/>
        </p:nvSpPr>
        <p:spPr>
          <a:xfrm>
            <a:off x="0" y="6043613"/>
            <a:ext cx="2249488" cy="714375"/>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6" name="Rectangle 5"/>
          <p:cNvSpPr/>
          <p:nvPr/>
        </p:nvSpPr>
        <p:spPr>
          <a:xfrm>
            <a:off x="2359025" y="6043613"/>
            <a:ext cx="6784975" cy="714375"/>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9" name="Subtitle 8"/>
          <p:cNvSpPr>
            <a:spLocks noGrp="1"/>
          </p:cNvSpPr>
          <p:nvPr>
            <p:ph type="subTitle" idx="1"/>
          </p:nvPr>
        </p:nvSpPr>
        <p:spPr>
          <a:xfrm>
            <a:off x="2362200" y="6050037"/>
            <a:ext cx="6515100" cy="685800"/>
          </a:xfrm>
        </p:spPr>
        <p:txBody>
          <a:bodyPr anchor="ctr"/>
          <a:lstStyle>
            <a:lvl1pPr marL="0" indent="0" algn="l" eaLnBrk="1" latinLnBrk="0" hangingPunct="1">
              <a:buNone/>
              <a:defRPr kumimoji="0" sz="2800">
                <a:solidFill>
                  <a:srgbClr val="FFFFFF"/>
                </a:solidFill>
              </a:defRPr>
            </a:lvl1pPr>
            <a:lvl2pPr marL="457200" indent="0" algn="ctr" eaLnBrk="1" latinLnBrk="0" hangingPunct="1">
              <a:buNone/>
            </a:lvl2pPr>
            <a:lvl3pPr marL="914400" indent="0" algn="ctr" eaLnBrk="1" latinLnBrk="0" hangingPunct="1">
              <a:buNone/>
            </a:lvl3pPr>
            <a:lvl4pPr marL="1371600" indent="0" algn="ctr" eaLnBrk="1" latinLnBrk="0" hangingPunct="1">
              <a:buNone/>
            </a:lvl4pPr>
            <a:lvl5pPr marL="1828800" indent="0" algn="ctr" eaLnBrk="1" latinLnBrk="0" hangingPunct="1">
              <a:buNone/>
            </a:lvl5pPr>
            <a:lvl6pPr marL="2286000" indent="0" algn="ctr" eaLnBrk="1" latinLnBrk="0" hangingPunct="1">
              <a:buNone/>
            </a:lvl6pPr>
            <a:lvl7pPr marL="2743200" indent="0" algn="ctr" eaLnBrk="1" latinLnBrk="0" hangingPunct="1">
              <a:buNone/>
            </a:lvl7pPr>
            <a:lvl8pPr marL="3200400" indent="0" algn="ctr" eaLnBrk="1" latinLnBrk="0" hangingPunct="1">
              <a:buNone/>
            </a:lvl8pPr>
            <a:lvl9pPr marL="3657600" indent="0" algn="ctr" eaLnBrk="1" latinLnBrk="0" hangingPunct="1">
              <a:buNone/>
            </a:lvl9pPr>
            <a:extLst/>
          </a:lstStyle>
          <a:p>
            <a:r>
              <a:rPr lang="en-US" dirty="0" smtClean="0"/>
              <a:t>Click to edit Master subtitle style</a:t>
            </a:r>
            <a:endParaRPr/>
          </a:p>
        </p:txBody>
      </p:sp>
      <p:sp>
        <p:nvSpPr>
          <p:cNvPr id="12" name="Rectangle 11"/>
          <p:cNvSpPr>
            <a:spLocks noGrp="1"/>
          </p:cNvSpPr>
          <p:nvPr>
            <p:ph type="title"/>
          </p:nvPr>
        </p:nvSpPr>
        <p:spPr>
          <a:xfrm>
            <a:off x="2362200" y="3124200"/>
            <a:ext cx="6477000" cy="2717800"/>
          </a:xfrm>
        </p:spPr>
        <p:txBody>
          <a:bodyPr rtlCol="0"/>
          <a:lstStyle>
            <a:lvl1pPr eaLnBrk="1" latinLnBrk="0" hangingPunct="1">
              <a:defRPr kumimoji="0" cap="all" baseline="0"/>
            </a:lvl1pPr>
            <a:extLst/>
          </a:lstStyle>
          <a:p>
            <a:r>
              <a:rPr lang="en-US" dirty="0" smtClean="0"/>
              <a:t>Click to edit Master title style</a:t>
            </a:r>
            <a:endParaRPr/>
          </a:p>
        </p:txBody>
      </p:sp>
      <p:sp>
        <p:nvSpPr>
          <p:cNvPr id="7" name="Date Placeholder 27"/>
          <p:cNvSpPr>
            <a:spLocks noGrp="1"/>
          </p:cNvSpPr>
          <p:nvPr>
            <p:ph type="dt" sz="half" idx="10"/>
          </p:nvPr>
        </p:nvSpPr>
        <p:spPr>
          <a:xfrm>
            <a:off x="76200" y="6049963"/>
            <a:ext cx="2057400" cy="685800"/>
          </a:xfrm>
          <a:prstGeom prst="rect">
            <a:avLst/>
          </a:prstGeom>
        </p:spPr>
        <p:txBody>
          <a:bodyPr>
            <a:noAutofit/>
          </a:bodyPr>
          <a:lstStyle>
            <a:lvl1pPr algn="ctr" eaLnBrk="1" fontAlgn="auto" latinLnBrk="0" hangingPunct="1">
              <a:spcBef>
                <a:spcPts val="0"/>
              </a:spcBef>
              <a:spcAft>
                <a:spcPts val="0"/>
              </a:spcAft>
              <a:defRPr kumimoji="0" sz="2000" smtClean="0">
                <a:solidFill>
                  <a:srgbClr val="FFFFFF"/>
                </a:solidFill>
                <a:latin typeface="+mn-lt"/>
              </a:defRPr>
            </a:lvl1pPr>
            <a:extLst/>
          </a:lstStyle>
          <a:p>
            <a:pPr>
              <a:defRPr/>
            </a:pPr>
            <a:fld id="{E45EA709-5FC1-44C3-A1EC-4ABB7261BB5D}" type="datetime1">
              <a:rPr lang="en-US"/>
              <a:pPr>
                <a:defRPr/>
              </a:pPr>
              <a:t>7/9/2015</a:t>
            </a:fld>
            <a:endParaRPr lang="en-US" dirty="0"/>
          </a:p>
        </p:txBody>
      </p:sp>
      <p:sp>
        <p:nvSpPr>
          <p:cNvPr id="8" name="Footer Placeholder 16"/>
          <p:cNvSpPr>
            <a:spLocks noGrp="1"/>
          </p:cNvSpPr>
          <p:nvPr>
            <p:ph type="ftr" sz="quarter" idx="11"/>
          </p:nvPr>
        </p:nvSpPr>
        <p:spPr>
          <a:xfrm>
            <a:off x="2085975" y="236538"/>
            <a:ext cx="5867400" cy="365125"/>
          </a:xfrm>
          <a:prstGeom prst="rect">
            <a:avLst/>
          </a:prstGeom>
        </p:spPr>
        <p:txBody>
          <a:bodyPr/>
          <a:lstStyle>
            <a:lvl1pPr algn="r" eaLnBrk="1" fontAlgn="auto" latinLnBrk="0" hangingPunct="1">
              <a:spcBef>
                <a:spcPts val="0"/>
              </a:spcBef>
              <a:spcAft>
                <a:spcPts val="0"/>
              </a:spcAft>
              <a:defRPr kumimoji="0" dirty="0">
                <a:solidFill>
                  <a:schemeClr val="tx2"/>
                </a:solidFill>
                <a:latin typeface="+mn-lt"/>
              </a:defRPr>
            </a:lvl1pPr>
            <a:extLst/>
          </a:lstStyle>
          <a:p>
            <a:pPr>
              <a:defRPr/>
            </a:pPr>
            <a:endParaRPr lang="en-US"/>
          </a:p>
        </p:txBody>
      </p:sp>
      <p:sp>
        <p:nvSpPr>
          <p:cNvPr id="10" name="Slide Number Placeholder 28"/>
          <p:cNvSpPr>
            <a:spLocks noGrp="1"/>
          </p:cNvSpPr>
          <p:nvPr>
            <p:ph type="sldNum" sz="quarter" idx="12"/>
          </p:nvPr>
        </p:nvSpPr>
        <p:spPr>
          <a:xfrm>
            <a:off x="8001000" y="228600"/>
            <a:ext cx="838200" cy="381000"/>
          </a:xfrm>
        </p:spPr>
        <p:txBody>
          <a:bodyPr/>
          <a:lstStyle>
            <a:lvl1pPr eaLnBrk="1" latinLnBrk="0" hangingPunct="1">
              <a:defRPr kumimoji="0" smtClean="0">
                <a:solidFill>
                  <a:schemeClr val="tx2"/>
                </a:solidFill>
              </a:defRPr>
            </a:lvl1pPr>
            <a:extLst/>
          </a:lstStyle>
          <a:p>
            <a:pPr>
              <a:defRPr/>
            </a:pPr>
            <a:fld id="{A1B5D7F5-A7B2-415C-BD7D-BCDCA022A2CC}" type="slidenum">
              <a:rPr lang="en-US"/>
              <a:pPr>
                <a:defRPr/>
              </a:pPr>
              <a:t>‹#›</a:t>
            </a:fld>
            <a:endParaRPr lang="en-US" dirty="0"/>
          </a:p>
        </p:txBody>
      </p:sp>
    </p:spTree>
    <p:extLst>
      <p:ext uri="{BB962C8B-B14F-4D97-AF65-F5344CB8AC3E}">
        <p14:creationId xmlns:p14="http://schemas.microsoft.com/office/powerpoint/2010/main" val="3234794785"/>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extLst/>
          </a:lstStyle>
          <a:p>
            <a:r>
              <a:rPr lang="en-US" smtClean="0"/>
              <a:t>Click to edit Master title style</a:t>
            </a:r>
            <a:endParaRPr/>
          </a:p>
        </p:txBody>
      </p:sp>
      <p:sp>
        <p:nvSpPr>
          <p:cNvPr id="7" name="Rectangle 6"/>
          <p:cNvSpPr>
            <a:spLocks noGrp="1"/>
          </p:cNvSpPr>
          <p:nvPr>
            <p:ph sz="quarter" idx="13"/>
          </p:nvPr>
        </p:nvSpPr>
        <p:spPr>
          <a:xfrm>
            <a:off x="609600" y="1803400"/>
            <a:ext cx="8153400" cy="4368800"/>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2"/>
          <p:cNvSpPr>
            <a:spLocks noGrp="1"/>
          </p:cNvSpPr>
          <p:nvPr>
            <p:ph type="dt" sz="half" idx="14"/>
          </p:nvPr>
        </p:nvSpPr>
        <p:spPr>
          <a:xfrm>
            <a:off x="6096000" y="6248400"/>
            <a:ext cx="2667000" cy="365125"/>
          </a:xfrm>
          <a:prstGeom prst="rect">
            <a:avLst/>
          </a:prstGeom>
        </p:spPr>
        <p:txBody>
          <a:bodyPr/>
          <a:lstStyle>
            <a:lvl1pPr fontAlgn="auto">
              <a:spcBef>
                <a:spcPts val="0"/>
              </a:spcBef>
              <a:spcAft>
                <a:spcPts val="0"/>
              </a:spcAft>
              <a:defRPr>
                <a:latin typeface="+mn-lt"/>
              </a:defRPr>
            </a:lvl1pPr>
            <a:extLst/>
          </a:lstStyle>
          <a:p>
            <a:pPr>
              <a:defRPr/>
            </a:pPr>
            <a:fld id="{29AC9AA1-9253-45F2-A13C-BBA1F8B98B2E}" type="datetime1">
              <a:rPr lang="en-US"/>
              <a:pPr>
                <a:defRPr/>
              </a:pPr>
              <a:t>7/9/2015</a:t>
            </a:fld>
            <a:endParaRPr lang="en-US"/>
          </a:p>
        </p:txBody>
      </p:sp>
      <p:sp>
        <p:nvSpPr>
          <p:cNvPr id="5" name="Footer Placeholder 3"/>
          <p:cNvSpPr>
            <a:spLocks noGrp="1"/>
          </p:cNvSpPr>
          <p:nvPr>
            <p:ph type="ftr" sz="quarter" idx="15"/>
          </p:nvPr>
        </p:nvSpPr>
        <p:spPr>
          <a:xfrm>
            <a:off x="609600" y="6248400"/>
            <a:ext cx="5421313" cy="365125"/>
          </a:xfrm>
          <a:prstGeom prst="rect">
            <a:avLst/>
          </a:prstGeom>
        </p:spPr>
        <p:txBody>
          <a:bodyPr/>
          <a:lstStyle>
            <a:lvl1pPr fontAlgn="auto">
              <a:spcBef>
                <a:spcPts val="0"/>
              </a:spcBef>
              <a:spcAft>
                <a:spcPts val="0"/>
              </a:spcAft>
              <a:defRPr>
                <a:latin typeface="+mn-lt"/>
              </a:defRPr>
            </a:lvl1pPr>
            <a:extLst/>
          </a:lstStyle>
          <a:p>
            <a:pPr>
              <a:defRPr/>
            </a:pPr>
            <a:endParaRPr lang="en-US"/>
          </a:p>
        </p:txBody>
      </p:sp>
      <p:sp>
        <p:nvSpPr>
          <p:cNvPr id="6" name="Rectangle 5"/>
          <p:cNvSpPr>
            <a:spLocks noGrp="1"/>
          </p:cNvSpPr>
          <p:nvPr>
            <p:ph type="sldNum" sz="quarter" idx="16"/>
          </p:nvPr>
        </p:nvSpPr>
        <p:spPr/>
        <p:txBody>
          <a:bodyPr/>
          <a:lstStyle>
            <a:lvl1pPr>
              <a:defRPr/>
            </a:lvl1pPr>
            <a:extLst/>
          </a:lstStyle>
          <a:p>
            <a:pPr>
              <a:defRPr/>
            </a:pPr>
            <a:fld id="{F0C22C59-9E35-4542-8E09-57B3DEED6A05}" type="slidenum">
              <a:rPr lang="en-US"/>
              <a:pPr>
                <a:defRPr/>
              </a:pPr>
              <a:t>‹#›</a:t>
            </a:fld>
            <a:endParaRPr lang="en-US" dirty="0"/>
          </a:p>
        </p:txBody>
      </p:sp>
    </p:spTree>
    <p:extLst>
      <p:ext uri="{BB962C8B-B14F-4D97-AF65-F5344CB8AC3E}">
        <p14:creationId xmlns:p14="http://schemas.microsoft.com/office/powerpoint/2010/main" val="384707381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4" name="Rectangle 3"/>
          <p:cNvSpPr/>
          <p:nvPr/>
        </p:nvSpPr>
        <p:spPr>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Rectangle 4"/>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6" name="Rectangle 5"/>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3" name="Text Placeholder 2"/>
          <p:cNvSpPr>
            <a:spLocks noGrp="1"/>
          </p:cNvSpPr>
          <p:nvPr>
            <p:ph type="body" idx="1"/>
          </p:nvPr>
        </p:nvSpPr>
        <p:spPr>
          <a:xfrm>
            <a:off x="1371600" y="2743201"/>
            <a:ext cx="7123113" cy="1673225"/>
          </a:xfrm>
        </p:spPr>
        <p:txBody>
          <a:bodyPr/>
          <a:lstStyle>
            <a:lvl1pPr eaLnBrk="1" latinLnBrk="0" hangingPunct="1">
              <a:buNone/>
              <a:defRPr kumimoji="0" sz="2800">
                <a:solidFill>
                  <a:schemeClr val="tx2"/>
                </a:solidFill>
              </a:defRPr>
            </a:lvl1pPr>
            <a:lvl2pPr eaLnBrk="1" latinLnBrk="0" hangingPunct="1">
              <a:buNone/>
              <a:defRPr kumimoji="0" sz="1800">
                <a:solidFill>
                  <a:schemeClr val="tx1">
                    <a:tint val="75000"/>
                  </a:schemeClr>
                </a:solidFill>
              </a:defRPr>
            </a:lvl2pPr>
            <a:lvl3pPr eaLnBrk="1" latinLnBrk="0" hangingPunct="1">
              <a:buNone/>
              <a:defRPr kumimoji="0" sz="1600">
                <a:solidFill>
                  <a:schemeClr val="tx1">
                    <a:tint val="75000"/>
                  </a:schemeClr>
                </a:solidFill>
              </a:defRPr>
            </a:lvl3pPr>
            <a:lvl4pPr eaLnBrk="1" latinLnBrk="0" hangingPunct="1">
              <a:buNone/>
              <a:defRPr kumimoji="0" sz="1400">
                <a:solidFill>
                  <a:schemeClr val="tx1">
                    <a:tint val="75000"/>
                  </a:schemeClr>
                </a:solidFill>
              </a:defRPr>
            </a:lvl4pPr>
            <a:lvl5pPr eaLnBrk="1" latinLnBrk="0" hangingPunct="1">
              <a:buNone/>
              <a:defRPr kumimoji="0" sz="1400">
                <a:solidFill>
                  <a:schemeClr val="tx1">
                    <a:tint val="75000"/>
                  </a:schemeClr>
                </a:solidFill>
              </a:defRPr>
            </a:lvl5pPr>
            <a:extLst/>
          </a:lstStyle>
          <a:p>
            <a:pPr lvl="0"/>
            <a:r>
              <a:rPr lang="en-US" smtClean="0"/>
              <a:t>Click to edit Master text styles</a:t>
            </a:r>
          </a:p>
        </p:txBody>
      </p:sp>
      <p:sp>
        <p:nvSpPr>
          <p:cNvPr id="2" name="Title 1"/>
          <p:cNvSpPr>
            <a:spLocks noGrp="1"/>
          </p:cNvSpPr>
          <p:nvPr>
            <p:ph type="title"/>
          </p:nvPr>
        </p:nvSpPr>
        <p:spPr>
          <a:xfrm>
            <a:off x="1371600" y="1600200"/>
            <a:ext cx="7620000" cy="990600"/>
          </a:xfrm>
        </p:spPr>
        <p:txBody>
          <a:bodyPr/>
          <a:lstStyle>
            <a:lvl1pPr algn="l" eaLnBrk="1" latinLnBrk="0" hangingPunct="1">
              <a:buNone/>
              <a:defRPr kumimoji="0" sz="4400" b="0" cap="none">
                <a:solidFill>
                  <a:srgbClr val="FFFFFF"/>
                </a:solidFill>
              </a:defRPr>
            </a:lvl1pPr>
            <a:extLst/>
          </a:lstStyle>
          <a:p>
            <a:r>
              <a:rPr lang="en-US" smtClean="0"/>
              <a:t>Click to edit Master title style</a:t>
            </a:r>
            <a:endParaRPr lang="en-US" dirty="0"/>
          </a:p>
        </p:txBody>
      </p:sp>
      <p:sp>
        <p:nvSpPr>
          <p:cNvPr id="7" name="Date Placeholder 11"/>
          <p:cNvSpPr>
            <a:spLocks noGrp="1"/>
          </p:cNvSpPr>
          <p:nvPr>
            <p:ph type="dt" sz="half" idx="10"/>
          </p:nvPr>
        </p:nvSpPr>
        <p:spPr>
          <a:xfrm>
            <a:off x="6096000" y="6248400"/>
            <a:ext cx="2667000" cy="365125"/>
          </a:xfrm>
          <a:prstGeom prst="rect">
            <a:avLst/>
          </a:prstGeom>
        </p:spPr>
        <p:txBody>
          <a:bodyPr/>
          <a:lstStyle>
            <a:lvl1pPr fontAlgn="auto">
              <a:spcBef>
                <a:spcPts val="0"/>
              </a:spcBef>
              <a:spcAft>
                <a:spcPts val="0"/>
              </a:spcAft>
              <a:defRPr>
                <a:latin typeface="+mn-lt"/>
              </a:defRPr>
            </a:lvl1pPr>
            <a:extLst/>
          </a:lstStyle>
          <a:p>
            <a:pPr>
              <a:defRPr/>
            </a:pPr>
            <a:fld id="{F8B33E51-B9F4-4431-839A-7CCB3421452A}" type="datetime1">
              <a:rPr lang="en-US"/>
              <a:pPr>
                <a:defRPr/>
              </a:pPr>
              <a:t>7/9/2015</a:t>
            </a:fld>
            <a:endParaRPr lang="en-US"/>
          </a:p>
        </p:txBody>
      </p:sp>
      <p:sp>
        <p:nvSpPr>
          <p:cNvPr id="8" name="Slide Number Placeholder 12"/>
          <p:cNvSpPr>
            <a:spLocks noGrp="1"/>
          </p:cNvSpPr>
          <p:nvPr>
            <p:ph type="sldNum" sz="quarter" idx="11"/>
          </p:nvPr>
        </p:nvSpPr>
        <p:spPr>
          <a:xfrm>
            <a:off x="0" y="1752600"/>
            <a:ext cx="1295400" cy="701675"/>
          </a:xfrm>
        </p:spPr>
        <p:txBody>
          <a:bodyPr>
            <a:noAutofit/>
          </a:bodyPr>
          <a:lstStyle>
            <a:lvl1pPr eaLnBrk="1" latinLnBrk="0" hangingPunct="1">
              <a:defRPr kumimoji="0" sz="2400" smtClean="0">
                <a:solidFill>
                  <a:srgbClr val="FFFFFF"/>
                </a:solidFill>
              </a:defRPr>
            </a:lvl1pPr>
            <a:extLst/>
          </a:lstStyle>
          <a:p>
            <a:pPr>
              <a:defRPr/>
            </a:pPr>
            <a:fld id="{3CF7B737-2413-4FF2-89EE-82F0D060E9F9}" type="slidenum">
              <a:rPr lang="en-US"/>
              <a:pPr>
                <a:defRPr/>
              </a:pPr>
              <a:t>‹#›</a:t>
            </a:fld>
            <a:endParaRPr lang="en-US" dirty="0"/>
          </a:p>
        </p:txBody>
      </p:sp>
      <p:sp>
        <p:nvSpPr>
          <p:cNvPr id="9" name="Footer Placeholder 13"/>
          <p:cNvSpPr>
            <a:spLocks noGrp="1"/>
          </p:cNvSpPr>
          <p:nvPr>
            <p:ph type="ftr" sz="quarter" idx="12"/>
          </p:nvPr>
        </p:nvSpPr>
        <p:spPr>
          <a:xfrm>
            <a:off x="609600" y="6248400"/>
            <a:ext cx="5421313" cy="365125"/>
          </a:xfrm>
          <a:prstGeom prst="rect">
            <a:avLst/>
          </a:prstGeom>
        </p:spPr>
        <p:txBody>
          <a:bodyPr/>
          <a:lstStyle>
            <a:lvl1pPr fontAlgn="auto">
              <a:spcBef>
                <a:spcPts val="0"/>
              </a:spcBef>
              <a:spcAft>
                <a:spcPts val="0"/>
              </a:spcAft>
              <a:defRPr>
                <a:latin typeface="+mn-lt"/>
              </a:defRPr>
            </a:lvl1pPr>
            <a:extLst/>
          </a:lstStyle>
          <a:p>
            <a:pPr>
              <a:defRPr/>
            </a:pPr>
            <a:endParaRPr lang="en-US"/>
          </a:p>
        </p:txBody>
      </p:sp>
    </p:spTree>
    <p:extLst>
      <p:ext uri="{BB962C8B-B14F-4D97-AF65-F5344CB8AC3E}">
        <p14:creationId xmlns:p14="http://schemas.microsoft.com/office/powerpoint/2010/main" val="335738058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a:p>
        </p:txBody>
      </p:sp>
      <p:sp>
        <p:nvSpPr>
          <p:cNvPr id="9" name="Content Placeholder 8"/>
          <p:cNvSpPr>
            <a:spLocks noGrp="1"/>
          </p:cNvSpPr>
          <p:nvPr>
            <p:ph sz="quarter" idx="13"/>
          </p:nvPr>
        </p:nvSpPr>
        <p:spPr>
          <a:xfrm>
            <a:off x="609600" y="1803402"/>
            <a:ext cx="3886200" cy="4358165"/>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1" name="Content Placeholder 10"/>
          <p:cNvSpPr>
            <a:spLocks noGrp="1"/>
          </p:cNvSpPr>
          <p:nvPr>
            <p:ph sz="quarter" idx="14"/>
          </p:nvPr>
        </p:nvSpPr>
        <p:spPr>
          <a:xfrm>
            <a:off x="4844901" y="1803399"/>
            <a:ext cx="3886200" cy="4358167"/>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7"/>
          <p:cNvSpPr>
            <a:spLocks noGrp="1"/>
          </p:cNvSpPr>
          <p:nvPr>
            <p:ph type="dt" sz="half" idx="15"/>
          </p:nvPr>
        </p:nvSpPr>
        <p:spPr>
          <a:xfrm>
            <a:off x="6096000" y="6248400"/>
            <a:ext cx="2667000" cy="365125"/>
          </a:xfrm>
          <a:prstGeom prst="rect">
            <a:avLst/>
          </a:prstGeom>
        </p:spPr>
        <p:txBody>
          <a:bodyPr rtlCol="0"/>
          <a:lstStyle>
            <a:lvl1pPr fontAlgn="auto">
              <a:spcBef>
                <a:spcPts val="0"/>
              </a:spcBef>
              <a:spcAft>
                <a:spcPts val="0"/>
              </a:spcAft>
              <a:defRPr>
                <a:latin typeface="+mn-lt"/>
              </a:defRPr>
            </a:lvl1pPr>
            <a:extLst/>
          </a:lstStyle>
          <a:p>
            <a:pPr>
              <a:defRPr/>
            </a:pPr>
            <a:fld id="{CCF8E0E2-077E-47E0-B3D3-D03B0C943B9A}" type="datetime1">
              <a:rPr lang="en-US"/>
              <a:pPr>
                <a:defRPr/>
              </a:pPr>
              <a:t>7/9/2015</a:t>
            </a:fld>
            <a:endParaRPr lang="en-US"/>
          </a:p>
        </p:txBody>
      </p:sp>
      <p:sp>
        <p:nvSpPr>
          <p:cNvPr id="6" name="Slide Number Placeholder 9"/>
          <p:cNvSpPr>
            <a:spLocks noGrp="1"/>
          </p:cNvSpPr>
          <p:nvPr>
            <p:ph type="sldNum" sz="quarter" idx="16"/>
          </p:nvPr>
        </p:nvSpPr>
        <p:spPr/>
        <p:txBody>
          <a:bodyPr rtlCol="0"/>
          <a:lstStyle>
            <a:lvl1pPr>
              <a:defRPr/>
            </a:lvl1pPr>
            <a:extLst/>
          </a:lstStyle>
          <a:p>
            <a:pPr>
              <a:defRPr/>
            </a:pPr>
            <a:fld id="{9C747F74-C13E-4490-BEC7-FF1FA957EB62}" type="slidenum">
              <a:rPr lang="en-US"/>
              <a:pPr>
                <a:defRPr/>
              </a:pPr>
              <a:t>‹#›</a:t>
            </a:fld>
            <a:endParaRPr lang="en-US"/>
          </a:p>
        </p:txBody>
      </p:sp>
      <p:sp>
        <p:nvSpPr>
          <p:cNvPr id="7" name="Footer Placeholder 11"/>
          <p:cNvSpPr>
            <a:spLocks noGrp="1"/>
          </p:cNvSpPr>
          <p:nvPr>
            <p:ph type="ftr" sz="quarter" idx="17"/>
          </p:nvPr>
        </p:nvSpPr>
        <p:spPr>
          <a:xfrm>
            <a:off x="609600" y="6248400"/>
            <a:ext cx="5421313" cy="365125"/>
          </a:xfrm>
          <a:prstGeom prst="rect">
            <a:avLst/>
          </a:prstGeom>
        </p:spPr>
        <p:txBody>
          <a:bodyPr rtlCol="0"/>
          <a:lstStyle>
            <a:lvl1pPr fontAlgn="auto">
              <a:spcBef>
                <a:spcPts val="0"/>
              </a:spcBef>
              <a:spcAft>
                <a:spcPts val="0"/>
              </a:spcAft>
              <a:defRPr dirty="0">
                <a:latin typeface="+mn-lt"/>
              </a:defRPr>
            </a:lvl1pPr>
            <a:extLst/>
          </a:lstStyle>
          <a:p>
            <a:pPr>
              <a:defRPr/>
            </a:pPr>
            <a:endParaRPr lang="en-US"/>
          </a:p>
        </p:txBody>
      </p:sp>
    </p:spTree>
    <p:extLst>
      <p:ext uri="{BB962C8B-B14F-4D97-AF65-F5344CB8AC3E}">
        <p14:creationId xmlns:p14="http://schemas.microsoft.com/office/powerpoint/2010/main" val="385322013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12648" y="157480"/>
            <a:ext cx="8153400" cy="1341120"/>
          </a:xfrm>
        </p:spPr>
        <p:txBody>
          <a:bodyPr/>
          <a:lstStyle>
            <a:lvl1pPr eaLnBrk="1" latinLnBrk="0" hangingPunct="1">
              <a:defRPr kumimoji="0"/>
            </a:lvl1pPr>
            <a:extLst/>
          </a:lstStyle>
          <a:p>
            <a:r>
              <a:rPr lang="en-US" smtClean="0"/>
              <a:t>Click to edit Master title style</a:t>
            </a:r>
            <a:endParaRPr/>
          </a:p>
        </p:txBody>
      </p:sp>
      <p:sp>
        <p:nvSpPr>
          <p:cNvPr id="11" name="Content Placeholder 10"/>
          <p:cNvSpPr>
            <a:spLocks noGrp="1"/>
          </p:cNvSpPr>
          <p:nvPr>
            <p:ph sz="quarter" idx="13"/>
          </p:nvPr>
        </p:nvSpPr>
        <p:spPr>
          <a:xfrm>
            <a:off x="609600" y="2559757"/>
            <a:ext cx="3886200" cy="3505200"/>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3" name="Content Placeholder 12"/>
          <p:cNvSpPr>
            <a:spLocks noGrp="1"/>
          </p:cNvSpPr>
          <p:nvPr>
            <p:ph sz="quarter" idx="14"/>
          </p:nvPr>
        </p:nvSpPr>
        <p:spPr>
          <a:xfrm>
            <a:off x="4800600" y="2559757"/>
            <a:ext cx="3886200" cy="3505200"/>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6" name="Text Placeholder 15"/>
          <p:cNvSpPr>
            <a:spLocks noGrp="1"/>
          </p:cNvSpPr>
          <p:nvPr>
            <p:ph type="body" sz="quarter" idx="18"/>
          </p:nvPr>
        </p:nvSpPr>
        <p:spPr>
          <a:xfrm>
            <a:off x="609600" y="1816383"/>
            <a:ext cx="3886200" cy="707136"/>
          </a:xfrm>
          <a:solidFill>
            <a:schemeClr val="accent2"/>
          </a:solidFill>
        </p:spPr>
        <p:txBody>
          <a:bodyPr rtlCol="0" anchor="ctr"/>
          <a:lstStyle>
            <a:lvl1pPr eaLnBrk="1" latinLnBrk="0" hangingPunct="1">
              <a:buFontTx/>
              <a:buNone/>
              <a:defRPr kumimoji="0" sz="2000" b="1">
                <a:solidFill>
                  <a:srgbClr val="FFFFFF"/>
                </a:solidFill>
              </a:defRPr>
            </a:lvl1pPr>
            <a:extLst/>
          </a:lstStyle>
          <a:p>
            <a:pPr lvl="0"/>
            <a:r>
              <a:rPr lang="en-US" smtClean="0"/>
              <a:t>Click to edit Master text styles</a:t>
            </a:r>
          </a:p>
        </p:txBody>
      </p:sp>
      <p:sp>
        <p:nvSpPr>
          <p:cNvPr id="15" name="Text Placeholder 14"/>
          <p:cNvSpPr>
            <a:spLocks noGrp="1"/>
          </p:cNvSpPr>
          <p:nvPr>
            <p:ph type="body" sz="quarter" idx="19"/>
          </p:nvPr>
        </p:nvSpPr>
        <p:spPr>
          <a:xfrm>
            <a:off x="4800600" y="1816383"/>
            <a:ext cx="3886200" cy="707136"/>
          </a:xfrm>
          <a:solidFill>
            <a:schemeClr val="accent4"/>
          </a:solidFill>
        </p:spPr>
        <p:txBody>
          <a:bodyPr rtlCol="0" anchor="ctr"/>
          <a:lstStyle>
            <a:lvl1pPr eaLnBrk="1" latinLnBrk="0" hangingPunct="1">
              <a:buFontTx/>
              <a:buNone/>
              <a:defRPr kumimoji="0" sz="2000" b="1">
                <a:solidFill>
                  <a:srgbClr val="FFFFFF"/>
                </a:solidFill>
              </a:defRPr>
            </a:lvl1pPr>
            <a:extLst/>
          </a:lstStyle>
          <a:p>
            <a:pPr lvl="0"/>
            <a:r>
              <a:rPr lang="en-US" smtClean="0"/>
              <a:t>Click to edit Master text styles</a:t>
            </a:r>
          </a:p>
        </p:txBody>
      </p:sp>
      <p:sp>
        <p:nvSpPr>
          <p:cNvPr id="7" name="Date Placeholder 9"/>
          <p:cNvSpPr>
            <a:spLocks noGrp="1"/>
          </p:cNvSpPr>
          <p:nvPr>
            <p:ph type="dt" sz="half" idx="20"/>
          </p:nvPr>
        </p:nvSpPr>
        <p:spPr>
          <a:xfrm>
            <a:off x="6096000" y="6248400"/>
            <a:ext cx="2667000" cy="365125"/>
          </a:xfrm>
          <a:prstGeom prst="rect">
            <a:avLst/>
          </a:prstGeom>
        </p:spPr>
        <p:txBody>
          <a:bodyPr rtlCol="0"/>
          <a:lstStyle>
            <a:lvl1pPr fontAlgn="auto">
              <a:spcBef>
                <a:spcPts val="0"/>
              </a:spcBef>
              <a:spcAft>
                <a:spcPts val="0"/>
              </a:spcAft>
              <a:defRPr>
                <a:latin typeface="+mn-lt"/>
              </a:defRPr>
            </a:lvl1pPr>
            <a:extLst/>
          </a:lstStyle>
          <a:p>
            <a:pPr>
              <a:defRPr/>
            </a:pPr>
            <a:fld id="{3B9C3260-5599-467D-93EE-6A641DA13461}" type="datetime1">
              <a:rPr lang="en-US"/>
              <a:pPr>
                <a:defRPr/>
              </a:pPr>
              <a:t>7/9/2015</a:t>
            </a:fld>
            <a:endParaRPr lang="en-US"/>
          </a:p>
        </p:txBody>
      </p:sp>
      <p:sp>
        <p:nvSpPr>
          <p:cNvPr id="8" name="Slide Number Placeholder 11"/>
          <p:cNvSpPr>
            <a:spLocks noGrp="1"/>
          </p:cNvSpPr>
          <p:nvPr>
            <p:ph type="sldNum" sz="quarter" idx="21"/>
          </p:nvPr>
        </p:nvSpPr>
        <p:spPr/>
        <p:txBody>
          <a:bodyPr rtlCol="0"/>
          <a:lstStyle>
            <a:lvl1pPr>
              <a:defRPr/>
            </a:lvl1pPr>
            <a:extLst/>
          </a:lstStyle>
          <a:p>
            <a:pPr>
              <a:defRPr/>
            </a:pPr>
            <a:fld id="{12D4D735-1DAC-4D59-BB7B-93ED46B8AC8E}" type="slidenum">
              <a:rPr lang="en-US"/>
              <a:pPr>
                <a:defRPr/>
              </a:pPr>
              <a:t>‹#›</a:t>
            </a:fld>
            <a:endParaRPr lang="en-US"/>
          </a:p>
        </p:txBody>
      </p:sp>
      <p:sp>
        <p:nvSpPr>
          <p:cNvPr id="9" name="Footer Placeholder 13"/>
          <p:cNvSpPr>
            <a:spLocks noGrp="1"/>
          </p:cNvSpPr>
          <p:nvPr>
            <p:ph type="ftr" sz="quarter" idx="22"/>
          </p:nvPr>
        </p:nvSpPr>
        <p:spPr>
          <a:xfrm>
            <a:off x="609600" y="6248400"/>
            <a:ext cx="5421313" cy="365125"/>
          </a:xfrm>
          <a:prstGeom prst="rect">
            <a:avLst/>
          </a:prstGeom>
        </p:spPr>
        <p:txBody>
          <a:bodyPr rtlCol="0"/>
          <a:lstStyle>
            <a:lvl1pPr fontAlgn="auto">
              <a:spcBef>
                <a:spcPts val="0"/>
              </a:spcBef>
              <a:spcAft>
                <a:spcPts val="0"/>
              </a:spcAft>
              <a:defRPr dirty="0">
                <a:latin typeface="+mn-lt"/>
              </a:defRPr>
            </a:lvl1pPr>
            <a:extLst/>
          </a:lstStyle>
          <a:p>
            <a:pPr>
              <a:defRPr/>
            </a:pPr>
            <a:r>
              <a:rPr lang="it-IT"/>
              <a:t>pippo</a:t>
            </a:r>
            <a:endParaRPr lang="en-US"/>
          </a:p>
        </p:txBody>
      </p:sp>
    </p:spTree>
    <p:extLst>
      <p:ext uri="{BB962C8B-B14F-4D97-AF65-F5344CB8AC3E}">
        <p14:creationId xmlns:p14="http://schemas.microsoft.com/office/powerpoint/2010/main" val="2108613985"/>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a:p>
        </p:txBody>
      </p:sp>
      <p:sp>
        <p:nvSpPr>
          <p:cNvPr id="3" name="Date Placeholder 2"/>
          <p:cNvSpPr>
            <a:spLocks noGrp="1"/>
          </p:cNvSpPr>
          <p:nvPr>
            <p:ph type="dt" sz="half" idx="10"/>
          </p:nvPr>
        </p:nvSpPr>
        <p:spPr>
          <a:xfrm>
            <a:off x="6096000" y="6248400"/>
            <a:ext cx="2667000" cy="365125"/>
          </a:xfrm>
          <a:prstGeom prst="rect">
            <a:avLst/>
          </a:prstGeom>
        </p:spPr>
        <p:txBody>
          <a:bodyPr/>
          <a:lstStyle>
            <a:lvl1pPr fontAlgn="auto">
              <a:spcBef>
                <a:spcPts val="0"/>
              </a:spcBef>
              <a:spcAft>
                <a:spcPts val="0"/>
              </a:spcAft>
              <a:defRPr>
                <a:latin typeface="+mn-lt"/>
              </a:defRPr>
            </a:lvl1pPr>
            <a:extLst/>
          </a:lstStyle>
          <a:p>
            <a:pPr>
              <a:defRPr/>
            </a:pPr>
            <a:fld id="{47AB27A4-4092-4587-8824-C36D73FB23DE}" type="datetime1">
              <a:rPr lang="en-US"/>
              <a:pPr>
                <a:defRPr/>
              </a:pPr>
              <a:t>7/9/2015</a:t>
            </a:fld>
            <a:endParaRPr lang="en-US" dirty="0"/>
          </a:p>
        </p:txBody>
      </p:sp>
      <p:sp>
        <p:nvSpPr>
          <p:cNvPr id="4" name="Footer Placeholder 3"/>
          <p:cNvSpPr>
            <a:spLocks noGrp="1"/>
          </p:cNvSpPr>
          <p:nvPr>
            <p:ph type="ftr" sz="quarter" idx="11"/>
          </p:nvPr>
        </p:nvSpPr>
        <p:spPr>
          <a:xfrm>
            <a:off x="609600" y="6248400"/>
            <a:ext cx="5421313" cy="365125"/>
          </a:xfrm>
          <a:prstGeom prst="rect">
            <a:avLst/>
          </a:prstGeom>
        </p:spPr>
        <p:txBody>
          <a:bodyPr/>
          <a:lstStyle>
            <a:lvl1pPr fontAlgn="auto">
              <a:spcBef>
                <a:spcPts val="0"/>
              </a:spcBef>
              <a:spcAft>
                <a:spcPts val="0"/>
              </a:spcAft>
              <a:defRPr dirty="0">
                <a:latin typeface="+mn-lt"/>
              </a:defRPr>
            </a:lvl1pPr>
            <a:extLst/>
          </a:lstStyle>
          <a:p>
            <a:pPr>
              <a:defRPr/>
            </a:pPr>
            <a:r>
              <a:rPr lang="it-IT"/>
              <a:t>pippo</a:t>
            </a:r>
            <a:endParaRPr lang="en-US"/>
          </a:p>
        </p:txBody>
      </p:sp>
      <p:sp>
        <p:nvSpPr>
          <p:cNvPr id="5" name="Slide Number Placeholder 4"/>
          <p:cNvSpPr>
            <a:spLocks noGrp="1"/>
          </p:cNvSpPr>
          <p:nvPr>
            <p:ph type="sldNum" sz="quarter" idx="12"/>
          </p:nvPr>
        </p:nvSpPr>
        <p:spPr/>
        <p:txBody>
          <a:bodyPr/>
          <a:lstStyle>
            <a:lvl1pPr eaLnBrk="1" latinLnBrk="0" hangingPunct="1">
              <a:defRPr kumimoji="0" smtClean="0">
                <a:solidFill>
                  <a:srgbClr val="FFFFFF"/>
                </a:solidFill>
              </a:defRPr>
            </a:lvl1pPr>
            <a:extLst/>
          </a:lstStyle>
          <a:p>
            <a:pPr>
              <a:defRPr/>
            </a:pPr>
            <a:fld id="{93A7858A-2230-4AF6-A470-C4CDA56947B1}" type="slidenum">
              <a:rPr lang="en-US"/>
              <a:pPr>
                <a:defRPr/>
              </a:pPr>
              <a:t>‹#›</a:t>
            </a:fld>
            <a:endParaRPr lang="en-US" dirty="0"/>
          </a:p>
        </p:txBody>
      </p:sp>
    </p:spTree>
    <p:extLst>
      <p:ext uri="{BB962C8B-B14F-4D97-AF65-F5344CB8AC3E}">
        <p14:creationId xmlns:p14="http://schemas.microsoft.com/office/powerpoint/2010/main" val="4148493495"/>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096000" y="6248400"/>
            <a:ext cx="2667000" cy="365125"/>
          </a:xfrm>
          <a:prstGeom prst="rect">
            <a:avLst/>
          </a:prstGeom>
        </p:spPr>
        <p:txBody>
          <a:bodyPr/>
          <a:lstStyle>
            <a:lvl1pPr fontAlgn="auto">
              <a:spcBef>
                <a:spcPts val="0"/>
              </a:spcBef>
              <a:spcAft>
                <a:spcPts val="0"/>
              </a:spcAft>
              <a:defRPr>
                <a:latin typeface="+mn-lt"/>
              </a:defRPr>
            </a:lvl1pPr>
            <a:extLst/>
          </a:lstStyle>
          <a:p>
            <a:pPr>
              <a:defRPr/>
            </a:pPr>
            <a:fld id="{4BEADDCF-4AC3-4C9C-95E7-EEE4493C82CE}" type="datetime1">
              <a:rPr lang="en-US"/>
              <a:pPr>
                <a:defRPr/>
              </a:pPr>
              <a:t>7/9/2015</a:t>
            </a:fld>
            <a:endParaRPr lang="en-US"/>
          </a:p>
        </p:txBody>
      </p:sp>
      <p:sp>
        <p:nvSpPr>
          <p:cNvPr id="3" name="Footer Placeholder 2"/>
          <p:cNvSpPr>
            <a:spLocks noGrp="1"/>
          </p:cNvSpPr>
          <p:nvPr>
            <p:ph type="ftr" sz="quarter" idx="11"/>
          </p:nvPr>
        </p:nvSpPr>
        <p:spPr>
          <a:xfrm>
            <a:off x="609600" y="6248400"/>
            <a:ext cx="5421313" cy="365125"/>
          </a:xfrm>
          <a:prstGeom prst="rect">
            <a:avLst/>
          </a:prstGeom>
        </p:spPr>
        <p:txBody>
          <a:bodyPr/>
          <a:lstStyle>
            <a:lvl1pPr fontAlgn="auto">
              <a:spcBef>
                <a:spcPts val="0"/>
              </a:spcBef>
              <a:spcAft>
                <a:spcPts val="0"/>
              </a:spcAft>
              <a:defRPr dirty="0">
                <a:latin typeface="+mn-lt"/>
              </a:defRPr>
            </a:lvl1pPr>
            <a:extLst/>
          </a:lstStyle>
          <a:p>
            <a:pPr>
              <a:defRPr/>
            </a:pPr>
            <a:endParaRPr lang="en-US"/>
          </a:p>
        </p:txBody>
      </p:sp>
      <p:sp>
        <p:nvSpPr>
          <p:cNvPr id="4" name="Slide Number Placeholder 3"/>
          <p:cNvSpPr>
            <a:spLocks noGrp="1"/>
          </p:cNvSpPr>
          <p:nvPr>
            <p:ph type="sldNum" sz="quarter" idx="12"/>
          </p:nvPr>
        </p:nvSpPr>
        <p:spPr>
          <a:xfrm>
            <a:off x="0" y="6248400"/>
            <a:ext cx="533400" cy="381000"/>
          </a:xfrm>
        </p:spPr>
        <p:txBody>
          <a:bodyPr/>
          <a:lstStyle>
            <a:lvl1pPr eaLnBrk="1" latinLnBrk="0" hangingPunct="1">
              <a:defRPr kumimoji="0" smtClean="0">
                <a:solidFill>
                  <a:schemeClr val="tx2"/>
                </a:solidFill>
              </a:defRPr>
            </a:lvl1pPr>
            <a:extLst/>
          </a:lstStyle>
          <a:p>
            <a:pPr>
              <a:defRPr/>
            </a:pPr>
            <a:fld id="{94A4E8DA-09B2-4752-BD67-BD94DC6C9540}" type="slidenum">
              <a:rPr lang="en-US"/>
              <a:pPr>
                <a:defRPr/>
              </a:pPr>
              <a:t>‹#›</a:t>
            </a:fld>
            <a:endParaRPr lang="en-US" dirty="0"/>
          </a:p>
        </p:txBody>
      </p:sp>
    </p:spTree>
    <p:extLst>
      <p:ext uri="{BB962C8B-B14F-4D97-AF65-F5344CB8AC3E}">
        <p14:creationId xmlns:p14="http://schemas.microsoft.com/office/powerpoint/2010/main" val="1511988506"/>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157480"/>
            <a:ext cx="8153400" cy="1341120"/>
          </a:xfrm>
        </p:spPr>
        <p:txBody>
          <a:bodyPr/>
          <a:lstStyle>
            <a:lvl1pPr algn="l" eaLnBrk="1" latinLnBrk="0" hangingPunct="1">
              <a:buNone/>
              <a:defRPr kumimoji="0" sz="4200" b="0"/>
            </a:lvl1pPr>
            <a:extLst/>
          </a:lstStyle>
          <a:p>
            <a:r>
              <a:rPr lang="en-US" smtClean="0"/>
              <a:t>Click to edit Master title style</a:t>
            </a:r>
            <a:endParaRPr/>
          </a:p>
        </p:txBody>
      </p:sp>
      <p:sp>
        <p:nvSpPr>
          <p:cNvPr id="3" name="Text Placeholder 2"/>
          <p:cNvSpPr>
            <a:spLocks noGrp="1"/>
          </p:cNvSpPr>
          <p:nvPr>
            <p:ph type="body" idx="1"/>
          </p:nvPr>
        </p:nvSpPr>
        <p:spPr>
          <a:xfrm>
            <a:off x="609600" y="1905000"/>
            <a:ext cx="1600200" cy="41656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eaLnBrk="1" latinLnBrk="0" hangingPunct="1">
              <a:spcAft>
                <a:spcPts val="1000"/>
              </a:spcAft>
              <a:buNone/>
              <a:defRPr kumimoji="0" sz="1800"/>
            </a:lvl1pPr>
            <a:lvl2pPr eaLnBrk="1" latinLnBrk="0" hangingPunct="1">
              <a:buNone/>
              <a:defRPr kumimoji="0" sz="1200"/>
            </a:lvl2pPr>
            <a:lvl3pPr eaLnBrk="1" latinLnBrk="0" hangingPunct="1">
              <a:buNone/>
              <a:defRPr kumimoji="0" sz="1000"/>
            </a:lvl3pPr>
            <a:lvl4pPr eaLnBrk="1" latinLnBrk="0" hangingPunct="1">
              <a:buNone/>
              <a:defRPr kumimoji="0" sz="900"/>
            </a:lvl4pPr>
            <a:lvl5pPr eaLnBrk="1" latinLnBrk="0" hangingPunct="1">
              <a:buNone/>
              <a:defRPr kumimoji="0" sz="900"/>
            </a:lvl5pPr>
            <a:extLst/>
          </a:lstStyle>
          <a:p>
            <a:pPr lvl="0"/>
            <a:r>
              <a:rPr lang="en-US" smtClean="0"/>
              <a:t>Click to edit Master text styles</a:t>
            </a:r>
          </a:p>
        </p:txBody>
      </p:sp>
      <p:sp>
        <p:nvSpPr>
          <p:cNvPr id="9" name="Content Placeholder 8"/>
          <p:cNvSpPr>
            <a:spLocks noGrp="1"/>
          </p:cNvSpPr>
          <p:nvPr>
            <p:ph sz="quarter" idx="13"/>
          </p:nvPr>
        </p:nvSpPr>
        <p:spPr>
          <a:xfrm>
            <a:off x="2362200" y="1905000"/>
            <a:ext cx="6400800" cy="4267200"/>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4"/>
          </p:nvPr>
        </p:nvSpPr>
        <p:spPr>
          <a:xfrm>
            <a:off x="6096000" y="6248400"/>
            <a:ext cx="2667000" cy="365125"/>
          </a:xfrm>
          <a:prstGeom prst="rect">
            <a:avLst/>
          </a:prstGeom>
        </p:spPr>
        <p:txBody>
          <a:bodyPr/>
          <a:lstStyle>
            <a:lvl1pPr fontAlgn="auto">
              <a:spcBef>
                <a:spcPts val="0"/>
              </a:spcBef>
              <a:spcAft>
                <a:spcPts val="0"/>
              </a:spcAft>
              <a:defRPr>
                <a:latin typeface="+mn-lt"/>
              </a:defRPr>
            </a:lvl1pPr>
            <a:extLst/>
          </a:lstStyle>
          <a:p>
            <a:pPr>
              <a:defRPr/>
            </a:pPr>
            <a:fld id="{CCE16FDC-80AD-4E09-8472-3E3EDF5CD32A}" type="datetime1">
              <a:rPr lang="en-US"/>
              <a:pPr>
                <a:defRPr/>
              </a:pPr>
              <a:t>7/9/2015</a:t>
            </a:fld>
            <a:endParaRPr lang="en-US"/>
          </a:p>
        </p:txBody>
      </p:sp>
      <p:sp>
        <p:nvSpPr>
          <p:cNvPr id="6" name="Footer Placeholder 5"/>
          <p:cNvSpPr>
            <a:spLocks noGrp="1"/>
          </p:cNvSpPr>
          <p:nvPr>
            <p:ph type="ftr" sz="quarter" idx="15"/>
          </p:nvPr>
        </p:nvSpPr>
        <p:spPr>
          <a:xfrm>
            <a:off x="609600" y="6248400"/>
            <a:ext cx="5421313" cy="365125"/>
          </a:xfrm>
          <a:prstGeom prst="rect">
            <a:avLst/>
          </a:prstGeom>
        </p:spPr>
        <p:txBody>
          <a:bodyPr/>
          <a:lstStyle>
            <a:lvl1pPr fontAlgn="auto">
              <a:spcBef>
                <a:spcPts val="0"/>
              </a:spcBef>
              <a:spcAft>
                <a:spcPts val="0"/>
              </a:spcAft>
              <a:defRPr dirty="0">
                <a:latin typeface="+mn-lt"/>
              </a:defRPr>
            </a:lvl1pPr>
            <a:extLst/>
          </a:lstStyle>
          <a:p>
            <a:pPr>
              <a:defRPr/>
            </a:pPr>
            <a:endParaRPr lang="en-US"/>
          </a:p>
        </p:txBody>
      </p:sp>
      <p:sp>
        <p:nvSpPr>
          <p:cNvPr id="7" name="Slide Number Placeholder 6"/>
          <p:cNvSpPr>
            <a:spLocks noGrp="1"/>
          </p:cNvSpPr>
          <p:nvPr>
            <p:ph type="sldNum" sz="quarter" idx="16"/>
          </p:nvPr>
        </p:nvSpPr>
        <p:spPr/>
        <p:txBody>
          <a:bodyPr/>
          <a:lstStyle>
            <a:lvl1pPr eaLnBrk="1" latinLnBrk="0" hangingPunct="1">
              <a:defRPr kumimoji="0" smtClean="0">
                <a:solidFill>
                  <a:srgbClr val="FFFFFF"/>
                </a:solidFill>
              </a:defRPr>
            </a:lvl1pPr>
            <a:extLst/>
          </a:lstStyle>
          <a:p>
            <a:pPr>
              <a:defRPr/>
            </a:pPr>
            <a:fld id="{2CB38AE9-8A6A-4F7A-9377-BA3F88D282DB}" type="slidenum">
              <a:rPr lang="en-US"/>
              <a:pPr>
                <a:defRPr/>
              </a:pPr>
              <a:t>‹#›</a:t>
            </a:fld>
            <a:endParaRPr lang="en-US" dirty="0"/>
          </a:p>
        </p:txBody>
      </p:sp>
    </p:spTree>
    <p:extLst>
      <p:ext uri="{BB962C8B-B14F-4D97-AF65-F5344CB8AC3E}">
        <p14:creationId xmlns:p14="http://schemas.microsoft.com/office/powerpoint/2010/main" val="33071358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5" name="Rectangle 4"/>
          <p:cNvSpPr/>
          <p:nvPr/>
        </p:nvSpPr>
        <p:spPr>
          <a:xfrm>
            <a:off x="-9525" y="4572000"/>
            <a:ext cx="9144000" cy="887413"/>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6" name="Rectangle 5"/>
          <p:cNvSpPr/>
          <p:nvPr/>
        </p:nvSpPr>
        <p:spPr>
          <a:xfrm>
            <a:off x="-9525" y="4664075"/>
            <a:ext cx="1463675" cy="712788"/>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7" name="Rectangle 6"/>
          <p:cNvSpPr/>
          <p:nvPr/>
        </p:nvSpPr>
        <p:spPr>
          <a:xfrm>
            <a:off x="1544638" y="4654550"/>
            <a:ext cx="7589837" cy="712788"/>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8" name="Rectangle 7"/>
          <p:cNvSpPr/>
          <p:nvPr/>
        </p:nvSpPr>
        <p:spPr>
          <a:xfrm>
            <a:off x="1447800" y="0"/>
            <a:ext cx="100013" cy="6867525"/>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3" name="Picture Placeholder 2"/>
          <p:cNvSpPr>
            <a:spLocks noGrp="1"/>
          </p:cNvSpPr>
          <p:nvPr>
            <p:ph type="pic" idx="1"/>
          </p:nvPr>
        </p:nvSpPr>
        <p:spPr>
          <a:xfrm>
            <a:off x="1557668" y="0"/>
            <a:ext cx="7586332" cy="4559808"/>
          </a:xfrm>
          <a:solidFill>
            <a:schemeClr val="tx2">
              <a:shade val="50000"/>
            </a:schemeClr>
          </a:solidFill>
          <a:ln>
            <a:noFill/>
          </a:ln>
        </p:spPr>
        <p:txBody>
          <a:bodyPr>
            <a:normAutofit/>
          </a:bodyPr>
          <a:lstStyle>
            <a:lvl1pPr eaLnBrk="1" latinLnBrk="0" hangingPunct="1">
              <a:buNone/>
              <a:defRPr kumimoji="0" sz="3200"/>
            </a:lvl1pPr>
            <a:extLst/>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1600200" y="5486400"/>
            <a:ext cx="7315200" cy="685800"/>
          </a:xfrm>
        </p:spPr>
        <p:txBody>
          <a:bodyPr/>
          <a:lstStyle>
            <a:lvl1pPr marL="0" indent="0" eaLnBrk="1" latinLnBrk="0" hangingPunct="1">
              <a:buFontTx/>
              <a:buNone/>
              <a:defRPr kumimoji="0" sz="1700"/>
            </a:lvl1pPr>
            <a:lvl2pPr eaLnBrk="1" latinLnBrk="0" hangingPunct="1">
              <a:buFontTx/>
              <a:buNone/>
              <a:defRPr kumimoji="0" sz="1200"/>
            </a:lvl2pPr>
            <a:lvl3pPr eaLnBrk="1" latinLnBrk="0" hangingPunct="1">
              <a:buFontTx/>
              <a:buNone/>
              <a:defRPr kumimoji="0" sz="1000"/>
            </a:lvl3pPr>
            <a:lvl4pPr eaLnBrk="1" latinLnBrk="0" hangingPunct="1">
              <a:buFontTx/>
              <a:buNone/>
              <a:defRPr kumimoji="0" sz="900"/>
            </a:lvl4pPr>
            <a:lvl5pPr eaLnBrk="1" latinLnBrk="0" hangingPunct="1">
              <a:buFontTx/>
              <a:buNone/>
              <a:defRPr kumimoji="0" sz="900"/>
            </a:lvl5pPr>
            <a:extLst/>
          </a:lstStyle>
          <a:p>
            <a:pPr lvl="0"/>
            <a:r>
              <a:rPr lang="en-US" smtClean="0"/>
              <a:t>Click to edit Master text styles</a:t>
            </a:r>
          </a:p>
        </p:txBody>
      </p:sp>
      <p:sp>
        <p:nvSpPr>
          <p:cNvPr id="2" name="Title 1"/>
          <p:cNvSpPr>
            <a:spLocks noGrp="1"/>
          </p:cNvSpPr>
          <p:nvPr>
            <p:ph type="title"/>
          </p:nvPr>
        </p:nvSpPr>
        <p:spPr>
          <a:xfrm>
            <a:off x="1600200" y="4724400"/>
            <a:ext cx="7315200" cy="609600"/>
          </a:xfrm>
        </p:spPr>
        <p:txBody>
          <a:bodyPr anchor="ctr"/>
          <a:lstStyle>
            <a:lvl1pPr algn="l" eaLnBrk="1" latinLnBrk="0" hangingPunct="1">
              <a:buNone/>
              <a:defRPr kumimoji="0" sz="2800" b="0">
                <a:solidFill>
                  <a:srgbClr val="FFFFFF"/>
                </a:solidFill>
              </a:defRPr>
            </a:lvl1pPr>
            <a:extLst/>
          </a:lstStyle>
          <a:p>
            <a:r>
              <a:rPr lang="en-US" smtClean="0"/>
              <a:t>Click to edit Master title style</a:t>
            </a:r>
            <a:endParaRPr/>
          </a:p>
        </p:txBody>
      </p:sp>
      <p:sp>
        <p:nvSpPr>
          <p:cNvPr id="9" name="Date Placeholder 11"/>
          <p:cNvSpPr>
            <a:spLocks noGrp="1"/>
          </p:cNvSpPr>
          <p:nvPr>
            <p:ph type="dt" sz="half" idx="10"/>
          </p:nvPr>
        </p:nvSpPr>
        <p:spPr>
          <a:xfrm>
            <a:off x="6248400" y="6248400"/>
            <a:ext cx="2667000" cy="365125"/>
          </a:xfrm>
          <a:prstGeom prst="rect">
            <a:avLst/>
          </a:prstGeom>
        </p:spPr>
        <p:txBody>
          <a:bodyPr rtlCol="0"/>
          <a:lstStyle>
            <a:lvl1pPr fontAlgn="auto">
              <a:spcBef>
                <a:spcPts val="0"/>
              </a:spcBef>
              <a:spcAft>
                <a:spcPts val="0"/>
              </a:spcAft>
              <a:defRPr>
                <a:latin typeface="+mn-lt"/>
              </a:defRPr>
            </a:lvl1pPr>
            <a:extLst/>
          </a:lstStyle>
          <a:p>
            <a:pPr>
              <a:defRPr/>
            </a:pPr>
            <a:fld id="{7E1E0E45-06F4-4145-9214-0A6A9D772DBA}" type="datetime1">
              <a:rPr lang="en-US"/>
              <a:pPr>
                <a:defRPr/>
              </a:pPr>
              <a:t>7/9/2015</a:t>
            </a:fld>
            <a:endParaRPr lang="en-US"/>
          </a:p>
        </p:txBody>
      </p:sp>
      <p:sp>
        <p:nvSpPr>
          <p:cNvPr id="10" name="Slide Number Placeholder 12"/>
          <p:cNvSpPr>
            <a:spLocks noGrp="1"/>
          </p:cNvSpPr>
          <p:nvPr>
            <p:ph type="sldNum" sz="quarter" idx="11"/>
          </p:nvPr>
        </p:nvSpPr>
        <p:spPr>
          <a:xfrm>
            <a:off x="0" y="4667250"/>
            <a:ext cx="1447800" cy="663575"/>
          </a:xfrm>
        </p:spPr>
        <p:txBody>
          <a:bodyPr rtlCol="0"/>
          <a:lstStyle>
            <a:lvl1pPr eaLnBrk="1" latinLnBrk="0" hangingPunct="1">
              <a:defRPr kumimoji="0" sz="2800" smtClean="0"/>
            </a:lvl1pPr>
            <a:extLst/>
          </a:lstStyle>
          <a:p>
            <a:pPr>
              <a:defRPr/>
            </a:pPr>
            <a:fld id="{7C0092F4-4DA5-4C43-9BF8-D3B4E0EA9397}" type="slidenum">
              <a:rPr lang="en-US"/>
              <a:pPr>
                <a:defRPr/>
              </a:pPr>
              <a:t>‹#›</a:t>
            </a:fld>
            <a:endParaRPr lang="en-US" dirty="0"/>
          </a:p>
        </p:txBody>
      </p:sp>
      <p:sp>
        <p:nvSpPr>
          <p:cNvPr id="11" name="Footer Placeholder 13"/>
          <p:cNvSpPr>
            <a:spLocks noGrp="1"/>
          </p:cNvSpPr>
          <p:nvPr>
            <p:ph type="ftr" sz="quarter" idx="12"/>
          </p:nvPr>
        </p:nvSpPr>
        <p:spPr>
          <a:xfrm>
            <a:off x="1600200" y="6248400"/>
            <a:ext cx="4572000" cy="365125"/>
          </a:xfrm>
          <a:prstGeom prst="rect">
            <a:avLst/>
          </a:prstGeom>
        </p:spPr>
        <p:txBody>
          <a:bodyPr rtlCol="0"/>
          <a:lstStyle>
            <a:lvl1pPr fontAlgn="auto">
              <a:spcBef>
                <a:spcPts val="0"/>
              </a:spcBef>
              <a:spcAft>
                <a:spcPts val="0"/>
              </a:spcAft>
              <a:defRPr dirty="0">
                <a:latin typeface="+mn-lt"/>
              </a:defRPr>
            </a:lvl1pPr>
            <a:extLst/>
          </a:lstStyle>
          <a:p>
            <a:pPr>
              <a:defRPr/>
            </a:pPr>
            <a:endParaRPr lang="en-US"/>
          </a:p>
        </p:txBody>
      </p:sp>
    </p:spTree>
    <p:extLst>
      <p:ext uri="{BB962C8B-B14F-4D97-AF65-F5344CB8AC3E}">
        <p14:creationId xmlns:p14="http://schemas.microsoft.com/office/powerpoint/2010/main" val="2729756864"/>
      </p:ext>
    </p:extLst>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ext Placeholder 12"/>
          <p:cNvSpPr>
            <a:spLocks noGrp="1"/>
          </p:cNvSpPr>
          <p:nvPr>
            <p:ph type="body" idx="1"/>
          </p:nvPr>
        </p:nvSpPr>
        <p:spPr bwMode="auto">
          <a:xfrm>
            <a:off x="612775" y="1803400"/>
            <a:ext cx="8153400" cy="4322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 name="Rectangle 6"/>
          <p:cNvSpPr/>
          <p:nvPr/>
        </p:nvSpPr>
        <p:spPr>
          <a:xfrm>
            <a:off x="0" y="1460500"/>
            <a:ext cx="9144000" cy="31908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latin typeface="Calibri" pitchFamily="34" charset="0"/>
            </a:endParaRPr>
          </a:p>
        </p:txBody>
      </p:sp>
      <p:sp>
        <p:nvSpPr>
          <p:cNvPr id="8" name="Rectangle 7"/>
          <p:cNvSpPr/>
          <p:nvPr/>
        </p:nvSpPr>
        <p:spPr>
          <a:xfrm>
            <a:off x="0" y="1506538"/>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latin typeface="Calibri" pitchFamily="34" charset="0"/>
            </a:endParaRPr>
          </a:p>
        </p:txBody>
      </p:sp>
      <p:sp>
        <p:nvSpPr>
          <p:cNvPr id="9" name="Rectangle 8"/>
          <p:cNvSpPr/>
          <p:nvPr/>
        </p:nvSpPr>
        <p:spPr>
          <a:xfrm>
            <a:off x="590550" y="1506538"/>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latin typeface="Calibri" pitchFamily="34" charset="0"/>
            </a:endParaRPr>
          </a:p>
        </p:txBody>
      </p:sp>
      <p:sp>
        <p:nvSpPr>
          <p:cNvPr id="23" name="Slide Number Placeholder 22"/>
          <p:cNvSpPr>
            <a:spLocks noGrp="1"/>
          </p:cNvSpPr>
          <p:nvPr>
            <p:ph type="sldNum" sz="quarter" idx="4"/>
          </p:nvPr>
        </p:nvSpPr>
        <p:spPr>
          <a:xfrm>
            <a:off x="0" y="1498600"/>
            <a:ext cx="533400" cy="244475"/>
          </a:xfrm>
          <a:prstGeom prst="rect">
            <a:avLst/>
          </a:prstGeom>
        </p:spPr>
        <p:txBody>
          <a:bodyPr vert="horz" anchor="ctr" anchorCtr="0">
            <a:normAutofit/>
          </a:bodyPr>
          <a:lstStyle>
            <a:lvl1pPr algn="ctr" eaLnBrk="1" fontAlgn="auto" latinLnBrk="0" hangingPunct="1">
              <a:spcBef>
                <a:spcPts val="0"/>
              </a:spcBef>
              <a:spcAft>
                <a:spcPts val="0"/>
              </a:spcAft>
              <a:defRPr kumimoji="0" sz="1400" b="1" smtClean="0">
                <a:solidFill>
                  <a:srgbClr val="FFFFFF"/>
                </a:solidFill>
                <a:latin typeface="Calibri" pitchFamily="34" charset="0"/>
              </a:defRPr>
            </a:lvl1pPr>
            <a:extLst/>
          </a:lstStyle>
          <a:p>
            <a:pPr>
              <a:defRPr/>
            </a:pPr>
            <a:fld id="{21A9BECD-A4EC-4FE4-AA42-9656E959D1B2}" type="slidenum">
              <a:rPr lang="en-US"/>
              <a:pPr>
                <a:defRPr/>
              </a:pPr>
              <a:t>‹#›</a:t>
            </a:fld>
            <a:endParaRPr lang="en-US" dirty="0"/>
          </a:p>
        </p:txBody>
      </p:sp>
      <p:sp>
        <p:nvSpPr>
          <p:cNvPr id="1031" name="Title Placeholder 21"/>
          <p:cNvSpPr>
            <a:spLocks noGrp="1"/>
          </p:cNvSpPr>
          <p:nvPr>
            <p:ph type="title"/>
          </p:nvPr>
        </p:nvSpPr>
        <p:spPr bwMode="auto">
          <a:xfrm>
            <a:off x="609600" y="157163"/>
            <a:ext cx="8153400" cy="134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pic>
        <p:nvPicPr>
          <p:cNvPr id="1032" name="Picture 10" descr="prova.gif"/>
          <p:cNvPicPr>
            <a:picLocks noChangeAspect="1"/>
          </p:cNvPicPr>
          <p:nvPr userDrawn="1"/>
        </p:nvPicPr>
        <p:blipFill>
          <a:blip r:embed="rId11" cstate="print">
            <a:extLst>
              <a:ext uri="{28A0092B-C50C-407E-A947-70E740481C1C}">
                <a14:useLocalDpi xmlns:a14="http://schemas.microsoft.com/office/drawing/2010/main" val="0"/>
              </a:ext>
            </a:extLst>
          </a:blip>
          <a:srcRect/>
          <a:stretch>
            <a:fillRect/>
          </a:stretch>
        </p:blipFill>
        <p:spPr bwMode="auto">
          <a:xfrm>
            <a:off x="0" y="0"/>
            <a:ext cx="785813"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11"/>
          <p:cNvSpPr txBox="1"/>
          <p:nvPr userDrawn="1"/>
        </p:nvSpPr>
        <p:spPr>
          <a:xfrm>
            <a:off x="0" y="6550025"/>
            <a:ext cx="4000500" cy="307975"/>
          </a:xfrm>
          <a:prstGeom prst="rect">
            <a:avLst/>
          </a:prstGeom>
          <a:noFill/>
        </p:spPr>
        <p:txBody>
          <a:bodyPr>
            <a:spAutoFit/>
          </a:bodyPr>
          <a:lstStyle/>
          <a:p>
            <a:pPr fontAlgn="auto">
              <a:spcBef>
                <a:spcPts val="0"/>
              </a:spcBef>
              <a:spcAft>
                <a:spcPts val="0"/>
              </a:spcAft>
              <a:defRPr/>
            </a:pPr>
            <a:r>
              <a:rPr lang="it-IT" sz="1400" dirty="0">
                <a:solidFill>
                  <a:schemeClr val="tx2"/>
                </a:solidFill>
                <a:latin typeface="Calibri" pitchFamily="34" charset="0"/>
              </a:rPr>
              <a:t>Stefania Farinon</a:t>
            </a:r>
            <a:endParaRPr lang="en-US" sz="1400" dirty="0">
              <a:solidFill>
                <a:schemeClr val="tx2"/>
              </a:solidFill>
              <a:latin typeface="Calibri" pitchFamily="34" charset="0"/>
            </a:endParaRPr>
          </a:p>
        </p:txBody>
      </p:sp>
      <p:sp>
        <p:nvSpPr>
          <p:cNvPr id="15" name="TextBox 14"/>
          <p:cNvSpPr txBox="1"/>
          <p:nvPr userDrawn="1"/>
        </p:nvSpPr>
        <p:spPr>
          <a:xfrm>
            <a:off x="5143500" y="6550025"/>
            <a:ext cx="4000500" cy="307975"/>
          </a:xfrm>
          <a:prstGeom prst="rect">
            <a:avLst/>
          </a:prstGeom>
          <a:noFill/>
        </p:spPr>
        <p:txBody>
          <a:bodyPr>
            <a:spAutoFit/>
          </a:bodyPr>
          <a:lstStyle/>
          <a:p>
            <a:pPr algn="r" fontAlgn="auto">
              <a:spcBef>
                <a:spcPts val="0"/>
              </a:spcBef>
              <a:spcAft>
                <a:spcPts val="0"/>
              </a:spcAft>
              <a:defRPr/>
            </a:pPr>
            <a:r>
              <a:rPr lang="en-US" sz="1400" noProof="0" dirty="0" smtClean="0">
                <a:solidFill>
                  <a:schemeClr val="tx2"/>
                </a:solidFill>
                <a:latin typeface="Calibri" pitchFamily="34" charset="0"/>
              </a:rPr>
              <a:t>2</a:t>
            </a:r>
            <a:r>
              <a:rPr lang="en-US" sz="1400" baseline="30000" noProof="0" dirty="0" smtClean="0">
                <a:solidFill>
                  <a:schemeClr val="tx2"/>
                </a:solidFill>
                <a:latin typeface="Calibri" pitchFamily="34" charset="0"/>
              </a:rPr>
              <a:t>nd</a:t>
            </a:r>
            <a:r>
              <a:rPr lang="en-US" sz="1400" noProof="0" dirty="0" smtClean="0">
                <a:solidFill>
                  <a:schemeClr val="tx2"/>
                </a:solidFill>
                <a:latin typeface="Calibri" pitchFamily="34" charset="0"/>
              </a:rPr>
              <a:t> WP5 </a:t>
            </a:r>
            <a:r>
              <a:rPr lang="en-US" sz="1400" noProof="0" dirty="0" err="1" smtClean="0">
                <a:solidFill>
                  <a:schemeClr val="tx2"/>
                </a:solidFill>
                <a:latin typeface="Calibri" pitchFamily="34" charset="0"/>
              </a:rPr>
              <a:t>EuroCirCol</a:t>
            </a:r>
            <a:r>
              <a:rPr lang="en-US" sz="1400" noProof="0" dirty="0" smtClean="0">
                <a:solidFill>
                  <a:schemeClr val="tx2"/>
                </a:solidFill>
                <a:latin typeface="Calibri" pitchFamily="34" charset="0"/>
              </a:rPr>
              <a:t> Video Meeting – July 9</a:t>
            </a:r>
            <a:r>
              <a:rPr lang="en-US" sz="1400" baseline="30000" noProof="0" dirty="0" smtClean="0">
                <a:solidFill>
                  <a:schemeClr val="tx2"/>
                </a:solidFill>
                <a:latin typeface="Calibri" pitchFamily="34" charset="0"/>
              </a:rPr>
              <a:t>th</a:t>
            </a:r>
            <a:r>
              <a:rPr lang="en-US" sz="1400" noProof="0" dirty="0" smtClean="0">
                <a:solidFill>
                  <a:schemeClr val="tx2"/>
                </a:solidFill>
                <a:latin typeface="Calibri" pitchFamily="34" charset="0"/>
              </a:rPr>
              <a:t> 2015 </a:t>
            </a:r>
            <a:endParaRPr lang="en-US" sz="1400" noProof="0" dirty="0">
              <a:solidFill>
                <a:schemeClr val="tx2"/>
              </a:solidFill>
              <a:latin typeface="Calibri" pitchFamily="34" charset="0"/>
            </a:endParaRPr>
          </a:p>
        </p:txBody>
      </p:sp>
      <p:pic>
        <p:nvPicPr>
          <p:cNvPr id="13" name="Picture 12"/>
          <p:cNvPicPr/>
          <p:nvPr userDrawn="1"/>
        </p:nvPicPr>
        <p:blipFill>
          <a:blip r:embed="rId12" cstate="print">
            <a:extLst>
              <a:ext uri="{28A0092B-C50C-407E-A947-70E740481C1C}">
                <a14:useLocalDpi xmlns:a14="http://schemas.microsoft.com/office/drawing/2010/main" val="0"/>
              </a:ext>
            </a:extLst>
          </a:blip>
          <a:stretch>
            <a:fillRect/>
          </a:stretch>
        </p:blipFill>
        <p:spPr>
          <a:xfrm>
            <a:off x="7291160" y="88056"/>
            <a:ext cx="1728192" cy="792088"/>
          </a:xfrm>
          <a:prstGeom prst="rect">
            <a:avLst/>
          </a:prstGeom>
        </p:spPr>
      </p:pic>
    </p:spTree>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Lst>
  <p:timing>
    <p:tnLst>
      <p:par>
        <p:cTn id="1" dur="indefinite" restart="never" nodeType="tmRoot"/>
      </p:par>
    </p:tnLst>
  </p:timing>
  <p:txStyles>
    <p:titleStyle>
      <a:lvl1pPr algn="l" rtl="0" fontAlgn="base">
        <a:spcBef>
          <a:spcPct val="0"/>
        </a:spcBef>
        <a:spcAft>
          <a:spcPct val="0"/>
        </a:spcAft>
        <a:defRPr sz="4200" kern="1200">
          <a:solidFill>
            <a:schemeClr val="tx2"/>
          </a:solidFill>
          <a:latin typeface="Calibri" pitchFamily="34" charset="0"/>
          <a:ea typeface="+mj-ea"/>
          <a:cs typeface="+mj-cs"/>
        </a:defRPr>
      </a:lvl1pPr>
      <a:lvl2pPr algn="l" rtl="0" fontAlgn="base">
        <a:spcBef>
          <a:spcPct val="0"/>
        </a:spcBef>
        <a:spcAft>
          <a:spcPct val="0"/>
        </a:spcAft>
        <a:defRPr sz="4200">
          <a:solidFill>
            <a:schemeClr val="tx2"/>
          </a:solidFill>
          <a:latin typeface="Calibri" pitchFamily="34" charset="0"/>
        </a:defRPr>
      </a:lvl2pPr>
      <a:lvl3pPr algn="l" rtl="0" fontAlgn="base">
        <a:spcBef>
          <a:spcPct val="0"/>
        </a:spcBef>
        <a:spcAft>
          <a:spcPct val="0"/>
        </a:spcAft>
        <a:defRPr sz="4200">
          <a:solidFill>
            <a:schemeClr val="tx2"/>
          </a:solidFill>
          <a:latin typeface="Calibri" pitchFamily="34" charset="0"/>
        </a:defRPr>
      </a:lvl3pPr>
      <a:lvl4pPr algn="l" rtl="0" fontAlgn="base">
        <a:spcBef>
          <a:spcPct val="0"/>
        </a:spcBef>
        <a:spcAft>
          <a:spcPct val="0"/>
        </a:spcAft>
        <a:defRPr sz="4200">
          <a:solidFill>
            <a:schemeClr val="tx2"/>
          </a:solidFill>
          <a:latin typeface="Calibri" pitchFamily="34" charset="0"/>
        </a:defRPr>
      </a:lvl4pPr>
      <a:lvl5pPr algn="l" rtl="0" fontAlgn="base">
        <a:spcBef>
          <a:spcPct val="0"/>
        </a:spcBef>
        <a:spcAft>
          <a:spcPct val="0"/>
        </a:spcAft>
        <a:defRPr sz="4200">
          <a:solidFill>
            <a:schemeClr val="tx2"/>
          </a:solidFill>
          <a:latin typeface="Calibri" pitchFamily="34" charset="0"/>
        </a:defRPr>
      </a:lvl5pPr>
      <a:lvl6pPr marL="457200" algn="l" rtl="0" fontAlgn="base">
        <a:spcBef>
          <a:spcPct val="0"/>
        </a:spcBef>
        <a:spcAft>
          <a:spcPct val="0"/>
        </a:spcAft>
        <a:defRPr sz="4200">
          <a:solidFill>
            <a:schemeClr val="tx2"/>
          </a:solidFill>
          <a:latin typeface="Calibri" pitchFamily="34" charset="0"/>
        </a:defRPr>
      </a:lvl6pPr>
      <a:lvl7pPr marL="914400" algn="l" rtl="0" fontAlgn="base">
        <a:spcBef>
          <a:spcPct val="0"/>
        </a:spcBef>
        <a:spcAft>
          <a:spcPct val="0"/>
        </a:spcAft>
        <a:defRPr sz="4200">
          <a:solidFill>
            <a:schemeClr val="tx2"/>
          </a:solidFill>
          <a:latin typeface="Calibri" pitchFamily="34" charset="0"/>
        </a:defRPr>
      </a:lvl7pPr>
      <a:lvl8pPr marL="1371600" algn="l" rtl="0" fontAlgn="base">
        <a:spcBef>
          <a:spcPct val="0"/>
        </a:spcBef>
        <a:spcAft>
          <a:spcPct val="0"/>
        </a:spcAft>
        <a:defRPr sz="4200">
          <a:solidFill>
            <a:schemeClr val="tx2"/>
          </a:solidFill>
          <a:latin typeface="Calibri" pitchFamily="34" charset="0"/>
        </a:defRPr>
      </a:lvl8pPr>
      <a:lvl9pPr marL="1828800" algn="l" rtl="0" fontAlgn="base">
        <a:spcBef>
          <a:spcPct val="0"/>
        </a:spcBef>
        <a:spcAft>
          <a:spcPct val="0"/>
        </a:spcAft>
        <a:defRPr sz="4200">
          <a:solidFill>
            <a:schemeClr val="tx2"/>
          </a:solidFill>
          <a:latin typeface="Calibri" pitchFamily="34" charset="0"/>
        </a:defRPr>
      </a:lvl9pPr>
      <a:extLst/>
    </p:titleStyle>
    <p:bodyStyle>
      <a:lvl1pPr marL="319088" indent="-319088" algn="l" rtl="0" fontAlgn="base">
        <a:spcBef>
          <a:spcPts val="700"/>
        </a:spcBef>
        <a:spcAft>
          <a:spcPct val="0"/>
        </a:spcAft>
        <a:buClr>
          <a:schemeClr val="accent2"/>
        </a:buClr>
        <a:buSzPct val="60000"/>
        <a:buFont typeface="Wingdings" pitchFamily="2" charset="2"/>
        <a:buChar char=""/>
        <a:defRPr sz="2900" kern="1200">
          <a:solidFill>
            <a:schemeClr val="tx1"/>
          </a:solidFill>
          <a:latin typeface="Calibri" pitchFamily="34" charset="0"/>
          <a:ea typeface="+mn-ea"/>
          <a:cs typeface="+mn-cs"/>
        </a:defRPr>
      </a:lvl1pPr>
      <a:lvl2pPr marL="639763" indent="-273050" algn="l" rtl="0" fontAlgn="base">
        <a:spcBef>
          <a:spcPts val="550"/>
        </a:spcBef>
        <a:spcAft>
          <a:spcPct val="0"/>
        </a:spcAft>
        <a:buClr>
          <a:schemeClr val="accent1"/>
        </a:buClr>
        <a:buSzPct val="70000"/>
        <a:buFont typeface="Wingdings 2" pitchFamily="18" charset="2"/>
        <a:buChar char=""/>
        <a:defRPr sz="2600" kern="1200">
          <a:solidFill>
            <a:schemeClr val="tx1"/>
          </a:solidFill>
          <a:latin typeface="Calibri" pitchFamily="34" charset="0"/>
          <a:ea typeface="+mn-ea"/>
          <a:cs typeface="+mn-cs"/>
        </a:defRPr>
      </a:lvl2pPr>
      <a:lvl3pPr marL="914400" indent="-228600" algn="l" rtl="0" fontAlgn="base">
        <a:spcBef>
          <a:spcPts val="500"/>
        </a:spcBef>
        <a:spcAft>
          <a:spcPct val="0"/>
        </a:spcAft>
        <a:buClr>
          <a:schemeClr val="accent2"/>
        </a:buClr>
        <a:buSzPct val="75000"/>
        <a:buFont typeface="Wingdings" pitchFamily="2" charset="2"/>
        <a:buChar char=""/>
        <a:defRPr sz="2300" kern="1200">
          <a:solidFill>
            <a:schemeClr val="tx1"/>
          </a:solidFill>
          <a:latin typeface="Calibri" pitchFamily="34" charset="0"/>
          <a:ea typeface="+mn-ea"/>
          <a:cs typeface="+mn-cs"/>
        </a:defRPr>
      </a:lvl3pPr>
      <a:lvl4pPr marL="1371600" indent="-228600" algn="l" rtl="0" fontAlgn="base">
        <a:spcBef>
          <a:spcPts val="400"/>
        </a:spcBef>
        <a:spcAft>
          <a:spcPct val="0"/>
        </a:spcAft>
        <a:buClr>
          <a:srgbClr val="EB641B"/>
        </a:buClr>
        <a:buSzPct val="75000"/>
        <a:buFont typeface="Wingdings" pitchFamily="2" charset="2"/>
        <a:buChar char=""/>
        <a:defRPr sz="2000" kern="1200">
          <a:solidFill>
            <a:schemeClr val="tx1"/>
          </a:solidFill>
          <a:latin typeface="Calibri" pitchFamily="34" charset="0"/>
          <a:ea typeface="+mn-ea"/>
          <a:cs typeface="+mn-cs"/>
        </a:defRPr>
      </a:lvl4pPr>
      <a:lvl5pPr marL="1828800" indent="-228600" algn="l" rtl="0" fontAlgn="base">
        <a:spcBef>
          <a:spcPts val="400"/>
        </a:spcBef>
        <a:spcAft>
          <a:spcPct val="0"/>
        </a:spcAft>
        <a:buClr>
          <a:srgbClr val="39639D"/>
        </a:buClr>
        <a:buSzPct val="65000"/>
        <a:buFont typeface="Wingdings" pitchFamily="2" charset="2"/>
        <a:buChar char=""/>
        <a:defRPr sz="2000" kern="1200">
          <a:solidFill>
            <a:schemeClr val="tx1"/>
          </a:solidFill>
          <a:latin typeface="Calibri" pitchFamily="34" charset="0"/>
          <a:ea typeface="+mn-ea"/>
          <a:cs typeface="+mn-cs"/>
        </a:defRPr>
      </a:lvl5pPr>
      <a:lvl6pPr marL="2103120" indent="-228600" algn="l" rtl="0" eaLnBrk="1" latinLnBrk="0" hangingPunct="1">
        <a:spcBef>
          <a:spcPct val="20000"/>
        </a:spcBef>
        <a:buClr>
          <a:schemeClr val="accent1"/>
        </a:buClr>
        <a:buFont typeface="Wingdings"/>
        <a:buNone/>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p:cNvSpPr>
          <p:nvPr>
            <p:ph type="title"/>
          </p:nvPr>
        </p:nvSpPr>
        <p:spPr>
          <a:xfrm>
            <a:off x="251520" y="3124200"/>
            <a:ext cx="8892480" cy="2717800"/>
          </a:xfrm>
        </p:spPr>
        <p:txBody>
          <a:bodyPr>
            <a:normAutofit/>
          </a:bodyPr>
          <a:lstStyle>
            <a:extLst/>
          </a:lstStyle>
          <a:p>
            <a:pPr fontAlgn="auto">
              <a:spcAft>
                <a:spcPts val="0"/>
              </a:spcAft>
              <a:defRPr/>
            </a:pPr>
            <a:r>
              <a:rPr lang="en-US" sz="4000" dirty="0" smtClean="0"/>
              <a:t>TASK 5.4  MAGNET conceptual </a:t>
            </a:r>
            <a:r>
              <a:rPr lang="en-US" sz="4000" dirty="0" err="1" smtClean="0"/>
              <a:t>DESIGn</a:t>
            </a:r>
            <a:r>
              <a:rPr lang="en-US" sz="4000" dirty="0" smtClean="0"/>
              <a:t/>
            </a:r>
            <a:br>
              <a:rPr lang="en-US" sz="4000" dirty="0" smtClean="0"/>
            </a:br>
            <a:r>
              <a:rPr lang="en-US" sz="4000" dirty="0" smtClean="0"/>
              <a:t>(preliminary) organization</a:t>
            </a:r>
            <a:br>
              <a:rPr lang="en-US" sz="4000" dirty="0" smtClean="0"/>
            </a:br>
            <a:r>
              <a:rPr lang="en-US" sz="4000" dirty="0" smtClean="0"/>
              <a:t>structure</a:t>
            </a:r>
            <a:endParaRPr lang="en-US" sz="4000" dirty="0"/>
          </a:p>
        </p:txBody>
      </p:sp>
      <p:sp>
        <p:nvSpPr>
          <p:cNvPr id="5" name="Rectangle 4"/>
          <p:cNvSpPr>
            <a:spLocks noGrp="1"/>
          </p:cNvSpPr>
          <p:nvPr>
            <p:ph type="subTitle" idx="1"/>
          </p:nvPr>
        </p:nvSpPr>
        <p:spPr>
          <a:xfrm>
            <a:off x="2362200" y="6049963"/>
            <a:ext cx="6515100" cy="685800"/>
          </a:xfrm>
        </p:spPr>
        <p:txBody>
          <a:bodyPr>
            <a:normAutofit fontScale="85000" lnSpcReduction="20000"/>
          </a:bodyPr>
          <a:lstStyle>
            <a:extLst/>
          </a:lstStyle>
          <a:p>
            <a:pPr fontAlgn="auto">
              <a:spcAft>
                <a:spcPts val="0"/>
              </a:spcAft>
              <a:defRPr/>
            </a:pPr>
            <a:r>
              <a:rPr lang="en-US" dirty="0" err="1" smtClean="0"/>
              <a:t>Stefania</a:t>
            </a:r>
            <a:r>
              <a:rPr lang="en-US" dirty="0" smtClean="0"/>
              <a:t> </a:t>
            </a:r>
            <a:r>
              <a:rPr lang="en-US" dirty="0" err="1" smtClean="0"/>
              <a:t>Farinon</a:t>
            </a:r>
            <a:r>
              <a:rPr lang="en-US" dirty="0" smtClean="0"/>
              <a:t/>
            </a:r>
            <a:br>
              <a:rPr lang="en-US" dirty="0" smtClean="0"/>
            </a:br>
            <a:r>
              <a:rPr lang="en-US" dirty="0" smtClean="0"/>
              <a:t>2</a:t>
            </a:r>
            <a:r>
              <a:rPr lang="en-US" baseline="30000" dirty="0" smtClean="0"/>
              <a:t>nd</a:t>
            </a:r>
            <a:r>
              <a:rPr lang="en-US" dirty="0" smtClean="0"/>
              <a:t> WP5 </a:t>
            </a:r>
            <a:r>
              <a:rPr lang="en-US" dirty="0" err="1"/>
              <a:t>EuroCirCol</a:t>
            </a:r>
            <a:r>
              <a:rPr lang="en-US" dirty="0"/>
              <a:t> Video </a:t>
            </a:r>
            <a:r>
              <a:rPr lang="en-US" dirty="0" smtClean="0"/>
              <a:t>Meeting - July 9</a:t>
            </a:r>
            <a:r>
              <a:rPr lang="en-US" baseline="30000" dirty="0" smtClean="0"/>
              <a:t>th</a:t>
            </a:r>
            <a:r>
              <a:rPr lang="en-US" dirty="0" smtClean="0"/>
              <a:t>, 2015</a:t>
            </a:r>
            <a:endParaRPr lang="en-US" dirty="0"/>
          </a:p>
        </p:txBody>
      </p:sp>
      <p:pic>
        <p:nvPicPr>
          <p:cNvPr id="11268" name="Picture 8" descr="prova.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2786063" cy="273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24128" y="498475"/>
            <a:ext cx="3086100" cy="1733550"/>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57163"/>
            <a:ext cx="6338664" cy="1341437"/>
          </a:xfrm>
        </p:spPr>
        <p:txBody>
          <a:bodyPr/>
          <a:lstStyle/>
          <a:p>
            <a:r>
              <a:rPr lang="en-US" dirty="0"/>
              <a:t>Goals of </a:t>
            </a:r>
            <a:r>
              <a:rPr lang="en-US" dirty="0" smtClean="0"/>
              <a:t>Magnet conceptual design </a:t>
            </a:r>
            <a:r>
              <a:rPr lang="en-US" dirty="0"/>
              <a:t>task </a:t>
            </a:r>
            <a:r>
              <a:rPr lang="en-US" dirty="0" smtClean="0"/>
              <a:t>(1/2)</a:t>
            </a:r>
            <a:endParaRPr lang="it-IT" dirty="0"/>
          </a:p>
        </p:txBody>
      </p:sp>
      <p:sp>
        <p:nvSpPr>
          <p:cNvPr id="3" name="Content Placeholder 2"/>
          <p:cNvSpPr>
            <a:spLocks noGrp="1"/>
          </p:cNvSpPr>
          <p:nvPr>
            <p:ph sz="quarter" idx="13"/>
          </p:nvPr>
        </p:nvSpPr>
        <p:spPr>
          <a:xfrm>
            <a:off x="609600" y="2012528"/>
            <a:ext cx="8153400" cy="4368800"/>
          </a:xfrm>
        </p:spPr>
        <p:txBody>
          <a:bodyPr/>
          <a:lstStyle/>
          <a:p>
            <a:r>
              <a:rPr lang="it-IT" dirty="0" smtClean="0"/>
              <a:t>The goal of </a:t>
            </a:r>
            <a:r>
              <a:rPr lang="it-IT" i="1" dirty="0" smtClean="0"/>
              <a:t>Magnet conceptual design task </a:t>
            </a:r>
            <a:r>
              <a:rPr lang="it-IT" dirty="0" smtClean="0"/>
              <a:t>is the development of a </a:t>
            </a:r>
            <a:r>
              <a:rPr lang="it-IT" b="1" u="sng" dirty="0" smtClean="0">
                <a:solidFill>
                  <a:schemeClr val="accent2"/>
                </a:solidFill>
              </a:rPr>
              <a:t>complete conceptual design of a 16 T Nb</a:t>
            </a:r>
            <a:r>
              <a:rPr lang="it-IT" b="1" u="sng" baseline="-25000" dirty="0" smtClean="0">
                <a:solidFill>
                  <a:schemeClr val="accent2"/>
                </a:solidFill>
              </a:rPr>
              <a:t>3</a:t>
            </a:r>
            <a:r>
              <a:rPr lang="it-IT" b="1" u="sng" dirty="0" smtClean="0">
                <a:solidFill>
                  <a:schemeClr val="accent2"/>
                </a:solidFill>
              </a:rPr>
              <a:t>Sn accelerator dipole magnet</a:t>
            </a:r>
            <a:r>
              <a:rPr lang="it-IT" dirty="0" smtClean="0"/>
              <a:t>.</a:t>
            </a:r>
          </a:p>
          <a:p>
            <a:r>
              <a:rPr lang="it-IT" dirty="0"/>
              <a:t>It </a:t>
            </a:r>
            <a:r>
              <a:rPr lang="it-IT" dirty="0" smtClean="0"/>
              <a:t>includes:</a:t>
            </a:r>
          </a:p>
          <a:p>
            <a:pPr lvl="1"/>
            <a:r>
              <a:rPr lang="it-IT" dirty="0" smtClean="0"/>
              <a:t>the 2D design of the coil </a:t>
            </a:r>
            <a:r>
              <a:rPr lang="it-IT" dirty="0"/>
              <a:t>and magnet </a:t>
            </a:r>
            <a:r>
              <a:rPr lang="it-IT" dirty="0" smtClean="0"/>
              <a:t>cross section and the 3D design of the coil ends, optimized in terms of </a:t>
            </a:r>
            <a:r>
              <a:rPr lang="en-US" dirty="0"/>
              <a:t>field </a:t>
            </a:r>
            <a:r>
              <a:rPr lang="en-US" dirty="0" smtClean="0"/>
              <a:t>quality, non-linear behavior and </a:t>
            </a:r>
            <a:r>
              <a:rPr lang="en-US" dirty="0"/>
              <a:t>transient effects</a:t>
            </a:r>
            <a:r>
              <a:rPr lang="it-IT" dirty="0" smtClean="0"/>
              <a:t> </a:t>
            </a:r>
            <a:endParaRPr lang="it-IT" dirty="0"/>
          </a:p>
        </p:txBody>
      </p:sp>
    </p:spTree>
    <p:extLst>
      <p:ext uri="{BB962C8B-B14F-4D97-AF65-F5344CB8AC3E}">
        <p14:creationId xmlns:p14="http://schemas.microsoft.com/office/powerpoint/2010/main" val="17491034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57163"/>
            <a:ext cx="6410672" cy="1341437"/>
          </a:xfrm>
        </p:spPr>
        <p:txBody>
          <a:bodyPr/>
          <a:lstStyle/>
          <a:p>
            <a:r>
              <a:rPr lang="en-US" dirty="0"/>
              <a:t>Goals of </a:t>
            </a:r>
            <a:r>
              <a:rPr lang="en-US" dirty="0" smtClean="0"/>
              <a:t>Magnet conceptual design </a:t>
            </a:r>
            <a:r>
              <a:rPr lang="en-US" dirty="0"/>
              <a:t>task </a:t>
            </a:r>
            <a:r>
              <a:rPr lang="en-US" dirty="0" smtClean="0"/>
              <a:t>(2/2)</a:t>
            </a:r>
            <a:endParaRPr lang="it-IT" dirty="0"/>
          </a:p>
        </p:txBody>
      </p:sp>
      <p:sp>
        <p:nvSpPr>
          <p:cNvPr id="3" name="Content Placeholder 2"/>
          <p:cNvSpPr>
            <a:spLocks noGrp="1"/>
          </p:cNvSpPr>
          <p:nvPr>
            <p:ph sz="quarter" idx="13"/>
          </p:nvPr>
        </p:nvSpPr>
        <p:spPr>
          <a:xfrm>
            <a:off x="609600" y="1803400"/>
            <a:ext cx="8354888" cy="4368800"/>
          </a:xfrm>
        </p:spPr>
        <p:txBody>
          <a:bodyPr/>
          <a:lstStyle/>
          <a:p>
            <a:r>
              <a:rPr lang="it-IT" dirty="0" smtClean="0"/>
              <a:t>It includes (continued):</a:t>
            </a:r>
          </a:p>
          <a:p>
            <a:pPr lvl="1"/>
            <a:r>
              <a:rPr lang="it-IT" dirty="0" smtClean="0"/>
              <a:t>the 2D and 3D design of the mechanical structure, particularly caring the stress/strain resulting on the Nb</a:t>
            </a:r>
            <a:r>
              <a:rPr lang="it-IT" baseline="-25000" dirty="0" smtClean="0"/>
              <a:t>3</a:t>
            </a:r>
            <a:r>
              <a:rPr lang="it-IT" dirty="0" smtClean="0"/>
              <a:t>Sn cable</a:t>
            </a:r>
          </a:p>
          <a:p>
            <a:pPr lvl="1"/>
            <a:r>
              <a:rPr lang="it-IT" dirty="0" smtClean="0"/>
              <a:t>the quench protection system (developed by task 5.6)</a:t>
            </a:r>
          </a:p>
          <a:p>
            <a:r>
              <a:rPr lang="it-IT" dirty="0" smtClean="0"/>
              <a:t>The participant labs. are CEA, CIEMAT, INFN, UT</a:t>
            </a:r>
          </a:p>
          <a:p>
            <a:r>
              <a:rPr lang="it-IT" dirty="0" smtClean="0"/>
              <a:t>Finally, a joint activity with </a:t>
            </a:r>
            <a:r>
              <a:rPr lang="it-IT" i="1" dirty="0" smtClean="0"/>
              <a:t>Task 5.7 – Magnet engineering design </a:t>
            </a:r>
            <a:r>
              <a:rPr lang="it-IT" dirty="0" smtClean="0"/>
              <a:t>is envisaged to get the </a:t>
            </a:r>
            <a:r>
              <a:rPr lang="it-IT" b="1" u="sng" dirty="0" smtClean="0">
                <a:solidFill>
                  <a:schemeClr val="accent2"/>
                </a:solidFill>
              </a:rPr>
              <a:t>final engineering design</a:t>
            </a:r>
          </a:p>
          <a:p>
            <a:pPr lvl="1"/>
            <a:endParaRPr lang="it-IT" dirty="0"/>
          </a:p>
        </p:txBody>
      </p:sp>
    </p:spTree>
    <p:extLst>
      <p:ext uri="{BB962C8B-B14F-4D97-AF65-F5344CB8AC3E}">
        <p14:creationId xmlns:p14="http://schemas.microsoft.com/office/powerpoint/2010/main" val="23909570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Very preliminary time schedule</a:t>
            </a:r>
            <a:endParaRPr lang="it-IT" dirty="0"/>
          </a:p>
        </p:txBody>
      </p:sp>
      <p:sp>
        <p:nvSpPr>
          <p:cNvPr id="3" name="Content Placeholder 2"/>
          <p:cNvSpPr>
            <a:spLocks noGrp="1"/>
          </p:cNvSpPr>
          <p:nvPr>
            <p:ph sz="quarter" idx="13"/>
          </p:nvPr>
        </p:nvSpPr>
        <p:spPr>
          <a:xfrm>
            <a:off x="609600" y="1940520"/>
            <a:ext cx="8426896" cy="4800848"/>
          </a:xfrm>
        </p:spPr>
        <p:txBody>
          <a:bodyPr/>
          <a:lstStyle/>
          <a:p>
            <a:r>
              <a:rPr lang="it-IT" dirty="0"/>
              <a:t>The </a:t>
            </a:r>
            <a:r>
              <a:rPr lang="it-IT" i="1" dirty="0" smtClean="0"/>
              <a:t>Design options task </a:t>
            </a:r>
            <a:r>
              <a:rPr lang="it-IT" dirty="0"/>
              <a:t>should be completed by half of next </a:t>
            </a:r>
            <a:r>
              <a:rPr lang="it-IT" dirty="0" smtClean="0"/>
              <a:t>year (end June 2016)</a:t>
            </a:r>
          </a:p>
          <a:p>
            <a:r>
              <a:rPr lang="it-IT" dirty="0" smtClean="0"/>
              <a:t>Most likely, a final review will validate the outcoming results</a:t>
            </a:r>
          </a:p>
          <a:p>
            <a:r>
              <a:rPr lang="en-US" dirty="0" smtClean="0"/>
              <a:t>Concurrently (beginning July 2016?), </a:t>
            </a:r>
            <a:r>
              <a:rPr lang="en-US" dirty="0"/>
              <a:t>there will be the </a:t>
            </a:r>
            <a:r>
              <a:rPr lang="en-US" dirty="0" smtClean="0"/>
              <a:t>handover to the </a:t>
            </a:r>
            <a:r>
              <a:rPr lang="it-IT" i="1" dirty="0" smtClean="0"/>
              <a:t>Magnet conceptual design task</a:t>
            </a:r>
          </a:p>
          <a:p>
            <a:r>
              <a:rPr lang="it-IT" dirty="0" smtClean="0"/>
              <a:t>The available time slot to complete this task is around 2 years + 6 months of joint work with the  Magnet engineering design task</a:t>
            </a:r>
            <a:endParaRPr lang="it-IT" dirty="0"/>
          </a:p>
        </p:txBody>
      </p:sp>
    </p:spTree>
    <p:extLst>
      <p:ext uri="{BB962C8B-B14F-4D97-AF65-F5344CB8AC3E}">
        <p14:creationId xmlns:p14="http://schemas.microsoft.com/office/powerpoint/2010/main" val="11954226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Task </a:t>
            </a:r>
            <a:r>
              <a:rPr lang="it-IT" dirty="0"/>
              <a:t>5.4 organization </a:t>
            </a:r>
            <a:r>
              <a:rPr lang="it-IT" dirty="0" smtClean="0"/>
              <a:t>structure (1/2)</a:t>
            </a:r>
            <a:endParaRPr lang="it-IT" dirty="0"/>
          </a:p>
        </p:txBody>
      </p:sp>
      <p:sp>
        <p:nvSpPr>
          <p:cNvPr id="3" name="Content Placeholder 2"/>
          <p:cNvSpPr>
            <a:spLocks noGrp="1"/>
          </p:cNvSpPr>
          <p:nvPr>
            <p:ph sz="quarter" idx="13"/>
          </p:nvPr>
        </p:nvSpPr>
        <p:spPr>
          <a:xfrm>
            <a:off x="107504" y="1686768"/>
            <a:ext cx="9036496" cy="1958256"/>
          </a:xfrm>
        </p:spPr>
        <p:txBody>
          <a:bodyPr/>
          <a:lstStyle/>
          <a:p>
            <a:pPr lvl="1"/>
            <a:r>
              <a:rPr lang="en-GB" dirty="0"/>
              <a:t>T</a:t>
            </a:r>
            <a:r>
              <a:rPr lang="en-GB" dirty="0" smtClean="0"/>
              <a:t>he magnet design has to be performed on </a:t>
            </a:r>
            <a:r>
              <a:rPr lang="en-GB" dirty="0"/>
              <a:t>the basis of the best credible specification of a conductor available for delivery by </a:t>
            </a:r>
            <a:r>
              <a:rPr lang="en-GB" dirty="0" smtClean="0"/>
              <a:t>2019 (which is likely different from </a:t>
            </a:r>
            <a:r>
              <a:rPr lang="en-GB" dirty="0"/>
              <a:t>the conductor we decided to </a:t>
            </a:r>
            <a:r>
              <a:rPr lang="en-GB" dirty="0" smtClean="0"/>
              <a:t>consider </a:t>
            </a:r>
            <a:r>
              <a:rPr lang="en-GB" dirty="0"/>
              <a:t>for the initial phase, the HL-LHC </a:t>
            </a:r>
            <a:r>
              <a:rPr lang="en-GB" dirty="0" smtClean="0"/>
              <a:t>specification)</a:t>
            </a:r>
          </a:p>
          <a:p>
            <a:pPr marL="366713" lvl="1" indent="0">
              <a:buNone/>
            </a:pPr>
            <a:endParaRPr lang="it-IT" dirty="0"/>
          </a:p>
        </p:txBody>
      </p:sp>
      <p:sp>
        <p:nvSpPr>
          <p:cNvPr id="5" name="TextBox 4"/>
          <p:cNvSpPr txBox="1"/>
          <p:nvPr/>
        </p:nvSpPr>
        <p:spPr>
          <a:xfrm>
            <a:off x="634155" y="3789040"/>
            <a:ext cx="7488832" cy="307777"/>
          </a:xfrm>
          <a:prstGeom prst="rect">
            <a:avLst/>
          </a:prstGeom>
          <a:solidFill>
            <a:schemeClr val="accent2"/>
          </a:solidFill>
          <a:ln>
            <a:noFill/>
          </a:ln>
        </p:spPr>
        <p:txBody>
          <a:bodyPr wrap="square" rtlCol="0">
            <a:spAutoFit/>
          </a:bodyPr>
          <a:lstStyle/>
          <a:p>
            <a:pPr algn="ctr"/>
            <a:r>
              <a:rPr lang="it-IT" sz="1400" dirty="0" smtClean="0">
                <a:solidFill>
                  <a:schemeClr val="bg1"/>
                </a:solidFill>
              </a:rPr>
              <a:t>best configuration from task 5.2 (2D elmg. design &amp; 2D mech. </a:t>
            </a:r>
            <a:r>
              <a:rPr lang="it-IT" sz="1400" dirty="0">
                <a:solidFill>
                  <a:schemeClr val="bg1"/>
                </a:solidFill>
              </a:rPr>
              <a:t>d</a:t>
            </a:r>
            <a:r>
              <a:rPr lang="it-IT" sz="1400" dirty="0" smtClean="0">
                <a:solidFill>
                  <a:schemeClr val="bg1"/>
                </a:solidFill>
              </a:rPr>
              <a:t>esign)</a:t>
            </a:r>
            <a:endParaRPr lang="it-IT" sz="1400" dirty="0">
              <a:solidFill>
                <a:schemeClr val="bg1"/>
              </a:solidFill>
            </a:endParaRPr>
          </a:p>
        </p:txBody>
      </p:sp>
      <p:sp>
        <p:nvSpPr>
          <p:cNvPr id="7" name="TextBox 6"/>
          <p:cNvSpPr txBox="1"/>
          <p:nvPr/>
        </p:nvSpPr>
        <p:spPr>
          <a:xfrm>
            <a:off x="2785693" y="5375940"/>
            <a:ext cx="3168352" cy="307777"/>
          </a:xfrm>
          <a:prstGeom prst="rect">
            <a:avLst/>
          </a:prstGeom>
          <a:solidFill>
            <a:schemeClr val="accent2"/>
          </a:solidFill>
          <a:ln>
            <a:noFill/>
          </a:ln>
        </p:spPr>
        <p:txBody>
          <a:bodyPr wrap="square" rtlCol="0">
            <a:spAutoFit/>
          </a:bodyPr>
          <a:lstStyle/>
          <a:p>
            <a:pPr algn="ctr"/>
            <a:r>
              <a:rPr lang="it-IT" sz="1400" dirty="0" smtClean="0">
                <a:solidFill>
                  <a:schemeClr val="bg1"/>
                </a:solidFill>
              </a:rPr>
              <a:t>3D elmg. design &amp; 3D mech. design</a:t>
            </a:r>
            <a:endParaRPr lang="it-IT" sz="1400" dirty="0">
              <a:solidFill>
                <a:schemeClr val="bg1"/>
              </a:solidFill>
            </a:endParaRPr>
          </a:p>
        </p:txBody>
      </p:sp>
      <p:sp>
        <p:nvSpPr>
          <p:cNvPr id="8" name="TextBox 7"/>
          <p:cNvSpPr txBox="1"/>
          <p:nvPr/>
        </p:nvSpPr>
        <p:spPr>
          <a:xfrm>
            <a:off x="1115616" y="4293096"/>
            <a:ext cx="2448272" cy="307777"/>
          </a:xfrm>
          <a:prstGeom prst="rect">
            <a:avLst/>
          </a:prstGeom>
          <a:solidFill>
            <a:schemeClr val="accent1"/>
          </a:solidFill>
          <a:ln>
            <a:noFill/>
          </a:ln>
        </p:spPr>
        <p:txBody>
          <a:bodyPr wrap="square" rtlCol="0">
            <a:spAutoFit/>
          </a:bodyPr>
          <a:lstStyle/>
          <a:p>
            <a:pPr algn="ctr"/>
            <a:r>
              <a:rPr lang="it-IT" sz="1400" dirty="0" smtClean="0">
                <a:solidFill>
                  <a:schemeClr val="bg1"/>
                </a:solidFill>
              </a:rPr>
              <a:t>new conductor spec.</a:t>
            </a:r>
            <a:endParaRPr lang="it-IT" sz="1400" dirty="0">
              <a:solidFill>
                <a:schemeClr val="bg1"/>
              </a:solidFill>
            </a:endParaRPr>
          </a:p>
        </p:txBody>
      </p:sp>
      <p:sp>
        <p:nvSpPr>
          <p:cNvPr id="14" name="TextBox 13"/>
          <p:cNvSpPr txBox="1"/>
          <p:nvPr/>
        </p:nvSpPr>
        <p:spPr>
          <a:xfrm>
            <a:off x="89922" y="5844383"/>
            <a:ext cx="3456384" cy="307777"/>
          </a:xfrm>
          <a:prstGeom prst="rect">
            <a:avLst/>
          </a:prstGeom>
          <a:solidFill>
            <a:schemeClr val="accent1"/>
          </a:solidFill>
          <a:ln>
            <a:noFill/>
          </a:ln>
        </p:spPr>
        <p:txBody>
          <a:bodyPr wrap="square" rtlCol="0">
            <a:spAutoFit/>
          </a:bodyPr>
          <a:lstStyle/>
          <a:p>
            <a:pPr algn="ctr"/>
            <a:r>
              <a:rPr lang="it-IT" sz="1400" dirty="0" smtClean="0">
                <a:solidFill>
                  <a:schemeClr val="bg1"/>
                </a:solidFill>
              </a:rPr>
              <a:t>quench protection system from task 5.6</a:t>
            </a:r>
            <a:endParaRPr lang="it-IT" sz="1400" dirty="0">
              <a:solidFill>
                <a:schemeClr val="bg1"/>
              </a:solidFill>
            </a:endParaRPr>
          </a:p>
        </p:txBody>
      </p:sp>
      <p:sp>
        <p:nvSpPr>
          <p:cNvPr id="15" name="TextBox 14"/>
          <p:cNvSpPr txBox="1"/>
          <p:nvPr/>
        </p:nvSpPr>
        <p:spPr>
          <a:xfrm>
            <a:off x="3190439" y="6309320"/>
            <a:ext cx="2376264" cy="307777"/>
          </a:xfrm>
          <a:prstGeom prst="rect">
            <a:avLst/>
          </a:prstGeom>
          <a:solidFill>
            <a:schemeClr val="accent2"/>
          </a:solidFill>
          <a:ln>
            <a:noFill/>
          </a:ln>
        </p:spPr>
        <p:txBody>
          <a:bodyPr wrap="square" rtlCol="0">
            <a:spAutoFit/>
          </a:bodyPr>
          <a:lstStyle/>
          <a:p>
            <a:pPr algn="ctr"/>
            <a:r>
              <a:rPr lang="it-IT" sz="1400" dirty="0" smtClean="0">
                <a:solidFill>
                  <a:schemeClr val="bg1"/>
                </a:solidFill>
              </a:rPr>
              <a:t>conceptual magnet design</a:t>
            </a:r>
            <a:endParaRPr lang="it-IT" sz="1400" dirty="0">
              <a:solidFill>
                <a:schemeClr val="bg1"/>
              </a:solidFill>
            </a:endParaRPr>
          </a:p>
        </p:txBody>
      </p:sp>
      <p:sp>
        <p:nvSpPr>
          <p:cNvPr id="16" name="TextBox 15"/>
          <p:cNvSpPr txBox="1"/>
          <p:nvPr/>
        </p:nvSpPr>
        <p:spPr>
          <a:xfrm>
            <a:off x="2455085" y="4780893"/>
            <a:ext cx="3846972" cy="307777"/>
          </a:xfrm>
          <a:prstGeom prst="rect">
            <a:avLst/>
          </a:prstGeom>
          <a:solidFill>
            <a:schemeClr val="accent2"/>
          </a:solidFill>
          <a:ln>
            <a:noFill/>
          </a:ln>
        </p:spPr>
        <p:txBody>
          <a:bodyPr wrap="square" rtlCol="0">
            <a:spAutoFit/>
          </a:bodyPr>
          <a:lstStyle/>
          <a:p>
            <a:pPr algn="ctr"/>
            <a:r>
              <a:rPr lang="it-IT" sz="1400" dirty="0" smtClean="0">
                <a:solidFill>
                  <a:schemeClr val="bg1"/>
                </a:solidFill>
              </a:rPr>
              <a:t>Revised 2D elmg. design &amp; 2D mech. design</a:t>
            </a:r>
            <a:endParaRPr lang="it-IT" sz="1400" dirty="0">
              <a:solidFill>
                <a:schemeClr val="bg1"/>
              </a:solidFill>
            </a:endParaRPr>
          </a:p>
        </p:txBody>
      </p:sp>
      <p:cxnSp>
        <p:nvCxnSpPr>
          <p:cNvPr id="17" name="Straight Arrow Connector 16"/>
          <p:cNvCxnSpPr/>
          <p:nvPr/>
        </p:nvCxnSpPr>
        <p:spPr>
          <a:xfrm>
            <a:off x="4300736" y="4096817"/>
            <a:ext cx="0" cy="684076"/>
          </a:xfrm>
          <a:prstGeom prst="straightConnector1">
            <a:avLst/>
          </a:prstGeom>
          <a:ln w="31750">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4300736" y="5088670"/>
            <a:ext cx="0" cy="342038"/>
          </a:xfrm>
          <a:prstGeom prst="straightConnector1">
            <a:avLst/>
          </a:prstGeom>
          <a:ln w="31750">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4300736" y="5683717"/>
            <a:ext cx="0" cy="625603"/>
          </a:xfrm>
          <a:prstGeom prst="straightConnector1">
            <a:avLst/>
          </a:prstGeom>
          <a:ln w="31750">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V="1">
            <a:off x="3514731" y="4438855"/>
            <a:ext cx="786007" cy="8129"/>
          </a:xfrm>
          <a:prstGeom prst="straightConnector1">
            <a:avLst/>
          </a:prstGeom>
          <a:ln w="31750">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V="1">
            <a:off x="3520558" y="5994206"/>
            <a:ext cx="786007" cy="8129"/>
          </a:xfrm>
          <a:prstGeom prst="straightConnector1">
            <a:avLst/>
          </a:prstGeom>
          <a:ln w="31750">
            <a:headEnd type="none" w="med" len="med"/>
            <a:tailEnd type="arrow"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598832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Task </a:t>
            </a:r>
            <a:r>
              <a:rPr lang="it-IT" dirty="0"/>
              <a:t>5.4 organization </a:t>
            </a:r>
            <a:r>
              <a:rPr lang="it-IT" dirty="0" smtClean="0"/>
              <a:t>structure (2/2)</a:t>
            </a:r>
            <a:endParaRPr lang="it-IT" dirty="0"/>
          </a:p>
        </p:txBody>
      </p:sp>
      <p:sp>
        <p:nvSpPr>
          <p:cNvPr id="3" name="Content Placeholder 2"/>
          <p:cNvSpPr>
            <a:spLocks noGrp="1"/>
          </p:cNvSpPr>
          <p:nvPr>
            <p:ph sz="quarter" idx="13"/>
          </p:nvPr>
        </p:nvSpPr>
        <p:spPr>
          <a:xfrm>
            <a:off x="107504" y="1686768"/>
            <a:ext cx="9036496" cy="5054600"/>
          </a:xfrm>
        </p:spPr>
        <p:txBody>
          <a:bodyPr/>
          <a:lstStyle/>
          <a:p>
            <a:pPr lvl="1"/>
            <a:r>
              <a:rPr lang="en-GB" dirty="0" smtClean="0"/>
              <a:t>The goal of </a:t>
            </a:r>
            <a:r>
              <a:rPr lang="en-GB" i="1" dirty="0" smtClean="0"/>
              <a:t>task 5.2 - </a:t>
            </a:r>
            <a:r>
              <a:rPr lang="it-IT" i="1" dirty="0"/>
              <a:t>D</a:t>
            </a:r>
            <a:r>
              <a:rPr lang="it-IT" i="1" dirty="0" smtClean="0"/>
              <a:t>esign options </a:t>
            </a:r>
            <a:r>
              <a:rPr lang="it-IT" dirty="0" smtClean="0"/>
              <a:t>is to compare three different magnet design</a:t>
            </a:r>
            <a:r>
              <a:rPr lang="en-US" dirty="0"/>
              <a:t> and to choose a baseline magnet conceptual design for further analysis</a:t>
            </a:r>
            <a:r>
              <a:rPr lang="it-IT" dirty="0" smtClean="0"/>
              <a:t>. At this stage, it is not clear how many configurations (1 or 2) will be worth further investigation.</a:t>
            </a:r>
            <a:endParaRPr lang="en-GB" dirty="0" smtClean="0"/>
          </a:p>
          <a:p>
            <a:pPr lvl="1"/>
            <a:endParaRPr lang="it-IT" dirty="0"/>
          </a:p>
        </p:txBody>
      </p:sp>
      <p:sp>
        <p:nvSpPr>
          <p:cNvPr id="4" name="Content Placeholder 2"/>
          <p:cNvSpPr txBox="1">
            <a:spLocks/>
          </p:cNvSpPr>
          <p:nvPr/>
        </p:nvSpPr>
        <p:spPr bwMode="auto">
          <a:xfrm>
            <a:off x="251520" y="3717032"/>
            <a:ext cx="8153400" cy="259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19088" indent="-319088" algn="l" rtl="0" fontAlgn="base">
              <a:spcBef>
                <a:spcPts val="700"/>
              </a:spcBef>
              <a:spcAft>
                <a:spcPct val="0"/>
              </a:spcAft>
              <a:buClr>
                <a:schemeClr val="accent2"/>
              </a:buClr>
              <a:buSzPct val="60000"/>
              <a:buFont typeface="Wingdings" pitchFamily="2" charset="2"/>
              <a:buChar char=""/>
              <a:defRPr sz="2900" kern="1200">
                <a:solidFill>
                  <a:schemeClr val="tx1"/>
                </a:solidFill>
                <a:latin typeface="Calibri" pitchFamily="34" charset="0"/>
                <a:ea typeface="+mn-ea"/>
                <a:cs typeface="+mn-cs"/>
              </a:defRPr>
            </a:lvl1pPr>
            <a:lvl2pPr marL="639763" indent="-273050" algn="l" rtl="0" fontAlgn="base">
              <a:spcBef>
                <a:spcPts val="550"/>
              </a:spcBef>
              <a:spcAft>
                <a:spcPct val="0"/>
              </a:spcAft>
              <a:buClr>
                <a:schemeClr val="accent1"/>
              </a:buClr>
              <a:buSzPct val="70000"/>
              <a:buFont typeface="Wingdings 2" pitchFamily="18" charset="2"/>
              <a:buChar char=""/>
              <a:defRPr sz="2600" kern="1200">
                <a:solidFill>
                  <a:schemeClr val="tx1"/>
                </a:solidFill>
                <a:latin typeface="Calibri" pitchFamily="34" charset="0"/>
                <a:ea typeface="+mn-ea"/>
                <a:cs typeface="+mn-cs"/>
              </a:defRPr>
            </a:lvl2pPr>
            <a:lvl3pPr marL="914400" indent="-228600" algn="l" rtl="0" fontAlgn="base">
              <a:spcBef>
                <a:spcPts val="500"/>
              </a:spcBef>
              <a:spcAft>
                <a:spcPct val="0"/>
              </a:spcAft>
              <a:buClr>
                <a:schemeClr val="accent2"/>
              </a:buClr>
              <a:buSzPct val="75000"/>
              <a:buFont typeface="Wingdings" pitchFamily="2" charset="2"/>
              <a:buChar char=""/>
              <a:defRPr sz="2300" kern="1200">
                <a:solidFill>
                  <a:schemeClr val="tx1"/>
                </a:solidFill>
                <a:latin typeface="Calibri" pitchFamily="34" charset="0"/>
                <a:ea typeface="+mn-ea"/>
                <a:cs typeface="+mn-cs"/>
              </a:defRPr>
            </a:lvl3pPr>
            <a:lvl4pPr marL="1371600" indent="-228600" algn="l" rtl="0" fontAlgn="base">
              <a:spcBef>
                <a:spcPts val="400"/>
              </a:spcBef>
              <a:spcAft>
                <a:spcPct val="0"/>
              </a:spcAft>
              <a:buClr>
                <a:srgbClr val="EB641B"/>
              </a:buClr>
              <a:buSzPct val="75000"/>
              <a:buFont typeface="Wingdings" pitchFamily="2" charset="2"/>
              <a:buChar char=""/>
              <a:defRPr sz="2000" kern="1200">
                <a:solidFill>
                  <a:schemeClr val="tx1"/>
                </a:solidFill>
                <a:latin typeface="Calibri" pitchFamily="34" charset="0"/>
                <a:ea typeface="+mn-ea"/>
                <a:cs typeface="+mn-cs"/>
              </a:defRPr>
            </a:lvl4pPr>
            <a:lvl5pPr marL="1828800" indent="-228600" algn="l" rtl="0" fontAlgn="base">
              <a:spcBef>
                <a:spcPts val="400"/>
              </a:spcBef>
              <a:spcAft>
                <a:spcPct val="0"/>
              </a:spcAft>
              <a:buClr>
                <a:srgbClr val="39639D"/>
              </a:buClr>
              <a:buSzPct val="65000"/>
              <a:buFont typeface="Wingdings" pitchFamily="2" charset="2"/>
              <a:buChar char=""/>
              <a:defRPr sz="2000" kern="1200">
                <a:solidFill>
                  <a:schemeClr val="tx1"/>
                </a:solidFill>
                <a:latin typeface="Calibri" pitchFamily="34" charset="0"/>
                <a:ea typeface="+mn-ea"/>
                <a:cs typeface="+mn-cs"/>
              </a:defRPr>
            </a:lvl5pPr>
            <a:lvl6pPr marL="2103120" indent="-228600" algn="l" rtl="0" eaLnBrk="1" latinLnBrk="0" hangingPunct="1">
              <a:spcBef>
                <a:spcPct val="20000"/>
              </a:spcBef>
              <a:buClr>
                <a:schemeClr val="accent1"/>
              </a:buClr>
              <a:buFont typeface="Wingdings"/>
              <a:buNone/>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extLst/>
          </a:lstStyle>
          <a:p>
            <a:r>
              <a:rPr lang="it-IT" dirty="0" smtClean="0"/>
              <a:t>There are 2 main potential scenarios:</a:t>
            </a:r>
          </a:p>
          <a:p>
            <a:pPr lvl="1"/>
            <a:r>
              <a:rPr lang="it-IT" dirty="0" smtClean="0"/>
              <a:t>the </a:t>
            </a:r>
            <a:r>
              <a:rPr lang="it-IT" i="1" dirty="0"/>
              <a:t>D</a:t>
            </a:r>
            <a:r>
              <a:rPr lang="it-IT" i="1" dirty="0" smtClean="0"/>
              <a:t>esign options task</a:t>
            </a:r>
            <a:r>
              <a:rPr lang="it-IT" dirty="0" smtClean="0"/>
              <a:t> outcome consists in one single configuration to be further developed in Task 5.4</a:t>
            </a:r>
          </a:p>
          <a:p>
            <a:pPr lvl="1"/>
            <a:r>
              <a:rPr lang="it-IT" dirty="0" smtClean="0"/>
              <a:t>the D</a:t>
            </a:r>
            <a:r>
              <a:rPr lang="it-IT" i="1" dirty="0" smtClean="0"/>
              <a:t>esign options task</a:t>
            </a:r>
            <a:r>
              <a:rPr lang="it-IT" dirty="0" smtClean="0"/>
              <a:t> outcome consists in two configurations to be further explored</a:t>
            </a:r>
            <a:r>
              <a:rPr lang="it-IT" dirty="0"/>
              <a:t> in Task 5.4</a:t>
            </a:r>
            <a:r>
              <a:rPr lang="it-IT" dirty="0" smtClean="0"/>
              <a:t/>
            </a:r>
            <a:br>
              <a:rPr lang="it-IT" dirty="0" smtClean="0"/>
            </a:br>
            <a:r>
              <a:rPr lang="it-IT" dirty="0" smtClean="0"/>
              <a:t>		</a:t>
            </a:r>
          </a:p>
          <a:p>
            <a:pPr lvl="1"/>
            <a:endParaRPr lang="it-IT" dirty="0" smtClean="0"/>
          </a:p>
          <a:p>
            <a:pPr lvl="1"/>
            <a:endParaRPr lang="it-IT" dirty="0"/>
          </a:p>
        </p:txBody>
      </p:sp>
    </p:spTree>
    <p:extLst>
      <p:ext uri="{BB962C8B-B14F-4D97-AF65-F5344CB8AC3E}">
        <p14:creationId xmlns:p14="http://schemas.microsoft.com/office/powerpoint/2010/main" val="38954578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Conclusions</a:t>
            </a:r>
            <a:endParaRPr lang="it-IT" dirty="0"/>
          </a:p>
        </p:txBody>
      </p:sp>
      <p:sp>
        <p:nvSpPr>
          <p:cNvPr id="3" name="Content Placeholder 2"/>
          <p:cNvSpPr>
            <a:spLocks noGrp="1"/>
          </p:cNvSpPr>
          <p:nvPr>
            <p:ph sz="quarter" idx="13"/>
          </p:nvPr>
        </p:nvSpPr>
        <p:spPr>
          <a:xfrm>
            <a:off x="609600" y="1803400"/>
            <a:ext cx="8426896" cy="4368800"/>
          </a:xfrm>
        </p:spPr>
        <p:txBody>
          <a:bodyPr/>
          <a:lstStyle/>
          <a:p>
            <a:r>
              <a:rPr lang="it-IT" dirty="0" smtClean="0"/>
              <a:t>There are several potential scenarios for the task 5.4 organization. The present status is too liquid to make such early choices.</a:t>
            </a:r>
          </a:p>
          <a:p>
            <a:r>
              <a:rPr lang="it-IT" dirty="0" smtClean="0"/>
              <a:t>For the same reason, it’s too premature to define how to coordinate the activities  among the various labs. My idea is to take profit of the work done in task 5.2 by Fernardo.</a:t>
            </a:r>
          </a:p>
          <a:p>
            <a:r>
              <a:rPr lang="it-IT" dirty="0" smtClean="0"/>
              <a:t>The interaction with </a:t>
            </a:r>
            <a:r>
              <a:rPr lang="it-IT" i="1" dirty="0" smtClean="0"/>
              <a:t>Task 5.7 – Magnet engineering design </a:t>
            </a:r>
            <a:r>
              <a:rPr lang="it-IT" dirty="0" smtClean="0"/>
              <a:t>is </a:t>
            </a:r>
            <a:r>
              <a:rPr lang="it-IT" dirty="0"/>
              <a:t>crucial, in particular in terms of information </a:t>
            </a:r>
            <a:r>
              <a:rPr lang="it-IT" dirty="0" smtClean="0"/>
              <a:t>exchange. </a:t>
            </a:r>
          </a:p>
        </p:txBody>
      </p:sp>
    </p:spTree>
    <p:extLst>
      <p:ext uri="{BB962C8B-B14F-4D97-AF65-F5344CB8AC3E}">
        <p14:creationId xmlns:p14="http://schemas.microsoft.com/office/powerpoint/2010/main" val="304204607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idescreen presentation">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shade val="45000"/>
                <a:satMod val="150000"/>
              </a:schemeClr>
            </a:gs>
            <a:gs pos="35000">
              <a:schemeClr val="phClr">
                <a:shade val="60000"/>
                <a:satMod val="150000"/>
              </a:schemeClr>
            </a:gs>
            <a:gs pos="100000">
              <a:schemeClr val="phClr">
                <a:tint val="97000"/>
                <a:satMod val="200000"/>
              </a:schemeClr>
            </a:gs>
          </a:gsLst>
          <a:lin ang="16200000" scaled="1"/>
        </a:gra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0000"/>
                <a:satMod val="155000"/>
              </a:schemeClr>
            </a:gs>
            <a:gs pos="65000">
              <a:schemeClr val="phClr">
                <a:shade val="85000"/>
                <a:satMod val="155000"/>
              </a:schemeClr>
            </a:gs>
            <a:gs pos="100000">
              <a:schemeClr val="phClr">
                <a:shade val="95000"/>
                <a:satMod val="155000"/>
              </a:schemeClr>
            </a:gs>
          </a:gsLst>
          <a:lin ang="16200000" scaled="0"/>
        </a:gradFill>
      </a:fillStyleLst>
      <a:lnStyleLst>
        <a:ln w="6350" cap="rnd" cmpd="sng" algn="ctr">
          <a:solidFill>
            <a:schemeClr val="phClr">
              <a:shade val="95000"/>
              <a:satMod val="105000"/>
            </a:scheme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50800" algn="tl" rotWithShape="0">
              <a:srgbClr val="000000">
                <a:alpha val="64000"/>
              </a:srgbClr>
            </a:outerShdw>
          </a:effectLst>
        </a:effectStyle>
        <a:effectStyle>
          <a:effectLst>
            <a:outerShdw blurRad="39000" dist="25400" dir="5400000">
              <a:srgbClr val="000000">
                <a:alpha val="35000"/>
              </a:srgbClr>
            </a:outerShdw>
          </a:effectLst>
        </a:effectStyle>
        <a:effectStyle>
          <a:effectLst>
            <a:outerShdw blurRad="39000" dist="25400" dir="5400000">
              <a:srgbClr val="000000">
                <a:alpha val="35000"/>
              </a:srgbClr>
            </a:outerShdw>
          </a:effectLst>
          <a:scene3d>
            <a:camera prst="orthographicFront" fov="0">
              <a:rot lat="0" lon="0" rev="0"/>
            </a:camera>
            <a:lightRig rig="threePt" dir="t">
              <a:rot lat="0" lon="0" rev="0"/>
            </a:lightRig>
          </a:scene3d>
          <a:sp3d prstMaterial="matte">
            <a:bevelT h="22225"/>
          </a:sp3d>
        </a:effectStyle>
      </a:effectStyleLst>
      <a:bgFillStyleLst>
        <a:solidFill>
          <a:schemeClr val="phClr"/>
        </a:solidFill>
        <a:gradFill rotWithShape="1">
          <a:gsLst>
            <a:gs pos="0">
              <a:schemeClr val="phClr">
                <a:shade val="50000"/>
                <a:satMod val="155000"/>
              </a:schemeClr>
            </a:gs>
            <a:gs pos="35000">
              <a:schemeClr val="phClr">
                <a:shade val="75000"/>
                <a:satMod val="155000"/>
              </a:schemeClr>
            </a:gs>
            <a:gs pos="100000">
              <a:schemeClr val="phClr">
                <a:tint val="80000"/>
                <a:satMod val="255000"/>
              </a:schemeClr>
            </a:gs>
          </a:gsLst>
          <a:lin ang="16200000" scaled="0"/>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2.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docProps/app.xml><?xml version="1.0" encoding="utf-8"?>
<Properties xmlns="http://schemas.openxmlformats.org/officeDocument/2006/extended-properties" xmlns:vt="http://schemas.openxmlformats.org/officeDocument/2006/docPropsVTypes">
  <Template>Widescreen presentation</Template>
  <TotalTime>0</TotalTime>
  <Words>498</Words>
  <Application>Microsoft Office PowerPoint</Application>
  <PresentationFormat>On-screen Show (4:3)</PresentationFormat>
  <Paragraphs>35</Paragraphs>
  <Slides>7</Slides>
  <Notes>1</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Widescreen presentation</vt:lpstr>
      <vt:lpstr>TASK 5.4  MAGNET conceptual DESIGn (preliminary) organization structure</vt:lpstr>
      <vt:lpstr>Goals of Magnet conceptual design task (1/2)</vt:lpstr>
      <vt:lpstr>Goals of Magnet conceptual design task (2/2)</vt:lpstr>
      <vt:lpstr>Very preliminary time schedule</vt:lpstr>
      <vt:lpstr>Task 5.4 organization structure (1/2)</vt:lpstr>
      <vt:lpstr>Task 5.4 organization structure (2/2)</vt:lpstr>
      <vt:lpstr>Conclusions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2008-05-12T13:51:09Z</dcterms:created>
  <dcterms:modified xsi:type="dcterms:W3CDTF">2015-07-09T06:52:39Z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LCID">
    <vt:i4>1033</vt:i4>
  </property>
  <property fmtid="{D5CDD505-2E9C-101B-9397-08002B2CF9AE}" pid="3" name="_Version">
    <vt:lpwstr>12.0.4513</vt:lpwstr>
  </property>
  <property fmtid="{D5CDD505-2E9C-101B-9397-08002B2CF9AE}" pid="4" name="_TemplateID">
    <vt:lpwstr>TC101769301033</vt:lpwstr>
  </property>
</Properties>
</file>