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6" r:id="rId3"/>
    <p:sldId id="257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339D7-50BA-45B4-9D7F-3E67C8AE1F79}" type="datetimeFigureOut">
              <a:rPr lang="fr-FR" smtClean="0"/>
              <a:t>13/07/2015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82884-8B83-4164-B2BD-59A98FF343D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406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82884-8B83-4164-B2BD-59A98FF343D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808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82884-8B83-4164-B2BD-59A98FF343D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808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82884-8B83-4164-B2BD-59A98FF343D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041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82884-8B83-4164-B2BD-59A98FF343D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9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140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29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3841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3847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25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74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20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587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09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153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444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02/07/2015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D. Grenier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6808C-4303-4024-A20E-FA5CC25F74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58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espace.cern.ch/liu-project/liu-psb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espace.cern.ch/liu-project/liu-psb/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s://espace.cern.ch/liu-project/liu-psb/" TargetMode="Externa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hyperlink" Target="https://espace.cern.ch/liu-project/liu-psb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2.gif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s://espace.cern.ch/liu-project/liu-psb/" TargetMode="External"/><Relationship Id="rId7" Type="http://schemas.openxmlformats.org/officeDocument/2006/relationships/image" Target="../media/image11.jpe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6.png"/><Relationship Id="rId5" Type="http://schemas.openxmlformats.org/officeDocument/2006/relationships/image" Target="../media/image2.gif"/><Relationship Id="rId10" Type="http://schemas.openxmlformats.org/officeDocument/2006/relationships/image" Target="../media/image15.jpeg"/><Relationship Id="rId4" Type="http://schemas.openxmlformats.org/officeDocument/2006/relationships/image" Target="../media/image1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espace.cern.ch/liu-project/liu-psb/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2.gif"/><Relationship Id="rId4" Type="http://schemas.openxmlformats.org/officeDocument/2006/relationships/image" Target="../media/image1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PSB-LIU Intercepting devices</a:t>
            </a:r>
            <a:endParaRPr lang="fr-FR" sz="4000" dirty="0"/>
          </a:p>
        </p:txBody>
      </p:sp>
      <p:pic>
        <p:nvPicPr>
          <p:cNvPr id="7" name="Picture 6" descr="Welcome to the LIU-PSB websit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23658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748" y="271760"/>
            <a:ext cx="723900" cy="638175"/>
          </a:xfrm>
          <a:prstGeom prst="rect">
            <a:avLst/>
          </a:prstGeom>
        </p:spPr>
      </p:pic>
      <p:sp>
        <p:nvSpPr>
          <p:cNvPr id="9" name="Date Placeholder 7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02/07/2015</a:t>
            </a:r>
            <a:endParaRPr lang="fr-FR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/>
          <a:srcRect l="37400" t="19465" r="18894" b="5901"/>
          <a:stretch/>
        </p:blipFill>
        <p:spPr>
          <a:xfrm>
            <a:off x="1892173" y="1124744"/>
            <a:ext cx="5056091" cy="539623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039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Ho</a:t>
            </a:r>
            <a:r>
              <a:rPr lang="en-GB" dirty="0" smtClean="0"/>
              <a:t>/H- Dumps readiness </a:t>
            </a:r>
            <a:endParaRPr lang="fr-FR" dirty="0"/>
          </a:p>
        </p:txBody>
      </p:sp>
      <p:pic>
        <p:nvPicPr>
          <p:cNvPr id="6" name="Picture 5" descr="Welcome to the LIU-PSB websit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23658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748" y="271760"/>
            <a:ext cx="723900" cy="63817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5436096" y="1164416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Technical Spec: </a:t>
            </a:r>
            <a:r>
              <a:rPr lang="en-GB" sz="1200" dirty="0" err="1" smtClean="0"/>
              <a:t>Edms</a:t>
            </a:r>
            <a:r>
              <a:rPr lang="en-GB" sz="1200" dirty="0" smtClean="0"/>
              <a:t> 1293512</a:t>
            </a:r>
          </a:p>
          <a:p>
            <a:r>
              <a:rPr lang="en-GB" sz="1200" dirty="0"/>
              <a:t>Technical drawings: PSBVCDOA0035 &amp; </a:t>
            </a:r>
            <a:r>
              <a:rPr lang="en-GB" sz="1200" dirty="0" smtClean="0"/>
              <a:t>PSBTDIMA0001</a:t>
            </a:r>
          </a:p>
          <a:p>
            <a:r>
              <a:rPr lang="en-GB" sz="1200" dirty="0" smtClean="0"/>
              <a:t>EVM Wu id: 91906</a:t>
            </a:r>
          </a:p>
          <a:p>
            <a:r>
              <a:rPr lang="en-GB" sz="1200" dirty="0" smtClean="0"/>
              <a:t>To be manufactured: 8 (4 installed + 4 spares)</a:t>
            </a:r>
            <a:endParaRPr lang="fr-FR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23850" y="4368586"/>
            <a:ext cx="54722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Status: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Design completed (EN-MME), drawings have been validate </a:t>
            </a:r>
            <a:r>
              <a:rPr lang="en-GB" sz="1200" dirty="0"/>
              <a:t>to start </a:t>
            </a:r>
            <a:r>
              <a:rPr lang="en-GB" sz="1200" dirty="0" smtClean="0"/>
              <a:t>production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Titanium dump already ordered and should be delivered soon due to non-conformity (EN-STI/MME)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Screen to be produced (BE-BI)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Control (hardware &amp; software) under study (EN-STI)</a:t>
            </a:r>
          </a:p>
          <a:p>
            <a:pPr marL="171450" indent="-171450">
              <a:buFontTx/>
              <a:buChar char="-"/>
            </a:pPr>
            <a:endParaRPr lang="fr-FR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15677" y="5931249"/>
            <a:ext cx="568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Expected delivery date to TE-ABT for integration: Oct 2015</a:t>
            </a:r>
            <a:endParaRPr lang="fr-FR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77" y="1230939"/>
            <a:ext cx="3623036" cy="26975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59632" y="3952581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BSW4 Magnet</a:t>
            </a:r>
            <a:endParaRPr lang="en-US" sz="1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7" b="26731"/>
          <a:stretch/>
        </p:blipFill>
        <p:spPr>
          <a:xfrm>
            <a:off x="4535934" y="2030387"/>
            <a:ext cx="4500562" cy="22682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" t="4851" b="3801"/>
          <a:stretch/>
        </p:blipFill>
        <p:spPr>
          <a:xfrm>
            <a:off x="6005676" y="4337130"/>
            <a:ext cx="3019393" cy="2384345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4139952" y="5107250"/>
            <a:ext cx="2232248" cy="337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483768" y="5310812"/>
            <a:ext cx="5131593" cy="720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8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355160" cy="1143000"/>
          </a:xfrm>
        </p:spPr>
        <p:txBody>
          <a:bodyPr/>
          <a:lstStyle/>
          <a:p>
            <a:r>
              <a:rPr lang="en-GB" dirty="0" err="1" smtClean="0"/>
              <a:t>Head&amp;Tail</a:t>
            </a:r>
            <a:r>
              <a:rPr lang="en-GB" dirty="0" smtClean="0"/>
              <a:t> Dumps readiness </a:t>
            </a:r>
            <a:endParaRPr lang="fr-FR" dirty="0"/>
          </a:p>
        </p:txBody>
      </p:sp>
      <p:pic>
        <p:nvPicPr>
          <p:cNvPr id="6" name="Picture 5" descr="Welcome to the LIU-PSB websit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23658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842" y="260648"/>
            <a:ext cx="723900" cy="63817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5664410" y="1525871"/>
            <a:ext cx="3231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Technical Spec: </a:t>
            </a:r>
            <a:r>
              <a:rPr lang="en-GB" sz="1200" dirty="0" err="1" smtClean="0"/>
              <a:t>Edms</a:t>
            </a:r>
            <a:r>
              <a:rPr lang="en-GB" sz="1200" dirty="0" smtClean="0"/>
              <a:t> 1145567</a:t>
            </a:r>
          </a:p>
          <a:p>
            <a:r>
              <a:rPr lang="en-GB" sz="1200" dirty="0"/>
              <a:t>Technical drawings: </a:t>
            </a:r>
            <a:r>
              <a:rPr lang="en-GB" sz="1200" dirty="0" smtClean="0"/>
              <a:t> PSBTDI__0001</a:t>
            </a:r>
          </a:p>
          <a:p>
            <a:r>
              <a:rPr lang="en-GB" sz="1200" dirty="0" smtClean="0"/>
              <a:t>EVM Wu id: 91905</a:t>
            </a:r>
          </a:p>
          <a:p>
            <a:r>
              <a:rPr lang="en-GB" sz="1200" dirty="0" smtClean="0"/>
              <a:t>To be manufactured: 6 (2 installed + 4 spares)</a:t>
            </a:r>
            <a:endParaRPr lang="fr-FR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09992" y="4669370"/>
            <a:ext cx="61923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Status: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Design completed (EN-MME), drawings have to be signed soon to start production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Prototype to validate the design already done and approved (EN/STI)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Graphite dump already at CERN (EN-STI)</a:t>
            </a:r>
          </a:p>
          <a:p>
            <a:pPr marL="171450" indent="-171450">
              <a:buFontTx/>
              <a:buChar char="-"/>
            </a:pPr>
            <a:r>
              <a:rPr lang="en-GB" sz="1200" dirty="0"/>
              <a:t>Screen to be produced (BE-BI</a:t>
            </a:r>
            <a:r>
              <a:rPr lang="en-GB" sz="120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Control (hardware &amp; software) under study (EN-STI)</a:t>
            </a:r>
          </a:p>
          <a:p>
            <a:pPr marL="171450" indent="-171450">
              <a:buFontTx/>
              <a:buChar char="-"/>
            </a:pPr>
            <a:endParaRPr lang="fr-FR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5989914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Expected delivery date to TE-ABT for integration: Oct 2015</a:t>
            </a:r>
            <a:endParaRPr lang="fr-FR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" b="1945"/>
          <a:stretch/>
        </p:blipFill>
        <p:spPr>
          <a:xfrm>
            <a:off x="46384" y="1123526"/>
            <a:ext cx="5378823" cy="3600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6521" r="16926" b="9954"/>
          <a:stretch/>
        </p:blipFill>
        <p:spPr>
          <a:xfrm>
            <a:off x="5750793" y="2356868"/>
            <a:ext cx="3069680" cy="24624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1" t="1700" r="1959" b="6951"/>
          <a:stretch/>
        </p:blipFill>
        <p:spPr>
          <a:xfrm>
            <a:off x="6269346" y="4984468"/>
            <a:ext cx="2345446" cy="1774381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2987824" y="5445224"/>
            <a:ext cx="4680520" cy="5168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339752" y="5589240"/>
            <a:ext cx="5040560" cy="767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D. Grenier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69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Beam Stopper</a:t>
            </a:r>
            <a:endParaRPr lang="fr-FR" sz="4000" dirty="0"/>
          </a:p>
        </p:txBody>
      </p:sp>
      <p:pic>
        <p:nvPicPr>
          <p:cNvPr id="7" name="Picture 6" descr="Welcome to the LIU-PSB websit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23658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7748" y="271760"/>
            <a:ext cx="723900" cy="638175"/>
          </a:xfrm>
          <a:prstGeom prst="rect">
            <a:avLst/>
          </a:prstGeom>
        </p:spPr>
      </p:pic>
      <p:sp>
        <p:nvSpPr>
          <p:cNvPr id="9" name="Date Placeholder 7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02/07/2015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62583" y="4771197"/>
            <a:ext cx="8811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Lack of documentation : old drawing, pictures… (still researching to do in old workbook)</a:t>
            </a:r>
            <a:endParaRPr lang="fr-F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Compatibility of the BS with </a:t>
            </a:r>
            <a:r>
              <a:rPr lang="en-US" dirty="0" smtClean="0"/>
              <a:t>the 160MeV(injection) </a:t>
            </a:r>
            <a:r>
              <a:rPr lang="en-US" dirty="0"/>
              <a:t>2 </a:t>
            </a:r>
            <a:r>
              <a:rPr lang="en-US" dirty="0" smtClean="0"/>
              <a:t>GeV (ejection) </a:t>
            </a:r>
            <a:r>
              <a:rPr lang="en-US" dirty="0"/>
              <a:t>beam to be checked. Pending the arrival of a fellow in the TCD section</a:t>
            </a:r>
            <a:endParaRPr lang="fr-F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Functional Specification of the beam stoppers under </a:t>
            </a:r>
            <a:r>
              <a:rPr lang="en-US" dirty="0" smtClean="0"/>
              <a:t>preparation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1140" y="2569987"/>
            <a:ext cx="2388742" cy="13410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28139" y="2055817"/>
            <a:ext cx="2177822" cy="23790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7219" y="2055817"/>
            <a:ext cx="1611088" cy="23891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2066" y="1124744"/>
            <a:ext cx="2319582" cy="3311783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36240" y="1753246"/>
            <a:ext cx="1417051" cy="3262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200" dirty="0" smtClean="0"/>
              <a:t>BI.STP-FA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410554" y="1753245"/>
            <a:ext cx="1417051" cy="3262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200" dirty="0" smtClean="0"/>
              <a:t>BI.STP-SW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405699" y="1753245"/>
            <a:ext cx="1417051" cy="3262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200" dirty="0" smtClean="0"/>
              <a:t>BI.STP.10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103" y="1194916"/>
            <a:ext cx="1724025" cy="390525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2135410" y="1124743"/>
            <a:ext cx="4597896" cy="5122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smtClean="0"/>
              <a:t>Document sur EIS CERN : EDMS 1182293</a:t>
            </a:r>
          </a:p>
          <a:p>
            <a:r>
              <a:rPr lang="fr-FR" sz="1200" smtClean="0"/>
              <a:t>Document Procédure d’Assurance Qualité EIS : EDMS 1211886</a:t>
            </a:r>
          </a:p>
          <a:p>
            <a:endParaRPr lang="fr-FR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436096" y="1894263"/>
            <a:ext cx="3250704" cy="4877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451086" y="1876475"/>
            <a:ext cx="4361274" cy="17871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450045" y="1888014"/>
            <a:ext cx="6290307" cy="18988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</a:t>
            </a:r>
            <a:r>
              <a:rPr lang="fr-FR" dirty="0" smtClean="0"/>
              <a:t>. Grenier-Boley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551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Beam Stopper</a:t>
            </a:r>
            <a:endParaRPr lang="fr-FR" sz="4000" dirty="0"/>
          </a:p>
        </p:txBody>
      </p:sp>
      <p:pic>
        <p:nvPicPr>
          <p:cNvPr id="7" name="Picture 6" descr="Welcome to the LIU-PSB websit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23658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7748" y="271760"/>
            <a:ext cx="723900" cy="638175"/>
          </a:xfrm>
          <a:prstGeom prst="rect">
            <a:avLst/>
          </a:prstGeom>
        </p:spPr>
      </p:pic>
      <p:sp>
        <p:nvSpPr>
          <p:cNvPr id="9" name="Date Placeholder 7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02/07/2015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1569" y="2038560"/>
            <a:ext cx="1349540" cy="7576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5369" y="1742609"/>
            <a:ext cx="1235383" cy="13495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1874" y="1742608"/>
            <a:ext cx="902864" cy="1338903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856283" y="1753244"/>
            <a:ext cx="1417051" cy="3262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200" dirty="0" smtClean="0"/>
              <a:t>BI.STP-FA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725832" y="1753245"/>
            <a:ext cx="1417051" cy="3262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200" dirty="0" smtClean="0"/>
              <a:t>BI.STP-SW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6876256" y="1753245"/>
            <a:ext cx="1417051" cy="3262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200" dirty="0" smtClean="0"/>
              <a:t>BTP.STP.10</a:t>
            </a:r>
            <a:endParaRPr lang="fr-FR" sz="1200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103" y="1194916"/>
            <a:ext cx="1724025" cy="390525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2135410" y="1124743"/>
            <a:ext cx="4597896" cy="51229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 smtClean="0"/>
              <a:t>EIS CERN Document : EDMS 1182293</a:t>
            </a:r>
          </a:p>
          <a:p>
            <a:r>
              <a:rPr lang="fr-FR" sz="1200" dirty="0" smtClean="0"/>
              <a:t>Document Procédure d’Assurance Qualité EIS : EDMS 1211886</a:t>
            </a:r>
          </a:p>
          <a:p>
            <a:endParaRPr lang="fr-FR" sz="1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5" t="6951" r="20863" b="30050"/>
          <a:stretch/>
        </p:blipFill>
        <p:spPr>
          <a:xfrm>
            <a:off x="178044" y="4277816"/>
            <a:ext cx="2402316" cy="20301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63116" y="3231454"/>
            <a:ext cx="3050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Asset : PXTBS__005-CR000001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Drawing : PS_LMLTP8137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Dump : 3 Graphite cylinder (Ø150mm max)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The beam see 6 time graphite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91254" y="5812545"/>
            <a:ext cx="555697" cy="8799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908887" y="3200755"/>
            <a:ext cx="3050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Asset : PXTBS__001-CR000002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Drawing : </a:t>
            </a:r>
            <a:r>
              <a:rPr lang="en-GB" sz="1200" dirty="0"/>
              <a:t>SI.3.23.1002 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Dump </a:t>
            </a:r>
            <a:r>
              <a:rPr lang="en-GB" sz="1200" dirty="0" smtClean="0"/>
              <a:t>: 1 </a:t>
            </a:r>
            <a:r>
              <a:rPr lang="en-GB" sz="1200" dirty="0" smtClean="0"/>
              <a:t>stainless steel </a:t>
            </a:r>
            <a:r>
              <a:rPr lang="en-GB" sz="1200" dirty="0" smtClean="0"/>
              <a:t>Cylinder </a:t>
            </a:r>
            <a:r>
              <a:rPr lang="en-GB" sz="1200" dirty="0" smtClean="0"/>
              <a:t>Ø199mm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600</a:t>
            </a:r>
            <a:r>
              <a:rPr lang="en-GB" sz="1200" dirty="0" smtClean="0"/>
              <a:t> </a:t>
            </a:r>
            <a:r>
              <a:rPr lang="en-GB" sz="1200" dirty="0" smtClean="0"/>
              <a:t>mm </a:t>
            </a:r>
            <a:r>
              <a:rPr lang="en-GB" sz="1200" dirty="0" smtClean="0"/>
              <a:t>long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5863770" y="3200755"/>
            <a:ext cx="3050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Asset : PXTBS__002-CR000002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Drawing : SI.3.23.1002 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Dump </a:t>
            </a:r>
            <a:r>
              <a:rPr lang="en-GB" sz="1200" dirty="0" smtClean="0"/>
              <a:t>: 2 </a:t>
            </a:r>
            <a:r>
              <a:rPr lang="en-GB" sz="1200" dirty="0" smtClean="0"/>
              <a:t>stainless steel </a:t>
            </a:r>
            <a:r>
              <a:rPr lang="en-GB" sz="1200" dirty="0" smtClean="0"/>
              <a:t>cylinder </a:t>
            </a:r>
            <a:r>
              <a:rPr lang="en-GB" sz="1200" dirty="0" smtClean="0"/>
              <a:t>Ø199mm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2x550mm long = 1100mm</a:t>
            </a:r>
            <a:endParaRPr lang="en-GB" sz="12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08887" y="4249241"/>
            <a:ext cx="2499644" cy="1941374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 flipH="1" flipV="1">
            <a:off x="4499992" y="5337713"/>
            <a:ext cx="751265" cy="2248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50" r="37400" b="25851"/>
          <a:stretch/>
        </p:blipFill>
        <p:spPr>
          <a:xfrm>
            <a:off x="6504046" y="4081867"/>
            <a:ext cx="1619449" cy="2281691"/>
          </a:xfrm>
          <a:prstGeom prst="rect">
            <a:avLst/>
          </a:prstGeom>
        </p:spPr>
      </p:pic>
      <p:cxnSp>
        <p:nvCxnSpPr>
          <p:cNvPr id="35" name="Straight Arrow Connector 34"/>
          <p:cNvCxnSpPr/>
          <p:nvPr/>
        </p:nvCxnSpPr>
        <p:spPr>
          <a:xfrm flipV="1">
            <a:off x="6148380" y="4777436"/>
            <a:ext cx="727876" cy="3200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E</a:t>
            </a:r>
            <a:r>
              <a:rPr lang="fr-FR" dirty="0" smtClean="0"/>
              <a:t>. Grenier-Boley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7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3608" y="5518"/>
            <a:ext cx="7355160" cy="784901"/>
          </a:xfrm>
        </p:spPr>
        <p:txBody>
          <a:bodyPr/>
          <a:lstStyle/>
          <a:p>
            <a:r>
              <a:rPr lang="en-GB" dirty="0" smtClean="0"/>
              <a:t>PS Booster Absorber/Scraper</a:t>
            </a:r>
            <a:endParaRPr lang="fr-FR" dirty="0"/>
          </a:p>
        </p:txBody>
      </p:sp>
      <p:pic>
        <p:nvPicPr>
          <p:cNvPr id="6" name="Picture 5" descr="Welcome to the LIU-PSB websit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236582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842" y="260648"/>
            <a:ext cx="723900" cy="63817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02/07/2015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5226898" y="926705"/>
            <a:ext cx="3779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Technical Spec: to be archived in Edms CERN-0000149335</a:t>
            </a:r>
          </a:p>
          <a:p>
            <a:r>
              <a:rPr lang="en-GB" sz="1200" dirty="0" smtClean="0"/>
              <a:t>To be manufactured: 1 object + spare</a:t>
            </a:r>
            <a:endParaRPr lang="fr-FR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8017" y="5096737"/>
            <a:ext cx="5737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Status: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Start of </a:t>
            </a:r>
            <a:r>
              <a:rPr lang="en-GB" sz="1200" dirty="0" err="1"/>
              <a:t>F</a:t>
            </a:r>
            <a:r>
              <a:rPr lang="en-GB" sz="1200" dirty="0" err="1" smtClean="0"/>
              <a:t>luka</a:t>
            </a:r>
            <a:r>
              <a:rPr lang="en-GB" sz="1200" dirty="0" smtClean="0"/>
              <a:t> simulation to select to best material (July 2015)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Presentation of the SRR (November 2015)</a:t>
            </a:r>
          </a:p>
          <a:p>
            <a:pPr marL="171450" indent="-171450">
              <a:buFontTx/>
              <a:buChar char="-"/>
            </a:pPr>
            <a:r>
              <a:rPr lang="en-GB" sz="1200" dirty="0" smtClean="0"/>
              <a:t>Possible re-consideration of the specification, (under discussion)</a:t>
            </a:r>
            <a:endParaRPr lang="fr-FR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8017" y="5998856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Targeted delivery date: LS2 (~2019)</a:t>
            </a:r>
            <a:endParaRPr lang="fr-FR" sz="1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22"/>
          <a:stretch/>
        </p:blipFill>
        <p:spPr>
          <a:xfrm>
            <a:off x="-9101" y="3166969"/>
            <a:ext cx="4939360" cy="1918215"/>
          </a:xfrm>
          <a:prstGeom prst="rect">
            <a:avLst/>
          </a:prstGeom>
        </p:spPr>
      </p:pic>
      <p:sp>
        <p:nvSpPr>
          <p:cNvPr id="19" name="Down Arrow 18"/>
          <p:cNvSpPr/>
          <p:nvPr/>
        </p:nvSpPr>
        <p:spPr>
          <a:xfrm rot="20721423">
            <a:off x="1963165" y="3102187"/>
            <a:ext cx="228600" cy="776432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-9101" y="2816778"/>
            <a:ext cx="2647648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dirty="0"/>
              <a:t>Current position of the </a:t>
            </a:r>
            <a:r>
              <a:rPr lang="en-GB" sz="1200" dirty="0" smtClean="0"/>
              <a:t>WBS: </a:t>
            </a:r>
          </a:p>
          <a:p>
            <a:r>
              <a:rPr lang="en-GB" sz="1200" dirty="0" smtClean="0"/>
              <a:t>185mm available space flange to flange</a:t>
            </a:r>
            <a:endParaRPr lang="en-GB" sz="1200" dirty="0"/>
          </a:p>
        </p:txBody>
      </p:sp>
      <p:sp>
        <p:nvSpPr>
          <p:cNvPr id="21" name="Up Arrow 20"/>
          <p:cNvSpPr/>
          <p:nvPr/>
        </p:nvSpPr>
        <p:spPr>
          <a:xfrm rot="10800000">
            <a:off x="3375935" y="3339145"/>
            <a:ext cx="144016" cy="50180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817374" y="2815374"/>
            <a:ext cx="2402698" cy="4589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By removing the DBSV8 kicker, </a:t>
            </a:r>
            <a:r>
              <a:rPr lang="en-GB" sz="1200" b="1" dirty="0"/>
              <a:t>one can </a:t>
            </a:r>
            <a:r>
              <a:rPr lang="en-GB" sz="1200" b="1" dirty="0" smtClean="0"/>
              <a:t>get 520mm</a:t>
            </a:r>
            <a:r>
              <a:rPr lang="en-GB" sz="1200" dirty="0" smtClean="0"/>
              <a:t> flange to flange</a:t>
            </a:r>
            <a:endParaRPr lang="en-GB" sz="12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46" t="14458" r="21144" b="62484"/>
          <a:stretch/>
        </p:blipFill>
        <p:spPr>
          <a:xfrm>
            <a:off x="2141281" y="912761"/>
            <a:ext cx="1730224" cy="180607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72775" y="1317779"/>
            <a:ext cx="467122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Specifications</a:t>
            </a:r>
            <a:r>
              <a:rPr lang="en-GB" dirty="0" smtClean="0"/>
              <a:t>: </a:t>
            </a:r>
          </a:p>
          <a:p>
            <a:r>
              <a:rPr lang="en-GB" dirty="0" smtClean="0"/>
              <a:t>-New scraper, longer (130mm instead of 47mm)</a:t>
            </a:r>
          </a:p>
          <a:p>
            <a:r>
              <a:rPr lang="en-GB" dirty="0" smtClean="0"/>
              <a:t>-If possible: 16 movable independent axis </a:t>
            </a:r>
          </a:p>
          <a:p>
            <a:pPr marL="171450" indent="-171450">
              <a:buFontTx/>
              <a:buChar char="-"/>
            </a:pPr>
            <a:endParaRPr lang="en-GB" sz="1200" dirty="0" smtClean="0"/>
          </a:p>
          <a:p>
            <a:pPr marL="171450" indent="-171450">
              <a:buFontTx/>
              <a:buChar char="-"/>
            </a:pPr>
            <a:endParaRPr lang="fr-FR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l="22044" t="27320" r="65553" b="12830"/>
          <a:stretch/>
        </p:blipFill>
        <p:spPr>
          <a:xfrm>
            <a:off x="5915328" y="2348879"/>
            <a:ext cx="2963742" cy="446913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54" y="1124744"/>
            <a:ext cx="1236307" cy="1648410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>
            <a:off x="2483768" y="1449148"/>
            <a:ext cx="10058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816419" y="1148949"/>
            <a:ext cx="77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100mm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3803075" y="1644390"/>
            <a:ext cx="6238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57 mm</a:t>
            </a:r>
            <a:endParaRPr lang="en-US" sz="12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786685" y="1488791"/>
            <a:ext cx="0" cy="6400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FX. Nuiry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147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479</Words>
  <Application>Microsoft Office PowerPoint</Application>
  <PresentationFormat>On-screen Show (4:3)</PresentationFormat>
  <Paragraphs>84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Ho/H- Dumps readiness </vt:lpstr>
      <vt:lpstr>Head&amp;Tail Dumps readiness </vt:lpstr>
      <vt:lpstr>PowerPoint Presentation</vt:lpstr>
      <vt:lpstr>PowerPoint Presentation</vt:lpstr>
      <vt:lpstr>PS Booster Absorber/Scraper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Ho/H- Dumps</dc:title>
  <dc:creator>Damien Grenier</dc:creator>
  <cp:lastModifiedBy>Edouard Grenier-Boley</cp:lastModifiedBy>
  <cp:revision>26</cp:revision>
  <dcterms:created xsi:type="dcterms:W3CDTF">2015-02-27T10:22:08Z</dcterms:created>
  <dcterms:modified xsi:type="dcterms:W3CDTF">2015-07-13T10:39:39Z</dcterms:modified>
</cp:coreProperties>
</file>