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69" r:id="rId5"/>
    <p:sldId id="273" r:id="rId6"/>
    <p:sldId id="272" r:id="rId7"/>
    <p:sldId id="263" r:id="rId8"/>
    <p:sldId id="267" r:id="rId9"/>
    <p:sldId id="268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0B5C0-0423-41F4-9C95-4F9913057460}" type="datetimeFigureOut">
              <a:rPr lang="fr-FR" smtClean="0"/>
              <a:t>30/07/2015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E519B-A9C4-4CF4-BC31-32BB42BE1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02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841A-8A55-4533-9EE5-21227593B3E8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18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DE79-4C43-414A-8B96-4D52B5E00A8E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95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E472-77AE-4C09-954F-5FED90AC9E7C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6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52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2ED0-C7BB-4C51-AEF9-DED6DC1AD0B4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36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8E85B-4906-4349-9786-EF4224A1D0DF}" type="datetime1">
              <a:rPr lang="fr-FR" smtClean="0"/>
              <a:t>30/07/2015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08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D13A-77F1-49FA-9093-D48AE92F3975}" type="datetime1">
              <a:rPr lang="fr-FR" smtClean="0"/>
              <a:t>30/07/2015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7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5B2A-3B99-4C05-9FE5-71BE59514511}" type="datetime1">
              <a:rPr lang="fr-FR" smtClean="0"/>
              <a:t>30/07/2015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2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300-7052-49E9-8CA8-B90B6CC8B30A}" type="datetime1">
              <a:rPr lang="fr-FR" smtClean="0"/>
              <a:t>30/07/2015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88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49F0-0A8D-4AD3-BF0F-CE5206D713B0}" type="datetime1">
              <a:rPr lang="fr-FR" smtClean="0"/>
              <a:t>30/07/2015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94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310-F857-4893-AB7B-C63BEB0FC33C}" type="datetime1">
              <a:rPr lang="fr-FR" smtClean="0"/>
              <a:t>30/07/2015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8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E177-3DAC-4BD2-8800-F364E7B25E55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79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EHN1 extension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Beam lines integration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AF4BB-35C6-4F08-A5C9-0BC9D2BB77AD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5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Metalic</a:t>
            </a:r>
            <a:r>
              <a:rPr lang="en-GB" dirty="0" smtClean="0"/>
              <a:t>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21" y="1417638"/>
            <a:ext cx="7799357" cy="494079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19663168">
            <a:off x="1958456" y="2400666"/>
            <a:ext cx="3816424" cy="1770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18 meters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915816" y="2632646"/>
            <a:ext cx="2304256" cy="1444426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74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619672" y="12308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Cryo</a:t>
            </a:r>
            <a:r>
              <a:rPr lang="en-GB" dirty="0" smtClean="0"/>
              <a:t> plant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90127"/>
            <a:ext cx="6025187" cy="50662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07704" y="1659459"/>
            <a:ext cx="1679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/>
              <a:t>Cryo</a:t>
            </a:r>
            <a:r>
              <a:rPr lang="en-GB" sz="2800" dirty="0"/>
              <a:t> plant</a:t>
            </a:r>
            <a:endParaRPr lang="en-GB" sz="2800" dirty="0"/>
          </a:p>
        </p:txBody>
      </p:sp>
      <p:sp>
        <p:nvSpPr>
          <p:cNvPr id="12" name="Line Callout 1 11"/>
          <p:cNvSpPr/>
          <p:nvPr/>
        </p:nvSpPr>
        <p:spPr>
          <a:xfrm>
            <a:off x="1421650" y="3147641"/>
            <a:ext cx="1620180" cy="648072"/>
          </a:xfrm>
          <a:prstGeom prst="borderCallout1">
            <a:avLst>
              <a:gd name="adj1" fmla="val -85896"/>
              <a:gd name="adj2" fmla="val 173680"/>
              <a:gd name="adj3" fmla="val 52534"/>
              <a:gd name="adj4" fmla="val 999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Counting room level</a:t>
            </a:r>
            <a:endParaRPr lang="en-GB" dirty="0"/>
          </a:p>
        </p:txBody>
      </p:sp>
      <p:sp>
        <p:nvSpPr>
          <p:cNvPr id="13" name="Line Callout 1 12"/>
          <p:cNvSpPr/>
          <p:nvPr/>
        </p:nvSpPr>
        <p:spPr>
          <a:xfrm>
            <a:off x="1421650" y="3955995"/>
            <a:ext cx="1620180" cy="648072"/>
          </a:xfrm>
          <a:prstGeom prst="borderCallout1">
            <a:avLst>
              <a:gd name="adj1" fmla="val -246980"/>
              <a:gd name="adj2" fmla="val 192022"/>
              <a:gd name="adj3" fmla="val 52534"/>
              <a:gd name="adj4" fmla="val 999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Cryo</a:t>
            </a:r>
            <a:r>
              <a:rPr lang="en-GB" dirty="0" smtClean="0"/>
              <a:t> lines</a:t>
            </a:r>
            <a:endParaRPr lang="en-GB" dirty="0"/>
          </a:p>
        </p:txBody>
      </p:sp>
      <p:sp>
        <p:nvSpPr>
          <p:cNvPr id="14" name="Line Callout 1 13"/>
          <p:cNvSpPr/>
          <p:nvPr/>
        </p:nvSpPr>
        <p:spPr>
          <a:xfrm>
            <a:off x="6809910" y="1260461"/>
            <a:ext cx="1620180" cy="648072"/>
          </a:xfrm>
          <a:prstGeom prst="borderCallout1">
            <a:avLst>
              <a:gd name="adj1" fmla="val 55199"/>
              <a:gd name="adj2" fmla="val -808"/>
              <a:gd name="adj3" fmla="val 135158"/>
              <a:gd name="adj4" fmla="val -45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False floor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Solution 1,6 meter higher than counting rooms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14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88" y="1124744"/>
            <a:ext cx="7051532" cy="62515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16988" y="1912373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Cryo</a:t>
            </a:r>
            <a:r>
              <a:rPr lang="en-GB" sz="2800" dirty="0" smtClean="0"/>
              <a:t> plant</a:t>
            </a:r>
            <a:endParaRPr lang="en-GB" sz="2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Solution with nominal height</a:t>
            </a:r>
            <a:endParaRPr lang="en-GB" dirty="0"/>
          </a:p>
        </p:txBody>
      </p:sp>
      <p:sp>
        <p:nvSpPr>
          <p:cNvPr id="12" name="Line Callout 1 11"/>
          <p:cNvSpPr/>
          <p:nvPr/>
        </p:nvSpPr>
        <p:spPr>
          <a:xfrm>
            <a:off x="1393012" y="4517231"/>
            <a:ext cx="1620180" cy="648072"/>
          </a:xfrm>
          <a:prstGeom prst="borderCallout1">
            <a:avLst>
              <a:gd name="adj1" fmla="val -229343"/>
              <a:gd name="adj2" fmla="val 164744"/>
              <a:gd name="adj3" fmla="val 52534"/>
              <a:gd name="adj4" fmla="val 999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Counting room level</a:t>
            </a:r>
            <a:endParaRPr lang="en-GB" dirty="0"/>
          </a:p>
        </p:txBody>
      </p:sp>
      <p:sp>
        <p:nvSpPr>
          <p:cNvPr id="13" name="Line Callout 1 12"/>
          <p:cNvSpPr/>
          <p:nvPr/>
        </p:nvSpPr>
        <p:spPr>
          <a:xfrm>
            <a:off x="1393012" y="3674434"/>
            <a:ext cx="1620180" cy="648072"/>
          </a:xfrm>
          <a:prstGeom prst="borderCallout1">
            <a:avLst>
              <a:gd name="adj1" fmla="val -118818"/>
              <a:gd name="adj2" fmla="val 133703"/>
              <a:gd name="adj3" fmla="val 52534"/>
              <a:gd name="adj4" fmla="val 999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Cryo</a:t>
            </a:r>
            <a:r>
              <a:rPr lang="en-GB" dirty="0" smtClean="0"/>
              <a:t> lines</a:t>
            </a:r>
            <a:endParaRPr lang="en-GB" dirty="0"/>
          </a:p>
        </p:txBody>
      </p:sp>
      <p:sp>
        <p:nvSpPr>
          <p:cNvPr id="14" name="Line Callout 1 13"/>
          <p:cNvSpPr/>
          <p:nvPr/>
        </p:nvSpPr>
        <p:spPr>
          <a:xfrm>
            <a:off x="1396480" y="5360028"/>
            <a:ext cx="1620180" cy="877284"/>
          </a:xfrm>
          <a:prstGeom prst="borderCallout1">
            <a:avLst>
              <a:gd name="adj1" fmla="val -318769"/>
              <a:gd name="adj2" fmla="val 254105"/>
              <a:gd name="adj3" fmla="val 52534"/>
              <a:gd name="adj4" fmla="val 999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Acces</a:t>
            </a:r>
            <a:r>
              <a:rPr lang="en-GB" dirty="0" smtClean="0"/>
              <a:t> </a:t>
            </a:r>
            <a:r>
              <a:rPr lang="en-GB" dirty="0" err="1" smtClean="0"/>
              <a:t>passerelle</a:t>
            </a:r>
            <a:r>
              <a:rPr lang="en-GB" dirty="0" smtClean="0"/>
              <a:t> with Stairs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36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806" y="1442026"/>
            <a:ext cx="6197302" cy="48673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Solution with nominal height</a:t>
            </a:r>
            <a:endParaRPr lang="en-GB" dirty="0"/>
          </a:p>
        </p:txBody>
      </p:sp>
      <p:sp>
        <p:nvSpPr>
          <p:cNvPr id="9" name="Line Callout 1 8"/>
          <p:cNvSpPr/>
          <p:nvPr/>
        </p:nvSpPr>
        <p:spPr>
          <a:xfrm>
            <a:off x="5148064" y="2060848"/>
            <a:ext cx="1620180" cy="648072"/>
          </a:xfrm>
          <a:prstGeom prst="borderCallout1">
            <a:avLst>
              <a:gd name="adj1" fmla="val 228042"/>
              <a:gd name="adj2" fmla="val -47840"/>
              <a:gd name="adj3" fmla="val 54886"/>
              <a:gd name="adj4" fmla="val -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Bridge over </a:t>
            </a:r>
            <a:r>
              <a:rPr lang="en-GB" dirty="0" err="1" smtClean="0"/>
              <a:t>cryo</a:t>
            </a:r>
            <a:r>
              <a:rPr lang="en-GB" dirty="0" smtClean="0"/>
              <a:t>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9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700290"/>
            <a:ext cx="6759768" cy="601626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Solution with nominal height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4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 to WA105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5690-CD8C-4A79-A9F4-B84898C55C29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7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22387"/>
            <a:ext cx="6049563" cy="56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12x12m² storage location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Height available under crane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08920"/>
            <a:ext cx="9036496" cy="27993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32240" y="4315956"/>
            <a:ext cx="432048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5,5m</a:t>
            </a:r>
            <a:endParaRPr lang="en-GB" sz="1050" dirty="0"/>
          </a:p>
        </p:txBody>
      </p:sp>
      <p:sp>
        <p:nvSpPr>
          <p:cNvPr id="14" name="Rectangle 13"/>
          <p:cNvSpPr/>
          <p:nvPr/>
        </p:nvSpPr>
        <p:spPr>
          <a:xfrm>
            <a:off x="4518248" y="3927231"/>
            <a:ext cx="125760" cy="1221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233356" y="4315956"/>
            <a:ext cx="432048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5,5m</a:t>
            </a:r>
            <a:endParaRPr lang="en-GB" sz="1050" dirty="0"/>
          </a:p>
        </p:txBody>
      </p:sp>
      <p:sp>
        <p:nvSpPr>
          <p:cNvPr id="16" name="Rectangle 15"/>
          <p:cNvSpPr/>
          <p:nvPr/>
        </p:nvSpPr>
        <p:spPr>
          <a:xfrm>
            <a:off x="5551866" y="4057248"/>
            <a:ext cx="432048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4,7m</a:t>
            </a:r>
            <a:endParaRPr lang="en-GB" sz="1050" dirty="0"/>
          </a:p>
        </p:txBody>
      </p:sp>
      <p:sp>
        <p:nvSpPr>
          <p:cNvPr id="17" name="Rectangle 16"/>
          <p:cNvSpPr/>
          <p:nvPr/>
        </p:nvSpPr>
        <p:spPr>
          <a:xfrm>
            <a:off x="2055676" y="4520892"/>
            <a:ext cx="432048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19" name="Rectangle 18"/>
          <p:cNvSpPr/>
          <p:nvPr/>
        </p:nvSpPr>
        <p:spPr>
          <a:xfrm>
            <a:off x="1576576" y="4520892"/>
            <a:ext cx="432048" cy="432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20" name="Line Callout 1 19"/>
          <p:cNvSpPr/>
          <p:nvPr/>
        </p:nvSpPr>
        <p:spPr>
          <a:xfrm>
            <a:off x="4716016" y="3356992"/>
            <a:ext cx="576064" cy="288032"/>
          </a:xfrm>
          <a:prstGeom prst="borderCallout1">
            <a:avLst>
              <a:gd name="adj1" fmla="val 45205"/>
              <a:gd name="adj2" fmla="val 2249"/>
              <a:gd name="adj3" fmla="val 207739"/>
              <a:gd name="adj4" fmla="val -22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3,4m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92626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30/07/2015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915" y="476672"/>
            <a:ext cx="8206085" cy="5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77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124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EHN1 extension</vt:lpstr>
      <vt:lpstr>Metalic structure</vt:lpstr>
      <vt:lpstr>Solution 1,6 meter higher than counting rooms</vt:lpstr>
      <vt:lpstr>PowerPoint Presentation</vt:lpstr>
      <vt:lpstr>PowerPoint Presentation</vt:lpstr>
      <vt:lpstr>PowerPoint Presentation</vt:lpstr>
      <vt:lpstr>H2 beam to WA105</vt:lpstr>
      <vt:lpstr>12x12m² storage location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extension</dc:title>
  <dc:creator>Sylvain Girod</dc:creator>
  <cp:lastModifiedBy>Sylvain Girod</cp:lastModifiedBy>
  <cp:revision>36</cp:revision>
  <dcterms:created xsi:type="dcterms:W3CDTF">2015-04-28T06:32:16Z</dcterms:created>
  <dcterms:modified xsi:type="dcterms:W3CDTF">2015-07-30T13:22:23Z</dcterms:modified>
</cp:coreProperties>
</file>