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2"/>
  </p:notesMasterIdLst>
  <p:handoutMasterIdLst>
    <p:handoutMasterId r:id="rId13"/>
  </p:handoutMasterIdLst>
  <p:sldIdLst>
    <p:sldId id="256" r:id="rId3"/>
    <p:sldId id="323" r:id="rId4"/>
    <p:sldId id="327" r:id="rId5"/>
    <p:sldId id="328" r:id="rId6"/>
    <p:sldId id="329" r:id="rId7"/>
    <p:sldId id="324" r:id="rId8"/>
    <p:sldId id="326" r:id="rId9"/>
    <p:sldId id="316" r:id="rId10"/>
    <p:sldId id="325" r:id="rId11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>
      <p:cViewPr varScale="1">
        <p:scale>
          <a:sx n="119" d="100"/>
          <a:sy n="119" d="100"/>
        </p:scale>
        <p:origin x="96" y="40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7/30/2015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7/30/2015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734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089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440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77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805238" y="0"/>
            <a:ext cx="8380413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7/30/2015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7/30/2015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5212" y="1447800"/>
            <a:ext cx="10439400" cy="2057400"/>
          </a:xfrm>
        </p:spPr>
        <p:txBody>
          <a:bodyPr>
            <a:noAutofit/>
          </a:bodyPr>
          <a:lstStyle/>
          <a:p>
            <a:pPr algn="ctr"/>
            <a:r>
              <a:rPr lang="en-US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cryostat UPDATES</a:t>
            </a:r>
            <a:endParaRPr lang="en-US" sz="5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01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 txBox="1">
            <a:spLocks/>
          </p:cNvSpPr>
          <p:nvPr/>
        </p:nvSpPr>
        <p:spPr>
          <a:xfrm>
            <a:off x="183003" y="457200"/>
            <a:ext cx="47444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WA105 in b. 182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82613" y="2181225"/>
            <a:ext cx="5257799" cy="3943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17361" y="2168692"/>
            <a:ext cx="5285874" cy="39644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69129" y="2181227"/>
            <a:ext cx="5257799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27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3"/>
          <p:cNvSpPr txBox="1">
            <a:spLocks/>
          </p:cNvSpPr>
          <p:nvPr/>
        </p:nvSpPr>
        <p:spPr>
          <a:xfrm>
            <a:off x="183003" y="457200"/>
            <a:ext cx="47444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EHN1-WA105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5" r="30563"/>
          <a:stretch/>
        </p:blipFill>
        <p:spPr>
          <a:xfrm>
            <a:off x="2529" y="1515140"/>
            <a:ext cx="5105400" cy="53428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012" y="76201"/>
            <a:ext cx="7008813" cy="395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92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67" r="24810"/>
          <a:stretch/>
        </p:blipFill>
        <p:spPr>
          <a:xfrm>
            <a:off x="5865812" y="2791607"/>
            <a:ext cx="6230525" cy="39901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09" r="21016"/>
          <a:stretch/>
        </p:blipFill>
        <p:spPr>
          <a:xfrm>
            <a:off x="74612" y="36095"/>
            <a:ext cx="7086600" cy="4292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01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2" t="2096" r="13834" b="5799"/>
          <a:stretch/>
        </p:blipFill>
        <p:spPr>
          <a:xfrm>
            <a:off x="6170612" y="2514600"/>
            <a:ext cx="5943600" cy="42672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7" r="11637" b="7199"/>
          <a:stretch/>
        </p:blipFill>
        <p:spPr>
          <a:xfrm>
            <a:off x="74611" y="76200"/>
            <a:ext cx="6053666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84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4" y="0"/>
            <a:ext cx="121530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53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25006" r="26119" b="8492"/>
          <a:stretch/>
        </p:blipFill>
        <p:spPr>
          <a:xfrm>
            <a:off x="7923212" y="76200"/>
            <a:ext cx="4171783" cy="40227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02" y="2759010"/>
            <a:ext cx="7810710" cy="402279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6147474"/>
              </p:ext>
            </p:extLst>
          </p:nvPr>
        </p:nvGraphicFramePr>
        <p:xfrm>
          <a:off x="1293812" y="43862"/>
          <a:ext cx="5105400" cy="2699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r:id="rId6" imgW="16040160" imgH="8486640" progId="">
                  <p:embed/>
                </p:oleObj>
              </mc:Choice>
              <mc:Fallback>
                <p:oleObj r:id="rId6" imgW="16040160" imgH="848664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293812" y="43862"/>
                        <a:ext cx="5105400" cy="2699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5272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92" t="11067" r="1237" b="23626"/>
          <a:stretch/>
        </p:blipFill>
        <p:spPr>
          <a:xfrm>
            <a:off x="0" y="452989"/>
            <a:ext cx="12407284" cy="512046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488028" y="1706194"/>
            <a:ext cx="1000668" cy="503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2" name="Rectangle 11"/>
          <p:cNvSpPr/>
          <p:nvPr/>
        </p:nvSpPr>
        <p:spPr>
          <a:xfrm>
            <a:off x="10964167" y="1671894"/>
            <a:ext cx="1000668" cy="503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Rectangle 2"/>
          <p:cNvSpPr/>
          <p:nvPr/>
        </p:nvSpPr>
        <p:spPr>
          <a:xfrm>
            <a:off x="5103812" y="3276600"/>
            <a:ext cx="1447800" cy="1152970"/>
          </a:xfrm>
          <a:prstGeom prst="rect">
            <a:avLst/>
          </a:prstGeom>
          <a:solidFill>
            <a:srgbClr val="FCC5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/>
          <p:cNvSpPr/>
          <p:nvPr/>
        </p:nvSpPr>
        <p:spPr>
          <a:xfrm>
            <a:off x="2475824" y="3511846"/>
            <a:ext cx="1540616" cy="990600"/>
          </a:xfrm>
          <a:prstGeom prst="rect">
            <a:avLst/>
          </a:prstGeom>
          <a:solidFill>
            <a:srgbClr val="FCC5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/>
          <p:cNvSpPr/>
          <p:nvPr/>
        </p:nvSpPr>
        <p:spPr>
          <a:xfrm>
            <a:off x="7008812" y="3276600"/>
            <a:ext cx="1479884" cy="1152970"/>
          </a:xfrm>
          <a:prstGeom prst="rect">
            <a:avLst/>
          </a:prstGeom>
          <a:solidFill>
            <a:srgbClr val="FCC599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TextBox 5"/>
          <p:cNvSpPr txBox="1"/>
          <p:nvPr/>
        </p:nvSpPr>
        <p:spPr>
          <a:xfrm>
            <a:off x="5180012" y="3438970"/>
            <a:ext cx="1295400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Flat pre-assembly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721040" y="3731828"/>
            <a:ext cx="1295400" cy="595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3rd pre-assembly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140908" y="3511846"/>
            <a:ext cx="1371600" cy="844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pre-assembly storage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5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r="7339"/>
          <a:stretch/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06" t="4734" r="10797" b="5605"/>
          <a:stretch/>
        </p:blipFill>
        <p:spPr>
          <a:xfrm>
            <a:off x="7466012" y="914400"/>
            <a:ext cx="4722813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76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CDB7D7-727B-44D4-8100-B4DA40A1A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 maps series, European continent presentation (widescreen)</Template>
  <TotalTime>0</TotalTime>
  <Words>14</Words>
  <Application>Microsoft Office PowerPoint</Application>
  <PresentationFormat>Custom</PresentationFormat>
  <Paragraphs>6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Century Gothic</vt:lpstr>
      <vt:lpstr>Continental Europe 16x9</vt:lpstr>
      <vt:lpstr>cryostat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2014-09-18T05:44:37Z</dcterms:created>
  <dcterms:modified xsi:type="dcterms:W3CDTF">2015-07-30T12:33:16Z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TC028048779991</vt:lpwstr>
  </property>
</Properties>
</file>