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2" r:id="rId5"/>
    <p:sldId id="263" r:id="rId6"/>
    <p:sldId id="264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9192E-8F8C-4239-80EE-CA696B5AB2A0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36932-AA30-4D95-9999-4D4336732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76A6C-1ED1-49AE-B5F7-8B7F1D051B78}" type="datetime1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4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E4A7-2830-41C8-9F49-C1289DF26578}" type="datetime1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5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199B4-A77A-4C18-A44B-459DC1AE1116}" type="datetime1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9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76AD-A1DE-4ED8-8B15-134E9FFCB8C2}" type="datetime1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3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63F5-9123-4458-9B40-EAB9F062411A}" type="datetime1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5E1B-9698-4BD9-BB54-9A49FC0D14FF}" type="datetime1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3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747D0-F3CD-4F8D-8C42-FE39D9A2AA7C}" type="datetime1">
              <a:rPr lang="en-US" smtClean="0"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26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B92E-09AB-42FD-AD05-C6E40868EB70}" type="datetime1">
              <a:rPr lang="en-US" smtClean="0"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38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D628-A4DD-4706-A35F-06083BB19E95}" type="datetime1">
              <a:rPr lang="en-US" smtClean="0"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2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B612-A444-4435-959A-0DB2D6E435D6}" type="datetime1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6848-B23D-41F7-9CC4-549E5474B685}" type="datetime1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2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AF0AE-DF9E-4C23-97A7-09F01583CCC2}" type="datetime1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A4069-78E3-4624-94E1-7E2B7C6DF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87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Reproducibility problem on G4ionIonisation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Koi, Tatsumi</a:t>
            </a:r>
          </a:p>
          <a:p>
            <a:r>
              <a:rPr lang="en-US" dirty="0" smtClean="0"/>
              <a:t>SLAC National Accelerator Laboratory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98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reproducibility problem in </a:t>
            </a:r>
            <a:r>
              <a:rPr lang="en-US" b="1" i="1" dirty="0" smtClean="0"/>
              <a:t>G4ionIonisation</a:t>
            </a:r>
            <a:endParaRPr lang="en-US" b="1" i="1" dirty="0"/>
          </a:p>
          <a:p>
            <a:r>
              <a:rPr lang="en-US" dirty="0"/>
              <a:t>P</a:t>
            </a:r>
            <a:r>
              <a:rPr lang="en-US" dirty="0" smtClean="0"/>
              <a:t>hysics tables are affected by pre-history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4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Shoot particles into a target</a:t>
            </a:r>
          </a:p>
          <a:p>
            <a:r>
              <a:rPr lang="en-US" dirty="0" smtClean="0"/>
              <a:t>Material of the target can change between Run.</a:t>
            </a:r>
          </a:p>
          <a:p>
            <a:r>
              <a:rPr lang="en-US" dirty="0" smtClean="0"/>
              <a:t>Materials are generate beginning of calculation and/or between Runs</a:t>
            </a:r>
          </a:p>
          <a:p>
            <a:r>
              <a:rPr lang="en-US" dirty="0" smtClean="0"/>
              <a:t>Physics List</a:t>
            </a:r>
          </a:p>
          <a:p>
            <a:pPr marL="457200" lvl="1" indent="0">
              <a:buNone/>
            </a:pPr>
            <a:r>
              <a:rPr lang="en-US" dirty="0" smtClean="0"/>
              <a:t>Copied form TestEm0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844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procedure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Calculation 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Generate G4_H</a:t>
            </a:r>
          </a:p>
          <a:p>
            <a:r>
              <a:rPr lang="en-US" dirty="0" smtClean="0"/>
              <a:t>Shoot particle</a:t>
            </a:r>
          </a:p>
          <a:p>
            <a:r>
              <a:rPr lang="en-US" dirty="0" smtClean="0"/>
              <a:t>Generate G4_He</a:t>
            </a:r>
          </a:p>
          <a:p>
            <a:r>
              <a:rPr lang="en-US" dirty="0" smtClean="0"/>
              <a:t>Shoot particle</a:t>
            </a:r>
          </a:p>
          <a:p>
            <a:r>
              <a:rPr lang="en-US" dirty="0" smtClean="0"/>
              <a:t>,,,,,,,</a:t>
            </a:r>
          </a:p>
          <a:p>
            <a:r>
              <a:rPr lang="en-US" dirty="0" smtClean="0"/>
              <a:t>Generate G4_C</a:t>
            </a:r>
          </a:p>
          <a:p>
            <a:r>
              <a:rPr lang="en-US" dirty="0" smtClean="0"/>
              <a:t>Shoot particle</a:t>
            </a:r>
          </a:p>
          <a:p>
            <a:r>
              <a:rPr lang="en-US" dirty="0" smtClean="0"/>
              <a:t>Store Random Number seed of this run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Calculation 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Generate G4_C</a:t>
            </a:r>
          </a:p>
          <a:p>
            <a:r>
              <a:rPr lang="en-US" dirty="0" smtClean="0"/>
              <a:t>Restore random number engine by the seed which saved in calculation 1.</a:t>
            </a:r>
          </a:p>
          <a:p>
            <a:r>
              <a:rPr lang="en-US" dirty="0" smtClean="0"/>
              <a:t>Shoot particle</a:t>
            </a:r>
          </a:p>
          <a:p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2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result of calculation 2 and the result of the last run of calculation 1 must be identical.</a:t>
            </a:r>
          </a:p>
          <a:p>
            <a:r>
              <a:rPr lang="en-US" dirty="0" smtClean="0"/>
              <a:t>This is true for most of particles except for ions which used the process (G4ionIonisation)</a:t>
            </a:r>
          </a:p>
          <a:p>
            <a:r>
              <a:rPr lang="en-US" dirty="0" smtClean="0"/>
              <a:t>I saw some difference between the results and after long investigation, finally I found there are differences in physics tables </a:t>
            </a:r>
            <a:r>
              <a:rPr lang="en-US" dirty="0" err="1" smtClean="0"/>
              <a:t>genrated</a:t>
            </a:r>
            <a:r>
              <a:rPr lang="en-US" dirty="0" smtClean="0"/>
              <a:t> by </a:t>
            </a:r>
            <a:r>
              <a:rPr lang="en-US" b="1" i="1" dirty="0" smtClean="0"/>
              <a:t>G4ionIonisation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76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"</a:t>
            </a:r>
            <a:r>
              <a:rPr lang="en-US" dirty="0" err="1" smtClean="0"/>
              <a:t>DEDX.ionIoni.GenericIon.asc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Calculation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300" dirty="0" smtClean="0"/>
              <a:t>2</a:t>
            </a:r>
          </a:p>
          <a:p>
            <a:r>
              <a:rPr lang="en-US" sz="2300" dirty="0" smtClean="0"/>
              <a:t>0.0001 10000000 78</a:t>
            </a:r>
          </a:p>
          <a:p>
            <a:r>
              <a:rPr lang="en-US" sz="2300" dirty="0" smtClean="0"/>
              <a:t>78</a:t>
            </a:r>
          </a:p>
          <a:p>
            <a:r>
              <a:rPr lang="en-US" sz="2300" dirty="0" smtClean="0"/>
              <a:t>0.0001  24.1121640047</a:t>
            </a:r>
          </a:p>
          <a:p>
            <a:r>
              <a:rPr lang="en-US" sz="2300" dirty="0" smtClean="0"/>
              <a:t>,,,,,,,,,,,,,,,,,,,,,,,,,,,,,,,,,,,,,,,,,,,,,</a:t>
            </a:r>
          </a:p>
          <a:p>
            <a:r>
              <a:rPr lang="en-US" sz="2300" dirty="0" smtClean="0"/>
              <a:t>0.01  92.7073779784</a:t>
            </a:r>
          </a:p>
          <a:p>
            <a:r>
              <a:rPr lang="en-US" sz="2300" dirty="0" smtClean="0"/>
              <a:t>0.0138949549437  100.434613528</a:t>
            </a:r>
          </a:p>
          <a:p>
            <a:r>
              <a:rPr lang="en-US" sz="2300" dirty="0" smtClean="0"/>
              <a:t>0.0193069772888  109.32370572</a:t>
            </a:r>
            <a:r>
              <a:rPr lang="en-US" sz="23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sz="2300" dirty="0" smtClean="0"/>
              <a:t>0.0268269579528  118.9554284</a:t>
            </a:r>
            <a:r>
              <a:rPr lang="en-US" sz="2300" dirty="0" smtClean="0">
                <a:solidFill>
                  <a:srgbClr val="FF0000"/>
                </a:solidFill>
              </a:rPr>
              <a:t>17</a:t>
            </a:r>
          </a:p>
          <a:p>
            <a:r>
              <a:rPr lang="en-US" sz="2300" dirty="0" smtClean="0"/>
              <a:t>0.0372759372031  128.2584608</a:t>
            </a:r>
            <a:r>
              <a:rPr lang="en-US" sz="2300" dirty="0" smtClean="0">
                <a:solidFill>
                  <a:srgbClr val="FF0000"/>
                </a:solidFill>
              </a:rPr>
              <a:t>19</a:t>
            </a:r>
          </a:p>
          <a:p>
            <a:r>
              <a:rPr lang="en-US" sz="2300" dirty="0" smtClean="0"/>
              <a:t>0.0517947467923  135.73824</a:t>
            </a:r>
            <a:r>
              <a:rPr lang="en-US" sz="2300" dirty="0" smtClean="0">
                <a:solidFill>
                  <a:srgbClr val="FF0000"/>
                </a:solidFill>
              </a:rPr>
              <a:t>4338</a:t>
            </a:r>
          </a:p>
          <a:p>
            <a:r>
              <a:rPr lang="en-US" sz="2300" dirty="0" smtClean="0"/>
              <a:t>0.0719685673001  139.4045</a:t>
            </a:r>
            <a:r>
              <a:rPr lang="en-US" sz="2300" dirty="0" smtClean="0">
                <a:solidFill>
                  <a:srgbClr val="FF0000"/>
                </a:solidFill>
              </a:rPr>
              <a:t>63747</a:t>
            </a:r>
          </a:p>
          <a:p>
            <a:r>
              <a:rPr lang="en-US" sz="2300" dirty="0" smtClean="0"/>
              <a:t>,,,,,,,,,,,,,,,,,,,,,,,,,,,,,,,,,,,,,,,,,,,</a:t>
            </a:r>
          </a:p>
          <a:p>
            <a:r>
              <a:rPr lang="en-US" sz="2300" dirty="0" smtClean="0"/>
              <a:t>1  44.</a:t>
            </a:r>
            <a:r>
              <a:rPr lang="en-US" sz="2300" dirty="0" smtClean="0">
                <a:solidFill>
                  <a:srgbClr val="FF0000"/>
                </a:solidFill>
              </a:rPr>
              <a:t>6843086935</a:t>
            </a:r>
          </a:p>
          <a:p>
            <a:r>
              <a:rPr lang="en-US" sz="2300" dirty="0" smtClean="0"/>
              <a:t>,,,,,,,,,,,,,,,,,,,,,,,,,,,,,,,,,,,,,,,,,,,,,,,,,,,,,,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From Calculation 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600" dirty="0" smtClean="0"/>
              <a:t>2</a:t>
            </a:r>
          </a:p>
          <a:p>
            <a:r>
              <a:rPr lang="en-US" sz="2600" dirty="0" smtClean="0"/>
              <a:t>0.0001 10000000 78</a:t>
            </a:r>
          </a:p>
          <a:p>
            <a:r>
              <a:rPr lang="en-US" sz="2600" dirty="0" smtClean="0"/>
              <a:t>78</a:t>
            </a:r>
          </a:p>
          <a:p>
            <a:r>
              <a:rPr lang="en-US" sz="2600" dirty="0" smtClean="0"/>
              <a:t>0.0001  24.1121640047</a:t>
            </a:r>
          </a:p>
          <a:p>
            <a:r>
              <a:rPr lang="en-US" sz="2600" dirty="0" smtClean="0"/>
              <a:t>,,,,,,,,,,,,,,,,,,,,,,,,,,,,,,,,,,,,,,,,,,,,,,,,,,,,,,,,,,</a:t>
            </a:r>
          </a:p>
          <a:p>
            <a:r>
              <a:rPr lang="en-US" sz="2600" dirty="0" smtClean="0"/>
              <a:t>0.01  92.7073779784</a:t>
            </a:r>
          </a:p>
          <a:p>
            <a:r>
              <a:rPr lang="en-US" sz="2600" dirty="0" smtClean="0"/>
              <a:t>0.0138949549437  100.434613528</a:t>
            </a:r>
          </a:p>
          <a:p>
            <a:r>
              <a:rPr lang="en-US" sz="2600" dirty="0" smtClean="0"/>
              <a:t>0.0193069772888  109.32370572</a:t>
            </a:r>
            <a:r>
              <a:rPr lang="en-US" sz="2600" dirty="0" smtClean="0">
                <a:solidFill>
                  <a:srgbClr val="FF0000"/>
                </a:solidFill>
              </a:rPr>
              <a:t>3</a:t>
            </a:r>
          </a:p>
          <a:p>
            <a:r>
              <a:rPr lang="en-US" sz="2600" dirty="0" smtClean="0"/>
              <a:t>0.0268269579528  118.9554284</a:t>
            </a:r>
            <a:r>
              <a:rPr lang="en-US" sz="2600" dirty="0" smtClean="0">
                <a:solidFill>
                  <a:srgbClr val="FF0000"/>
                </a:solidFill>
              </a:rPr>
              <a:t>21</a:t>
            </a:r>
          </a:p>
          <a:p>
            <a:r>
              <a:rPr lang="en-US" sz="2600" dirty="0" smtClean="0"/>
              <a:t>0.0372759372031  128.2584608</a:t>
            </a:r>
            <a:r>
              <a:rPr lang="en-US" sz="2600" dirty="0" smtClean="0">
                <a:solidFill>
                  <a:srgbClr val="FF0000"/>
                </a:solidFill>
              </a:rPr>
              <a:t>83</a:t>
            </a:r>
          </a:p>
          <a:p>
            <a:r>
              <a:rPr lang="en-US" sz="2600" dirty="0" smtClean="0"/>
              <a:t>0.0517947467923  135.73824</a:t>
            </a:r>
            <a:r>
              <a:rPr lang="en-US" sz="2600" dirty="0" smtClean="0">
                <a:solidFill>
                  <a:srgbClr val="FF0000"/>
                </a:solidFill>
              </a:rPr>
              <a:t>5185</a:t>
            </a:r>
          </a:p>
          <a:p>
            <a:r>
              <a:rPr lang="en-US" sz="2600" dirty="0" smtClean="0"/>
              <a:t>0.0719685673001  139.4045</a:t>
            </a:r>
            <a:r>
              <a:rPr lang="en-US" sz="2600" dirty="0" smtClean="0">
                <a:solidFill>
                  <a:srgbClr val="FF0000"/>
                </a:solidFill>
              </a:rPr>
              <a:t>72422</a:t>
            </a:r>
          </a:p>
          <a:p>
            <a:r>
              <a:rPr lang="en-US" sz="2600" dirty="0" smtClean="0"/>
              <a:t>,,,,,,,,,,,,,,,,,,,,,,,,,,,,,,,,,,,,,,,,,,,,,,,,,,,,,,</a:t>
            </a:r>
          </a:p>
          <a:p>
            <a:r>
              <a:rPr lang="en-US" sz="2600" dirty="0" smtClean="0"/>
              <a:t>1  44.</a:t>
            </a:r>
            <a:r>
              <a:rPr lang="en-US" sz="2600" dirty="0" smtClean="0">
                <a:solidFill>
                  <a:srgbClr val="FF0000"/>
                </a:solidFill>
              </a:rPr>
              <a:t>7961941857</a:t>
            </a:r>
          </a:p>
          <a:p>
            <a:r>
              <a:rPr lang="en-US" sz="2600" dirty="0" smtClean="0"/>
              <a:t>,,,,,,,,,,,,,,,,,,,,,,,,,,,,,,,,,,,,,,,,,,,,,,,,,,,,,,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35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this problem is </a:t>
            </a:r>
            <a:r>
              <a:rPr lang="en-US" dirty="0" smtClean="0"/>
              <a:t>hidden </a:t>
            </a:r>
            <a:r>
              <a:rPr lang="en-US" dirty="0" smtClean="0"/>
              <a:t>till now.</a:t>
            </a:r>
          </a:p>
          <a:p>
            <a:pPr lvl="1"/>
            <a:r>
              <a:rPr lang="en-US" dirty="0" smtClean="0"/>
              <a:t>Difference is relatively small</a:t>
            </a:r>
          </a:p>
          <a:p>
            <a:pPr lvl="1"/>
            <a:r>
              <a:rPr lang="en-US" dirty="0" smtClean="0"/>
              <a:t>Only effect ions</a:t>
            </a:r>
          </a:p>
          <a:p>
            <a:r>
              <a:rPr lang="en-US" dirty="0" smtClean="0"/>
              <a:t>I found this problem while checking reproducibility of Neutron(Particle)HP package</a:t>
            </a:r>
          </a:p>
          <a:p>
            <a:pPr lvl="1"/>
            <a:r>
              <a:rPr lang="en-US" dirty="0" smtClean="0"/>
              <a:t>Many recoiled ions appears</a:t>
            </a:r>
          </a:p>
          <a:p>
            <a:r>
              <a:rPr lang="en-US" dirty="0" smtClean="0"/>
              <a:t>I hope to have fix provided by EM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A4069-78E3-4624-94E1-7E2B7C6DFD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6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266</Words>
  <Application>Microsoft Office PowerPoint</Application>
  <PresentationFormat>On-screen Show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Reproducibility problem on G4ionIonisation</vt:lpstr>
      <vt:lpstr>Overview</vt:lpstr>
      <vt:lpstr>Test bed</vt:lpstr>
      <vt:lpstr>Testing procedure</vt:lpstr>
      <vt:lpstr>Result</vt:lpstr>
      <vt:lpstr>"DEDX.ionIoni.GenericIon.asc"</vt:lpstr>
      <vt:lpstr>Summary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Reproducibility problem on G4ionIonisation</dc:title>
  <dc:creator>Koi, Tatsumi</dc:creator>
  <cp:lastModifiedBy>Koi, Tatsumi</cp:lastModifiedBy>
  <cp:revision>8</cp:revision>
  <dcterms:created xsi:type="dcterms:W3CDTF">2015-07-14T02:27:34Z</dcterms:created>
  <dcterms:modified xsi:type="dcterms:W3CDTF">2015-07-14T19:05:06Z</dcterms:modified>
</cp:coreProperties>
</file>