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945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0F1CA-F3A2-4843-8A48-F70ECD0C96AC}" type="datetimeFigureOut">
              <a:rPr lang="en-US" smtClean="0"/>
              <a:pPr/>
              <a:t>10/8/08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D724D-A377-9442-956B-D2C2A18564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B0E94-1299-CF4C-8490-E6FD192DD828}" type="datetimeFigureOut">
              <a:rPr lang="en-US" smtClean="0"/>
              <a:pPr/>
              <a:t>10/8/08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D6B0F-7AF2-0B4E-B067-9A8980B3D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Times" pitchFamily="-65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467E8D-AAE8-3E4D-9204-A1B8E0AD8DCE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2C001A-16A0-764A-9E51-13B880B14BFF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5D11A-C980-4341-A414-BDA413D8406E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CE14C7-86F1-1345-AD6E-87CA284B85C8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0976A-C497-1E42-A487-9A3D76E67598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LCG Applications Area Meeting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874A22-4A9A-1747-BC9E-EFB2E399001E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A7B7A5-000E-0144-A2F3-24AB0E83212D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E6081C-755C-B540-BB20-8C2025762110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FDDB68-4DC5-0A4C-BFA8-366F2536B01B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44F869-BE4C-9C4F-943F-43C17EBD45C5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72AA0B-CEDF-F64D-87E0-8471BAE390A2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239000" cy="10668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4080">
                  <a:alpha val="34000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291" name="Picture 3" descr="LCG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4775" y="104775"/>
            <a:ext cx="809625" cy="809625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4080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fld id="{871A6831-CE8D-3D46-9850-CB0B599E09B2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553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r>
              <a:rPr lang="en-US" smtClean="0"/>
              <a:t>LCG Applications Area Meeting</a:t>
            </a:r>
            <a:endParaRPr lang="en-US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fld id="{6C4DD611-DFD4-9146-BF1F-E4D811B7EB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297" name="Picture 9" descr="spilogo_stron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53400" y="100013"/>
            <a:ext cx="914400" cy="8445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imes" pitchFamily="-65" charset="0"/>
        <a:buChar char="•"/>
        <a:defRPr sz="3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PI/TagsUnifyProposa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PI/SwRemovalProposa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ilogo_stro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4117975"/>
            <a:ext cx="1546653" cy="14306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00200"/>
            <a:ext cx="8763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News on platforms and policies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/>
          <a:p>
            <a:r>
              <a:rPr lang="en-US" dirty="0" smtClean="0"/>
              <a:t>Stefan Roiser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44294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Currently porting LCG/AA </a:t>
            </a:r>
            <a:r>
              <a:rPr lang="en-US" dirty="0" err="1" smtClean="0"/>
              <a:t>s/w</a:t>
            </a:r>
            <a:r>
              <a:rPr lang="en-US" dirty="0" smtClean="0"/>
              <a:t> to new architectures / compilers</a:t>
            </a:r>
          </a:p>
          <a:p>
            <a:pPr lvl="1"/>
            <a:r>
              <a:rPr lang="en-US" dirty="0" smtClean="0"/>
              <a:t>Windows VC9</a:t>
            </a:r>
          </a:p>
          <a:p>
            <a:pPr lvl="2"/>
            <a:r>
              <a:rPr lang="en-US" dirty="0" smtClean="0"/>
              <a:t>We use Microsoft Visual C++ 2008 – Express Edition</a:t>
            </a:r>
          </a:p>
          <a:p>
            <a:pPr lvl="3"/>
            <a:r>
              <a:rPr lang="en-US" dirty="0" smtClean="0"/>
              <a:t>The “free” version – so far no real obstacles found</a:t>
            </a:r>
          </a:p>
          <a:p>
            <a:pPr lvl="2"/>
            <a:r>
              <a:rPr lang="en-US" dirty="0" smtClean="0"/>
              <a:t>Several adaptations needed in configuration</a:t>
            </a:r>
          </a:p>
          <a:p>
            <a:pPr lvl="3"/>
            <a:r>
              <a:rPr lang="en-US" dirty="0" smtClean="0"/>
              <a:t>Need to force the non debug STL for compilation</a:t>
            </a:r>
          </a:p>
          <a:p>
            <a:pPr lvl="3"/>
            <a:r>
              <a:rPr lang="en-US" dirty="0" smtClean="0"/>
              <a:t>Additional files (.manifest)</a:t>
            </a:r>
          </a:p>
          <a:p>
            <a:pPr lvl="2"/>
            <a:r>
              <a:rPr lang="en-US" dirty="0" smtClean="0"/>
              <a:t>Needed to move to new </a:t>
            </a:r>
            <a:r>
              <a:rPr lang="en-US" dirty="0" err="1" smtClean="0"/>
              <a:t>gccxml</a:t>
            </a:r>
            <a:r>
              <a:rPr lang="en-US" dirty="0" smtClean="0"/>
              <a:t> 0.9.0_20081002 for VC9 support</a:t>
            </a:r>
          </a:p>
          <a:p>
            <a:pPr lvl="2"/>
            <a:r>
              <a:rPr lang="en-US" dirty="0" smtClean="0"/>
              <a:t>Builds take ages – problem with the virtual machine?</a:t>
            </a:r>
          </a:p>
          <a:p>
            <a:pPr lvl="1"/>
            <a:r>
              <a:rPr lang="en-US" dirty="0" err="1"/>
              <a:t>g</a:t>
            </a:r>
            <a:r>
              <a:rPr lang="en-US" dirty="0" err="1" smtClean="0"/>
              <a:t>cc</a:t>
            </a:r>
            <a:r>
              <a:rPr lang="en-US" dirty="0" smtClean="0"/>
              <a:t> 4.3(.2)</a:t>
            </a:r>
          </a:p>
          <a:p>
            <a:pPr lvl="2"/>
            <a:r>
              <a:rPr lang="en-US" dirty="0" smtClean="0"/>
              <a:t>Including a rebuild of all external packages (32 and 64 bit)</a:t>
            </a:r>
          </a:p>
          <a:p>
            <a:pPr lvl="2"/>
            <a:r>
              <a:rPr lang="en-US" dirty="0" smtClean="0"/>
              <a:t>Running in the </a:t>
            </a:r>
            <a:r>
              <a:rPr lang="en-US" dirty="0" err="1" smtClean="0"/>
              <a:t>nightlies</a:t>
            </a:r>
            <a:r>
              <a:rPr lang="en-US" dirty="0" smtClean="0"/>
              <a:t> “dev” (HEAD of everything) slot since last week</a:t>
            </a:r>
          </a:p>
          <a:p>
            <a:pPr lvl="1"/>
            <a:r>
              <a:rPr lang="en-US" dirty="0" smtClean="0"/>
              <a:t>slc5</a:t>
            </a:r>
          </a:p>
          <a:p>
            <a:pPr lvl="2"/>
            <a:r>
              <a:rPr lang="en-US" dirty="0" smtClean="0"/>
              <a:t>32 bit and 64 bit installations at our </a:t>
            </a:r>
            <a:r>
              <a:rPr lang="en-US" dirty="0" err="1" smtClean="0"/>
              <a:t>lxbuild</a:t>
            </a:r>
            <a:r>
              <a:rPr lang="en-US" dirty="0" smtClean="0"/>
              <a:t> </a:t>
            </a:r>
            <a:r>
              <a:rPr lang="en-US" dirty="0" err="1" smtClean="0"/>
              <a:t>xen</a:t>
            </a:r>
            <a:r>
              <a:rPr lang="en-US" dirty="0" smtClean="0"/>
              <a:t> node (lxbuild116)</a:t>
            </a:r>
          </a:p>
          <a:p>
            <a:pPr lvl="2"/>
            <a:r>
              <a:rPr lang="en-US" dirty="0" smtClean="0"/>
              <a:t>Builds shall start soon with </a:t>
            </a:r>
            <a:r>
              <a:rPr lang="en-US" dirty="0" err="1" smtClean="0"/>
              <a:t>gcc</a:t>
            </a:r>
            <a:r>
              <a:rPr lang="en-US" dirty="0" smtClean="0"/>
              <a:t> 4.1 (native slc5 compiler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 problems expected – we are building </a:t>
            </a:r>
            <a:r>
              <a:rPr lang="en-US" dirty="0" err="1" smtClean="0"/>
              <a:t>gcc</a:t>
            </a:r>
            <a:r>
              <a:rPr lang="en-US" dirty="0" smtClean="0"/>
              <a:t> 4.1 successful for some time</a:t>
            </a:r>
          </a:p>
        </p:txBody>
      </p:sp>
      <p:pic>
        <p:nvPicPr>
          <p:cNvPr id="8" name="Picture 7" descr="vc9xpres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20000">
            <a:off x="6569247" y="2132933"/>
            <a:ext cx="2311400" cy="11303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8EA-9D7A-8048-93D8-779AF4CA3C77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DD611-DFD4-9146-BF1F-E4D811B7EB3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590800" y="6553200"/>
            <a:ext cx="3886200" cy="457200"/>
          </a:xfrm>
        </p:spPr>
        <p:txBody>
          <a:bodyPr/>
          <a:lstStyle/>
          <a:p>
            <a:r>
              <a:rPr lang="en-US" smtClean="0"/>
              <a:t>LCG Applications Area Meeting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unification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past we diverged for the tag names into different styles. A proposal was setup to </a:t>
            </a:r>
          </a:p>
          <a:p>
            <a:pPr lvl="1"/>
            <a:r>
              <a:rPr lang="en-US" dirty="0" smtClean="0"/>
              <a:t>Unify the tag names again</a:t>
            </a:r>
          </a:p>
          <a:p>
            <a:pPr lvl="2"/>
            <a:r>
              <a:rPr lang="en-US" dirty="0" smtClean="0"/>
              <a:t>Propose to use “Atlas” style, e.g.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For CMT based projects, derive information </a:t>
            </a:r>
            <a:r>
              <a:rPr lang="en-US" dirty="0" smtClean="0"/>
              <a:t>about the “host” and “target” - with a clear policy</a:t>
            </a:r>
          </a:p>
          <a:p>
            <a:pPr lvl="2"/>
            <a:r>
              <a:rPr lang="en-US" dirty="0" smtClean="0"/>
              <a:t>Clear distinction between “host” and “target” properties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will ease our life for cross compiling</a:t>
            </a:r>
          </a:p>
          <a:p>
            <a:pPr lvl="2"/>
            <a:endParaRPr lang="en-US" sz="1946" dirty="0" smtClean="0"/>
          </a:p>
          <a:p>
            <a:pPr lvl="2"/>
            <a:endParaRPr lang="en-US" sz="1946" dirty="0" smtClean="0"/>
          </a:p>
          <a:p>
            <a:pPr marL="342900" lvl="1" indent="-342900">
              <a:buNone/>
            </a:pPr>
            <a:r>
              <a:rPr lang="en-US" dirty="0" smtClean="0">
                <a:hlinkClick r:id="rId2"/>
              </a:rPr>
              <a:t>https:/twiki.cern.ch/twiki/bin/view/SPI/TagsUnifyProposal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86400" y="2544763"/>
            <a:ext cx="3124200" cy="35083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</a:rPr>
              <a:t>x86_64-slc5-gcc41-opt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5211763"/>
            <a:ext cx="7848600" cy="35083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 smtClean="0">
                <a:solidFill>
                  <a:schemeClr val="tx1"/>
                </a:solidFill>
                <a:latin typeface="Courier"/>
              </a:rPr>
              <a:t>macro_append</a:t>
            </a:r>
            <a:r>
              <a:rPr lang="en-US" sz="1600" dirty="0" smtClean="0">
                <a:solidFill>
                  <a:schemeClr val="tx1"/>
                </a:solidFill>
                <a:latin typeface="Courier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ourier"/>
              </a:rPr>
              <a:t>cppflags</a:t>
            </a:r>
            <a:r>
              <a:rPr lang="en-US" sz="1600" dirty="0" smtClean="0">
                <a:solidFill>
                  <a:schemeClr val="tx1"/>
                </a:solidFill>
                <a:latin typeface="Courier"/>
              </a:rPr>
              <a:t> “” host-x86_64&amp;target_i686 “ –m32 “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114800"/>
            <a:ext cx="7848600" cy="609600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Courier"/>
              </a:rPr>
              <a:t>tag x86_64              host-x86_64</a:t>
            </a:r>
            <a:br>
              <a:rPr lang="en-US" sz="1600" dirty="0" smtClean="0">
                <a:solidFill>
                  <a:schemeClr val="tx1"/>
                </a:solidFill>
                <a:latin typeface="Courier"/>
              </a:rPr>
            </a:br>
            <a:r>
              <a:rPr lang="en-US" sz="1600" dirty="0" smtClean="0">
                <a:solidFill>
                  <a:schemeClr val="tx1"/>
                </a:solidFill>
                <a:latin typeface="Courier"/>
              </a:rPr>
              <a:t>tag i686-slc5-gcc41-opt target-i686 target-slc5 target-gcc41 …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3341D-CB6F-054D-B80F-47B3E266A8C5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DD611-DFD4-9146-BF1F-E4D811B7EB3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LCG Applications Area Meeting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 for a </a:t>
            </a:r>
            <a:r>
              <a:rPr lang="en-US" dirty="0" err="1" smtClean="0"/>
              <a:t>s/w</a:t>
            </a:r>
            <a:r>
              <a:rPr lang="en-US" dirty="0" smtClean="0"/>
              <a:t>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Over time we accumulated a lot of software installations in the </a:t>
            </a:r>
            <a:r>
              <a:rPr lang="en-US" dirty="0" err="1" smtClean="0"/>
              <a:t>afs</a:t>
            </a:r>
            <a:r>
              <a:rPr lang="en-US" dirty="0" smtClean="0"/>
              <a:t> area (~ 1 TB up to now)</a:t>
            </a:r>
          </a:p>
          <a:p>
            <a:r>
              <a:rPr lang="en-US" dirty="0" smtClean="0"/>
              <a:t>Propose a 2 step process – executed twice/year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dirty="0" smtClean="0">
                <a:solidFill>
                  <a:srgbClr val="FF0000"/>
                </a:solidFill>
              </a:rPr>
              <a:t>“Call of usage”</a:t>
            </a:r>
          </a:p>
          <a:p>
            <a:pPr marL="1371600" lvl="2" indent="-457200"/>
            <a:r>
              <a:rPr lang="en-US" dirty="0" smtClean="0"/>
              <a:t>Ask for LCG Configurations currently used</a:t>
            </a:r>
          </a:p>
          <a:p>
            <a:pPr marL="1371600" lvl="2" indent="-457200"/>
            <a:r>
              <a:rPr lang="en-US" dirty="0" smtClean="0"/>
              <a:t>Compute and mark the number of candidates for removal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dirty="0" smtClean="0">
                <a:solidFill>
                  <a:srgbClr val="FF0000"/>
                </a:solidFill>
              </a:rPr>
              <a:t>“Backup and Remove”</a:t>
            </a:r>
          </a:p>
          <a:p>
            <a:pPr marL="1371600" lvl="2" indent="-457200"/>
            <a:r>
              <a:rPr lang="en-US" dirty="0" smtClean="0"/>
              <a:t>Backup a package/version before removal into CASTOR</a:t>
            </a:r>
          </a:p>
          <a:p>
            <a:pPr marL="1371600" lvl="2" indent="-457200"/>
            <a:r>
              <a:rPr lang="en-US" dirty="0" smtClean="0"/>
              <a:t>Remove the package/version from </a:t>
            </a:r>
            <a:r>
              <a:rPr lang="en-US" dirty="0" err="1" smtClean="0"/>
              <a:t>afs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>
              <a:buNone/>
            </a:pPr>
            <a:r>
              <a:rPr lang="en-US" sz="2703" dirty="0" smtClean="0">
                <a:hlinkClick r:id="rId2"/>
              </a:rPr>
              <a:t>https://twiki.cern.ch/twiki/bin/view/SPI/SwRemovalProposal</a:t>
            </a:r>
            <a:endParaRPr lang="en-US" sz="2703" dirty="0"/>
          </a:p>
          <a:p>
            <a:pPr>
              <a:buNone/>
            </a:pPr>
            <a:endParaRPr lang="en-US" sz="281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331E-D5B6-6C4D-8F82-839FC2EADC47}" type="datetime4">
              <a:rPr lang="en-US" smtClean="0"/>
              <a:pPr/>
              <a:t>October 8, 2008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DD611-DFD4-9146-BF1F-E4D811B7EB3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LCG Applications Area Meeting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5">
  <a:themeElements>
    <a:clrScheme name="SPI5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SPI5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SPI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SPI.potx</Template>
  <TotalTime>271</TotalTime>
  <Words>420</Words>
  <Application>Microsoft Macintosh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SPI5</vt:lpstr>
      <vt:lpstr>News on platforms and policies</vt:lpstr>
      <vt:lpstr>Platform News</vt:lpstr>
      <vt:lpstr>Tag unification proposal</vt:lpstr>
      <vt:lpstr>Proposal for a s/w removal</vt:lpstr>
    </vt:vector>
  </TitlesOfParts>
  <Company>CERN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on platforms and policies</dc:title>
  <dc:creator>Stefan Roiser</dc:creator>
  <cp:lastModifiedBy>Stefan Roiser</cp:lastModifiedBy>
  <cp:revision>12</cp:revision>
  <dcterms:created xsi:type="dcterms:W3CDTF">2008-10-08T12:19:27Z</dcterms:created>
  <dcterms:modified xsi:type="dcterms:W3CDTF">2008-10-08T12:22:38Z</dcterms:modified>
</cp:coreProperties>
</file>