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4" r:id="rId3"/>
    <p:sldId id="262" r:id="rId4"/>
    <p:sldId id="260" r:id="rId5"/>
    <p:sldId id="261" r:id="rId6"/>
    <p:sldId id="259" r:id="rId7"/>
    <p:sldId id="257" r:id="rId8"/>
    <p:sldId id="258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20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2488D9-BC69-43A8-8F12-ED461531D2A2}" type="datetimeFigureOut">
              <a:rPr lang="en-US" smtClean="0"/>
              <a:pPr/>
              <a:t>10/6/2008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D07199-713F-4339-B612-2DCE2FDFFA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35D8-9D20-4B45-B3E3-34E95A201EDB}" type="datetime1">
              <a:rPr lang="en-US" smtClean="0"/>
              <a:pPr/>
              <a:t>10/6/2008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 jarron design review top simulation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78C5-F0CB-4EF8-A89B-609E89CE4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2137C-99F4-4A9F-ADC0-C19277B53533}" type="datetime1">
              <a:rPr lang="en-US" smtClean="0"/>
              <a:pPr/>
              <a:t>10/6/2008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 jarron design review top simulation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78C5-F0CB-4EF8-A89B-609E89CE4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E73C1-9FA9-482C-BD86-C2AF21849361}" type="datetime1">
              <a:rPr lang="en-US" smtClean="0"/>
              <a:pPr/>
              <a:t>10/6/2008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 jarron design review top simulation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78C5-F0CB-4EF8-A89B-609E89CE4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7A89-ABC7-4131-B7CD-49C8186FDBC6}" type="datetime1">
              <a:rPr lang="en-US" smtClean="0"/>
              <a:pPr/>
              <a:t>10/6/2008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 jarron design review top simulation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78C5-F0CB-4EF8-A89B-609E89CE4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93FE-E184-4842-95FE-4154A87C9713}" type="datetime1">
              <a:rPr lang="en-US" smtClean="0"/>
              <a:pPr/>
              <a:t>10/6/2008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 jarron design review top simulation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78C5-F0CB-4EF8-A89B-609E89CE4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9E058-B7F3-4517-8300-2E8E3A87DF4C}" type="datetime1">
              <a:rPr lang="en-US" smtClean="0"/>
              <a:pPr/>
              <a:t>10/6/2008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 jarron design review top simulation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78C5-F0CB-4EF8-A89B-609E89CE4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9A20E-965A-40D6-BBAD-9E96E9E4D02A}" type="datetime1">
              <a:rPr lang="en-US" smtClean="0"/>
              <a:pPr/>
              <a:t>10/6/2008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 jarron design review top simulation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78C5-F0CB-4EF8-A89B-609E89CE4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72AD9-E7B7-4158-853B-BBBE2155759F}" type="datetime1">
              <a:rPr lang="en-US" smtClean="0"/>
              <a:pPr/>
              <a:t>10/6/2008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 jarron design review top simulation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78C5-F0CB-4EF8-A89B-609E89CE4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4855-93DB-480D-B837-3D3210264137}" type="datetime1">
              <a:rPr lang="en-US" smtClean="0"/>
              <a:pPr/>
              <a:t>10/6/2008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 jarron design review top simulation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78C5-F0CB-4EF8-A89B-609E89CE4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79C9-4A7A-42C8-8CD1-AEC466A823E5}" type="datetime1">
              <a:rPr lang="en-US" smtClean="0"/>
              <a:pPr/>
              <a:t>10/6/2008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 jarron design review top simulation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78C5-F0CB-4EF8-A89B-609E89CE4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BD447-E024-41C5-9EAB-2FE1FBAC7E9F}" type="datetime1">
              <a:rPr lang="en-US" smtClean="0"/>
              <a:pPr/>
              <a:t>10/6/2008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 jarron design review top simulation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78C5-F0CB-4EF8-A89B-609E89CE4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3A30C-A9FF-45BC-9CE1-AC34ADB8A375}" type="datetime1">
              <a:rPr lang="en-US" smtClean="0"/>
              <a:pPr/>
              <a:t>10/6/2008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 jarron design review top simulation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A78C5-F0CB-4EF8-A89B-609E89CE4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772400" cy="1470025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2209800"/>
            <a:ext cx="7543800" cy="350520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Demonstrator scheme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Demonstrator specification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Design Status  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Spectre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simulation issues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schedule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97616-4CC9-4976-8965-C623346476FE}" type="datetime1">
              <a:rPr lang="en-US" smtClean="0"/>
              <a:pPr/>
              <a:t>10/6/2008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78C5-F0CB-4EF8-A89B-609E89CE482A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 jarron design review top simulation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276600" cy="1162050"/>
          </a:xfrm>
        </p:spPr>
        <p:txBody>
          <a:bodyPr/>
          <a:lstStyle/>
          <a:p>
            <a:r>
              <a:rPr lang="en-US" dirty="0" smtClean="0"/>
              <a:t>Simulation with a fresh file</a:t>
            </a:r>
            <a:endParaRPr lang="en-US" dirty="0"/>
          </a:p>
        </p:txBody>
      </p:sp>
      <p:pic>
        <p:nvPicPr>
          <p:cNvPr id="8" name="Content Placeholder 7" descr="3sections_WGsimulation.png"/>
          <p:cNvPicPr>
            <a:picLocks noGrp="1" noChangeAspect="1"/>
          </p:cNvPicPr>
          <p:nvPr>
            <p:ph idx="1"/>
          </p:nvPr>
        </p:nvPicPr>
        <p:blipFill>
          <a:blip r:embed="rId2">
            <a:lum bright="-40000" contrast="48000"/>
          </a:blip>
          <a:stretch>
            <a:fillRect/>
          </a:stretch>
        </p:blipFill>
        <p:spPr>
          <a:xfrm>
            <a:off x="4056360" y="273050"/>
            <a:ext cx="4149130" cy="5853113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From the one 9x9 block , a 2, 3, 4, 5 x9 simulations have been done gain.</a:t>
            </a:r>
          </a:p>
          <a:p>
            <a:r>
              <a:rPr lang="en-US" dirty="0" smtClean="0"/>
              <a:t>Results are now satisfactory, here is for 3x9 bus (10.5 mm)</a:t>
            </a:r>
          </a:p>
          <a:p>
            <a:r>
              <a:rPr lang="en-US" dirty="0" smtClean="0"/>
              <a:t>Input signal is 1.5 </a:t>
            </a:r>
            <a:r>
              <a:rPr lang="en-US" dirty="0" err="1" smtClean="0"/>
              <a:t>fC</a:t>
            </a:r>
            <a:endParaRPr lang="en-US" dirty="0" smtClean="0"/>
          </a:p>
          <a:p>
            <a:r>
              <a:rPr lang="en-US" dirty="0" smtClean="0"/>
              <a:t>From top to bottom: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79C9-4A7A-42C8-8CD1-AEC466A823E5}" type="datetime1">
              <a:rPr lang="en-US" smtClean="0"/>
              <a:pPr/>
              <a:t>10/6/2008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 jarron design review top simulation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78C5-F0CB-4EF8-A89B-609E89CE482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276600" cy="1162050"/>
          </a:xfrm>
        </p:spPr>
        <p:txBody>
          <a:bodyPr/>
          <a:lstStyle/>
          <a:p>
            <a:r>
              <a:rPr lang="en-US" dirty="0" smtClean="0"/>
              <a:t>3x9 WG simulation data line</a:t>
            </a:r>
            <a:endParaRPr lang="en-US" dirty="0"/>
          </a:p>
        </p:txBody>
      </p:sp>
      <p:pic>
        <p:nvPicPr>
          <p:cNvPr id="8" name="Content Placeholder 7" descr="3sections_WGsimulation_closeup.png"/>
          <p:cNvPicPr>
            <a:picLocks noGrp="1" noChangeAspect="1"/>
          </p:cNvPicPr>
          <p:nvPr>
            <p:ph idx="1"/>
          </p:nvPr>
        </p:nvPicPr>
        <p:blipFill>
          <a:blip r:embed="rId2">
            <a:lum bright="-44000" contrast="58000"/>
          </a:blip>
          <a:stretch>
            <a:fillRect/>
          </a:stretch>
        </p:blipFill>
        <p:spPr>
          <a:xfrm>
            <a:off x="4056360" y="273050"/>
            <a:ext cx="4149130" cy="5853113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200400" cy="4691063"/>
          </a:xfrm>
        </p:spPr>
        <p:txBody>
          <a:bodyPr/>
          <a:lstStyle/>
          <a:p>
            <a:r>
              <a:rPr lang="en-US" dirty="0" smtClean="0"/>
              <a:t>Close up</a:t>
            </a:r>
          </a:p>
          <a:p>
            <a:r>
              <a:rPr lang="en-US" dirty="0" smtClean="0"/>
              <a:t>It turns out the fastest part of the circuit is the  low swing waveguide with transition time of 50 ps.</a:t>
            </a:r>
          </a:p>
          <a:p>
            <a:r>
              <a:rPr lang="en-US" dirty="0" smtClean="0"/>
              <a:t>Receiver first stage is 5 times slower.</a:t>
            </a:r>
          </a:p>
          <a:p>
            <a:r>
              <a:rPr lang="en-US" dirty="0" smtClean="0"/>
              <a:t>the choice of the current in the simulation is 60 µA, a decrease to 30 µA might be possible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79C9-4A7A-42C8-8CD1-AEC466A823E5}" type="datetime1">
              <a:rPr lang="en-US" smtClean="0"/>
              <a:pPr/>
              <a:t>10/6/2008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 jarron design review top simulation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78C5-F0CB-4EF8-A89B-609E89CE482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November milestone turns out to be tough</a:t>
            </a:r>
          </a:p>
          <a:p>
            <a:pPr lvl="1"/>
            <a:r>
              <a:rPr lang="en-US" dirty="0" smtClean="0"/>
              <a:t>Long delay in top analog simulation</a:t>
            </a:r>
          </a:p>
          <a:p>
            <a:pPr lvl="1"/>
            <a:r>
              <a:rPr lang="en-US" dirty="0" smtClean="0"/>
              <a:t>Digital simulation of the full custom of the end of column TDC circuits needs </a:t>
            </a:r>
            <a:r>
              <a:rPr lang="en-US" dirty="0" err="1" smtClean="0"/>
              <a:t>Verilog</a:t>
            </a:r>
            <a:r>
              <a:rPr lang="en-US" dirty="0" smtClean="0"/>
              <a:t> modeling</a:t>
            </a:r>
          </a:p>
          <a:p>
            <a:pPr lvl="1"/>
            <a:r>
              <a:rPr lang="en-US" dirty="0" smtClean="0"/>
              <a:t>Elena has started just now, she needs more than one month to finalize the complete database and finish floor-planning of the demonstrator and its verification.</a:t>
            </a:r>
          </a:p>
          <a:p>
            <a:pPr lvl="1"/>
            <a:r>
              <a:rPr lang="en-US" dirty="0" smtClean="0"/>
              <a:t>Certainly we should postpone submission in January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7A89-ABC7-4131-B7CD-49C8186FDBC6}" type="datetime1">
              <a:rPr lang="en-US" smtClean="0"/>
              <a:pPr/>
              <a:t>10/6/2008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 jarron design review top simulation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78C5-F0CB-4EF8-A89B-609E89CE482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81000"/>
            <a:ext cx="6324600" cy="444500"/>
          </a:xfrm>
        </p:spPr>
        <p:txBody>
          <a:bodyPr>
            <a:noAutofit/>
          </a:bodyPr>
          <a:lstStyle/>
          <a:p>
            <a:r>
              <a:rPr lang="en-US" sz="3200" dirty="0" smtClean="0"/>
              <a:t>Column Demonstrator circuit</a:t>
            </a:r>
            <a:endParaRPr lang="en-US" sz="3200" dirty="0"/>
          </a:p>
        </p:txBody>
      </p:sp>
      <p:pic>
        <p:nvPicPr>
          <p:cNvPr id="8" name="Content Placeholder 7" descr="NA62_GTK_2008_demonstrator schem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7400" y="1905000"/>
            <a:ext cx="5111750" cy="4369017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5000" y="1066800"/>
            <a:ext cx="3694113" cy="622300"/>
          </a:xfrm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5-Folded  45-pixel column</a:t>
            </a:r>
          </a:p>
          <a:p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Representing one long final column</a:t>
            </a:r>
          </a:p>
          <a:p>
            <a:endParaRPr lang="en-US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79C9-4A7A-42C8-8CD1-AEC466A823E5}" type="datetime1">
              <a:rPr lang="en-US" smtClean="0"/>
              <a:pPr/>
              <a:t>10/6/2008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 jarron design review top simulation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78C5-F0CB-4EF8-A89B-609E89CE482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9-pixel column works fine in DM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Down from preamp to the bus signal is as expected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Coplanar WG well balanced, signal transition &lt;100 </a:t>
            </a:r>
            <a:r>
              <a:rPr lang="en-US" dirty="0" err="1" smtClean="0">
                <a:solidFill>
                  <a:srgbClr val="00B050"/>
                </a:solidFill>
              </a:rPr>
              <a:t>ps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45-pixel column does not work well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Distorted preamp signal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Painful simulations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Long hours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Cadence crashes or get stuck </a:t>
            </a:r>
            <a:r>
              <a:rPr lang="en-US" dirty="0" smtClean="0">
                <a:solidFill>
                  <a:srgbClr val="FF0000"/>
                </a:solidFill>
              </a:rPr>
              <a:t>…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Elena started from scratch,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So far it is good</a:t>
            </a:r>
            <a:endParaRPr lang="en-US" dirty="0" smtClean="0">
              <a:solidFill>
                <a:srgbClr val="00B050"/>
              </a:solidFill>
            </a:endParaRP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7F3B1-127D-4629-B2B5-DF595B76628F}" type="datetime1">
              <a:rPr lang="en-US" smtClean="0"/>
              <a:pPr/>
              <a:t>10/6/2008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78C5-F0CB-4EF8-A89B-609E89CE482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 jarron design review top simulation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9-pixel top simulation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5779" y="2209800"/>
            <a:ext cx="9056803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28D77-4639-4256-BA2A-E0F7F1DCD5E6}" type="datetime1">
              <a:rPr lang="en-US" smtClean="0"/>
              <a:pPr/>
              <a:t>10/6/2008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78C5-F0CB-4EF8-A89B-609E89CE482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 jarron design review top simulation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9-pixel top </a:t>
            </a:r>
            <a:r>
              <a:rPr lang="en-US" dirty="0" err="1" smtClean="0"/>
              <a:t>simu</a:t>
            </a:r>
            <a:r>
              <a:rPr lang="en-US" dirty="0" smtClean="0"/>
              <a:t> preamp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53415" y="1828800"/>
            <a:ext cx="918225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C817-B6CD-44F1-ADA9-C270D19C4D1B}" type="datetime1">
              <a:rPr lang="en-US" smtClean="0"/>
              <a:pPr/>
              <a:t>10/6/2008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78C5-F0CB-4EF8-A89B-609E89CE482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 jarron design review top simulation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45 pixel column pixel 1 nodes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196" y="2317409"/>
            <a:ext cx="9095804" cy="3416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BFD7-6872-4C5A-90FE-07D5D697CA77}" type="datetime1">
              <a:rPr lang="en-US" smtClean="0"/>
              <a:pPr/>
              <a:t>10/6/2008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78C5-F0CB-4EF8-A89B-609E89CE482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 jarron design review top simulation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 pixel top simulation</a:t>
            </a:r>
            <a:endParaRPr lang="en-US" dirty="0"/>
          </a:p>
        </p:txBody>
      </p:sp>
      <p:pic>
        <p:nvPicPr>
          <p:cNvPr id="5" name="Content Placeholder 4" descr="9PixelTopCell-and-Driver.png"/>
          <p:cNvPicPr>
            <a:picLocks noGrp="1" noChangeAspect="1"/>
          </p:cNvPicPr>
          <p:nvPr>
            <p:ph idx="1"/>
          </p:nvPr>
        </p:nvPicPr>
        <p:blipFill>
          <a:blip r:embed="rId2">
            <a:lum bright="-64000" contrast="77000"/>
          </a:blip>
          <a:stretch>
            <a:fillRect/>
          </a:stretch>
        </p:blipFill>
        <p:spPr>
          <a:xfrm>
            <a:off x="4118287" y="273050"/>
            <a:ext cx="4025275" cy="5853113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375F8-BC53-4C09-B16A-E3F1607FEE2A}" type="datetime1">
              <a:rPr lang="en-US" smtClean="0"/>
              <a:pPr/>
              <a:t>10/6/2008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78C5-F0CB-4EF8-A89B-609E89CE482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 jarron design review top simulation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45 pixel top simulation</a:t>
            </a:r>
            <a:endParaRPr lang="en-US" dirty="0"/>
          </a:p>
        </p:txBody>
      </p:sp>
      <p:pic>
        <p:nvPicPr>
          <p:cNvPr id="5" name="Content Placeholder 4" descr="45PixelTopCell-and-Driver.png"/>
          <p:cNvPicPr>
            <a:picLocks noGrp="1" noChangeAspect="1"/>
          </p:cNvPicPr>
          <p:nvPr>
            <p:ph idx="1"/>
          </p:nvPr>
        </p:nvPicPr>
        <p:blipFill>
          <a:blip r:embed="rId2">
            <a:lum bright="-62000" contrast="73000"/>
          </a:blip>
          <a:stretch>
            <a:fillRect/>
          </a:stretch>
        </p:blipFill>
        <p:spPr>
          <a:xfrm>
            <a:off x="4152361" y="273050"/>
            <a:ext cx="3957127" cy="5853113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A0591-3D99-4273-A7C0-086B9B01270A}" type="datetime1">
              <a:rPr lang="en-US" smtClean="0"/>
              <a:pPr/>
              <a:t>10/6/2008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78C5-F0CB-4EF8-A89B-609E89CE482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 jarron design review top simulation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45 pixel </a:t>
            </a:r>
            <a:r>
              <a:rPr lang="en-US" dirty="0" err="1" smtClean="0"/>
              <a:t>Spectre</a:t>
            </a:r>
            <a:r>
              <a:rPr lang="en-US" dirty="0" smtClean="0"/>
              <a:t> crazy results</a:t>
            </a:r>
            <a:endParaRPr lang="en-US" dirty="0"/>
          </a:p>
        </p:txBody>
      </p:sp>
      <p:pic>
        <p:nvPicPr>
          <p:cNvPr id="8" name="Content Placeholder 7" descr="45 cell_simulator_error_on _preamp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14800" y="0"/>
            <a:ext cx="4835882" cy="5853113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79C9-4A7A-42C8-8CD1-AEC466A823E5}" type="datetime1">
              <a:rPr lang="en-US" smtClean="0"/>
              <a:pPr/>
              <a:t>10/6/2008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 jarron design review top simulation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78C5-F0CB-4EF8-A89B-609E89CE482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767</TotalTime>
  <Words>372</Words>
  <Application>Microsoft Office PowerPoint</Application>
  <PresentationFormat>On-screen Show (4:3)</PresentationFormat>
  <Paragraphs>78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Agenda</vt:lpstr>
      <vt:lpstr>Column Demonstrator circuit</vt:lpstr>
      <vt:lpstr>Simulation problems</vt:lpstr>
      <vt:lpstr>9-pixel top simulation</vt:lpstr>
      <vt:lpstr>9-pixel top simu preamp</vt:lpstr>
      <vt:lpstr>45 pixel column pixel 1 nodes</vt:lpstr>
      <vt:lpstr>9 pixel top simulation</vt:lpstr>
      <vt:lpstr>45 pixel top simulation</vt:lpstr>
      <vt:lpstr>45 pixel Spectre crazy results</vt:lpstr>
      <vt:lpstr>Simulation with a fresh file</vt:lpstr>
      <vt:lpstr>3x9 WG simulation data line</vt:lpstr>
      <vt:lpstr>schedule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jarron</dc:creator>
  <cp:lastModifiedBy>jarron</cp:lastModifiedBy>
  <cp:revision>19</cp:revision>
  <dcterms:created xsi:type="dcterms:W3CDTF">2008-09-29T07:40:19Z</dcterms:created>
  <dcterms:modified xsi:type="dcterms:W3CDTF">2008-10-06T14:17:19Z</dcterms:modified>
</cp:coreProperties>
</file>