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70" r:id="rId4"/>
    <p:sldId id="271" r:id="rId5"/>
    <p:sldId id="273" r:id="rId6"/>
    <p:sldId id="272" r:id="rId7"/>
    <p:sldId id="257" r:id="rId8"/>
    <p:sldId id="259" r:id="rId9"/>
    <p:sldId id="260" r:id="rId10"/>
    <p:sldId id="261" r:id="rId11"/>
    <p:sldId id="262" r:id="rId12"/>
    <p:sldId id="263" r:id="rId13"/>
    <p:sldId id="266" r:id="rId14"/>
    <p:sldId id="264" r:id="rId15"/>
    <p:sldId id="269" r:id="rId16"/>
    <p:sldId id="268" r:id="rId17"/>
    <p:sldId id="267" r:id="rId18"/>
    <p:sldId id="265" r:id="rId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13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F9BB57-695F-47BD-A488-1660D6F4E07B}" type="datetimeFigureOut">
              <a:rPr lang="fr-FR" smtClean="0"/>
              <a:t>14/07/2015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033EE4-7415-49C1-A896-0BBA10C7F7F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7951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033EE4-7415-49C1-A896-0BBA10C7F7F4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925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010A7-3E1C-42E4-ACA2-76CA516531CB}" type="datetimeFigureOut">
              <a:rPr lang="fr-FR" smtClean="0"/>
              <a:t>14/07/2015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36C84-6B42-4D74-B9FE-23462DAE45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4100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010A7-3E1C-42E4-ACA2-76CA516531CB}" type="datetimeFigureOut">
              <a:rPr lang="fr-FR" smtClean="0"/>
              <a:t>14/07/2015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36C84-6B42-4D74-B9FE-23462DAE45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4072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010A7-3E1C-42E4-ACA2-76CA516531CB}" type="datetimeFigureOut">
              <a:rPr lang="fr-FR" smtClean="0"/>
              <a:t>14/07/2015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36C84-6B42-4D74-B9FE-23462DAE45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969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010A7-3E1C-42E4-ACA2-76CA516531CB}" type="datetimeFigureOut">
              <a:rPr lang="fr-FR" smtClean="0"/>
              <a:t>14/07/2015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36C84-6B42-4D74-B9FE-23462DAE45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9635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010A7-3E1C-42E4-ACA2-76CA516531CB}" type="datetimeFigureOut">
              <a:rPr lang="fr-FR" smtClean="0"/>
              <a:t>14/07/2015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36C84-6B42-4D74-B9FE-23462DAE45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0330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010A7-3E1C-42E4-ACA2-76CA516531CB}" type="datetimeFigureOut">
              <a:rPr lang="fr-FR" smtClean="0"/>
              <a:t>14/07/2015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36C84-6B42-4D74-B9FE-23462DAE45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257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010A7-3E1C-42E4-ACA2-76CA516531CB}" type="datetimeFigureOut">
              <a:rPr lang="fr-FR" smtClean="0"/>
              <a:t>14/07/2015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36C84-6B42-4D74-B9FE-23462DAE45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397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010A7-3E1C-42E4-ACA2-76CA516531CB}" type="datetimeFigureOut">
              <a:rPr lang="fr-FR" smtClean="0"/>
              <a:t>14/07/2015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36C84-6B42-4D74-B9FE-23462DAE45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61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010A7-3E1C-42E4-ACA2-76CA516531CB}" type="datetimeFigureOut">
              <a:rPr lang="fr-FR" smtClean="0"/>
              <a:t>14/07/2015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36C84-6B42-4D74-B9FE-23462DAE45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241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010A7-3E1C-42E4-ACA2-76CA516531CB}" type="datetimeFigureOut">
              <a:rPr lang="fr-FR" smtClean="0"/>
              <a:t>14/07/2015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36C84-6B42-4D74-B9FE-23462DAE45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2991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010A7-3E1C-42E4-ACA2-76CA516531CB}" type="datetimeFigureOut">
              <a:rPr lang="fr-FR" smtClean="0"/>
              <a:t>14/07/2015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36C84-6B42-4D74-B9FE-23462DAE45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4980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010A7-3E1C-42E4-ACA2-76CA516531CB}" type="datetimeFigureOut">
              <a:rPr lang="fr-FR" smtClean="0"/>
              <a:t>14/07/2015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36C84-6B42-4D74-B9FE-23462DAE450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7310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Control room – On D cluster</a:t>
            </a:r>
            <a:endParaRPr lang="fr-FR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5733256"/>
            <a:ext cx="8496944" cy="409600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Perret Ph., Charrondiere M.                                                                       20-05-2015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732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3" t="18664" r="27820" b="19813"/>
          <a:stretch/>
        </p:blipFill>
        <p:spPr bwMode="auto">
          <a:xfrm>
            <a:off x="107504" y="620688"/>
            <a:ext cx="8914928" cy="6025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260648"/>
            <a:ext cx="3058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From JURA/BELLEGARDE angle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6319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00" t="11034" r="12061" b="27022"/>
          <a:stretch/>
        </p:blipFill>
        <p:spPr bwMode="auto">
          <a:xfrm>
            <a:off x="179512" y="1268760"/>
            <a:ext cx="8782526" cy="5419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548680"/>
            <a:ext cx="1507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DIVONNE wall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12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7" t="17080" r="19649" b="27143"/>
          <a:stretch/>
        </p:blipFill>
        <p:spPr bwMode="auto">
          <a:xfrm>
            <a:off x="107504" y="2348880"/>
            <a:ext cx="8788048" cy="4388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692696"/>
            <a:ext cx="1307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SALEVE wall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1904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92" t="9891" r="27874" b="23567"/>
          <a:stretch/>
        </p:blipFill>
        <p:spPr bwMode="auto">
          <a:xfrm>
            <a:off x="251520" y="692696"/>
            <a:ext cx="7444304" cy="6054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332656"/>
            <a:ext cx="1817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BELLEGARDE wall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382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63" t="27262" r="13042" b="16788"/>
          <a:stretch/>
        </p:blipFill>
        <p:spPr bwMode="auto">
          <a:xfrm>
            <a:off x="107503" y="2348880"/>
            <a:ext cx="8922247" cy="437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836712"/>
            <a:ext cx="1095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JURA wall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181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42" t="21101" r="7391" b="17172"/>
          <a:stretch/>
        </p:blipFill>
        <p:spPr bwMode="auto">
          <a:xfrm>
            <a:off x="179512" y="2492896"/>
            <a:ext cx="8732116" cy="4223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908720"/>
            <a:ext cx="3642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DIVONNE/BELLEGARDE cross-section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1943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0" t="14368" r="13473" b="17314"/>
          <a:stretch/>
        </p:blipFill>
        <p:spPr bwMode="auto">
          <a:xfrm>
            <a:off x="251520" y="2060848"/>
            <a:ext cx="8792768" cy="4597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692696"/>
            <a:ext cx="3642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BELLEGARDE/DIVONNE cross-section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6748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7" t="10695" r="30556" b="27050"/>
          <a:stretch/>
        </p:blipFill>
        <p:spPr bwMode="auto">
          <a:xfrm>
            <a:off x="107504" y="634954"/>
            <a:ext cx="7920880" cy="6040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188640"/>
            <a:ext cx="2720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JURA/SALEVE cross-section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9517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43" t="18655" r="27648" b="28153"/>
          <a:stretch/>
        </p:blipFill>
        <p:spPr bwMode="auto">
          <a:xfrm>
            <a:off x="107504" y="679802"/>
            <a:ext cx="8208912" cy="6023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188640"/>
            <a:ext cx="2715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SALEVE/JURA cross-section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965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01" t="14519" r="34070" b="9445"/>
          <a:stretch/>
        </p:blipFill>
        <p:spPr bwMode="auto">
          <a:xfrm rot="5400000">
            <a:off x="1190267" y="-105155"/>
            <a:ext cx="5755354" cy="7920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>
            <a:off x="1691680" y="1484784"/>
            <a:ext cx="720080" cy="1944216"/>
          </a:xfrm>
          <a:prstGeom prst="straightConnector1">
            <a:avLst/>
          </a:prstGeom>
          <a:ln w="508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555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19" t="38813" r="8851" b="9014"/>
          <a:stretch/>
        </p:blipFill>
        <p:spPr bwMode="auto">
          <a:xfrm rot="5400000">
            <a:off x="99106" y="759403"/>
            <a:ext cx="5849443" cy="5688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48807" y="2780928"/>
            <a:ext cx="2808312" cy="369332"/>
          </a:xfrm>
          <a:prstGeom prst="rect">
            <a:avLst/>
          </a:prstGeom>
          <a:noFill/>
          <a:ln w="25400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Cluster D – Vertical benches</a:t>
            </a:r>
            <a:endParaRPr lang="en-GB" dirty="0"/>
          </a:p>
        </p:txBody>
      </p:sp>
      <p:cxnSp>
        <p:nvCxnSpPr>
          <p:cNvPr id="5" name="Straight Arrow Connector 4"/>
          <p:cNvCxnSpPr>
            <a:stCxn id="2" idx="1"/>
          </p:cNvCxnSpPr>
          <p:nvPr/>
        </p:nvCxnSpPr>
        <p:spPr>
          <a:xfrm flipH="1">
            <a:off x="3491880" y="2965594"/>
            <a:ext cx="2656927" cy="0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2" idx="1"/>
          </p:cNvCxnSpPr>
          <p:nvPr/>
        </p:nvCxnSpPr>
        <p:spPr>
          <a:xfrm flipH="1" flipV="1">
            <a:off x="3491880" y="2132856"/>
            <a:ext cx="2656927" cy="832738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2" idx="1"/>
          </p:cNvCxnSpPr>
          <p:nvPr/>
        </p:nvCxnSpPr>
        <p:spPr>
          <a:xfrm flipH="1">
            <a:off x="3563888" y="2965594"/>
            <a:ext cx="2584919" cy="823446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403648" y="112402"/>
            <a:ext cx="2736304" cy="369332"/>
          </a:xfrm>
          <a:prstGeom prst="rect">
            <a:avLst/>
          </a:prstGeom>
          <a:noFill/>
          <a:ln w="25400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Cryogenics &amp; Water control</a:t>
            </a:r>
            <a:endParaRPr lang="en-GB" dirty="0"/>
          </a:p>
        </p:txBody>
      </p:sp>
      <p:cxnSp>
        <p:nvCxnSpPr>
          <p:cNvPr id="16" name="Straight Arrow Connector 15"/>
          <p:cNvCxnSpPr>
            <a:stCxn id="15" idx="2"/>
          </p:cNvCxnSpPr>
          <p:nvPr/>
        </p:nvCxnSpPr>
        <p:spPr>
          <a:xfrm flipH="1">
            <a:off x="2195736" y="481734"/>
            <a:ext cx="576064" cy="1363090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5" idx="2"/>
          </p:cNvCxnSpPr>
          <p:nvPr/>
        </p:nvCxnSpPr>
        <p:spPr>
          <a:xfrm flipH="1">
            <a:off x="1187626" y="481734"/>
            <a:ext cx="1584174" cy="1363090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5" idx="2"/>
          </p:cNvCxnSpPr>
          <p:nvPr/>
        </p:nvCxnSpPr>
        <p:spPr>
          <a:xfrm flipH="1">
            <a:off x="971600" y="481734"/>
            <a:ext cx="1800200" cy="2803250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487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81" t="14309" r="29830" b="28909"/>
          <a:stretch/>
        </p:blipFill>
        <p:spPr bwMode="auto">
          <a:xfrm rot="5400000">
            <a:off x="556964" y="435808"/>
            <a:ext cx="5941840" cy="669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24328" y="5085184"/>
            <a:ext cx="1303513" cy="646331"/>
          </a:xfrm>
          <a:prstGeom prst="rect">
            <a:avLst/>
          </a:prstGeom>
          <a:noFill/>
          <a:ln w="25400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Horizontal benches</a:t>
            </a:r>
            <a:endParaRPr lang="en-GB" dirty="0"/>
          </a:p>
        </p:txBody>
      </p:sp>
      <p:cxnSp>
        <p:nvCxnSpPr>
          <p:cNvPr id="6" name="Straight Arrow Connector 5"/>
          <p:cNvCxnSpPr>
            <a:stCxn id="5" idx="1"/>
          </p:cNvCxnSpPr>
          <p:nvPr/>
        </p:nvCxnSpPr>
        <p:spPr>
          <a:xfrm flipH="1" flipV="1">
            <a:off x="2627784" y="3819016"/>
            <a:ext cx="4896544" cy="1589334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5" idx="1"/>
          </p:cNvCxnSpPr>
          <p:nvPr/>
        </p:nvCxnSpPr>
        <p:spPr>
          <a:xfrm flipH="1" flipV="1">
            <a:off x="3618906" y="3819016"/>
            <a:ext cx="3905422" cy="1589334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1"/>
          </p:cNvCxnSpPr>
          <p:nvPr/>
        </p:nvCxnSpPr>
        <p:spPr>
          <a:xfrm flipH="1" flipV="1">
            <a:off x="4499992" y="3819016"/>
            <a:ext cx="3024336" cy="1589334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254274" y="2343724"/>
            <a:ext cx="1584176" cy="646331"/>
          </a:xfrm>
          <a:prstGeom prst="rect">
            <a:avLst/>
          </a:prstGeom>
          <a:noFill/>
          <a:ln w="25400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SCLink</a:t>
            </a:r>
            <a:r>
              <a:rPr lang="en-US" dirty="0" smtClean="0"/>
              <a:t> &amp;</a:t>
            </a:r>
          </a:p>
          <a:p>
            <a:r>
              <a:rPr lang="en-US" dirty="0" smtClean="0"/>
              <a:t>Future STRING</a:t>
            </a:r>
            <a:endParaRPr lang="en-GB" dirty="0"/>
          </a:p>
        </p:txBody>
      </p:sp>
      <p:cxnSp>
        <p:nvCxnSpPr>
          <p:cNvPr id="17" name="Straight Arrow Connector 16"/>
          <p:cNvCxnSpPr>
            <a:stCxn id="16" idx="1"/>
          </p:cNvCxnSpPr>
          <p:nvPr/>
        </p:nvCxnSpPr>
        <p:spPr>
          <a:xfrm flipH="1" flipV="1">
            <a:off x="2627784" y="1400721"/>
            <a:ext cx="4626490" cy="1266169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6" idx="1"/>
          </p:cNvCxnSpPr>
          <p:nvPr/>
        </p:nvCxnSpPr>
        <p:spPr>
          <a:xfrm flipH="1" flipV="1">
            <a:off x="3618906" y="1400721"/>
            <a:ext cx="3635368" cy="1266169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848235" y="166241"/>
            <a:ext cx="1011797" cy="369332"/>
          </a:xfrm>
          <a:prstGeom prst="rect">
            <a:avLst/>
          </a:prstGeom>
          <a:noFill/>
          <a:ln w="25400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GPN PC</a:t>
            </a:r>
            <a:endParaRPr lang="en-GB" dirty="0"/>
          </a:p>
        </p:txBody>
      </p:sp>
      <p:cxnSp>
        <p:nvCxnSpPr>
          <p:cNvPr id="37" name="Straight Arrow Connector 36"/>
          <p:cNvCxnSpPr>
            <a:stCxn id="36" idx="2"/>
          </p:cNvCxnSpPr>
          <p:nvPr/>
        </p:nvCxnSpPr>
        <p:spPr>
          <a:xfrm>
            <a:off x="4354134" y="535573"/>
            <a:ext cx="73850" cy="865148"/>
          </a:xfrm>
          <a:prstGeom prst="straightConnector1">
            <a:avLst/>
          </a:prstGeom>
          <a:ln w="254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323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Estimative budget for construction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5619530"/>
              </p:ext>
            </p:extLst>
          </p:nvPr>
        </p:nvGraphicFramePr>
        <p:xfrm>
          <a:off x="457200" y="1600200"/>
          <a:ext cx="8229600" cy="37084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538736"/>
                <a:gridCol w="2808312"/>
                <a:gridCol w="188255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smtClean="0"/>
                        <a:t>Air</a:t>
                      </a:r>
                      <a:r>
                        <a:rPr lang="en-US" b="0" baseline="0" dirty="0" smtClean="0"/>
                        <a:t> conditioning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/>
                        <a:t>20000€ (21000CHF)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A.R.O</a:t>
                      </a:r>
                      <a:endParaRPr lang="en-GB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Metallic</a:t>
                      </a:r>
                      <a:r>
                        <a:rPr lang="en-US" baseline="0" dirty="0" smtClean="0"/>
                        <a:t> structure &amp; walls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80000€ (83000CHF)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Sarvadon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Lighting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Sound insulation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Desks (12) + simple</a:t>
                      </a:r>
                      <a:r>
                        <a:rPr lang="en-US" baseline="0" dirty="0" smtClean="0"/>
                        <a:t> conf. desks (2)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 40000CHF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ErichKeller</a:t>
                      </a:r>
                      <a:r>
                        <a:rPr lang="en-US" baseline="0" dirty="0" smtClean="0"/>
                        <a:t> S.A.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PC &amp; screens (12)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18000CHF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BE/CO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Chairs (20)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10000CHF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Cern</a:t>
                      </a:r>
                      <a:r>
                        <a:rPr lang="en-US" dirty="0" smtClean="0"/>
                        <a:t> store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GPN &amp; TN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Electrical network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172000CHF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5445224"/>
            <a:ext cx="82296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=&gt; Price enquiry to be prepared with department of Finance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084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27" t="31963" r="35089" b="16219"/>
          <a:stretch/>
        </p:blipFill>
        <p:spPr bwMode="auto">
          <a:xfrm rot="5400000">
            <a:off x="1852389" y="-188093"/>
            <a:ext cx="5385463" cy="7723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3203848" y="306896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3419872" y="1268760"/>
            <a:ext cx="288032" cy="1584176"/>
          </a:xfrm>
          <a:prstGeom prst="straightConnector1">
            <a:avLst/>
          </a:prstGeom>
          <a:ln w="508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635896" y="620688"/>
            <a:ext cx="875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SALEVE</a:t>
            </a:r>
            <a:endParaRPr lang="fr-FR" dirty="0"/>
          </a:p>
        </p:txBody>
      </p:sp>
      <p:sp>
        <p:nvSpPr>
          <p:cNvPr id="14" name="TextBox 13"/>
          <p:cNvSpPr txBox="1"/>
          <p:nvPr/>
        </p:nvSpPr>
        <p:spPr>
          <a:xfrm>
            <a:off x="4067944" y="6309320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JURA</a:t>
            </a:r>
            <a:endParaRPr lang="fr-FR" dirty="0"/>
          </a:p>
        </p:txBody>
      </p:sp>
      <p:sp>
        <p:nvSpPr>
          <p:cNvPr id="15" name="TextBox 14"/>
          <p:cNvSpPr txBox="1"/>
          <p:nvPr/>
        </p:nvSpPr>
        <p:spPr>
          <a:xfrm>
            <a:off x="395536" y="2204864"/>
            <a:ext cx="2160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DIVONNE</a:t>
            </a:r>
            <a:endParaRPr lang="fr-FR" dirty="0"/>
          </a:p>
        </p:txBody>
      </p:sp>
      <p:sp>
        <p:nvSpPr>
          <p:cNvPr id="16" name="TextBox 15"/>
          <p:cNvSpPr txBox="1"/>
          <p:nvPr/>
        </p:nvSpPr>
        <p:spPr>
          <a:xfrm>
            <a:off x="8460432" y="2204864"/>
            <a:ext cx="2880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BELLEGARDE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7983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4" t="11195" r="21035" b="12663"/>
          <a:stretch/>
        </p:blipFill>
        <p:spPr bwMode="auto">
          <a:xfrm>
            <a:off x="179512" y="1124744"/>
            <a:ext cx="8850724" cy="5614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476672"/>
            <a:ext cx="2960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From DIVONNE/SALEVE angle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1603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5" t="16303" r="32354" b="11078"/>
          <a:stretch/>
        </p:blipFill>
        <p:spPr bwMode="auto">
          <a:xfrm>
            <a:off x="107503" y="404664"/>
            <a:ext cx="8991659" cy="627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090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27" t="17407" r="23890" b="22238"/>
          <a:stretch/>
        </p:blipFill>
        <p:spPr bwMode="auto">
          <a:xfrm>
            <a:off x="107503" y="836712"/>
            <a:ext cx="8898585" cy="5932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892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139</Words>
  <Application>Microsoft Office PowerPoint</Application>
  <PresentationFormat>On-screen Show (4:3)</PresentationFormat>
  <Paragraphs>54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Office Theme</vt:lpstr>
      <vt:lpstr>Control room – On D cluster</vt:lpstr>
      <vt:lpstr>PowerPoint Presentation</vt:lpstr>
      <vt:lpstr>PowerPoint Presentation</vt:lpstr>
      <vt:lpstr>PowerPoint Presentation</vt:lpstr>
      <vt:lpstr>Estimative budget for construction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Philippe Perret</dc:creator>
  <cp:lastModifiedBy>Maryline Charrondiere</cp:lastModifiedBy>
  <cp:revision>30</cp:revision>
  <dcterms:created xsi:type="dcterms:W3CDTF">2015-05-20T10:00:06Z</dcterms:created>
  <dcterms:modified xsi:type="dcterms:W3CDTF">2015-07-14T16:36:03Z</dcterms:modified>
</cp:coreProperties>
</file>