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aleway"/>
      <p:regular r:id="rId24"/>
      <p:bold r:id="rId25"/>
      <p:italic r:id="rId26"/>
      <p:boldItalic r:id="rId27"/>
    </p:embeddedFont>
    <p:embeddedFont>
      <p:font typeface="Proxima Nova"/>
      <p:regular r:id="rId28"/>
      <p:bold r:id="rId29"/>
      <p:italic r:id="rId30"/>
      <p:boldItalic r:id="rId31"/>
    </p:embeddedFont>
    <p:embeddedFont>
      <p:font typeface="Source Sans Pro"/>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aleway-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Raleway-italic.fntdata"/><Relationship Id="rId25" Type="http://schemas.openxmlformats.org/officeDocument/2006/relationships/font" Target="fonts/Raleway-bold.fntdata"/><Relationship Id="rId28" Type="http://schemas.openxmlformats.org/officeDocument/2006/relationships/font" Target="fonts/ProximaNova-regular.fntdata"/><Relationship Id="rId27" Type="http://schemas.openxmlformats.org/officeDocument/2006/relationships/font" Target="fonts/Raleway-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roximaNova-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roximaNova-boldItalic.fntdata"/><Relationship Id="rId30" Type="http://schemas.openxmlformats.org/officeDocument/2006/relationships/font" Target="fonts/ProximaNova-italic.fntdata"/><Relationship Id="rId11" Type="http://schemas.openxmlformats.org/officeDocument/2006/relationships/slide" Target="slides/slide6.xml"/><Relationship Id="rId33" Type="http://schemas.openxmlformats.org/officeDocument/2006/relationships/font" Target="fonts/SourceSansPro-bold.fntdata"/><Relationship Id="rId10" Type="http://schemas.openxmlformats.org/officeDocument/2006/relationships/slide" Target="slides/slide5.xml"/><Relationship Id="rId32" Type="http://schemas.openxmlformats.org/officeDocument/2006/relationships/font" Target="fonts/SourceSansPro-regular.fntdata"/><Relationship Id="rId13" Type="http://schemas.openxmlformats.org/officeDocument/2006/relationships/slide" Target="slides/slide8.xml"/><Relationship Id="rId35" Type="http://schemas.openxmlformats.org/officeDocument/2006/relationships/font" Target="fonts/SourceSansPro-boldItalic.fntdata"/><Relationship Id="rId12" Type="http://schemas.openxmlformats.org/officeDocument/2006/relationships/slide" Target="slides/slide7.xml"/><Relationship Id="rId34" Type="http://schemas.openxmlformats.org/officeDocument/2006/relationships/font" Target="fonts/SourceSansPro-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35" name="Shape 2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67" name="Shape 2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85" name="Shape 2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3" name="Shape 293"/>
        <p:cNvGrpSpPr/>
        <p:nvPr/>
      </p:nvGrpSpPr>
      <p:grpSpPr>
        <a:xfrm>
          <a:off x="0" y="0"/>
          <a:ext cx="0" cy="0"/>
          <a:chOff x="0" y="0"/>
          <a:chExt cx="0" cy="0"/>
        </a:xfrm>
      </p:grpSpPr>
      <p:sp>
        <p:nvSpPr>
          <p:cNvPr id="294" name="Shape 29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95" name="Shape 2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317" name="Shape 3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4" name="Shape 334"/>
        <p:cNvGrpSpPr/>
        <p:nvPr/>
      </p:nvGrpSpPr>
      <p:grpSpPr>
        <a:xfrm>
          <a:off x="0" y="0"/>
          <a:ext cx="0" cy="0"/>
          <a:chOff x="0" y="0"/>
          <a:chExt cx="0" cy="0"/>
        </a:xfrm>
      </p:grpSpPr>
      <p:sp>
        <p:nvSpPr>
          <p:cNvPr id="335" name="Shape 33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336" name="Shape 3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4" name="Shape 354"/>
        <p:cNvGrpSpPr/>
        <p:nvPr/>
      </p:nvGrpSpPr>
      <p:grpSpPr>
        <a:xfrm>
          <a:off x="0" y="0"/>
          <a:ext cx="0" cy="0"/>
          <a:chOff x="0" y="0"/>
          <a:chExt cx="0" cy="0"/>
        </a:xfrm>
      </p:grpSpPr>
      <p:sp>
        <p:nvSpPr>
          <p:cNvPr id="355" name="Shape 35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356" name="Shape 3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6" name="Shape 366"/>
        <p:cNvGrpSpPr/>
        <p:nvPr/>
      </p:nvGrpSpPr>
      <p:grpSpPr>
        <a:xfrm>
          <a:off x="0" y="0"/>
          <a:ext cx="0" cy="0"/>
          <a:chOff x="0" y="0"/>
          <a:chExt cx="0" cy="0"/>
        </a:xfrm>
      </p:grpSpPr>
      <p:sp>
        <p:nvSpPr>
          <p:cNvPr id="367" name="Shape 36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368" name="Shape 3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36" name="Shape 1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06" name="Shape 2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8" name="Shape 218"/>
        <p:cNvGrpSpPr/>
        <p:nvPr/>
      </p:nvGrpSpPr>
      <p:grpSpPr>
        <a:xfrm>
          <a:off x="0" y="0"/>
          <a:ext cx="0" cy="0"/>
          <a:chOff x="0" y="0"/>
          <a:chExt cx="0" cy="0"/>
        </a:xfrm>
      </p:grpSpPr>
      <p:sp>
        <p:nvSpPr>
          <p:cNvPr id="219" name="Shape 21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20" name="Shape 2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Subjects of the course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80700" y="2651100"/>
            <a:ext cx="8982599" cy="2411700"/>
          </a:xfrm>
          <a:prstGeom prst="rect">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11" name="Shape 11"/>
          <p:cNvSpPr txBox="1"/>
          <p:nvPr>
            <p:ph type="ctrTitle"/>
          </p:nvPr>
        </p:nvSpPr>
        <p:spPr>
          <a:xfrm>
            <a:off x="485875" y="264475"/>
            <a:ext cx="8183700" cy="1473600"/>
          </a:xfrm>
          <a:prstGeom prst="rect">
            <a:avLst/>
          </a:prstGeom>
        </p:spPr>
        <p:txBody>
          <a:bodyPr anchorCtr="0" anchor="b" bIns="91425" lIns="91425" rIns="91425" tIns="91425"/>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p:txBody>
      </p:sp>
      <p:sp>
        <p:nvSpPr>
          <p:cNvPr id="12" name="Shape 12"/>
          <p:cNvSpPr txBox="1"/>
          <p:nvPr>
            <p:ph idx="1" type="subTitle"/>
          </p:nvPr>
        </p:nvSpPr>
        <p:spPr>
          <a:xfrm>
            <a:off x="485875" y="1738075"/>
            <a:ext cx="8183700" cy="861000"/>
          </a:xfrm>
          <a:prstGeom prst="rect">
            <a:avLst/>
          </a:prstGeom>
        </p:spPr>
        <p:txBody>
          <a:bodyPr anchorCtr="0" anchor="t" bIns="91425" lIns="91425" rIns="91425" tIns="91425"/>
          <a:lstStyle>
            <a:lvl1pPr lvl="0">
              <a:lnSpc>
                <a:spcPct val="100000"/>
              </a:lnSpc>
              <a:spcBef>
                <a:spcPts val="0"/>
              </a:spcBef>
              <a:spcAft>
                <a:spcPts val="0"/>
              </a:spcAft>
              <a:buSzPct val="100000"/>
              <a:buNone/>
              <a:defRPr sz="2400"/>
            </a:lvl1pPr>
            <a:lvl2pPr lvl="1">
              <a:lnSpc>
                <a:spcPct val="100000"/>
              </a:lnSpc>
              <a:spcBef>
                <a:spcPts val="0"/>
              </a:spcBef>
              <a:spcAft>
                <a:spcPts val="0"/>
              </a:spcAft>
              <a:buSzPct val="100000"/>
              <a:buNone/>
              <a:defRPr sz="2400"/>
            </a:lvl2pPr>
            <a:lvl3pPr lvl="2">
              <a:lnSpc>
                <a:spcPct val="100000"/>
              </a:lnSpc>
              <a:spcBef>
                <a:spcPts val="0"/>
              </a:spcBef>
              <a:spcAft>
                <a:spcPts val="0"/>
              </a:spcAft>
              <a:buSzPct val="100000"/>
              <a:buNone/>
              <a:defRPr sz="2400"/>
            </a:lvl3pPr>
            <a:lvl4pPr lvl="3">
              <a:lnSpc>
                <a:spcPct val="100000"/>
              </a:lnSpc>
              <a:spcBef>
                <a:spcPts val="0"/>
              </a:spcBef>
              <a:spcAft>
                <a:spcPts val="0"/>
              </a:spcAft>
              <a:buSzPct val="100000"/>
              <a:buNone/>
              <a:defRPr sz="2400"/>
            </a:lvl4pPr>
            <a:lvl5pPr lvl="4">
              <a:lnSpc>
                <a:spcPct val="100000"/>
              </a:lnSpc>
              <a:spcBef>
                <a:spcPts val="0"/>
              </a:spcBef>
              <a:spcAft>
                <a:spcPts val="0"/>
              </a:spcAft>
              <a:buSzPct val="100000"/>
              <a:buNone/>
              <a:defRPr sz="2400"/>
            </a:lvl5pPr>
            <a:lvl6pPr lvl="5">
              <a:lnSpc>
                <a:spcPct val="100000"/>
              </a:lnSpc>
              <a:spcBef>
                <a:spcPts val="0"/>
              </a:spcBef>
              <a:spcAft>
                <a:spcPts val="0"/>
              </a:spcAft>
              <a:buSzPct val="100000"/>
              <a:buNone/>
              <a:defRPr sz="2400"/>
            </a:lvl6pPr>
            <a:lvl7pPr lvl="6">
              <a:lnSpc>
                <a:spcPct val="100000"/>
              </a:lnSpc>
              <a:spcBef>
                <a:spcPts val="0"/>
              </a:spcBef>
              <a:spcAft>
                <a:spcPts val="0"/>
              </a:spcAft>
              <a:buSzPct val="100000"/>
              <a:buNone/>
              <a:defRPr sz="2400"/>
            </a:lvl7pPr>
            <a:lvl8pPr lvl="7">
              <a:lnSpc>
                <a:spcPct val="100000"/>
              </a:lnSpc>
              <a:spcBef>
                <a:spcPts val="0"/>
              </a:spcBef>
              <a:spcAft>
                <a:spcPts val="0"/>
              </a:spcAft>
              <a:buSzPct val="100000"/>
              <a:buNone/>
              <a:defRPr sz="2400"/>
            </a:lvl8pPr>
            <a:lvl9pPr lvl="8">
              <a:lnSpc>
                <a:spcPct val="100000"/>
              </a:lnSpc>
              <a:spcBef>
                <a:spcPts val="0"/>
              </a:spcBef>
              <a:spcAft>
                <a:spcPts val="0"/>
              </a:spcAft>
              <a:buSzPct val="100000"/>
              <a:buNone/>
              <a:defRPr sz="2400"/>
            </a:lvl9pPr>
          </a:lstStyle>
          <a:p/>
        </p:txBody>
      </p:sp>
      <p:sp>
        <p:nvSpPr>
          <p:cNvPr id="13" name="Shape 13"/>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7" name="Shape 47"/>
        <p:cNvGrpSpPr/>
        <p:nvPr/>
      </p:nvGrpSpPr>
      <p:grpSpPr>
        <a:xfrm>
          <a:off x="0" y="0"/>
          <a:ext cx="0" cy="0"/>
          <a:chOff x="0" y="0"/>
          <a:chExt cx="0" cy="0"/>
        </a:xfrm>
      </p:grpSpPr>
      <p:sp>
        <p:nvSpPr>
          <p:cNvPr id="48" name="Shape 48"/>
          <p:cNvSpPr/>
          <p:nvPr/>
        </p:nvSpPr>
        <p:spPr>
          <a:xfrm>
            <a:off x="80700" y="2651100"/>
            <a:ext cx="8982599" cy="2411700"/>
          </a:xfrm>
          <a:prstGeom prst="rect">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49" name="Shape 49"/>
          <p:cNvSpPr txBox="1"/>
          <p:nvPr>
            <p:ph type="title"/>
          </p:nvPr>
        </p:nvSpPr>
        <p:spPr>
          <a:xfrm>
            <a:off x="311700" y="743000"/>
            <a:ext cx="8520599" cy="2006399"/>
          </a:xfrm>
          <a:prstGeom prst="rect">
            <a:avLst/>
          </a:prstGeom>
        </p:spPr>
        <p:txBody>
          <a:bodyPr anchorCtr="0" anchor="b" bIns="91425" lIns="91425" rIns="91425" tIns="91425"/>
          <a:lstStyle>
            <a:lvl1pPr lvl="0" algn="ctr">
              <a:spcBef>
                <a:spcPts val="0"/>
              </a:spcBef>
              <a:buSzPct val="100000"/>
              <a:buFont typeface="Source Sans Pro"/>
              <a:defRPr sz="12000">
                <a:latin typeface="Source Sans Pro"/>
                <a:ea typeface="Source Sans Pro"/>
                <a:cs typeface="Source Sans Pro"/>
                <a:sym typeface="Source Sans Pro"/>
              </a:defRPr>
            </a:lvl1pPr>
            <a:lvl2pPr lvl="1" algn="ctr">
              <a:spcBef>
                <a:spcPts val="0"/>
              </a:spcBef>
              <a:buSzPct val="100000"/>
              <a:buFont typeface="Source Sans Pro"/>
              <a:defRPr sz="12000">
                <a:latin typeface="Source Sans Pro"/>
                <a:ea typeface="Source Sans Pro"/>
                <a:cs typeface="Source Sans Pro"/>
                <a:sym typeface="Source Sans Pro"/>
              </a:defRPr>
            </a:lvl2pPr>
            <a:lvl3pPr lvl="2" algn="ctr">
              <a:spcBef>
                <a:spcPts val="0"/>
              </a:spcBef>
              <a:buSzPct val="100000"/>
              <a:buFont typeface="Source Sans Pro"/>
              <a:defRPr sz="12000">
                <a:latin typeface="Source Sans Pro"/>
                <a:ea typeface="Source Sans Pro"/>
                <a:cs typeface="Source Sans Pro"/>
                <a:sym typeface="Source Sans Pro"/>
              </a:defRPr>
            </a:lvl3pPr>
            <a:lvl4pPr lvl="3" algn="ctr">
              <a:spcBef>
                <a:spcPts val="0"/>
              </a:spcBef>
              <a:buSzPct val="100000"/>
              <a:buFont typeface="Source Sans Pro"/>
              <a:defRPr sz="12000">
                <a:latin typeface="Source Sans Pro"/>
                <a:ea typeface="Source Sans Pro"/>
                <a:cs typeface="Source Sans Pro"/>
                <a:sym typeface="Source Sans Pro"/>
              </a:defRPr>
            </a:lvl4pPr>
            <a:lvl5pPr lvl="4" algn="ctr">
              <a:spcBef>
                <a:spcPts val="0"/>
              </a:spcBef>
              <a:buSzPct val="100000"/>
              <a:buFont typeface="Source Sans Pro"/>
              <a:defRPr sz="12000">
                <a:latin typeface="Source Sans Pro"/>
                <a:ea typeface="Source Sans Pro"/>
                <a:cs typeface="Source Sans Pro"/>
                <a:sym typeface="Source Sans Pro"/>
              </a:defRPr>
            </a:lvl5pPr>
            <a:lvl6pPr lvl="5" algn="ctr">
              <a:spcBef>
                <a:spcPts val="0"/>
              </a:spcBef>
              <a:buSzPct val="100000"/>
              <a:buFont typeface="Source Sans Pro"/>
              <a:defRPr sz="12000">
                <a:latin typeface="Source Sans Pro"/>
                <a:ea typeface="Source Sans Pro"/>
                <a:cs typeface="Source Sans Pro"/>
                <a:sym typeface="Source Sans Pro"/>
              </a:defRPr>
            </a:lvl6pPr>
            <a:lvl7pPr lvl="6" algn="ctr">
              <a:spcBef>
                <a:spcPts val="0"/>
              </a:spcBef>
              <a:buSzPct val="100000"/>
              <a:buFont typeface="Source Sans Pro"/>
              <a:defRPr sz="12000">
                <a:latin typeface="Source Sans Pro"/>
                <a:ea typeface="Source Sans Pro"/>
                <a:cs typeface="Source Sans Pro"/>
                <a:sym typeface="Source Sans Pro"/>
              </a:defRPr>
            </a:lvl7pPr>
            <a:lvl8pPr lvl="7" algn="ctr">
              <a:spcBef>
                <a:spcPts val="0"/>
              </a:spcBef>
              <a:buSzPct val="100000"/>
              <a:buFont typeface="Source Sans Pro"/>
              <a:defRPr sz="12000">
                <a:latin typeface="Source Sans Pro"/>
                <a:ea typeface="Source Sans Pro"/>
                <a:cs typeface="Source Sans Pro"/>
                <a:sym typeface="Source Sans Pro"/>
              </a:defRPr>
            </a:lvl8pPr>
            <a:lvl9pPr lvl="8" algn="ctr">
              <a:spcBef>
                <a:spcPts val="0"/>
              </a:spcBef>
              <a:buSzPct val="100000"/>
              <a:buFont typeface="Source Sans Pro"/>
              <a:defRPr sz="12000">
                <a:latin typeface="Source Sans Pro"/>
                <a:ea typeface="Source Sans Pro"/>
                <a:cs typeface="Source Sans Pro"/>
                <a:sym typeface="Source Sans Pro"/>
              </a:defRPr>
            </a:lvl9pPr>
          </a:lstStyle>
          <a:p/>
        </p:txBody>
      </p:sp>
      <p:sp>
        <p:nvSpPr>
          <p:cNvPr id="50" name="Shape 50"/>
          <p:cNvSpPr txBox="1"/>
          <p:nvPr>
            <p:ph idx="1" type="body"/>
          </p:nvPr>
        </p:nvSpPr>
        <p:spPr>
          <a:xfrm>
            <a:off x="311700" y="2845181"/>
            <a:ext cx="8520599" cy="1300800"/>
          </a:xfrm>
          <a:prstGeom prst="rect">
            <a:avLst/>
          </a:prstGeom>
        </p:spPr>
        <p:txBody>
          <a:bodyPr anchorCtr="0" anchor="t" bIns="91425" lIns="91425" rIns="91425" tIns="91425"/>
          <a:lstStyle>
            <a:lvl1pPr lvl="0" algn="ctr">
              <a:spcBef>
                <a:spcPts val="0"/>
              </a:spcBef>
              <a:buClr>
                <a:schemeClr val="lt1"/>
              </a:buClr>
              <a:defRPr>
                <a:solidFill>
                  <a:schemeClr val="lt1"/>
                </a:solidFill>
              </a:defRPr>
            </a:lvl1pPr>
            <a:lvl2pPr lvl="1" algn="ctr">
              <a:spcBef>
                <a:spcPts val="0"/>
              </a:spcBef>
              <a:buClr>
                <a:schemeClr val="lt1"/>
              </a:buClr>
              <a:defRPr>
                <a:solidFill>
                  <a:schemeClr val="lt1"/>
                </a:solidFill>
              </a:defRPr>
            </a:lvl2pPr>
            <a:lvl3pPr lvl="2" algn="ctr">
              <a:spcBef>
                <a:spcPts val="0"/>
              </a:spcBef>
              <a:buClr>
                <a:schemeClr val="lt1"/>
              </a:buClr>
              <a:defRPr>
                <a:solidFill>
                  <a:schemeClr val="lt1"/>
                </a:solidFill>
              </a:defRPr>
            </a:lvl3pPr>
            <a:lvl4pPr lvl="3" algn="ctr">
              <a:spcBef>
                <a:spcPts val="0"/>
              </a:spcBef>
              <a:buClr>
                <a:schemeClr val="lt1"/>
              </a:buClr>
              <a:defRPr>
                <a:solidFill>
                  <a:schemeClr val="lt1"/>
                </a:solidFill>
              </a:defRPr>
            </a:lvl4pPr>
            <a:lvl5pPr lvl="4" algn="ctr">
              <a:spcBef>
                <a:spcPts val="0"/>
              </a:spcBef>
              <a:buClr>
                <a:schemeClr val="lt1"/>
              </a:buClr>
              <a:defRPr>
                <a:solidFill>
                  <a:schemeClr val="lt1"/>
                </a:solidFill>
              </a:defRPr>
            </a:lvl5pPr>
            <a:lvl6pPr lvl="5" algn="ctr">
              <a:spcBef>
                <a:spcPts val="0"/>
              </a:spcBef>
              <a:buClr>
                <a:schemeClr val="lt1"/>
              </a:buClr>
              <a:defRPr>
                <a:solidFill>
                  <a:schemeClr val="lt1"/>
                </a:solidFill>
              </a:defRPr>
            </a:lvl6pPr>
            <a:lvl7pPr lvl="6" algn="ctr">
              <a:spcBef>
                <a:spcPts val="0"/>
              </a:spcBef>
              <a:buClr>
                <a:schemeClr val="lt1"/>
              </a:buClr>
              <a:defRPr>
                <a:solidFill>
                  <a:schemeClr val="lt1"/>
                </a:solidFill>
              </a:defRPr>
            </a:lvl7pPr>
            <a:lvl8pPr lvl="7" algn="ctr">
              <a:spcBef>
                <a:spcPts val="0"/>
              </a:spcBef>
              <a:buClr>
                <a:schemeClr val="lt1"/>
              </a:buClr>
              <a:defRPr>
                <a:solidFill>
                  <a:schemeClr val="lt1"/>
                </a:solidFill>
              </a:defRPr>
            </a:lvl8pPr>
            <a:lvl9pPr lvl="8" algn="ctr">
              <a:spcBef>
                <a:spcPts val="0"/>
              </a:spcBef>
              <a:buClr>
                <a:schemeClr val="lt1"/>
              </a:buClr>
              <a:defRPr>
                <a:solidFill>
                  <a:schemeClr val="lt1"/>
                </a:solidFill>
              </a:defRPr>
            </a:lvl9pPr>
          </a:lstStyle>
          <a:p/>
        </p:txBody>
      </p:sp>
      <p:sp>
        <p:nvSpPr>
          <p:cNvPr id="51" name="Shape 51"/>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2" name="Shape 52"/>
        <p:cNvGrpSpPr/>
        <p:nvPr/>
      </p:nvGrpSpPr>
      <p:grpSpPr>
        <a:xfrm>
          <a:off x="0" y="0"/>
          <a:ext cx="0" cy="0"/>
          <a:chOff x="0" y="0"/>
          <a:chExt cx="0" cy="0"/>
        </a:xfrm>
      </p:grpSpPr>
      <p:sp>
        <p:nvSpPr>
          <p:cNvPr id="53" name="Shape 53"/>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58" name="Shape 58"/>
        <p:cNvGrpSpPr/>
        <p:nvPr/>
      </p:nvGrpSpPr>
      <p:grpSpPr>
        <a:xfrm>
          <a:off x="0" y="0"/>
          <a:ext cx="0" cy="0"/>
          <a:chOff x="0" y="0"/>
          <a:chExt cx="0" cy="0"/>
        </a:xfrm>
      </p:grpSpPr>
      <p:cxnSp>
        <p:nvCxnSpPr>
          <p:cNvPr id="59" name="Shape 59"/>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60" name="Shape 60"/>
          <p:cNvSpPr txBox="1"/>
          <p:nvPr>
            <p:ph type="ctrTitle"/>
          </p:nvPr>
        </p:nvSpPr>
        <p:spPr>
          <a:xfrm>
            <a:off x="510450" y="1257300"/>
            <a:ext cx="8123100" cy="1588500"/>
          </a:xfrm>
          <a:prstGeom prst="rect">
            <a:avLst/>
          </a:prstGeom>
        </p:spPr>
        <p:txBody>
          <a:bodyPr anchorCtr="0" anchor="b" bIns="91425" lIns="91425" rIns="91425" tIns="91425"/>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p:txBody>
      </p:sp>
      <p:sp>
        <p:nvSpPr>
          <p:cNvPr id="61" name="Shape 61"/>
          <p:cNvSpPr txBox="1"/>
          <p:nvPr>
            <p:ph idx="1" type="subTitle"/>
          </p:nvPr>
        </p:nvSpPr>
        <p:spPr>
          <a:xfrm>
            <a:off x="510450" y="3182312"/>
            <a:ext cx="8123100" cy="630000"/>
          </a:xfrm>
          <a:prstGeom prst="rect">
            <a:avLst/>
          </a:prstGeom>
        </p:spPr>
        <p:txBody>
          <a:bodyPr anchorCtr="0" anchor="t" bIns="91425" lIns="91425" rIns="91425" tIns="91425"/>
          <a:lstStyle>
            <a:lvl1pPr lvl="0" rtl="0">
              <a:lnSpc>
                <a:spcPct val="100000"/>
              </a:lnSpc>
              <a:spcBef>
                <a:spcPts val="0"/>
              </a:spcBef>
              <a:spcAft>
                <a:spcPts val="0"/>
              </a:spcAft>
              <a:buClr>
                <a:schemeClr val="lt1"/>
              </a:buClr>
              <a:buSzPct val="100000"/>
              <a:buNone/>
              <a:defRPr sz="2400">
                <a:solidFill>
                  <a:schemeClr val="lt1"/>
                </a:solidFill>
              </a:defRPr>
            </a:lvl1pPr>
            <a:lvl2pPr lvl="1" rtl="0">
              <a:lnSpc>
                <a:spcPct val="100000"/>
              </a:lnSpc>
              <a:spcBef>
                <a:spcPts val="0"/>
              </a:spcBef>
              <a:spcAft>
                <a:spcPts val="0"/>
              </a:spcAft>
              <a:buClr>
                <a:schemeClr val="lt1"/>
              </a:buClr>
              <a:buSzPct val="100000"/>
              <a:buNone/>
              <a:defRPr sz="2400">
                <a:solidFill>
                  <a:schemeClr val="lt1"/>
                </a:solidFill>
              </a:defRPr>
            </a:lvl2pPr>
            <a:lvl3pPr lvl="2" rtl="0">
              <a:lnSpc>
                <a:spcPct val="100000"/>
              </a:lnSpc>
              <a:spcBef>
                <a:spcPts val="0"/>
              </a:spcBef>
              <a:spcAft>
                <a:spcPts val="0"/>
              </a:spcAft>
              <a:buClr>
                <a:schemeClr val="lt1"/>
              </a:buClr>
              <a:buSzPct val="100000"/>
              <a:buNone/>
              <a:defRPr sz="2400">
                <a:solidFill>
                  <a:schemeClr val="lt1"/>
                </a:solidFill>
              </a:defRPr>
            </a:lvl3pPr>
            <a:lvl4pPr lvl="3" rtl="0">
              <a:lnSpc>
                <a:spcPct val="100000"/>
              </a:lnSpc>
              <a:spcBef>
                <a:spcPts val="0"/>
              </a:spcBef>
              <a:spcAft>
                <a:spcPts val="0"/>
              </a:spcAft>
              <a:buClr>
                <a:schemeClr val="lt1"/>
              </a:buClr>
              <a:buSzPct val="100000"/>
              <a:buNone/>
              <a:defRPr sz="2400">
                <a:solidFill>
                  <a:schemeClr val="lt1"/>
                </a:solidFill>
              </a:defRPr>
            </a:lvl4pPr>
            <a:lvl5pPr lvl="4" rtl="0">
              <a:lnSpc>
                <a:spcPct val="100000"/>
              </a:lnSpc>
              <a:spcBef>
                <a:spcPts val="0"/>
              </a:spcBef>
              <a:spcAft>
                <a:spcPts val="0"/>
              </a:spcAft>
              <a:buClr>
                <a:schemeClr val="lt1"/>
              </a:buClr>
              <a:buSzPct val="100000"/>
              <a:buNone/>
              <a:defRPr sz="2400">
                <a:solidFill>
                  <a:schemeClr val="lt1"/>
                </a:solidFill>
              </a:defRPr>
            </a:lvl5pPr>
            <a:lvl6pPr lvl="5" rtl="0">
              <a:lnSpc>
                <a:spcPct val="100000"/>
              </a:lnSpc>
              <a:spcBef>
                <a:spcPts val="0"/>
              </a:spcBef>
              <a:spcAft>
                <a:spcPts val="0"/>
              </a:spcAft>
              <a:buClr>
                <a:schemeClr val="lt1"/>
              </a:buClr>
              <a:buSzPct val="100000"/>
              <a:buNone/>
              <a:defRPr sz="2400">
                <a:solidFill>
                  <a:schemeClr val="lt1"/>
                </a:solidFill>
              </a:defRPr>
            </a:lvl6pPr>
            <a:lvl7pPr lvl="6" rtl="0">
              <a:lnSpc>
                <a:spcPct val="100000"/>
              </a:lnSpc>
              <a:spcBef>
                <a:spcPts val="0"/>
              </a:spcBef>
              <a:spcAft>
                <a:spcPts val="0"/>
              </a:spcAft>
              <a:buClr>
                <a:schemeClr val="lt1"/>
              </a:buClr>
              <a:buSzPct val="100000"/>
              <a:buNone/>
              <a:defRPr sz="2400">
                <a:solidFill>
                  <a:schemeClr val="lt1"/>
                </a:solidFill>
              </a:defRPr>
            </a:lvl7pPr>
            <a:lvl8pPr lvl="7" rtl="0">
              <a:lnSpc>
                <a:spcPct val="100000"/>
              </a:lnSpc>
              <a:spcBef>
                <a:spcPts val="0"/>
              </a:spcBef>
              <a:spcAft>
                <a:spcPts val="0"/>
              </a:spcAft>
              <a:buClr>
                <a:schemeClr val="lt1"/>
              </a:buClr>
              <a:buSzPct val="100000"/>
              <a:buNone/>
              <a:defRPr sz="2400">
                <a:solidFill>
                  <a:schemeClr val="lt1"/>
                </a:solidFill>
              </a:defRPr>
            </a:lvl8pPr>
            <a:lvl9pPr lvl="8" rtl="0">
              <a:lnSpc>
                <a:spcPct val="100000"/>
              </a:lnSpc>
              <a:spcBef>
                <a:spcPts val="0"/>
              </a:spcBef>
              <a:spcAft>
                <a:spcPts val="0"/>
              </a:spcAft>
              <a:buClr>
                <a:schemeClr val="lt1"/>
              </a:buClr>
              <a:buSzPct val="100000"/>
              <a:buNone/>
              <a:defRPr sz="2400">
                <a:solidFill>
                  <a:schemeClr val="lt1"/>
                </a:solidFill>
              </a:defRPr>
            </a:lvl9pPr>
          </a:lstStyle>
          <a:p/>
        </p:txBody>
      </p:sp>
      <p:sp>
        <p:nvSpPr>
          <p:cNvPr id="62" name="Shape 6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63" name="Shape 63"/>
        <p:cNvGrpSpPr/>
        <p:nvPr/>
      </p:nvGrpSpPr>
      <p:grpSpPr>
        <a:xfrm>
          <a:off x="0" y="0"/>
          <a:ext cx="0" cy="0"/>
          <a:chOff x="0" y="0"/>
          <a:chExt cx="0" cy="0"/>
        </a:xfrm>
      </p:grpSpPr>
      <p:cxnSp>
        <p:nvCxnSpPr>
          <p:cNvPr id="64" name="Shape 64"/>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65" name="Shape 65"/>
          <p:cNvSpPr txBox="1"/>
          <p:nvPr>
            <p:ph type="title"/>
          </p:nvPr>
        </p:nvSpPr>
        <p:spPr>
          <a:xfrm>
            <a:off x="510450" y="2057400"/>
            <a:ext cx="8123100" cy="778800"/>
          </a:xfrm>
          <a:prstGeom prst="rect">
            <a:avLst/>
          </a:prstGeom>
        </p:spPr>
        <p:txBody>
          <a:bodyPr anchorCtr="0" anchor="b" bIns="91425" lIns="91425" rIns="91425" tIns="91425"/>
          <a:lstStyle>
            <a:lvl1pPr lvl="0" rtl="0">
              <a:spcBef>
                <a:spcPts val="0"/>
              </a:spcBef>
              <a:buClr>
                <a:schemeClr val="lt1"/>
              </a:buClr>
              <a:buSzPct val="100000"/>
              <a:defRPr sz="3600">
                <a:solidFill>
                  <a:schemeClr val="lt1"/>
                </a:solidFill>
              </a:defRPr>
            </a:lvl1pPr>
            <a:lvl2pPr lvl="1" rtl="0">
              <a:spcBef>
                <a:spcPts val="0"/>
              </a:spcBef>
              <a:buClr>
                <a:schemeClr val="lt1"/>
              </a:buClr>
              <a:buSzPct val="100000"/>
              <a:defRPr sz="3600">
                <a:solidFill>
                  <a:schemeClr val="lt1"/>
                </a:solidFill>
              </a:defRPr>
            </a:lvl2pPr>
            <a:lvl3pPr lvl="2" rtl="0">
              <a:spcBef>
                <a:spcPts val="0"/>
              </a:spcBef>
              <a:buClr>
                <a:schemeClr val="lt1"/>
              </a:buClr>
              <a:buSzPct val="100000"/>
              <a:defRPr sz="3600">
                <a:solidFill>
                  <a:schemeClr val="lt1"/>
                </a:solidFill>
              </a:defRPr>
            </a:lvl3pPr>
            <a:lvl4pPr lvl="3" rtl="0">
              <a:spcBef>
                <a:spcPts val="0"/>
              </a:spcBef>
              <a:buClr>
                <a:schemeClr val="lt1"/>
              </a:buClr>
              <a:buSzPct val="100000"/>
              <a:defRPr sz="3600">
                <a:solidFill>
                  <a:schemeClr val="lt1"/>
                </a:solidFill>
              </a:defRPr>
            </a:lvl4pPr>
            <a:lvl5pPr lvl="4" rtl="0">
              <a:spcBef>
                <a:spcPts val="0"/>
              </a:spcBef>
              <a:buClr>
                <a:schemeClr val="lt1"/>
              </a:buClr>
              <a:buSzPct val="100000"/>
              <a:defRPr sz="3600">
                <a:solidFill>
                  <a:schemeClr val="lt1"/>
                </a:solidFill>
              </a:defRPr>
            </a:lvl5pPr>
            <a:lvl6pPr lvl="5" rtl="0">
              <a:spcBef>
                <a:spcPts val="0"/>
              </a:spcBef>
              <a:buClr>
                <a:schemeClr val="lt1"/>
              </a:buClr>
              <a:buSzPct val="100000"/>
              <a:defRPr sz="3600">
                <a:solidFill>
                  <a:schemeClr val="lt1"/>
                </a:solidFill>
              </a:defRPr>
            </a:lvl6pPr>
            <a:lvl7pPr lvl="6" rtl="0">
              <a:spcBef>
                <a:spcPts val="0"/>
              </a:spcBef>
              <a:buClr>
                <a:schemeClr val="lt1"/>
              </a:buClr>
              <a:buSzPct val="100000"/>
              <a:defRPr sz="3600">
                <a:solidFill>
                  <a:schemeClr val="lt1"/>
                </a:solidFill>
              </a:defRPr>
            </a:lvl7pPr>
            <a:lvl8pPr lvl="7" rtl="0">
              <a:spcBef>
                <a:spcPts val="0"/>
              </a:spcBef>
              <a:buClr>
                <a:schemeClr val="lt1"/>
              </a:buClr>
              <a:buSzPct val="100000"/>
              <a:defRPr sz="3600">
                <a:solidFill>
                  <a:schemeClr val="lt1"/>
                </a:solidFill>
              </a:defRPr>
            </a:lvl8pPr>
            <a:lvl9pPr lvl="8" rtl="0">
              <a:spcBef>
                <a:spcPts val="0"/>
              </a:spcBef>
              <a:buClr>
                <a:schemeClr val="lt1"/>
              </a:buClr>
              <a:buSzPct val="100000"/>
              <a:defRPr sz="3600">
                <a:solidFill>
                  <a:schemeClr val="lt1"/>
                </a:solidFill>
              </a:defRPr>
            </a:lvl9pPr>
          </a:lstStyle>
          <a:p/>
        </p:txBody>
      </p:sp>
      <p:sp>
        <p:nvSpPr>
          <p:cNvPr id="66" name="Shape 6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7" name="Shape 67"/>
        <p:cNvGrpSpPr/>
        <p:nvPr/>
      </p:nvGrpSpPr>
      <p:grpSpPr>
        <a:xfrm>
          <a:off x="0" y="0"/>
          <a:ext cx="0" cy="0"/>
          <a:chOff x="0" y="0"/>
          <a:chExt cx="0" cy="0"/>
        </a:xfrm>
      </p:grpSpPr>
      <p:sp>
        <p:nvSpPr>
          <p:cNvPr id="68" name="Shape 6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69" name="Shape 69"/>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a:off x="311700" y="1152475"/>
            <a:ext cx="8520600"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1" name="Shape 7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72" name="Shape 72"/>
        <p:cNvGrpSpPr/>
        <p:nvPr/>
      </p:nvGrpSpPr>
      <p:grpSpPr>
        <a:xfrm>
          <a:off x="0" y="0"/>
          <a:ext cx="0" cy="0"/>
          <a:chOff x="0" y="0"/>
          <a:chExt cx="0" cy="0"/>
        </a:xfrm>
      </p:grpSpPr>
      <p:sp>
        <p:nvSpPr>
          <p:cNvPr id="73" name="Shape 73"/>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4" name="Shape 74"/>
          <p:cNvSpPr txBox="1"/>
          <p:nvPr>
            <p:ph idx="1" type="body"/>
          </p:nvPr>
        </p:nvSpPr>
        <p:spPr>
          <a:xfrm>
            <a:off x="3117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75" name="Shape 75"/>
          <p:cNvSpPr txBox="1"/>
          <p:nvPr>
            <p:ph idx="2" type="body"/>
          </p:nvPr>
        </p:nvSpPr>
        <p:spPr>
          <a:xfrm>
            <a:off x="48324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76" name="Shape 7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9" name="Shape 7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80" name="Shape 80"/>
        <p:cNvGrpSpPr/>
        <p:nvPr/>
      </p:nvGrpSpPr>
      <p:grpSpPr>
        <a:xfrm>
          <a:off x="0" y="0"/>
          <a:ext cx="0" cy="0"/>
          <a:chOff x="0" y="0"/>
          <a:chExt cx="0" cy="0"/>
        </a:xfrm>
      </p:grpSpPr>
      <p:sp>
        <p:nvSpPr>
          <p:cNvPr id="81" name="Shape 81"/>
          <p:cNvSpPr txBox="1"/>
          <p:nvPr>
            <p:ph type="title"/>
          </p:nvPr>
        </p:nvSpPr>
        <p:spPr>
          <a:xfrm>
            <a:off x="311700" y="555600"/>
            <a:ext cx="2808000" cy="755700"/>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82" name="Shape 82"/>
          <p:cNvSpPr txBox="1"/>
          <p:nvPr>
            <p:ph idx="1" type="body"/>
          </p:nvPr>
        </p:nvSpPr>
        <p:spPr>
          <a:xfrm>
            <a:off x="311700" y="1389600"/>
            <a:ext cx="2808000" cy="31794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83" name="Shape 8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84" name="Shape 84"/>
        <p:cNvGrpSpPr/>
        <p:nvPr/>
      </p:nvGrpSpPr>
      <p:grpSpPr>
        <a:xfrm>
          <a:off x="0" y="0"/>
          <a:ext cx="0" cy="0"/>
          <a:chOff x="0" y="0"/>
          <a:chExt cx="0" cy="0"/>
        </a:xfrm>
      </p:grpSpPr>
      <p:sp>
        <p:nvSpPr>
          <p:cNvPr id="85" name="Shape 85"/>
          <p:cNvSpPr txBox="1"/>
          <p:nvPr>
            <p:ph type="title"/>
          </p:nvPr>
        </p:nvSpPr>
        <p:spPr>
          <a:xfrm>
            <a:off x="490250" y="526350"/>
            <a:ext cx="57975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86" name="Shape 8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87" name="Shape 87"/>
        <p:cNvGrpSpPr/>
        <p:nvPr/>
      </p:nvGrpSpPr>
      <p:grpSpPr>
        <a:xfrm>
          <a:off x="0" y="0"/>
          <a:ext cx="0" cy="0"/>
          <a:chOff x="0" y="0"/>
          <a:chExt cx="0" cy="0"/>
        </a:xfrm>
      </p:grpSpPr>
      <p:sp>
        <p:nvSpPr>
          <p:cNvPr id="88" name="Shape 88"/>
          <p:cNvSpPr/>
          <p:nvPr/>
        </p:nvSpPr>
        <p:spPr>
          <a:xfrm>
            <a:off x="4572000" y="7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89" name="Shape 89"/>
          <p:cNvCxnSpPr/>
          <p:nvPr/>
        </p:nvCxnSpPr>
        <p:spPr>
          <a:xfrm>
            <a:off x="5029675" y="4495500"/>
            <a:ext cx="468300" cy="0"/>
          </a:xfrm>
          <a:prstGeom prst="straightConnector1">
            <a:avLst/>
          </a:prstGeom>
          <a:noFill/>
          <a:ln cap="flat" cmpd="sng" w="19050">
            <a:solidFill>
              <a:schemeClr val="lt2"/>
            </a:solidFill>
            <a:prstDash val="solid"/>
            <a:round/>
            <a:headEnd len="med" w="med" type="none"/>
            <a:tailEnd len="med" w="med" type="none"/>
          </a:ln>
        </p:spPr>
      </p:cxnSp>
      <p:sp>
        <p:nvSpPr>
          <p:cNvPr id="90" name="Shape 90"/>
          <p:cNvSpPr txBox="1"/>
          <p:nvPr>
            <p:ph type="title"/>
          </p:nvPr>
        </p:nvSpPr>
        <p:spPr>
          <a:xfrm>
            <a:off x="265500" y="1205825"/>
            <a:ext cx="4045200" cy="1509600"/>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91" name="Shape 91"/>
          <p:cNvSpPr txBox="1"/>
          <p:nvPr>
            <p:ph idx="1" type="subTitle"/>
          </p:nvPr>
        </p:nvSpPr>
        <p:spPr>
          <a:xfrm>
            <a:off x="265500" y="2769000"/>
            <a:ext cx="4045200" cy="13455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92" name="Shape 92"/>
          <p:cNvSpPr txBox="1"/>
          <p:nvPr>
            <p:ph idx="2" type="body"/>
          </p:nvPr>
        </p:nvSpPr>
        <p:spPr>
          <a:xfrm>
            <a:off x="4939500" y="724200"/>
            <a:ext cx="3837000" cy="3695100"/>
          </a:xfrm>
          <a:prstGeom prst="rect">
            <a:avLst/>
          </a:prstGeom>
        </p:spPr>
        <p:txBody>
          <a:bodyPr anchorCtr="0" anchor="ctr" bIns="91425" lIns="91425" rIns="91425" tIns="91425"/>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p:txBody>
      </p:sp>
      <p:sp>
        <p:nvSpPr>
          <p:cNvPr id="93" name="Shape 9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4" name="Shape 14"/>
        <p:cNvGrpSpPr/>
        <p:nvPr/>
      </p:nvGrpSpPr>
      <p:grpSpPr>
        <a:xfrm>
          <a:off x="0" y="0"/>
          <a:ext cx="0" cy="0"/>
          <a:chOff x="0" y="0"/>
          <a:chExt cx="0" cy="0"/>
        </a:xfrm>
      </p:grpSpPr>
      <p:sp>
        <p:nvSpPr>
          <p:cNvPr id="15" name="Shape 15"/>
          <p:cNvSpPr/>
          <p:nvPr/>
        </p:nvSpPr>
        <p:spPr>
          <a:xfrm>
            <a:off x="80700" y="2651100"/>
            <a:ext cx="8982599" cy="2411700"/>
          </a:xfrm>
          <a:prstGeom prst="rect">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16" name="Shape 16"/>
          <p:cNvSpPr txBox="1"/>
          <p:nvPr>
            <p:ph type="title"/>
          </p:nvPr>
        </p:nvSpPr>
        <p:spPr>
          <a:xfrm>
            <a:off x="485875" y="1714500"/>
            <a:ext cx="8183700" cy="785700"/>
          </a:xfrm>
          <a:prstGeom prst="rect">
            <a:avLst/>
          </a:prstGeom>
        </p:spPr>
        <p:txBody>
          <a:bodyPr anchorCtr="0" anchor="b" bIns="91425" lIns="91425" rIns="91425" tIns="91425"/>
          <a:lstStyle>
            <a:lvl1pPr lvl="0">
              <a:spcBef>
                <a:spcPts val="0"/>
              </a:spcBef>
              <a:buSzPct val="100000"/>
              <a:defRPr sz="3600"/>
            </a:lvl1pPr>
            <a:lvl2pPr lvl="1">
              <a:spcBef>
                <a:spcPts val="0"/>
              </a:spcBef>
              <a:buSzPct val="100000"/>
              <a:defRPr sz="3600"/>
            </a:lvl2pPr>
            <a:lvl3pPr lvl="2">
              <a:spcBef>
                <a:spcPts val="0"/>
              </a:spcBef>
              <a:buSzPct val="100000"/>
              <a:defRPr sz="3600"/>
            </a:lvl3pPr>
            <a:lvl4pPr lvl="3">
              <a:spcBef>
                <a:spcPts val="0"/>
              </a:spcBef>
              <a:buSzPct val="100000"/>
              <a:defRPr sz="3600"/>
            </a:lvl4pPr>
            <a:lvl5pPr lvl="4">
              <a:spcBef>
                <a:spcPts val="0"/>
              </a:spcBef>
              <a:buSzPct val="100000"/>
              <a:defRPr sz="3600"/>
            </a:lvl5pPr>
            <a:lvl6pPr lvl="5">
              <a:spcBef>
                <a:spcPts val="0"/>
              </a:spcBef>
              <a:buSzPct val="100000"/>
              <a:defRPr sz="3600"/>
            </a:lvl6pPr>
            <a:lvl7pPr lvl="6">
              <a:spcBef>
                <a:spcPts val="0"/>
              </a:spcBef>
              <a:buSzPct val="100000"/>
              <a:defRPr sz="3600"/>
            </a:lvl7pPr>
            <a:lvl8pPr lvl="7">
              <a:spcBef>
                <a:spcPts val="0"/>
              </a:spcBef>
              <a:buSzPct val="100000"/>
              <a:defRPr sz="3600"/>
            </a:lvl8pPr>
            <a:lvl9pPr lvl="8">
              <a:spcBef>
                <a:spcPts val="0"/>
              </a:spcBef>
              <a:buSzPct val="100000"/>
              <a:defRPr sz="3600"/>
            </a:lvl9pPr>
          </a:lstStyle>
          <a:p/>
        </p:txBody>
      </p:sp>
      <p:sp>
        <p:nvSpPr>
          <p:cNvPr id="17" name="Shape 17"/>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94" name="Shape 94"/>
        <p:cNvGrpSpPr/>
        <p:nvPr/>
      </p:nvGrpSpPr>
      <p:grpSpPr>
        <a:xfrm>
          <a:off x="0" y="0"/>
          <a:ext cx="0" cy="0"/>
          <a:chOff x="0" y="0"/>
          <a:chExt cx="0" cy="0"/>
        </a:xfrm>
      </p:grpSpPr>
      <p:sp>
        <p:nvSpPr>
          <p:cNvPr id="95" name="Shape 95"/>
          <p:cNvSpPr txBox="1"/>
          <p:nvPr>
            <p:ph idx="1" type="body"/>
          </p:nvPr>
        </p:nvSpPr>
        <p:spPr>
          <a:xfrm>
            <a:off x="311700" y="4236825"/>
            <a:ext cx="5998800" cy="598800"/>
          </a:xfrm>
          <a:prstGeom prst="rect">
            <a:avLst/>
          </a:prstGeom>
        </p:spPr>
        <p:txBody>
          <a:bodyPr anchorCtr="0" anchor="ctr" bIns="91425" lIns="91425" rIns="91425" tIns="91425"/>
          <a:lstStyle>
            <a:lvl1pPr lvl="0" rtl="0">
              <a:lnSpc>
                <a:spcPct val="100000"/>
              </a:lnSpc>
              <a:spcBef>
                <a:spcPts val="0"/>
              </a:spcBef>
              <a:spcAft>
                <a:spcPts val="0"/>
              </a:spcAft>
              <a:buSzPct val="100000"/>
              <a:buNone/>
              <a:defRPr sz="2100"/>
            </a:lvl1pPr>
          </a:lstStyle>
          <a:p/>
        </p:txBody>
      </p:sp>
      <p:sp>
        <p:nvSpPr>
          <p:cNvPr id="96" name="Shape 9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97" name="Shape 97"/>
        <p:cNvGrpSpPr/>
        <p:nvPr/>
      </p:nvGrpSpPr>
      <p:grpSpPr>
        <a:xfrm>
          <a:off x="0" y="0"/>
          <a:ext cx="0" cy="0"/>
          <a:chOff x="0" y="0"/>
          <a:chExt cx="0" cy="0"/>
        </a:xfrm>
      </p:grpSpPr>
      <p:sp>
        <p:nvSpPr>
          <p:cNvPr id="98" name="Shape 9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99" name="Shape 99"/>
          <p:cNvSpPr txBox="1"/>
          <p:nvPr>
            <p:ph type="title"/>
          </p:nvPr>
        </p:nvSpPr>
        <p:spPr>
          <a:xfrm>
            <a:off x="311700" y="991475"/>
            <a:ext cx="8520600" cy="1917900"/>
          </a:xfrm>
          <a:prstGeom prst="rect">
            <a:avLst/>
          </a:prstGeom>
        </p:spPr>
        <p:txBody>
          <a:bodyPr anchorCtr="0" anchor="ctr" bIns="91425" lIns="91425" rIns="91425" tIns="91425"/>
          <a:lstStyle>
            <a:lvl1pPr lvl="0" rtl="0" algn="ctr">
              <a:spcBef>
                <a:spcPts val="0"/>
              </a:spcBef>
              <a:buSzPct val="100000"/>
              <a:defRPr b="1" sz="14000"/>
            </a:lvl1pPr>
            <a:lvl2pPr lvl="1" rtl="0" algn="ctr">
              <a:spcBef>
                <a:spcPts val="0"/>
              </a:spcBef>
              <a:buSzPct val="100000"/>
              <a:defRPr b="1" sz="14000"/>
            </a:lvl2pPr>
            <a:lvl3pPr lvl="2" rtl="0" algn="ctr">
              <a:spcBef>
                <a:spcPts val="0"/>
              </a:spcBef>
              <a:buSzPct val="100000"/>
              <a:defRPr b="1" sz="14000"/>
            </a:lvl3pPr>
            <a:lvl4pPr lvl="3" rtl="0" algn="ctr">
              <a:spcBef>
                <a:spcPts val="0"/>
              </a:spcBef>
              <a:buSzPct val="100000"/>
              <a:defRPr b="1" sz="14000"/>
            </a:lvl4pPr>
            <a:lvl5pPr lvl="4" rtl="0" algn="ctr">
              <a:spcBef>
                <a:spcPts val="0"/>
              </a:spcBef>
              <a:buSzPct val="100000"/>
              <a:defRPr b="1" sz="14000"/>
            </a:lvl5pPr>
            <a:lvl6pPr lvl="5" rtl="0" algn="ctr">
              <a:spcBef>
                <a:spcPts val="0"/>
              </a:spcBef>
              <a:buSzPct val="100000"/>
              <a:defRPr b="1" sz="14000"/>
            </a:lvl6pPr>
            <a:lvl7pPr lvl="6" rtl="0" algn="ctr">
              <a:spcBef>
                <a:spcPts val="0"/>
              </a:spcBef>
              <a:buSzPct val="100000"/>
              <a:defRPr b="1" sz="14000"/>
            </a:lvl7pPr>
            <a:lvl8pPr lvl="7" rtl="0" algn="ctr">
              <a:spcBef>
                <a:spcPts val="0"/>
              </a:spcBef>
              <a:buSzPct val="100000"/>
              <a:defRPr b="1" sz="14000"/>
            </a:lvl8pPr>
            <a:lvl9pPr lvl="8" rtl="0" algn="ctr">
              <a:spcBef>
                <a:spcPts val="0"/>
              </a:spcBef>
              <a:buSzPct val="100000"/>
              <a:defRPr b="1" sz="14000"/>
            </a:lvl9pPr>
          </a:lstStyle>
          <a:p/>
        </p:txBody>
      </p:sp>
      <p:sp>
        <p:nvSpPr>
          <p:cNvPr id="100" name="Shape 100"/>
          <p:cNvSpPr txBox="1"/>
          <p:nvPr>
            <p:ph idx="1" type="body"/>
          </p:nvPr>
        </p:nvSpPr>
        <p:spPr>
          <a:xfrm>
            <a:off x="311700" y="3071300"/>
            <a:ext cx="8520600" cy="901800"/>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101" name="Shape 10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02" name="Shape 102"/>
        <p:cNvGrpSpPr/>
        <p:nvPr/>
      </p:nvGrpSpPr>
      <p:grpSpPr>
        <a:xfrm>
          <a:off x="0" y="0"/>
          <a:ext cx="0" cy="0"/>
          <a:chOff x="0" y="0"/>
          <a:chExt cx="0" cy="0"/>
        </a:xfrm>
      </p:grpSpPr>
      <p:sp>
        <p:nvSpPr>
          <p:cNvPr id="103" name="Shape 10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8" name="Shape 18"/>
        <p:cNvGrpSpPr/>
        <p:nvPr/>
      </p:nvGrpSpPr>
      <p:grpSpPr>
        <a:xfrm>
          <a:off x="0" y="0"/>
          <a:ext cx="0" cy="0"/>
          <a:chOff x="0" y="0"/>
          <a:chExt cx="0" cy="0"/>
        </a:xfrm>
      </p:grpSpPr>
      <p:sp>
        <p:nvSpPr>
          <p:cNvPr id="19" name="Shape 19"/>
          <p:cNvSpPr txBox="1"/>
          <p:nvPr>
            <p:ph type="title"/>
          </p:nvPr>
        </p:nvSpPr>
        <p:spPr>
          <a:xfrm>
            <a:off x="311700" y="445025"/>
            <a:ext cx="8520599" cy="623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 type="body"/>
          </p:nvPr>
        </p:nvSpPr>
        <p:spPr>
          <a:xfrm>
            <a:off x="311700" y="1152475"/>
            <a:ext cx="8520599"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2" name="Shape 22"/>
        <p:cNvGrpSpPr/>
        <p:nvPr/>
      </p:nvGrpSpPr>
      <p:grpSpPr>
        <a:xfrm>
          <a:off x="0" y="0"/>
          <a:ext cx="0" cy="0"/>
          <a:chOff x="0" y="0"/>
          <a:chExt cx="0" cy="0"/>
        </a:xfrm>
      </p:grpSpPr>
      <p:sp>
        <p:nvSpPr>
          <p:cNvPr id="23" name="Shape 23"/>
          <p:cNvSpPr txBox="1"/>
          <p:nvPr>
            <p:ph type="title"/>
          </p:nvPr>
        </p:nvSpPr>
        <p:spPr>
          <a:xfrm>
            <a:off x="311700" y="445025"/>
            <a:ext cx="8520599" cy="623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 type="body"/>
          </p:nvPr>
        </p:nvSpPr>
        <p:spPr>
          <a:xfrm>
            <a:off x="3117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2" type="body"/>
          </p:nvPr>
        </p:nvSpPr>
        <p:spPr>
          <a:xfrm>
            <a:off x="48324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6" name="Shape 26"/>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7" name="Shape 27"/>
        <p:cNvGrpSpPr/>
        <p:nvPr/>
      </p:nvGrpSpPr>
      <p:grpSpPr>
        <a:xfrm>
          <a:off x="0" y="0"/>
          <a:ext cx="0" cy="0"/>
          <a:chOff x="0" y="0"/>
          <a:chExt cx="0" cy="0"/>
        </a:xfrm>
      </p:grpSpPr>
      <p:sp>
        <p:nvSpPr>
          <p:cNvPr id="28" name="Shape 28"/>
          <p:cNvSpPr txBox="1"/>
          <p:nvPr>
            <p:ph type="title"/>
          </p:nvPr>
        </p:nvSpPr>
        <p:spPr>
          <a:xfrm>
            <a:off x="311700" y="445025"/>
            <a:ext cx="8520599" cy="623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9" name="Shape 29"/>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0" name="Shape 30"/>
        <p:cNvGrpSpPr/>
        <p:nvPr/>
      </p:nvGrpSpPr>
      <p:grpSpPr>
        <a:xfrm>
          <a:off x="0" y="0"/>
          <a:ext cx="0" cy="0"/>
          <a:chOff x="0" y="0"/>
          <a:chExt cx="0" cy="0"/>
        </a:xfrm>
      </p:grpSpPr>
      <p:sp>
        <p:nvSpPr>
          <p:cNvPr id="31" name="Shape 31"/>
          <p:cNvSpPr txBox="1"/>
          <p:nvPr>
            <p:ph type="title"/>
          </p:nvPr>
        </p:nvSpPr>
        <p:spPr>
          <a:xfrm>
            <a:off x="311700" y="555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2" name="Shape 32"/>
          <p:cNvSpPr txBox="1"/>
          <p:nvPr>
            <p:ph idx="1" type="body"/>
          </p:nvPr>
        </p:nvSpPr>
        <p:spPr>
          <a:xfrm>
            <a:off x="311700" y="1389600"/>
            <a:ext cx="2807999"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3" name="Shape 33"/>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2"/>
        </a:solidFill>
      </p:bgPr>
    </p:bg>
    <p:spTree>
      <p:nvGrpSpPr>
        <p:cNvPr id="34" name="Shape 34"/>
        <p:cNvGrpSpPr/>
        <p:nvPr/>
      </p:nvGrpSpPr>
      <p:grpSpPr>
        <a:xfrm>
          <a:off x="0" y="0"/>
          <a:ext cx="0" cy="0"/>
          <a:chOff x="0" y="0"/>
          <a:chExt cx="0" cy="0"/>
        </a:xfrm>
      </p:grpSpPr>
      <p:sp>
        <p:nvSpPr>
          <p:cNvPr id="35" name="Shape 35"/>
          <p:cNvSpPr txBox="1"/>
          <p:nvPr>
            <p:ph type="title"/>
          </p:nvPr>
        </p:nvSpPr>
        <p:spPr>
          <a:xfrm>
            <a:off x="490250" y="526350"/>
            <a:ext cx="5604000" cy="4090800"/>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36" name="Shape 36"/>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7" name="Shape 37"/>
        <p:cNvGrpSpPr/>
        <p:nvPr/>
      </p:nvGrpSpPr>
      <p:grpSpPr>
        <a:xfrm>
          <a:off x="0" y="0"/>
          <a:ext cx="0" cy="0"/>
          <a:chOff x="0" y="0"/>
          <a:chExt cx="0" cy="0"/>
        </a:xfrm>
      </p:grpSpPr>
      <p:sp>
        <p:nvSpPr>
          <p:cNvPr id="38" name="Shape 38"/>
          <p:cNvSpPr/>
          <p:nvPr/>
        </p:nvSpPr>
        <p:spPr>
          <a:xfrm>
            <a:off x="4636800" y="80700"/>
            <a:ext cx="4426499" cy="4982099"/>
          </a:xfrm>
          <a:prstGeom prst="rect">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cxnSp>
        <p:nvCxnSpPr>
          <p:cNvPr id="39" name="Shape 39"/>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0" name="Shape 40"/>
          <p:cNvSpPr txBox="1"/>
          <p:nvPr>
            <p:ph type="title"/>
          </p:nvPr>
        </p:nvSpPr>
        <p:spPr>
          <a:xfrm>
            <a:off x="265500" y="1181700"/>
            <a:ext cx="4045199" cy="1533600"/>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1" name="Shape 41"/>
          <p:cNvSpPr txBox="1"/>
          <p:nvPr>
            <p:ph idx="1" type="subTitle"/>
          </p:nvPr>
        </p:nvSpPr>
        <p:spPr>
          <a:xfrm>
            <a:off x="265500" y="2769000"/>
            <a:ext cx="4045199"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2" name="Shape 42"/>
          <p:cNvSpPr txBox="1"/>
          <p:nvPr>
            <p:ph idx="2" type="body"/>
          </p:nvPr>
        </p:nvSpPr>
        <p:spPr>
          <a:xfrm>
            <a:off x="4939500" y="724200"/>
            <a:ext cx="3837000" cy="3695099"/>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3" name="Shape 43"/>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4" name="Shape 44"/>
        <p:cNvGrpSpPr/>
        <p:nvPr/>
      </p:nvGrpSpPr>
      <p:grpSpPr>
        <a:xfrm>
          <a:off x="0" y="0"/>
          <a:ext cx="0" cy="0"/>
          <a:chOff x="0" y="0"/>
          <a:chExt cx="0" cy="0"/>
        </a:xfrm>
      </p:grpSpPr>
      <p:sp>
        <p:nvSpPr>
          <p:cNvPr id="45" name="Shape 45"/>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SzPct val="100000"/>
              <a:buNone/>
              <a:defRPr sz="2100"/>
            </a:lvl1pPr>
          </a:lstStyle>
          <a:p/>
        </p:txBody>
      </p:sp>
      <p:sp>
        <p:nvSpPr>
          <p:cNvPr id="46" name="Shape 46"/>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623400"/>
          </a:xfrm>
          <a:prstGeom prst="rect">
            <a:avLst/>
          </a:prstGeom>
          <a:noFill/>
          <a:ln>
            <a:noFill/>
          </a:ln>
        </p:spPr>
        <p:txBody>
          <a:bodyPr anchorCtr="0" anchor="t" bIns="91425" lIns="91425" rIns="91425" tIns="91425"/>
          <a:lstStyle>
            <a:lvl1pPr lvl="0">
              <a:spcBef>
                <a:spcPts val="0"/>
              </a:spcBef>
              <a:buClr>
                <a:schemeClr val="dk2"/>
              </a:buClr>
              <a:buSzPct val="100000"/>
              <a:buFont typeface="Raleway"/>
              <a:buNone/>
              <a:defRPr b="1" sz="3000">
                <a:solidFill>
                  <a:schemeClr val="dk2"/>
                </a:solidFill>
                <a:latin typeface="Raleway"/>
                <a:ea typeface="Raleway"/>
                <a:cs typeface="Raleway"/>
                <a:sym typeface="Raleway"/>
              </a:defRPr>
            </a:lvl1pPr>
            <a:lvl2pPr lvl="1">
              <a:spcBef>
                <a:spcPts val="0"/>
              </a:spcBef>
              <a:buClr>
                <a:schemeClr val="dk2"/>
              </a:buClr>
              <a:buSzPct val="100000"/>
              <a:buFont typeface="Raleway"/>
              <a:buNone/>
              <a:defRPr b="1" sz="3000">
                <a:solidFill>
                  <a:schemeClr val="dk2"/>
                </a:solidFill>
                <a:latin typeface="Raleway"/>
                <a:ea typeface="Raleway"/>
                <a:cs typeface="Raleway"/>
                <a:sym typeface="Raleway"/>
              </a:defRPr>
            </a:lvl2pPr>
            <a:lvl3pPr lvl="2">
              <a:spcBef>
                <a:spcPts val="0"/>
              </a:spcBef>
              <a:buClr>
                <a:schemeClr val="dk2"/>
              </a:buClr>
              <a:buSzPct val="100000"/>
              <a:buFont typeface="Raleway"/>
              <a:buNone/>
              <a:defRPr b="1" sz="3000">
                <a:solidFill>
                  <a:schemeClr val="dk2"/>
                </a:solidFill>
                <a:latin typeface="Raleway"/>
                <a:ea typeface="Raleway"/>
                <a:cs typeface="Raleway"/>
                <a:sym typeface="Raleway"/>
              </a:defRPr>
            </a:lvl3pPr>
            <a:lvl4pPr lvl="3">
              <a:spcBef>
                <a:spcPts val="0"/>
              </a:spcBef>
              <a:buClr>
                <a:schemeClr val="dk2"/>
              </a:buClr>
              <a:buSzPct val="100000"/>
              <a:buFont typeface="Raleway"/>
              <a:buNone/>
              <a:defRPr b="1" sz="3000">
                <a:solidFill>
                  <a:schemeClr val="dk2"/>
                </a:solidFill>
                <a:latin typeface="Raleway"/>
                <a:ea typeface="Raleway"/>
                <a:cs typeface="Raleway"/>
                <a:sym typeface="Raleway"/>
              </a:defRPr>
            </a:lvl4pPr>
            <a:lvl5pPr lvl="4">
              <a:spcBef>
                <a:spcPts val="0"/>
              </a:spcBef>
              <a:buClr>
                <a:schemeClr val="dk2"/>
              </a:buClr>
              <a:buSzPct val="100000"/>
              <a:buFont typeface="Raleway"/>
              <a:buNone/>
              <a:defRPr b="1" sz="3000">
                <a:solidFill>
                  <a:schemeClr val="dk2"/>
                </a:solidFill>
                <a:latin typeface="Raleway"/>
                <a:ea typeface="Raleway"/>
                <a:cs typeface="Raleway"/>
                <a:sym typeface="Raleway"/>
              </a:defRPr>
            </a:lvl5pPr>
            <a:lvl6pPr lvl="5">
              <a:spcBef>
                <a:spcPts val="0"/>
              </a:spcBef>
              <a:buClr>
                <a:schemeClr val="dk2"/>
              </a:buClr>
              <a:buSzPct val="100000"/>
              <a:buFont typeface="Raleway"/>
              <a:buNone/>
              <a:defRPr b="1" sz="3000">
                <a:solidFill>
                  <a:schemeClr val="dk2"/>
                </a:solidFill>
                <a:latin typeface="Raleway"/>
                <a:ea typeface="Raleway"/>
                <a:cs typeface="Raleway"/>
                <a:sym typeface="Raleway"/>
              </a:defRPr>
            </a:lvl6pPr>
            <a:lvl7pPr lvl="6">
              <a:spcBef>
                <a:spcPts val="0"/>
              </a:spcBef>
              <a:buClr>
                <a:schemeClr val="dk2"/>
              </a:buClr>
              <a:buSzPct val="100000"/>
              <a:buFont typeface="Raleway"/>
              <a:buNone/>
              <a:defRPr b="1" sz="3000">
                <a:solidFill>
                  <a:schemeClr val="dk2"/>
                </a:solidFill>
                <a:latin typeface="Raleway"/>
                <a:ea typeface="Raleway"/>
                <a:cs typeface="Raleway"/>
                <a:sym typeface="Raleway"/>
              </a:defRPr>
            </a:lvl7pPr>
            <a:lvl8pPr lvl="7">
              <a:spcBef>
                <a:spcPts val="0"/>
              </a:spcBef>
              <a:buClr>
                <a:schemeClr val="dk2"/>
              </a:buClr>
              <a:buSzPct val="100000"/>
              <a:buFont typeface="Raleway"/>
              <a:buNone/>
              <a:defRPr b="1" sz="3000">
                <a:solidFill>
                  <a:schemeClr val="dk2"/>
                </a:solidFill>
                <a:latin typeface="Raleway"/>
                <a:ea typeface="Raleway"/>
                <a:cs typeface="Raleway"/>
                <a:sym typeface="Raleway"/>
              </a:defRPr>
            </a:lvl8pPr>
            <a:lvl9pPr lvl="8">
              <a:spcBef>
                <a:spcPts val="0"/>
              </a:spcBef>
              <a:buClr>
                <a:schemeClr val="dk2"/>
              </a:buClr>
              <a:buSzPct val="100000"/>
              <a:buFont typeface="Raleway"/>
              <a:buNone/>
              <a:defRPr b="1" sz="3000">
                <a:solidFill>
                  <a:schemeClr val="dk2"/>
                </a:solidFill>
                <a:latin typeface="Raleway"/>
                <a:ea typeface="Raleway"/>
                <a:cs typeface="Raleway"/>
                <a:sym typeface="Raleway"/>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buFont typeface="Source Sans Pro"/>
              <a:defRPr sz="1800">
                <a:solidFill>
                  <a:schemeClr val="lt2"/>
                </a:solidFill>
                <a:latin typeface="Source Sans Pro"/>
                <a:ea typeface="Source Sans Pro"/>
                <a:cs typeface="Source Sans Pro"/>
                <a:sym typeface="Source Sans Pro"/>
              </a:defRPr>
            </a:lvl1pPr>
            <a:lvl2pPr lvl="1">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2pPr>
            <a:lvl3pPr lvl="2">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3pPr>
            <a:lvl4pPr lvl="3">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4pPr>
            <a:lvl5pPr lvl="4">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5pPr>
            <a:lvl6pPr lvl="5">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6pPr>
            <a:lvl7pPr lvl="6">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7pPr>
            <a:lvl8pPr lvl="7">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8pPr>
            <a:lvl9pPr lvl="8">
              <a:lnSpc>
                <a:spcPct val="115000"/>
              </a:lnSpc>
              <a:spcBef>
                <a:spcPts val="0"/>
              </a:spcBef>
              <a:spcAft>
                <a:spcPts val="1600"/>
              </a:spcAft>
              <a:buClr>
                <a:schemeClr val="lt2"/>
              </a:buClr>
              <a:buFont typeface="Source Sans Pro"/>
              <a:defRPr>
                <a:solidFill>
                  <a:schemeClr val="lt2"/>
                </a:solidFill>
                <a:latin typeface="Source Sans Pro"/>
                <a:ea typeface="Source Sans Pro"/>
                <a:cs typeface="Source Sans Pro"/>
                <a:sym typeface="Source Sans Pro"/>
              </a:defRPr>
            </a:lvl9pPr>
          </a:lstStyle>
          <a:p/>
        </p:txBody>
      </p:sp>
      <p:sp>
        <p:nvSpPr>
          <p:cNvPr id="8" name="Shape 8"/>
          <p:cNvSpPr txBox="1"/>
          <p:nvPr>
            <p:ph idx="12" type="sldNum"/>
          </p:nvPr>
        </p:nvSpPr>
        <p:spPr>
          <a:xfrm>
            <a:off x="8497999" y="4688758"/>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latin typeface="Source Sans Pro"/>
                <a:ea typeface="Source Sans Pro"/>
                <a:cs typeface="Source Sans Pro"/>
                <a:sym typeface="Source Sans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4" name="Shape 54"/>
        <p:cNvGrpSpPr/>
        <p:nvPr/>
      </p:nvGrpSpPr>
      <p:grpSpPr>
        <a:xfrm>
          <a:off x="0" y="0"/>
          <a:ext cx="0" cy="0"/>
          <a:chOff x="0" y="0"/>
          <a:chExt cx="0" cy="0"/>
        </a:xfrm>
      </p:grpSpPr>
      <p:sp>
        <p:nvSpPr>
          <p:cNvPr id="55" name="Shape 55"/>
          <p:cNvSpPr txBox="1"/>
          <p:nvPr>
            <p:ph type="title"/>
          </p:nvPr>
        </p:nvSpPr>
        <p:spPr>
          <a:xfrm>
            <a:off x="311700" y="445025"/>
            <a:ext cx="8520600" cy="572700"/>
          </a:xfrm>
          <a:prstGeom prst="rect">
            <a:avLst/>
          </a:prstGeom>
          <a:noFill/>
          <a:ln>
            <a:noFill/>
          </a:ln>
        </p:spPr>
        <p:txBody>
          <a:bodyPr anchorCtr="0" anchor="t" bIns="91425" lIns="91425" rIns="91425" tIns="91425"/>
          <a:lstStyle>
            <a:lvl1pPr lvl="0"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p:txBody>
      </p:sp>
      <p:sp>
        <p:nvSpPr>
          <p:cNvPr id="56" name="Shape 56"/>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p:txBody>
      </p:sp>
      <p:sp>
        <p:nvSpPr>
          <p:cNvPr id="57" name="Shape 57"/>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05.jpg"/><Relationship Id="rId4" Type="http://schemas.openxmlformats.org/officeDocument/2006/relationships/image" Target="../media/image03.png"/><Relationship Id="rId5" Type="http://schemas.openxmlformats.org/officeDocument/2006/relationships/image" Target="../media/image04.png"/><Relationship Id="rId6" Type="http://schemas.openxmlformats.org/officeDocument/2006/relationships/image" Target="../media/image02.jpg"/><Relationship Id="rId7" Type="http://schemas.openxmlformats.org/officeDocument/2006/relationships/image" Target="../media/image0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0.xml"/><Relationship Id="rId3" Type="http://schemas.openxmlformats.org/officeDocument/2006/relationships/image" Target="../media/image28.png"/><Relationship Id="rId4" Type="http://schemas.openxmlformats.org/officeDocument/2006/relationships/image" Target="../media/image35.png"/><Relationship Id="rId5" Type="http://schemas.openxmlformats.org/officeDocument/2006/relationships/hyperlink" Target="http://www.cevale2ve.org/es/multimedia/" TargetMode="External"/><Relationship Id="rId6" Type="http://schemas.openxmlformats.org/officeDocument/2006/relationships/image" Target="../media/image2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28.png"/><Relationship Id="rId4" Type="http://schemas.openxmlformats.org/officeDocument/2006/relationships/image" Target="../media/image38.png"/><Relationship Id="rId5" Type="http://schemas.openxmlformats.org/officeDocument/2006/relationships/hyperlink" Target="https://www.youtube.com/channel/UCQFMVmz9Yd48XyHXx6lsTjw"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23.png"/><Relationship Id="rId4" Type="http://schemas.openxmlformats.org/officeDocument/2006/relationships/image" Target="../media/image07.png"/><Relationship Id="rId5" Type="http://schemas.openxmlformats.org/officeDocument/2006/relationships/image" Target="../media/image27.jpg"/><Relationship Id="rId6" Type="http://schemas.openxmlformats.org/officeDocument/2006/relationships/image" Target="../media/image44.png"/><Relationship Id="rId7" Type="http://schemas.openxmlformats.org/officeDocument/2006/relationships/image" Target="../media/image2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 Id="rId3" Type="http://schemas.openxmlformats.org/officeDocument/2006/relationships/image" Target="../media/image07.png"/></Relationships>
</file>

<file path=ppt/slides/_rels/slide14.xml.rels><?xml version="1.0" encoding="UTF-8" standalone="yes"?><Relationships xmlns="http://schemas.openxmlformats.org/package/2006/relationships"><Relationship Id="rId11" Type="http://schemas.openxmlformats.org/officeDocument/2006/relationships/image" Target="../media/image41.png"/><Relationship Id="rId10" Type="http://schemas.openxmlformats.org/officeDocument/2006/relationships/image" Target="../media/image33.jpg"/><Relationship Id="rId1" Type="http://schemas.openxmlformats.org/officeDocument/2006/relationships/slideLayout" Target="../slideLayouts/slideLayout22.xml"/><Relationship Id="rId2" Type="http://schemas.openxmlformats.org/officeDocument/2006/relationships/notesSlide" Target="../notesSlides/notesSlide14.xml"/><Relationship Id="rId3" Type="http://schemas.openxmlformats.org/officeDocument/2006/relationships/image" Target="../media/image28.png"/><Relationship Id="rId4" Type="http://schemas.openxmlformats.org/officeDocument/2006/relationships/hyperlink" Target="http://cevale2ve.org" TargetMode="External"/><Relationship Id="rId9" Type="http://schemas.openxmlformats.org/officeDocument/2006/relationships/image" Target="../media/image30.png"/><Relationship Id="rId5" Type="http://schemas.openxmlformats.org/officeDocument/2006/relationships/hyperlink" Target="http://cevale2ve.org" TargetMode="External"/><Relationship Id="rId6" Type="http://schemas.openxmlformats.org/officeDocument/2006/relationships/image" Target="../media/image37.png"/><Relationship Id="rId7" Type="http://schemas.openxmlformats.org/officeDocument/2006/relationships/image" Target="../media/image34.png"/><Relationship Id="rId8"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 Id="rId3" Type="http://schemas.openxmlformats.org/officeDocument/2006/relationships/image" Target="../media/image23.png"/><Relationship Id="rId4" Type="http://schemas.openxmlformats.org/officeDocument/2006/relationships/image" Target="../media/image40.png"/><Relationship Id="rId9" Type="http://schemas.openxmlformats.org/officeDocument/2006/relationships/image" Target="../media/image47.jpg"/><Relationship Id="rId5" Type="http://schemas.openxmlformats.org/officeDocument/2006/relationships/image" Target="../media/image36.jpg"/><Relationship Id="rId6" Type="http://schemas.openxmlformats.org/officeDocument/2006/relationships/image" Target="../media/image46.png"/><Relationship Id="rId7" Type="http://schemas.openxmlformats.org/officeDocument/2006/relationships/image" Target="../media/image50.png"/><Relationship Id="rId8" Type="http://schemas.openxmlformats.org/officeDocument/2006/relationships/image" Target="../media/image39.jpg"/></Relationships>
</file>

<file path=ppt/slides/_rels/slide16.xml.rels><?xml version="1.0" encoding="UTF-8" standalone="yes"?><Relationships xmlns="http://schemas.openxmlformats.org/package/2006/relationships"><Relationship Id="rId10" Type="http://schemas.openxmlformats.org/officeDocument/2006/relationships/image" Target="../media/image52.png"/><Relationship Id="rId1" Type="http://schemas.openxmlformats.org/officeDocument/2006/relationships/slideLayout" Target="../slideLayouts/slideLayout22.xml"/><Relationship Id="rId2" Type="http://schemas.openxmlformats.org/officeDocument/2006/relationships/notesSlide" Target="../notesSlides/notesSlide16.xml"/><Relationship Id="rId3" Type="http://schemas.openxmlformats.org/officeDocument/2006/relationships/image" Target="../media/image28.png"/><Relationship Id="rId4" Type="http://schemas.openxmlformats.org/officeDocument/2006/relationships/image" Target="../media/image45.png"/><Relationship Id="rId9" Type="http://schemas.openxmlformats.org/officeDocument/2006/relationships/image" Target="../media/image48.png"/><Relationship Id="rId5" Type="http://schemas.openxmlformats.org/officeDocument/2006/relationships/image" Target="../media/image42.png"/><Relationship Id="rId6" Type="http://schemas.openxmlformats.org/officeDocument/2006/relationships/image" Target="../media/image51.png"/><Relationship Id="rId7" Type="http://schemas.openxmlformats.org/officeDocument/2006/relationships/image" Target="../media/image43.png"/><Relationship Id="rId8" Type="http://schemas.openxmlformats.org/officeDocument/2006/relationships/image" Target="../media/image4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 Id="rId3" Type="http://schemas.openxmlformats.org/officeDocument/2006/relationships/image" Target="../media/image0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8.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0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 Id="rId3" Type="http://schemas.openxmlformats.org/officeDocument/2006/relationships/image" Target="../media/image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xml"/><Relationship Id="rId3" Type="http://schemas.openxmlformats.org/officeDocument/2006/relationships/image" Target="../media/image28.png"/></Relationships>
</file>

<file path=ppt/slides/_rels/slide5.xml.rels><?xml version="1.0" encoding="UTF-8" standalone="yes"?><Relationships xmlns="http://schemas.openxmlformats.org/package/2006/relationships"><Relationship Id="rId11" Type="http://schemas.openxmlformats.org/officeDocument/2006/relationships/image" Target="../media/image13.jpg"/><Relationship Id="rId10" Type="http://schemas.openxmlformats.org/officeDocument/2006/relationships/image" Target="../media/image11.jpg"/><Relationship Id="rId13" Type="http://schemas.openxmlformats.org/officeDocument/2006/relationships/image" Target="../media/image14.jpg"/><Relationship Id="rId12" Type="http://schemas.openxmlformats.org/officeDocument/2006/relationships/image" Target="../media/image19.jpg"/><Relationship Id="rId1" Type="http://schemas.openxmlformats.org/officeDocument/2006/relationships/slideLayout" Target="../slideLayouts/slideLayout22.xml"/><Relationship Id="rId2" Type="http://schemas.openxmlformats.org/officeDocument/2006/relationships/notesSlide" Target="../notesSlides/notesSlide5.xml"/><Relationship Id="rId3" Type="http://schemas.openxmlformats.org/officeDocument/2006/relationships/image" Target="../media/image23.png"/><Relationship Id="rId4" Type="http://schemas.openxmlformats.org/officeDocument/2006/relationships/image" Target="../media/image01.jpg"/><Relationship Id="rId9" Type="http://schemas.openxmlformats.org/officeDocument/2006/relationships/image" Target="../media/image08.jpg"/><Relationship Id="rId14" Type="http://schemas.openxmlformats.org/officeDocument/2006/relationships/image" Target="../media/image20.jpg"/><Relationship Id="rId5" Type="http://schemas.openxmlformats.org/officeDocument/2006/relationships/image" Target="../media/image10.jpg"/><Relationship Id="rId6" Type="http://schemas.openxmlformats.org/officeDocument/2006/relationships/image" Target="../media/image25.jpg"/><Relationship Id="rId7" Type="http://schemas.openxmlformats.org/officeDocument/2006/relationships/image" Target="../media/image12.jpg"/><Relationship Id="rId8" Type="http://schemas.openxmlformats.org/officeDocument/2006/relationships/image" Target="../media/image0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6.xml"/><Relationship Id="rId3" Type="http://schemas.openxmlformats.org/officeDocument/2006/relationships/image" Target="../media/image28.png"/><Relationship Id="rId4" Type="http://schemas.openxmlformats.org/officeDocument/2006/relationships/image" Target="../media/image17.jpg"/><Relationship Id="rId9" Type="http://schemas.openxmlformats.org/officeDocument/2006/relationships/image" Target="../media/image32.png"/><Relationship Id="rId5" Type="http://schemas.openxmlformats.org/officeDocument/2006/relationships/image" Target="../media/image16.gif"/><Relationship Id="rId6" Type="http://schemas.openxmlformats.org/officeDocument/2006/relationships/image" Target="../media/image15.jpg"/><Relationship Id="rId7" Type="http://schemas.openxmlformats.org/officeDocument/2006/relationships/image" Target="../media/image18.jpg"/><Relationship Id="rId8" Type="http://schemas.openxmlformats.org/officeDocument/2006/relationships/image" Target="../media/image2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7.xml"/><Relationship Id="rId3" Type="http://schemas.openxmlformats.org/officeDocument/2006/relationships/image" Target="../media/image0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 Id="rId3" Type="http://schemas.openxmlformats.org/officeDocument/2006/relationships/image" Target="../media/image07.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 Id="rId3" Type="http://schemas.openxmlformats.org/officeDocument/2006/relationships/image" Target="../media/image28.png"/><Relationship Id="rId4" Type="http://schemas.openxmlformats.org/officeDocument/2006/relationships/image" Target="../media/image35.png"/><Relationship Id="rId5" Type="http://schemas.openxmlformats.org/officeDocument/2006/relationships/hyperlink" Target="http://www.cevale2ve.org/es/multimedia/" TargetMode="External"/><Relationship Id="rId6"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pic>
        <p:nvPicPr>
          <p:cNvPr id="108" name="Shape 108"/>
          <p:cNvPicPr preferRelativeResize="0"/>
          <p:nvPr/>
        </p:nvPicPr>
        <p:blipFill rotWithShape="1">
          <a:blip r:embed="rId3">
            <a:alphaModFix/>
          </a:blip>
          <a:srcRect b="0" l="0" r="0" t="0"/>
          <a:stretch/>
        </p:blipFill>
        <p:spPr>
          <a:xfrm>
            <a:off x="8070274" y="76200"/>
            <a:ext cx="997500" cy="997500"/>
          </a:xfrm>
          <a:prstGeom prst="rect">
            <a:avLst/>
          </a:prstGeom>
          <a:noFill/>
          <a:ln>
            <a:noFill/>
          </a:ln>
        </p:spPr>
      </p:pic>
      <p:sp>
        <p:nvSpPr>
          <p:cNvPr id="109" name="Shape 109"/>
          <p:cNvSpPr/>
          <p:nvPr/>
        </p:nvSpPr>
        <p:spPr>
          <a:xfrm>
            <a:off x="1171650" y="326200"/>
            <a:ext cx="6800700" cy="1179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lang="en" sz="3000">
                <a:solidFill>
                  <a:schemeClr val="accent1"/>
                </a:solidFill>
                <a:highlight>
                  <a:srgbClr val="FFFFFF"/>
                </a:highlight>
                <a:latin typeface="Verdana"/>
                <a:ea typeface="Verdana"/>
                <a:cs typeface="Verdana"/>
                <a:sym typeface="Verdana"/>
              </a:rPr>
              <a:t>The CEVALE2VE case</a:t>
            </a:r>
          </a:p>
          <a:p>
            <a:pPr indent="0" lvl="0" marL="0" marR="0" rtl="0" algn="ctr">
              <a:lnSpc>
                <a:spcPct val="100000"/>
              </a:lnSpc>
              <a:spcBef>
                <a:spcPts val="0"/>
              </a:spcBef>
              <a:spcAft>
                <a:spcPts val="0"/>
              </a:spcAft>
              <a:buClr>
                <a:srgbClr val="000000"/>
              </a:buClr>
              <a:buSzPct val="25000"/>
              <a:buFont typeface="Calibri"/>
              <a:buNone/>
            </a:pPr>
            <a:r>
              <a:rPr lang="en" sz="2800">
                <a:solidFill>
                  <a:schemeClr val="accent1"/>
                </a:solidFill>
                <a:highlight>
                  <a:srgbClr val="FFFFFF"/>
                </a:highlight>
                <a:latin typeface="Verdana"/>
                <a:ea typeface="Verdana"/>
                <a:cs typeface="Verdana"/>
                <a:sym typeface="Verdana"/>
              </a:rPr>
              <a:t>outreach and diversity</a:t>
            </a:r>
          </a:p>
        </p:txBody>
      </p:sp>
      <p:pic>
        <p:nvPicPr>
          <p:cNvPr id="110" name="Shape 110"/>
          <p:cNvPicPr preferRelativeResize="0"/>
          <p:nvPr/>
        </p:nvPicPr>
        <p:blipFill rotWithShape="1">
          <a:blip r:embed="rId4">
            <a:alphaModFix/>
          </a:blip>
          <a:srcRect b="0" l="0" r="0" t="0"/>
          <a:stretch/>
        </p:blipFill>
        <p:spPr>
          <a:xfrm>
            <a:off x="8216677" y="4223475"/>
            <a:ext cx="851100" cy="843900"/>
          </a:xfrm>
          <a:prstGeom prst="rect">
            <a:avLst/>
          </a:prstGeom>
          <a:noFill/>
          <a:ln>
            <a:noFill/>
          </a:ln>
        </p:spPr>
      </p:pic>
      <p:pic>
        <p:nvPicPr>
          <p:cNvPr id="111" name="Shape 111"/>
          <p:cNvPicPr preferRelativeResize="0"/>
          <p:nvPr/>
        </p:nvPicPr>
        <p:blipFill>
          <a:blip r:embed="rId5">
            <a:alphaModFix/>
          </a:blip>
          <a:stretch>
            <a:fillRect/>
          </a:stretch>
        </p:blipFill>
        <p:spPr>
          <a:xfrm>
            <a:off x="76199" y="4069800"/>
            <a:ext cx="997499" cy="997499"/>
          </a:xfrm>
          <a:prstGeom prst="rect">
            <a:avLst/>
          </a:prstGeom>
          <a:noFill/>
          <a:ln>
            <a:noFill/>
          </a:ln>
        </p:spPr>
      </p:pic>
      <p:sp>
        <p:nvSpPr>
          <p:cNvPr id="112" name="Shape 112"/>
          <p:cNvSpPr txBox="1"/>
          <p:nvPr/>
        </p:nvSpPr>
        <p:spPr>
          <a:xfrm>
            <a:off x="1099950" y="4299686"/>
            <a:ext cx="6944100" cy="813300"/>
          </a:xfrm>
          <a:prstGeom prst="rect">
            <a:avLst/>
          </a:prstGeom>
          <a:noFill/>
          <a:ln>
            <a:noFill/>
          </a:ln>
        </p:spPr>
        <p:txBody>
          <a:bodyPr anchorCtr="0" anchor="t" bIns="45700" lIns="91425" rIns="91425" tIns="45700">
            <a:noAutofit/>
          </a:bodyPr>
          <a:lstStyle/>
          <a:p>
            <a:pPr lvl="0" rtl="0" algn="ctr">
              <a:spcBef>
                <a:spcPts val="0"/>
              </a:spcBef>
              <a:buNone/>
            </a:pPr>
            <a:r>
              <a:rPr b="1" lang="en">
                <a:solidFill>
                  <a:srgbClr val="0000FF"/>
                </a:solidFill>
                <a:latin typeface="Calibri"/>
                <a:ea typeface="Calibri"/>
                <a:cs typeface="Calibri"/>
                <a:sym typeface="Calibri"/>
              </a:rPr>
              <a:t>Arturo Sánchez, </a:t>
            </a:r>
            <a:r>
              <a:rPr lang="en">
                <a:solidFill>
                  <a:srgbClr val="0000FF"/>
                </a:solidFill>
                <a:latin typeface="Calibri"/>
                <a:ea typeface="Calibri"/>
                <a:cs typeface="Calibri"/>
                <a:sym typeface="Calibri"/>
              </a:rPr>
              <a:t>on behalf the  CEVALE2VE team</a:t>
            </a:r>
          </a:p>
          <a:p>
            <a:pPr lvl="0" rtl="0" algn="ctr">
              <a:spcBef>
                <a:spcPts val="320"/>
              </a:spcBef>
              <a:buNone/>
            </a:pPr>
            <a:r>
              <a:rPr lang="en">
                <a:solidFill>
                  <a:srgbClr val="888888"/>
                </a:solidFill>
                <a:latin typeface="Calibri"/>
                <a:ea typeface="Calibri"/>
                <a:cs typeface="Calibri"/>
                <a:sym typeface="Calibri"/>
              </a:rPr>
              <a:t>University of Naples and INFN</a:t>
            </a:r>
          </a:p>
          <a:p>
            <a:pPr lvl="0" rtl="0" algn="ctr">
              <a:spcBef>
                <a:spcPts val="320"/>
              </a:spcBef>
              <a:buNone/>
            </a:pPr>
            <a:r>
              <a:rPr b="1" lang="en"/>
              <a:t>ICHEP</a:t>
            </a:r>
            <a:r>
              <a:rPr b="1" lang="en">
                <a:latin typeface="Calibri"/>
                <a:ea typeface="Calibri"/>
                <a:cs typeface="Calibri"/>
                <a:sym typeface="Calibri"/>
              </a:rPr>
              <a:t>, August 6</a:t>
            </a:r>
            <a:r>
              <a:rPr b="1" baseline="30000" lang="en">
                <a:latin typeface="Calibri"/>
                <a:ea typeface="Calibri"/>
                <a:cs typeface="Calibri"/>
                <a:sym typeface="Calibri"/>
              </a:rPr>
              <a:t>th</a:t>
            </a:r>
            <a:r>
              <a:rPr b="1" lang="en">
                <a:latin typeface="Calibri"/>
                <a:ea typeface="Calibri"/>
                <a:cs typeface="Calibri"/>
                <a:sym typeface="Calibri"/>
              </a:rPr>
              <a:t>, 2016</a:t>
            </a:r>
          </a:p>
        </p:txBody>
      </p:sp>
      <p:pic>
        <p:nvPicPr>
          <p:cNvPr id="113" name="Shape 113"/>
          <p:cNvPicPr preferRelativeResize="0"/>
          <p:nvPr/>
        </p:nvPicPr>
        <p:blipFill>
          <a:blip r:embed="rId6">
            <a:alphaModFix/>
          </a:blip>
          <a:stretch>
            <a:fillRect/>
          </a:stretch>
        </p:blipFill>
        <p:spPr>
          <a:xfrm>
            <a:off x="3869300" y="1949875"/>
            <a:ext cx="1405399" cy="1243749"/>
          </a:xfrm>
          <a:prstGeom prst="rect">
            <a:avLst/>
          </a:prstGeom>
          <a:noFill/>
          <a:ln>
            <a:noFill/>
          </a:ln>
        </p:spPr>
      </p:pic>
      <p:pic>
        <p:nvPicPr>
          <p:cNvPr id="114" name="Shape 114"/>
          <p:cNvPicPr preferRelativeResize="0"/>
          <p:nvPr/>
        </p:nvPicPr>
        <p:blipFill>
          <a:blip r:embed="rId7">
            <a:alphaModFix/>
          </a:blip>
          <a:stretch>
            <a:fillRect/>
          </a:stretch>
        </p:blipFill>
        <p:spPr>
          <a:xfrm>
            <a:off x="76204" y="76197"/>
            <a:ext cx="1959600" cy="6399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36" name="Shape 236"/>
        <p:cNvGrpSpPr/>
        <p:nvPr/>
      </p:nvGrpSpPr>
      <p:grpSpPr>
        <a:xfrm>
          <a:off x="0" y="0"/>
          <a:ext cx="0" cy="0"/>
          <a:chOff x="0" y="0"/>
          <a:chExt cx="0" cy="0"/>
        </a:xfrm>
      </p:grpSpPr>
      <p:pic>
        <p:nvPicPr>
          <p:cNvPr id="237" name="Shape 237"/>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238" name="Shape 238"/>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39" name="Shape 239"/>
          <p:cNvSpPr txBox="1"/>
          <p:nvPr>
            <p:ph idx="4294967295" type="body"/>
          </p:nvPr>
        </p:nvSpPr>
        <p:spPr>
          <a:xfrm>
            <a:off x="452525" y="75350"/>
            <a:ext cx="47091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2.1 Postgraduate Course III</a:t>
            </a:r>
          </a:p>
        </p:txBody>
      </p:sp>
      <p:sp>
        <p:nvSpPr>
          <p:cNvPr id="240" name="Shape 240"/>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41" name="Shape 241"/>
          <p:cNvSpPr txBox="1"/>
          <p:nvPr/>
        </p:nvSpPr>
        <p:spPr>
          <a:xfrm>
            <a:off x="60547" y="0"/>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242" name="Shape 242"/>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43" name="Shape 243"/>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id="244" name="Shape 244"/>
          <p:cNvPicPr preferRelativeResize="0"/>
          <p:nvPr/>
        </p:nvPicPr>
        <p:blipFill>
          <a:blip r:embed="rId4">
            <a:alphaModFix/>
          </a:blip>
          <a:stretch>
            <a:fillRect/>
          </a:stretch>
        </p:blipFill>
        <p:spPr>
          <a:xfrm>
            <a:off x="2801749" y="1288499"/>
            <a:ext cx="6296300" cy="3735500"/>
          </a:xfrm>
          <a:prstGeom prst="rect">
            <a:avLst/>
          </a:prstGeom>
          <a:noFill/>
          <a:ln>
            <a:noFill/>
          </a:ln>
        </p:spPr>
      </p:pic>
      <p:sp>
        <p:nvSpPr>
          <p:cNvPr id="245" name="Shape 245"/>
          <p:cNvSpPr txBox="1"/>
          <p:nvPr/>
        </p:nvSpPr>
        <p:spPr>
          <a:xfrm>
            <a:off x="7974973" y="4507550"/>
            <a:ext cx="476700" cy="3414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sz="800"/>
              <a:t>ROOT</a:t>
            </a:r>
          </a:p>
          <a:p>
            <a:pPr lvl="0" rtl="0">
              <a:spcBef>
                <a:spcPts val="0"/>
              </a:spcBef>
              <a:buNone/>
            </a:pPr>
            <a:r>
              <a:rPr b="1" lang="en" sz="800" u="sng">
                <a:solidFill>
                  <a:schemeClr val="hlink"/>
                </a:solidFill>
                <a:hlinkClick r:id="rId5"/>
              </a:rPr>
              <a:t>here</a:t>
            </a:r>
          </a:p>
        </p:txBody>
      </p:sp>
      <p:sp>
        <p:nvSpPr>
          <p:cNvPr id="246" name="Shape 246"/>
          <p:cNvSpPr txBox="1"/>
          <p:nvPr/>
        </p:nvSpPr>
        <p:spPr>
          <a:xfrm>
            <a:off x="3245004" y="1306156"/>
            <a:ext cx="4374000" cy="492900"/>
          </a:xfrm>
          <a:prstGeom prst="rect">
            <a:avLst/>
          </a:prstGeom>
          <a:solidFill>
            <a:srgbClr val="00FFFF"/>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Second course took place the Spring/Summer 2016</a:t>
            </a:r>
          </a:p>
        </p:txBody>
      </p:sp>
      <p:sp>
        <p:nvSpPr>
          <p:cNvPr id="247" name="Shape 247"/>
          <p:cNvSpPr txBox="1"/>
          <p:nvPr/>
        </p:nvSpPr>
        <p:spPr>
          <a:xfrm>
            <a:off x="2934934" y="4023723"/>
            <a:ext cx="3019799" cy="950700"/>
          </a:xfrm>
          <a:prstGeom prst="rect">
            <a:avLst/>
          </a:prstGeom>
          <a:solidFill>
            <a:srgbClr val="FFFFFF"/>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en" sz="1200"/>
              <a:t>The Students</a:t>
            </a:r>
          </a:p>
          <a:p>
            <a:pPr indent="-304800" lvl="0" marL="457200" rtl="0">
              <a:spcBef>
                <a:spcPts val="0"/>
              </a:spcBef>
              <a:buSzPct val="100000"/>
              <a:buChar char="●"/>
            </a:pPr>
            <a:r>
              <a:rPr lang="en" sz="1200"/>
              <a:t>More that 30 students attended the classes</a:t>
            </a:r>
          </a:p>
          <a:p>
            <a:pPr indent="-304800" lvl="0" marL="457200" rtl="0">
              <a:spcBef>
                <a:spcPts val="0"/>
              </a:spcBef>
              <a:buSzPct val="100000"/>
              <a:buChar char="●"/>
            </a:pPr>
            <a:r>
              <a:rPr lang="en" sz="1200"/>
              <a:t>10 accredited students from UCV, USB and UIS</a:t>
            </a:r>
          </a:p>
        </p:txBody>
      </p:sp>
      <p:sp>
        <p:nvSpPr>
          <p:cNvPr id="248" name="Shape 248"/>
          <p:cNvSpPr txBox="1"/>
          <p:nvPr/>
        </p:nvSpPr>
        <p:spPr>
          <a:xfrm>
            <a:off x="76200" y="1115125"/>
            <a:ext cx="2801700" cy="4020900"/>
          </a:xfrm>
          <a:prstGeom prst="rect">
            <a:avLst/>
          </a:prstGeom>
          <a:noFill/>
          <a:ln>
            <a:noFill/>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00"/>
                </a:solidFill>
                <a:latin typeface="Proxima Nova"/>
                <a:ea typeface="Proxima Nova"/>
                <a:cs typeface="Proxima Nova"/>
                <a:sym typeface="Proxima Nova"/>
              </a:rPr>
              <a:t>Second Post-graduate course completely online</a:t>
            </a:r>
          </a:p>
          <a:p>
            <a:pPr lvl="0" rtl="0">
              <a:lnSpc>
                <a:spcPct val="100000"/>
              </a:lnSpc>
              <a:spcBef>
                <a:spcPts val="0"/>
              </a:spcBef>
              <a:spcAft>
                <a:spcPts val="1800"/>
              </a:spcAft>
              <a:buNone/>
            </a:pPr>
            <a:r>
              <a:rPr lang="en" sz="1900">
                <a:solidFill>
                  <a:srgbClr val="FFFFFF"/>
                </a:solidFill>
                <a:latin typeface="Proxima Nova"/>
                <a:ea typeface="Proxima Nova"/>
                <a:cs typeface="Proxima Nova"/>
                <a:sym typeface="Proxima Nova"/>
              </a:rPr>
              <a:t>Just a week ago we close the second edition of the course “</a:t>
            </a:r>
            <a:r>
              <a:rPr lang="en" sz="1900">
                <a:solidFill>
                  <a:srgbClr val="FFFF00"/>
                </a:solidFill>
                <a:latin typeface="Proxima Nova"/>
                <a:ea typeface="Proxima Nova"/>
                <a:cs typeface="Proxima Nova"/>
                <a:sym typeface="Proxima Nova"/>
              </a:rPr>
              <a:t>Introduction to Particle Physics</a:t>
            </a:r>
            <a:r>
              <a:rPr lang="en" sz="1900">
                <a:solidFill>
                  <a:srgbClr val="FFFFFF"/>
                </a:solidFill>
                <a:latin typeface="Proxima Nova"/>
                <a:ea typeface="Proxima Nova"/>
                <a:cs typeface="Proxima Nova"/>
                <a:sym typeface="Proxima Nova"/>
              </a:rPr>
              <a:t>” for </a:t>
            </a:r>
            <a:r>
              <a:rPr lang="en" sz="1900">
                <a:solidFill>
                  <a:srgbClr val="FFFFFF"/>
                </a:solidFill>
                <a:latin typeface="Proxima Nova"/>
                <a:ea typeface="Proxima Nova"/>
                <a:cs typeface="Proxima Nova"/>
                <a:sym typeface="Proxima Nova"/>
              </a:rPr>
              <a:t>master's</a:t>
            </a:r>
            <a:r>
              <a:rPr lang="en" sz="1900">
                <a:solidFill>
                  <a:srgbClr val="FFFFFF"/>
                </a:solidFill>
                <a:latin typeface="Proxima Nova"/>
                <a:ea typeface="Proxima Nova"/>
                <a:cs typeface="Proxima Nova"/>
                <a:sym typeface="Proxima Nova"/>
              </a:rPr>
              <a:t> and doctoral students.</a:t>
            </a:r>
          </a:p>
          <a:p>
            <a:pPr lvl="0" rtl="0">
              <a:lnSpc>
                <a:spcPct val="100000"/>
              </a:lnSpc>
              <a:spcBef>
                <a:spcPts val="0"/>
              </a:spcBef>
              <a:spcAft>
                <a:spcPts val="1800"/>
              </a:spcAft>
              <a:buNone/>
            </a:pPr>
            <a:r>
              <a:rPr lang="en" sz="1900">
                <a:solidFill>
                  <a:srgbClr val="FFFFFF"/>
                </a:solidFill>
                <a:latin typeface="Proxima Nova"/>
                <a:ea typeface="Proxima Nova"/>
                <a:cs typeface="Proxima Nova"/>
                <a:sym typeface="Proxima Nova"/>
              </a:rPr>
              <a:t>This time with 4 Colombo-Venezuelan institutions!</a:t>
            </a:r>
          </a:p>
        </p:txBody>
      </p:sp>
      <p:pic>
        <p:nvPicPr>
          <p:cNvPr descr="Image result for geant4" id="249" name="Shape 249"/>
          <p:cNvPicPr preferRelativeResize="0"/>
          <p:nvPr/>
        </p:nvPicPr>
        <p:blipFill>
          <a:blip r:embed="rId6">
            <a:alphaModFix/>
          </a:blip>
          <a:stretch>
            <a:fillRect/>
          </a:stretch>
        </p:blipFill>
        <p:spPr>
          <a:xfrm>
            <a:off x="7859627" y="48279"/>
            <a:ext cx="1220375" cy="1175874"/>
          </a:xfrm>
          <a:prstGeom prst="rect">
            <a:avLst/>
          </a:prstGeom>
          <a:noFill/>
          <a:ln>
            <a:noFill/>
          </a:ln>
        </p:spPr>
      </p:pic>
      <p:sp>
        <p:nvSpPr>
          <p:cNvPr id="250" name="Shape 250"/>
          <p:cNvSpPr txBox="1"/>
          <p:nvPr/>
        </p:nvSpPr>
        <p:spPr>
          <a:xfrm rot="1840939">
            <a:off x="6622521" y="1247518"/>
            <a:ext cx="2733806" cy="534413"/>
          </a:xfrm>
          <a:prstGeom prst="rect">
            <a:avLst/>
          </a:prstGeom>
          <a:solidFill>
            <a:srgbClr val="000000"/>
          </a:solidFill>
          <a:ln>
            <a:noFill/>
          </a:ln>
        </p:spPr>
        <p:txBody>
          <a:bodyPr anchorCtr="0" anchor="ctr" bIns="91425" lIns="91425" rIns="91425" tIns="91425">
            <a:noAutofit/>
          </a:bodyPr>
          <a:lstStyle/>
          <a:p>
            <a:pPr lvl="0" rtl="0" algn="ctr">
              <a:spcBef>
                <a:spcPts val="0"/>
              </a:spcBef>
              <a:buNone/>
            </a:pPr>
            <a:r>
              <a:rPr b="1" lang="en" sz="2400">
                <a:solidFill>
                  <a:srgbClr val="FF0000"/>
                </a:solidFill>
              </a:rPr>
              <a:t>Updated 2016!</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54" name="Shape 254"/>
        <p:cNvGrpSpPr/>
        <p:nvPr/>
      </p:nvGrpSpPr>
      <p:grpSpPr>
        <a:xfrm>
          <a:off x="0" y="0"/>
          <a:ext cx="0" cy="0"/>
          <a:chOff x="0" y="0"/>
          <a:chExt cx="0" cy="0"/>
        </a:xfrm>
      </p:grpSpPr>
      <p:pic>
        <p:nvPicPr>
          <p:cNvPr id="255" name="Shape 255"/>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256" name="Shape 256"/>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257" name="Shape 257"/>
          <p:cNvCxnSpPr/>
          <p:nvPr/>
        </p:nvCxnSpPr>
        <p:spPr>
          <a:xfrm>
            <a:off x="5355850" y="380150"/>
            <a:ext cx="0" cy="1119600"/>
          </a:xfrm>
          <a:prstGeom prst="straightConnector1">
            <a:avLst/>
          </a:prstGeom>
          <a:noFill/>
          <a:ln cap="flat" cmpd="sng" w="19050">
            <a:solidFill>
              <a:schemeClr val="lt2"/>
            </a:solidFill>
            <a:prstDash val="solid"/>
            <a:round/>
            <a:headEnd len="lg" w="lg" type="none"/>
            <a:tailEnd len="lg" w="lg" type="none"/>
          </a:ln>
        </p:spPr>
      </p:cxnSp>
      <p:sp>
        <p:nvSpPr>
          <p:cNvPr id="258" name="Shape 258"/>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59" name="Shape 259"/>
          <p:cNvSpPr txBox="1"/>
          <p:nvPr/>
        </p:nvSpPr>
        <p:spPr>
          <a:xfrm>
            <a:off x="-2" y="0"/>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260" name="Shape 260"/>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61" name="Shape 261"/>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id="262" name="Shape 262"/>
          <p:cNvPicPr preferRelativeResize="0"/>
          <p:nvPr/>
        </p:nvPicPr>
        <p:blipFill>
          <a:blip r:embed="rId4">
            <a:alphaModFix/>
          </a:blip>
          <a:stretch>
            <a:fillRect/>
          </a:stretch>
        </p:blipFill>
        <p:spPr>
          <a:xfrm>
            <a:off x="1024763" y="198087"/>
            <a:ext cx="8008860" cy="4747324"/>
          </a:xfrm>
          <a:prstGeom prst="rect">
            <a:avLst/>
          </a:prstGeom>
          <a:noFill/>
          <a:ln>
            <a:noFill/>
          </a:ln>
        </p:spPr>
      </p:pic>
      <p:sp>
        <p:nvSpPr>
          <p:cNvPr id="263" name="Shape 263"/>
          <p:cNvSpPr txBox="1"/>
          <p:nvPr/>
        </p:nvSpPr>
        <p:spPr>
          <a:xfrm>
            <a:off x="117300" y="540200"/>
            <a:ext cx="1705200" cy="4405200"/>
          </a:xfrm>
          <a:prstGeom prst="rect">
            <a:avLst/>
          </a:prstGeom>
          <a:solidFill>
            <a:srgbClr val="000000"/>
          </a:solidFill>
          <a:ln>
            <a:noFill/>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a:t>
            </a:r>
            <a:r>
              <a:rPr b="1" lang="en" sz="1900">
                <a:solidFill>
                  <a:srgbClr val="FFFF00"/>
                </a:solidFill>
                <a:latin typeface="Proxima Nova"/>
                <a:ea typeface="Proxima Nova"/>
                <a:cs typeface="Proxima Nova"/>
                <a:sym typeface="Proxima Nova"/>
              </a:rPr>
              <a:t>producing</a:t>
            </a:r>
            <a:r>
              <a:rPr b="1" lang="en" sz="1900">
                <a:solidFill>
                  <a:srgbClr val="FFFFFF"/>
                </a:solidFill>
                <a:latin typeface="Proxima Nova"/>
                <a:ea typeface="Proxima Nova"/>
                <a:cs typeface="Proxima Nova"/>
                <a:sym typeface="Proxima Nova"/>
              </a:rPr>
              <a:t> &gt;70 hours of online audio-visual content and ~9K view of our videos...</a:t>
            </a:r>
            <a:r>
              <a:rPr i="1" lang="en" sz="1900">
                <a:solidFill>
                  <a:srgbClr val="FFFFFF"/>
                </a:solidFill>
                <a:latin typeface="Proxima Nova"/>
                <a:ea typeface="Proxima Nova"/>
                <a:cs typeface="Proxima Nova"/>
                <a:sym typeface="Proxima Nova"/>
              </a:rPr>
              <a:t> (dozens of comments in the tutorials!)</a:t>
            </a:r>
          </a:p>
        </p:txBody>
      </p:sp>
      <p:sp>
        <p:nvSpPr>
          <p:cNvPr id="264" name="Shape 264"/>
          <p:cNvSpPr txBox="1"/>
          <p:nvPr/>
        </p:nvSpPr>
        <p:spPr>
          <a:xfrm>
            <a:off x="4109350" y="456350"/>
            <a:ext cx="3813600" cy="304200"/>
          </a:xfrm>
          <a:prstGeom prst="rect">
            <a:avLst/>
          </a:prstGeom>
          <a:noFill/>
          <a:ln>
            <a:noFill/>
          </a:ln>
        </p:spPr>
        <p:txBody>
          <a:bodyPr anchorCtr="0" anchor="ctr" bIns="91425" lIns="91425" rIns="91425" tIns="91425">
            <a:noAutofit/>
          </a:bodyPr>
          <a:lstStyle/>
          <a:p>
            <a:pPr lvl="0" rtl="0">
              <a:spcBef>
                <a:spcPts val="0"/>
              </a:spcBef>
              <a:buNone/>
            </a:pPr>
            <a:r>
              <a:rPr b="1" lang="en" sz="900" u="sng">
                <a:solidFill>
                  <a:schemeClr val="hlink"/>
                </a:solidFill>
                <a:hlinkClick r:id="rId5"/>
              </a:rPr>
              <a:t>https://www.youtube.com/channel/UCQFMVmz9Yd48XyHXx6lsTjw</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68" name="Shape 268"/>
        <p:cNvGrpSpPr/>
        <p:nvPr/>
      </p:nvGrpSpPr>
      <p:grpSpPr>
        <a:xfrm>
          <a:off x="0" y="0"/>
          <a:ext cx="0" cy="0"/>
          <a:chOff x="0" y="0"/>
          <a:chExt cx="0" cy="0"/>
        </a:xfrm>
      </p:grpSpPr>
      <p:pic>
        <p:nvPicPr>
          <p:cNvPr id="269" name="Shape 269"/>
          <p:cNvPicPr preferRelativeResize="0"/>
          <p:nvPr/>
        </p:nvPicPr>
        <p:blipFill>
          <a:blip r:embed="rId3">
            <a:alphaModFix/>
          </a:blip>
          <a:stretch>
            <a:fillRect/>
          </a:stretch>
        </p:blipFill>
        <p:spPr>
          <a:xfrm>
            <a:off x="1708005" y="-304800"/>
            <a:ext cx="5727988" cy="5143499"/>
          </a:xfrm>
          <a:prstGeom prst="rect">
            <a:avLst/>
          </a:prstGeom>
          <a:noFill/>
          <a:ln>
            <a:noFill/>
          </a:ln>
        </p:spPr>
      </p:pic>
      <p:pic>
        <p:nvPicPr>
          <p:cNvPr id="270" name="Shape 270"/>
          <p:cNvPicPr preferRelativeResize="0"/>
          <p:nvPr/>
        </p:nvPicPr>
        <p:blipFill>
          <a:blip r:embed="rId4">
            <a:alphaModFix/>
          </a:blip>
          <a:stretch>
            <a:fillRect/>
          </a:stretch>
        </p:blipFill>
        <p:spPr>
          <a:xfrm>
            <a:off x="1439175" y="0"/>
            <a:ext cx="6265648" cy="5143500"/>
          </a:xfrm>
          <a:prstGeom prst="rect">
            <a:avLst/>
          </a:prstGeom>
          <a:noFill/>
          <a:ln>
            <a:noFill/>
          </a:ln>
        </p:spPr>
      </p:pic>
      <p:sp>
        <p:nvSpPr>
          <p:cNvPr id="271" name="Shape 271"/>
          <p:cNvSpPr/>
          <p:nvPr/>
        </p:nvSpPr>
        <p:spPr>
          <a:xfrm>
            <a:off x="0" y="-50175"/>
            <a:ext cx="9144000" cy="21888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72" name="Shape 272"/>
          <p:cNvSpPr/>
          <p:nvPr/>
        </p:nvSpPr>
        <p:spPr>
          <a:xfrm>
            <a:off x="0" y="2689050"/>
            <a:ext cx="9144000" cy="2475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73" name="Shape 273"/>
          <p:cNvSpPr/>
          <p:nvPr/>
        </p:nvSpPr>
        <p:spPr>
          <a:xfrm>
            <a:off x="76200" y="2138625"/>
            <a:ext cx="3934200" cy="550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74" name="Shape 274"/>
          <p:cNvSpPr/>
          <p:nvPr/>
        </p:nvSpPr>
        <p:spPr>
          <a:xfrm>
            <a:off x="5034725" y="2138625"/>
            <a:ext cx="4109400" cy="550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75" name="Shape 275"/>
          <p:cNvSpPr txBox="1"/>
          <p:nvPr>
            <p:ph idx="4294967295" type="body"/>
          </p:nvPr>
        </p:nvSpPr>
        <p:spPr>
          <a:xfrm>
            <a:off x="452525" y="303950"/>
            <a:ext cx="46323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2.2 Students Supervisions</a:t>
            </a:r>
          </a:p>
        </p:txBody>
      </p:sp>
      <p:sp>
        <p:nvSpPr>
          <p:cNvPr id="276" name="Shape 276"/>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77" name="Shape 277"/>
          <p:cNvSpPr txBox="1"/>
          <p:nvPr/>
        </p:nvSpPr>
        <p:spPr>
          <a:xfrm>
            <a:off x="162425" y="1624275"/>
            <a:ext cx="3699600" cy="3262500"/>
          </a:xfrm>
          <a:prstGeom prst="rect">
            <a:avLst/>
          </a:prstGeom>
          <a:noFill/>
          <a:ln cap="flat" cmpd="sng" w="38100">
            <a:solidFill>
              <a:srgbClr val="4A86E8"/>
            </a:solidFill>
            <a:prstDash val="solid"/>
            <a:round/>
            <a:headEnd len="med" w="med" type="none"/>
            <a:tailEnd len="med" w="med" type="none"/>
          </a:ln>
        </p:spPr>
        <p:txBody>
          <a:bodyPr anchorCtr="0" anchor="t" bIns="91425" lIns="91425" rIns="91425" tIns="91425">
            <a:noAutofit/>
          </a:bodyPr>
          <a:lstStyle/>
          <a:p>
            <a:pPr lvl="0">
              <a:spcBef>
                <a:spcPts val="0"/>
              </a:spcBef>
              <a:buNone/>
            </a:pPr>
            <a:r>
              <a:rPr lang="en">
                <a:solidFill>
                  <a:srgbClr val="FFFFFF"/>
                </a:solidFill>
              </a:rPr>
              <a:t>In Physics:</a:t>
            </a:r>
          </a:p>
          <a:p>
            <a:pPr indent="-228600" lvl="0" marL="457200" rtl="0">
              <a:spcBef>
                <a:spcPts val="0"/>
              </a:spcBef>
              <a:buClr>
                <a:srgbClr val="FFFFFF"/>
              </a:buClr>
              <a:buChar char="-"/>
            </a:pPr>
            <a:r>
              <a:rPr lang="en">
                <a:solidFill>
                  <a:srgbClr val="FFFFFF"/>
                </a:solidFill>
              </a:rPr>
              <a:t>We have a Master student in physics developing a thesis in the evaluation of a Dark Matter model production in association with heavy quarks in colliders like the LHC.</a:t>
            </a:r>
          </a:p>
          <a:p>
            <a:pPr indent="-228600" lvl="0" marL="457200" rtl="0">
              <a:spcBef>
                <a:spcPts val="0"/>
              </a:spcBef>
              <a:buClr>
                <a:srgbClr val="FFFFFF"/>
              </a:buClr>
              <a:buChar char="-"/>
            </a:pPr>
            <a:r>
              <a:rPr lang="en">
                <a:solidFill>
                  <a:srgbClr val="FFFFFF"/>
                </a:solidFill>
              </a:rPr>
              <a:t>She was part of our first session of the course in 2014-2015 and is currently enrolled in the UCV in Venezuela.</a:t>
            </a:r>
          </a:p>
          <a:p>
            <a:pPr indent="-228600" lvl="0" marL="457200" rtl="0">
              <a:spcBef>
                <a:spcPts val="0"/>
              </a:spcBef>
              <a:buClr>
                <a:srgbClr val="FFFFFF"/>
              </a:buClr>
              <a:buChar char="-"/>
            </a:pPr>
            <a:r>
              <a:rPr lang="en">
                <a:solidFill>
                  <a:srgbClr val="FFFFFF"/>
                </a:solidFill>
              </a:rPr>
              <a:t>This project is itself a test-field for newer technologies and tools in e-learning and data analysis!</a:t>
            </a:r>
          </a:p>
          <a:p>
            <a:pPr indent="-228600" lvl="0" marL="457200" rtl="0">
              <a:spcBef>
                <a:spcPts val="0"/>
              </a:spcBef>
              <a:buClr>
                <a:srgbClr val="FFFFFF"/>
              </a:buClr>
              <a:buChar char="-"/>
            </a:pPr>
            <a:r>
              <a:rPr lang="en">
                <a:solidFill>
                  <a:srgbClr val="FFFFFF"/>
                </a:solidFill>
              </a:rPr>
              <a:t>The plan is to finalize at the end of 2016.</a:t>
            </a:r>
          </a:p>
          <a:p>
            <a:pPr lvl="0" rtl="0">
              <a:spcBef>
                <a:spcPts val="0"/>
              </a:spcBef>
              <a:buNone/>
            </a:pPr>
            <a:r>
              <a:t/>
            </a:r>
            <a:endParaRPr>
              <a:solidFill>
                <a:srgbClr val="FFFFFF"/>
              </a:solidFill>
            </a:endParaRPr>
          </a:p>
        </p:txBody>
      </p:sp>
      <p:sp>
        <p:nvSpPr>
          <p:cNvPr id="278" name="Shape 278"/>
          <p:cNvSpPr txBox="1"/>
          <p:nvPr/>
        </p:nvSpPr>
        <p:spPr>
          <a:xfrm>
            <a:off x="5163425" y="1624250"/>
            <a:ext cx="3699600" cy="3262500"/>
          </a:xfrm>
          <a:prstGeom prst="rect">
            <a:avLst/>
          </a:prstGeom>
          <a:noFill/>
          <a:ln cap="flat" cmpd="sng" w="38100">
            <a:solidFill>
              <a:srgbClr val="FFFF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a:solidFill>
                  <a:srgbClr val="FFFFFF"/>
                </a:solidFill>
              </a:rPr>
              <a:t>In Languages:</a:t>
            </a:r>
          </a:p>
          <a:p>
            <a:pPr indent="-228600" lvl="0" marL="457200" rtl="0">
              <a:spcBef>
                <a:spcPts val="0"/>
              </a:spcBef>
              <a:buClr>
                <a:srgbClr val="00FFFF"/>
              </a:buClr>
              <a:buChar char="-"/>
            </a:pPr>
            <a:r>
              <a:rPr lang="en">
                <a:solidFill>
                  <a:srgbClr val="00FFFF"/>
                </a:solidFill>
              </a:rPr>
              <a:t>This have been another beautiful example of the interdisciplinarity that can be involved.</a:t>
            </a:r>
          </a:p>
          <a:p>
            <a:pPr indent="-228600" lvl="0" marL="457200" rtl="0">
              <a:spcBef>
                <a:spcPts val="0"/>
              </a:spcBef>
              <a:buClr>
                <a:srgbClr val="00FFFF"/>
              </a:buClr>
              <a:buChar char="-"/>
            </a:pPr>
            <a:r>
              <a:rPr lang="en">
                <a:solidFill>
                  <a:srgbClr val="00FFFF"/>
                </a:solidFill>
              </a:rPr>
              <a:t>A university student in Languages was part of our group helping in the translation of all the classes of the first course into spanish.</a:t>
            </a:r>
          </a:p>
          <a:p>
            <a:pPr indent="-228600" lvl="0" marL="457200" rtl="0">
              <a:spcBef>
                <a:spcPts val="0"/>
              </a:spcBef>
              <a:buClr>
                <a:srgbClr val="00FFFF"/>
              </a:buClr>
              <a:buChar char="-"/>
            </a:pPr>
            <a:r>
              <a:rPr lang="en">
                <a:solidFill>
                  <a:srgbClr val="00FFFF"/>
                </a:solidFill>
              </a:rPr>
              <a:t>The idea of this project is to have a dual spanish-english set of classes and slides that allow us to expand the impact of the classes to other students.</a:t>
            </a:r>
          </a:p>
          <a:p>
            <a:pPr indent="-228600" lvl="0" marL="457200" rtl="0">
              <a:spcBef>
                <a:spcPts val="0"/>
              </a:spcBef>
              <a:buClr>
                <a:srgbClr val="00FFFF"/>
              </a:buClr>
              <a:buChar char="-"/>
            </a:pPr>
            <a:r>
              <a:rPr lang="en">
                <a:solidFill>
                  <a:srgbClr val="00FFFF"/>
                </a:solidFill>
              </a:rPr>
              <a:t>She just got her bachelor's degree few weeks ago at ULA in Venezuela!</a:t>
            </a:r>
          </a:p>
        </p:txBody>
      </p:sp>
      <p:pic>
        <p:nvPicPr>
          <p:cNvPr id="279" name="Shape 279"/>
          <p:cNvPicPr preferRelativeResize="0"/>
          <p:nvPr/>
        </p:nvPicPr>
        <p:blipFill>
          <a:blip r:embed="rId5">
            <a:alphaModFix/>
          </a:blip>
          <a:stretch>
            <a:fillRect/>
          </a:stretch>
        </p:blipFill>
        <p:spPr>
          <a:xfrm>
            <a:off x="7234174" y="278237"/>
            <a:ext cx="1484474" cy="991275"/>
          </a:xfrm>
          <a:prstGeom prst="rect">
            <a:avLst/>
          </a:prstGeom>
          <a:noFill/>
          <a:ln>
            <a:noFill/>
          </a:ln>
        </p:spPr>
      </p:pic>
      <p:pic>
        <p:nvPicPr>
          <p:cNvPr id="280" name="Shape 280"/>
          <p:cNvPicPr preferRelativeResize="0"/>
          <p:nvPr/>
        </p:nvPicPr>
        <p:blipFill>
          <a:blip r:embed="rId6">
            <a:alphaModFix/>
          </a:blip>
          <a:stretch>
            <a:fillRect/>
          </a:stretch>
        </p:blipFill>
        <p:spPr>
          <a:xfrm>
            <a:off x="5376599" y="164587"/>
            <a:ext cx="1624775" cy="1218574"/>
          </a:xfrm>
          <a:prstGeom prst="rect">
            <a:avLst/>
          </a:prstGeom>
          <a:noFill/>
          <a:ln cap="flat" cmpd="sng" w="9525">
            <a:solidFill>
              <a:srgbClr val="FFFF00"/>
            </a:solidFill>
            <a:prstDash val="solid"/>
            <a:round/>
            <a:headEnd len="med" w="med" type="none"/>
            <a:tailEnd len="med" w="med" type="none"/>
          </a:ln>
        </p:spPr>
      </p:pic>
      <p:pic>
        <p:nvPicPr>
          <p:cNvPr id="281" name="Shape 281"/>
          <p:cNvPicPr preferRelativeResize="0"/>
          <p:nvPr/>
        </p:nvPicPr>
        <p:blipFill rotWithShape="1">
          <a:blip r:embed="rId7">
            <a:alphaModFix/>
          </a:blip>
          <a:srcRect b="0" l="21639" r="22762" t="0"/>
          <a:stretch/>
        </p:blipFill>
        <p:spPr>
          <a:xfrm>
            <a:off x="4022700" y="2689049"/>
            <a:ext cx="980049" cy="991275"/>
          </a:xfrm>
          <a:prstGeom prst="rect">
            <a:avLst/>
          </a:prstGeom>
          <a:noFill/>
          <a:ln>
            <a:noFill/>
          </a:ln>
        </p:spPr>
      </p:pic>
      <p:sp>
        <p:nvSpPr>
          <p:cNvPr id="282" name="Shape 282"/>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86" name="Shape 286"/>
        <p:cNvGrpSpPr/>
        <p:nvPr/>
      </p:nvGrpSpPr>
      <p:grpSpPr>
        <a:xfrm>
          <a:off x="0" y="0"/>
          <a:ext cx="0" cy="0"/>
          <a:chOff x="0" y="0"/>
          <a:chExt cx="0" cy="0"/>
        </a:xfrm>
      </p:grpSpPr>
      <p:pic>
        <p:nvPicPr>
          <p:cNvPr id="287" name="Shape 287"/>
          <p:cNvPicPr preferRelativeResize="0"/>
          <p:nvPr/>
        </p:nvPicPr>
        <p:blipFill>
          <a:blip r:embed="rId3">
            <a:alphaModFix/>
          </a:blip>
          <a:stretch>
            <a:fillRect/>
          </a:stretch>
        </p:blipFill>
        <p:spPr>
          <a:xfrm rot="10800000">
            <a:off x="1439175" y="0"/>
            <a:ext cx="6265648" cy="5143500"/>
          </a:xfrm>
          <a:prstGeom prst="rect">
            <a:avLst/>
          </a:prstGeom>
          <a:noFill/>
          <a:ln>
            <a:noFill/>
          </a:ln>
        </p:spPr>
      </p:pic>
      <p:sp>
        <p:nvSpPr>
          <p:cNvPr id="288" name="Shape 288"/>
          <p:cNvSpPr/>
          <p:nvPr/>
        </p:nvSpPr>
        <p:spPr>
          <a:xfrm>
            <a:off x="0" y="1464750"/>
            <a:ext cx="9144000" cy="2214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289" name="Shape 289"/>
          <p:cNvCxnSpPr/>
          <p:nvPr/>
        </p:nvCxnSpPr>
        <p:spPr>
          <a:xfrm>
            <a:off x="3306775" y="2011950"/>
            <a:ext cx="0" cy="1119600"/>
          </a:xfrm>
          <a:prstGeom prst="straightConnector1">
            <a:avLst/>
          </a:prstGeom>
          <a:noFill/>
          <a:ln cap="flat" cmpd="sng" w="19050">
            <a:solidFill>
              <a:schemeClr val="lt2"/>
            </a:solidFill>
            <a:prstDash val="solid"/>
            <a:round/>
            <a:headEnd len="lg" w="lg" type="none"/>
            <a:tailEnd len="lg" w="lg" type="none"/>
          </a:ln>
        </p:spPr>
      </p:cxnSp>
      <p:sp>
        <p:nvSpPr>
          <p:cNvPr id="290" name="Shape 290"/>
          <p:cNvSpPr txBox="1"/>
          <p:nvPr>
            <p:ph idx="4294967295" type="body"/>
          </p:nvPr>
        </p:nvSpPr>
        <p:spPr>
          <a:xfrm>
            <a:off x="4106425" y="2011950"/>
            <a:ext cx="43239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4800">
                <a:solidFill>
                  <a:schemeClr val="lt1"/>
                </a:solidFill>
              </a:rPr>
              <a:t>3. Outreach</a:t>
            </a:r>
          </a:p>
        </p:txBody>
      </p:sp>
      <p:sp>
        <p:nvSpPr>
          <p:cNvPr id="291" name="Shape 291"/>
          <p:cNvSpPr txBox="1"/>
          <p:nvPr>
            <p:ph idx="4294967295" type="title"/>
          </p:nvPr>
        </p:nvSpPr>
        <p:spPr>
          <a:xfrm>
            <a:off x="217450" y="2011950"/>
            <a:ext cx="2826600" cy="1119600"/>
          </a:xfrm>
          <a:prstGeom prst="rect">
            <a:avLst/>
          </a:prstGeom>
        </p:spPr>
        <p:txBody>
          <a:bodyPr anchorCtr="0" anchor="ctr" bIns="91425" lIns="91425" rIns="91425" tIns="91425">
            <a:noAutofit/>
          </a:bodyPr>
          <a:lstStyle/>
          <a:p>
            <a:pPr lvl="0" rtl="0">
              <a:spcBef>
                <a:spcPts val="0"/>
              </a:spcBef>
              <a:buNone/>
            </a:pPr>
            <a:r>
              <a:rPr lang="en" sz="3000">
                <a:solidFill>
                  <a:srgbClr val="FFFFFF"/>
                </a:solidFill>
              </a:rPr>
              <a:t>cevale2ve.org</a:t>
            </a:r>
          </a:p>
        </p:txBody>
      </p:sp>
      <p:sp>
        <p:nvSpPr>
          <p:cNvPr id="292" name="Shape 292"/>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96" name="Shape 296"/>
        <p:cNvGrpSpPr/>
        <p:nvPr/>
      </p:nvGrpSpPr>
      <p:grpSpPr>
        <a:xfrm>
          <a:off x="0" y="0"/>
          <a:ext cx="0" cy="0"/>
          <a:chOff x="0" y="0"/>
          <a:chExt cx="0" cy="0"/>
        </a:xfrm>
      </p:grpSpPr>
      <p:pic>
        <p:nvPicPr>
          <p:cNvPr id="297" name="Shape 297"/>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298" name="Shape 298"/>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99" name="Shape 299"/>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00" name="Shape 300"/>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01" name="Shape 301"/>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02" name="Shape 302"/>
          <p:cNvSpPr txBox="1"/>
          <p:nvPr/>
        </p:nvSpPr>
        <p:spPr>
          <a:xfrm>
            <a:off x="35447" y="0"/>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303" name="Shape 303"/>
          <p:cNvSpPr/>
          <p:nvPr/>
        </p:nvSpPr>
        <p:spPr>
          <a:xfrm>
            <a:off x="3168722" y="2676146"/>
            <a:ext cx="2321700" cy="2098500"/>
          </a:xfrm>
          <a:prstGeom prst="ellipse">
            <a:avLst/>
          </a:prstGeom>
          <a:solidFill>
            <a:srgbClr val="B4A7D6"/>
          </a:solidFill>
          <a:ln>
            <a:noFill/>
          </a:ln>
        </p:spPr>
        <p:txBody>
          <a:bodyPr anchorCtr="0" anchor="ctr" bIns="91425" lIns="91425" rIns="91425" tIns="91425">
            <a:noAutofit/>
          </a:bodyPr>
          <a:lstStyle/>
          <a:p>
            <a:pPr lvl="0" rtl="0" algn="ctr">
              <a:spcBef>
                <a:spcPts val="0"/>
              </a:spcBef>
              <a:buClr>
                <a:schemeClr val="dk2"/>
              </a:buClr>
              <a:buFont typeface="Arial"/>
              <a:buNone/>
            </a:pPr>
            <a:r>
              <a:t/>
            </a:r>
            <a:endParaRPr sz="1800">
              <a:solidFill>
                <a:schemeClr val="accent1"/>
              </a:solidFill>
              <a:highlight>
                <a:srgbClr val="F5F5F5"/>
              </a:highlight>
            </a:endParaRPr>
          </a:p>
        </p:txBody>
      </p:sp>
      <p:sp>
        <p:nvSpPr>
          <p:cNvPr id="304" name="Shape 304"/>
          <p:cNvSpPr txBox="1"/>
          <p:nvPr>
            <p:ph idx="4294967295" type="body"/>
          </p:nvPr>
        </p:nvSpPr>
        <p:spPr>
          <a:xfrm>
            <a:off x="2973315" y="1964200"/>
            <a:ext cx="2762700" cy="653100"/>
          </a:xfrm>
          <a:prstGeom prst="rect">
            <a:avLst/>
          </a:prstGeom>
          <a:solidFill>
            <a:srgbClr val="000000"/>
          </a:solidFill>
        </p:spPr>
        <p:txBody>
          <a:bodyPr anchorCtr="0" anchor="ctr" bIns="91425" lIns="91425" rIns="91425" tIns="91425">
            <a:noAutofit/>
          </a:bodyPr>
          <a:lstStyle/>
          <a:p>
            <a:pPr lvl="0" rtl="0" algn="ctr">
              <a:lnSpc>
                <a:spcPct val="100000"/>
              </a:lnSpc>
              <a:spcBef>
                <a:spcPts val="0"/>
              </a:spcBef>
              <a:spcAft>
                <a:spcPts val="0"/>
              </a:spcAft>
              <a:buNone/>
            </a:pPr>
            <a:r>
              <a:rPr lang="en" sz="2000">
                <a:solidFill>
                  <a:schemeClr val="lt1"/>
                </a:solidFill>
              </a:rPr>
              <a:t>ATLAS Outreach </a:t>
            </a:r>
          </a:p>
          <a:p>
            <a:pPr lvl="0" rtl="0" algn="ctr">
              <a:lnSpc>
                <a:spcPct val="100000"/>
              </a:lnSpc>
              <a:spcBef>
                <a:spcPts val="0"/>
              </a:spcBef>
              <a:spcAft>
                <a:spcPts val="0"/>
              </a:spcAft>
              <a:buNone/>
            </a:pPr>
            <a:r>
              <a:rPr lang="en" sz="2000">
                <a:solidFill>
                  <a:schemeClr val="lt1"/>
                </a:solidFill>
              </a:rPr>
              <a:t>Data &amp; Tools</a:t>
            </a:r>
          </a:p>
        </p:txBody>
      </p:sp>
      <p:sp>
        <p:nvSpPr>
          <p:cNvPr id="305" name="Shape 305"/>
          <p:cNvSpPr txBox="1"/>
          <p:nvPr/>
        </p:nvSpPr>
        <p:spPr>
          <a:xfrm>
            <a:off x="3287744" y="2943196"/>
            <a:ext cx="2086200" cy="1124400"/>
          </a:xfrm>
          <a:prstGeom prst="rect">
            <a:avLst/>
          </a:prstGeom>
          <a:noFill/>
          <a:ln>
            <a:noFill/>
          </a:ln>
        </p:spPr>
        <p:txBody>
          <a:bodyPr anchorCtr="0" anchor="t" bIns="91425" lIns="91425" rIns="91425" tIns="91425">
            <a:noAutofit/>
          </a:bodyPr>
          <a:lstStyle/>
          <a:p>
            <a:pPr lvl="0" rtl="0" algn="ctr">
              <a:spcBef>
                <a:spcPts val="0"/>
              </a:spcBef>
              <a:buNone/>
            </a:pPr>
            <a:r>
              <a:rPr b="1" lang="en" sz="1700" u="sng">
                <a:solidFill>
                  <a:srgbClr val="0000FF"/>
                </a:solidFill>
                <a:hlinkClick r:id="rId4"/>
              </a:rPr>
              <a:t>CEVALE2VE Outreach Group:</a:t>
            </a:r>
            <a:r>
              <a:rPr lang="en" sz="1700">
                <a:solidFill>
                  <a:schemeClr val="accent1"/>
                </a:solidFill>
              </a:rPr>
              <a:t> </a:t>
            </a:r>
            <a:r>
              <a:rPr lang="en" sz="1600">
                <a:solidFill>
                  <a:schemeClr val="accent1"/>
                </a:solidFill>
              </a:rPr>
              <a:t>Several ATLAS and not ATLAS physics institutions/members</a:t>
            </a:r>
          </a:p>
          <a:p>
            <a:pPr lvl="0" rtl="0" algn="ctr">
              <a:spcBef>
                <a:spcPts val="0"/>
              </a:spcBef>
              <a:buNone/>
            </a:pPr>
            <a:r>
              <a:rPr i="1" lang="en" sz="1600" u="sng">
                <a:solidFill>
                  <a:srgbClr val="0000FF"/>
                </a:solidFill>
                <a:hlinkClick r:id="rId5"/>
              </a:rPr>
              <a:t>link</a:t>
            </a:r>
          </a:p>
        </p:txBody>
      </p:sp>
      <p:pic>
        <p:nvPicPr>
          <p:cNvPr id="306" name="Shape 306"/>
          <p:cNvPicPr preferRelativeResize="0"/>
          <p:nvPr/>
        </p:nvPicPr>
        <p:blipFill>
          <a:blip r:embed="rId6">
            <a:alphaModFix/>
          </a:blip>
          <a:stretch>
            <a:fillRect/>
          </a:stretch>
        </p:blipFill>
        <p:spPr>
          <a:xfrm>
            <a:off x="5666657" y="2370212"/>
            <a:ext cx="3325065" cy="1838750"/>
          </a:xfrm>
          <a:prstGeom prst="rect">
            <a:avLst/>
          </a:prstGeom>
          <a:noFill/>
          <a:ln cap="flat" cmpd="sng" w="19050">
            <a:solidFill>
              <a:srgbClr val="FFFFFF"/>
            </a:solidFill>
            <a:prstDash val="solid"/>
            <a:round/>
            <a:headEnd len="med" w="med" type="none"/>
            <a:tailEnd len="med" w="med" type="none"/>
          </a:ln>
        </p:spPr>
      </p:pic>
      <p:sp>
        <p:nvSpPr>
          <p:cNvPr id="307" name="Shape 307"/>
          <p:cNvSpPr txBox="1"/>
          <p:nvPr>
            <p:ph idx="4294967295" type="body"/>
          </p:nvPr>
        </p:nvSpPr>
        <p:spPr>
          <a:xfrm>
            <a:off x="452525" y="75350"/>
            <a:ext cx="27162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3.1 Tools</a:t>
            </a:r>
          </a:p>
        </p:txBody>
      </p:sp>
      <p:sp>
        <p:nvSpPr>
          <p:cNvPr id="308" name="Shape 308"/>
          <p:cNvSpPr txBox="1"/>
          <p:nvPr/>
        </p:nvSpPr>
        <p:spPr>
          <a:xfrm>
            <a:off x="6352675" y="243650"/>
            <a:ext cx="2639100" cy="2032500"/>
          </a:xfrm>
          <a:prstGeom prst="rect">
            <a:avLst/>
          </a:prstGeom>
          <a:solidFill>
            <a:srgbClr val="000000"/>
          </a:solidFill>
          <a:ln cap="flat" cmpd="sng" w="19050">
            <a:solidFill>
              <a:srgbClr val="FFFFFF"/>
            </a:solidFill>
            <a:prstDash val="solid"/>
            <a:round/>
            <a:headEnd len="med" w="med" type="none"/>
            <a:tailEnd len="med" w="med" type="none"/>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The recent release of the ATLAS Open Data portal is one of the examples of the constant feedback between the two!</a:t>
            </a:r>
          </a:p>
        </p:txBody>
      </p:sp>
      <p:pic>
        <p:nvPicPr>
          <p:cNvPr descr="ROOT" id="309" name="Shape 309"/>
          <p:cNvPicPr preferRelativeResize="0"/>
          <p:nvPr/>
        </p:nvPicPr>
        <p:blipFill>
          <a:blip r:embed="rId7">
            <a:alphaModFix/>
          </a:blip>
          <a:stretch>
            <a:fillRect/>
          </a:stretch>
        </p:blipFill>
        <p:spPr>
          <a:xfrm>
            <a:off x="5303449" y="4518086"/>
            <a:ext cx="1413499" cy="363188"/>
          </a:xfrm>
          <a:prstGeom prst="rect">
            <a:avLst/>
          </a:prstGeom>
          <a:noFill/>
          <a:ln>
            <a:noFill/>
          </a:ln>
        </p:spPr>
      </p:pic>
      <p:pic>
        <p:nvPicPr>
          <p:cNvPr descr="CernVM" id="310" name="Shape 310"/>
          <p:cNvPicPr preferRelativeResize="0"/>
          <p:nvPr/>
        </p:nvPicPr>
        <p:blipFill>
          <a:blip r:embed="rId8">
            <a:alphaModFix/>
          </a:blip>
          <a:stretch>
            <a:fillRect/>
          </a:stretch>
        </p:blipFill>
        <p:spPr>
          <a:xfrm>
            <a:off x="7230968" y="4499306"/>
            <a:ext cx="1170581" cy="418674"/>
          </a:xfrm>
          <a:prstGeom prst="rect">
            <a:avLst/>
          </a:prstGeom>
          <a:noFill/>
          <a:ln>
            <a:noFill/>
          </a:ln>
        </p:spPr>
      </p:pic>
      <p:pic>
        <p:nvPicPr>
          <p:cNvPr descr="IPPOG" id="311" name="Shape 311"/>
          <p:cNvPicPr preferRelativeResize="0"/>
          <p:nvPr/>
        </p:nvPicPr>
        <p:blipFill>
          <a:blip r:embed="rId9">
            <a:alphaModFix/>
          </a:blip>
          <a:stretch>
            <a:fillRect/>
          </a:stretch>
        </p:blipFill>
        <p:spPr>
          <a:xfrm>
            <a:off x="8424196" y="4457910"/>
            <a:ext cx="594600" cy="465539"/>
          </a:xfrm>
          <a:prstGeom prst="rect">
            <a:avLst/>
          </a:prstGeom>
          <a:noFill/>
          <a:ln>
            <a:noFill/>
          </a:ln>
        </p:spPr>
      </p:pic>
      <p:pic>
        <p:nvPicPr>
          <p:cNvPr descr="Image result for virtualbox" id="312" name="Shape 312"/>
          <p:cNvPicPr preferRelativeResize="0"/>
          <p:nvPr/>
        </p:nvPicPr>
        <p:blipFill>
          <a:blip r:embed="rId10">
            <a:alphaModFix/>
          </a:blip>
          <a:stretch>
            <a:fillRect/>
          </a:stretch>
        </p:blipFill>
        <p:spPr>
          <a:xfrm>
            <a:off x="6777447" y="4447036"/>
            <a:ext cx="393025" cy="505325"/>
          </a:xfrm>
          <a:prstGeom prst="rect">
            <a:avLst/>
          </a:prstGeom>
          <a:noFill/>
          <a:ln>
            <a:noFill/>
          </a:ln>
        </p:spPr>
      </p:pic>
      <p:pic>
        <p:nvPicPr>
          <p:cNvPr id="313" name="Shape 313"/>
          <p:cNvPicPr preferRelativeResize="0"/>
          <p:nvPr/>
        </p:nvPicPr>
        <p:blipFill>
          <a:blip r:embed="rId11">
            <a:alphaModFix/>
          </a:blip>
          <a:stretch>
            <a:fillRect/>
          </a:stretch>
        </p:blipFill>
        <p:spPr>
          <a:xfrm>
            <a:off x="2954024" y="107875"/>
            <a:ext cx="3253623" cy="1769750"/>
          </a:xfrm>
          <a:prstGeom prst="rect">
            <a:avLst/>
          </a:prstGeom>
          <a:noFill/>
          <a:ln cap="flat" cmpd="sng" w="19050">
            <a:solidFill>
              <a:srgbClr val="FFFFFF"/>
            </a:solidFill>
            <a:prstDash val="solid"/>
            <a:round/>
            <a:headEnd len="med" w="med" type="none"/>
            <a:tailEnd len="med" w="med" type="none"/>
          </a:ln>
        </p:spPr>
      </p:pic>
      <p:sp>
        <p:nvSpPr>
          <p:cNvPr id="314" name="Shape 314"/>
          <p:cNvSpPr txBox="1"/>
          <p:nvPr/>
        </p:nvSpPr>
        <p:spPr>
          <a:xfrm>
            <a:off x="158125" y="1100900"/>
            <a:ext cx="2931300" cy="3852600"/>
          </a:xfrm>
          <a:prstGeom prst="rect">
            <a:avLst/>
          </a:prstGeom>
          <a:solidFill>
            <a:srgbClr val="000000"/>
          </a:solidFill>
          <a:ln cap="flat" cmpd="sng" w="28575">
            <a:solidFill>
              <a:srgbClr val="FFFF00"/>
            </a:solidFill>
            <a:prstDash val="solid"/>
            <a:round/>
            <a:headEnd len="med" w="med" type="none"/>
            <a:tailEnd len="med" w="med" type="none"/>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a:t>
            </a:r>
            <a:r>
              <a:rPr b="1" lang="en" sz="1900">
                <a:solidFill>
                  <a:srgbClr val="FFFF00"/>
                </a:solidFill>
                <a:latin typeface="Proxima Nova"/>
                <a:ea typeface="Proxima Nova"/>
                <a:cs typeface="Proxima Nova"/>
                <a:sym typeface="Proxima Nova"/>
              </a:rPr>
              <a:t>As part of HEP collaborations, </a:t>
            </a:r>
            <a:r>
              <a:rPr b="1" lang="en" sz="1900">
                <a:solidFill>
                  <a:srgbClr val="FFFFFF"/>
                </a:solidFill>
                <a:latin typeface="Proxima Nova"/>
                <a:ea typeface="Proxima Nova"/>
                <a:cs typeface="Proxima Nova"/>
                <a:sym typeface="Proxima Nova"/>
              </a:rPr>
              <a:t> many of the tools that we use to teach are in synchrony with those used in other outreach projects</a:t>
            </a:r>
          </a:p>
          <a:p>
            <a:pPr lvl="0" rtl="0">
              <a:lnSpc>
                <a:spcPct val="100000"/>
              </a:lnSpc>
              <a:spcBef>
                <a:spcPts val="1900"/>
              </a:spcBef>
              <a:spcAft>
                <a:spcPts val="1900"/>
              </a:spcAft>
              <a:buNone/>
            </a:pPr>
            <a:r>
              <a:rPr lang="en" sz="1600">
                <a:solidFill>
                  <a:srgbClr val="FFFFFF"/>
                </a:solidFill>
                <a:latin typeface="Proxima Nova"/>
                <a:ea typeface="Proxima Nova"/>
                <a:cs typeface="Proxima Nova"/>
                <a:sym typeface="Proxima Nova"/>
              </a:rPr>
              <a:t>(like the CERN OpenData)</a:t>
            </a:r>
          </a:p>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Tools like the software or the techniques. As well in the communication and organizational part</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318" name="Shape 318"/>
        <p:cNvGrpSpPr/>
        <p:nvPr/>
      </p:nvGrpSpPr>
      <p:grpSpPr>
        <a:xfrm>
          <a:off x="0" y="0"/>
          <a:ext cx="0" cy="0"/>
          <a:chOff x="0" y="0"/>
          <a:chExt cx="0" cy="0"/>
        </a:xfrm>
      </p:grpSpPr>
      <p:pic>
        <p:nvPicPr>
          <p:cNvPr id="319" name="Shape 319"/>
          <p:cNvPicPr preferRelativeResize="0"/>
          <p:nvPr/>
        </p:nvPicPr>
        <p:blipFill>
          <a:blip r:embed="rId3">
            <a:alphaModFix/>
          </a:blip>
          <a:stretch>
            <a:fillRect/>
          </a:stretch>
        </p:blipFill>
        <p:spPr>
          <a:xfrm>
            <a:off x="1708005" y="-304800"/>
            <a:ext cx="5727988" cy="5143499"/>
          </a:xfrm>
          <a:prstGeom prst="rect">
            <a:avLst/>
          </a:prstGeom>
          <a:noFill/>
          <a:ln>
            <a:noFill/>
          </a:ln>
        </p:spPr>
      </p:pic>
      <p:sp>
        <p:nvSpPr>
          <p:cNvPr id="320" name="Shape 320"/>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21" name="Shape 321"/>
          <p:cNvSpPr txBox="1"/>
          <p:nvPr>
            <p:ph idx="4294967295" type="body"/>
          </p:nvPr>
        </p:nvSpPr>
        <p:spPr>
          <a:xfrm>
            <a:off x="452525" y="227750"/>
            <a:ext cx="3969000" cy="1099800"/>
          </a:xfrm>
          <a:prstGeom prst="rect">
            <a:avLst/>
          </a:prstGeom>
        </p:spPr>
        <p:txBody>
          <a:bodyPr anchorCtr="0" anchor="ctr" bIns="91425" lIns="91425" rIns="91425" tIns="91425">
            <a:noAutofit/>
          </a:bodyPr>
          <a:lstStyle/>
          <a:p>
            <a:pPr lvl="0" rtl="0" algn="r">
              <a:lnSpc>
                <a:spcPct val="100000"/>
              </a:lnSpc>
              <a:spcBef>
                <a:spcPts val="0"/>
              </a:spcBef>
              <a:spcAft>
                <a:spcPts val="0"/>
              </a:spcAft>
              <a:buNone/>
            </a:pPr>
            <a:r>
              <a:rPr lang="en" sz="3000">
                <a:solidFill>
                  <a:schemeClr val="lt1"/>
                </a:solidFill>
              </a:rPr>
              <a:t>3.2 Masterclasses and ATLAS Virtual Visits</a:t>
            </a:r>
          </a:p>
          <a:p>
            <a:pPr lvl="0" rtl="0">
              <a:lnSpc>
                <a:spcPct val="100000"/>
              </a:lnSpc>
              <a:spcBef>
                <a:spcPts val="0"/>
              </a:spcBef>
              <a:spcAft>
                <a:spcPts val="0"/>
              </a:spcAft>
              <a:buNone/>
            </a:pPr>
            <a:r>
              <a:t/>
            </a:r>
            <a:endParaRPr sz="3000">
              <a:solidFill>
                <a:schemeClr val="lt1"/>
              </a:solidFill>
            </a:endParaRPr>
          </a:p>
        </p:txBody>
      </p:sp>
      <p:sp>
        <p:nvSpPr>
          <p:cNvPr id="322" name="Shape 322"/>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23" name="Shape 323"/>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24" name="Shape 324"/>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id="325" name="Shape 325"/>
          <p:cNvPicPr preferRelativeResize="0"/>
          <p:nvPr/>
        </p:nvPicPr>
        <p:blipFill>
          <a:blip r:embed="rId4">
            <a:alphaModFix/>
          </a:blip>
          <a:stretch>
            <a:fillRect/>
          </a:stretch>
        </p:blipFill>
        <p:spPr>
          <a:xfrm>
            <a:off x="5043202" y="-36095"/>
            <a:ext cx="4091774" cy="2559200"/>
          </a:xfrm>
          <a:prstGeom prst="rect">
            <a:avLst/>
          </a:prstGeom>
          <a:noFill/>
          <a:ln>
            <a:noFill/>
          </a:ln>
        </p:spPr>
      </p:pic>
      <p:pic>
        <p:nvPicPr>
          <p:cNvPr id="326" name="Shape 326"/>
          <p:cNvPicPr preferRelativeResize="0"/>
          <p:nvPr/>
        </p:nvPicPr>
        <p:blipFill>
          <a:blip r:embed="rId5">
            <a:alphaModFix/>
          </a:blip>
          <a:stretch>
            <a:fillRect/>
          </a:stretch>
        </p:blipFill>
        <p:spPr>
          <a:xfrm>
            <a:off x="4209649" y="2658279"/>
            <a:ext cx="2417052" cy="1452400"/>
          </a:xfrm>
          <a:prstGeom prst="rect">
            <a:avLst/>
          </a:prstGeom>
          <a:noFill/>
          <a:ln>
            <a:noFill/>
          </a:ln>
        </p:spPr>
      </p:pic>
      <p:sp>
        <p:nvSpPr>
          <p:cNvPr id="327" name="Shape 327"/>
          <p:cNvSpPr txBox="1"/>
          <p:nvPr/>
        </p:nvSpPr>
        <p:spPr>
          <a:xfrm>
            <a:off x="3813600" y="4128725"/>
            <a:ext cx="1938000" cy="951000"/>
          </a:xfrm>
          <a:prstGeom prst="rect">
            <a:avLst/>
          </a:prstGeom>
          <a:solidFill>
            <a:srgbClr val="000000"/>
          </a:solidFill>
          <a:ln>
            <a:noFill/>
          </a:ln>
        </p:spPr>
        <p:txBody>
          <a:bodyPr anchorCtr="0" anchor="t" bIns="91425" lIns="91425" rIns="91425" tIns="91425">
            <a:noAutofit/>
          </a:bodyPr>
          <a:lstStyle/>
          <a:p>
            <a:pPr lvl="0" rtl="0" algn="r">
              <a:spcBef>
                <a:spcPts val="0"/>
              </a:spcBef>
              <a:buNone/>
            </a:pPr>
            <a:r>
              <a:rPr b="1" lang="en" sz="1300">
                <a:solidFill>
                  <a:srgbClr val="FFFFFF"/>
                </a:solidFill>
              </a:rPr>
              <a:t>At the front-end and back-end of the Virtual Visit Venezuela + Colombia 2016</a:t>
            </a:r>
          </a:p>
        </p:txBody>
      </p:sp>
      <p:pic>
        <p:nvPicPr>
          <p:cNvPr id="328" name="Shape 328"/>
          <p:cNvPicPr preferRelativeResize="0"/>
          <p:nvPr/>
        </p:nvPicPr>
        <p:blipFill>
          <a:blip r:embed="rId6">
            <a:alphaModFix/>
          </a:blip>
          <a:stretch>
            <a:fillRect/>
          </a:stretch>
        </p:blipFill>
        <p:spPr>
          <a:xfrm>
            <a:off x="59850" y="2520525"/>
            <a:ext cx="3706181" cy="2559199"/>
          </a:xfrm>
          <a:prstGeom prst="rect">
            <a:avLst/>
          </a:prstGeom>
          <a:noFill/>
          <a:ln>
            <a:noFill/>
          </a:ln>
        </p:spPr>
      </p:pic>
      <p:pic>
        <p:nvPicPr>
          <p:cNvPr id="329" name="Shape 329"/>
          <p:cNvPicPr preferRelativeResize="0"/>
          <p:nvPr/>
        </p:nvPicPr>
        <p:blipFill>
          <a:blip r:embed="rId7">
            <a:alphaModFix/>
          </a:blip>
          <a:stretch>
            <a:fillRect/>
          </a:stretch>
        </p:blipFill>
        <p:spPr>
          <a:xfrm>
            <a:off x="136050" y="1149625"/>
            <a:ext cx="2990150" cy="1812474"/>
          </a:xfrm>
          <a:prstGeom prst="rect">
            <a:avLst/>
          </a:prstGeom>
          <a:noFill/>
          <a:ln>
            <a:noFill/>
          </a:ln>
        </p:spPr>
      </p:pic>
      <p:sp>
        <p:nvSpPr>
          <p:cNvPr id="330" name="Shape 330"/>
          <p:cNvSpPr txBox="1"/>
          <p:nvPr/>
        </p:nvSpPr>
        <p:spPr>
          <a:xfrm>
            <a:off x="3210800" y="1084225"/>
            <a:ext cx="1832399" cy="951000"/>
          </a:xfrm>
          <a:prstGeom prst="rect">
            <a:avLst/>
          </a:prstGeom>
          <a:solidFill>
            <a:srgbClr val="000000"/>
          </a:solidFill>
          <a:ln>
            <a:noFill/>
          </a:ln>
        </p:spPr>
        <p:txBody>
          <a:bodyPr anchorCtr="0" anchor="t" bIns="91425" lIns="91425" rIns="91425" tIns="91425">
            <a:noAutofit/>
          </a:bodyPr>
          <a:lstStyle/>
          <a:p>
            <a:pPr lvl="0" rtl="0">
              <a:spcBef>
                <a:spcPts val="0"/>
              </a:spcBef>
              <a:buNone/>
            </a:pPr>
            <a:r>
              <a:rPr b="1" lang="en" sz="1600">
                <a:solidFill>
                  <a:srgbClr val="FFFF00"/>
                </a:solidFill>
              </a:rPr>
              <a:t>First time of Venezuela in Masterclasses!</a:t>
            </a:r>
          </a:p>
        </p:txBody>
      </p:sp>
      <p:pic>
        <p:nvPicPr>
          <p:cNvPr id="331" name="Shape 331"/>
          <p:cNvPicPr preferRelativeResize="0"/>
          <p:nvPr/>
        </p:nvPicPr>
        <p:blipFill>
          <a:blip r:embed="rId8">
            <a:alphaModFix/>
          </a:blip>
          <a:stretch>
            <a:fillRect/>
          </a:stretch>
        </p:blipFill>
        <p:spPr>
          <a:xfrm>
            <a:off x="113993" y="4019370"/>
            <a:ext cx="851550" cy="340650"/>
          </a:xfrm>
          <a:prstGeom prst="rect">
            <a:avLst/>
          </a:prstGeom>
          <a:noFill/>
          <a:ln>
            <a:noFill/>
          </a:ln>
        </p:spPr>
      </p:pic>
      <p:pic>
        <p:nvPicPr>
          <p:cNvPr id="332" name="Shape 332"/>
          <p:cNvPicPr preferRelativeResize="0"/>
          <p:nvPr/>
        </p:nvPicPr>
        <p:blipFill>
          <a:blip r:embed="rId9">
            <a:alphaModFix/>
          </a:blip>
          <a:stretch>
            <a:fillRect/>
          </a:stretch>
        </p:blipFill>
        <p:spPr>
          <a:xfrm>
            <a:off x="5724306" y="3057057"/>
            <a:ext cx="3383598" cy="2032501"/>
          </a:xfrm>
          <a:prstGeom prst="rect">
            <a:avLst/>
          </a:prstGeom>
          <a:noFill/>
          <a:ln>
            <a:noFill/>
          </a:ln>
        </p:spPr>
      </p:pic>
      <p:sp>
        <p:nvSpPr>
          <p:cNvPr id="333" name="Shape 33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337" name="Shape 337"/>
        <p:cNvGrpSpPr/>
        <p:nvPr/>
      </p:nvGrpSpPr>
      <p:grpSpPr>
        <a:xfrm>
          <a:off x="0" y="0"/>
          <a:ext cx="0" cy="0"/>
          <a:chOff x="0" y="0"/>
          <a:chExt cx="0" cy="0"/>
        </a:xfrm>
      </p:grpSpPr>
      <p:pic>
        <p:nvPicPr>
          <p:cNvPr id="338" name="Shape 338"/>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339" name="Shape 339"/>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340" name="Shape 340"/>
          <p:cNvCxnSpPr/>
          <p:nvPr/>
        </p:nvCxnSpPr>
        <p:spPr>
          <a:xfrm>
            <a:off x="6468150" y="380150"/>
            <a:ext cx="0" cy="1119600"/>
          </a:xfrm>
          <a:prstGeom prst="straightConnector1">
            <a:avLst/>
          </a:prstGeom>
          <a:noFill/>
          <a:ln cap="flat" cmpd="sng" w="19050">
            <a:solidFill>
              <a:schemeClr val="lt2"/>
            </a:solidFill>
            <a:prstDash val="solid"/>
            <a:round/>
            <a:headEnd len="lg" w="lg" type="none"/>
            <a:tailEnd len="lg" w="lg" type="none"/>
          </a:ln>
        </p:spPr>
      </p:cxnSp>
      <p:sp>
        <p:nvSpPr>
          <p:cNvPr id="341" name="Shape 341"/>
          <p:cNvSpPr txBox="1"/>
          <p:nvPr>
            <p:ph idx="4294967295" type="body"/>
          </p:nvPr>
        </p:nvSpPr>
        <p:spPr>
          <a:xfrm>
            <a:off x="239625" y="75350"/>
            <a:ext cx="56640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3.4 Public Lectures &amp; Diplomacy</a:t>
            </a:r>
          </a:p>
        </p:txBody>
      </p:sp>
      <p:sp>
        <p:nvSpPr>
          <p:cNvPr id="342" name="Shape 342"/>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43" name="Shape 343"/>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44" name="Shape 344"/>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id="345" name="Shape 345"/>
          <p:cNvPicPr preferRelativeResize="0"/>
          <p:nvPr/>
        </p:nvPicPr>
        <p:blipFill>
          <a:blip r:embed="rId4">
            <a:alphaModFix/>
          </a:blip>
          <a:stretch>
            <a:fillRect/>
          </a:stretch>
        </p:blipFill>
        <p:spPr>
          <a:xfrm>
            <a:off x="66875" y="2565698"/>
            <a:ext cx="3430098" cy="1417474"/>
          </a:xfrm>
          <a:prstGeom prst="rect">
            <a:avLst/>
          </a:prstGeom>
          <a:noFill/>
          <a:ln>
            <a:noFill/>
          </a:ln>
        </p:spPr>
      </p:pic>
      <p:pic>
        <p:nvPicPr>
          <p:cNvPr id="346" name="Shape 346"/>
          <p:cNvPicPr preferRelativeResize="0"/>
          <p:nvPr/>
        </p:nvPicPr>
        <p:blipFill>
          <a:blip r:embed="rId5">
            <a:alphaModFix/>
          </a:blip>
          <a:stretch>
            <a:fillRect/>
          </a:stretch>
        </p:blipFill>
        <p:spPr>
          <a:xfrm>
            <a:off x="440351" y="3511700"/>
            <a:ext cx="3639676" cy="1475349"/>
          </a:xfrm>
          <a:prstGeom prst="rect">
            <a:avLst/>
          </a:prstGeom>
          <a:noFill/>
          <a:ln>
            <a:noFill/>
          </a:ln>
        </p:spPr>
      </p:pic>
      <p:pic>
        <p:nvPicPr>
          <p:cNvPr id="347" name="Shape 347"/>
          <p:cNvPicPr preferRelativeResize="0"/>
          <p:nvPr/>
        </p:nvPicPr>
        <p:blipFill>
          <a:blip r:embed="rId6">
            <a:alphaModFix/>
          </a:blip>
          <a:stretch>
            <a:fillRect/>
          </a:stretch>
        </p:blipFill>
        <p:spPr>
          <a:xfrm>
            <a:off x="1801497" y="1118973"/>
            <a:ext cx="1658575" cy="1322000"/>
          </a:xfrm>
          <a:prstGeom prst="rect">
            <a:avLst/>
          </a:prstGeom>
          <a:noFill/>
          <a:ln>
            <a:noFill/>
          </a:ln>
        </p:spPr>
      </p:pic>
      <p:pic>
        <p:nvPicPr>
          <p:cNvPr id="348" name="Shape 348"/>
          <p:cNvPicPr preferRelativeResize="0"/>
          <p:nvPr/>
        </p:nvPicPr>
        <p:blipFill>
          <a:blip r:embed="rId7">
            <a:alphaModFix/>
          </a:blip>
          <a:stretch>
            <a:fillRect/>
          </a:stretch>
        </p:blipFill>
        <p:spPr>
          <a:xfrm>
            <a:off x="81122" y="1118294"/>
            <a:ext cx="1658575" cy="1323630"/>
          </a:xfrm>
          <a:prstGeom prst="rect">
            <a:avLst/>
          </a:prstGeom>
          <a:noFill/>
          <a:ln>
            <a:noFill/>
          </a:ln>
        </p:spPr>
      </p:pic>
      <p:pic>
        <p:nvPicPr>
          <p:cNvPr id="349" name="Shape 349"/>
          <p:cNvPicPr preferRelativeResize="0"/>
          <p:nvPr/>
        </p:nvPicPr>
        <p:blipFill>
          <a:blip r:embed="rId8">
            <a:alphaModFix/>
          </a:blip>
          <a:stretch>
            <a:fillRect/>
          </a:stretch>
        </p:blipFill>
        <p:spPr>
          <a:xfrm>
            <a:off x="3580844" y="1081751"/>
            <a:ext cx="2378029" cy="2032500"/>
          </a:xfrm>
          <a:prstGeom prst="rect">
            <a:avLst/>
          </a:prstGeom>
          <a:noFill/>
          <a:ln>
            <a:noFill/>
          </a:ln>
        </p:spPr>
      </p:pic>
      <p:pic>
        <p:nvPicPr>
          <p:cNvPr id="350" name="Shape 350"/>
          <p:cNvPicPr preferRelativeResize="0"/>
          <p:nvPr/>
        </p:nvPicPr>
        <p:blipFill>
          <a:blip r:embed="rId9">
            <a:alphaModFix/>
          </a:blip>
          <a:stretch>
            <a:fillRect/>
          </a:stretch>
        </p:blipFill>
        <p:spPr>
          <a:xfrm>
            <a:off x="6037050" y="57825"/>
            <a:ext cx="2995525" cy="2693750"/>
          </a:xfrm>
          <a:prstGeom prst="rect">
            <a:avLst/>
          </a:prstGeom>
          <a:noFill/>
          <a:ln>
            <a:noFill/>
          </a:ln>
        </p:spPr>
      </p:pic>
      <p:pic>
        <p:nvPicPr>
          <p:cNvPr id="351" name="Shape 351"/>
          <p:cNvPicPr preferRelativeResize="0"/>
          <p:nvPr/>
        </p:nvPicPr>
        <p:blipFill>
          <a:blip r:embed="rId10">
            <a:alphaModFix/>
          </a:blip>
          <a:stretch>
            <a:fillRect/>
          </a:stretch>
        </p:blipFill>
        <p:spPr>
          <a:xfrm>
            <a:off x="6016887" y="3080600"/>
            <a:ext cx="3035848" cy="1754049"/>
          </a:xfrm>
          <a:prstGeom prst="rect">
            <a:avLst/>
          </a:prstGeom>
          <a:noFill/>
          <a:ln>
            <a:noFill/>
          </a:ln>
        </p:spPr>
      </p:pic>
      <p:sp>
        <p:nvSpPr>
          <p:cNvPr id="352" name="Shape 352"/>
          <p:cNvSpPr txBox="1"/>
          <p:nvPr/>
        </p:nvSpPr>
        <p:spPr>
          <a:xfrm>
            <a:off x="3771900" y="3114250"/>
            <a:ext cx="2186700" cy="1872900"/>
          </a:xfrm>
          <a:prstGeom prst="rect">
            <a:avLst/>
          </a:prstGeom>
          <a:solidFill>
            <a:srgbClr val="000000"/>
          </a:solidFill>
          <a:ln>
            <a:noFill/>
          </a:ln>
        </p:spPr>
        <p:txBody>
          <a:bodyPr anchorCtr="0" anchor="ctr" bIns="91425" lIns="91425" rIns="91425" tIns="91425">
            <a:noAutofit/>
          </a:bodyPr>
          <a:lstStyle/>
          <a:p>
            <a:pPr lvl="0" rtl="0" algn="r">
              <a:spcBef>
                <a:spcPts val="0"/>
              </a:spcBef>
              <a:buNone/>
            </a:pPr>
            <a:r>
              <a:rPr b="1" lang="en" sz="1300">
                <a:solidFill>
                  <a:srgbClr val="FFFFFF"/>
                </a:solidFill>
              </a:rPr>
              <a:t>We have been looking to communicate the projects and results to the public and diplomatic members. And, </a:t>
            </a:r>
            <a:r>
              <a:rPr b="1" lang="en" sz="1300">
                <a:solidFill>
                  <a:srgbClr val="FFFF00"/>
                </a:solidFill>
              </a:rPr>
              <a:t>we always get help of different media here and there, </a:t>
            </a:r>
            <a:r>
              <a:rPr b="1" lang="en" sz="1300">
                <a:solidFill>
                  <a:srgbClr val="FFFFFF"/>
                </a:solidFill>
              </a:rPr>
              <a:t>thanks!</a:t>
            </a:r>
          </a:p>
        </p:txBody>
      </p:sp>
      <p:sp>
        <p:nvSpPr>
          <p:cNvPr id="353" name="Shape 35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357" name="Shape 357"/>
        <p:cNvGrpSpPr/>
        <p:nvPr/>
      </p:nvGrpSpPr>
      <p:grpSpPr>
        <a:xfrm>
          <a:off x="0" y="0"/>
          <a:ext cx="0" cy="0"/>
          <a:chOff x="0" y="0"/>
          <a:chExt cx="0" cy="0"/>
        </a:xfrm>
      </p:grpSpPr>
      <p:pic>
        <p:nvPicPr>
          <p:cNvPr id="358" name="Shape 358"/>
          <p:cNvPicPr preferRelativeResize="0"/>
          <p:nvPr/>
        </p:nvPicPr>
        <p:blipFill>
          <a:blip r:embed="rId3">
            <a:alphaModFix/>
          </a:blip>
          <a:stretch>
            <a:fillRect/>
          </a:stretch>
        </p:blipFill>
        <p:spPr>
          <a:xfrm>
            <a:off x="1439175" y="0"/>
            <a:ext cx="6265648" cy="5143500"/>
          </a:xfrm>
          <a:prstGeom prst="rect">
            <a:avLst/>
          </a:prstGeom>
          <a:noFill/>
          <a:ln>
            <a:noFill/>
          </a:ln>
        </p:spPr>
      </p:pic>
      <p:sp>
        <p:nvSpPr>
          <p:cNvPr id="359" name="Shape 359"/>
          <p:cNvSpPr/>
          <p:nvPr/>
        </p:nvSpPr>
        <p:spPr>
          <a:xfrm>
            <a:off x="0" y="16950"/>
            <a:ext cx="9144000" cy="2214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360" name="Shape 360"/>
          <p:cNvCxnSpPr/>
          <p:nvPr/>
        </p:nvCxnSpPr>
        <p:spPr>
          <a:xfrm>
            <a:off x="3290050" y="564150"/>
            <a:ext cx="0" cy="1119600"/>
          </a:xfrm>
          <a:prstGeom prst="straightConnector1">
            <a:avLst/>
          </a:prstGeom>
          <a:noFill/>
          <a:ln cap="flat" cmpd="sng" w="19050">
            <a:solidFill>
              <a:schemeClr val="lt2"/>
            </a:solidFill>
            <a:prstDash val="solid"/>
            <a:round/>
            <a:headEnd len="lg" w="lg" type="none"/>
            <a:tailEnd len="lg" w="lg" type="none"/>
          </a:ln>
        </p:spPr>
      </p:cxnSp>
      <p:sp>
        <p:nvSpPr>
          <p:cNvPr id="361" name="Shape 361"/>
          <p:cNvSpPr txBox="1"/>
          <p:nvPr>
            <p:ph idx="4294967295" type="body"/>
          </p:nvPr>
        </p:nvSpPr>
        <p:spPr>
          <a:xfrm>
            <a:off x="4089700" y="564150"/>
            <a:ext cx="4323900" cy="1119600"/>
          </a:xfrm>
          <a:prstGeom prst="rect">
            <a:avLst/>
          </a:prstGeom>
        </p:spPr>
        <p:txBody>
          <a:bodyPr anchorCtr="0" anchor="ctr" bIns="91425" lIns="91425" rIns="91425" tIns="91425">
            <a:noAutofit/>
          </a:bodyPr>
          <a:lstStyle/>
          <a:p>
            <a:pPr indent="0" lvl="0" marL="457200" rtl="0">
              <a:lnSpc>
                <a:spcPct val="100000"/>
              </a:lnSpc>
              <a:spcBef>
                <a:spcPts val="0"/>
              </a:spcBef>
              <a:spcAft>
                <a:spcPts val="0"/>
              </a:spcAft>
              <a:buNone/>
            </a:pPr>
            <a:r>
              <a:rPr lang="en" sz="4800">
                <a:solidFill>
                  <a:schemeClr val="lt1"/>
                </a:solidFill>
              </a:rPr>
              <a:t>Summary</a:t>
            </a:r>
          </a:p>
        </p:txBody>
      </p:sp>
      <p:sp>
        <p:nvSpPr>
          <p:cNvPr id="362" name="Shape 362"/>
          <p:cNvSpPr txBox="1"/>
          <p:nvPr>
            <p:ph idx="4294967295" type="title"/>
          </p:nvPr>
        </p:nvSpPr>
        <p:spPr>
          <a:xfrm>
            <a:off x="225825" y="564150"/>
            <a:ext cx="2826600" cy="1119600"/>
          </a:xfrm>
          <a:prstGeom prst="rect">
            <a:avLst/>
          </a:prstGeom>
        </p:spPr>
        <p:txBody>
          <a:bodyPr anchorCtr="0" anchor="ctr" bIns="91425" lIns="91425" rIns="91425" tIns="91425">
            <a:noAutofit/>
          </a:bodyPr>
          <a:lstStyle/>
          <a:p>
            <a:pPr lvl="0" rtl="0">
              <a:spcBef>
                <a:spcPts val="0"/>
              </a:spcBef>
              <a:buNone/>
            </a:pPr>
            <a:r>
              <a:rPr lang="en" sz="3000">
                <a:solidFill>
                  <a:srgbClr val="FFFFFF"/>
                </a:solidFill>
              </a:rPr>
              <a:t>cevale2ve.org</a:t>
            </a:r>
          </a:p>
        </p:txBody>
      </p:sp>
      <p:sp>
        <p:nvSpPr>
          <p:cNvPr id="363" name="Shape 363"/>
          <p:cNvSpPr/>
          <p:nvPr/>
        </p:nvSpPr>
        <p:spPr>
          <a:xfrm>
            <a:off x="0" y="2230949"/>
            <a:ext cx="9144000" cy="2919899"/>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364" name="Shape 364"/>
          <p:cNvSpPr txBox="1"/>
          <p:nvPr>
            <p:ph idx="4294967295" type="body"/>
          </p:nvPr>
        </p:nvSpPr>
        <p:spPr>
          <a:xfrm>
            <a:off x="228754" y="1953125"/>
            <a:ext cx="8691300" cy="3015600"/>
          </a:xfrm>
          <a:prstGeom prst="rect">
            <a:avLst/>
          </a:prstGeom>
          <a:ln cap="flat" cmpd="sng" w="38100">
            <a:solidFill>
              <a:srgbClr val="FFFF00"/>
            </a:solidFill>
            <a:prstDash val="solid"/>
            <a:round/>
            <a:headEnd len="med" w="med" type="none"/>
            <a:tailEnd len="med" w="med" type="none"/>
          </a:ln>
        </p:spPr>
        <p:txBody>
          <a:bodyPr anchorCtr="0" anchor="ctr" bIns="91425" lIns="91425" rIns="91425" tIns="91425">
            <a:noAutofit/>
          </a:bodyPr>
          <a:lstStyle/>
          <a:p>
            <a:pPr indent="-228600" lvl="0" marL="457200" rtl="0">
              <a:lnSpc>
                <a:spcPct val="100000"/>
              </a:lnSpc>
              <a:spcBef>
                <a:spcPts val="0"/>
              </a:spcBef>
              <a:spcAft>
                <a:spcPts val="0"/>
              </a:spcAft>
              <a:buClr>
                <a:schemeClr val="lt1"/>
              </a:buClr>
            </a:pPr>
            <a:r>
              <a:rPr lang="en">
                <a:solidFill>
                  <a:schemeClr val="lt1"/>
                </a:solidFill>
              </a:rPr>
              <a:t>The CEVALE2VE is a HEP educational and outreach project for Latin America.</a:t>
            </a:r>
          </a:p>
          <a:p>
            <a:pPr indent="-228600" lvl="0" marL="457200" rtl="0">
              <a:lnSpc>
                <a:spcPct val="100000"/>
              </a:lnSpc>
              <a:spcBef>
                <a:spcPts val="0"/>
              </a:spcBef>
              <a:spcAft>
                <a:spcPts val="0"/>
              </a:spcAft>
              <a:buClr>
                <a:srgbClr val="D9D2E9"/>
              </a:buClr>
            </a:pPr>
            <a:r>
              <a:rPr lang="en">
                <a:solidFill>
                  <a:srgbClr val="D9D2E9"/>
                </a:solidFill>
              </a:rPr>
              <a:t>With the help of a lot of people in both side of the ocean, we developed a course in particle physics as an “excuse” to create and strengthen ties between members of the scientific community.</a:t>
            </a:r>
          </a:p>
          <a:p>
            <a:pPr indent="-228600" lvl="0" marL="457200" rtl="0">
              <a:lnSpc>
                <a:spcPct val="100000"/>
              </a:lnSpc>
              <a:spcBef>
                <a:spcPts val="0"/>
              </a:spcBef>
              <a:spcAft>
                <a:spcPts val="0"/>
              </a:spcAft>
              <a:buClr>
                <a:srgbClr val="FFE599"/>
              </a:buClr>
            </a:pPr>
            <a:r>
              <a:rPr lang="en">
                <a:solidFill>
                  <a:srgbClr val="FFE599"/>
                </a:solidFill>
              </a:rPr>
              <a:t>Several students have got a good start in their advance studies thanks to this collaboration and their incredible energies: </a:t>
            </a:r>
            <a:r>
              <a:rPr lang="en" sz="1200">
                <a:solidFill>
                  <a:srgbClr val="CFE2F3"/>
                </a:solidFill>
                <a:latin typeface="Trebuchet MS"/>
                <a:ea typeface="Trebuchet MS"/>
                <a:cs typeface="Trebuchet MS"/>
                <a:sym typeface="Trebuchet MS"/>
              </a:rPr>
              <a:t>some of our students have participated in the HEP CERN-LA school, CERN/DESY summer student programs</a:t>
            </a:r>
          </a:p>
          <a:p>
            <a:pPr indent="-228600" lvl="0" marL="457200" rtl="0">
              <a:lnSpc>
                <a:spcPct val="100000"/>
              </a:lnSpc>
              <a:spcBef>
                <a:spcPts val="0"/>
              </a:spcBef>
              <a:spcAft>
                <a:spcPts val="0"/>
              </a:spcAft>
              <a:buClr>
                <a:schemeClr val="lt1"/>
              </a:buClr>
            </a:pPr>
            <a:r>
              <a:rPr lang="en">
                <a:solidFill>
                  <a:srgbClr val="FFFF00"/>
                </a:solidFill>
              </a:rPr>
              <a:t>Next project?</a:t>
            </a:r>
            <a:r>
              <a:rPr lang="en">
                <a:solidFill>
                  <a:schemeClr val="lt1"/>
                </a:solidFill>
              </a:rPr>
              <a:t> With the ICTP Physics Without Frontiers program, sponsored by ATLAS, in October 2016, we go to Venezuela and Colombia for personal contact with the students, professors and general public in several outreach activities for two weeks!</a:t>
            </a:r>
          </a:p>
        </p:txBody>
      </p:sp>
      <p:sp>
        <p:nvSpPr>
          <p:cNvPr id="365" name="Shape 365"/>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369" name="Shape 369"/>
        <p:cNvGrpSpPr/>
        <p:nvPr/>
      </p:nvGrpSpPr>
      <p:grpSpPr>
        <a:xfrm>
          <a:off x="0" y="0"/>
          <a:ext cx="0" cy="0"/>
          <a:chOff x="0" y="0"/>
          <a:chExt cx="0" cy="0"/>
        </a:xfrm>
      </p:grpSpPr>
      <p:pic>
        <p:nvPicPr>
          <p:cNvPr id="370" name="Shape 370"/>
          <p:cNvPicPr preferRelativeResize="0"/>
          <p:nvPr/>
        </p:nvPicPr>
        <p:blipFill>
          <a:blip r:embed="rId3">
            <a:alphaModFix/>
          </a:blip>
          <a:stretch>
            <a:fillRect/>
          </a:stretch>
        </p:blipFill>
        <p:spPr>
          <a:xfrm>
            <a:off x="1708005" y="0"/>
            <a:ext cx="5727988" cy="5143499"/>
          </a:xfrm>
          <a:prstGeom prst="rect">
            <a:avLst/>
          </a:prstGeom>
          <a:noFill/>
          <a:ln>
            <a:noFill/>
          </a:ln>
        </p:spPr>
      </p:pic>
      <p:sp>
        <p:nvSpPr>
          <p:cNvPr id="371" name="Shape 371"/>
          <p:cNvSpPr/>
          <p:nvPr/>
        </p:nvSpPr>
        <p:spPr>
          <a:xfrm>
            <a:off x="0" y="1464750"/>
            <a:ext cx="9144000" cy="2214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372" name="Shape 372"/>
          <p:cNvCxnSpPr/>
          <p:nvPr/>
        </p:nvCxnSpPr>
        <p:spPr>
          <a:xfrm>
            <a:off x="3306775" y="2011950"/>
            <a:ext cx="0" cy="1119600"/>
          </a:xfrm>
          <a:prstGeom prst="straightConnector1">
            <a:avLst/>
          </a:prstGeom>
          <a:noFill/>
          <a:ln cap="flat" cmpd="sng" w="19050">
            <a:solidFill>
              <a:schemeClr val="lt2"/>
            </a:solidFill>
            <a:prstDash val="solid"/>
            <a:round/>
            <a:headEnd len="lg" w="lg" type="none"/>
            <a:tailEnd len="lg" w="lg" type="none"/>
          </a:ln>
        </p:spPr>
      </p:cxnSp>
      <p:sp>
        <p:nvSpPr>
          <p:cNvPr id="373" name="Shape 373"/>
          <p:cNvSpPr txBox="1"/>
          <p:nvPr>
            <p:ph idx="4294967295" type="body"/>
          </p:nvPr>
        </p:nvSpPr>
        <p:spPr>
          <a:xfrm>
            <a:off x="4106425" y="2011950"/>
            <a:ext cx="43239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4800">
                <a:solidFill>
                  <a:schemeClr val="lt1"/>
                </a:solidFill>
              </a:rPr>
              <a:t>Backup</a:t>
            </a:r>
          </a:p>
        </p:txBody>
      </p:sp>
      <p:sp>
        <p:nvSpPr>
          <p:cNvPr id="374" name="Shape 374"/>
          <p:cNvSpPr txBox="1"/>
          <p:nvPr/>
        </p:nvSpPr>
        <p:spPr>
          <a:xfrm>
            <a:off x="8549397" y="4839300"/>
            <a:ext cx="594600" cy="304200"/>
          </a:xfrm>
          <a:prstGeom prst="rect">
            <a:avLst/>
          </a:prstGeom>
          <a:noFill/>
          <a:ln>
            <a:noFill/>
          </a:ln>
        </p:spPr>
        <p:txBody>
          <a:bodyPr anchorCtr="0" anchor="ctr" bIns="45700" lIns="91425" rIns="91425" tIns="45700">
            <a:noAutofit/>
          </a:bodyPr>
          <a:lstStyle/>
          <a:p>
            <a:pPr lvl="0" rtl="0" algn="r">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375" name="Shape 375"/>
          <p:cNvSpPr txBox="1"/>
          <p:nvPr>
            <p:ph idx="4294967295" type="title"/>
          </p:nvPr>
        </p:nvSpPr>
        <p:spPr>
          <a:xfrm>
            <a:off x="217450" y="2011950"/>
            <a:ext cx="2826600" cy="1119600"/>
          </a:xfrm>
          <a:prstGeom prst="rect">
            <a:avLst/>
          </a:prstGeom>
        </p:spPr>
        <p:txBody>
          <a:bodyPr anchorCtr="0" anchor="ctr" bIns="91425" lIns="91425" rIns="91425" tIns="91425">
            <a:noAutofit/>
          </a:bodyPr>
          <a:lstStyle/>
          <a:p>
            <a:pPr lvl="0" rtl="0">
              <a:spcBef>
                <a:spcPts val="0"/>
              </a:spcBef>
              <a:buNone/>
            </a:pPr>
            <a:r>
              <a:rPr lang="en" sz="3000">
                <a:solidFill>
                  <a:srgbClr val="FFFFFF"/>
                </a:solidFill>
              </a:rPr>
              <a:t>cevale2ve.org</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18" name="Shape 118"/>
        <p:cNvGrpSpPr/>
        <p:nvPr/>
      </p:nvGrpSpPr>
      <p:grpSpPr>
        <a:xfrm>
          <a:off x="0" y="0"/>
          <a:ext cx="0" cy="0"/>
          <a:chOff x="0" y="0"/>
          <a:chExt cx="0" cy="0"/>
        </a:xfrm>
      </p:grpSpPr>
      <p:sp>
        <p:nvSpPr>
          <p:cNvPr id="119" name="Shape 119"/>
          <p:cNvSpPr txBox="1"/>
          <p:nvPr>
            <p:ph type="title"/>
          </p:nvPr>
        </p:nvSpPr>
        <p:spPr>
          <a:xfrm>
            <a:off x="265500" y="3397200"/>
            <a:ext cx="4045200" cy="750900"/>
          </a:xfrm>
          <a:prstGeom prst="rect">
            <a:avLst/>
          </a:prstGeom>
        </p:spPr>
        <p:txBody>
          <a:bodyPr anchorCtr="0" anchor="ctr" bIns="91425" lIns="91425" rIns="91425" tIns="91425">
            <a:noAutofit/>
          </a:bodyPr>
          <a:lstStyle/>
          <a:p>
            <a:pPr lvl="0" rtl="0">
              <a:spcBef>
                <a:spcPts val="0"/>
              </a:spcBef>
              <a:buNone/>
            </a:pPr>
            <a:r>
              <a:rPr lang="en" sz="4800">
                <a:latin typeface="Gill Sans"/>
                <a:ea typeface="Gill Sans"/>
                <a:cs typeface="Gill Sans"/>
                <a:sym typeface="Gill Sans"/>
              </a:rPr>
              <a:t>cevale2ve</a:t>
            </a:r>
          </a:p>
        </p:txBody>
      </p:sp>
      <p:sp>
        <p:nvSpPr>
          <p:cNvPr id="120" name="Shape 120"/>
          <p:cNvSpPr txBox="1"/>
          <p:nvPr>
            <p:ph idx="1" type="subTitle"/>
          </p:nvPr>
        </p:nvSpPr>
        <p:spPr>
          <a:xfrm>
            <a:off x="23900" y="4231980"/>
            <a:ext cx="4668300" cy="775500"/>
          </a:xfrm>
          <a:prstGeom prst="rect">
            <a:avLst/>
          </a:prstGeom>
        </p:spPr>
        <p:txBody>
          <a:bodyPr anchorCtr="0" anchor="ctr" bIns="91425" lIns="91425" rIns="91425" tIns="91425">
            <a:noAutofit/>
          </a:bodyPr>
          <a:lstStyle/>
          <a:p>
            <a:pPr lvl="0" rtl="0">
              <a:spcBef>
                <a:spcPts val="0"/>
              </a:spcBef>
              <a:buNone/>
            </a:pPr>
            <a:r>
              <a:rPr lang="en" sz="1800">
                <a:solidFill>
                  <a:schemeClr val="dk2"/>
                </a:solidFill>
                <a:latin typeface="Trebuchet MS"/>
                <a:ea typeface="Trebuchet MS"/>
                <a:cs typeface="Trebuchet MS"/>
                <a:sym typeface="Trebuchet MS"/>
              </a:rPr>
              <a:t>“</a:t>
            </a:r>
            <a:r>
              <a:rPr lang="en" sz="1800">
                <a:solidFill>
                  <a:srgbClr val="FF0000"/>
                </a:solidFill>
                <a:latin typeface="Trebuchet MS"/>
                <a:ea typeface="Trebuchet MS"/>
                <a:cs typeface="Trebuchet MS"/>
                <a:sym typeface="Trebuchet MS"/>
              </a:rPr>
              <a:t>Centro Virtual de Altos Estudios en Altas Energías</a:t>
            </a:r>
            <a:r>
              <a:rPr lang="en" sz="1800">
                <a:solidFill>
                  <a:schemeClr val="dk2"/>
                </a:solidFill>
                <a:latin typeface="Trebuchet MS"/>
                <a:ea typeface="Trebuchet MS"/>
                <a:cs typeface="Trebuchet MS"/>
                <a:sym typeface="Trebuchet MS"/>
              </a:rPr>
              <a:t>” </a:t>
            </a:r>
            <a:r>
              <a:rPr lang="en" sz="1800">
                <a:solidFill>
                  <a:srgbClr val="FFFFFF"/>
                </a:solidFill>
                <a:latin typeface="Trebuchet MS"/>
                <a:ea typeface="Trebuchet MS"/>
                <a:cs typeface="Trebuchet MS"/>
                <a:sym typeface="Trebuchet MS"/>
              </a:rPr>
              <a:t>or</a:t>
            </a:r>
            <a:r>
              <a:rPr lang="en" sz="1800">
                <a:solidFill>
                  <a:schemeClr val="dk2"/>
                </a:solidFill>
                <a:latin typeface="Trebuchet MS"/>
                <a:ea typeface="Trebuchet MS"/>
                <a:cs typeface="Trebuchet MS"/>
                <a:sym typeface="Trebuchet MS"/>
              </a:rPr>
              <a:t> “</a:t>
            </a:r>
            <a:r>
              <a:rPr lang="en" sz="1800">
                <a:solidFill>
                  <a:srgbClr val="0000FF"/>
                </a:solidFill>
                <a:latin typeface="Trebuchet MS"/>
                <a:ea typeface="Trebuchet MS"/>
                <a:cs typeface="Trebuchet MS"/>
                <a:sym typeface="Trebuchet MS"/>
              </a:rPr>
              <a:t>Virtual Centre of Studies on High Energy Physics of Venezuela</a:t>
            </a:r>
            <a:r>
              <a:rPr lang="en" sz="1800">
                <a:solidFill>
                  <a:schemeClr val="dk2"/>
                </a:solidFill>
                <a:latin typeface="Trebuchet MS"/>
                <a:ea typeface="Trebuchet MS"/>
                <a:cs typeface="Trebuchet MS"/>
                <a:sym typeface="Trebuchet MS"/>
              </a:rPr>
              <a:t>”</a:t>
            </a:r>
          </a:p>
        </p:txBody>
      </p:sp>
      <p:sp>
        <p:nvSpPr>
          <p:cNvPr id="121" name="Shape 121"/>
          <p:cNvSpPr txBox="1"/>
          <p:nvPr>
            <p:ph idx="1" type="subTitle"/>
          </p:nvPr>
        </p:nvSpPr>
        <p:spPr>
          <a:xfrm>
            <a:off x="4834050" y="64025"/>
            <a:ext cx="4213200" cy="5019900"/>
          </a:xfrm>
          <a:prstGeom prst="rect">
            <a:avLst/>
          </a:prstGeom>
        </p:spPr>
        <p:txBody>
          <a:bodyPr anchorCtr="0" anchor="t" bIns="91425" lIns="91425" rIns="91425" tIns="91425">
            <a:noAutofit/>
          </a:bodyPr>
          <a:lstStyle/>
          <a:p>
            <a:pPr lvl="0" rtl="0" algn="l">
              <a:spcBef>
                <a:spcPts val="0"/>
              </a:spcBef>
              <a:buNone/>
            </a:pPr>
            <a:r>
              <a:rPr b="1" lang="en">
                <a:solidFill>
                  <a:srgbClr val="FFFFFF"/>
                </a:solidFill>
              </a:rPr>
              <a:t>Outline</a:t>
            </a:r>
          </a:p>
          <a:p>
            <a:pPr indent="-228600" lvl="0" marL="457200" rtl="0" algn="l">
              <a:spcBef>
                <a:spcPts val="0"/>
              </a:spcBef>
              <a:buClr>
                <a:srgbClr val="FFFFFF"/>
              </a:buClr>
              <a:buChar char="●"/>
            </a:pPr>
            <a:r>
              <a:rPr lang="en">
                <a:solidFill>
                  <a:srgbClr val="FFFFFF"/>
                </a:solidFill>
              </a:rPr>
              <a:t>The Organization</a:t>
            </a:r>
          </a:p>
          <a:p>
            <a:pPr indent="-355600" lvl="1" marL="914400" rtl="0" algn="l">
              <a:spcBef>
                <a:spcPts val="0"/>
              </a:spcBef>
              <a:buClr>
                <a:srgbClr val="FFFFFF"/>
              </a:buClr>
              <a:buSzPct val="100000"/>
              <a:buChar char="○"/>
            </a:pPr>
            <a:r>
              <a:rPr lang="en" sz="2000">
                <a:solidFill>
                  <a:srgbClr val="FFFFFF"/>
                </a:solidFill>
              </a:rPr>
              <a:t>Vision and Objectives</a:t>
            </a:r>
          </a:p>
          <a:p>
            <a:pPr indent="-355600" lvl="1" marL="914400" rtl="0" algn="l">
              <a:spcBef>
                <a:spcPts val="0"/>
              </a:spcBef>
              <a:buClr>
                <a:srgbClr val="FFFFFF"/>
              </a:buClr>
              <a:buSzPct val="100000"/>
              <a:buChar char="○"/>
            </a:pPr>
            <a:r>
              <a:rPr lang="en" sz="2000">
                <a:solidFill>
                  <a:srgbClr val="FFFFFF"/>
                </a:solidFill>
              </a:rPr>
              <a:t>Members</a:t>
            </a:r>
          </a:p>
          <a:p>
            <a:pPr indent="-355600" lvl="1" marL="914400" rtl="0" algn="l">
              <a:spcBef>
                <a:spcPts val="0"/>
              </a:spcBef>
              <a:buClr>
                <a:srgbClr val="FFFFFF"/>
              </a:buClr>
              <a:buSzPct val="100000"/>
              <a:buChar char="○"/>
            </a:pPr>
            <a:r>
              <a:rPr lang="en" sz="2000">
                <a:solidFill>
                  <a:srgbClr val="FFFFFF"/>
                </a:solidFill>
              </a:rPr>
              <a:t>Institutions</a:t>
            </a:r>
          </a:p>
          <a:p>
            <a:pPr indent="-228600" lvl="0" marL="457200" rtl="0" algn="l">
              <a:spcBef>
                <a:spcPts val="0"/>
              </a:spcBef>
              <a:buClr>
                <a:srgbClr val="FFFFFF"/>
              </a:buClr>
              <a:buChar char="●"/>
            </a:pPr>
            <a:r>
              <a:rPr lang="en">
                <a:solidFill>
                  <a:srgbClr val="FFFFFF"/>
                </a:solidFill>
              </a:rPr>
              <a:t>Education</a:t>
            </a:r>
          </a:p>
          <a:p>
            <a:pPr indent="-355600" lvl="1" marL="914400" rtl="0" algn="l">
              <a:spcBef>
                <a:spcPts val="0"/>
              </a:spcBef>
              <a:buClr>
                <a:srgbClr val="FFFFFF"/>
              </a:buClr>
              <a:buSzPct val="100000"/>
              <a:buChar char="○"/>
            </a:pPr>
            <a:r>
              <a:rPr lang="en" sz="2000">
                <a:solidFill>
                  <a:srgbClr val="FFFFFF"/>
                </a:solidFill>
              </a:rPr>
              <a:t>Postgraduate Course</a:t>
            </a:r>
          </a:p>
          <a:p>
            <a:pPr indent="-355600" lvl="1" marL="914400" rtl="0" algn="l">
              <a:spcBef>
                <a:spcPts val="0"/>
              </a:spcBef>
              <a:buClr>
                <a:srgbClr val="FFFFFF"/>
              </a:buClr>
              <a:buSzPct val="100000"/>
              <a:buChar char="○"/>
            </a:pPr>
            <a:r>
              <a:rPr lang="en" sz="2000">
                <a:solidFill>
                  <a:srgbClr val="FFFFFF"/>
                </a:solidFill>
              </a:rPr>
              <a:t>Students supervision</a:t>
            </a:r>
          </a:p>
          <a:p>
            <a:pPr indent="-228600" lvl="0" marL="457200" rtl="0" algn="l">
              <a:spcBef>
                <a:spcPts val="0"/>
              </a:spcBef>
              <a:buClr>
                <a:srgbClr val="FFFFFF"/>
              </a:buClr>
              <a:buChar char="●"/>
            </a:pPr>
            <a:r>
              <a:rPr lang="en">
                <a:solidFill>
                  <a:srgbClr val="FFFFFF"/>
                </a:solidFill>
              </a:rPr>
              <a:t>Outreach</a:t>
            </a:r>
          </a:p>
          <a:p>
            <a:pPr indent="-228600" lvl="1" marL="914400" rtl="0" algn="l">
              <a:spcBef>
                <a:spcPts val="0"/>
              </a:spcBef>
              <a:buClr>
                <a:srgbClr val="FFFFFF"/>
              </a:buClr>
              <a:buChar char="○"/>
            </a:pPr>
            <a:r>
              <a:rPr lang="en">
                <a:solidFill>
                  <a:srgbClr val="FFFFFF"/>
                </a:solidFill>
              </a:rPr>
              <a:t>Tools</a:t>
            </a:r>
          </a:p>
          <a:p>
            <a:pPr indent="-355600" lvl="1" marL="914400" rtl="0" algn="l">
              <a:spcBef>
                <a:spcPts val="0"/>
              </a:spcBef>
              <a:buClr>
                <a:srgbClr val="FFFFFF"/>
              </a:buClr>
              <a:buSzPct val="100000"/>
              <a:buChar char="○"/>
            </a:pPr>
            <a:r>
              <a:rPr lang="en" sz="2000">
                <a:solidFill>
                  <a:srgbClr val="FFFFFF"/>
                </a:solidFill>
              </a:rPr>
              <a:t>Public Lectures &amp; Diplomacy</a:t>
            </a:r>
          </a:p>
          <a:p>
            <a:pPr indent="-355600" lvl="1" marL="914400" rtl="0" algn="l">
              <a:spcBef>
                <a:spcPts val="0"/>
              </a:spcBef>
              <a:buClr>
                <a:srgbClr val="FFFFFF"/>
              </a:buClr>
              <a:buSzPct val="100000"/>
              <a:buChar char="○"/>
            </a:pPr>
            <a:r>
              <a:rPr lang="en" sz="2000">
                <a:solidFill>
                  <a:srgbClr val="FFFFFF"/>
                </a:solidFill>
              </a:rPr>
              <a:t>Masterclasses &amp; ATLAS Virtual Visits</a:t>
            </a:r>
          </a:p>
          <a:p>
            <a:pPr indent="-361950" lvl="0" marL="457200" marR="0" rtl="0" algn="l">
              <a:lnSpc>
                <a:spcPct val="100000"/>
              </a:lnSpc>
              <a:spcBef>
                <a:spcPts val="0"/>
              </a:spcBef>
              <a:spcAft>
                <a:spcPts val="0"/>
              </a:spcAft>
              <a:buClr>
                <a:srgbClr val="FFFFFF"/>
              </a:buClr>
              <a:buSzPct val="104999"/>
              <a:buFont typeface="Source Sans Pro"/>
              <a:buChar char="●"/>
            </a:pPr>
            <a:r>
              <a:rPr lang="en">
                <a:solidFill>
                  <a:srgbClr val="FFFFFF"/>
                </a:solidFill>
              </a:rPr>
              <a:t>Summary</a:t>
            </a:r>
          </a:p>
        </p:txBody>
      </p:sp>
      <p:pic>
        <p:nvPicPr>
          <p:cNvPr id="122" name="Shape 122"/>
          <p:cNvPicPr preferRelativeResize="0"/>
          <p:nvPr/>
        </p:nvPicPr>
        <p:blipFill>
          <a:blip r:embed="rId3">
            <a:alphaModFix/>
          </a:blip>
          <a:stretch>
            <a:fillRect/>
          </a:stretch>
        </p:blipFill>
        <p:spPr>
          <a:xfrm>
            <a:off x="23900" y="76200"/>
            <a:ext cx="4612725" cy="3923025"/>
          </a:xfrm>
          <a:prstGeom prst="rect">
            <a:avLst/>
          </a:prstGeom>
          <a:noFill/>
          <a:ln>
            <a:noFill/>
          </a:ln>
        </p:spPr>
      </p:pic>
      <p:sp>
        <p:nvSpPr>
          <p:cNvPr id="123" name="Shape 123"/>
          <p:cNvSpPr txBox="1"/>
          <p:nvPr/>
        </p:nvSpPr>
        <p:spPr>
          <a:xfrm>
            <a:off x="0" y="1"/>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27" name="Shape 127"/>
        <p:cNvGrpSpPr/>
        <p:nvPr/>
      </p:nvGrpSpPr>
      <p:grpSpPr>
        <a:xfrm>
          <a:off x="0" y="0"/>
          <a:ext cx="0" cy="0"/>
          <a:chOff x="0" y="0"/>
          <a:chExt cx="0" cy="0"/>
        </a:xfrm>
      </p:grpSpPr>
      <p:pic>
        <p:nvPicPr>
          <p:cNvPr id="128" name="Shape 128"/>
          <p:cNvPicPr preferRelativeResize="0"/>
          <p:nvPr/>
        </p:nvPicPr>
        <p:blipFill>
          <a:blip r:embed="rId3">
            <a:alphaModFix/>
          </a:blip>
          <a:stretch>
            <a:fillRect/>
          </a:stretch>
        </p:blipFill>
        <p:spPr>
          <a:xfrm flipH="1">
            <a:off x="1439175" y="0"/>
            <a:ext cx="6265648" cy="5143500"/>
          </a:xfrm>
          <a:prstGeom prst="rect">
            <a:avLst/>
          </a:prstGeom>
          <a:noFill/>
          <a:ln>
            <a:noFill/>
          </a:ln>
        </p:spPr>
      </p:pic>
      <p:sp>
        <p:nvSpPr>
          <p:cNvPr id="129" name="Shape 129"/>
          <p:cNvSpPr/>
          <p:nvPr/>
        </p:nvSpPr>
        <p:spPr>
          <a:xfrm>
            <a:off x="0" y="1464750"/>
            <a:ext cx="9144000" cy="2214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130" name="Shape 130"/>
          <p:cNvCxnSpPr/>
          <p:nvPr/>
        </p:nvCxnSpPr>
        <p:spPr>
          <a:xfrm>
            <a:off x="3306775" y="2011950"/>
            <a:ext cx="0" cy="1119600"/>
          </a:xfrm>
          <a:prstGeom prst="straightConnector1">
            <a:avLst/>
          </a:prstGeom>
          <a:noFill/>
          <a:ln cap="flat" cmpd="sng" w="19050">
            <a:solidFill>
              <a:schemeClr val="lt2"/>
            </a:solidFill>
            <a:prstDash val="solid"/>
            <a:round/>
            <a:headEnd len="lg" w="lg" type="none"/>
            <a:tailEnd len="lg" w="lg" type="none"/>
          </a:ln>
        </p:spPr>
      </p:cxnSp>
      <p:sp>
        <p:nvSpPr>
          <p:cNvPr id="131" name="Shape 131"/>
          <p:cNvSpPr txBox="1"/>
          <p:nvPr>
            <p:ph idx="4294967295" type="body"/>
          </p:nvPr>
        </p:nvSpPr>
        <p:spPr>
          <a:xfrm>
            <a:off x="4106425" y="2011950"/>
            <a:ext cx="4323900" cy="1119600"/>
          </a:xfrm>
          <a:prstGeom prst="rect">
            <a:avLst/>
          </a:prstGeom>
        </p:spPr>
        <p:txBody>
          <a:bodyPr anchorCtr="0" anchor="ctr" bIns="91425" lIns="91425" rIns="91425" tIns="91425">
            <a:noAutofit/>
          </a:bodyPr>
          <a:lstStyle/>
          <a:p>
            <a:pPr indent="-533400" lvl="0" marL="457200" rtl="0">
              <a:lnSpc>
                <a:spcPct val="100000"/>
              </a:lnSpc>
              <a:spcBef>
                <a:spcPts val="0"/>
              </a:spcBef>
              <a:spcAft>
                <a:spcPts val="0"/>
              </a:spcAft>
              <a:buClr>
                <a:schemeClr val="lt1"/>
              </a:buClr>
              <a:buSzPct val="100000"/>
              <a:buAutoNum type="arabicPeriod"/>
            </a:pPr>
            <a:r>
              <a:rPr lang="en" sz="4800">
                <a:solidFill>
                  <a:schemeClr val="lt1"/>
                </a:solidFill>
              </a:rPr>
              <a:t>The Organization</a:t>
            </a:r>
          </a:p>
        </p:txBody>
      </p:sp>
      <p:sp>
        <p:nvSpPr>
          <p:cNvPr id="132" name="Shape 132"/>
          <p:cNvSpPr txBox="1"/>
          <p:nvPr>
            <p:ph idx="4294967295" type="title"/>
          </p:nvPr>
        </p:nvSpPr>
        <p:spPr>
          <a:xfrm>
            <a:off x="217450" y="2011950"/>
            <a:ext cx="2826600" cy="1119600"/>
          </a:xfrm>
          <a:prstGeom prst="rect">
            <a:avLst/>
          </a:prstGeom>
        </p:spPr>
        <p:txBody>
          <a:bodyPr anchorCtr="0" anchor="ctr" bIns="91425" lIns="91425" rIns="91425" tIns="91425">
            <a:noAutofit/>
          </a:bodyPr>
          <a:lstStyle/>
          <a:p>
            <a:pPr lvl="0" rtl="0">
              <a:spcBef>
                <a:spcPts val="0"/>
              </a:spcBef>
              <a:buNone/>
            </a:pPr>
            <a:r>
              <a:rPr lang="en" sz="3000">
                <a:solidFill>
                  <a:srgbClr val="FFFFFF"/>
                </a:solidFill>
              </a:rPr>
              <a:t>c</a:t>
            </a:r>
            <a:r>
              <a:rPr lang="en" sz="3000">
                <a:solidFill>
                  <a:srgbClr val="FFFFFF"/>
                </a:solidFill>
              </a:rPr>
              <a:t>evale2ve.org</a:t>
            </a:r>
          </a:p>
        </p:txBody>
      </p:sp>
      <p:sp>
        <p:nvSpPr>
          <p:cNvPr id="133" name="Shape 13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37" name="Shape 137"/>
        <p:cNvGrpSpPr/>
        <p:nvPr/>
      </p:nvGrpSpPr>
      <p:grpSpPr>
        <a:xfrm>
          <a:off x="0" y="0"/>
          <a:ext cx="0" cy="0"/>
          <a:chOff x="0" y="0"/>
          <a:chExt cx="0" cy="0"/>
        </a:xfrm>
      </p:grpSpPr>
      <p:pic>
        <p:nvPicPr>
          <p:cNvPr id="138" name="Shape 138"/>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139" name="Shape 139"/>
          <p:cNvSpPr/>
          <p:nvPr/>
        </p:nvSpPr>
        <p:spPr>
          <a:xfrm>
            <a:off x="0" y="-50175"/>
            <a:ext cx="9144000" cy="2584500"/>
          </a:xfrm>
          <a:prstGeom prst="rect">
            <a:avLst/>
          </a:prstGeom>
          <a:solidFill>
            <a:srgbClr val="000000">
              <a:alpha val="78080"/>
            </a:srgbClr>
          </a:solidFill>
          <a:ln>
            <a:noFill/>
          </a:ln>
        </p:spPr>
        <p:txBody>
          <a:bodyPr anchorCtr="0" anchor="ctr" bIns="91425" lIns="91425" rIns="91425" tIns="91425">
            <a:noAutofit/>
          </a:bodyPr>
          <a:lstStyle/>
          <a:p>
            <a:pPr lvl="0" rtl="0">
              <a:spcBef>
                <a:spcPts val="0"/>
              </a:spcBef>
              <a:buNone/>
            </a:pPr>
            <a:r>
              <a:t/>
            </a:r>
            <a:endParaRPr/>
          </a:p>
        </p:txBody>
      </p:sp>
      <p:cxnSp>
        <p:nvCxnSpPr>
          <p:cNvPr id="140" name="Shape 140"/>
          <p:cNvCxnSpPr/>
          <p:nvPr/>
        </p:nvCxnSpPr>
        <p:spPr>
          <a:xfrm>
            <a:off x="5181750" y="380150"/>
            <a:ext cx="0" cy="1119600"/>
          </a:xfrm>
          <a:prstGeom prst="straightConnector1">
            <a:avLst/>
          </a:prstGeom>
          <a:noFill/>
          <a:ln cap="flat" cmpd="sng" w="19050">
            <a:solidFill>
              <a:schemeClr val="lt2"/>
            </a:solidFill>
            <a:prstDash val="solid"/>
            <a:round/>
            <a:headEnd len="lg" w="lg" type="none"/>
            <a:tailEnd len="lg" w="lg" type="none"/>
          </a:ln>
        </p:spPr>
      </p:cxnSp>
      <p:sp>
        <p:nvSpPr>
          <p:cNvPr id="141" name="Shape 141"/>
          <p:cNvSpPr txBox="1"/>
          <p:nvPr>
            <p:ph idx="4294967295" type="body"/>
          </p:nvPr>
        </p:nvSpPr>
        <p:spPr>
          <a:xfrm>
            <a:off x="452525" y="380150"/>
            <a:ext cx="43239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1.1 Vision and Objectives</a:t>
            </a:r>
          </a:p>
        </p:txBody>
      </p:sp>
      <p:sp>
        <p:nvSpPr>
          <p:cNvPr id="142" name="Shape 142"/>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rtl="0">
              <a:lnSpc>
                <a:spcPct val="150000"/>
              </a:lnSpc>
              <a:spcBef>
                <a:spcPts val="0"/>
              </a:spcBef>
              <a:spcAft>
                <a:spcPts val="1800"/>
              </a:spcAft>
              <a:buNone/>
            </a:pPr>
            <a:r>
              <a:t/>
            </a:r>
            <a:endParaRPr sz="1200">
              <a:solidFill>
                <a:srgbClr val="FFFFFF"/>
              </a:solidFill>
              <a:latin typeface="Proxima Nova"/>
              <a:ea typeface="Proxima Nova"/>
              <a:cs typeface="Proxima Nova"/>
              <a:sym typeface="Proxima Nova"/>
            </a:endParaRPr>
          </a:p>
        </p:txBody>
      </p:sp>
      <p:sp>
        <p:nvSpPr>
          <p:cNvPr id="143" name="Shape 14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144" name="Shape 144"/>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45" name="Shape 145"/>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46" name="Shape 146"/>
          <p:cNvSpPr txBox="1"/>
          <p:nvPr/>
        </p:nvSpPr>
        <p:spPr>
          <a:xfrm>
            <a:off x="5628575" y="-44325"/>
            <a:ext cx="3515400" cy="3211200"/>
          </a:xfrm>
          <a:prstGeom prst="rect">
            <a:avLst/>
          </a:prstGeom>
          <a:noFill/>
          <a:ln>
            <a:noFill/>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Virtual research and learning community</a:t>
            </a:r>
          </a:p>
          <a:p>
            <a:pPr lvl="0" rtl="0">
              <a:lnSpc>
                <a:spcPct val="100000"/>
              </a:lnSpc>
              <a:spcBef>
                <a:spcPts val="0"/>
              </a:spcBef>
              <a:spcAft>
                <a:spcPts val="1800"/>
              </a:spcAft>
              <a:buNone/>
            </a:pPr>
            <a:r>
              <a:rPr lang="en" sz="1900">
                <a:solidFill>
                  <a:srgbClr val="FFFFFF"/>
                </a:solidFill>
                <a:latin typeface="Proxima Nova"/>
                <a:ea typeface="Proxima Nova"/>
                <a:cs typeface="Proxima Nova"/>
                <a:sym typeface="Proxima Nova"/>
              </a:rPr>
              <a:t>Created with the goal of promoting the scientific dissemination, education and research in the field of high energy physics (HEP) in the venezuelan and latin american scientific community.</a:t>
            </a:r>
          </a:p>
        </p:txBody>
      </p:sp>
      <p:sp>
        <p:nvSpPr>
          <p:cNvPr id="147" name="Shape 147"/>
          <p:cNvSpPr txBox="1"/>
          <p:nvPr/>
        </p:nvSpPr>
        <p:spPr>
          <a:xfrm>
            <a:off x="76200" y="1271150"/>
            <a:ext cx="5235600" cy="2432400"/>
          </a:xfrm>
          <a:prstGeom prst="rect">
            <a:avLst/>
          </a:prstGeom>
          <a:noFill/>
          <a:ln>
            <a:noFill/>
          </a:ln>
        </p:spPr>
        <p:txBody>
          <a:bodyPr anchorCtr="0" anchor="ctr" bIns="91425" lIns="91425" rIns="91425" tIns="91425">
            <a:noAutofit/>
          </a:bodyPr>
          <a:lstStyle/>
          <a:p>
            <a:pPr lvl="0" rtl="0">
              <a:spcBef>
                <a:spcPts val="0"/>
              </a:spcBef>
              <a:buNone/>
            </a:pPr>
            <a:r>
              <a:t/>
            </a:r>
            <a:endParaRPr sz="1800">
              <a:solidFill>
                <a:srgbClr val="FFFFFF"/>
              </a:solidFill>
              <a:latin typeface="Calibri"/>
              <a:ea typeface="Calibri"/>
              <a:cs typeface="Calibri"/>
              <a:sym typeface="Calibri"/>
            </a:endParaRPr>
          </a:p>
          <a:p>
            <a:pPr lvl="0" rtl="0">
              <a:spcBef>
                <a:spcPts val="0"/>
              </a:spcBef>
              <a:buNone/>
            </a:pPr>
            <a:r>
              <a:rPr lang="en" sz="1800">
                <a:solidFill>
                  <a:srgbClr val="FFFFFF"/>
                </a:solidFill>
                <a:latin typeface="Calibri"/>
                <a:ea typeface="Calibri"/>
                <a:cs typeface="Calibri"/>
                <a:sym typeface="Calibri"/>
              </a:rPr>
              <a:t>Education and interest in research:</a:t>
            </a:r>
            <a:r>
              <a:rPr lang="en" sz="1800">
                <a:solidFill>
                  <a:srgbClr val="FFFF00"/>
                </a:solidFill>
                <a:latin typeface="Calibri"/>
                <a:ea typeface="Calibri"/>
                <a:cs typeface="Calibri"/>
                <a:sym typeface="Calibri"/>
              </a:rPr>
              <a:t> positively </a:t>
            </a:r>
            <a:r>
              <a:rPr lang="en" sz="1800">
                <a:solidFill>
                  <a:srgbClr val="FFFF00"/>
                </a:solidFill>
                <a:latin typeface="Calibri"/>
                <a:ea typeface="Calibri"/>
                <a:cs typeface="Calibri"/>
                <a:sym typeface="Calibri"/>
              </a:rPr>
              <a:t>influence</a:t>
            </a:r>
            <a:r>
              <a:rPr lang="en" sz="1800">
                <a:solidFill>
                  <a:srgbClr val="FFFF00"/>
                </a:solidFill>
                <a:latin typeface="Calibri"/>
                <a:ea typeface="Calibri"/>
                <a:cs typeface="Calibri"/>
                <a:sym typeface="Calibri"/>
              </a:rPr>
              <a:t> and </a:t>
            </a:r>
            <a:r>
              <a:rPr lang="en" sz="1800">
                <a:solidFill>
                  <a:srgbClr val="FFFF00"/>
                </a:solidFill>
                <a:latin typeface="Calibri"/>
                <a:ea typeface="Calibri"/>
                <a:cs typeface="Calibri"/>
                <a:sym typeface="Calibri"/>
              </a:rPr>
              <a:t>stimulate</a:t>
            </a:r>
            <a:r>
              <a:rPr lang="en" sz="1800">
                <a:solidFill>
                  <a:srgbClr val="FFFF00"/>
                </a:solidFill>
                <a:latin typeface="Calibri"/>
                <a:ea typeface="Calibri"/>
                <a:cs typeface="Calibri"/>
                <a:sym typeface="Calibri"/>
              </a:rPr>
              <a:t> physics student's interest in HEP research</a:t>
            </a:r>
          </a:p>
          <a:p>
            <a:pPr lvl="0" rtl="0">
              <a:spcBef>
                <a:spcPts val="0"/>
              </a:spcBef>
              <a:buNone/>
            </a:pPr>
            <a:r>
              <a:rPr lang="en" sz="1800">
                <a:solidFill>
                  <a:srgbClr val="FFFFFF"/>
                </a:solidFill>
                <a:latin typeface="Calibri"/>
                <a:ea typeface="Calibri"/>
                <a:cs typeface="Calibri"/>
                <a:sym typeface="Calibri"/>
              </a:rPr>
              <a:t>Awareness of </a:t>
            </a:r>
            <a:r>
              <a:rPr lang="en" sz="1800">
                <a:solidFill>
                  <a:srgbClr val="FFFFFF"/>
                </a:solidFill>
                <a:latin typeface="Calibri"/>
                <a:ea typeface="Calibri"/>
                <a:cs typeface="Calibri"/>
                <a:sym typeface="Calibri"/>
              </a:rPr>
              <a:t>opportunities</a:t>
            </a:r>
            <a:r>
              <a:rPr lang="en" sz="1800">
                <a:solidFill>
                  <a:srgbClr val="FFFFFF"/>
                </a:solidFill>
                <a:latin typeface="Calibri"/>
                <a:ea typeface="Calibri"/>
                <a:cs typeface="Calibri"/>
                <a:sym typeface="Calibri"/>
              </a:rPr>
              <a:t>:</a:t>
            </a:r>
            <a:r>
              <a:rPr lang="en" sz="1800">
                <a:solidFill>
                  <a:srgbClr val="FFFF00"/>
                </a:solidFill>
                <a:latin typeface="Calibri"/>
                <a:ea typeface="Calibri"/>
                <a:cs typeface="Calibri"/>
                <a:sym typeface="Calibri"/>
              </a:rPr>
              <a:t> educate and invigorate the students with further study </a:t>
            </a:r>
            <a:r>
              <a:rPr lang="en" sz="1800">
                <a:solidFill>
                  <a:srgbClr val="FFFF00"/>
                </a:solidFill>
                <a:latin typeface="Calibri"/>
                <a:ea typeface="Calibri"/>
                <a:cs typeface="Calibri"/>
                <a:sym typeface="Calibri"/>
              </a:rPr>
              <a:t>opportunities</a:t>
            </a:r>
            <a:r>
              <a:rPr lang="en" sz="1800">
                <a:solidFill>
                  <a:srgbClr val="FFFF00"/>
                </a:solidFill>
                <a:latin typeface="Calibri"/>
                <a:ea typeface="Calibri"/>
                <a:cs typeface="Calibri"/>
                <a:sym typeface="Calibri"/>
              </a:rPr>
              <a:t> in physics and possible career paths in research</a:t>
            </a:r>
          </a:p>
          <a:p>
            <a:pPr lvl="0" rtl="0">
              <a:spcBef>
                <a:spcPts val="0"/>
              </a:spcBef>
              <a:buNone/>
            </a:pPr>
            <a:r>
              <a:rPr lang="en" sz="1800">
                <a:solidFill>
                  <a:srgbClr val="FFFFFF"/>
                </a:solidFill>
                <a:latin typeface="Calibri"/>
                <a:ea typeface="Calibri"/>
                <a:cs typeface="Calibri"/>
                <a:sym typeface="Calibri"/>
              </a:rPr>
              <a:t>Create networks:</a:t>
            </a:r>
            <a:r>
              <a:rPr lang="en" sz="1800">
                <a:solidFill>
                  <a:srgbClr val="FFFF00"/>
                </a:solidFill>
                <a:latin typeface="Calibri"/>
                <a:ea typeface="Calibri"/>
                <a:cs typeface="Calibri"/>
                <a:sym typeface="Calibri"/>
              </a:rPr>
              <a:t> in both </a:t>
            </a:r>
            <a:r>
              <a:rPr lang="en" sz="1800">
                <a:solidFill>
                  <a:srgbClr val="FFFF00"/>
                </a:solidFill>
                <a:latin typeface="Calibri"/>
                <a:ea typeface="Calibri"/>
                <a:cs typeface="Calibri"/>
                <a:sym typeface="Calibri"/>
              </a:rPr>
              <a:t>directions</a:t>
            </a:r>
            <a:r>
              <a:rPr lang="en" sz="1800">
                <a:solidFill>
                  <a:srgbClr val="FFFF00"/>
                </a:solidFill>
                <a:latin typeface="Calibri"/>
                <a:ea typeface="Calibri"/>
                <a:cs typeface="Calibri"/>
                <a:sym typeface="Calibri"/>
              </a:rPr>
              <a:t>!</a:t>
            </a:r>
          </a:p>
          <a:p>
            <a:pPr lvl="0" rtl="0">
              <a:spcBef>
                <a:spcPts val="0"/>
              </a:spcBef>
              <a:buNone/>
            </a:pPr>
            <a:r>
              <a:t/>
            </a:r>
            <a:endParaRPr sz="1800">
              <a:solidFill>
                <a:srgbClr val="FFFF00"/>
              </a:solidFill>
            </a:endParaRPr>
          </a:p>
        </p:txBody>
      </p:sp>
      <p:sp>
        <p:nvSpPr>
          <p:cNvPr id="148" name="Shape 148"/>
          <p:cNvSpPr txBox="1"/>
          <p:nvPr/>
        </p:nvSpPr>
        <p:spPr>
          <a:xfrm>
            <a:off x="3228775" y="3584800"/>
            <a:ext cx="5483100" cy="1406700"/>
          </a:xfrm>
          <a:prstGeom prst="rect">
            <a:avLst/>
          </a:prstGeom>
          <a:noFill/>
          <a:ln>
            <a:noFill/>
          </a:ln>
        </p:spPr>
        <p:txBody>
          <a:bodyPr anchorCtr="0" anchor="ctr" bIns="91425" lIns="91425" rIns="91425" tIns="91425">
            <a:noAutofit/>
          </a:bodyPr>
          <a:lstStyle/>
          <a:p>
            <a:pPr lvl="0" rtl="0">
              <a:spcBef>
                <a:spcPts val="0"/>
              </a:spcBef>
              <a:buNone/>
            </a:pPr>
            <a:r>
              <a:rPr lang="en" sz="1800">
                <a:solidFill>
                  <a:srgbClr val="FFFFFF"/>
                </a:solidFill>
                <a:latin typeface="Calibri"/>
                <a:ea typeface="Calibri"/>
                <a:cs typeface="Calibri"/>
                <a:sym typeface="Calibri"/>
              </a:rPr>
              <a:t>Modernization of the education and training:</a:t>
            </a:r>
            <a:r>
              <a:rPr lang="en" sz="1800">
                <a:solidFill>
                  <a:srgbClr val="FFFF00"/>
                </a:solidFill>
                <a:latin typeface="Calibri"/>
                <a:ea typeface="Calibri"/>
                <a:cs typeface="Calibri"/>
                <a:sym typeface="Calibri"/>
              </a:rPr>
              <a:t> through the use of e-learning tools</a:t>
            </a:r>
          </a:p>
          <a:p>
            <a:pPr lvl="0" rtl="0">
              <a:spcBef>
                <a:spcPts val="0"/>
              </a:spcBef>
              <a:buNone/>
            </a:pPr>
            <a:r>
              <a:rPr lang="en" sz="1800">
                <a:solidFill>
                  <a:srgbClr val="FFFFFF"/>
                </a:solidFill>
                <a:latin typeface="Calibri"/>
                <a:ea typeface="Calibri"/>
                <a:cs typeface="Calibri"/>
                <a:sym typeface="Calibri"/>
              </a:rPr>
              <a:t>Policy making:</a:t>
            </a:r>
            <a:r>
              <a:rPr lang="en" sz="1800">
                <a:solidFill>
                  <a:srgbClr val="FFFF00"/>
                </a:solidFill>
                <a:latin typeface="Calibri"/>
                <a:ea typeface="Calibri"/>
                <a:cs typeface="Calibri"/>
                <a:sym typeface="Calibri"/>
              </a:rPr>
              <a:t> working towards formalizing the involvement of Venezuela institutions in HEP experiments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52" name="Shape 152"/>
        <p:cNvGrpSpPr/>
        <p:nvPr/>
      </p:nvGrpSpPr>
      <p:grpSpPr>
        <a:xfrm>
          <a:off x="0" y="0"/>
          <a:ext cx="0" cy="0"/>
          <a:chOff x="0" y="0"/>
          <a:chExt cx="0" cy="0"/>
        </a:xfrm>
      </p:grpSpPr>
      <p:pic>
        <p:nvPicPr>
          <p:cNvPr id="153" name="Shape 153"/>
          <p:cNvPicPr preferRelativeResize="0"/>
          <p:nvPr/>
        </p:nvPicPr>
        <p:blipFill>
          <a:blip r:embed="rId3">
            <a:alphaModFix/>
          </a:blip>
          <a:stretch>
            <a:fillRect/>
          </a:stretch>
        </p:blipFill>
        <p:spPr>
          <a:xfrm>
            <a:off x="1708005" y="-304800"/>
            <a:ext cx="5727988" cy="5143499"/>
          </a:xfrm>
          <a:prstGeom prst="rect">
            <a:avLst/>
          </a:prstGeom>
          <a:noFill/>
          <a:ln>
            <a:noFill/>
          </a:ln>
        </p:spPr>
      </p:pic>
      <p:sp>
        <p:nvSpPr>
          <p:cNvPr id="154" name="Shape 154"/>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155" name="Shape 155"/>
          <p:cNvCxnSpPr/>
          <p:nvPr/>
        </p:nvCxnSpPr>
        <p:spPr>
          <a:xfrm>
            <a:off x="3316075" y="406275"/>
            <a:ext cx="0" cy="1119600"/>
          </a:xfrm>
          <a:prstGeom prst="straightConnector1">
            <a:avLst/>
          </a:prstGeom>
          <a:noFill/>
          <a:ln cap="flat" cmpd="sng" w="19050">
            <a:solidFill>
              <a:schemeClr val="lt2"/>
            </a:solidFill>
            <a:prstDash val="solid"/>
            <a:round/>
            <a:headEnd len="lg" w="lg" type="none"/>
            <a:tailEnd len="lg" w="lg" type="none"/>
          </a:ln>
        </p:spPr>
      </p:cxnSp>
      <p:sp>
        <p:nvSpPr>
          <p:cNvPr id="156" name="Shape 156"/>
          <p:cNvSpPr txBox="1"/>
          <p:nvPr>
            <p:ph idx="4294967295" type="body"/>
          </p:nvPr>
        </p:nvSpPr>
        <p:spPr>
          <a:xfrm>
            <a:off x="452525" y="151550"/>
            <a:ext cx="26337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1.2 Members</a:t>
            </a:r>
          </a:p>
        </p:txBody>
      </p:sp>
      <p:sp>
        <p:nvSpPr>
          <p:cNvPr id="157" name="Shape 157"/>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rtl="0">
              <a:spcBef>
                <a:spcPts val="0"/>
              </a:spcBef>
              <a:buNone/>
            </a:pPr>
            <a:r>
              <a:t/>
            </a:r>
            <a:endParaRPr/>
          </a:p>
        </p:txBody>
      </p:sp>
      <p:sp>
        <p:nvSpPr>
          <p:cNvPr id="158" name="Shape 158"/>
          <p:cNvSpPr txBox="1"/>
          <p:nvPr/>
        </p:nvSpPr>
        <p:spPr>
          <a:xfrm>
            <a:off x="-2" y="-50175"/>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159" name="Shape 159"/>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60" name="Shape 160"/>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61" name="Shape 161"/>
          <p:cNvSpPr txBox="1"/>
          <p:nvPr/>
        </p:nvSpPr>
        <p:spPr>
          <a:xfrm>
            <a:off x="3468475" y="95650"/>
            <a:ext cx="5675400" cy="1767300"/>
          </a:xfrm>
          <a:prstGeom prst="rect">
            <a:avLst/>
          </a:prstGeom>
          <a:noFill/>
          <a:ln>
            <a:noFill/>
          </a:ln>
        </p:spPr>
        <p:txBody>
          <a:bodyPr anchorCtr="0" anchor="ctr" bIns="91425" lIns="91425" rIns="91425" tIns="91425">
            <a:noAutofit/>
          </a:bodyPr>
          <a:lstStyle/>
          <a:p>
            <a:pPr lvl="0" rtl="0">
              <a:lnSpc>
                <a:spcPct val="100000"/>
              </a:lnSpc>
              <a:spcBef>
                <a:spcPts val="0"/>
              </a:spcBef>
              <a:spcAft>
                <a:spcPts val="1800"/>
              </a:spcAft>
              <a:buNone/>
            </a:pPr>
            <a:r>
              <a:rPr lang="en" sz="1800">
                <a:solidFill>
                  <a:srgbClr val="FFFFFF"/>
                </a:solidFill>
                <a:latin typeface="Proxima Nova"/>
                <a:ea typeface="Proxima Nova"/>
                <a:cs typeface="Proxima Nova"/>
                <a:sym typeface="Proxima Nova"/>
              </a:rPr>
              <a:t>The community involves </a:t>
            </a:r>
            <a:r>
              <a:rPr lang="en" sz="1800">
                <a:solidFill>
                  <a:srgbClr val="FFFF00"/>
                </a:solidFill>
                <a:latin typeface="Proxima Nova"/>
                <a:ea typeface="Proxima Nova"/>
                <a:cs typeface="Proxima Nova"/>
                <a:sym typeface="Proxima Nova"/>
              </a:rPr>
              <a:t>venezuelan researchers working in international collaborations: </a:t>
            </a:r>
            <a:r>
              <a:rPr lang="en" sz="1800">
                <a:solidFill>
                  <a:srgbClr val="FFFFFF"/>
                </a:solidFill>
                <a:latin typeface="Proxima Nova"/>
                <a:ea typeface="Proxima Nova"/>
                <a:cs typeface="Proxima Nova"/>
                <a:sym typeface="Proxima Nova"/>
              </a:rPr>
              <a:t>HEP experiments detector developments and computing science, developing an academic environment suitable for the steering of the new generations of physicists in Venezuela and other countries of the region.</a:t>
            </a:r>
          </a:p>
        </p:txBody>
      </p:sp>
      <p:sp>
        <p:nvSpPr>
          <p:cNvPr id="162" name="Shape 162"/>
          <p:cNvSpPr txBox="1"/>
          <p:nvPr/>
        </p:nvSpPr>
        <p:spPr>
          <a:xfrm>
            <a:off x="3661199" y="4176300"/>
            <a:ext cx="1995600" cy="1119600"/>
          </a:xfrm>
          <a:prstGeom prst="rect">
            <a:avLst/>
          </a:prstGeom>
          <a:noFill/>
          <a:ln>
            <a:noFill/>
          </a:ln>
        </p:spPr>
        <p:txBody>
          <a:bodyPr anchorCtr="0" anchor="ctr" bIns="91425" lIns="91425" rIns="91425" tIns="91425">
            <a:noAutofit/>
          </a:bodyPr>
          <a:lstStyle/>
          <a:p>
            <a:pPr lvl="0" rtl="0" algn="ctr">
              <a:spcBef>
                <a:spcPts val="0"/>
              </a:spcBef>
              <a:spcAft>
                <a:spcPts val="1800"/>
              </a:spcAft>
              <a:buNone/>
            </a:pPr>
            <a:r>
              <a:rPr lang="en" sz="1000">
                <a:solidFill>
                  <a:srgbClr val="FFFF00"/>
                </a:solidFill>
                <a:latin typeface="Calibri"/>
                <a:ea typeface="Calibri"/>
                <a:cs typeface="Calibri"/>
                <a:sym typeface="Calibri"/>
              </a:rPr>
              <a:t>We are 11 Venezuelan working for European and North American </a:t>
            </a:r>
            <a:r>
              <a:rPr lang="en" sz="1000">
                <a:solidFill>
                  <a:srgbClr val="FFFF00"/>
                </a:solidFill>
                <a:latin typeface="Calibri"/>
                <a:ea typeface="Calibri"/>
                <a:cs typeface="Calibri"/>
                <a:sym typeface="Calibri"/>
              </a:rPr>
              <a:t>universities</a:t>
            </a:r>
            <a:r>
              <a:rPr lang="en" sz="1000">
                <a:solidFill>
                  <a:srgbClr val="FFFF00"/>
                </a:solidFill>
                <a:latin typeface="Calibri"/>
                <a:ea typeface="Calibri"/>
                <a:cs typeface="Calibri"/>
                <a:sym typeface="Calibri"/>
              </a:rPr>
              <a:t> linked to CERN and other HEP </a:t>
            </a:r>
            <a:r>
              <a:rPr lang="en" sz="1000">
                <a:solidFill>
                  <a:srgbClr val="FFFF00"/>
                </a:solidFill>
                <a:latin typeface="Calibri"/>
                <a:ea typeface="Calibri"/>
                <a:cs typeface="Calibri"/>
                <a:sym typeface="Calibri"/>
              </a:rPr>
              <a:t>institutions</a:t>
            </a:r>
          </a:p>
        </p:txBody>
      </p:sp>
      <p:pic>
        <p:nvPicPr>
          <p:cNvPr id="163" name="Shape 163"/>
          <p:cNvPicPr preferRelativeResize="0"/>
          <p:nvPr/>
        </p:nvPicPr>
        <p:blipFill>
          <a:blip r:embed="rId4">
            <a:alphaModFix/>
          </a:blip>
          <a:stretch>
            <a:fillRect/>
          </a:stretch>
        </p:blipFill>
        <p:spPr>
          <a:xfrm>
            <a:off x="1631800" y="1287226"/>
            <a:ext cx="1836675" cy="1224422"/>
          </a:xfrm>
          <a:prstGeom prst="rect">
            <a:avLst/>
          </a:prstGeom>
          <a:noFill/>
          <a:ln>
            <a:noFill/>
          </a:ln>
        </p:spPr>
      </p:pic>
      <p:pic>
        <p:nvPicPr>
          <p:cNvPr id="164" name="Shape 164"/>
          <p:cNvPicPr preferRelativeResize="0"/>
          <p:nvPr/>
        </p:nvPicPr>
        <p:blipFill>
          <a:blip r:embed="rId5">
            <a:alphaModFix/>
          </a:blip>
          <a:stretch>
            <a:fillRect/>
          </a:stretch>
        </p:blipFill>
        <p:spPr>
          <a:xfrm>
            <a:off x="5527186" y="2075801"/>
            <a:ext cx="1754938" cy="1169950"/>
          </a:xfrm>
          <a:prstGeom prst="rect">
            <a:avLst/>
          </a:prstGeom>
          <a:noFill/>
          <a:ln>
            <a:noFill/>
          </a:ln>
        </p:spPr>
      </p:pic>
      <p:pic>
        <p:nvPicPr>
          <p:cNvPr id="165" name="Shape 165"/>
          <p:cNvPicPr preferRelativeResize="0"/>
          <p:nvPr/>
        </p:nvPicPr>
        <p:blipFill>
          <a:blip r:embed="rId6">
            <a:alphaModFix/>
          </a:blip>
          <a:stretch>
            <a:fillRect/>
          </a:stretch>
        </p:blipFill>
        <p:spPr>
          <a:xfrm>
            <a:off x="7142149" y="1982250"/>
            <a:ext cx="1901574" cy="1263500"/>
          </a:xfrm>
          <a:prstGeom prst="rect">
            <a:avLst/>
          </a:prstGeom>
          <a:noFill/>
          <a:ln>
            <a:noFill/>
          </a:ln>
        </p:spPr>
      </p:pic>
      <p:pic>
        <p:nvPicPr>
          <p:cNvPr id="166" name="Shape 166"/>
          <p:cNvPicPr preferRelativeResize="0"/>
          <p:nvPr/>
        </p:nvPicPr>
        <p:blipFill>
          <a:blip r:embed="rId7">
            <a:alphaModFix/>
          </a:blip>
          <a:stretch>
            <a:fillRect/>
          </a:stretch>
        </p:blipFill>
        <p:spPr>
          <a:xfrm>
            <a:off x="1650675" y="2607975"/>
            <a:ext cx="1895250" cy="1263500"/>
          </a:xfrm>
          <a:prstGeom prst="rect">
            <a:avLst/>
          </a:prstGeom>
          <a:noFill/>
          <a:ln>
            <a:noFill/>
          </a:ln>
        </p:spPr>
      </p:pic>
      <p:pic>
        <p:nvPicPr>
          <p:cNvPr id="167" name="Shape 167"/>
          <p:cNvPicPr preferRelativeResize="0"/>
          <p:nvPr/>
        </p:nvPicPr>
        <p:blipFill>
          <a:blip r:embed="rId8">
            <a:alphaModFix/>
          </a:blip>
          <a:stretch>
            <a:fillRect/>
          </a:stretch>
        </p:blipFill>
        <p:spPr>
          <a:xfrm>
            <a:off x="282450" y="2643150"/>
            <a:ext cx="1247350" cy="1039450"/>
          </a:xfrm>
          <a:prstGeom prst="rect">
            <a:avLst/>
          </a:prstGeom>
          <a:noFill/>
          <a:ln>
            <a:noFill/>
          </a:ln>
        </p:spPr>
      </p:pic>
      <p:pic>
        <p:nvPicPr>
          <p:cNvPr id="168" name="Shape 168"/>
          <p:cNvPicPr preferRelativeResize="0"/>
          <p:nvPr/>
        </p:nvPicPr>
        <p:blipFill>
          <a:blip r:embed="rId9">
            <a:alphaModFix/>
          </a:blip>
          <a:stretch>
            <a:fillRect/>
          </a:stretch>
        </p:blipFill>
        <p:spPr>
          <a:xfrm>
            <a:off x="66425" y="3878675"/>
            <a:ext cx="1679400" cy="1119600"/>
          </a:xfrm>
          <a:prstGeom prst="rect">
            <a:avLst/>
          </a:prstGeom>
          <a:noFill/>
          <a:ln>
            <a:noFill/>
          </a:ln>
        </p:spPr>
      </p:pic>
      <p:pic>
        <p:nvPicPr>
          <p:cNvPr id="169" name="Shape 169"/>
          <p:cNvPicPr preferRelativeResize="0"/>
          <p:nvPr/>
        </p:nvPicPr>
        <p:blipFill>
          <a:blip r:embed="rId10">
            <a:alphaModFix/>
          </a:blip>
          <a:stretch>
            <a:fillRect/>
          </a:stretch>
        </p:blipFill>
        <p:spPr>
          <a:xfrm>
            <a:off x="3595600" y="2760350"/>
            <a:ext cx="1895250" cy="1263543"/>
          </a:xfrm>
          <a:prstGeom prst="rect">
            <a:avLst/>
          </a:prstGeom>
          <a:noFill/>
          <a:ln>
            <a:noFill/>
          </a:ln>
        </p:spPr>
      </p:pic>
      <p:pic>
        <p:nvPicPr>
          <p:cNvPr id="170" name="Shape 170"/>
          <p:cNvPicPr preferRelativeResize="0"/>
          <p:nvPr/>
        </p:nvPicPr>
        <p:blipFill>
          <a:blip r:embed="rId11">
            <a:alphaModFix/>
          </a:blip>
          <a:stretch>
            <a:fillRect/>
          </a:stretch>
        </p:blipFill>
        <p:spPr>
          <a:xfrm>
            <a:off x="2017075" y="3940450"/>
            <a:ext cx="1679399" cy="1119600"/>
          </a:xfrm>
          <a:prstGeom prst="rect">
            <a:avLst/>
          </a:prstGeom>
          <a:noFill/>
          <a:ln>
            <a:noFill/>
          </a:ln>
        </p:spPr>
      </p:pic>
      <p:pic>
        <p:nvPicPr>
          <p:cNvPr id="171" name="Shape 171"/>
          <p:cNvPicPr preferRelativeResize="0"/>
          <p:nvPr/>
        </p:nvPicPr>
        <p:blipFill>
          <a:blip r:embed="rId12">
            <a:alphaModFix/>
          </a:blip>
          <a:stretch>
            <a:fillRect/>
          </a:stretch>
        </p:blipFill>
        <p:spPr>
          <a:xfrm>
            <a:off x="5630190" y="3460200"/>
            <a:ext cx="2064410" cy="1376600"/>
          </a:xfrm>
          <a:prstGeom prst="rect">
            <a:avLst/>
          </a:prstGeom>
          <a:noFill/>
          <a:ln>
            <a:noFill/>
          </a:ln>
        </p:spPr>
      </p:pic>
      <p:pic>
        <p:nvPicPr>
          <p:cNvPr id="172" name="Shape 172"/>
          <p:cNvPicPr preferRelativeResize="0"/>
          <p:nvPr/>
        </p:nvPicPr>
        <p:blipFill>
          <a:blip r:embed="rId13">
            <a:alphaModFix/>
          </a:blip>
          <a:stretch>
            <a:fillRect/>
          </a:stretch>
        </p:blipFill>
        <p:spPr>
          <a:xfrm>
            <a:off x="98799" y="1406184"/>
            <a:ext cx="1754949" cy="1170364"/>
          </a:xfrm>
          <a:prstGeom prst="rect">
            <a:avLst/>
          </a:prstGeom>
          <a:noFill/>
          <a:ln>
            <a:noFill/>
          </a:ln>
        </p:spPr>
      </p:pic>
      <p:pic>
        <p:nvPicPr>
          <p:cNvPr id="173" name="Shape 173"/>
          <p:cNvPicPr preferRelativeResize="0"/>
          <p:nvPr/>
        </p:nvPicPr>
        <p:blipFill>
          <a:blip r:embed="rId14">
            <a:alphaModFix/>
          </a:blip>
          <a:stretch>
            <a:fillRect/>
          </a:stretch>
        </p:blipFill>
        <p:spPr>
          <a:xfrm>
            <a:off x="7282125" y="3347649"/>
            <a:ext cx="1679400" cy="1679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77" name="Shape 177"/>
        <p:cNvGrpSpPr/>
        <p:nvPr/>
      </p:nvGrpSpPr>
      <p:grpSpPr>
        <a:xfrm>
          <a:off x="0" y="0"/>
          <a:ext cx="0" cy="0"/>
          <a:chOff x="0" y="0"/>
          <a:chExt cx="0" cy="0"/>
        </a:xfrm>
      </p:grpSpPr>
      <p:pic>
        <p:nvPicPr>
          <p:cNvPr id="178" name="Shape 178"/>
          <p:cNvPicPr preferRelativeResize="0"/>
          <p:nvPr/>
        </p:nvPicPr>
        <p:blipFill>
          <a:blip r:embed="rId3">
            <a:alphaModFix/>
          </a:blip>
          <a:stretch>
            <a:fillRect/>
          </a:stretch>
        </p:blipFill>
        <p:spPr>
          <a:xfrm>
            <a:off x="1714500" y="-457200"/>
            <a:ext cx="5714988" cy="5143499"/>
          </a:xfrm>
          <a:prstGeom prst="rect">
            <a:avLst/>
          </a:prstGeom>
          <a:noFill/>
          <a:ln>
            <a:noFill/>
          </a:ln>
        </p:spPr>
      </p:pic>
      <p:sp>
        <p:nvSpPr>
          <p:cNvPr id="179" name="Shape 179"/>
          <p:cNvSpPr/>
          <p:nvPr/>
        </p:nvSpPr>
        <p:spPr>
          <a:xfrm>
            <a:off x="0" y="-50175"/>
            <a:ext cx="9144000" cy="18549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180" name="Shape 180"/>
          <p:cNvCxnSpPr/>
          <p:nvPr/>
        </p:nvCxnSpPr>
        <p:spPr>
          <a:xfrm>
            <a:off x="5439475" y="380150"/>
            <a:ext cx="0" cy="1119600"/>
          </a:xfrm>
          <a:prstGeom prst="straightConnector1">
            <a:avLst/>
          </a:prstGeom>
          <a:noFill/>
          <a:ln cap="flat" cmpd="sng" w="19050">
            <a:solidFill>
              <a:schemeClr val="lt2"/>
            </a:solidFill>
            <a:prstDash val="solid"/>
            <a:round/>
            <a:headEnd len="lg" w="lg" type="none"/>
            <a:tailEnd len="lg" w="lg" type="none"/>
          </a:ln>
        </p:spPr>
      </p:cxnSp>
      <p:sp>
        <p:nvSpPr>
          <p:cNvPr id="181" name="Shape 181"/>
          <p:cNvSpPr txBox="1"/>
          <p:nvPr>
            <p:ph idx="4294967295" type="body"/>
          </p:nvPr>
        </p:nvSpPr>
        <p:spPr>
          <a:xfrm>
            <a:off x="452575" y="338025"/>
            <a:ext cx="47067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1.3 Institutions</a:t>
            </a:r>
          </a:p>
        </p:txBody>
      </p:sp>
      <p:sp>
        <p:nvSpPr>
          <p:cNvPr id="182" name="Shape 182"/>
          <p:cNvSpPr/>
          <p:nvPr/>
        </p:nvSpPr>
        <p:spPr>
          <a:xfrm>
            <a:off x="0" y="2382250"/>
            <a:ext cx="9144000" cy="2761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83" name="Shape 183"/>
          <p:cNvSpPr/>
          <p:nvPr/>
        </p:nvSpPr>
        <p:spPr>
          <a:xfrm>
            <a:off x="0" y="177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184" name="Shape 184"/>
          <p:cNvSpPr/>
          <p:nvPr/>
        </p:nvSpPr>
        <p:spPr>
          <a:xfrm>
            <a:off x="4934400" y="177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descr="ula_hcba" id="185" name="Shape 185"/>
          <p:cNvPicPr preferRelativeResize="0"/>
          <p:nvPr/>
        </p:nvPicPr>
        <p:blipFill rotWithShape="1">
          <a:blip r:embed="rId4">
            <a:alphaModFix/>
          </a:blip>
          <a:srcRect b="0" l="27801" r="27934" t="3006"/>
          <a:stretch/>
        </p:blipFill>
        <p:spPr>
          <a:xfrm>
            <a:off x="1714500" y="2669475"/>
            <a:ext cx="1345191" cy="1965225"/>
          </a:xfrm>
          <a:prstGeom prst="rect">
            <a:avLst/>
          </a:prstGeom>
          <a:noFill/>
          <a:ln>
            <a:noFill/>
          </a:ln>
        </p:spPr>
      </p:pic>
      <p:pic>
        <p:nvPicPr>
          <p:cNvPr descr="logoUSB" id="186" name="Shape 186"/>
          <p:cNvPicPr preferRelativeResize="0"/>
          <p:nvPr/>
        </p:nvPicPr>
        <p:blipFill>
          <a:blip r:embed="rId5">
            <a:alphaModFix/>
          </a:blip>
          <a:stretch>
            <a:fillRect/>
          </a:stretch>
        </p:blipFill>
        <p:spPr>
          <a:xfrm>
            <a:off x="152450" y="1490550"/>
            <a:ext cx="2855925" cy="1035725"/>
          </a:xfrm>
          <a:prstGeom prst="rect">
            <a:avLst/>
          </a:prstGeom>
          <a:noFill/>
          <a:ln>
            <a:noFill/>
          </a:ln>
        </p:spPr>
      </p:pic>
      <p:pic>
        <p:nvPicPr>
          <p:cNvPr descr="UCV" id="187" name="Shape 187"/>
          <p:cNvPicPr preferRelativeResize="0"/>
          <p:nvPr/>
        </p:nvPicPr>
        <p:blipFill>
          <a:blip r:embed="rId6">
            <a:alphaModFix/>
          </a:blip>
          <a:stretch>
            <a:fillRect/>
          </a:stretch>
        </p:blipFill>
        <p:spPr>
          <a:xfrm>
            <a:off x="76237" y="2669474"/>
            <a:ext cx="1557549" cy="1568003"/>
          </a:xfrm>
          <a:prstGeom prst="rect">
            <a:avLst/>
          </a:prstGeom>
          <a:noFill/>
          <a:ln>
            <a:noFill/>
          </a:ln>
        </p:spPr>
      </p:pic>
      <p:pic>
        <p:nvPicPr>
          <p:cNvPr descr="IVIC" id="188" name="Shape 188"/>
          <p:cNvPicPr preferRelativeResize="0"/>
          <p:nvPr/>
        </p:nvPicPr>
        <p:blipFill rotWithShape="1">
          <a:blip r:embed="rId7">
            <a:alphaModFix/>
          </a:blip>
          <a:srcRect b="0" l="11502" r="10567" t="0"/>
          <a:stretch/>
        </p:blipFill>
        <p:spPr>
          <a:xfrm>
            <a:off x="5159262" y="1847425"/>
            <a:ext cx="1492650" cy="1915250"/>
          </a:xfrm>
          <a:prstGeom prst="rect">
            <a:avLst/>
          </a:prstGeom>
          <a:noFill/>
          <a:ln>
            <a:noFill/>
          </a:ln>
        </p:spPr>
      </p:pic>
      <p:pic>
        <p:nvPicPr>
          <p:cNvPr descr="logo_uis" id="189" name="Shape 189"/>
          <p:cNvPicPr preferRelativeResize="0"/>
          <p:nvPr/>
        </p:nvPicPr>
        <p:blipFill>
          <a:blip r:embed="rId8">
            <a:alphaModFix/>
          </a:blip>
          <a:stretch>
            <a:fillRect/>
          </a:stretch>
        </p:blipFill>
        <p:spPr>
          <a:xfrm>
            <a:off x="6772625" y="2210850"/>
            <a:ext cx="2283125" cy="1187225"/>
          </a:xfrm>
          <a:prstGeom prst="rect">
            <a:avLst/>
          </a:prstGeom>
          <a:noFill/>
          <a:ln>
            <a:noFill/>
          </a:ln>
        </p:spPr>
      </p:pic>
      <p:pic>
        <p:nvPicPr>
          <p:cNvPr id="190" name="Shape 190"/>
          <p:cNvPicPr preferRelativeResize="0"/>
          <p:nvPr/>
        </p:nvPicPr>
        <p:blipFill>
          <a:blip r:embed="rId9">
            <a:alphaModFix/>
          </a:blip>
          <a:stretch>
            <a:fillRect/>
          </a:stretch>
        </p:blipFill>
        <p:spPr>
          <a:xfrm>
            <a:off x="5606599" y="39850"/>
            <a:ext cx="3784600" cy="1716378"/>
          </a:xfrm>
          <a:prstGeom prst="rect">
            <a:avLst/>
          </a:prstGeom>
          <a:noFill/>
          <a:ln>
            <a:noFill/>
          </a:ln>
        </p:spPr>
      </p:pic>
      <p:sp>
        <p:nvSpPr>
          <p:cNvPr id="191" name="Shape 191"/>
          <p:cNvSpPr/>
          <p:nvPr/>
        </p:nvSpPr>
        <p:spPr>
          <a:xfrm flipH="1" rot="-2570409">
            <a:off x="6286259" y="480490"/>
            <a:ext cx="928737" cy="230327"/>
          </a:xfrm>
          <a:prstGeom prst="bentArrow">
            <a:avLst>
              <a:gd fmla="val 25000" name="adj1"/>
              <a:gd fmla="val 16167" name="adj2"/>
              <a:gd fmla="val 50000" name="adj3"/>
              <a:gd fmla="val 47257" name="adj4"/>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2" name="Shape 192"/>
          <p:cNvSpPr txBox="1"/>
          <p:nvPr/>
        </p:nvSpPr>
        <p:spPr>
          <a:xfrm>
            <a:off x="3194825" y="2483775"/>
            <a:ext cx="5536500" cy="2584500"/>
          </a:xfrm>
          <a:prstGeom prst="rect">
            <a:avLst/>
          </a:prstGeom>
          <a:noFill/>
          <a:ln>
            <a:noFill/>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00"/>
                </a:solidFill>
                <a:latin typeface="Proxima Nova"/>
                <a:ea typeface="Proxima Nova"/>
                <a:cs typeface="Proxima Nova"/>
                <a:sym typeface="Proxima Nova"/>
              </a:rPr>
              <a:t>The Institutions </a:t>
            </a:r>
          </a:p>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continue</a:t>
            </a:r>
          </a:p>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participating</a:t>
            </a:r>
          </a:p>
          <a:p>
            <a:pPr lvl="0" rtl="0">
              <a:lnSpc>
                <a:spcPct val="100000"/>
              </a:lnSpc>
              <a:spcBef>
                <a:spcPts val="1900"/>
              </a:spcBef>
              <a:spcAft>
                <a:spcPts val="1900"/>
              </a:spcAft>
              <a:buNone/>
            </a:pPr>
            <a:r>
              <a:rPr b="1" lang="en" sz="1900">
                <a:solidFill>
                  <a:srgbClr val="FFFFFF"/>
                </a:solidFill>
                <a:latin typeface="Proxima Nova"/>
                <a:ea typeface="Proxima Nova"/>
                <a:cs typeface="Proxima Nova"/>
                <a:sym typeface="Proxima Nova"/>
              </a:rPr>
              <a:t>And we all always looking new ways to call the attention of students and professors to be part of the project!</a:t>
            </a:r>
          </a:p>
        </p:txBody>
      </p:sp>
      <p:sp>
        <p:nvSpPr>
          <p:cNvPr id="193" name="Shape 19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97" name="Shape 197"/>
        <p:cNvGrpSpPr/>
        <p:nvPr/>
      </p:nvGrpSpPr>
      <p:grpSpPr>
        <a:xfrm>
          <a:off x="0" y="0"/>
          <a:ext cx="0" cy="0"/>
          <a:chOff x="0" y="0"/>
          <a:chExt cx="0" cy="0"/>
        </a:xfrm>
      </p:grpSpPr>
      <p:pic>
        <p:nvPicPr>
          <p:cNvPr id="198" name="Shape 198"/>
          <p:cNvPicPr preferRelativeResize="0"/>
          <p:nvPr/>
        </p:nvPicPr>
        <p:blipFill>
          <a:blip r:embed="rId3">
            <a:alphaModFix/>
          </a:blip>
          <a:stretch>
            <a:fillRect/>
          </a:stretch>
        </p:blipFill>
        <p:spPr>
          <a:xfrm>
            <a:off x="1439175" y="0"/>
            <a:ext cx="6265648" cy="5143500"/>
          </a:xfrm>
          <a:prstGeom prst="rect">
            <a:avLst/>
          </a:prstGeom>
          <a:noFill/>
          <a:ln>
            <a:noFill/>
          </a:ln>
        </p:spPr>
      </p:pic>
      <p:sp>
        <p:nvSpPr>
          <p:cNvPr id="199" name="Shape 199"/>
          <p:cNvSpPr/>
          <p:nvPr/>
        </p:nvSpPr>
        <p:spPr>
          <a:xfrm>
            <a:off x="0" y="1464750"/>
            <a:ext cx="9144000" cy="2214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cxnSp>
        <p:nvCxnSpPr>
          <p:cNvPr id="200" name="Shape 200"/>
          <p:cNvCxnSpPr/>
          <p:nvPr/>
        </p:nvCxnSpPr>
        <p:spPr>
          <a:xfrm>
            <a:off x="3306775" y="2011950"/>
            <a:ext cx="0" cy="1119600"/>
          </a:xfrm>
          <a:prstGeom prst="straightConnector1">
            <a:avLst/>
          </a:prstGeom>
          <a:noFill/>
          <a:ln cap="flat" cmpd="sng" w="19050">
            <a:solidFill>
              <a:schemeClr val="lt2"/>
            </a:solidFill>
            <a:prstDash val="solid"/>
            <a:round/>
            <a:headEnd len="lg" w="lg" type="none"/>
            <a:tailEnd len="lg" w="lg" type="none"/>
          </a:ln>
        </p:spPr>
      </p:cxnSp>
      <p:sp>
        <p:nvSpPr>
          <p:cNvPr id="201" name="Shape 201"/>
          <p:cNvSpPr txBox="1"/>
          <p:nvPr>
            <p:ph idx="4294967295" type="body"/>
          </p:nvPr>
        </p:nvSpPr>
        <p:spPr>
          <a:xfrm>
            <a:off x="4106425" y="2011950"/>
            <a:ext cx="43239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4800">
                <a:solidFill>
                  <a:schemeClr val="lt1"/>
                </a:solidFill>
              </a:rPr>
              <a:t>2. Education</a:t>
            </a:r>
          </a:p>
        </p:txBody>
      </p:sp>
      <p:sp>
        <p:nvSpPr>
          <p:cNvPr id="202" name="Shape 202"/>
          <p:cNvSpPr txBox="1"/>
          <p:nvPr>
            <p:ph idx="4294967295" type="title"/>
          </p:nvPr>
        </p:nvSpPr>
        <p:spPr>
          <a:xfrm>
            <a:off x="217450" y="2011950"/>
            <a:ext cx="2826600" cy="1119600"/>
          </a:xfrm>
          <a:prstGeom prst="rect">
            <a:avLst/>
          </a:prstGeom>
        </p:spPr>
        <p:txBody>
          <a:bodyPr anchorCtr="0" anchor="ctr" bIns="91425" lIns="91425" rIns="91425" tIns="91425">
            <a:noAutofit/>
          </a:bodyPr>
          <a:lstStyle/>
          <a:p>
            <a:pPr lvl="0" rtl="0">
              <a:spcBef>
                <a:spcPts val="0"/>
              </a:spcBef>
              <a:buNone/>
            </a:pPr>
            <a:r>
              <a:rPr lang="en" sz="3000">
                <a:solidFill>
                  <a:srgbClr val="FFFFFF"/>
                </a:solidFill>
              </a:rPr>
              <a:t>cevale2ve.org</a:t>
            </a:r>
          </a:p>
        </p:txBody>
      </p:sp>
      <p:sp>
        <p:nvSpPr>
          <p:cNvPr id="203" name="Shape 203"/>
          <p:cNvSpPr txBox="1"/>
          <p:nvPr/>
        </p:nvSpPr>
        <p:spPr>
          <a:xfrm>
            <a:off x="0" y="0"/>
            <a:ext cx="4524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07" name="Shape 207"/>
        <p:cNvGrpSpPr/>
        <p:nvPr/>
      </p:nvGrpSpPr>
      <p:grpSpPr>
        <a:xfrm>
          <a:off x="0" y="0"/>
          <a:ext cx="0" cy="0"/>
          <a:chOff x="0" y="0"/>
          <a:chExt cx="0" cy="0"/>
        </a:xfrm>
      </p:grpSpPr>
      <p:pic>
        <p:nvPicPr>
          <p:cNvPr id="208" name="Shape 208"/>
          <p:cNvPicPr preferRelativeResize="0"/>
          <p:nvPr/>
        </p:nvPicPr>
        <p:blipFill>
          <a:blip r:embed="rId3">
            <a:alphaModFix/>
          </a:blip>
          <a:stretch>
            <a:fillRect/>
          </a:stretch>
        </p:blipFill>
        <p:spPr>
          <a:xfrm>
            <a:off x="1439175" y="0"/>
            <a:ext cx="6265648" cy="5143500"/>
          </a:xfrm>
          <a:prstGeom prst="rect">
            <a:avLst/>
          </a:prstGeom>
          <a:noFill/>
          <a:ln>
            <a:noFill/>
          </a:ln>
        </p:spPr>
      </p:pic>
      <p:sp>
        <p:nvSpPr>
          <p:cNvPr id="209" name="Shape 209"/>
          <p:cNvSpPr/>
          <p:nvPr/>
        </p:nvSpPr>
        <p:spPr>
          <a:xfrm>
            <a:off x="0" y="-50175"/>
            <a:ext cx="9144000" cy="21888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10" name="Shape 210"/>
          <p:cNvSpPr txBox="1"/>
          <p:nvPr/>
        </p:nvSpPr>
        <p:spPr>
          <a:xfrm>
            <a:off x="60547" y="0"/>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211" name="Shape 211"/>
          <p:cNvSpPr txBox="1"/>
          <p:nvPr>
            <p:ph idx="4294967295" type="body"/>
          </p:nvPr>
        </p:nvSpPr>
        <p:spPr>
          <a:xfrm>
            <a:off x="452525" y="75350"/>
            <a:ext cx="45822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2.1 Postgraduate Course I</a:t>
            </a:r>
          </a:p>
        </p:txBody>
      </p:sp>
      <p:sp>
        <p:nvSpPr>
          <p:cNvPr id="212" name="Shape 212"/>
          <p:cNvSpPr/>
          <p:nvPr/>
        </p:nvSpPr>
        <p:spPr>
          <a:xfrm>
            <a:off x="0" y="2689050"/>
            <a:ext cx="9144000" cy="24750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13" name="Shape 213"/>
          <p:cNvSpPr/>
          <p:nvPr/>
        </p:nvSpPr>
        <p:spPr>
          <a:xfrm>
            <a:off x="76200" y="2138625"/>
            <a:ext cx="3934200" cy="550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14" name="Shape 214"/>
          <p:cNvSpPr/>
          <p:nvPr/>
        </p:nvSpPr>
        <p:spPr>
          <a:xfrm>
            <a:off x="5034725" y="2138625"/>
            <a:ext cx="4109400" cy="550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15" name="Shape 215"/>
          <p:cNvSpPr txBox="1"/>
          <p:nvPr/>
        </p:nvSpPr>
        <p:spPr>
          <a:xfrm>
            <a:off x="144377" y="1118750"/>
            <a:ext cx="3699600" cy="3768000"/>
          </a:xfrm>
          <a:prstGeom prst="rect">
            <a:avLst/>
          </a:prstGeom>
          <a:noFill/>
          <a:ln cap="flat" cmpd="sng" w="38100">
            <a:solidFill>
              <a:srgbClr val="4A86E8"/>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a:solidFill>
                  <a:srgbClr val="FFFFFF"/>
                </a:solidFill>
              </a:rPr>
              <a:t>We developed a course for university students in physics.</a:t>
            </a:r>
          </a:p>
          <a:p>
            <a:pPr indent="-228600" lvl="0" marL="457200" rtl="0">
              <a:spcBef>
                <a:spcPts val="0"/>
              </a:spcBef>
              <a:buClr>
                <a:srgbClr val="FFFFFF"/>
              </a:buClr>
              <a:buChar char="-"/>
            </a:pPr>
            <a:r>
              <a:rPr lang="en">
                <a:solidFill>
                  <a:srgbClr val="FFFFFF"/>
                </a:solidFill>
              </a:rPr>
              <a:t>The ideal audience is master and PhD students from the latin american countries.</a:t>
            </a:r>
          </a:p>
          <a:p>
            <a:pPr indent="-228600" lvl="0" marL="457200" rtl="0">
              <a:spcBef>
                <a:spcPts val="0"/>
              </a:spcBef>
              <a:buClr>
                <a:srgbClr val="FFFFFF"/>
              </a:buClr>
              <a:buChar char="-"/>
            </a:pPr>
            <a:r>
              <a:rPr lang="en">
                <a:solidFill>
                  <a:srgbClr val="FFFFFF"/>
                </a:solidFill>
              </a:rPr>
              <a:t>The classes are in spanish but the written materials are -</a:t>
            </a:r>
            <a:r>
              <a:rPr i="1" lang="en">
                <a:solidFill>
                  <a:srgbClr val="FFFFFF"/>
                </a:solidFill>
              </a:rPr>
              <a:t>yet</a:t>
            </a:r>
            <a:r>
              <a:rPr lang="en">
                <a:solidFill>
                  <a:srgbClr val="FFFFFF"/>
                </a:solidFill>
              </a:rPr>
              <a:t>- in english</a:t>
            </a:r>
          </a:p>
          <a:p>
            <a:pPr indent="-228600" lvl="0" marL="457200" rtl="0">
              <a:spcBef>
                <a:spcPts val="0"/>
              </a:spcBef>
              <a:buClr>
                <a:srgbClr val="FFFFFF"/>
              </a:buClr>
              <a:buChar char="-"/>
            </a:pPr>
            <a:r>
              <a:rPr lang="en">
                <a:solidFill>
                  <a:srgbClr val="FFFFFF"/>
                </a:solidFill>
              </a:rPr>
              <a:t>The classes were possible using Google hangout and transmitted and recorded in YouTube.</a:t>
            </a:r>
          </a:p>
          <a:p>
            <a:pPr indent="-228600" lvl="0" marL="457200" rtl="0">
              <a:spcBef>
                <a:spcPts val="0"/>
              </a:spcBef>
              <a:buClr>
                <a:srgbClr val="FFFF00"/>
              </a:buClr>
              <a:buChar char="-"/>
            </a:pPr>
            <a:r>
              <a:rPr lang="en">
                <a:solidFill>
                  <a:srgbClr val="FFFF00"/>
                </a:solidFill>
              </a:rPr>
              <a:t>The program contains subjects that go from the Standard model, to accelerator and detector technology, data analysis under ROOT and statistics.</a:t>
            </a:r>
          </a:p>
        </p:txBody>
      </p:sp>
      <p:sp>
        <p:nvSpPr>
          <p:cNvPr id="216" name="Shape 216"/>
          <p:cNvSpPr txBox="1"/>
          <p:nvPr/>
        </p:nvSpPr>
        <p:spPr>
          <a:xfrm>
            <a:off x="5262685" y="1118750"/>
            <a:ext cx="3699600" cy="3768000"/>
          </a:xfrm>
          <a:prstGeom prst="rect">
            <a:avLst/>
          </a:prstGeom>
          <a:noFill/>
          <a:ln cap="flat" cmpd="sng" w="38100">
            <a:solidFill>
              <a:srgbClr val="FFFF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a:solidFill>
                  <a:srgbClr val="FFFFFF"/>
                </a:solidFill>
              </a:rPr>
              <a:t>The program in Modules:</a:t>
            </a:r>
          </a:p>
          <a:p>
            <a:pPr indent="-228600" lvl="0" marL="457200" rtl="0">
              <a:spcBef>
                <a:spcPts val="0"/>
              </a:spcBef>
              <a:buClr>
                <a:srgbClr val="00FFFF"/>
              </a:buClr>
              <a:buChar char="-"/>
            </a:pPr>
            <a:r>
              <a:rPr lang="en">
                <a:solidFill>
                  <a:srgbClr val="00FFFF"/>
                </a:solidFill>
              </a:rPr>
              <a:t>Introduction to Standard Model (SM) and physics Beyond the SM</a:t>
            </a:r>
          </a:p>
          <a:p>
            <a:pPr indent="-228600" lvl="0" marL="457200" rtl="0">
              <a:spcBef>
                <a:spcPts val="0"/>
              </a:spcBef>
              <a:buClr>
                <a:srgbClr val="00FFFF"/>
              </a:buClr>
              <a:buChar char="-"/>
            </a:pPr>
            <a:r>
              <a:rPr lang="en">
                <a:solidFill>
                  <a:srgbClr val="00FFFF"/>
                </a:solidFill>
              </a:rPr>
              <a:t>Accelerator principles</a:t>
            </a:r>
          </a:p>
          <a:p>
            <a:pPr indent="-228600" lvl="0" marL="457200" rtl="0">
              <a:spcBef>
                <a:spcPts val="0"/>
              </a:spcBef>
              <a:buClr>
                <a:srgbClr val="00FFFF"/>
              </a:buClr>
              <a:buChar char="-"/>
            </a:pPr>
            <a:r>
              <a:rPr lang="en">
                <a:solidFill>
                  <a:srgbClr val="00FFFF"/>
                </a:solidFill>
              </a:rPr>
              <a:t>Particle detector principles</a:t>
            </a:r>
          </a:p>
          <a:p>
            <a:pPr indent="-228600" lvl="0" marL="457200" rtl="0">
              <a:spcBef>
                <a:spcPts val="0"/>
              </a:spcBef>
              <a:buClr>
                <a:srgbClr val="00FFFF"/>
              </a:buClr>
              <a:buChar char="-"/>
            </a:pPr>
            <a:r>
              <a:rPr lang="en">
                <a:solidFill>
                  <a:srgbClr val="00FFFF"/>
                </a:solidFill>
              </a:rPr>
              <a:t>Introduction to statistics</a:t>
            </a:r>
          </a:p>
          <a:p>
            <a:pPr indent="-228600" lvl="0" marL="457200" rtl="0">
              <a:spcBef>
                <a:spcPts val="0"/>
              </a:spcBef>
              <a:buClr>
                <a:srgbClr val="00FFFF"/>
              </a:buClr>
              <a:buChar char="-"/>
            </a:pPr>
            <a:r>
              <a:rPr lang="en">
                <a:solidFill>
                  <a:srgbClr val="00FFFF"/>
                </a:solidFill>
              </a:rPr>
              <a:t>Data analysis and computer Tools based in ROOT</a:t>
            </a:r>
          </a:p>
          <a:p>
            <a:pPr indent="-228600" lvl="0" marL="457200" rtl="0">
              <a:spcBef>
                <a:spcPts val="0"/>
              </a:spcBef>
              <a:buClr>
                <a:srgbClr val="00FFFF"/>
              </a:buClr>
              <a:buChar char="-"/>
            </a:pPr>
            <a:r>
              <a:rPr lang="en">
                <a:solidFill>
                  <a:srgbClr val="00FFFF"/>
                </a:solidFill>
              </a:rPr>
              <a:t>A serie of seminars by invited speakers working in relevant areas of physics</a:t>
            </a:r>
          </a:p>
          <a:p>
            <a:pPr lvl="0" rtl="0">
              <a:spcBef>
                <a:spcPts val="0"/>
              </a:spcBef>
              <a:buNone/>
            </a:pPr>
            <a:r>
              <a:t/>
            </a:r>
            <a:endParaRPr>
              <a:solidFill>
                <a:srgbClr val="FFFFFF"/>
              </a:solidFill>
            </a:endParaRPr>
          </a:p>
          <a:p>
            <a:pPr lvl="0" rtl="0">
              <a:spcBef>
                <a:spcPts val="0"/>
              </a:spcBef>
              <a:buNone/>
            </a:pPr>
            <a:r>
              <a:rPr lang="en">
                <a:solidFill>
                  <a:srgbClr val="FFFFFF"/>
                </a:solidFill>
              </a:rPr>
              <a:t>The course has a total duration of 60 hours.</a:t>
            </a:r>
          </a:p>
          <a:p>
            <a:pPr lvl="0" rtl="0">
              <a:spcBef>
                <a:spcPts val="0"/>
              </a:spcBef>
              <a:buNone/>
            </a:pPr>
            <a:r>
              <a:t/>
            </a:r>
            <a:endParaRPr>
              <a:solidFill>
                <a:srgbClr val="FFFFFF"/>
              </a:solidFill>
            </a:endParaRPr>
          </a:p>
          <a:p>
            <a:pPr lvl="0" rtl="0">
              <a:spcBef>
                <a:spcPts val="0"/>
              </a:spcBef>
              <a:buNone/>
            </a:pPr>
            <a:r>
              <a:rPr lang="en">
                <a:solidFill>
                  <a:srgbClr val="FFFFFF"/>
                </a:solidFill>
              </a:rPr>
              <a:t>We, the instructors are Europe, so the class starts at 21hrs and for the students is 14hrs and 15hrs depending of the country :)</a:t>
            </a:r>
          </a:p>
        </p:txBody>
      </p:sp>
      <p:pic>
        <p:nvPicPr>
          <p:cNvPr id="217" name="Shape 217"/>
          <p:cNvPicPr preferRelativeResize="0"/>
          <p:nvPr/>
        </p:nvPicPr>
        <p:blipFill>
          <a:blip r:embed="rId4">
            <a:alphaModFix/>
          </a:blip>
          <a:stretch>
            <a:fillRect/>
          </a:stretch>
        </p:blipFill>
        <p:spPr>
          <a:xfrm>
            <a:off x="3629974" y="1635075"/>
            <a:ext cx="1739124" cy="18724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21" name="Shape 221"/>
        <p:cNvGrpSpPr/>
        <p:nvPr/>
      </p:nvGrpSpPr>
      <p:grpSpPr>
        <a:xfrm>
          <a:off x="0" y="0"/>
          <a:ext cx="0" cy="0"/>
          <a:chOff x="0" y="0"/>
          <a:chExt cx="0" cy="0"/>
        </a:xfrm>
      </p:grpSpPr>
      <p:pic>
        <p:nvPicPr>
          <p:cNvPr id="222" name="Shape 222"/>
          <p:cNvPicPr preferRelativeResize="0"/>
          <p:nvPr/>
        </p:nvPicPr>
        <p:blipFill>
          <a:blip r:embed="rId3">
            <a:alphaModFix/>
          </a:blip>
          <a:stretch>
            <a:fillRect/>
          </a:stretch>
        </p:blipFill>
        <p:spPr>
          <a:xfrm>
            <a:off x="1714500" y="-304800"/>
            <a:ext cx="5714988" cy="5143499"/>
          </a:xfrm>
          <a:prstGeom prst="rect">
            <a:avLst/>
          </a:prstGeom>
          <a:noFill/>
          <a:ln>
            <a:noFill/>
          </a:ln>
        </p:spPr>
      </p:pic>
      <p:sp>
        <p:nvSpPr>
          <p:cNvPr id="223" name="Shape 223"/>
          <p:cNvSpPr/>
          <p:nvPr/>
        </p:nvSpPr>
        <p:spPr>
          <a:xfrm>
            <a:off x="0" y="-50175"/>
            <a:ext cx="9144000" cy="2032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24" name="Shape 224"/>
          <p:cNvSpPr/>
          <p:nvPr/>
        </p:nvSpPr>
        <p:spPr>
          <a:xfrm>
            <a:off x="0" y="2559200"/>
            <a:ext cx="9144000" cy="25845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25" name="Shape 225"/>
          <p:cNvSpPr txBox="1"/>
          <p:nvPr/>
        </p:nvSpPr>
        <p:spPr>
          <a:xfrm>
            <a:off x="60547" y="0"/>
            <a:ext cx="594600" cy="304200"/>
          </a:xfrm>
          <a:prstGeom prst="rect">
            <a:avLst/>
          </a:prstGeom>
          <a:noFill/>
          <a:ln>
            <a:noFill/>
          </a:ln>
        </p:spPr>
        <p:txBody>
          <a:bodyPr anchorCtr="0" anchor="ctr" bIns="45700" lIns="91425" rIns="91425" tIns="45700">
            <a:noAutofit/>
          </a:bodyPr>
          <a:lstStyle/>
          <a:p>
            <a:pPr lvl="0" rtl="0">
              <a:spcBef>
                <a:spcPts val="0"/>
              </a:spcBef>
              <a:buNone/>
            </a:pPr>
            <a:fld id="{00000000-1234-1234-1234-123412341234}" type="slidenum">
              <a:rPr b="1" lang="en" sz="1600">
                <a:solidFill>
                  <a:srgbClr val="FF0000"/>
                </a:solidFill>
                <a:latin typeface="Calibri"/>
                <a:ea typeface="Calibri"/>
                <a:cs typeface="Calibri"/>
                <a:sym typeface="Calibri"/>
              </a:rPr>
              <a:t>‹#›</a:t>
            </a:fld>
          </a:p>
        </p:txBody>
      </p:sp>
      <p:sp>
        <p:nvSpPr>
          <p:cNvPr id="226" name="Shape 226"/>
          <p:cNvSpPr/>
          <p:nvPr/>
        </p:nvSpPr>
        <p:spPr>
          <a:xfrm>
            <a:off x="0" y="1982250"/>
            <a:ext cx="3813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sp>
        <p:nvSpPr>
          <p:cNvPr id="227" name="Shape 227"/>
          <p:cNvSpPr/>
          <p:nvPr/>
        </p:nvSpPr>
        <p:spPr>
          <a:xfrm>
            <a:off x="4934400" y="1982250"/>
            <a:ext cx="4209600" cy="582600"/>
          </a:xfrm>
          <a:prstGeom prst="rect">
            <a:avLst/>
          </a:prstGeom>
          <a:solidFill>
            <a:srgbClr val="000000">
              <a:alpha val="78080"/>
            </a:srgbClr>
          </a:solidFill>
          <a:ln>
            <a:noFill/>
          </a:ln>
        </p:spPr>
        <p:txBody>
          <a:bodyPr anchorCtr="0" anchor="ctr" bIns="91425" lIns="91425" rIns="91425" tIns="91425">
            <a:noAutofit/>
          </a:bodyPr>
          <a:lstStyle/>
          <a:p>
            <a:pPr lvl="0">
              <a:spcBef>
                <a:spcPts val="0"/>
              </a:spcBef>
              <a:buNone/>
            </a:pPr>
            <a:r>
              <a:t/>
            </a:r>
            <a:endParaRPr/>
          </a:p>
        </p:txBody>
      </p:sp>
      <p:pic>
        <p:nvPicPr>
          <p:cNvPr id="228" name="Shape 228"/>
          <p:cNvPicPr preferRelativeResize="0"/>
          <p:nvPr/>
        </p:nvPicPr>
        <p:blipFill>
          <a:blip r:embed="rId4">
            <a:alphaModFix/>
          </a:blip>
          <a:stretch>
            <a:fillRect/>
          </a:stretch>
        </p:blipFill>
        <p:spPr>
          <a:xfrm>
            <a:off x="2801749" y="1288499"/>
            <a:ext cx="6296300" cy="3735500"/>
          </a:xfrm>
          <a:prstGeom prst="rect">
            <a:avLst/>
          </a:prstGeom>
          <a:noFill/>
          <a:ln>
            <a:noFill/>
          </a:ln>
        </p:spPr>
      </p:pic>
      <p:sp>
        <p:nvSpPr>
          <p:cNvPr id="229" name="Shape 229"/>
          <p:cNvSpPr txBox="1"/>
          <p:nvPr>
            <p:ph idx="4294967295" type="body"/>
          </p:nvPr>
        </p:nvSpPr>
        <p:spPr>
          <a:xfrm>
            <a:off x="452525" y="75350"/>
            <a:ext cx="4582200" cy="11196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lang="en" sz="3000">
                <a:solidFill>
                  <a:schemeClr val="lt1"/>
                </a:solidFill>
              </a:rPr>
              <a:t>2.1 Postgraduate Course II</a:t>
            </a:r>
          </a:p>
        </p:txBody>
      </p:sp>
      <p:sp>
        <p:nvSpPr>
          <p:cNvPr id="230" name="Shape 230"/>
          <p:cNvSpPr txBox="1"/>
          <p:nvPr/>
        </p:nvSpPr>
        <p:spPr>
          <a:xfrm>
            <a:off x="7974973" y="4507550"/>
            <a:ext cx="476700" cy="341400"/>
          </a:xfrm>
          <a:prstGeom prst="rect">
            <a:avLst/>
          </a:prstGeom>
          <a:solidFill>
            <a:srgbClr val="FFFFFF"/>
          </a:solidFill>
          <a:ln>
            <a:noFill/>
          </a:ln>
        </p:spPr>
        <p:txBody>
          <a:bodyPr anchorCtr="0" anchor="t" bIns="91425" lIns="91425" rIns="91425" tIns="91425">
            <a:noAutofit/>
          </a:bodyPr>
          <a:lstStyle/>
          <a:p>
            <a:pPr lvl="0" rtl="0">
              <a:spcBef>
                <a:spcPts val="0"/>
              </a:spcBef>
              <a:buNone/>
            </a:pPr>
            <a:r>
              <a:rPr b="1" lang="en" sz="800"/>
              <a:t>ROOT</a:t>
            </a:r>
          </a:p>
          <a:p>
            <a:pPr lvl="0" rtl="0">
              <a:spcBef>
                <a:spcPts val="0"/>
              </a:spcBef>
              <a:buNone/>
            </a:pPr>
            <a:r>
              <a:rPr b="1" lang="en" sz="800" u="sng">
                <a:solidFill>
                  <a:schemeClr val="hlink"/>
                </a:solidFill>
                <a:hlinkClick r:id="rId5"/>
              </a:rPr>
              <a:t>here</a:t>
            </a:r>
          </a:p>
        </p:txBody>
      </p:sp>
      <p:sp>
        <p:nvSpPr>
          <p:cNvPr id="231" name="Shape 231"/>
          <p:cNvSpPr txBox="1"/>
          <p:nvPr/>
        </p:nvSpPr>
        <p:spPr>
          <a:xfrm>
            <a:off x="76200" y="1364700"/>
            <a:ext cx="2801700" cy="3542700"/>
          </a:xfrm>
          <a:prstGeom prst="rect">
            <a:avLst/>
          </a:prstGeom>
          <a:noFill/>
          <a:ln>
            <a:noFill/>
          </a:ln>
        </p:spPr>
        <p:txBody>
          <a:bodyPr anchorCtr="0" anchor="ctr" bIns="91425" lIns="91425" rIns="91425" tIns="91425">
            <a:noAutofit/>
          </a:bodyPr>
          <a:lstStyle/>
          <a:p>
            <a:pPr lvl="0" rtl="0">
              <a:lnSpc>
                <a:spcPct val="100000"/>
              </a:lnSpc>
              <a:spcBef>
                <a:spcPts val="1900"/>
              </a:spcBef>
              <a:spcAft>
                <a:spcPts val="1900"/>
              </a:spcAft>
              <a:buNone/>
            </a:pPr>
            <a:r>
              <a:rPr b="1" lang="en" sz="1900">
                <a:solidFill>
                  <a:srgbClr val="FFFF00"/>
                </a:solidFill>
                <a:latin typeface="Proxima Nova"/>
                <a:ea typeface="Proxima Nova"/>
                <a:cs typeface="Proxima Nova"/>
                <a:sym typeface="Proxima Nova"/>
              </a:rPr>
              <a:t>First Post-graduate course completely online</a:t>
            </a:r>
          </a:p>
          <a:p>
            <a:pPr lvl="0" rtl="0">
              <a:lnSpc>
                <a:spcPct val="100000"/>
              </a:lnSpc>
              <a:spcBef>
                <a:spcPts val="0"/>
              </a:spcBef>
              <a:spcAft>
                <a:spcPts val="1800"/>
              </a:spcAft>
              <a:buNone/>
            </a:pPr>
            <a:r>
              <a:rPr lang="en" sz="1900">
                <a:solidFill>
                  <a:srgbClr val="FFFFFF"/>
                </a:solidFill>
                <a:latin typeface="Proxima Nova"/>
                <a:ea typeface="Proxima Nova"/>
                <a:cs typeface="Proxima Nova"/>
                <a:sym typeface="Proxima Nova"/>
              </a:rPr>
              <a:t>During the second half of 2014 took place the first course “</a:t>
            </a:r>
            <a:r>
              <a:rPr lang="en" sz="1900">
                <a:solidFill>
                  <a:srgbClr val="FFFF00"/>
                </a:solidFill>
                <a:latin typeface="Proxima Nova"/>
                <a:ea typeface="Proxima Nova"/>
                <a:cs typeface="Proxima Nova"/>
                <a:sym typeface="Proxima Nova"/>
              </a:rPr>
              <a:t>Introduction to Particle Physics</a:t>
            </a:r>
            <a:r>
              <a:rPr lang="en" sz="1900">
                <a:solidFill>
                  <a:srgbClr val="FFFFFF"/>
                </a:solidFill>
                <a:latin typeface="Proxima Nova"/>
                <a:ea typeface="Proxima Nova"/>
                <a:cs typeface="Proxima Nova"/>
                <a:sym typeface="Proxima Nova"/>
              </a:rPr>
              <a:t>” for </a:t>
            </a:r>
            <a:r>
              <a:rPr lang="en" sz="1900">
                <a:solidFill>
                  <a:srgbClr val="FFFFFF"/>
                </a:solidFill>
                <a:latin typeface="Proxima Nova"/>
                <a:ea typeface="Proxima Nova"/>
                <a:cs typeface="Proxima Nova"/>
                <a:sym typeface="Proxima Nova"/>
              </a:rPr>
              <a:t>master's</a:t>
            </a:r>
            <a:r>
              <a:rPr lang="en" sz="1900">
                <a:solidFill>
                  <a:srgbClr val="FFFFFF"/>
                </a:solidFill>
                <a:latin typeface="Proxima Nova"/>
                <a:ea typeface="Proxima Nova"/>
                <a:cs typeface="Proxima Nova"/>
                <a:sym typeface="Proxima Nova"/>
              </a:rPr>
              <a:t> and doctoral students.</a:t>
            </a:r>
          </a:p>
          <a:p>
            <a:pPr lvl="0" rtl="0">
              <a:lnSpc>
                <a:spcPct val="100000"/>
              </a:lnSpc>
              <a:spcBef>
                <a:spcPts val="0"/>
              </a:spcBef>
              <a:spcAft>
                <a:spcPts val="1800"/>
              </a:spcAft>
              <a:buNone/>
            </a:pPr>
            <a:r>
              <a:rPr lang="en" sz="1900">
                <a:solidFill>
                  <a:srgbClr val="FFFFFF"/>
                </a:solidFill>
                <a:latin typeface="Proxima Nova"/>
                <a:ea typeface="Proxima Nova"/>
                <a:cs typeface="Proxima Nova"/>
                <a:sym typeface="Proxima Nova"/>
              </a:rPr>
              <a:t>With 3 venezuelan institutions!</a:t>
            </a:r>
          </a:p>
        </p:txBody>
      </p:sp>
      <p:pic>
        <p:nvPicPr>
          <p:cNvPr id="232" name="Shape 232"/>
          <p:cNvPicPr preferRelativeResize="0"/>
          <p:nvPr/>
        </p:nvPicPr>
        <p:blipFill>
          <a:blip r:embed="rId6">
            <a:alphaModFix/>
          </a:blip>
          <a:stretch>
            <a:fillRect/>
          </a:stretch>
        </p:blipFill>
        <p:spPr>
          <a:xfrm>
            <a:off x="5632250" y="75350"/>
            <a:ext cx="3465800" cy="1007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