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1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66.xml" ContentType="application/vnd.openxmlformats-officedocument.presentationml.tags+xml"/>
  <Override PartName="/ppt/notesSlides/notesSlide4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notesMasterIdLst>
    <p:notesMasterId r:id="rId7"/>
  </p:notesMasterIdLst>
  <p:sldIdLst>
    <p:sldId id="271" r:id="rId2"/>
    <p:sldId id="298" r:id="rId3"/>
    <p:sldId id="297" r:id="rId4"/>
    <p:sldId id="290" r:id="rId5"/>
    <p:sldId id="29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851F"/>
    <a:srgbClr val="D55C47"/>
    <a:srgbClr val="7A820C"/>
    <a:srgbClr val="847D28"/>
    <a:srgbClr val="4A3820"/>
    <a:srgbClr val="DAC5FF"/>
    <a:srgbClr val="A8FF93"/>
    <a:srgbClr val="D4E4FF"/>
    <a:srgbClr val="D51116"/>
    <a:srgbClr val="D247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69" autoAdjust="0"/>
    <p:restoredTop sz="76514"/>
  </p:normalViewPr>
  <p:slideViewPr>
    <p:cSldViewPr snapToGrid="0">
      <p:cViewPr>
        <p:scale>
          <a:sx n="100" d="100"/>
          <a:sy n="100" d="100"/>
        </p:scale>
        <p:origin x="808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CF16A-D343-6947-AF06-0C55280C5CE1}" type="datetimeFigureOut">
              <a:rPr lang="en-US" smtClean="0"/>
              <a:t>8/5/16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A868B-B640-C74B-ADA3-53B831A9B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24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A868B-B640-C74B-ADA3-53B831A9BC7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86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A868B-B640-C74B-ADA3-53B831A9BC7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70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A868B-B640-C74B-ADA3-53B831A9BC7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A868B-B640-C74B-ADA3-53B831A9BC7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607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A868B-B640-C74B-ADA3-53B831A9BC7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50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888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680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875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629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870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048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008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400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336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243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989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64158-0CE9-4349-B3F5-2F2E57F0D0C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8/5/16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59CC6-7B72-4137-928D-D85C24DCBB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 flipH="1" flipV="1">
            <a:off x="0" y="0"/>
            <a:ext cx="9144000" cy="6858000"/>
          </a:xfrm>
          <a:prstGeom prst="rect">
            <a:avLst/>
          </a:prstGeom>
          <a:gradFill>
            <a:gsLst>
              <a:gs pos="57054">
                <a:srgbClr val="EEEEEE"/>
              </a:gs>
              <a:gs pos="0">
                <a:schemeClr val="bg1"/>
              </a:gs>
              <a:gs pos="7400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44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4" Type="http://schemas.openxmlformats.org/officeDocument/2006/relationships/tags" Target="../tags/tag14.xml"/><Relationship Id="rId15" Type="http://schemas.openxmlformats.org/officeDocument/2006/relationships/tags" Target="../tags/tag15.xml"/><Relationship Id="rId16" Type="http://schemas.openxmlformats.org/officeDocument/2006/relationships/tags" Target="../tags/tag16.xml"/><Relationship Id="rId17" Type="http://schemas.openxmlformats.org/officeDocument/2006/relationships/tags" Target="../tags/tag17.xml"/><Relationship Id="rId18" Type="http://schemas.openxmlformats.org/officeDocument/2006/relationships/tags" Target="../tags/tag18.xml"/><Relationship Id="rId19" Type="http://schemas.openxmlformats.org/officeDocument/2006/relationships/tags" Target="../tags/tag19.xml"/><Relationship Id="rId63" Type="http://schemas.openxmlformats.org/officeDocument/2006/relationships/image" Target="../media/image1.png"/><Relationship Id="rId64" Type="http://schemas.openxmlformats.org/officeDocument/2006/relationships/hyperlink" Target="https://vimeo.com/118251483" TargetMode="External"/><Relationship Id="rId65" Type="http://schemas.openxmlformats.org/officeDocument/2006/relationships/image" Target="../media/image2.jpg"/><Relationship Id="rId50" Type="http://schemas.openxmlformats.org/officeDocument/2006/relationships/tags" Target="../tags/tag50.xml"/><Relationship Id="rId51" Type="http://schemas.openxmlformats.org/officeDocument/2006/relationships/tags" Target="../tags/tag51.xml"/><Relationship Id="rId52" Type="http://schemas.openxmlformats.org/officeDocument/2006/relationships/tags" Target="../tags/tag52.xml"/><Relationship Id="rId53" Type="http://schemas.openxmlformats.org/officeDocument/2006/relationships/tags" Target="../tags/tag53.xml"/><Relationship Id="rId54" Type="http://schemas.openxmlformats.org/officeDocument/2006/relationships/tags" Target="../tags/tag54.xml"/><Relationship Id="rId55" Type="http://schemas.openxmlformats.org/officeDocument/2006/relationships/tags" Target="../tags/tag55.xml"/><Relationship Id="rId56" Type="http://schemas.openxmlformats.org/officeDocument/2006/relationships/tags" Target="../tags/tag56.xml"/><Relationship Id="rId57" Type="http://schemas.openxmlformats.org/officeDocument/2006/relationships/tags" Target="../tags/tag57.xml"/><Relationship Id="rId58" Type="http://schemas.openxmlformats.org/officeDocument/2006/relationships/tags" Target="../tags/tag58.xml"/><Relationship Id="rId59" Type="http://schemas.openxmlformats.org/officeDocument/2006/relationships/tags" Target="../tags/tag59.xml"/><Relationship Id="rId40" Type="http://schemas.openxmlformats.org/officeDocument/2006/relationships/tags" Target="../tags/tag40.xml"/><Relationship Id="rId41" Type="http://schemas.openxmlformats.org/officeDocument/2006/relationships/tags" Target="../tags/tag41.xml"/><Relationship Id="rId42" Type="http://schemas.openxmlformats.org/officeDocument/2006/relationships/tags" Target="../tags/tag42.xml"/><Relationship Id="rId43" Type="http://schemas.openxmlformats.org/officeDocument/2006/relationships/tags" Target="../tags/tag43.xml"/><Relationship Id="rId44" Type="http://schemas.openxmlformats.org/officeDocument/2006/relationships/tags" Target="../tags/tag44.xml"/><Relationship Id="rId45" Type="http://schemas.openxmlformats.org/officeDocument/2006/relationships/tags" Target="../tags/tag45.xml"/><Relationship Id="rId46" Type="http://schemas.openxmlformats.org/officeDocument/2006/relationships/tags" Target="../tags/tag46.xml"/><Relationship Id="rId47" Type="http://schemas.openxmlformats.org/officeDocument/2006/relationships/tags" Target="../tags/tag47.xml"/><Relationship Id="rId48" Type="http://schemas.openxmlformats.org/officeDocument/2006/relationships/tags" Target="../tags/tag48.xml"/><Relationship Id="rId49" Type="http://schemas.openxmlformats.org/officeDocument/2006/relationships/tags" Target="../tags/tag49.xml"/><Relationship Id="rId1" Type="http://schemas.openxmlformats.org/officeDocument/2006/relationships/tags" Target="../tags/tag1.xml"/><Relationship Id="rId2" Type="http://schemas.openxmlformats.org/officeDocument/2006/relationships/tags" Target="../tags/tag2.xml"/><Relationship Id="rId3" Type="http://schemas.openxmlformats.org/officeDocument/2006/relationships/tags" Target="../tags/tag3.xml"/><Relationship Id="rId4" Type="http://schemas.openxmlformats.org/officeDocument/2006/relationships/tags" Target="../tags/tag4.xml"/><Relationship Id="rId5" Type="http://schemas.openxmlformats.org/officeDocument/2006/relationships/tags" Target="../tags/tag5.xml"/><Relationship Id="rId6" Type="http://schemas.openxmlformats.org/officeDocument/2006/relationships/tags" Target="../tags/tag6.xml"/><Relationship Id="rId7" Type="http://schemas.openxmlformats.org/officeDocument/2006/relationships/tags" Target="../tags/tag7.xml"/><Relationship Id="rId8" Type="http://schemas.openxmlformats.org/officeDocument/2006/relationships/tags" Target="../tags/tag8.xml"/><Relationship Id="rId9" Type="http://schemas.openxmlformats.org/officeDocument/2006/relationships/tags" Target="../tags/tag9.xml"/><Relationship Id="rId30" Type="http://schemas.openxmlformats.org/officeDocument/2006/relationships/tags" Target="../tags/tag30.xml"/><Relationship Id="rId31" Type="http://schemas.openxmlformats.org/officeDocument/2006/relationships/tags" Target="../tags/tag31.xml"/><Relationship Id="rId32" Type="http://schemas.openxmlformats.org/officeDocument/2006/relationships/tags" Target="../tags/tag32.xml"/><Relationship Id="rId33" Type="http://schemas.openxmlformats.org/officeDocument/2006/relationships/tags" Target="../tags/tag33.xml"/><Relationship Id="rId34" Type="http://schemas.openxmlformats.org/officeDocument/2006/relationships/tags" Target="../tags/tag34.xml"/><Relationship Id="rId35" Type="http://schemas.openxmlformats.org/officeDocument/2006/relationships/tags" Target="../tags/tag35.xml"/><Relationship Id="rId36" Type="http://schemas.openxmlformats.org/officeDocument/2006/relationships/tags" Target="../tags/tag36.xml"/><Relationship Id="rId37" Type="http://schemas.openxmlformats.org/officeDocument/2006/relationships/tags" Target="../tags/tag37.xml"/><Relationship Id="rId38" Type="http://schemas.openxmlformats.org/officeDocument/2006/relationships/tags" Target="../tags/tag38.xml"/><Relationship Id="rId39" Type="http://schemas.openxmlformats.org/officeDocument/2006/relationships/tags" Target="../tags/tag39.xml"/><Relationship Id="rId20" Type="http://schemas.openxmlformats.org/officeDocument/2006/relationships/tags" Target="../tags/tag20.xml"/><Relationship Id="rId21" Type="http://schemas.openxmlformats.org/officeDocument/2006/relationships/tags" Target="../tags/tag21.xml"/><Relationship Id="rId22" Type="http://schemas.openxmlformats.org/officeDocument/2006/relationships/tags" Target="../tags/tag22.xml"/><Relationship Id="rId23" Type="http://schemas.openxmlformats.org/officeDocument/2006/relationships/tags" Target="../tags/tag23.xml"/><Relationship Id="rId24" Type="http://schemas.openxmlformats.org/officeDocument/2006/relationships/tags" Target="../tags/tag24.xml"/><Relationship Id="rId25" Type="http://schemas.openxmlformats.org/officeDocument/2006/relationships/tags" Target="../tags/tag25.xml"/><Relationship Id="rId26" Type="http://schemas.openxmlformats.org/officeDocument/2006/relationships/tags" Target="../tags/tag26.xml"/><Relationship Id="rId27" Type="http://schemas.openxmlformats.org/officeDocument/2006/relationships/tags" Target="../tags/tag27.xml"/><Relationship Id="rId28" Type="http://schemas.openxmlformats.org/officeDocument/2006/relationships/tags" Target="../tags/tag28.xml"/><Relationship Id="rId29" Type="http://schemas.openxmlformats.org/officeDocument/2006/relationships/tags" Target="../tags/tag29.xml"/><Relationship Id="rId60" Type="http://schemas.openxmlformats.org/officeDocument/2006/relationships/tags" Target="../tags/tag60.xml"/><Relationship Id="rId61" Type="http://schemas.openxmlformats.org/officeDocument/2006/relationships/slideLayout" Target="../slideLayouts/slideLayout7.xml"/><Relationship Id="rId62" Type="http://schemas.openxmlformats.org/officeDocument/2006/relationships/notesSlide" Target="../notesSlides/notesSlide1.xml"/><Relationship Id="rId10" Type="http://schemas.openxmlformats.org/officeDocument/2006/relationships/tags" Target="../tags/tag10.xml"/><Relationship Id="rId11" Type="http://schemas.openxmlformats.org/officeDocument/2006/relationships/tags" Target="../tags/tag11.xml"/><Relationship Id="rId12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4" Type="http://schemas.openxmlformats.org/officeDocument/2006/relationships/tags" Target="../tags/tag64.xml"/><Relationship Id="rId5" Type="http://schemas.openxmlformats.org/officeDocument/2006/relationships/tags" Target="../tags/tag65.xml"/><Relationship Id="rId6" Type="http://schemas.openxmlformats.org/officeDocument/2006/relationships/slideLayout" Target="../slideLayouts/slideLayout7.xml"/><Relationship Id="rId7" Type="http://schemas.openxmlformats.org/officeDocument/2006/relationships/notesSlide" Target="../notesSlides/notesSlide2.xml"/><Relationship Id="rId8" Type="http://schemas.openxmlformats.org/officeDocument/2006/relationships/image" Target="../media/image1.png"/><Relationship Id="rId1" Type="http://schemas.openxmlformats.org/officeDocument/2006/relationships/tags" Target="../tags/tag61.xml"/><Relationship Id="rId2" Type="http://schemas.openxmlformats.org/officeDocument/2006/relationships/tags" Target="../tags/tag6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1.png"/><Relationship Id="rId5" Type="http://schemas.openxmlformats.org/officeDocument/2006/relationships/image" Target="../media/image3.jpeg"/><Relationship Id="rId6" Type="http://schemas.openxmlformats.org/officeDocument/2006/relationships/hyperlink" Target="http://arts.cern/collide-international-award" TargetMode="External"/><Relationship Id="rId1" Type="http://schemas.openxmlformats.org/officeDocument/2006/relationships/tags" Target="../tags/tag66.x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tags" Target="../tags/tag79.xml"/><Relationship Id="rId14" Type="http://schemas.openxmlformats.org/officeDocument/2006/relationships/tags" Target="../tags/tag80.xml"/><Relationship Id="rId15" Type="http://schemas.openxmlformats.org/officeDocument/2006/relationships/tags" Target="../tags/tag81.xml"/><Relationship Id="rId16" Type="http://schemas.openxmlformats.org/officeDocument/2006/relationships/tags" Target="../tags/tag82.xml"/><Relationship Id="rId17" Type="http://schemas.openxmlformats.org/officeDocument/2006/relationships/tags" Target="../tags/tag83.xml"/><Relationship Id="rId18" Type="http://schemas.openxmlformats.org/officeDocument/2006/relationships/tags" Target="../tags/tag84.xml"/><Relationship Id="rId19" Type="http://schemas.openxmlformats.org/officeDocument/2006/relationships/tags" Target="../tags/tag85.xml"/><Relationship Id="rId63" Type="http://schemas.openxmlformats.org/officeDocument/2006/relationships/image" Target="../media/image1.png"/><Relationship Id="rId64" Type="http://schemas.openxmlformats.org/officeDocument/2006/relationships/image" Target="../media/image4.jpeg"/><Relationship Id="rId65" Type="http://schemas.openxmlformats.org/officeDocument/2006/relationships/image" Target="../media/image5.jpeg"/><Relationship Id="rId50" Type="http://schemas.openxmlformats.org/officeDocument/2006/relationships/tags" Target="../tags/tag116.xml"/><Relationship Id="rId51" Type="http://schemas.openxmlformats.org/officeDocument/2006/relationships/tags" Target="../tags/tag117.xml"/><Relationship Id="rId52" Type="http://schemas.openxmlformats.org/officeDocument/2006/relationships/tags" Target="../tags/tag118.xml"/><Relationship Id="rId53" Type="http://schemas.openxmlformats.org/officeDocument/2006/relationships/tags" Target="../tags/tag119.xml"/><Relationship Id="rId54" Type="http://schemas.openxmlformats.org/officeDocument/2006/relationships/tags" Target="../tags/tag120.xml"/><Relationship Id="rId55" Type="http://schemas.openxmlformats.org/officeDocument/2006/relationships/tags" Target="../tags/tag121.xml"/><Relationship Id="rId56" Type="http://schemas.openxmlformats.org/officeDocument/2006/relationships/tags" Target="../tags/tag122.xml"/><Relationship Id="rId57" Type="http://schemas.openxmlformats.org/officeDocument/2006/relationships/tags" Target="../tags/tag123.xml"/><Relationship Id="rId58" Type="http://schemas.openxmlformats.org/officeDocument/2006/relationships/tags" Target="../tags/tag124.xml"/><Relationship Id="rId59" Type="http://schemas.openxmlformats.org/officeDocument/2006/relationships/tags" Target="../tags/tag125.xml"/><Relationship Id="rId40" Type="http://schemas.openxmlformats.org/officeDocument/2006/relationships/tags" Target="../tags/tag106.xml"/><Relationship Id="rId41" Type="http://schemas.openxmlformats.org/officeDocument/2006/relationships/tags" Target="../tags/tag107.xml"/><Relationship Id="rId42" Type="http://schemas.openxmlformats.org/officeDocument/2006/relationships/tags" Target="../tags/tag108.xml"/><Relationship Id="rId43" Type="http://schemas.openxmlformats.org/officeDocument/2006/relationships/tags" Target="../tags/tag109.xml"/><Relationship Id="rId44" Type="http://schemas.openxmlformats.org/officeDocument/2006/relationships/tags" Target="../tags/tag110.xml"/><Relationship Id="rId45" Type="http://schemas.openxmlformats.org/officeDocument/2006/relationships/tags" Target="../tags/tag111.xml"/><Relationship Id="rId46" Type="http://schemas.openxmlformats.org/officeDocument/2006/relationships/tags" Target="../tags/tag112.xml"/><Relationship Id="rId47" Type="http://schemas.openxmlformats.org/officeDocument/2006/relationships/tags" Target="../tags/tag113.xml"/><Relationship Id="rId48" Type="http://schemas.openxmlformats.org/officeDocument/2006/relationships/tags" Target="../tags/tag114.xml"/><Relationship Id="rId49" Type="http://schemas.openxmlformats.org/officeDocument/2006/relationships/tags" Target="../tags/tag115.xml"/><Relationship Id="rId1" Type="http://schemas.openxmlformats.org/officeDocument/2006/relationships/tags" Target="../tags/tag67.xml"/><Relationship Id="rId2" Type="http://schemas.openxmlformats.org/officeDocument/2006/relationships/tags" Target="../tags/tag68.xml"/><Relationship Id="rId3" Type="http://schemas.openxmlformats.org/officeDocument/2006/relationships/tags" Target="../tags/tag69.xml"/><Relationship Id="rId4" Type="http://schemas.openxmlformats.org/officeDocument/2006/relationships/tags" Target="../tags/tag70.xml"/><Relationship Id="rId5" Type="http://schemas.openxmlformats.org/officeDocument/2006/relationships/tags" Target="../tags/tag71.xml"/><Relationship Id="rId6" Type="http://schemas.openxmlformats.org/officeDocument/2006/relationships/tags" Target="../tags/tag72.xml"/><Relationship Id="rId7" Type="http://schemas.openxmlformats.org/officeDocument/2006/relationships/tags" Target="../tags/tag73.xml"/><Relationship Id="rId8" Type="http://schemas.openxmlformats.org/officeDocument/2006/relationships/tags" Target="../tags/tag74.xml"/><Relationship Id="rId9" Type="http://schemas.openxmlformats.org/officeDocument/2006/relationships/tags" Target="../tags/tag75.xml"/><Relationship Id="rId30" Type="http://schemas.openxmlformats.org/officeDocument/2006/relationships/tags" Target="../tags/tag96.xml"/><Relationship Id="rId31" Type="http://schemas.openxmlformats.org/officeDocument/2006/relationships/tags" Target="../tags/tag97.xml"/><Relationship Id="rId32" Type="http://schemas.openxmlformats.org/officeDocument/2006/relationships/tags" Target="../tags/tag98.xml"/><Relationship Id="rId33" Type="http://schemas.openxmlformats.org/officeDocument/2006/relationships/tags" Target="../tags/tag99.xml"/><Relationship Id="rId34" Type="http://schemas.openxmlformats.org/officeDocument/2006/relationships/tags" Target="../tags/tag100.xml"/><Relationship Id="rId35" Type="http://schemas.openxmlformats.org/officeDocument/2006/relationships/tags" Target="../tags/tag101.xml"/><Relationship Id="rId36" Type="http://schemas.openxmlformats.org/officeDocument/2006/relationships/tags" Target="../tags/tag102.xml"/><Relationship Id="rId37" Type="http://schemas.openxmlformats.org/officeDocument/2006/relationships/tags" Target="../tags/tag103.xml"/><Relationship Id="rId38" Type="http://schemas.openxmlformats.org/officeDocument/2006/relationships/tags" Target="../tags/tag104.xml"/><Relationship Id="rId39" Type="http://schemas.openxmlformats.org/officeDocument/2006/relationships/tags" Target="../tags/tag105.xml"/><Relationship Id="rId20" Type="http://schemas.openxmlformats.org/officeDocument/2006/relationships/tags" Target="../tags/tag86.xml"/><Relationship Id="rId21" Type="http://schemas.openxmlformats.org/officeDocument/2006/relationships/tags" Target="../tags/tag87.xml"/><Relationship Id="rId22" Type="http://schemas.openxmlformats.org/officeDocument/2006/relationships/tags" Target="../tags/tag88.xml"/><Relationship Id="rId23" Type="http://schemas.openxmlformats.org/officeDocument/2006/relationships/tags" Target="../tags/tag89.xml"/><Relationship Id="rId24" Type="http://schemas.openxmlformats.org/officeDocument/2006/relationships/tags" Target="../tags/tag90.xml"/><Relationship Id="rId25" Type="http://schemas.openxmlformats.org/officeDocument/2006/relationships/tags" Target="../tags/tag91.xml"/><Relationship Id="rId26" Type="http://schemas.openxmlformats.org/officeDocument/2006/relationships/tags" Target="../tags/tag92.xml"/><Relationship Id="rId27" Type="http://schemas.openxmlformats.org/officeDocument/2006/relationships/tags" Target="../tags/tag93.xml"/><Relationship Id="rId28" Type="http://schemas.openxmlformats.org/officeDocument/2006/relationships/tags" Target="../tags/tag94.xml"/><Relationship Id="rId29" Type="http://schemas.openxmlformats.org/officeDocument/2006/relationships/tags" Target="../tags/tag95.xml"/><Relationship Id="rId60" Type="http://schemas.openxmlformats.org/officeDocument/2006/relationships/tags" Target="../tags/tag126.xml"/><Relationship Id="rId61" Type="http://schemas.openxmlformats.org/officeDocument/2006/relationships/slideLayout" Target="../slideLayouts/slideLayout7.xml"/><Relationship Id="rId62" Type="http://schemas.openxmlformats.org/officeDocument/2006/relationships/notesSlide" Target="../notesSlides/notesSlide5.xml"/><Relationship Id="rId10" Type="http://schemas.openxmlformats.org/officeDocument/2006/relationships/tags" Target="../tags/tag76.xml"/><Relationship Id="rId11" Type="http://schemas.openxmlformats.org/officeDocument/2006/relationships/tags" Target="../tags/tag77.xml"/><Relationship Id="rId12" Type="http://schemas.openxmlformats.org/officeDocument/2006/relationships/tags" Target="../tags/tag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LSHAPE_TB_00000000000000000000000000000000_LeftEndCaps" hidden="1"/>
          <p:cNvSpPr txBox="1"/>
          <p:nvPr>
            <p:custDataLst>
              <p:tags r:id="rId2"/>
            </p:custDataLst>
          </p:nvPr>
        </p:nvSpPr>
        <p:spPr>
          <a:xfrm>
            <a:off x="254000" y="3673644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 smtClean="0">
                <a:solidFill>
                  <a:srgbClr val="C0504D"/>
                </a:solidFill>
                <a:latin typeface="Calibri" panose="020F0502020204030204" pitchFamily="34" charset="0"/>
              </a:rPr>
              <a:t>2015</a:t>
            </a:r>
            <a:endParaRPr lang="en-US" b="1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" name="OTLSHAPE_TB_00000000000000000000000000000000_RightEndCaps" hidden="1"/>
          <p:cNvSpPr txBox="1"/>
          <p:nvPr>
            <p:custDataLst>
              <p:tags r:id="rId3"/>
            </p:custDataLst>
          </p:nvPr>
        </p:nvSpPr>
        <p:spPr>
          <a:xfrm>
            <a:off x="8426534" y="3673644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 smtClean="0">
                <a:solidFill>
                  <a:srgbClr val="C0504D"/>
                </a:solidFill>
                <a:latin typeface="Calibri" panose="020F0502020204030204" pitchFamily="34" charset="0"/>
              </a:rPr>
              <a:t>2019</a:t>
            </a:r>
            <a:endParaRPr lang="en-US" b="1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cxnSp>
        <p:nvCxnSpPr>
          <p:cNvPr id="12579" name="OTLSHAPE_T_f489f80ef63b45f89ca23fe06c41a9b2_LeftVerticalConnector1" hidden="1"/>
          <p:cNvCxnSpPr/>
          <p:nvPr>
            <p:custDataLst>
              <p:tags r:id="rId4"/>
            </p:custDataLst>
          </p:nvPr>
        </p:nvCxnSpPr>
        <p:spPr>
          <a:xfrm>
            <a:off x="909789" y="2279862"/>
            <a:ext cx="0" cy="85661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80" name="OTLSHAPE_T_f489f80ef63b45f89ca23fe06c41a9b2_LeftVerticalConnector2" hidden="1"/>
          <p:cNvCxnSpPr/>
          <p:nvPr>
            <p:custDataLst>
              <p:tags r:id="rId5"/>
            </p:custDataLst>
          </p:nvPr>
        </p:nvCxnSpPr>
        <p:spPr>
          <a:xfrm>
            <a:off x="909789" y="2474023"/>
            <a:ext cx="0" cy="79037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81" name="OTLSHAPE_T_f489f80ef63b45f89ca23fe06c41a9b2_LeftVerticalConnector3" hidden="1"/>
          <p:cNvCxnSpPr/>
          <p:nvPr>
            <p:custDataLst>
              <p:tags r:id="rId6"/>
            </p:custDataLst>
          </p:nvPr>
        </p:nvCxnSpPr>
        <p:spPr>
          <a:xfrm>
            <a:off x="909789" y="2661560"/>
            <a:ext cx="0" cy="79036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82" name="OTLSHAPE_T_f489f80ef63b45f89ca23fe06c41a9b2_LeftVerticalConnector4" hidden="1"/>
          <p:cNvCxnSpPr/>
          <p:nvPr>
            <p:custDataLst>
              <p:tags r:id="rId7"/>
            </p:custDataLst>
          </p:nvPr>
        </p:nvCxnSpPr>
        <p:spPr>
          <a:xfrm>
            <a:off x="909789" y="2849097"/>
            <a:ext cx="0" cy="79036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83" name="OTLSHAPE_T_f489f80ef63b45f89ca23fe06c41a9b2_LeftVerticalConnector5" hidden="1"/>
          <p:cNvCxnSpPr/>
          <p:nvPr>
            <p:custDataLst>
              <p:tags r:id="rId8"/>
            </p:custDataLst>
          </p:nvPr>
        </p:nvCxnSpPr>
        <p:spPr>
          <a:xfrm>
            <a:off x="909789" y="3036633"/>
            <a:ext cx="0" cy="79037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84" name="OTLSHAPE_T_f489f80ef63b45f89ca23fe06c41a9b2_LeftVerticalConnector6" hidden="1"/>
          <p:cNvCxnSpPr/>
          <p:nvPr>
            <p:custDataLst>
              <p:tags r:id="rId9"/>
            </p:custDataLst>
          </p:nvPr>
        </p:nvCxnSpPr>
        <p:spPr>
          <a:xfrm>
            <a:off x="909789" y="3224170"/>
            <a:ext cx="0" cy="462005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45" name="OTLSHAPE_T_bdd1cb9382114ed1b4f26bb5079acff2_LeftVerticalConnector1" hidden="1"/>
          <p:cNvCxnSpPr/>
          <p:nvPr>
            <p:custDataLst>
              <p:tags r:id="rId10"/>
            </p:custDataLst>
          </p:nvPr>
        </p:nvCxnSpPr>
        <p:spPr>
          <a:xfrm>
            <a:off x="1224159" y="2631123"/>
            <a:ext cx="0" cy="116099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46" name="OTLSHAPE_T_bdd1cb9382114ed1b4f26bb5079acff2_LeftVerticalConnector2" hidden="1"/>
          <p:cNvCxnSpPr/>
          <p:nvPr>
            <p:custDataLst>
              <p:tags r:id="rId11"/>
            </p:custDataLst>
          </p:nvPr>
        </p:nvCxnSpPr>
        <p:spPr>
          <a:xfrm>
            <a:off x="1224159" y="2842472"/>
            <a:ext cx="0" cy="843703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54" name="OTLSHAPE_T_fa50672ce39944f29d4c8a5377d7d447_RightVerticalConnector1" hidden="1"/>
          <p:cNvCxnSpPr/>
          <p:nvPr>
            <p:custDataLst>
              <p:tags r:id="rId12"/>
            </p:custDataLst>
          </p:nvPr>
        </p:nvCxnSpPr>
        <p:spPr>
          <a:xfrm>
            <a:off x="1554861" y="2794847"/>
            <a:ext cx="0" cy="139911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55" name="OTLSHAPE_T_fa50672ce39944f29d4c8a5377d7d447_RightVerticalConnector2" hidden="1"/>
          <p:cNvCxnSpPr/>
          <p:nvPr>
            <p:custDataLst>
              <p:tags r:id="rId13"/>
            </p:custDataLst>
          </p:nvPr>
        </p:nvCxnSpPr>
        <p:spPr>
          <a:xfrm>
            <a:off x="1554861" y="3030008"/>
            <a:ext cx="0" cy="92287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64" name="OTLSHAPE_T_fa50672ce39944f29d4c8a5377d7d447_RightVerticalConnector3" hidden="1"/>
          <p:cNvCxnSpPr/>
          <p:nvPr>
            <p:custDataLst>
              <p:tags r:id="rId14"/>
            </p:custDataLst>
          </p:nvPr>
        </p:nvCxnSpPr>
        <p:spPr>
          <a:xfrm>
            <a:off x="1554861" y="3217545"/>
            <a:ext cx="0" cy="149162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65" name="OTLSHAPE_T_fa50672ce39944f29d4c8a5377d7d447_RightVerticalConnector4" hidden="1"/>
          <p:cNvCxnSpPr/>
          <p:nvPr>
            <p:custDataLst>
              <p:tags r:id="rId15"/>
            </p:custDataLst>
          </p:nvPr>
        </p:nvCxnSpPr>
        <p:spPr>
          <a:xfrm>
            <a:off x="1554861" y="3475207"/>
            <a:ext cx="0" cy="210968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66" name="OTLSHAPE_T_ef08d409ff26472380ef70257b47143b_LeftVerticalConnector1" hidden="1"/>
          <p:cNvCxnSpPr/>
          <p:nvPr>
            <p:custDataLst>
              <p:tags r:id="rId16"/>
            </p:custDataLst>
          </p:nvPr>
        </p:nvCxnSpPr>
        <p:spPr>
          <a:xfrm>
            <a:off x="1236408" y="3030008"/>
            <a:ext cx="0" cy="92287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67" name="OTLSHAPE_T_ef08d409ff26472380ef70257b47143b_LeftVerticalConnector2" hidden="1"/>
          <p:cNvCxnSpPr/>
          <p:nvPr>
            <p:custDataLst>
              <p:tags r:id="rId17"/>
            </p:custDataLst>
          </p:nvPr>
        </p:nvCxnSpPr>
        <p:spPr>
          <a:xfrm>
            <a:off x="1236408" y="3217545"/>
            <a:ext cx="0" cy="468630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68" name="OTLSHAPE_T_ef08d409ff26472380ef70257b47143b_RightVerticalConnector1" hidden="1"/>
          <p:cNvCxnSpPr/>
          <p:nvPr>
            <p:custDataLst>
              <p:tags r:id="rId18"/>
            </p:custDataLst>
          </p:nvPr>
        </p:nvCxnSpPr>
        <p:spPr>
          <a:xfrm>
            <a:off x="2065202" y="2982383"/>
            <a:ext cx="0" cy="139912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69" name="OTLSHAPE_T_ef08d409ff26472380ef70257b47143b_RightVerticalConnector2" hidden="1"/>
          <p:cNvCxnSpPr/>
          <p:nvPr>
            <p:custDataLst>
              <p:tags r:id="rId19"/>
            </p:custDataLst>
          </p:nvPr>
        </p:nvCxnSpPr>
        <p:spPr>
          <a:xfrm>
            <a:off x="2065202" y="3217545"/>
            <a:ext cx="0" cy="468630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70" name="OTLSHAPE_T_ab4e7b149af741878ce05085d246feff_LeftVerticalConnector1" hidden="1"/>
          <p:cNvCxnSpPr/>
          <p:nvPr>
            <p:custDataLst>
              <p:tags r:id="rId20"/>
            </p:custDataLst>
          </p:nvPr>
        </p:nvCxnSpPr>
        <p:spPr>
          <a:xfrm>
            <a:off x="1236408" y="3193733"/>
            <a:ext cx="0" cy="492442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77" name="OTLSHAPE_T_1ee6fa9ae2734060b9e27b9d0e60c774_ShapePercentage" hidden="1"/>
          <p:cNvSpPr/>
          <p:nvPr>
            <p:custDataLst>
              <p:tags r:id="rId21"/>
            </p:custDataLst>
          </p:nvPr>
        </p:nvSpPr>
        <p:spPr>
          <a:xfrm>
            <a:off x="901624" y="1997075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78" name="OTLSHAPE_T_1ee6fa9ae2734060b9e27b9d0e60c774_Duration" hidden="1"/>
          <p:cNvSpPr txBox="1"/>
          <p:nvPr>
            <p:custDataLst>
              <p:tags r:id="rId22"/>
            </p:custDataLst>
          </p:nvPr>
        </p:nvSpPr>
        <p:spPr>
          <a:xfrm>
            <a:off x="0" y="1982682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mtClean="0">
                <a:solidFill>
                  <a:srgbClr val="C0504D"/>
                </a:solidFill>
                <a:latin typeface="Calibri" panose="020F0502020204030204" pitchFamily="34" charset="0"/>
              </a:rPr>
              <a:t>100 days</a:t>
            </a:r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079" name="OTLSHAPE_T_1ee6fa9ae2734060b9e27b9d0e60c774_TextPercentage" hidden="1"/>
          <p:cNvSpPr txBox="1"/>
          <p:nvPr>
            <p:custDataLst>
              <p:tags r:id="rId23"/>
            </p:custDataLst>
          </p:nvPr>
        </p:nvSpPr>
        <p:spPr>
          <a:xfrm>
            <a:off x="0" y="213770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080" name="OTLSHAPE_T_1ee6fa9ae2734060b9e27b9d0e60c774_StartDate" hidden="1"/>
          <p:cNvSpPr txBox="1"/>
          <p:nvPr>
            <p:custDataLst>
              <p:tags r:id="rId24"/>
            </p:custDataLst>
          </p:nvPr>
        </p:nvSpPr>
        <p:spPr>
          <a:xfrm>
            <a:off x="0" y="2137706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081" name="OTLSHAPE_T_1ee6fa9ae2734060b9e27b9d0e60c774_EndDate" hidden="1"/>
          <p:cNvSpPr txBox="1"/>
          <p:nvPr>
            <p:custDataLst>
              <p:tags r:id="rId25"/>
            </p:custDataLst>
          </p:nvPr>
        </p:nvSpPr>
        <p:spPr>
          <a:xfrm>
            <a:off x="0" y="2137706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085" name="OTLSHAPE_T_f489f80ef63b45f89ca23fe06c41a9b2_ShapePercentage" hidden="1"/>
          <p:cNvSpPr/>
          <p:nvPr>
            <p:custDataLst>
              <p:tags r:id="rId26"/>
            </p:custDataLst>
          </p:nvPr>
        </p:nvSpPr>
        <p:spPr>
          <a:xfrm>
            <a:off x="909789" y="2184612"/>
            <a:ext cx="0" cy="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086" name="OTLSHAPE_T_f489f80ef63b45f89ca23fe06c41a9b2_Duration" hidden="1"/>
          <p:cNvSpPr txBox="1"/>
          <p:nvPr>
            <p:custDataLst>
              <p:tags r:id="rId27"/>
            </p:custDataLst>
          </p:nvPr>
        </p:nvSpPr>
        <p:spPr>
          <a:xfrm>
            <a:off x="0" y="2170218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mtClean="0">
                <a:solidFill>
                  <a:srgbClr val="C0504D"/>
                </a:solidFill>
                <a:latin typeface="Calibri" panose="020F0502020204030204" pitchFamily="34" charset="0"/>
              </a:rPr>
              <a:t>200 days</a:t>
            </a:r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087" name="OTLSHAPE_T_f489f80ef63b45f89ca23fe06c41a9b2_TextPercentage" hidden="1"/>
          <p:cNvSpPr txBox="1"/>
          <p:nvPr>
            <p:custDataLst>
              <p:tags r:id="rId28"/>
            </p:custDataLst>
          </p:nvPr>
        </p:nvSpPr>
        <p:spPr>
          <a:xfrm>
            <a:off x="0" y="232524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088" name="OTLSHAPE_T_f489f80ef63b45f89ca23fe06c41a9b2_StartDate" hidden="1"/>
          <p:cNvSpPr txBox="1"/>
          <p:nvPr>
            <p:custDataLst>
              <p:tags r:id="rId29"/>
            </p:custDataLst>
          </p:nvPr>
        </p:nvSpPr>
        <p:spPr>
          <a:xfrm>
            <a:off x="0" y="2325243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089" name="OTLSHAPE_T_f489f80ef63b45f89ca23fe06c41a9b2_EndDate" hidden="1"/>
          <p:cNvSpPr txBox="1"/>
          <p:nvPr>
            <p:custDataLst>
              <p:tags r:id="rId30"/>
            </p:custDataLst>
          </p:nvPr>
        </p:nvSpPr>
        <p:spPr>
          <a:xfrm>
            <a:off x="0" y="2325243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093" name="OTLSHAPE_T_01a8b65982c64c048e4ea313ac64f4d0_ShapePercentage" hidden="1"/>
          <p:cNvSpPr/>
          <p:nvPr>
            <p:custDataLst>
              <p:tags r:id="rId31"/>
            </p:custDataLst>
          </p:nvPr>
        </p:nvSpPr>
        <p:spPr>
          <a:xfrm>
            <a:off x="1224159" y="2372148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94" name="OTLSHAPE_T_01a8b65982c64c048e4ea313ac64f4d0_Duration" hidden="1"/>
          <p:cNvSpPr txBox="1"/>
          <p:nvPr>
            <p:custDataLst>
              <p:tags r:id="rId32"/>
            </p:custDataLst>
          </p:nvPr>
        </p:nvSpPr>
        <p:spPr>
          <a:xfrm>
            <a:off x="0" y="2357755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mtClean="0">
                <a:solidFill>
                  <a:srgbClr val="C0504D"/>
                </a:solidFill>
                <a:latin typeface="Calibri" panose="020F0502020204030204" pitchFamily="34" charset="0"/>
              </a:rPr>
              <a:t>37 days</a:t>
            </a:r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095" name="OTLSHAPE_T_01a8b65982c64c048e4ea313ac64f4d0_TextPercentage" hidden="1"/>
          <p:cNvSpPr txBox="1"/>
          <p:nvPr>
            <p:custDataLst>
              <p:tags r:id="rId33"/>
            </p:custDataLst>
          </p:nvPr>
        </p:nvSpPr>
        <p:spPr>
          <a:xfrm>
            <a:off x="0" y="251278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096" name="OTLSHAPE_T_01a8b65982c64c048e4ea313ac64f4d0_StartDate" hidden="1"/>
          <p:cNvSpPr txBox="1"/>
          <p:nvPr>
            <p:custDataLst>
              <p:tags r:id="rId34"/>
            </p:custDataLst>
          </p:nvPr>
        </p:nvSpPr>
        <p:spPr>
          <a:xfrm>
            <a:off x="0" y="2512780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097" name="OTLSHAPE_T_01a8b65982c64c048e4ea313ac64f4d0_EndDate" hidden="1"/>
          <p:cNvSpPr txBox="1"/>
          <p:nvPr>
            <p:custDataLst>
              <p:tags r:id="rId35"/>
            </p:custDataLst>
          </p:nvPr>
        </p:nvSpPr>
        <p:spPr>
          <a:xfrm>
            <a:off x="0" y="2512780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01" name="OTLSHAPE_T_bdd1cb9382114ed1b4f26bb5079acff2_ShapePercentage" hidden="1"/>
          <p:cNvSpPr/>
          <p:nvPr>
            <p:custDataLst>
              <p:tags r:id="rId36"/>
            </p:custDataLst>
          </p:nvPr>
        </p:nvSpPr>
        <p:spPr>
          <a:xfrm>
            <a:off x="1224159" y="2559685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02" name="OTLSHAPE_T_bdd1cb9382114ed1b4f26bb5079acff2_Duration" hidden="1"/>
          <p:cNvSpPr txBox="1"/>
          <p:nvPr>
            <p:custDataLst>
              <p:tags r:id="rId37"/>
            </p:custDataLst>
          </p:nvPr>
        </p:nvSpPr>
        <p:spPr>
          <a:xfrm>
            <a:off x="0" y="2545292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mtClean="0">
                <a:solidFill>
                  <a:srgbClr val="C0504D"/>
                </a:solidFill>
                <a:latin typeface="Calibri" panose="020F0502020204030204" pitchFamily="34" charset="0"/>
              </a:rPr>
              <a:t>60 days</a:t>
            </a:r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03" name="OTLSHAPE_T_bdd1cb9382114ed1b4f26bb5079acff2_TextPercentage" hidden="1"/>
          <p:cNvSpPr txBox="1"/>
          <p:nvPr>
            <p:custDataLst>
              <p:tags r:id="rId38"/>
            </p:custDataLst>
          </p:nvPr>
        </p:nvSpPr>
        <p:spPr>
          <a:xfrm>
            <a:off x="0" y="270031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04" name="OTLSHAPE_T_bdd1cb9382114ed1b4f26bb5079acff2_StartDate" hidden="1"/>
          <p:cNvSpPr txBox="1"/>
          <p:nvPr>
            <p:custDataLst>
              <p:tags r:id="rId39"/>
            </p:custDataLst>
          </p:nvPr>
        </p:nvSpPr>
        <p:spPr>
          <a:xfrm>
            <a:off x="0" y="2700316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05" name="OTLSHAPE_T_bdd1cb9382114ed1b4f26bb5079acff2_EndDate" hidden="1"/>
          <p:cNvSpPr txBox="1"/>
          <p:nvPr>
            <p:custDataLst>
              <p:tags r:id="rId40"/>
            </p:custDataLst>
          </p:nvPr>
        </p:nvSpPr>
        <p:spPr>
          <a:xfrm>
            <a:off x="0" y="2700316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09" name="OTLSHAPE_T_fa50672ce39944f29d4c8a5377d7d447_ShapePercentage" hidden="1"/>
          <p:cNvSpPr/>
          <p:nvPr>
            <p:custDataLst>
              <p:tags r:id="rId41"/>
            </p:custDataLst>
          </p:nvPr>
        </p:nvSpPr>
        <p:spPr>
          <a:xfrm>
            <a:off x="983278" y="2747222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10" name="OTLSHAPE_T_fa50672ce39944f29d4c8a5377d7d447_Duration" hidden="1"/>
          <p:cNvSpPr txBox="1"/>
          <p:nvPr>
            <p:custDataLst>
              <p:tags r:id="rId42"/>
            </p:custDataLst>
          </p:nvPr>
        </p:nvSpPr>
        <p:spPr>
          <a:xfrm>
            <a:off x="0" y="2732828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mtClean="0">
                <a:solidFill>
                  <a:srgbClr val="C0504D"/>
                </a:solidFill>
                <a:latin typeface="Calibri" panose="020F0502020204030204" pitchFamily="34" charset="0"/>
              </a:rPr>
              <a:t>100 days</a:t>
            </a:r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11" name="OTLSHAPE_T_fa50672ce39944f29d4c8a5377d7d447_TextPercentage" hidden="1"/>
          <p:cNvSpPr txBox="1"/>
          <p:nvPr>
            <p:custDataLst>
              <p:tags r:id="rId43"/>
            </p:custDataLst>
          </p:nvPr>
        </p:nvSpPr>
        <p:spPr>
          <a:xfrm>
            <a:off x="0" y="288785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12" name="OTLSHAPE_T_fa50672ce39944f29d4c8a5377d7d447_StartDate" hidden="1"/>
          <p:cNvSpPr txBox="1"/>
          <p:nvPr>
            <p:custDataLst>
              <p:tags r:id="rId44"/>
            </p:custDataLst>
          </p:nvPr>
        </p:nvSpPr>
        <p:spPr>
          <a:xfrm>
            <a:off x="0" y="2887853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13" name="OTLSHAPE_T_fa50672ce39944f29d4c8a5377d7d447_EndDate" hidden="1"/>
          <p:cNvSpPr txBox="1"/>
          <p:nvPr>
            <p:custDataLst>
              <p:tags r:id="rId45"/>
            </p:custDataLst>
          </p:nvPr>
        </p:nvSpPr>
        <p:spPr>
          <a:xfrm>
            <a:off x="0" y="2887853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17" name="OTLSHAPE_T_ef08d409ff26472380ef70257b47143b_ShapePercentage" hidden="1"/>
          <p:cNvSpPr/>
          <p:nvPr>
            <p:custDataLst>
              <p:tags r:id="rId46"/>
            </p:custDataLst>
          </p:nvPr>
        </p:nvSpPr>
        <p:spPr>
          <a:xfrm>
            <a:off x="1236408" y="2934758"/>
            <a:ext cx="0" cy="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118" name="OTLSHAPE_T_ef08d409ff26472380ef70257b47143b_Duration" hidden="1"/>
          <p:cNvSpPr txBox="1"/>
          <p:nvPr>
            <p:custDataLst>
              <p:tags r:id="rId47"/>
            </p:custDataLst>
          </p:nvPr>
        </p:nvSpPr>
        <p:spPr>
          <a:xfrm>
            <a:off x="0" y="2920365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mtClean="0">
                <a:solidFill>
                  <a:srgbClr val="C0504D"/>
                </a:solidFill>
                <a:latin typeface="Calibri" panose="020F0502020204030204" pitchFamily="34" charset="0"/>
              </a:rPr>
              <a:t>145 days</a:t>
            </a:r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19" name="OTLSHAPE_T_ef08d409ff26472380ef70257b47143b_TextPercentage" hidden="1"/>
          <p:cNvSpPr txBox="1"/>
          <p:nvPr>
            <p:custDataLst>
              <p:tags r:id="rId48"/>
            </p:custDataLst>
          </p:nvPr>
        </p:nvSpPr>
        <p:spPr>
          <a:xfrm>
            <a:off x="0" y="307539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20" name="OTLSHAPE_T_ef08d409ff26472380ef70257b47143b_StartDate" hidden="1"/>
          <p:cNvSpPr txBox="1"/>
          <p:nvPr>
            <p:custDataLst>
              <p:tags r:id="rId49"/>
            </p:custDataLst>
          </p:nvPr>
        </p:nvSpPr>
        <p:spPr>
          <a:xfrm>
            <a:off x="0" y="3075390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21" name="OTLSHAPE_T_ef08d409ff26472380ef70257b47143b_EndDate" hidden="1"/>
          <p:cNvSpPr txBox="1"/>
          <p:nvPr>
            <p:custDataLst>
              <p:tags r:id="rId50"/>
            </p:custDataLst>
          </p:nvPr>
        </p:nvSpPr>
        <p:spPr>
          <a:xfrm>
            <a:off x="0" y="3075390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25" name="OTLSHAPE_T_ab4e7b149af741878ce05085d246feff_ShapePercentage" hidden="1"/>
          <p:cNvSpPr/>
          <p:nvPr>
            <p:custDataLst>
              <p:tags r:id="rId51"/>
            </p:custDataLst>
          </p:nvPr>
        </p:nvSpPr>
        <p:spPr>
          <a:xfrm>
            <a:off x="1236408" y="3122295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26" name="OTLSHAPE_T_ab4e7b149af741878ce05085d246feff_Duration" hidden="1"/>
          <p:cNvSpPr txBox="1"/>
          <p:nvPr>
            <p:custDataLst>
              <p:tags r:id="rId52"/>
            </p:custDataLst>
          </p:nvPr>
        </p:nvSpPr>
        <p:spPr>
          <a:xfrm>
            <a:off x="0" y="3107902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mtClean="0">
                <a:solidFill>
                  <a:srgbClr val="C0504D"/>
                </a:solidFill>
                <a:latin typeface="Calibri" panose="020F0502020204030204" pitchFamily="34" charset="0"/>
              </a:rPr>
              <a:t>149 days</a:t>
            </a:r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27" name="OTLSHAPE_T_ab4e7b149af741878ce05085d246feff_TextPercentage" hidden="1"/>
          <p:cNvSpPr txBox="1"/>
          <p:nvPr>
            <p:custDataLst>
              <p:tags r:id="rId53"/>
            </p:custDataLst>
          </p:nvPr>
        </p:nvSpPr>
        <p:spPr>
          <a:xfrm>
            <a:off x="0" y="326292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28" name="OTLSHAPE_T_ab4e7b149af741878ce05085d246feff_StartDate" hidden="1"/>
          <p:cNvSpPr txBox="1"/>
          <p:nvPr>
            <p:custDataLst>
              <p:tags r:id="rId54"/>
            </p:custDataLst>
          </p:nvPr>
        </p:nvSpPr>
        <p:spPr>
          <a:xfrm>
            <a:off x="0" y="3262926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29" name="OTLSHAPE_T_ab4e7b149af741878ce05085d246feff_EndDate" hidden="1"/>
          <p:cNvSpPr txBox="1"/>
          <p:nvPr>
            <p:custDataLst>
              <p:tags r:id="rId55"/>
            </p:custDataLst>
          </p:nvPr>
        </p:nvSpPr>
        <p:spPr>
          <a:xfrm>
            <a:off x="0" y="3262926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33" name="OTLSHAPE_T_d2c389af599f4d67b71fa334674863dc_ShapePercentage" hidden="1"/>
          <p:cNvSpPr/>
          <p:nvPr>
            <p:custDataLst>
              <p:tags r:id="rId56"/>
            </p:custDataLst>
          </p:nvPr>
        </p:nvSpPr>
        <p:spPr>
          <a:xfrm>
            <a:off x="2110112" y="3373332"/>
            <a:ext cx="0" cy="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134" name="OTLSHAPE_T_d2c389af599f4d67b71fa334674863dc_Duration" hidden="1"/>
          <p:cNvSpPr txBox="1"/>
          <p:nvPr>
            <p:custDataLst>
              <p:tags r:id="rId57"/>
            </p:custDataLst>
          </p:nvPr>
        </p:nvSpPr>
        <p:spPr>
          <a:xfrm>
            <a:off x="0" y="3358938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mtClean="0">
                <a:solidFill>
                  <a:srgbClr val="C0504D"/>
                </a:solidFill>
                <a:latin typeface="Calibri" panose="020F0502020204030204" pitchFamily="34" charset="0"/>
              </a:rPr>
              <a:t>297 days</a:t>
            </a:r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35" name="OTLSHAPE_T_d2c389af599f4d67b71fa334674863dc_TextPercentage" hidden="1"/>
          <p:cNvSpPr txBox="1"/>
          <p:nvPr>
            <p:custDataLst>
              <p:tags r:id="rId58"/>
            </p:custDataLst>
          </p:nvPr>
        </p:nvSpPr>
        <p:spPr>
          <a:xfrm>
            <a:off x="0" y="351396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36" name="OTLSHAPE_T_d2c389af599f4d67b71fa334674863dc_StartDate" hidden="1"/>
          <p:cNvSpPr txBox="1"/>
          <p:nvPr>
            <p:custDataLst>
              <p:tags r:id="rId59"/>
            </p:custDataLst>
          </p:nvPr>
        </p:nvSpPr>
        <p:spPr>
          <a:xfrm>
            <a:off x="0" y="3513963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37" name="OTLSHAPE_T_d2c389af599f4d67b71fa334674863dc_EndDate" hidden="1"/>
          <p:cNvSpPr txBox="1"/>
          <p:nvPr>
            <p:custDataLst>
              <p:tags r:id="rId60"/>
            </p:custDataLst>
          </p:nvPr>
        </p:nvSpPr>
        <p:spPr>
          <a:xfrm>
            <a:off x="0" y="3513963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62063" y="1630206"/>
            <a:ext cx="5042159" cy="25391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endParaRPr lang="es-ES" sz="105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4" name="Picture 63"/>
          <p:cNvPicPr/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016" y="524989"/>
            <a:ext cx="6055995" cy="274320"/>
          </a:xfrm>
          <a:prstGeom prst="rect">
            <a:avLst/>
          </a:prstGeom>
        </p:spPr>
      </p:pic>
      <p:pic>
        <p:nvPicPr>
          <p:cNvPr id="4" name="Picture 3" descr="Ryoji Ikeda Supersymmetry - Photo by Julian Calo.jpg">
            <a:hlinkClick r:id="rId64"/>
          </p:cNvPr>
          <p:cNvPicPr>
            <a:picLocks noChangeAspect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771" y="1398402"/>
            <a:ext cx="6123648" cy="40809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47464" y="5663749"/>
            <a:ext cx="55144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S</a:t>
            </a:r>
            <a:r>
              <a:rPr lang="en-US" sz="1200" i="1" dirty="0" smtClean="0"/>
              <a:t>upersymmetry</a:t>
            </a:r>
            <a:r>
              <a:rPr lang="en-US" sz="1200" dirty="0" smtClean="0"/>
              <a:t>. </a:t>
            </a:r>
            <a:r>
              <a:rPr lang="en-US" sz="1200" dirty="0" err="1" smtClean="0"/>
              <a:t>Ryoji</a:t>
            </a:r>
            <a:r>
              <a:rPr lang="en-US" sz="1200" dirty="0" smtClean="0"/>
              <a:t> Ikeda (JP), 2015. CERN Artist in Residency (COLLIDE Award)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8121822" y="6438900"/>
            <a:ext cx="8570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smtClean="0"/>
              <a:t>Julie Haffner</a:t>
            </a:r>
            <a:endParaRPr lang="en-US" sz="900" i="1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975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538" y="514357"/>
            <a:ext cx="6055995" cy="274320"/>
          </a:xfrm>
          <a:prstGeom prst="rect">
            <a:avLst/>
          </a:prstGeom>
        </p:spPr>
      </p:pic>
      <p:sp>
        <p:nvSpPr>
          <p:cNvPr id="5" name="OTLSHAPE_TB_00000000000000000000000000000000_ElapsedTime"/>
          <p:cNvSpPr/>
          <p:nvPr>
            <p:custDataLst>
              <p:tags r:id="rId1"/>
            </p:custDataLst>
          </p:nvPr>
        </p:nvSpPr>
        <p:spPr>
          <a:xfrm>
            <a:off x="549400" y="4459396"/>
            <a:ext cx="3562349" cy="1644777"/>
          </a:xfrm>
          <a:prstGeom prst="roundRect">
            <a:avLst/>
          </a:prstGeom>
          <a:solidFill>
            <a:schemeClr val="accent3">
              <a:lumMod val="40000"/>
              <a:lumOff val="60000"/>
              <a:alpha val="7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New </a:t>
            </a:r>
            <a:r>
              <a:rPr lang="en-GB" b="1" dirty="0">
                <a:solidFill>
                  <a:schemeClr val="tx1"/>
                </a:solidFill>
              </a:rPr>
              <a:t>expert knowledge</a:t>
            </a:r>
            <a:r>
              <a:rPr lang="en-GB" dirty="0">
                <a:solidFill>
                  <a:schemeClr val="tx1"/>
                </a:solidFill>
              </a:rPr>
              <a:t> in the </a:t>
            </a:r>
            <a:r>
              <a:rPr lang="en-GB" dirty="0" smtClean="0">
                <a:solidFill>
                  <a:schemeClr val="tx1"/>
                </a:solidFill>
              </a:rPr>
              <a:t>arts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7" name="OTLSHAPE_TB_00000000000000000000000000000000_ElapsedTime"/>
          <p:cNvSpPr/>
          <p:nvPr>
            <p:custDataLst>
              <p:tags r:id="rId2"/>
            </p:custDataLst>
          </p:nvPr>
        </p:nvSpPr>
        <p:spPr>
          <a:xfrm>
            <a:off x="5071600" y="4459395"/>
            <a:ext cx="3562349" cy="1644777"/>
          </a:xfrm>
          <a:prstGeom prst="roundRect">
            <a:avLst/>
          </a:prstGeom>
          <a:solidFill>
            <a:schemeClr val="accent3">
              <a:lumMod val="40000"/>
              <a:lumOff val="60000"/>
              <a:alpha val="7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Fundamental aspect: scientists </a:t>
            </a:r>
            <a:r>
              <a:rPr lang="en-GB" dirty="0">
                <a:solidFill>
                  <a:schemeClr val="tx1"/>
                </a:solidFill>
              </a:rPr>
              <a:t>and CERN community </a:t>
            </a:r>
            <a:r>
              <a:rPr lang="en-GB" b="1" dirty="0">
                <a:solidFill>
                  <a:schemeClr val="tx1"/>
                </a:solidFill>
              </a:rPr>
              <a:t>involvement in artistic </a:t>
            </a:r>
            <a:r>
              <a:rPr lang="en-GB" b="1" dirty="0" smtClean="0">
                <a:solidFill>
                  <a:schemeClr val="tx1"/>
                </a:solidFill>
              </a:rPr>
              <a:t>research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8" name="OTLSHAPE_TB_00000000000000000000000000000000_ElapsedTime"/>
          <p:cNvSpPr/>
          <p:nvPr>
            <p:custDataLst>
              <p:tags r:id="rId3"/>
            </p:custDataLst>
          </p:nvPr>
        </p:nvSpPr>
        <p:spPr>
          <a:xfrm>
            <a:off x="549399" y="1445893"/>
            <a:ext cx="3562349" cy="1644777"/>
          </a:xfrm>
          <a:prstGeom prst="roundRect">
            <a:avLst/>
          </a:prstGeom>
          <a:solidFill>
            <a:schemeClr val="accent3">
              <a:lumMod val="40000"/>
              <a:lumOff val="60000"/>
              <a:alpha val="7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tx1"/>
                </a:solidFill>
              </a:rPr>
              <a:t>Arts@CERN</a:t>
            </a:r>
            <a:r>
              <a:rPr lang="en-GB" dirty="0">
                <a:solidFill>
                  <a:schemeClr val="tx1"/>
                </a:solidFill>
              </a:rPr>
              <a:t> was born in </a:t>
            </a:r>
            <a:r>
              <a:rPr lang="en-GB" b="1" dirty="0">
                <a:solidFill>
                  <a:schemeClr val="tx1"/>
                </a:solidFill>
              </a:rPr>
              <a:t>2011</a:t>
            </a:r>
          </a:p>
          <a:p>
            <a:pPr algn="ctr"/>
            <a:endParaRPr lang="en-GB" b="1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CERN’s cultural policy </a:t>
            </a:r>
            <a:r>
              <a:rPr lang="en-GB" b="1" i="1" dirty="0">
                <a:solidFill>
                  <a:schemeClr val="tx1"/>
                </a:solidFill>
              </a:rPr>
              <a:t>Great Arts for Great Science</a:t>
            </a:r>
          </a:p>
        </p:txBody>
      </p:sp>
      <p:sp>
        <p:nvSpPr>
          <p:cNvPr id="9" name="OTLSHAPE_TB_00000000000000000000000000000000_ElapsedTime"/>
          <p:cNvSpPr/>
          <p:nvPr>
            <p:custDataLst>
              <p:tags r:id="rId4"/>
            </p:custDataLst>
          </p:nvPr>
        </p:nvSpPr>
        <p:spPr>
          <a:xfrm>
            <a:off x="5071600" y="1445893"/>
            <a:ext cx="3562349" cy="1644777"/>
          </a:xfrm>
          <a:prstGeom prst="roundRect">
            <a:avLst/>
          </a:prstGeom>
          <a:solidFill>
            <a:schemeClr val="accent3">
              <a:lumMod val="40000"/>
              <a:lumOff val="60000"/>
              <a:alpha val="7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Leading </a:t>
            </a:r>
            <a:r>
              <a:rPr lang="en-GB" b="1" dirty="0" smtClean="0">
                <a:solidFill>
                  <a:schemeClr val="tx1"/>
                </a:solidFill>
              </a:rPr>
              <a:t>arts </a:t>
            </a:r>
            <a:r>
              <a:rPr lang="en-GB" b="1" dirty="0">
                <a:solidFill>
                  <a:schemeClr val="tx1"/>
                </a:solidFill>
              </a:rPr>
              <a:t>and science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program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OTLSHAPE_TB_00000000000000000000000000000000_ElapsedTime"/>
          <p:cNvSpPr/>
          <p:nvPr>
            <p:custDataLst>
              <p:tags r:id="rId5"/>
            </p:custDataLst>
          </p:nvPr>
        </p:nvSpPr>
        <p:spPr>
          <a:xfrm>
            <a:off x="3460086" y="3281252"/>
            <a:ext cx="2198897" cy="987561"/>
          </a:xfrm>
          <a:prstGeom prst="roundRect">
            <a:avLst/>
          </a:prstGeom>
          <a:solidFill>
            <a:schemeClr val="accent3">
              <a:lumMod val="40000"/>
              <a:lumOff val="60000"/>
              <a:alpha val="7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>
                <a:solidFill>
                  <a:schemeClr val="tx1"/>
                </a:solidFill>
              </a:rPr>
              <a:t>20 artists per year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21822" y="6438900"/>
            <a:ext cx="8570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smtClean="0"/>
              <a:t>Julie Haffner</a:t>
            </a:r>
            <a:endParaRPr lang="en-US" sz="900" i="1"/>
          </a:p>
        </p:txBody>
      </p:sp>
    </p:spTree>
    <p:extLst>
      <p:ext uri="{BB962C8B-B14F-4D97-AF65-F5344CB8AC3E}">
        <p14:creationId xmlns:p14="http://schemas.microsoft.com/office/powerpoint/2010/main" val="1509996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61728" y="1499563"/>
            <a:ext cx="8730908" cy="1538227"/>
            <a:chOff x="161728" y="1499563"/>
            <a:chExt cx="8730908" cy="1538227"/>
          </a:xfrm>
        </p:grpSpPr>
        <p:sp>
          <p:nvSpPr>
            <p:cNvPr id="3" name="Freeform 2"/>
            <p:cNvSpPr/>
            <p:nvPr/>
          </p:nvSpPr>
          <p:spPr>
            <a:xfrm>
              <a:off x="3304854" y="1637482"/>
              <a:ext cx="5587782" cy="1230583"/>
            </a:xfrm>
            <a:custGeom>
              <a:avLst/>
              <a:gdLst>
                <a:gd name="connsiteX0" fmla="*/ 205101 w 1230582"/>
                <a:gd name="connsiteY0" fmla="*/ 0 h 5587781"/>
                <a:gd name="connsiteX1" fmla="*/ 1025481 w 1230582"/>
                <a:gd name="connsiteY1" fmla="*/ 0 h 5587781"/>
                <a:gd name="connsiteX2" fmla="*/ 1230582 w 1230582"/>
                <a:gd name="connsiteY2" fmla="*/ 205101 h 5587781"/>
                <a:gd name="connsiteX3" fmla="*/ 1230582 w 1230582"/>
                <a:gd name="connsiteY3" fmla="*/ 5587781 h 5587781"/>
                <a:gd name="connsiteX4" fmla="*/ 1230582 w 1230582"/>
                <a:gd name="connsiteY4" fmla="*/ 5587781 h 5587781"/>
                <a:gd name="connsiteX5" fmla="*/ 0 w 1230582"/>
                <a:gd name="connsiteY5" fmla="*/ 5587781 h 5587781"/>
                <a:gd name="connsiteX6" fmla="*/ 0 w 1230582"/>
                <a:gd name="connsiteY6" fmla="*/ 5587781 h 5587781"/>
                <a:gd name="connsiteX7" fmla="*/ 0 w 1230582"/>
                <a:gd name="connsiteY7" fmla="*/ 205101 h 5587781"/>
                <a:gd name="connsiteX8" fmla="*/ 205101 w 1230582"/>
                <a:gd name="connsiteY8" fmla="*/ 0 h 5587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0582" h="5587781">
                  <a:moveTo>
                    <a:pt x="1230582" y="931317"/>
                  </a:moveTo>
                  <a:lnTo>
                    <a:pt x="1230582" y="4656464"/>
                  </a:lnTo>
                  <a:cubicBezTo>
                    <a:pt x="1230582" y="5170814"/>
                    <a:pt x="1210359" y="5587779"/>
                    <a:pt x="1185413" y="5587779"/>
                  </a:cubicBezTo>
                  <a:lnTo>
                    <a:pt x="0" y="5587779"/>
                  </a:lnTo>
                  <a:lnTo>
                    <a:pt x="0" y="5587779"/>
                  </a:lnTo>
                  <a:lnTo>
                    <a:pt x="0" y="2"/>
                  </a:lnTo>
                  <a:lnTo>
                    <a:pt x="0" y="2"/>
                  </a:lnTo>
                  <a:lnTo>
                    <a:pt x="1185413" y="2"/>
                  </a:lnTo>
                  <a:cubicBezTo>
                    <a:pt x="1210359" y="2"/>
                    <a:pt x="1230582" y="416967"/>
                    <a:pt x="1230582" y="93131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90000"/>
              </a:schemeClr>
            </a:solidFill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1" tIns="86742" rIns="113412" bIns="86743" numCol="1" spcCol="1270" anchor="ctr" anchorCtr="0">
              <a:noAutofit/>
            </a:bodyPr>
            <a:lstStyle/>
            <a:p>
              <a:pPr marL="57150" lvl="1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 </a:t>
              </a:r>
              <a:r>
                <a:rPr lang="en-GB" sz="1400" kern="1200" noProof="0" dirty="0" smtClean="0"/>
                <a:t>Flagship program: </a:t>
              </a:r>
              <a:r>
                <a:rPr lang="en-GB" sz="1400" kern="1200" noProof="0" dirty="0" smtClean="0">
                  <a:solidFill>
                    <a:srgbClr val="000000"/>
                  </a:solidFill>
                  <a:cs typeface="Helvetica Neue"/>
                </a:rPr>
                <a:t>research on artistic practice by encountering the multi-world of particle physics</a:t>
              </a:r>
              <a:endParaRPr lang="en-GB" sz="1400" kern="1200" noProof="0" dirty="0"/>
            </a:p>
            <a:p>
              <a:pPr marL="57150" lvl="1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 Residency</a:t>
              </a:r>
              <a:r>
                <a:rPr lang="en-US" sz="1400" kern="1200" baseline="0" dirty="0" smtClean="0"/>
                <a:t> for up to 3 months at CERN</a:t>
              </a:r>
            </a:p>
            <a:p>
              <a:pPr marL="57150" lvl="1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baseline="0" dirty="0" smtClean="0"/>
                <a:t> COLLIDE International Award, COLLIDE Geneva, COLLIDE Pro Helvetia</a:t>
              </a:r>
            </a:p>
          </p:txBody>
        </p:sp>
        <p:sp>
          <p:nvSpPr>
            <p:cNvPr id="4" name="Freeform 3"/>
            <p:cNvSpPr/>
            <p:nvPr/>
          </p:nvSpPr>
          <p:spPr>
            <a:xfrm>
              <a:off x="161728" y="1499563"/>
              <a:ext cx="3143126" cy="1538227"/>
            </a:xfrm>
            <a:custGeom>
              <a:avLst/>
              <a:gdLst>
                <a:gd name="connsiteX0" fmla="*/ 0 w 3143126"/>
                <a:gd name="connsiteY0" fmla="*/ 256376 h 1538227"/>
                <a:gd name="connsiteX1" fmla="*/ 256376 w 3143126"/>
                <a:gd name="connsiteY1" fmla="*/ 0 h 1538227"/>
                <a:gd name="connsiteX2" fmla="*/ 2886750 w 3143126"/>
                <a:gd name="connsiteY2" fmla="*/ 0 h 1538227"/>
                <a:gd name="connsiteX3" fmla="*/ 3143126 w 3143126"/>
                <a:gd name="connsiteY3" fmla="*/ 256376 h 1538227"/>
                <a:gd name="connsiteX4" fmla="*/ 3143126 w 3143126"/>
                <a:gd name="connsiteY4" fmla="*/ 1281851 h 1538227"/>
                <a:gd name="connsiteX5" fmla="*/ 2886750 w 3143126"/>
                <a:gd name="connsiteY5" fmla="*/ 1538227 h 1538227"/>
                <a:gd name="connsiteX6" fmla="*/ 256376 w 3143126"/>
                <a:gd name="connsiteY6" fmla="*/ 1538227 h 1538227"/>
                <a:gd name="connsiteX7" fmla="*/ 0 w 3143126"/>
                <a:gd name="connsiteY7" fmla="*/ 1281851 h 1538227"/>
                <a:gd name="connsiteX8" fmla="*/ 0 w 3143126"/>
                <a:gd name="connsiteY8" fmla="*/ 256376 h 153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43126" h="1538227">
                  <a:moveTo>
                    <a:pt x="0" y="256376"/>
                  </a:moveTo>
                  <a:cubicBezTo>
                    <a:pt x="0" y="114783"/>
                    <a:pt x="114783" y="0"/>
                    <a:pt x="256376" y="0"/>
                  </a:cubicBezTo>
                  <a:lnTo>
                    <a:pt x="2886750" y="0"/>
                  </a:lnTo>
                  <a:cubicBezTo>
                    <a:pt x="3028343" y="0"/>
                    <a:pt x="3143126" y="114783"/>
                    <a:pt x="3143126" y="256376"/>
                  </a:cubicBezTo>
                  <a:lnTo>
                    <a:pt x="3143126" y="1281851"/>
                  </a:lnTo>
                  <a:cubicBezTo>
                    <a:pt x="3143126" y="1423444"/>
                    <a:pt x="3028343" y="1538227"/>
                    <a:pt x="2886750" y="1538227"/>
                  </a:cubicBezTo>
                  <a:lnTo>
                    <a:pt x="256376" y="1538227"/>
                  </a:lnTo>
                  <a:cubicBezTo>
                    <a:pt x="114783" y="1538227"/>
                    <a:pt x="0" y="1423444"/>
                    <a:pt x="0" y="1281851"/>
                  </a:cubicBezTo>
                  <a:lnTo>
                    <a:pt x="0" y="25637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3200" tIns="134145" rIns="193200" bIns="13414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kern="1200" dirty="0" smtClean="0"/>
                <a:t>COLLIDE</a:t>
              </a:r>
              <a:br>
                <a:rPr lang="en-US" sz="3100" kern="1200" dirty="0" smtClean="0"/>
              </a:br>
              <a:r>
                <a:rPr lang="en-US" sz="3100" kern="1200" baseline="0" dirty="0" smtClean="0"/>
                <a:t>Residency Award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61728" y="3098798"/>
            <a:ext cx="8730908" cy="1538227"/>
            <a:chOff x="161728" y="3098798"/>
            <a:chExt cx="8730908" cy="1538227"/>
          </a:xfrm>
        </p:grpSpPr>
        <p:sp>
          <p:nvSpPr>
            <p:cNvPr id="6" name="Freeform 5"/>
            <p:cNvSpPr/>
            <p:nvPr/>
          </p:nvSpPr>
          <p:spPr>
            <a:xfrm>
              <a:off x="3304854" y="3252621"/>
              <a:ext cx="5587782" cy="1230583"/>
            </a:xfrm>
            <a:custGeom>
              <a:avLst/>
              <a:gdLst>
                <a:gd name="connsiteX0" fmla="*/ 205101 w 1230582"/>
                <a:gd name="connsiteY0" fmla="*/ 0 h 5587781"/>
                <a:gd name="connsiteX1" fmla="*/ 1025481 w 1230582"/>
                <a:gd name="connsiteY1" fmla="*/ 0 h 5587781"/>
                <a:gd name="connsiteX2" fmla="*/ 1230582 w 1230582"/>
                <a:gd name="connsiteY2" fmla="*/ 205101 h 5587781"/>
                <a:gd name="connsiteX3" fmla="*/ 1230582 w 1230582"/>
                <a:gd name="connsiteY3" fmla="*/ 5587781 h 5587781"/>
                <a:gd name="connsiteX4" fmla="*/ 1230582 w 1230582"/>
                <a:gd name="connsiteY4" fmla="*/ 5587781 h 5587781"/>
                <a:gd name="connsiteX5" fmla="*/ 0 w 1230582"/>
                <a:gd name="connsiteY5" fmla="*/ 5587781 h 5587781"/>
                <a:gd name="connsiteX6" fmla="*/ 0 w 1230582"/>
                <a:gd name="connsiteY6" fmla="*/ 5587781 h 5587781"/>
                <a:gd name="connsiteX7" fmla="*/ 0 w 1230582"/>
                <a:gd name="connsiteY7" fmla="*/ 205101 h 5587781"/>
                <a:gd name="connsiteX8" fmla="*/ 205101 w 1230582"/>
                <a:gd name="connsiteY8" fmla="*/ 0 h 5587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0582" h="5587781">
                  <a:moveTo>
                    <a:pt x="1230582" y="931317"/>
                  </a:moveTo>
                  <a:lnTo>
                    <a:pt x="1230582" y="4656464"/>
                  </a:lnTo>
                  <a:cubicBezTo>
                    <a:pt x="1230582" y="5170814"/>
                    <a:pt x="1210359" y="5587779"/>
                    <a:pt x="1185413" y="5587779"/>
                  </a:cubicBezTo>
                  <a:lnTo>
                    <a:pt x="0" y="5587779"/>
                  </a:lnTo>
                  <a:lnTo>
                    <a:pt x="0" y="5587779"/>
                  </a:lnTo>
                  <a:lnTo>
                    <a:pt x="0" y="2"/>
                  </a:lnTo>
                  <a:lnTo>
                    <a:pt x="0" y="2"/>
                  </a:lnTo>
                  <a:lnTo>
                    <a:pt x="1185413" y="2"/>
                  </a:lnTo>
                  <a:cubicBezTo>
                    <a:pt x="1210359" y="2"/>
                    <a:pt x="1230582" y="416967"/>
                    <a:pt x="1230582" y="93131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90000"/>
              </a:schemeClr>
            </a:solidFill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1" tIns="86742" rIns="113412" bIns="86743" numCol="1" spcCol="1270" anchor="ctr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Country</a:t>
              </a:r>
              <a:r>
                <a:rPr lang="en-US" sz="1400" kern="1200" baseline="0" dirty="0" smtClean="0"/>
                <a:t> specific research award</a:t>
              </a:r>
              <a:endParaRPr lang="en-US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baseline="0" dirty="0" smtClean="0"/>
                <a:t>Two countries every year</a:t>
              </a:r>
              <a:endParaRPr lang="en-US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One-month</a:t>
              </a:r>
              <a:r>
                <a:rPr lang="en-US" sz="1400" kern="1200" baseline="0" dirty="0" smtClean="0"/>
                <a:t> residency</a:t>
              </a:r>
              <a:endParaRPr lang="en-US" sz="1400" kern="120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161728" y="3098798"/>
              <a:ext cx="3143126" cy="1538227"/>
            </a:xfrm>
            <a:custGeom>
              <a:avLst/>
              <a:gdLst>
                <a:gd name="connsiteX0" fmla="*/ 0 w 3143126"/>
                <a:gd name="connsiteY0" fmla="*/ 256376 h 1538227"/>
                <a:gd name="connsiteX1" fmla="*/ 256376 w 3143126"/>
                <a:gd name="connsiteY1" fmla="*/ 0 h 1538227"/>
                <a:gd name="connsiteX2" fmla="*/ 2886750 w 3143126"/>
                <a:gd name="connsiteY2" fmla="*/ 0 h 1538227"/>
                <a:gd name="connsiteX3" fmla="*/ 3143126 w 3143126"/>
                <a:gd name="connsiteY3" fmla="*/ 256376 h 1538227"/>
                <a:gd name="connsiteX4" fmla="*/ 3143126 w 3143126"/>
                <a:gd name="connsiteY4" fmla="*/ 1281851 h 1538227"/>
                <a:gd name="connsiteX5" fmla="*/ 2886750 w 3143126"/>
                <a:gd name="connsiteY5" fmla="*/ 1538227 h 1538227"/>
                <a:gd name="connsiteX6" fmla="*/ 256376 w 3143126"/>
                <a:gd name="connsiteY6" fmla="*/ 1538227 h 1538227"/>
                <a:gd name="connsiteX7" fmla="*/ 0 w 3143126"/>
                <a:gd name="connsiteY7" fmla="*/ 1281851 h 1538227"/>
                <a:gd name="connsiteX8" fmla="*/ 0 w 3143126"/>
                <a:gd name="connsiteY8" fmla="*/ 256376 h 153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43126" h="1538227">
                  <a:moveTo>
                    <a:pt x="0" y="256376"/>
                  </a:moveTo>
                  <a:cubicBezTo>
                    <a:pt x="0" y="114783"/>
                    <a:pt x="114783" y="0"/>
                    <a:pt x="256376" y="0"/>
                  </a:cubicBezTo>
                  <a:lnTo>
                    <a:pt x="2886750" y="0"/>
                  </a:lnTo>
                  <a:cubicBezTo>
                    <a:pt x="3028343" y="0"/>
                    <a:pt x="3143126" y="114783"/>
                    <a:pt x="3143126" y="256376"/>
                  </a:cubicBezTo>
                  <a:lnTo>
                    <a:pt x="3143126" y="1281851"/>
                  </a:lnTo>
                  <a:cubicBezTo>
                    <a:pt x="3143126" y="1423444"/>
                    <a:pt x="3028343" y="1538227"/>
                    <a:pt x="2886750" y="1538227"/>
                  </a:cubicBezTo>
                  <a:lnTo>
                    <a:pt x="256376" y="1538227"/>
                  </a:lnTo>
                  <a:cubicBezTo>
                    <a:pt x="114783" y="1538227"/>
                    <a:pt x="0" y="1423444"/>
                    <a:pt x="0" y="1281851"/>
                  </a:cubicBezTo>
                  <a:lnTo>
                    <a:pt x="0" y="25637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3200" tIns="134145" rIns="193200" bIns="13414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kern="1200" dirty="0" smtClean="0"/>
                <a:t>ACCELERATE</a:t>
              </a:r>
              <a:br>
                <a:rPr lang="en-US" sz="3100" kern="1200" dirty="0" smtClean="0"/>
              </a:br>
              <a:r>
                <a:rPr lang="en-US" sz="3100" kern="1200" dirty="0" smtClean="0"/>
                <a:t>Residency </a:t>
              </a:r>
              <a:r>
                <a:rPr lang="en-US" sz="3100" kern="1200" baseline="0" dirty="0" smtClean="0"/>
                <a:t>Award</a:t>
              </a:r>
              <a:endParaRPr lang="en-US" sz="310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1728" y="4713937"/>
            <a:ext cx="8730908" cy="1538227"/>
            <a:chOff x="161728" y="4713937"/>
            <a:chExt cx="8730908" cy="1538227"/>
          </a:xfrm>
        </p:grpSpPr>
        <p:sp>
          <p:nvSpPr>
            <p:cNvPr id="12" name="Freeform 11"/>
            <p:cNvSpPr/>
            <p:nvPr/>
          </p:nvSpPr>
          <p:spPr>
            <a:xfrm>
              <a:off x="3304854" y="4867759"/>
              <a:ext cx="5587782" cy="1230583"/>
            </a:xfrm>
            <a:custGeom>
              <a:avLst/>
              <a:gdLst>
                <a:gd name="connsiteX0" fmla="*/ 205101 w 1230582"/>
                <a:gd name="connsiteY0" fmla="*/ 0 h 5587781"/>
                <a:gd name="connsiteX1" fmla="*/ 1025481 w 1230582"/>
                <a:gd name="connsiteY1" fmla="*/ 0 h 5587781"/>
                <a:gd name="connsiteX2" fmla="*/ 1230582 w 1230582"/>
                <a:gd name="connsiteY2" fmla="*/ 205101 h 5587781"/>
                <a:gd name="connsiteX3" fmla="*/ 1230582 w 1230582"/>
                <a:gd name="connsiteY3" fmla="*/ 5587781 h 5587781"/>
                <a:gd name="connsiteX4" fmla="*/ 1230582 w 1230582"/>
                <a:gd name="connsiteY4" fmla="*/ 5587781 h 5587781"/>
                <a:gd name="connsiteX5" fmla="*/ 0 w 1230582"/>
                <a:gd name="connsiteY5" fmla="*/ 5587781 h 5587781"/>
                <a:gd name="connsiteX6" fmla="*/ 0 w 1230582"/>
                <a:gd name="connsiteY6" fmla="*/ 5587781 h 5587781"/>
                <a:gd name="connsiteX7" fmla="*/ 0 w 1230582"/>
                <a:gd name="connsiteY7" fmla="*/ 205101 h 5587781"/>
                <a:gd name="connsiteX8" fmla="*/ 205101 w 1230582"/>
                <a:gd name="connsiteY8" fmla="*/ 0 h 5587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0582" h="5587781">
                  <a:moveTo>
                    <a:pt x="1230582" y="931317"/>
                  </a:moveTo>
                  <a:lnTo>
                    <a:pt x="1230582" y="4656464"/>
                  </a:lnTo>
                  <a:cubicBezTo>
                    <a:pt x="1230582" y="5170814"/>
                    <a:pt x="1210359" y="5587779"/>
                    <a:pt x="1185413" y="5587779"/>
                  </a:cubicBezTo>
                  <a:lnTo>
                    <a:pt x="0" y="5587779"/>
                  </a:lnTo>
                  <a:lnTo>
                    <a:pt x="0" y="5587779"/>
                  </a:lnTo>
                  <a:lnTo>
                    <a:pt x="0" y="2"/>
                  </a:lnTo>
                  <a:lnTo>
                    <a:pt x="0" y="2"/>
                  </a:lnTo>
                  <a:lnTo>
                    <a:pt x="1185413" y="2"/>
                  </a:lnTo>
                  <a:cubicBezTo>
                    <a:pt x="1210359" y="2"/>
                    <a:pt x="1230582" y="416967"/>
                    <a:pt x="1230582" y="93131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90000"/>
              </a:schemeClr>
            </a:solidFill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1" tIns="86742" rIns="113412" bIns="86743" numCol="1" spcCol="1270" anchor="ctr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For established</a:t>
              </a:r>
              <a:r>
                <a:rPr lang="en-US" sz="1400" kern="1200" baseline="0" dirty="0" smtClean="0"/>
                <a:t> artists and cultural researchers</a:t>
              </a:r>
              <a:endParaRPr lang="en-US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Invitation to CERN for a short exploratory visit to learn about what CERN offers to arts and creativity</a:t>
              </a:r>
              <a:endParaRPr lang="en-US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Three- five visits per year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161728" y="4713937"/>
              <a:ext cx="3143126" cy="1538227"/>
            </a:xfrm>
            <a:custGeom>
              <a:avLst/>
              <a:gdLst>
                <a:gd name="connsiteX0" fmla="*/ 0 w 3143126"/>
                <a:gd name="connsiteY0" fmla="*/ 256376 h 1538227"/>
                <a:gd name="connsiteX1" fmla="*/ 256376 w 3143126"/>
                <a:gd name="connsiteY1" fmla="*/ 0 h 1538227"/>
                <a:gd name="connsiteX2" fmla="*/ 2886750 w 3143126"/>
                <a:gd name="connsiteY2" fmla="*/ 0 h 1538227"/>
                <a:gd name="connsiteX3" fmla="*/ 3143126 w 3143126"/>
                <a:gd name="connsiteY3" fmla="*/ 256376 h 1538227"/>
                <a:gd name="connsiteX4" fmla="*/ 3143126 w 3143126"/>
                <a:gd name="connsiteY4" fmla="*/ 1281851 h 1538227"/>
                <a:gd name="connsiteX5" fmla="*/ 2886750 w 3143126"/>
                <a:gd name="connsiteY5" fmla="*/ 1538227 h 1538227"/>
                <a:gd name="connsiteX6" fmla="*/ 256376 w 3143126"/>
                <a:gd name="connsiteY6" fmla="*/ 1538227 h 1538227"/>
                <a:gd name="connsiteX7" fmla="*/ 0 w 3143126"/>
                <a:gd name="connsiteY7" fmla="*/ 1281851 h 1538227"/>
                <a:gd name="connsiteX8" fmla="*/ 0 w 3143126"/>
                <a:gd name="connsiteY8" fmla="*/ 256376 h 153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43126" h="1538227">
                  <a:moveTo>
                    <a:pt x="0" y="256376"/>
                  </a:moveTo>
                  <a:cubicBezTo>
                    <a:pt x="0" y="114783"/>
                    <a:pt x="114783" y="0"/>
                    <a:pt x="256376" y="0"/>
                  </a:cubicBezTo>
                  <a:lnTo>
                    <a:pt x="2886750" y="0"/>
                  </a:lnTo>
                  <a:cubicBezTo>
                    <a:pt x="3028343" y="0"/>
                    <a:pt x="3143126" y="114783"/>
                    <a:pt x="3143126" y="256376"/>
                  </a:cubicBezTo>
                  <a:lnTo>
                    <a:pt x="3143126" y="1281851"/>
                  </a:lnTo>
                  <a:cubicBezTo>
                    <a:pt x="3143126" y="1423444"/>
                    <a:pt x="3028343" y="1538227"/>
                    <a:pt x="2886750" y="1538227"/>
                  </a:cubicBezTo>
                  <a:lnTo>
                    <a:pt x="256376" y="1538227"/>
                  </a:lnTo>
                  <a:cubicBezTo>
                    <a:pt x="114783" y="1538227"/>
                    <a:pt x="0" y="1423444"/>
                    <a:pt x="0" y="1281851"/>
                  </a:cubicBezTo>
                  <a:lnTo>
                    <a:pt x="0" y="25637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3200" tIns="134145" rIns="193200" bIns="13414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kern="1200" dirty="0" smtClean="0"/>
                <a:t>GUEST ARTISTS</a:t>
              </a:r>
              <a:endParaRPr lang="en-US" sz="3100" kern="1200" dirty="0"/>
            </a:p>
          </p:txBody>
        </p:sp>
      </p:grp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167" y="524987"/>
            <a:ext cx="6055995" cy="27432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121822" y="6438900"/>
            <a:ext cx="8570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smtClean="0"/>
              <a:t>Julie Haffner</a:t>
            </a:r>
            <a:endParaRPr lang="en-US" sz="900" i="1"/>
          </a:p>
        </p:txBody>
      </p:sp>
    </p:spTree>
    <p:extLst>
      <p:ext uri="{BB962C8B-B14F-4D97-AF65-F5344CB8AC3E}">
        <p14:creationId xmlns:p14="http://schemas.microsoft.com/office/powerpoint/2010/main" val="96697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LSHAPE_TB_00000000000000000000000000000000_ElapsedTime"/>
          <p:cNvSpPr/>
          <p:nvPr>
            <p:custDataLst>
              <p:tags r:id="rId1"/>
            </p:custDataLst>
          </p:nvPr>
        </p:nvSpPr>
        <p:spPr>
          <a:xfrm>
            <a:off x="152400" y="2968665"/>
            <a:ext cx="8808720" cy="3641616"/>
          </a:xfrm>
          <a:prstGeom prst="roundRect">
            <a:avLst/>
          </a:prstGeom>
          <a:solidFill>
            <a:schemeClr val="accent3">
              <a:lumMod val="40000"/>
              <a:lumOff val="60000"/>
              <a:alpha val="7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000000"/>
                </a:solidFill>
              </a:rPr>
              <a:t>International collaborations and funders</a:t>
            </a:r>
          </a:p>
          <a:p>
            <a:pPr algn="ctr"/>
            <a:endParaRPr lang="en-GB" b="1" dirty="0" smtClean="0">
              <a:solidFill>
                <a:srgbClr val="000000"/>
              </a:solidFill>
            </a:endParaRPr>
          </a:p>
          <a:p>
            <a:pPr algn="just"/>
            <a:endParaRPr lang="en-GB" sz="1200" dirty="0" smtClean="0">
              <a:solidFill>
                <a:srgbClr val="000000"/>
              </a:solidFill>
            </a:endParaRPr>
          </a:p>
          <a:p>
            <a:pPr marL="171450" indent="-171450" algn="just">
              <a:buFont typeface="Arial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N</a:t>
            </a:r>
            <a:r>
              <a:rPr lang="en-GB" sz="1600" dirty="0" smtClean="0">
                <a:solidFill>
                  <a:srgbClr val="000000"/>
                </a:solidFill>
              </a:rPr>
              <a:t>etwork </a:t>
            </a:r>
            <a:r>
              <a:rPr lang="en-GB" sz="1600" dirty="0" smtClean="0">
                <a:solidFill>
                  <a:srgbClr val="000000"/>
                </a:solidFill>
              </a:rPr>
              <a:t>of international partnerships to reach other audiences and enrich </a:t>
            </a:r>
            <a:r>
              <a:rPr lang="en-GB" sz="1600" dirty="0" err="1" smtClean="0">
                <a:solidFill>
                  <a:srgbClr val="000000"/>
                </a:solidFill>
              </a:rPr>
              <a:t>Arts@CERN’s</a:t>
            </a:r>
            <a:r>
              <a:rPr lang="en-GB" sz="1600" dirty="0" smtClean="0">
                <a:solidFill>
                  <a:srgbClr val="000000"/>
                </a:solidFill>
              </a:rPr>
              <a:t> mission.</a:t>
            </a:r>
          </a:p>
          <a:p>
            <a:pPr algn="just"/>
            <a:endParaRPr lang="en-GB" sz="1600" dirty="0">
              <a:solidFill>
                <a:srgbClr val="000000"/>
              </a:solidFill>
            </a:endParaRPr>
          </a:p>
          <a:p>
            <a:pPr marL="171450" indent="-171450" algn="just">
              <a:buFont typeface="Arial" charset="0"/>
              <a:buChar char="•"/>
            </a:pPr>
            <a:r>
              <a:rPr lang="en-GB" sz="1600" dirty="0" err="1" smtClean="0">
                <a:solidFill>
                  <a:srgbClr val="000000"/>
                </a:solidFill>
              </a:rPr>
              <a:t>Arts@CERN</a:t>
            </a:r>
            <a:r>
              <a:rPr lang="en-GB" sz="1600" dirty="0" smtClean="0">
                <a:solidFill>
                  <a:srgbClr val="000000"/>
                </a:solidFill>
              </a:rPr>
              <a:t> partners are governmental and cultural institutions interested in working in collaboration with </a:t>
            </a:r>
            <a:r>
              <a:rPr lang="en-GB" sz="1600" dirty="0" smtClean="0">
                <a:solidFill>
                  <a:srgbClr val="000000"/>
                </a:solidFill>
              </a:rPr>
              <a:t>CERN.</a:t>
            </a:r>
          </a:p>
          <a:p>
            <a:pPr algn="just"/>
            <a:endParaRPr lang="en-GB" sz="1600" dirty="0">
              <a:solidFill>
                <a:srgbClr val="000000"/>
              </a:solidFill>
            </a:endParaRPr>
          </a:p>
          <a:p>
            <a:pPr marL="171450" indent="-171450" algn="just">
              <a:buFont typeface="Arial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Annual budget: CHF 210,000, CHF </a:t>
            </a:r>
            <a:r>
              <a:rPr lang="en-GB" sz="1600" dirty="0">
                <a:solidFill>
                  <a:srgbClr val="000000"/>
                </a:solidFill>
              </a:rPr>
              <a:t>125,000 </a:t>
            </a:r>
            <a:r>
              <a:rPr lang="en-GB" sz="1600" dirty="0" smtClean="0">
                <a:solidFill>
                  <a:srgbClr val="000000"/>
                </a:solidFill>
              </a:rPr>
              <a:t>fundraised </a:t>
            </a:r>
            <a:r>
              <a:rPr lang="en-GB" sz="1600" dirty="0">
                <a:solidFill>
                  <a:srgbClr val="000000"/>
                </a:solidFill>
              </a:rPr>
              <a:t>by the </a:t>
            </a:r>
            <a:r>
              <a:rPr lang="en-GB" sz="1600" dirty="0" err="1">
                <a:solidFill>
                  <a:srgbClr val="000000"/>
                </a:solidFill>
              </a:rPr>
              <a:t>Arts@CERN</a:t>
            </a:r>
            <a:r>
              <a:rPr lang="en-GB" sz="1600" dirty="0">
                <a:solidFill>
                  <a:srgbClr val="000000"/>
                </a:solidFill>
              </a:rPr>
              <a:t> team. </a:t>
            </a:r>
          </a:p>
        </p:txBody>
      </p:sp>
      <p:pic>
        <p:nvPicPr>
          <p:cNvPr id="3" name="Picture 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610" y="1348126"/>
            <a:ext cx="4872309" cy="274320"/>
          </a:xfrm>
          <a:prstGeom prst="rect">
            <a:avLst/>
          </a:prstGeom>
        </p:spPr>
      </p:pic>
      <p:pic>
        <p:nvPicPr>
          <p:cNvPr id="4" name="Picture 2" descr="http://arts.cern/sites/arts.web.cern.ch/files/styles/large/public/Kim_Portrait_15_0.jpg?itok=NX_5fiB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8" y="277579"/>
            <a:ext cx="2854791" cy="21410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hlinkClick r:id="rId6"/>
          </p:cNvPr>
          <p:cNvSpPr txBox="1"/>
          <p:nvPr/>
        </p:nvSpPr>
        <p:spPr>
          <a:xfrm>
            <a:off x="292608" y="2494616"/>
            <a:ext cx="300867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err="1" smtClean="0"/>
              <a:t>Yunchui</a:t>
            </a:r>
            <a:r>
              <a:rPr lang="en-US" sz="1000" i="1" dirty="0" smtClean="0"/>
              <a:t> Kim, COLLIDE International Artist 2016</a:t>
            </a:r>
            <a:endParaRPr 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7931322" y="6599582"/>
            <a:ext cx="8570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smtClean="0"/>
              <a:t>Julie Haffner</a:t>
            </a:r>
            <a:endParaRPr lang="en-US" sz="900" i="1"/>
          </a:p>
        </p:txBody>
      </p:sp>
    </p:spTree>
    <p:extLst>
      <p:ext uri="{BB962C8B-B14F-4D97-AF65-F5344CB8AC3E}">
        <p14:creationId xmlns:p14="http://schemas.microsoft.com/office/powerpoint/2010/main" val="83240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LSHAPE_TB_00000000000000000000000000000000_LeftEndCaps" hidden="1"/>
          <p:cNvSpPr txBox="1"/>
          <p:nvPr>
            <p:custDataLst>
              <p:tags r:id="rId2"/>
            </p:custDataLst>
          </p:nvPr>
        </p:nvSpPr>
        <p:spPr>
          <a:xfrm>
            <a:off x="254000" y="3673644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 smtClean="0">
                <a:solidFill>
                  <a:srgbClr val="C0504D"/>
                </a:solidFill>
                <a:latin typeface="Calibri" panose="020F0502020204030204" pitchFamily="34" charset="0"/>
              </a:rPr>
              <a:t>2015</a:t>
            </a:r>
            <a:endParaRPr lang="en-US" b="1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" name="OTLSHAPE_TB_00000000000000000000000000000000_RightEndCaps" hidden="1"/>
          <p:cNvSpPr txBox="1"/>
          <p:nvPr>
            <p:custDataLst>
              <p:tags r:id="rId3"/>
            </p:custDataLst>
          </p:nvPr>
        </p:nvSpPr>
        <p:spPr>
          <a:xfrm>
            <a:off x="8426534" y="3673644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b="1" smtClean="0">
                <a:solidFill>
                  <a:srgbClr val="C0504D"/>
                </a:solidFill>
                <a:latin typeface="Calibri" panose="020F0502020204030204" pitchFamily="34" charset="0"/>
              </a:rPr>
              <a:t>2019</a:t>
            </a:r>
            <a:endParaRPr lang="en-US" b="1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cxnSp>
        <p:nvCxnSpPr>
          <p:cNvPr id="12579" name="OTLSHAPE_T_f489f80ef63b45f89ca23fe06c41a9b2_LeftVerticalConnector1" hidden="1"/>
          <p:cNvCxnSpPr/>
          <p:nvPr>
            <p:custDataLst>
              <p:tags r:id="rId4"/>
            </p:custDataLst>
          </p:nvPr>
        </p:nvCxnSpPr>
        <p:spPr>
          <a:xfrm>
            <a:off x="909789" y="2279862"/>
            <a:ext cx="0" cy="85661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80" name="OTLSHAPE_T_f489f80ef63b45f89ca23fe06c41a9b2_LeftVerticalConnector2" hidden="1"/>
          <p:cNvCxnSpPr/>
          <p:nvPr>
            <p:custDataLst>
              <p:tags r:id="rId5"/>
            </p:custDataLst>
          </p:nvPr>
        </p:nvCxnSpPr>
        <p:spPr>
          <a:xfrm>
            <a:off x="909789" y="2474023"/>
            <a:ext cx="0" cy="79037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81" name="OTLSHAPE_T_f489f80ef63b45f89ca23fe06c41a9b2_LeftVerticalConnector3" hidden="1"/>
          <p:cNvCxnSpPr/>
          <p:nvPr>
            <p:custDataLst>
              <p:tags r:id="rId6"/>
            </p:custDataLst>
          </p:nvPr>
        </p:nvCxnSpPr>
        <p:spPr>
          <a:xfrm>
            <a:off x="909789" y="2661560"/>
            <a:ext cx="0" cy="79036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82" name="OTLSHAPE_T_f489f80ef63b45f89ca23fe06c41a9b2_LeftVerticalConnector4" hidden="1"/>
          <p:cNvCxnSpPr/>
          <p:nvPr>
            <p:custDataLst>
              <p:tags r:id="rId7"/>
            </p:custDataLst>
          </p:nvPr>
        </p:nvCxnSpPr>
        <p:spPr>
          <a:xfrm>
            <a:off x="909789" y="2849097"/>
            <a:ext cx="0" cy="79036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83" name="OTLSHAPE_T_f489f80ef63b45f89ca23fe06c41a9b2_LeftVerticalConnector5" hidden="1"/>
          <p:cNvCxnSpPr/>
          <p:nvPr>
            <p:custDataLst>
              <p:tags r:id="rId8"/>
            </p:custDataLst>
          </p:nvPr>
        </p:nvCxnSpPr>
        <p:spPr>
          <a:xfrm>
            <a:off x="909789" y="3036633"/>
            <a:ext cx="0" cy="79037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84" name="OTLSHAPE_T_f489f80ef63b45f89ca23fe06c41a9b2_LeftVerticalConnector6" hidden="1"/>
          <p:cNvCxnSpPr/>
          <p:nvPr>
            <p:custDataLst>
              <p:tags r:id="rId9"/>
            </p:custDataLst>
          </p:nvPr>
        </p:nvCxnSpPr>
        <p:spPr>
          <a:xfrm>
            <a:off x="909789" y="3224170"/>
            <a:ext cx="0" cy="462005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45" name="OTLSHAPE_T_bdd1cb9382114ed1b4f26bb5079acff2_LeftVerticalConnector1" hidden="1"/>
          <p:cNvCxnSpPr/>
          <p:nvPr>
            <p:custDataLst>
              <p:tags r:id="rId10"/>
            </p:custDataLst>
          </p:nvPr>
        </p:nvCxnSpPr>
        <p:spPr>
          <a:xfrm>
            <a:off x="1224159" y="2631123"/>
            <a:ext cx="0" cy="116099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46" name="OTLSHAPE_T_bdd1cb9382114ed1b4f26bb5079acff2_LeftVerticalConnector2" hidden="1"/>
          <p:cNvCxnSpPr/>
          <p:nvPr>
            <p:custDataLst>
              <p:tags r:id="rId11"/>
            </p:custDataLst>
          </p:nvPr>
        </p:nvCxnSpPr>
        <p:spPr>
          <a:xfrm>
            <a:off x="1224159" y="2842472"/>
            <a:ext cx="0" cy="843703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54" name="OTLSHAPE_T_fa50672ce39944f29d4c8a5377d7d447_RightVerticalConnector1" hidden="1"/>
          <p:cNvCxnSpPr/>
          <p:nvPr>
            <p:custDataLst>
              <p:tags r:id="rId12"/>
            </p:custDataLst>
          </p:nvPr>
        </p:nvCxnSpPr>
        <p:spPr>
          <a:xfrm>
            <a:off x="1554861" y="2794847"/>
            <a:ext cx="0" cy="139911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55" name="OTLSHAPE_T_fa50672ce39944f29d4c8a5377d7d447_RightVerticalConnector2" hidden="1"/>
          <p:cNvCxnSpPr/>
          <p:nvPr>
            <p:custDataLst>
              <p:tags r:id="rId13"/>
            </p:custDataLst>
          </p:nvPr>
        </p:nvCxnSpPr>
        <p:spPr>
          <a:xfrm>
            <a:off x="1554861" y="3030008"/>
            <a:ext cx="0" cy="92287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64" name="OTLSHAPE_T_fa50672ce39944f29d4c8a5377d7d447_RightVerticalConnector3" hidden="1"/>
          <p:cNvCxnSpPr/>
          <p:nvPr>
            <p:custDataLst>
              <p:tags r:id="rId14"/>
            </p:custDataLst>
          </p:nvPr>
        </p:nvCxnSpPr>
        <p:spPr>
          <a:xfrm>
            <a:off x="1554861" y="3217545"/>
            <a:ext cx="0" cy="149162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65" name="OTLSHAPE_T_fa50672ce39944f29d4c8a5377d7d447_RightVerticalConnector4" hidden="1"/>
          <p:cNvCxnSpPr/>
          <p:nvPr>
            <p:custDataLst>
              <p:tags r:id="rId15"/>
            </p:custDataLst>
          </p:nvPr>
        </p:nvCxnSpPr>
        <p:spPr>
          <a:xfrm>
            <a:off x="1554861" y="3475207"/>
            <a:ext cx="0" cy="210968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66" name="OTLSHAPE_T_ef08d409ff26472380ef70257b47143b_LeftVerticalConnector1" hidden="1"/>
          <p:cNvCxnSpPr/>
          <p:nvPr>
            <p:custDataLst>
              <p:tags r:id="rId16"/>
            </p:custDataLst>
          </p:nvPr>
        </p:nvCxnSpPr>
        <p:spPr>
          <a:xfrm>
            <a:off x="1236408" y="3030008"/>
            <a:ext cx="0" cy="92287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67" name="OTLSHAPE_T_ef08d409ff26472380ef70257b47143b_LeftVerticalConnector2" hidden="1"/>
          <p:cNvCxnSpPr/>
          <p:nvPr>
            <p:custDataLst>
              <p:tags r:id="rId17"/>
            </p:custDataLst>
          </p:nvPr>
        </p:nvCxnSpPr>
        <p:spPr>
          <a:xfrm>
            <a:off x="1236408" y="3217545"/>
            <a:ext cx="0" cy="468630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68" name="OTLSHAPE_T_ef08d409ff26472380ef70257b47143b_RightVerticalConnector1" hidden="1"/>
          <p:cNvCxnSpPr/>
          <p:nvPr>
            <p:custDataLst>
              <p:tags r:id="rId18"/>
            </p:custDataLst>
          </p:nvPr>
        </p:nvCxnSpPr>
        <p:spPr>
          <a:xfrm>
            <a:off x="2065202" y="2982383"/>
            <a:ext cx="0" cy="139912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69" name="OTLSHAPE_T_ef08d409ff26472380ef70257b47143b_RightVerticalConnector2" hidden="1"/>
          <p:cNvCxnSpPr/>
          <p:nvPr>
            <p:custDataLst>
              <p:tags r:id="rId19"/>
            </p:custDataLst>
          </p:nvPr>
        </p:nvCxnSpPr>
        <p:spPr>
          <a:xfrm>
            <a:off x="2065202" y="3217545"/>
            <a:ext cx="0" cy="468630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70" name="OTLSHAPE_T_ab4e7b149af741878ce05085d246feff_LeftVerticalConnector1" hidden="1"/>
          <p:cNvCxnSpPr/>
          <p:nvPr>
            <p:custDataLst>
              <p:tags r:id="rId20"/>
            </p:custDataLst>
          </p:nvPr>
        </p:nvCxnSpPr>
        <p:spPr>
          <a:xfrm>
            <a:off x="1236408" y="3193733"/>
            <a:ext cx="0" cy="492442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77" name="OTLSHAPE_T_1ee6fa9ae2734060b9e27b9d0e60c774_ShapePercentage" hidden="1"/>
          <p:cNvSpPr/>
          <p:nvPr>
            <p:custDataLst>
              <p:tags r:id="rId21"/>
            </p:custDataLst>
          </p:nvPr>
        </p:nvSpPr>
        <p:spPr>
          <a:xfrm>
            <a:off x="901624" y="1997075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78" name="OTLSHAPE_T_1ee6fa9ae2734060b9e27b9d0e60c774_Duration" hidden="1"/>
          <p:cNvSpPr txBox="1"/>
          <p:nvPr>
            <p:custDataLst>
              <p:tags r:id="rId22"/>
            </p:custDataLst>
          </p:nvPr>
        </p:nvSpPr>
        <p:spPr>
          <a:xfrm>
            <a:off x="0" y="1982682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mtClean="0">
                <a:solidFill>
                  <a:srgbClr val="C0504D"/>
                </a:solidFill>
                <a:latin typeface="Calibri" panose="020F0502020204030204" pitchFamily="34" charset="0"/>
              </a:rPr>
              <a:t>100 days</a:t>
            </a:r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079" name="OTLSHAPE_T_1ee6fa9ae2734060b9e27b9d0e60c774_TextPercentage" hidden="1"/>
          <p:cNvSpPr txBox="1"/>
          <p:nvPr>
            <p:custDataLst>
              <p:tags r:id="rId23"/>
            </p:custDataLst>
          </p:nvPr>
        </p:nvSpPr>
        <p:spPr>
          <a:xfrm>
            <a:off x="0" y="213770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080" name="OTLSHAPE_T_1ee6fa9ae2734060b9e27b9d0e60c774_StartDate" hidden="1"/>
          <p:cNvSpPr txBox="1"/>
          <p:nvPr>
            <p:custDataLst>
              <p:tags r:id="rId24"/>
            </p:custDataLst>
          </p:nvPr>
        </p:nvSpPr>
        <p:spPr>
          <a:xfrm>
            <a:off x="0" y="2137706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081" name="OTLSHAPE_T_1ee6fa9ae2734060b9e27b9d0e60c774_EndDate" hidden="1"/>
          <p:cNvSpPr txBox="1"/>
          <p:nvPr>
            <p:custDataLst>
              <p:tags r:id="rId25"/>
            </p:custDataLst>
          </p:nvPr>
        </p:nvSpPr>
        <p:spPr>
          <a:xfrm>
            <a:off x="0" y="2137706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085" name="OTLSHAPE_T_f489f80ef63b45f89ca23fe06c41a9b2_ShapePercentage" hidden="1"/>
          <p:cNvSpPr/>
          <p:nvPr>
            <p:custDataLst>
              <p:tags r:id="rId26"/>
            </p:custDataLst>
          </p:nvPr>
        </p:nvSpPr>
        <p:spPr>
          <a:xfrm>
            <a:off x="909789" y="2184612"/>
            <a:ext cx="0" cy="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086" name="OTLSHAPE_T_f489f80ef63b45f89ca23fe06c41a9b2_Duration" hidden="1"/>
          <p:cNvSpPr txBox="1"/>
          <p:nvPr>
            <p:custDataLst>
              <p:tags r:id="rId27"/>
            </p:custDataLst>
          </p:nvPr>
        </p:nvSpPr>
        <p:spPr>
          <a:xfrm>
            <a:off x="0" y="2170218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mtClean="0">
                <a:solidFill>
                  <a:srgbClr val="C0504D"/>
                </a:solidFill>
                <a:latin typeface="Calibri" panose="020F0502020204030204" pitchFamily="34" charset="0"/>
              </a:rPr>
              <a:t>200 days</a:t>
            </a:r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087" name="OTLSHAPE_T_f489f80ef63b45f89ca23fe06c41a9b2_TextPercentage" hidden="1"/>
          <p:cNvSpPr txBox="1"/>
          <p:nvPr>
            <p:custDataLst>
              <p:tags r:id="rId28"/>
            </p:custDataLst>
          </p:nvPr>
        </p:nvSpPr>
        <p:spPr>
          <a:xfrm>
            <a:off x="0" y="232524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088" name="OTLSHAPE_T_f489f80ef63b45f89ca23fe06c41a9b2_StartDate" hidden="1"/>
          <p:cNvSpPr txBox="1"/>
          <p:nvPr>
            <p:custDataLst>
              <p:tags r:id="rId29"/>
            </p:custDataLst>
          </p:nvPr>
        </p:nvSpPr>
        <p:spPr>
          <a:xfrm>
            <a:off x="0" y="2325243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089" name="OTLSHAPE_T_f489f80ef63b45f89ca23fe06c41a9b2_EndDate" hidden="1"/>
          <p:cNvSpPr txBox="1"/>
          <p:nvPr>
            <p:custDataLst>
              <p:tags r:id="rId30"/>
            </p:custDataLst>
          </p:nvPr>
        </p:nvSpPr>
        <p:spPr>
          <a:xfrm>
            <a:off x="0" y="2325243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093" name="OTLSHAPE_T_01a8b65982c64c048e4ea313ac64f4d0_ShapePercentage" hidden="1"/>
          <p:cNvSpPr/>
          <p:nvPr>
            <p:custDataLst>
              <p:tags r:id="rId31"/>
            </p:custDataLst>
          </p:nvPr>
        </p:nvSpPr>
        <p:spPr>
          <a:xfrm>
            <a:off x="1224159" y="2372148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94" name="OTLSHAPE_T_01a8b65982c64c048e4ea313ac64f4d0_Duration" hidden="1"/>
          <p:cNvSpPr txBox="1"/>
          <p:nvPr>
            <p:custDataLst>
              <p:tags r:id="rId32"/>
            </p:custDataLst>
          </p:nvPr>
        </p:nvSpPr>
        <p:spPr>
          <a:xfrm>
            <a:off x="0" y="2357755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mtClean="0">
                <a:solidFill>
                  <a:srgbClr val="C0504D"/>
                </a:solidFill>
                <a:latin typeface="Calibri" panose="020F0502020204030204" pitchFamily="34" charset="0"/>
              </a:rPr>
              <a:t>37 days</a:t>
            </a:r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095" name="OTLSHAPE_T_01a8b65982c64c048e4ea313ac64f4d0_TextPercentage" hidden="1"/>
          <p:cNvSpPr txBox="1"/>
          <p:nvPr>
            <p:custDataLst>
              <p:tags r:id="rId33"/>
            </p:custDataLst>
          </p:nvPr>
        </p:nvSpPr>
        <p:spPr>
          <a:xfrm>
            <a:off x="0" y="251278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096" name="OTLSHAPE_T_01a8b65982c64c048e4ea313ac64f4d0_StartDate" hidden="1"/>
          <p:cNvSpPr txBox="1"/>
          <p:nvPr>
            <p:custDataLst>
              <p:tags r:id="rId34"/>
            </p:custDataLst>
          </p:nvPr>
        </p:nvSpPr>
        <p:spPr>
          <a:xfrm>
            <a:off x="0" y="2512780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097" name="OTLSHAPE_T_01a8b65982c64c048e4ea313ac64f4d0_EndDate" hidden="1"/>
          <p:cNvSpPr txBox="1"/>
          <p:nvPr>
            <p:custDataLst>
              <p:tags r:id="rId35"/>
            </p:custDataLst>
          </p:nvPr>
        </p:nvSpPr>
        <p:spPr>
          <a:xfrm>
            <a:off x="0" y="2512780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01" name="OTLSHAPE_T_bdd1cb9382114ed1b4f26bb5079acff2_ShapePercentage" hidden="1"/>
          <p:cNvSpPr/>
          <p:nvPr>
            <p:custDataLst>
              <p:tags r:id="rId36"/>
            </p:custDataLst>
          </p:nvPr>
        </p:nvSpPr>
        <p:spPr>
          <a:xfrm>
            <a:off x="1224159" y="2559685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02" name="OTLSHAPE_T_bdd1cb9382114ed1b4f26bb5079acff2_Duration" hidden="1"/>
          <p:cNvSpPr txBox="1"/>
          <p:nvPr>
            <p:custDataLst>
              <p:tags r:id="rId37"/>
            </p:custDataLst>
          </p:nvPr>
        </p:nvSpPr>
        <p:spPr>
          <a:xfrm>
            <a:off x="0" y="2545292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mtClean="0">
                <a:solidFill>
                  <a:srgbClr val="C0504D"/>
                </a:solidFill>
                <a:latin typeface="Calibri" panose="020F0502020204030204" pitchFamily="34" charset="0"/>
              </a:rPr>
              <a:t>60 days</a:t>
            </a:r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03" name="OTLSHAPE_T_bdd1cb9382114ed1b4f26bb5079acff2_TextPercentage" hidden="1"/>
          <p:cNvSpPr txBox="1"/>
          <p:nvPr>
            <p:custDataLst>
              <p:tags r:id="rId38"/>
            </p:custDataLst>
          </p:nvPr>
        </p:nvSpPr>
        <p:spPr>
          <a:xfrm>
            <a:off x="0" y="270031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04" name="OTLSHAPE_T_bdd1cb9382114ed1b4f26bb5079acff2_StartDate" hidden="1"/>
          <p:cNvSpPr txBox="1"/>
          <p:nvPr>
            <p:custDataLst>
              <p:tags r:id="rId39"/>
            </p:custDataLst>
          </p:nvPr>
        </p:nvSpPr>
        <p:spPr>
          <a:xfrm>
            <a:off x="0" y="2700316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05" name="OTLSHAPE_T_bdd1cb9382114ed1b4f26bb5079acff2_EndDate" hidden="1"/>
          <p:cNvSpPr txBox="1"/>
          <p:nvPr>
            <p:custDataLst>
              <p:tags r:id="rId40"/>
            </p:custDataLst>
          </p:nvPr>
        </p:nvSpPr>
        <p:spPr>
          <a:xfrm>
            <a:off x="0" y="2700316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09" name="OTLSHAPE_T_fa50672ce39944f29d4c8a5377d7d447_ShapePercentage" hidden="1"/>
          <p:cNvSpPr/>
          <p:nvPr>
            <p:custDataLst>
              <p:tags r:id="rId41"/>
            </p:custDataLst>
          </p:nvPr>
        </p:nvSpPr>
        <p:spPr>
          <a:xfrm>
            <a:off x="983278" y="2747222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10" name="OTLSHAPE_T_fa50672ce39944f29d4c8a5377d7d447_Duration" hidden="1"/>
          <p:cNvSpPr txBox="1"/>
          <p:nvPr>
            <p:custDataLst>
              <p:tags r:id="rId42"/>
            </p:custDataLst>
          </p:nvPr>
        </p:nvSpPr>
        <p:spPr>
          <a:xfrm>
            <a:off x="0" y="2732828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mtClean="0">
                <a:solidFill>
                  <a:srgbClr val="C0504D"/>
                </a:solidFill>
                <a:latin typeface="Calibri" panose="020F0502020204030204" pitchFamily="34" charset="0"/>
              </a:rPr>
              <a:t>100 days</a:t>
            </a:r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11" name="OTLSHAPE_T_fa50672ce39944f29d4c8a5377d7d447_TextPercentage" hidden="1"/>
          <p:cNvSpPr txBox="1"/>
          <p:nvPr>
            <p:custDataLst>
              <p:tags r:id="rId43"/>
            </p:custDataLst>
          </p:nvPr>
        </p:nvSpPr>
        <p:spPr>
          <a:xfrm>
            <a:off x="0" y="288785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12" name="OTLSHAPE_T_fa50672ce39944f29d4c8a5377d7d447_StartDate" hidden="1"/>
          <p:cNvSpPr txBox="1"/>
          <p:nvPr>
            <p:custDataLst>
              <p:tags r:id="rId44"/>
            </p:custDataLst>
          </p:nvPr>
        </p:nvSpPr>
        <p:spPr>
          <a:xfrm>
            <a:off x="0" y="2887853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13" name="OTLSHAPE_T_fa50672ce39944f29d4c8a5377d7d447_EndDate" hidden="1"/>
          <p:cNvSpPr txBox="1"/>
          <p:nvPr>
            <p:custDataLst>
              <p:tags r:id="rId45"/>
            </p:custDataLst>
          </p:nvPr>
        </p:nvSpPr>
        <p:spPr>
          <a:xfrm>
            <a:off x="0" y="2887853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17" name="OTLSHAPE_T_ef08d409ff26472380ef70257b47143b_ShapePercentage" hidden="1"/>
          <p:cNvSpPr/>
          <p:nvPr>
            <p:custDataLst>
              <p:tags r:id="rId46"/>
            </p:custDataLst>
          </p:nvPr>
        </p:nvSpPr>
        <p:spPr>
          <a:xfrm>
            <a:off x="1236408" y="2934758"/>
            <a:ext cx="0" cy="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118" name="OTLSHAPE_T_ef08d409ff26472380ef70257b47143b_Duration" hidden="1"/>
          <p:cNvSpPr txBox="1"/>
          <p:nvPr>
            <p:custDataLst>
              <p:tags r:id="rId47"/>
            </p:custDataLst>
          </p:nvPr>
        </p:nvSpPr>
        <p:spPr>
          <a:xfrm>
            <a:off x="0" y="2920365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mtClean="0">
                <a:solidFill>
                  <a:srgbClr val="C0504D"/>
                </a:solidFill>
                <a:latin typeface="Calibri" panose="020F0502020204030204" pitchFamily="34" charset="0"/>
              </a:rPr>
              <a:t>145 days</a:t>
            </a:r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19" name="OTLSHAPE_T_ef08d409ff26472380ef70257b47143b_TextPercentage" hidden="1"/>
          <p:cNvSpPr txBox="1"/>
          <p:nvPr>
            <p:custDataLst>
              <p:tags r:id="rId48"/>
            </p:custDataLst>
          </p:nvPr>
        </p:nvSpPr>
        <p:spPr>
          <a:xfrm>
            <a:off x="0" y="307539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20" name="OTLSHAPE_T_ef08d409ff26472380ef70257b47143b_StartDate" hidden="1"/>
          <p:cNvSpPr txBox="1"/>
          <p:nvPr>
            <p:custDataLst>
              <p:tags r:id="rId49"/>
            </p:custDataLst>
          </p:nvPr>
        </p:nvSpPr>
        <p:spPr>
          <a:xfrm>
            <a:off x="0" y="3075390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21" name="OTLSHAPE_T_ef08d409ff26472380ef70257b47143b_EndDate" hidden="1"/>
          <p:cNvSpPr txBox="1"/>
          <p:nvPr>
            <p:custDataLst>
              <p:tags r:id="rId50"/>
            </p:custDataLst>
          </p:nvPr>
        </p:nvSpPr>
        <p:spPr>
          <a:xfrm>
            <a:off x="0" y="3075390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25" name="OTLSHAPE_T_ab4e7b149af741878ce05085d246feff_ShapePercentage" hidden="1"/>
          <p:cNvSpPr/>
          <p:nvPr>
            <p:custDataLst>
              <p:tags r:id="rId51"/>
            </p:custDataLst>
          </p:nvPr>
        </p:nvSpPr>
        <p:spPr>
          <a:xfrm>
            <a:off x="1236408" y="3122295"/>
            <a:ext cx="0" cy="0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26" name="OTLSHAPE_T_ab4e7b149af741878ce05085d246feff_Duration" hidden="1"/>
          <p:cNvSpPr txBox="1"/>
          <p:nvPr>
            <p:custDataLst>
              <p:tags r:id="rId52"/>
            </p:custDataLst>
          </p:nvPr>
        </p:nvSpPr>
        <p:spPr>
          <a:xfrm>
            <a:off x="0" y="3107902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mtClean="0">
                <a:solidFill>
                  <a:srgbClr val="C0504D"/>
                </a:solidFill>
                <a:latin typeface="Calibri" panose="020F0502020204030204" pitchFamily="34" charset="0"/>
              </a:rPr>
              <a:t>149 days</a:t>
            </a:r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27" name="OTLSHAPE_T_ab4e7b149af741878ce05085d246feff_TextPercentage" hidden="1"/>
          <p:cNvSpPr txBox="1"/>
          <p:nvPr>
            <p:custDataLst>
              <p:tags r:id="rId53"/>
            </p:custDataLst>
          </p:nvPr>
        </p:nvSpPr>
        <p:spPr>
          <a:xfrm>
            <a:off x="0" y="3262926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28" name="OTLSHAPE_T_ab4e7b149af741878ce05085d246feff_StartDate" hidden="1"/>
          <p:cNvSpPr txBox="1"/>
          <p:nvPr>
            <p:custDataLst>
              <p:tags r:id="rId54"/>
            </p:custDataLst>
          </p:nvPr>
        </p:nvSpPr>
        <p:spPr>
          <a:xfrm>
            <a:off x="0" y="3262926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29" name="OTLSHAPE_T_ab4e7b149af741878ce05085d246feff_EndDate" hidden="1"/>
          <p:cNvSpPr txBox="1"/>
          <p:nvPr>
            <p:custDataLst>
              <p:tags r:id="rId55"/>
            </p:custDataLst>
          </p:nvPr>
        </p:nvSpPr>
        <p:spPr>
          <a:xfrm>
            <a:off x="0" y="3262926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33" name="OTLSHAPE_T_d2c389af599f4d67b71fa334674863dc_ShapePercentage" hidden="1"/>
          <p:cNvSpPr/>
          <p:nvPr>
            <p:custDataLst>
              <p:tags r:id="rId56"/>
            </p:custDataLst>
          </p:nvPr>
        </p:nvSpPr>
        <p:spPr>
          <a:xfrm>
            <a:off x="2110112" y="3373332"/>
            <a:ext cx="0" cy="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134" name="OTLSHAPE_T_d2c389af599f4d67b71fa334674863dc_Duration" hidden="1"/>
          <p:cNvSpPr txBox="1"/>
          <p:nvPr>
            <p:custDataLst>
              <p:tags r:id="rId57"/>
            </p:custDataLst>
          </p:nvPr>
        </p:nvSpPr>
        <p:spPr>
          <a:xfrm>
            <a:off x="0" y="3358938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smtClean="0">
                <a:solidFill>
                  <a:srgbClr val="C0504D"/>
                </a:solidFill>
                <a:latin typeface="Calibri" panose="020F0502020204030204" pitchFamily="34" charset="0"/>
              </a:rPr>
              <a:t>297 days</a:t>
            </a:r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35" name="OTLSHAPE_T_d2c389af599f4d67b71fa334674863dc_TextPercentage" hidden="1"/>
          <p:cNvSpPr txBox="1"/>
          <p:nvPr>
            <p:custDataLst>
              <p:tags r:id="rId58"/>
            </p:custDataLst>
          </p:nvPr>
        </p:nvSpPr>
        <p:spPr>
          <a:xfrm>
            <a:off x="0" y="3513963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136" name="OTLSHAPE_T_d2c389af599f4d67b71fa334674863dc_StartDate" hidden="1"/>
          <p:cNvSpPr txBox="1"/>
          <p:nvPr>
            <p:custDataLst>
              <p:tags r:id="rId59"/>
            </p:custDataLst>
          </p:nvPr>
        </p:nvSpPr>
        <p:spPr>
          <a:xfrm>
            <a:off x="0" y="3513963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13137" name="OTLSHAPE_T_d2c389af599f4d67b71fa334674863dc_EndDate" hidden="1"/>
          <p:cNvSpPr txBox="1"/>
          <p:nvPr>
            <p:custDataLst>
              <p:tags r:id="rId60"/>
            </p:custDataLst>
          </p:nvPr>
        </p:nvSpPr>
        <p:spPr>
          <a:xfrm>
            <a:off x="0" y="3513963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pic>
        <p:nvPicPr>
          <p:cNvPr id="64" name="Picture 63"/>
          <p:cNvPicPr/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167" y="524987"/>
            <a:ext cx="6055995" cy="2743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4015" y="1844338"/>
            <a:ext cx="4788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“Great Arts for Great Science”</a:t>
            </a:r>
            <a:endParaRPr lang="en-US" sz="2800" b="1" i="1" dirty="0"/>
          </a:p>
        </p:txBody>
      </p:sp>
      <p:grpSp>
        <p:nvGrpSpPr>
          <p:cNvPr id="7" name="Group 6"/>
          <p:cNvGrpSpPr/>
          <p:nvPr/>
        </p:nvGrpSpPr>
        <p:grpSpPr>
          <a:xfrm>
            <a:off x="831454" y="3412590"/>
            <a:ext cx="7693420" cy="3046988"/>
            <a:chOff x="717155" y="2370174"/>
            <a:chExt cx="7693420" cy="3046988"/>
          </a:xfrm>
        </p:grpSpPr>
        <p:sp>
          <p:nvSpPr>
            <p:cNvPr id="6" name="Rectangle 5"/>
            <p:cNvSpPr/>
            <p:nvPr/>
          </p:nvSpPr>
          <p:spPr>
            <a:xfrm>
              <a:off x="3323047" y="2370174"/>
              <a:ext cx="2481635" cy="30469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CH" sz="1600" b="1" dirty="0" smtClean="0">
                  <a:solidFill>
                    <a:srgbClr val="000000"/>
                  </a:solidFill>
                </a:rPr>
                <a:t>CONTACT US</a:t>
              </a:r>
            </a:p>
            <a:p>
              <a:pPr algn="ctr"/>
              <a:endParaRPr lang="fr-CH" sz="1600" b="1" dirty="0" smtClean="0">
                <a:solidFill>
                  <a:srgbClr val="000000"/>
                </a:solidFill>
              </a:endParaRPr>
            </a:p>
            <a:p>
              <a:pPr algn="ctr"/>
              <a:r>
                <a:rPr lang="fr-CH" sz="1600" dirty="0" smtClean="0">
                  <a:solidFill>
                    <a:srgbClr val="000000"/>
                  </a:solidFill>
                </a:rPr>
                <a:t>Monica.bello@cern.ch</a:t>
              </a:r>
            </a:p>
            <a:p>
              <a:pPr algn="ctr"/>
              <a:r>
                <a:rPr lang="fr-CH" sz="1600" dirty="0" smtClean="0">
                  <a:solidFill>
                    <a:srgbClr val="000000"/>
                  </a:solidFill>
                </a:rPr>
                <a:t>Head of </a:t>
              </a:r>
              <a:r>
                <a:rPr lang="fr-CH" sz="1600" dirty="0" err="1" smtClean="0">
                  <a:solidFill>
                    <a:srgbClr val="000000"/>
                  </a:solidFill>
                </a:rPr>
                <a:t>Arts@CERN</a:t>
              </a:r>
              <a:endParaRPr lang="fr-CH" sz="1600" dirty="0">
                <a:solidFill>
                  <a:srgbClr val="000000"/>
                </a:solidFill>
              </a:endParaRPr>
            </a:p>
            <a:p>
              <a:pPr algn="ctr"/>
              <a:endParaRPr lang="fr-CH" sz="1600" dirty="0" smtClean="0">
                <a:solidFill>
                  <a:srgbClr val="000000"/>
                </a:solidFill>
              </a:endParaRPr>
            </a:p>
            <a:p>
              <a:pPr algn="ctr"/>
              <a:r>
                <a:rPr lang="fr-CH" sz="1600" dirty="0" err="1" smtClean="0">
                  <a:solidFill>
                    <a:srgbClr val="000000"/>
                  </a:solidFill>
                </a:rPr>
                <a:t>Julian.calo@cern.ch</a:t>
              </a:r>
              <a:endParaRPr lang="fr-CH" sz="1600" dirty="0" smtClean="0">
                <a:solidFill>
                  <a:srgbClr val="000000"/>
                </a:solidFill>
              </a:endParaRPr>
            </a:p>
            <a:p>
              <a:pPr algn="ctr"/>
              <a:r>
                <a:rPr lang="fr-CH" sz="1600" dirty="0" smtClean="0">
                  <a:solidFill>
                    <a:srgbClr val="000000"/>
                  </a:solidFill>
                </a:rPr>
                <a:t>Coordinator of Arts@CERN</a:t>
              </a:r>
            </a:p>
            <a:p>
              <a:pPr algn="ctr"/>
              <a:endParaRPr lang="fr-CH" sz="1600" dirty="0" smtClean="0">
                <a:solidFill>
                  <a:srgbClr val="000000"/>
                </a:solidFill>
              </a:endParaRPr>
            </a:p>
            <a:p>
              <a:pPr algn="ctr"/>
              <a:r>
                <a:rPr lang="fr-CH" sz="1600" b="1" dirty="0" smtClean="0">
                  <a:solidFill>
                    <a:srgbClr val="000000"/>
                  </a:solidFill>
                </a:rPr>
                <a:t>FOLLOW US:</a:t>
              </a:r>
            </a:p>
            <a:p>
              <a:pPr algn="ctr"/>
              <a:r>
                <a:rPr lang="fr-CH" sz="1600" dirty="0" smtClean="0">
                  <a:solidFill>
                    <a:srgbClr val="000000"/>
                  </a:solidFill>
                </a:rPr>
                <a:t>@artsartcern</a:t>
              </a:r>
              <a:endParaRPr lang="fr-CH" sz="1600" dirty="0">
                <a:solidFill>
                  <a:srgbClr val="000000"/>
                </a:solidFill>
              </a:endParaRPr>
            </a:p>
            <a:p>
              <a:pPr algn="ctr"/>
              <a:r>
                <a:rPr lang="fr-CH" sz="1600" b="1" dirty="0" smtClean="0">
                  <a:solidFill>
                    <a:srgbClr val="000000"/>
                  </a:solidFill>
                </a:rPr>
                <a:t>http://arts.cern</a:t>
              </a:r>
            </a:p>
            <a:p>
              <a:pPr algn="ctr"/>
              <a:endParaRPr lang="es-ES" sz="1600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026" name="Picture 2" descr="http://arts.cern/sites/arts.web.cern.ch/files/styles/medium/public/M%20definitiva_0.jpg?itok=1rIz-12J"/>
            <p:cNvPicPr>
              <a:picLocks noChangeAspect="1" noChangeArrowheads="1"/>
            </p:cNvPicPr>
            <p:nvPr/>
          </p:nvPicPr>
          <p:blipFill>
            <a:blip r:embed="rId6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155" y="2370174"/>
              <a:ext cx="2095500" cy="1571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arts.cern/sites/arts.web.cern.ch/files/styles/medium/public/JC%20esta%20es%20definitiva.jpg?itok=VBvp6fuk"/>
            <p:cNvPicPr>
              <a:picLocks noChangeAspect="1" noChangeArrowheads="1"/>
            </p:cNvPicPr>
            <p:nvPr/>
          </p:nvPicPr>
          <p:blipFill>
            <a:blip r:embed="rId6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5075" y="2370175"/>
              <a:ext cx="2095500" cy="1571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7" name="TextBox 66"/>
          <p:cNvSpPr txBox="1"/>
          <p:nvPr/>
        </p:nvSpPr>
        <p:spPr>
          <a:xfrm>
            <a:off x="8121822" y="6438900"/>
            <a:ext cx="8570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smtClean="0"/>
              <a:t>Julie Haffner</a:t>
            </a:r>
            <a:endParaRPr lang="en-US" sz="900" i="1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9784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HYW50dCIsIklzVGVtcGxhdGUiOmZhbHNlLCJWZXJzaW9uIjp7IiRpZCI6IjIiLCJWZXJzaW9uIjoiMy4wLjEiLCJPcmlnaW5hbEFzc2VtYmx5VmVyc2lvbiI6IjMuMDEuMDYuMDAiLCJFZGl0aW9uIjoiUGx1cyIsIklzUGx1c0VkaXRpb24iOnRydWV9LCJFZmZlY3QiOjAsIlN0eWxlIjp7IiRpZCI6IjMiLCJUaW1lYmFuZFN0eWxlIjp7IiRpZCI6IjQiLCJTY2FsZU1hcmtpbmciOjEsIlNoYXBlIjoxMCwiU2hhcGVTdHlsZSI6eyIkaWQiOiI1IiwiTWFyZ2luIjp7IiRpZCI6IjYiLCJUb3AiOjAsIkxlZnQiOjEwLCJSaWdodCI6MTAsIkJvdHRvbSI6MH0sIlBhZGRpbmciOnsiJGlkIjoiNyIsIlRvcCI6MywiTGVmdCI6MCwiUmlnaHQiOjAsIkJvdHRvbSI6M30sIkJhY2tncm91bmQiOnsiJGlkIjoiOCIsIkNvbG9yIjp7IiRpZCI6IjkiLCJBIjoyNTUsIlIiOjY4LCJHIjo4NCwiQiI6MTA2fX0sIklzVmlzaWJsZSI6dHJ1ZSwiV2lkdGgiOjg1OC4wLCJIZWlnaHQiOjIwLjAsIkJvcmRlclN0eWxlIjp7IiRpZCI6IjEwIiwiTGluZUNvbG9yIjp7IiRpZCI6IjExIiwiJHR5cGUiOiJOTFJFLkNvbW1vbi5Eb20uU29saWRDb2xvckJydXNoLCBOTFJFLkNvbW1vbiIsIkNvbG9yIjp7IiRpZCI6IjEyIiwiQSI6MjU1LCJSIjoyNTUsIkciOjAsIkIiOjB9fSwiTGluZVdlaWdodCI6MC4wLCJMaW5lVHlwZSI6MCwiUGFyZW50U3R5bGUiOm51bGx9LCJQYXJlbnRTdHlsZSI6bnVsbH0sIlJpZ2h0RW5kQ2Fwc1N0eWxlIjp7IiRpZCI6IjEzIiwiRm9udFNldHRpbmdzIjp7IiRpZCI6IjE0IiwiRm9udFNpemUiOjE4LCJGb250TmFtZSI6IkNhbGlicmkiLCJJc0JvbGQiOnRydWUsIklzSXRhbGljIjpmYWxzZSwiSXNVbmRlcmxpbmVkIjpmYWxzZSwiUGFyZW50U3R5bGUiOm51bGx9LCJBdXRvU2l6ZSI6MCwiRm9yZWdyb3VuZCI6eyIkaWQiOiIxNSIsIkNvbG9yIjp7IiRpZCI6IjE2IiwiQSI6MjU1LCJSIjoxOTIsIkciOjgwLCJCIjo3N319LCJNYXhXaWR0aCI6IkluZmluaXR5IiwiTWF4SGVpZ2h0IjoiSW5maW5pdHkiLCJTbWFydEZvcmVncm91bmRJc0FjdGl2ZSI6ZmFsc2UsIkhvcml6b250YWxBbGlnbm1lbnQiOjAsIlZlcnRpY2FsQWxpZ25tZW50IjowLCJTbWFydEZvcmVncm91bmQiOm51bGwsIk1hcmdpbiI6eyIkaWQiOiIxNyIsIlRvcCI6MCwiTGVmdCI6MCwiUmlnaHQiOjIwLCJCb3R0b20iOjB9LCJQYWRkaW5nIjp7IiRpZCI6IjE4IiwiVG9wIjowLCJMZWZ0IjowLCJSaWdodCI6MCwiQm90dG9tIjowfSwiQmFja2dyb3VuZCI6eyIkaWQiOiIxOSIsIkNvbG9yIjp7IiRpZCI6IjIwIiwiQSI6MCwiUiI6MCwiRyI6MCwiQiI6MH19LCJJc1Zpc2libGUiOmZhbHNlLCJXaWR0aCI6MC4wLCJIZWlnaHQiOjAuMCwiQm9yZGVyU3R5bGUiOm51bGwsIlBhcmVudFN0eWxlIjpudWxsfSwiTGVmdEVuZENhcHNTdHlsZSI6eyIkaWQiOiIyMSIsIkZvbnRTZXR0aW5ncyI6eyIkaWQiOiIyMiIsIkZvbnRTaXplIjoxOCwiRm9udE5hbWUiOiJDYWxpYnJpIiwiSXNCb2xkIjp0cnVlLCJJc0l0YWxpYyI6ZmFsc2UsIklzVW5kZXJsaW5lZCI6ZmFsc2UsIlBhcmVudFN0eWxlIjpudWxsfSwiQXV0b1NpemUiOjAsIkZvcmVncm91bmQiOnsiJGlkIjoiMjMiLCJDb2xvciI6eyIkaWQiOiIyNCIsIkEiOjI1NSwiUiI6MTkyLCJHIjo4MCwiQiI6Nzd9fSwiTWF4V2lkdGgiOiJJbmZpbml0eSIsIk1heEhlaWdodCI6IkluZmluaXR5IiwiU21hcnRGb3JlZ3JvdW5kSXNBY3RpdmUiOmZhbHNlLCJIb3Jpem9udGFsQWxpZ25tZW50IjowLCJWZXJ0aWNhbEFsaWdubWVudCI6MCwiU21hcnRGb3JlZ3JvdW5kIjpudWxsLCJNYXJnaW4iOnsiJGlkIjoiMjUiLCJUb3AiOjAsIkxlZnQiOjIwLCJSaWdodCI6MCwiQm90dG9tIjowfSwiUGFkZGluZyI6eyIkaWQiOiIyNiIsIlRvcCI6MCwiTGVmdCI6MCwiUmlnaHQiOjAsIkJvdHRvbSI6MH0sIkJhY2tncm91bmQiOnsiJGlkIjoiMjciLCJDb2xvciI6eyIkcmVmIjoiMjAifX0sIklzVmlzaWJsZSI6ZmFsc2UsIldpZHRoIjowLjAsIkhlaWdodCI6MC4wLCJCb3JkZXJTdHlsZSI6bnVsbCwiUGFyZW50U3R5bGUiOm51bGx9LCJUb2RheVRleHRTdHlsZSI6eyIkaWQiOiIyOCIsIkZvbnRTZXR0aW5ncyI6eyIkaWQiOiIyOSIsIkZvbnRTaXplIjo5LCJGb250TmFtZSI6IkNhbGlicmkiLCJJc0JvbGQiOmZhbHNlLCJJc0l0YWxpYyI6ZmFsc2UsIklzVW5kZXJsaW5lZCI6ZmFsc2UsIlBhcmVudFN0eWxlIjpudWxsfSwiQXV0b1NpemUiOjAsIkZvcmVncm91bmQiOnsiJGlkIjoiMzAiLCJDb2xvciI6eyIkaWQiOiIzMSIsIkEiOjI1NSwiUiI6MCwiRyI6MCwiQiI6MH19LCJNYXhXaWR0aCI6MjAwLjAsIk1heEhlaWdodCI6IkluZmluaXR5IiwiU21hcnRGb3JlZ3JvdW5kSXNBY3RpdmUiOmZhbHNlLCJIb3Jpem9udGFsQWxpZ25tZW50IjowLCJWZXJ0aWNhbEFsaWdubWVudCI6MCwiU21hcnRGb3JlZ3JvdW5kIjpudWxsLCJNYXJnaW4iOnsiJGlkIjoiMzIiLCJUb3AiOjAsIkxlZnQiOjAsIlJpZ2h0IjowLCJCb3R0b20iOjB9LCJQYWRkaW5nIjp7IiRpZCI6IjMzIiwiVG9wIjowLCJMZWZ0IjowLCJSaWdodCI6MCwiQm90dG9tIjowfSwiQmFja2dyb3VuZCI6eyIkaWQiOiIzNCIsIkNvbG9yIjp7IiRyZWYiOiIyMCJ9fSwiSXNWaXNpYmxlIjp0cnVlLCJXaWR0aCI6MC4wLCJIZWlnaHQiOjAuMCwiQm9yZGVyU3R5bGUiOm51bGwsIlBhcmVudFN0eWxlIjpudWxsfSwiVG9kYXlNYXJrZXJTdHlsZSI6eyIkaWQiOiIzNSIsIk1hcmdpbiI6eyIkaWQiOiIzNiIsIlRvcCI6MCwiTGVmdCI6MCwiUmlnaHQiOjAsIkJvdHRvbSI6MH0sIlBhZGRpbmciOnsiJGlkIjoiMzciLCJUb3AiOjAsIkxlZnQiOjAsIlJpZ2h0IjowLCJCb3R0b20iOjB9LCJCYWNrZ3JvdW5kIjp7IiRpZCI6IjM4IiwiQ29sb3IiOnsiJGlkIjoiMzkiLCJBIjoyNTUsIlIiOjI1NSwiRyI6MCwiQiI6MH19LCJJc1Zpc2libGUiOnRydWUsIldpZHRoIjowLjAsIkhlaWdodCI6MC4wLCJCb3JkZXJTdHlsZSI6bnVsbCwiUGFyZW50U3R5bGUiOm51bGx9LCJTY2FsZVN0eWxlIjp7IiRpZCI6IjQwIiwiU2hvd1NlZ21lbnRTZXBhcmF0b3JzIjpmYWxzZSwiU2VnbWVudFNlcGFyYXRvck9wYWNpdHkiOjMwLCJGb250U2V0dGluZ3MiOnsiJGlkIjoiNDEiLCJGb250U2l6ZSI6OSwiRm9udE5hbWUiOiJDYWxpYnJpIiwiSXNCb2xkIjpmYWxzZSwiSXNJdGFsaWMiOmZhbHNlLCJJc1VuZGVybGluZWQiOmZhbHNlLCJQYXJlbnRTdHlsZSI6bnVsbH0sIkF1dG9TaXplIjowLCJGb3JlZ3JvdW5kIjp7IiRpZCI6IjQyIiwiQ29sb3IiOnsiJGlkIjoiNDMiLCJBIjoyNTUsIlIiOjI1NSwiRyI6MjU1LCJCIjoyNTV9fSwiTWF4V2lkdGgiOjIwMC4wLCJNYXhIZWlnaHQiOiJJbmZpbml0eSIsIlNtYXJ0Rm9yZWdyb3VuZElzQWN0aXZlIjpmYWxzZSwiSG9yaXpvbnRhbEFsaWdubWVudCI6MCwiVmVydGljYWxBbGlnbm1lbnQiOjEsIlNtYXJ0Rm9yZWdyb3VuZCI6bnVsbCwiTWFyZ2luIjp7IiRpZCI6IjQ0IiwiVG9wIjowLCJMZWZ0Ijo1LCJSaWdodCI6MCwiQm90dG9tIjowfSwiUGFkZGluZyI6eyIkaWQiOiI0NSIsIlRvcCI6MCwiTGVmdCI6MCwiUmlnaHQiOjAsIkJvdHRvbSI6MH0sIkJhY2tncm91bmQiOnsiJGlkIjoiNDYiLCJDb2xvciI6eyIkcmVmIjoiMjAifX0sIklzVmlzaWJsZSI6dHJ1ZSwiV2lkdGgiOjAuMCwiSGVpZ2h0IjowLjAsIkJvcmRlclN0eWxlIjpudWxsLCJQYXJlbnRTdHlsZSI6bnVsbH0sIkVsYXBzZWRUaW1lQmFja2dyb3VuZCI6eyIkaWQiOiI0NyIsIkNvbG9yIjp7IiRpZCI6IjQ4IiwiQSI6MTkxLCJSIjoyNTUsIkciOjAsIkIiOjB9fSwiQXBwZW5kWWVhck9uWWVhckNoYW5nZSI6ZmFsc2UsIkVsYXBzZWRUaW1lRm9ybWF0IjoyLCJUb2RheU1hcmtlclBvc2l0aW9uIjozLCJRdWlja1Bvc2l0aW9uIjozLCJBYnNvbHV0ZVBvc2l0aW9uIjoyOTAuMjUsIk1hcmdpbiI6eyIkaWQiOiI0OSIsIlRvcCI6MCwiTGVmdCI6MTAsIlJpZ2h0IjoxMCwiQm90dG9tIjowfSwiUGFkZGluZyI6eyIkaWQiOiI1MCIsIlRvcCI6MCwiTGVmdCI6MCwiUmlnaHQiOjAsIkJvdHRvbSI6MH0sIkJhY2tncm91bmQiOnsiJGlkIjoiNTEiLCJDb2xvciI6eyIkaWQiOiI1MiIsIkEiOjI1NSwiUiI6NDcsIkciOjU0LCJCIjoxNTN9fSwiSXNWaXNpYmxlIjp0cnVlLCJXaWR0aCI6MC4wLCJIZWlnaHQiOjAuMCwiQm9yZGVyU3R5bGUiOm51bGwsIlBhcmVudFN0eWxlIjpudWxsfSwiRGVmYXVsdE1pbGVzdG9uZVN0eWxlIjp7IiRpZCI6IjUzIiwiU2hhcGUiOjIsIkNvbm5lY3Rvck1hcmdpbiI6eyIkaWQiOiI1NCIsIlRvcCI6MCwiTGVmdCI6MiwiUmlnaHQiOjIsIkJvdHRvbSI6MH0sIkNvbm5lY3RvclN0eWxlIjp7IiRpZCI6IjU1IiwiTGluZUNvbG9yIjp7IiRpZCI6IjU2IiwiJHR5cGUiOiJOTFJFLkNvbW1vbi5Eb20uU29saWRDb2xvckJydXNoLCBOTFJFLkNvbW1vbiIsIkNvbG9yIjp7IiRpZCI6IjU3IiwiQSI6MjU1LCJSIjozMSwiRyI6NzMsIkIiOjEyNn19LCJMaW5lV2VpZ2h0IjoxLjAsIkxpbmVUeXBlIjowLCJQYXJlbnRTdHlsZSI6bnVsbH0sIklzQmVsb3dUaW1lYmFuZCI6ZmFsc2UsIkhpZGVEYXRlIjpmYWxzZSwiU2hhcGVTaXplIjoxLCJTcGFjaW5nIjoyLjAsIlBhZGRpbmciOnsiJGlkIjoiNTgiLCJUb3AiOjcsIkxlZnQiOjMsIlJpZ2h0IjowLCJCb3R0b20iOjJ9LCJTaGFwZVN0eWxlIjp7IiRpZCI6IjU5IiwiTWFyZ2luIjp7IiRpZCI6IjYwIiwiVG9wIjowLCJMZWZ0IjowLCJSaWdodCI6MCwiQm90dG9tIjowfSwiUGFkZGluZyI6eyIkaWQiOiI2MSIsIlRvcCI6MCwiTGVmdCI6MCwiUmlnaHQiOjAsIkJvdHRvbSI6MH0sIkJhY2tncm91bmQiOm51bGwsIklzVmlzaWJsZSI6dHJ1ZSwiV2lkdGgiOjEzLjAsIkhlaWdodCI6MTMuMCwiQm9yZGVyU3R5bGUiOnsiJGlkIjoiNjIiLCJMaW5lQ29sb3IiOnsiJGlkIjoiNjMiLCIkdHlwZSI6Ik5MUkUuQ29tbW9uLkRvbS5Tb2xpZENvbG9yQnJ1c2gsIE5MUkUuQ29tbW9uIiwiQ29sb3IiOnsiJGlkIjoiNjQiLCJBIjoyNTUsIlIiOjI1NSwiRyI6MCwiQiI6MH19LCJMaW5lV2VpZ2h0IjowLjAsIkxpbmVUeXBlIjowLCJQYXJlbnRTdHlsZSI6bnVsbH0sIlBhcmVudFN0eWxlIjpudWxsfSwiVGl0bGVTdHlsZSI6eyIkaWQiOiI2NSIsIkZvbnRTZXR0aW5ncyI6eyIkaWQiOiI2NiIsIkZvbnRTaXplIjoxMSwiRm9udE5hbWUiOiJDYWxpYnJpIiwiSXNCb2xkIjp0cnVlLCJJc0l0YWxpYyI6ZmFsc2UsIklzVW5kZXJsaW5lZCI6ZmFsc2UsIlBhcmVudFN0eWxlIjpudWxsfSwiQXV0b1NpemUiOjAsIkZvcmVncm91bmQiOnsiJGlkIjoiNjciLCJDb2xvciI6eyIkaWQiOiI2OCIsIkEiOjI1NSwiUiI6MCwiRyI6MCwiQiI6MH19LCJNYXhXaWR0aCI6MjAwLjAsIk1heEhlaWdodCI6IkluZmluaXR5IiwiU21hcnRGb3JlZ3JvdW5kSXNBY3RpdmUiOmZhbHNlLCJIb3Jpem9udGFsQWxpZ25tZW50IjowLCJWZXJ0aWNhbEFsaWdubWVudCI6MCwiU21hcnRGb3JlZ3JvdW5kIjpudWxsLCJNYXJnaW4iOnsiJGlkIjoiNjkiLCJUb3AiOjAsIkxlZnQiOjAsIlJpZ2h0IjowLCJCb3R0b20iOjB9LCJQYWRkaW5nIjp7IiRpZCI6IjcwIiwiVG9wIjowLCJMZWZ0IjowLCJSaWdodCI6MCwiQm90dG9tIjowfSwiQmFja2dyb3VuZCI6eyIkaWQiOiI3MSIsIkNvbG9yIjp7IiRpZCI6IjcyIiwiQSI6ODksIlIiOjAsIkciOjAsIkIiOjB9fSwiSXNWaXNpYmxlIjp0cnVlLCJXaWR0aCI6MC4wLCJIZWlnaHQiOjAuMCwiQm9yZGVyU3R5bGUiOm51bGwsIlBhcmVudFN0eWxlIjpudWxsfSwiRGF0ZVN0eWxlIjp7IiRpZCI6IjczIiwiRm9udFNldHRpbmdzIjp7IiRpZCI6Ijc0IiwiRm9udFNpemUiOjEwLCJGb250TmFtZSI6IkNhbGlicmkiLCJJc0JvbGQiOmZhbHNlLCJJc0l0YWxpYyI6ZmFsc2UsIklzVW5kZXJsaW5lZCI6ZmFsc2UsIlBhcmVudFN0eWxlIjpudWxsfSwiQXV0b1NpemUiOjAsIkZvcmVncm91bmQiOnsiJGlkIjoiNzUiLCJDb2xvciI6eyIkaWQiOiI3NiIsIkEiOjI1NSwiUiI6MzEsIkciOjczLCJCIjoxMjZ9fSwiTWF4V2lkdGgiOjIwMC4wLCJNYXhIZWlnaHQiOiJJbmZpbml0eSIsIlNtYXJ0Rm9yZWdyb3VuZElzQWN0aXZlIjpmYWxzZSwiSG9yaXpvbnRhbEFsaWdubWVudCI6MCwiVmVydGljYWxBbGlnbm1lbnQiOjAsIlNtYXJ0Rm9yZWdyb3VuZCI6bnVsbCwiTWFyZ2luIjp7IiRpZCI6Ijc3IiwiVG9wIjowLCJMZWZ0IjowLCJSaWdodCI6MCwiQm90dG9tIjowfSwiUGFkZGluZyI6eyIkaWQiOiI3OCIsIlRvcCI6MCwiTGVmdCI6MCwiUmlnaHQiOjAsIkJvdHRvbSI6MH0sIkJhY2tncm91bmQiOnsiJGlkIjoiNzkiLCJDb2xvciI6eyIkcmVmIjoiNzIifX0sIklzVmlzaWJsZSI6dHJ1ZSwiV2lkdGgiOjAuMCwiSGVpZ2h0IjowLjAsIkJvcmRlclN0eWxlIjpudWxsLCJQYXJlbnRTdHlsZSI6bnVsbH0sIkRhdGVGb3JtYXQiOnsiJGlkIjoiODAiLCJGb3JtYXRTdHJpbmciOiJNTU0gZCIsIlNlcGFyYXRvciI6Ii8iLCJVc2VJbnRlcm5hdGlvbmFsRGF0ZUZvcm1hdCI6ZmFsc2V9LCJJc1Zpc2libGUiOnRydWUsIlBhcmVudFN0eWxlIjpudWxsfSwiRGVmYXVsdFRhc2tTdHlsZSI6eyIkaWQiOiI4MSIsIlNoYXBlIjoxLCJTaGFwZVRoaWNrbmVzcyI6MCwiRHVyYXRpb25Gb3JtYXQiOjAsIkluY2x1ZGVOb25Xb3JraW5nRGF5c0luRHVyYXRpb24iOmZhbHNlLCJQZXJjZW50YWdlQ29tcGxldGVTdHlsZSI6eyIkaWQiOiI4MiIsIkZvbnRTZXR0aW5ncyI6eyIkaWQiOiI4MyIsIkZvbnRTaXplIjoxMCwiRm9udE5hbWUiOiJDYWxpYnJpIiwiSXNCb2xkIjpmYWxzZSwiSXNJdGFsaWMiOmZhbHNlLCJJc1VuZGVybGluZWQiOmZhbHNlLCJQYXJlbnRTdHlsZSI6bnVsbH0sIkF1dG9TaXplIjowLCJGb3JlZ3JvdW5kIjp7IiRpZCI6Ijg0IiwiQ29sb3IiOnsiJGlkIjoiODUiLCJBIjoyNTUsIlIiOjE5MiwiRyI6ODAsIkIiOjc3fX0sIk1heFdpZHRoIjoyMDAuMCwiTWF4SGVpZ2h0IjoiSW5maW5pdHkiLCJTbWFydEZvcmVncm91bmRJc0FjdGl2ZSI6ZmFsc2UsIkhvcml6b250YWxBbGlnbm1lbnQiOjAsIlZlcnRpY2FsQWxpZ25tZW50IjowLCJTbWFydEZvcmVncm91bmQiOm51bGwsIk1hcmdpbiI6eyIkaWQiOiI4NiIsIlRvcCI6MCwiTGVmdCI6MCwiUmlnaHQiOjAsIkJvdHRvbSI6MH0sIlBhZGRpbmciOnsiJGlkIjoiODciLCJUb3AiOjAsIkxlZnQiOjAsIlJpZ2h0IjowLCJCb3R0b20iOjB9LCJCYWNrZ3JvdW5kIjp7IiRpZCI6Ijg4IiwiQ29sb3IiOnsiJHJlZiI6IjcyIn19LCJJc1Zpc2libGUiOnRydWUsIldpZHRoIjowLjAsIkhlaWdodCI6MC4wLCJCb3JkZXJTdHlsZSI6bnVsbCwiUGFyZW50U3R5bGUiOm51bGx9LCJEdXJhdGlvblN0eWxlIjp7IiRpZCI6Ijg5IiwiRm9udFNldHRpbmdzIjp7IiRpZCI6IjkwIiwiRm9udFNpemUiOjEwLCJGb250TmFtZSI6IkNhbGlicmkiLCJJc0JvbGQiOmZhbHNlLCJJc0l0YWxpYyI6ZmFsc2UsIklzVW5kZXJsaW5lZCI6ZmFsc2UsIlBhcmVudFN0eWxlIjpudWxsfSwiQXV0b1NpemUiOjAsIkZvcmVncm91bmQiOnsiJGlkIjoiOTEiLCJDb2xvciI6eyIkaWQiOiI5MiIsIkEiOjI1NSwiUiI6MTkyLCJHIjo4MCwiQiI6Nzd9fSwiTWF4V2lkdGgiOjIwMC4wLCJNYXhIZWlnaHQiOiJJbmZpbml0eSIsIlNtYXJ0Rm9yZWdyb3VuZElzQWN0aXZlIjpmYWxzZSwiSG9yaXpvbnRhbEFsaWdubWVudCI6MCwiVmVydGljYWxBbGlnbm1lbnQiOjAsIlNtYXJ0Rm9yZWdyb3VuZCI6bnVsbCwiTWFyZ2luIjp7IiRpZCI6IjkzIiwiVG9wIjowLCJMZWZ0IjowLCJSaWdodCI6MCwiQm90dG9tIjowfSwiUGFkZGluZyI6eyIkaWQiOiI5NCIsIlRvcCI6MCwiTGVmdCI6MCwiUmlnaHQiOjAsIkJvdHRvbSI6MH0sIkJhY2tncm91bmQiOnsiJGlkIjoiOTUiLCJDb2xvciI6eyIkcmVmIjoiNzIifX0sIklzVmlzaWJsZSI6dHJ1ZSwiV2lkdGgiOjAuMCwiSGVpZ2h0IjowLjAsIkJvcmRlclN0eWxlIjpudWxsLCJQYXJlbnRTdHlsZSI6bnVsbH0sIkhvcml6b250YWxDb25uZWN0b3JTdHlsZSI6eyIkaWQiOiI5NiIsIkxpbmVDb2xvciI6eyIkaWQiOiI5NyIsIiR0eXBlIjoiTkxSRS5Db21tb24uRG9tLlNvbGlkQ29sb3JCcnVzaCwgTkxSRS5Db21tb24iLCJDb2xvciI6eyIkaWQiOiI5OCIsIkEiOjI1NSwiUiI6MjA0LCJHIjoyMDQsIkIiOjIwNH19LCJMaW5lV2VpZ2h0IjowLjAsIkxpbmVUeXBlIjowLCJQYXJlbnRTdHlsZSI6bnVsbH0sIlZlcnRpY2FsQ29ubmVjdG9yU3R5bGUiOnsiJGlkIjoiOTkiLCJMaW5lQ29sb3IiOnsiJGlkIjoiMTAwIiwiJHR5cGUiOiJOTFJFLkNvbW1vbi5Eb20uU29saWRDb2xvckJydXNoLCBOTFJFLkNvbW1vbiIsIkNvbG9yIjp7IiRpZCI6IjEwMSIsIkEiOjI1NSwiUiI6MjA0LCJHIjoyMDQsIkIiOjIwNH19LCJMaW5lV2VpZ2h0IjoxLjAsIkxpbmVUeXBlIjowLCJQYXJlbnRTdHlsZSI6bnVsbH0sIk1hcmdpbiI6bnVsbCwiU3RhcnREYXRlUG9zaXRpb24iOjMsIkVuZERhdGVQb3NpdGlvbiI6MywiVGl0bGVQb3NpdGlvbiI6NCwiRHVyYXRpb25Qb3NpdGlvbiI6NiwiUGVyY2VudGFnZUNvbXBsZXRlZFBvc2l0aW9uIjo2LCJTcGFjaW5nIjo1LCJJc0JlbG93VGltZWJhbmQiOmZhbHNlLCJQZXJjZW50YWdlQ29tcGxldGVTaGFwZU9wYWNpdHkiOjM1LCJTaGFwZVN0eWxlIjp7IiRpZCI6IjEwMiIsIk1hcmdpbiI6eyIkaWQiOiIxMDMiLCJUb3AiOjAsIkxlZnQiOjQsIlJpZ2h0Ijo0LCJCb3R0b20iOjB9LCJQYWRkaW5nIjp7IiRpZCI6IjEwNCIsIlRvcCI6MCwiTGVmdCI6MCwiUmlnaHQiOjAsIkJvdHRvbSI6MH0sIkJhY2tncm91bmQiOm51bGwsIklzVmlzaWJsZSI6dHJ1ZSwiV2lkdGgiOjAuMCwiSGVpZ2h0IjoxMC4wLCJCb3JkZXJTdHlsZSI6eyIkaWQiOiIxMDUiLCJMaW5lQ29sb3IiOnsiJGlkIjoiMTA2IiwiJHR5cGUiOiJOTFJFLkNvbW1vbi5Eb20uU29saWRDb2xvckJydXNoLCBOTFJFLkNvbW1vbiIsIkNvbG9yIjp7IiRpZCI6IjEwNyIsIkEiOjI1NSwiUiI6MjU1LCJHIjowLCJCIjowfX0sIkxpbmVXZWlnaHQiOjAuMCwiTGluZVR5cGUiOjAsIlBhcmVudFN0eWxlIjpudWxsfSwiUGFyZW50U3R5bGUiOm51bGx9LCJUaXRsZVN0eWxlIjp7IiRpZCI6IjEwOCIsIkZvbnRTZXR0aW5ncyI6eyIkaWQiOiIxMDkiLCJGb250U2l6ZSI6MTEsIkZvbnROYW1lIjoiQ2FsaWJyaSIsIklzQm9sZCI6dHJ1ZSwiSXNJdGFsaWMiOmZhbHNlLCJJc1VuZGVybGluZWQiOmZhbHNlLCJQYXJlbnRTdHlsZSI6bnVsbH0sIkF1dG9TaXplIjowLCJGb3JlZ3JvdW5kIjp7IiRpZCI6IjExMCIsIkNvbG9yIjp7IiRpZCI6IjExMSIsIkEiOjI1NSwiUiI6MCwiRyI6MCwiQiI6MH19LCJNYXhXaWR0aCI6OTYwLjAsIk1heEhlaWdodCI6IkluZmluaXR5IiwiU21hcnRGb3JlZ3JvdW5kSXNBY3RpdmUiOmZhbHNlLCJIb3Jpem9udGFsQWxpZ25tZW50IjowLCJWZXJ0aWNhbEFsaWdubWVudCI6MCwiU21hcnRGb3JlZ3JvdW5kIjpudWxsLCJNYXJnaW4iOnsiJGlkIjoiMTEyIiwiVG9wIjowLCJMZWZ0IjowLCJSaWdodCI6MCwiQm90dG9tIjowfSwiUGFkZGluZyI6eyIkaWQiOiIxMTMiLCJUb3AiOjAsIkxlZnQiOjAsIlJpZ2h0IjowLCJCb3R0b20iOjB9LCJCYWNrZ3JvdW5kIjp7IiRpZCI6IjExNCIsIkNvbG9yIjp7IiRyZWYiOiI3MiJ9fSwiSXNWaXNpYmxlIjp0cnVlLCJXaWR0aCI6MC4wLCJIZWlnaHQiOjAuMCwiQm9yZGVyU3R5bGUiOm51bGwsIlBhcmVudFN0eWxlIjpudWxsfSwiRGF0ZVN0eWxlIjp7IiRpZCI6IjExNSIsIkZvbnRTZXR0aW5ncyI6eyIkaWQiOiIxMTYiLCJGb250U2l6ZSI6MTAsIkZvbnROYW1lIjoiQ2FsaWJyaSIsIklzQm9sZCI6ZmFsc2UsIklzSXRhbGljIjpmYWxzZSwiSXNVbmRlcmxpbmVkIjpmYWxzZSwiUGFyZW50U3R5bGUiOm51bGx9LCJBdXRvU2l6ZSI6MCwiRm9yZWdyb3VuZCI6eyIkaWQiOiIxMTciLCJDb2xvciI6eyIkaWQiOiIxMTgiLCJBIjoyNTUsIlIiOjMxLCJHIjo3MywiQiI6MTI2fX0sIk1heFdpZHRoIjoyMDAuMCwiTWF4SGVpZ2h0IjoiSW5maW5pdHkiLCJTbWFydEZvcmVncm91bmRJc0FjdGl2ZSI6ZmFsc2UsIkhvcml6b250YWxBbGlnbm1lbnQiOjAsIlZlcnRpY2FsQWxpZ25tZW50IjowLCJTbWFydEZvcmVncm91bmQiOm51bGwsIk1hcmdpbiI6eyIkaWQiOiIxMTkiLCJUb3AiOjAsIkxlZnQiOjAsIlJpZ2h0IjowLCJCb3R0b20iOjB9LCJQYWRkaW5nIjp7IiRpZCI6IjEyMCIsIlRvcCI6MCwiTGVmdCI6MCwiUmlnaHQiOjAsIkJvdHRvbSI6MH0sIkJhY2tncm91bmQiOnsiJGlkIjoiMTIxIiwiQ29sb3IiOnsiJHJlZiI6IjcyIn19LCJJc1Zpc2libGUiOnRydWUsIldpZHRoIjowLjAsIkhlaWdodCI6MC4wLCJCb3JkZXJTdHlsZSI6bnVsbCwiUGFyZW50U3R5bGUiOm51bGx9LCJEYXRlRm9ybWF0Ijp7IiRpZCI6IjEyMiIsIkZvcm1hdFN0cmluZyI6Ik1NTSBkIiwiU2VwYXJhdG9yIjoiLyIsIlVzZUludGVybmF0aW9uYWxEYXRlRm9ybWF0IjpmYWxzZX0sIklzVmlzaWJsZSI6dHJ1ZSwiUGFyZW50U3R5bGUiOm51bGx9LCJTaG93RWxhcHNlZFRpbWVHcmFkaWVudFN0eWxlIjpmYWxzZX0sIlNjYWxlIjp7IiRpZCI6IjEyMyIsIlN0YXJ0RGF0ZSI6IjIwMTUtMDEtMTVUMDA6MDA6MDBaIiwiRW5kRGF0ZSI6IjIwMTktMTItMDFUMjM6NTk6NTkuOTk5WiIsIkZvcm1hdCI6Ik1NTSIsIlR5cGUiOjMsIkF1dG9EYXRlUmFuZ2UiOnRydWUsIldvcmtpbmdEYXlzIjozMSwiVG9kYXlNYXJrZXJUZXh0IjoiVG9kYXkiLCJBdXRvU2NhbGVUeXBlIjpmYWxzZX0sIk1pbGVzdG9uZXMiOlt7IiRpZCI6IjEyNCIsIkRhdGUiOiIyMDE1LTEwLTE1VDIzOjU5OjU5Ljk5OVoiLCJTdHlsZSI6eyIkaWQiOiIxMjUiLCJTaGFwZSI6MiwiQ29ubmVjdG9yTWFyZ2luIjp7IiRyZWYiOiI1NCJ9LCJDb25uZWN0b3JTdHlsZSI6eyIkaWQiOiIxMjYiLCJMaW5lQ29sb3IiOnsiJGlkIjoiMTI3IiwiJHR5cGUiOiJOTFJFLkNvbW1vbi5Eb20uU29saWRDb2xvckJydXNoLCBOTFJFLkNvbW1vbiIsIkNvbG9yIjp7IiRpZCI6IjEyOCIsIkEiOjEyNywiUiI6MCwiRyI6MTE0LCJCIjoxODh9fSwiTGluZVdlaWdodCI6MS4wLCJMaW5lVHlwZSI6MCwiUGFyZW50U3R5bGUiOnsiJHJlZiI6IjU1In19LCJJc0JlbG93VGltZWJhbmQiOnRydWUsIkhpZGVEYXRlIjpmYWxzZSwiU2hhcGVTaXplIjozLCJTcGFjaW5nIjoyLjAsIlBhZGRpbmciOnsiJHJlZiI6IjU4In0sIlNoYXBlU3R5bGUiOnsiJGlkIjoiMTI5IiwiTWFyZ2luIjp7IiRyZWYiOiI2MCJ9LCJQYWRkaW5nIjp7IiRyZWYiOiI2MSJ9LCJCYWNrZ3JvdW5kIjp7IiRpZCI6IjEzMCIsIkNvbG9yIjp7IiRpZCI6IjEzMSIsIkEiOjI1NSwiUiI6MCwiRyI6MTE0LCJCIjoxODh9fSwiSXNWaXNpYmxlIjp0cnVlLCJXaWR0aCI6MTAuMCwiSGVpZ2h0Ijo5Ljc1LCJCb3JkZXJTdHlsZSI6eyIkaWQiOiIxMzIiLCJMaW5lQ29sb3IiOnsiJHJlZiI6IjYzIn0sIkxpbmVXZWlnaHQiOjAuMCwiTGluZVR5cGUiOjAsIlBhcmVudFN0eWxlIjp7IiRyZWYiOiI2MiJ9fSwiUGFyZW50U3R5bGUiOnsiJHJlZiI6IjU5In19LCJUaXRsZVN0eWxlIjp7IiRpZCI6IjEzMyIsIkZvbnRTZXR0aW5ncyI6eyIkaWQiOiIxMzQiLCJGb250U2l6ZSI6OCwiRm9udE5hbWUiOiJDYWxpYnJpIiwiSXNCb2xkIjp0cnVlLCJJc0l0YWxpYyI6ZmFsc2UsIklzVW5kZXJsaW5lZCI6ZmFsc2UsIlBhcmVudFN0eWxlIjp7IiRyZWYiOiI2NiJ9fSwiQXV0b1NpemUiOjIsIkZvcmVncm91bmQiOnsiJHJlZiI6IjY3In0sIk1heFdpZHRoIjozNC41LCJNYXhIZWlnaHQiOiJJbmZpbml0eSIsIlNtYXJ0Rm9yZWdyb3VuZElzQWN0aXZlIjpmYWxzZSwiSG9yaXpvbnRhbEFsaWdubWVudCI6MSwiVmVydGljYWxBbGlnbm1lbnQiOjAsIlNtYXJ0Rm9yZWdyb3VuZCI6bnVsbCwiTWFyZ2luIjp7IiRyZWYiOiI2OSJ9LCJQYWRkaW5nIjp7IiRyZWYiOiI3MCJ9LCJCYWNrZ3JvdW5kIjp7IiRyZWYiOiI3MSJ9LCJJc1Zpc2libGUiOnRydWUsIldpZHRoIjowLjAsIkhlaWdodCI6MC4wLCJCb3JkZXJTdHlsZSI6eyIkaWQiOiIxMzUiLCJMaW5lQ29sb3IiOm51bGwsIkxpbmVXZWlnaHQiOjAuMCwiTGluZVR5cGUiOjAsIlBhcmVudFN0eWxlIjpudWxsfSwiUGFyZW50U3R5bGUiOnsiJHJlZiI6IjY1In19LCJEYXRlU3R5bGUiOnsiJGlkIjoiMTM2IiwiRm9udFNldHRpbmdzIjp7IiRpZCI6IjEzNyIsIkZvbnRTaXplIjo3LCJGb250TmFtZSI6IkNhbGlicmkiLCJJc0JvbGQiOmZhbHNlLCJJc0l0YWxpYyI6ZmFsc2UsIklzVW5kZXJsaW5lZCI6ZmFsc2UsIlBhcmVudFN0eWxlIjp7IiRyZWYiOiI3NCJ9fSwiQXV0b1NpemUiOjIsIkZvcmVncm91bmQiOnsiJHJlZiI6Ijc1In0sIk1heFdpZHRoIjoyMC4yNSwiTWF4SGVpZ2h0IjoiSW5maW5pdHkiLCJTbWFydEZvcmVncm91bmRJc0FjdGl2ZSI6ZmFsc2UsIkhvcml6b250YWxBbGlnbm1lbnQiOjAsIlZlcnRpY2FsQWxpZ25tZW50IjowLCJTbWFydEZvcmVncm91bmQiOm51bGwsIk1hcmdpbiI6eyIkcmVmIjoiNzcifSwiUGFkZGluZyI6eyIkcmVmIjoiNzgifSwiQmFja2dyb3VuZCI6eyIkcmVmIjoiNzkifSwiSXNWaXNpYmxlIjp0cnVlLCJXaWR0aCI6MC4wLCJIZWlnaHQiOjAuMCwiQm9yZGVyU3R5bGUiOnsiJGlkIjoiMTM4IiwiTGluZUNvbG9yIjpudWxsLCJMaW5lV2VpZ2h0IjowLjAsIkxpbmVUeXBlIjowLCJQYXJlbnRTdHlsZSI6bnVsbH0sIlBhcmVudFN0eWxlIjp7IiRyZWYiOiI3MyJ9fSwiRGF0ZUZvcm1hdCI6eyIkcmVmIjoiODAifSwiSXNWaXNpYmxlIjp0cnVlLCJQYXJlbnRTdHlsZSI6eyIkcmVmIjoiNTMifX0sIlBvc2l0aW9uIjp7IiRpZCI6IjEzOSIsIlJhdGlvIjowLjEyNzY0Mzg2OTY1OTA0NzA2LCJJc0N1c3RvbSI6dHJ1ZX0sIklkIjoiNmE4NWU3ZjUtOGI5Mi00MTE5LWFjNTgtMjdjMjM1M2YyMjk5IiwiSW1wb3J0SWQiOm51bGwsIlRpdGxlIjoiQmV0YS4gMS4zNCIsIk5vdGUiOm51bGwsIkh5cGVybGluayI6bnVsbCwiSXNDaGFuZ2VkIjpmYWxzZSwiSXNOZXciOmZhbHNlfSx7IiRpZCI6IjE0MCIsIkRhdGUiOiIyMDE2LTA1LTAxVDIzOjU5OjU5Ljk5OVoiLCJTdHlsZSI6eyIkaWQiOiIxNDEiLCJTaGFwZSI6MiwiQ29ubmVjdG9yTWFyZ2luIjp7IiRyZWYiOiI1NCJ9LCJDb25uZWN0b3JTdHlsZSI6eyIkaWQiOiIxNDIiLCJMaW5lQ29sb3IiOnsiJGlkIjoiMTQzIiwiJHR5cGUiOiJOTFJFLkNvbW1vbi5Eb20uU29saWRDb2xvckJydXNoLCBOTFJFLkNvbW1vbiIsIkNvbG9yIjp7IiRpZCI6IjE0NCIsIkEiOjEyNywiUiI6MjM0LCJHIjoyMiwiQiI6MzB9fSwiTGluZVdlaWdodCI6MS4wLCJMaW5lVHlwZSI6MCwiUGFyZW50U3R5bGUiOnsiJHJlZiI6IjU1In19LCJJc0JlbG93VGltZWJhbmQiOnRydWUsIkhpZGVEYXRlIjpmYWxzZSwiU2hhcGVTaXplIjozLCJTcGFjaW5nIjoyLjAsIlBhZGRpbmciOnsiJHJlZiI6IjU4In0sIlNoYXBlU3R5bGUiOnsiJGlkIjoiMTQ1IiwiTWFyZ2luIjp7IiRyZWYiOiI2MCJ9LCJQYWRkaW5nIjp7IiRyZWYiOiI2MSJ9LCJCYWNrZ3JvdW5kIjp7IiRpZCI6IjE0NiIsIkNvbG9yIjp7IiRpZCI6IjE0NyIsIkEiOjI1NSwiUiI6MjM0LCJHIjoyMiwiQiI6MzB9fSwiSXNWaXNpYmxlIjp0cnVlLCJXaWR0aCI6MTAuMCwiSGVpZ2h0Ijo5Ljc1LCJCb3JkZXJTdHlsZSI6eyIkaWQiOiIxNDgiLCJMaW5lQ29sb3IiOnsiJHJlZiI6IjYzIn0sIkxpbmVXZWlnaHQiOjAuMCwiTGluZVR5cGUiOjAsIlBhcmVudFN0eWxlIjp7IiRyZWYiOiI2MiJ9fSwiUGFyZW50U3R5bGUiOnsiJHJlZiI6IjU5In19LCJUaXRsZVN0eWxlIjp7IiRpZCI6IjE0OSIsIkZvbnRTZXR0aW5ncyI6eyIkaWQiOiIxNTAiLCJGb250U2l6ZSI6OCwiRm9udE5hbWUiOiJDYWxpYnJpIiwiSXNCb2xkIjp0cnVlLCJJc0l0YWxpYyI6ZmFsc2UsIklzVW5kZXJsaW5lZCI6ZmFsc2UsIlBhcmVudFN0eWxlIjp7IiRyZWYiOiI2NiJ9fSwiQXV0b1NpemUiOjIsIkZvcmVncm91bmQiOnsiJHJlZiI6IjY3In0sIk1heFdpZHRoIjoyOS4yNS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UxIiwiTGluZUNvbG9yIjpudWxsLCJMaW5lV2VpZ2h0IjowLjAsIkxpbmVUeXBlIjowLCJQYXJlbnRTdHlsZSI6bnVsbH0sIlBhcmVudFN0eWxlIjp7IiRyZWYiOiI2NSJ9fSwiRGF0ZVN0eWxlIjp7IiRpZCI6IjE1MiIsIkZvbnRTZXR0aW5ncyI6eyIkaWQiOiIxNTMiLCJGb250U2l6ZSI6NywiRm9udE5hbWUiOiJDYWxpYnJpIiwiSXNCb2xkIjpmYWxzZSwiSXNJdGFsaWMiOmZhbHNlLCJJc1VuZGVybGluZWQiOmZhbHNlLCJQYXJlbnRTdHlsZSI6eyIkcmVmIjoiNzQifX0sIkF1dG9TaXplIjoyLCJGb3JlZ3JvdW5kIjp7IiRyZWYiOiI3NSJ9LCJNYXhXaWR0aCI6MTkuNSwiTWF4SGVpZ2h0IjoiSW5maW5pdHkiLCJTbWFydEZvcmVncm91bmRJc0FjdGl2ZSI6ZmFsc2UsIkhvcml6b250YWxBbGlnbm1lbnQiOjAsIlZlcnRpY2FsQWxpZ25tZW50IjowLCJTbWFydEZvcmVncm91bmQiOm51bGwsIk1hcmdpbiI6eyIkcmVmIjoiNzcifSwiUGFkZGluZyI6eyIkcmVmIjoiNzgifSwiQmFja2dyb3VuZCI6eyIkcmVmIjoiNzkifSwiSXNWaXNpYmxlIjp0cnVlLCJXaWR0aCI6MC4wLCJIZWlnaHQiOjAuMCwiQm9yZGVyU3R5bGUiOnsiJGlkIjoiMTU0IiwiTGluZUNvbG9yIjpudWxsLCJMaW5lV2VpZ2h0IjowLjAsIkxpbmVUeXBlIjowLCJQYXJlbnRTdHlsZSI6bnVsbH0sIlBhcmVudFN0eWxlIjp7IiRyZWYiOiI3MyJ9fSwiRGF0ZUZvcm1hdCI6eyIkcmVmIjoiODAifSwiSXNWaXNpYmxlIjp0cnVlLCJQYXJlbnRTdHlsZSI6eyIkcmVmIjoiNTMifX0sIlBvc2l0aW9uIjp7IiRpZCI6IjE1NSIsIlJhdGlvIjowLjAsIklzQ3VzdG9tIjpmYWxzZX0sIklkIjoiZGU5ODMzYTMtYTFiOS00NTk1LWFiOTAtMGUwOGUyYmViNjJhIiwiSW1wb3J0SWQiOm51bGwsIlRpdGxlIjoiTWVldGluZyIsIk5vdGUiOm51bGwsIkh5cGVybGluayI6bnVsbCwiSXNDaGFuZ2VkIjpmYWxzZSwiSXNOZXciOmZhbHNlfSx7IiRpZCI6IjE1NiIsIkRhdGUiOiIyMDE3LTAxLTEwVDIzOjU5OjU5Ljk5OVoiLCJTdHlsZSI6eyIkaWQiOiIxNTciLCJTaGFwZSI6MiwiQ29ubmVjdG9yTWFyZ2luIjp7IiRyZWYiOiI1NCJ9LCJDb25uZWN0b3JTdHlsZSI6eyIkaWQiOiIxNTgiLCJMaW5lQ29sb3IiOnsiJGlkIjoiMTU5IiwiJHR5cGUiOiJOTFJFLkNvbW1vbi5Eb20uU29saWRDb2xvckJydXNoLCBOTFJFLkNvbW1vbiIsIkNvbG9yIjp7IiRpZCI6IjE2MCIsIkEiOjEyNywiUiI6NjgsIkciOjg0LCJCIjoxMDZ9fSwiTGluZVdlaWdodCI6MS4wLCJMaW5lVHlwZSI6MCwiUGFyZW50U3R5bGUiOnsiJHJlZiI6IjU1In19LCJJc0JlbG93VGltZWJhbmQiOnRydWUsIkhpZGVEYXRlIjpmYWxzZSwiU2hhcGVTaXplIjozLCJTcGFjaW5nIjoyLjAsIlBhZGRpbmciOnsiJHJlZiI6IjU4In0sIlNoYXBlU3R5bGUiOnsiJGlkIjoiMTYxIiwiTWFyZ2luIjp7IiRyZWYiOiI2MCJ9LCJQYWRkaW5nIjp7IiRyZWYiOiI2MSJ9LCJCYWNrZ3JvdW5kIjp7IiRpZCI6IjE2MiIsIkNvbG9yIjp7IiRpZCI6IjE2MyIsIkEiOjI1NSwiUiI6MTY1LCJHIjoxNjUsIkIiOjE2NX19LCJJc1Zpc2libGUiOnRydWUsIldpZHRoIjoxMC4wLCJIZWlnaHQiOjkuNzUsIkJvcmRlclN0eWxlIjp7IiRpZCI6IjE2NCIsIkxpbmVDb2xvciI6eyIkcmVmIjoiNjMifSwiTGluZVdlaWdodCI6MC4wLCJMaW5lVHlwZSI6MCwiUGFyZW50U3R5bGUiOnsiJHJlZiI6IjYyIn19LCJQYXJlbnRTdHlsZSI6eyIkcmVmIjoiNTkifX0sIlRpdGxlU3R5bGUiOnsiJGlkIjoiMTY1IiwiRm9udFNldHRpbmdzIjp7IiRpZCI6IjE2NiIsIkZvbnRTaXplIjo4LCJGb250TmFtZSI6IkNhbGlicmkiLCJJc0JvbGQiOnRydWUsIklzSXRhbGljIjpmYWxzZSwiSXNVbmRlcmxpbmVkIjpmYWxzZSwiUGFyZW50U3R5bGUiOnsiJHJlZiI6IjY2In19LCJBdXRvU2l6ZSI6MiwiRm9yZWdyb3VuZCI6eyIkcmVmIjoiNjcifSwiTWF4V2lkdGgiOjMyLjI1LCJNYXhIZWlnaHQiOiJJbmZpbml0eSIsIlNtYXJ0Rm9yZWdyb3VuZElzQWN0aXZlIjpmYWxzZSwiSG9yaXpvbnRhbEFsaWdubWVudCI6MSwiVmVydGljYWxBbGlnbm1lbnQiOjAsIlNtYXJ0Rm9yZWdyb3VuZCI6bnVsbCwiTWFyZ2luIjp7IiRyZWYiOiI2OSJ9LCJQYWRkaW5nIjp7IiRyZWYiOiI3MCJ9LCJCYWNrZ3JvdW5kIjp7IiRyZWYiOiI3MSJ9LCJJc1Zpc2libGUiOnRydWUsIldpZHRoIjowLjAsIkhlaWdodCI6MC4wLCJCb3JkZXJTdHlsZSI6eyIkaWQiOiIxNjciLCJMaW5lQ29sb3IiOm51bGwsIkxpbmVXZWlnaHQiOjAuMCwiTGluZVR5cGUiOjAsIlBhcmVudFN0eWxlIjpudWxsfSwiUGFyZW50U3R5bGUiOnsiJHJlZiI6IjY1In19LCJEYXRlU3R5bGUiOnsiJGlkIjoiMTY4IiwiRm9udFNldHRpbmdzIjp7IiRpZCI6IjE2OSIsIkZvbnRTaXplIjo3LCJGb250TmFtZSI6IkNhbGlicmkiLCJJc0JvbGQiOmZhbHNlLCJJc0l0YWxpYyI6ZmFsc2UsIklzVW5kZXJsaW5lZCI6ZmFsc2UsIlBhcmVudFN0eWxlIjp7IiRyZWYiOiI3NCJ9fSwiQXV0b1NpemUiOjIsIkZvcmVncm91bmQiOnsiJHJlZiI6Ijc1In0sIk1heFdpZHRoIjoxOS41LCJNYXhIZWlnaHQiOiJJbmZpbml0eSIsIlNtYXJ0Rm9yZWdyb3VuZElzQWN0aXZlIjpmYWxzZSwiSG9yaXpvbnRhbEFsaWdubWVudCI6MCwiVmVydGljYWxBbGlnbm1lbnQiOjAsIlNtYXJ0Rm9yZWdyb3VuZCI6bnVsbCwiTWFyZ2luIjp7IiRyZWYiOiI3NyJ9LCJQYWRkaW5nIjp7IiRyZWYiOiI3OCJ9LCJCYWNrZ3JvdW5kIjp7IiRyZWYiOiI3OSJ9LCJJc1Zpc2libGUiOnRydWUsIldpZHRoIjowLjAsIkhlaWdodCI6MC4wLCJCb3JkZXJTdHlsZSI6eyIkaWQiOiIxNzAiLCJMaW5lQ29sb3IiOm51bGwsIkxpbmVXZWlnaHQiOjAuMCwiTGluZVR5cGUiOjAsIlBhcmVudFN0eWxlIjpudWxsfSwiUGFyZW50U3R5bGUiOnsiJHJlZiI6IjczIn19LCJEYXRlRm9ybWF0Ijp7IiRyZWYiOiI4MCJ9LCJJc1Zpc2libGUiOnRydWUsIlBhcmVudFN0eWxlIjp7IiRyZWYiOiI1MyJ9fSwiUG9zaXRpb24iOnsiJGlkIjoiMTcxIiwiUmF0aW8iOjAuMTY5Mzg3MTEyODQxMTk0MDcsIklzQ3VzdG9tIjp0cnVlfSwiSWQiOiIxZDIxZjM0Zi0yYjBiLTRkZjgtYmM3Ni0zYTllMTQ0ODgzNDQiLCJJbXBvcnRJZCI6bnVsbCwiVGl0bGUiOiJWZXJzaW9uIDIiLCJOb3RlIjpudWxsLCJIeXBlcmxpbmsiOm51bGwsIklzQ2hhbmdlZCI6ZmFsc2UsIklzTmV3IjpmYWxzZX0seyIkaWQiOiIxNzIiLCJEYXRlIjoiMjAxOC0wNS0wMVQyMzo1OTo1OS45OTlaIiwiU3R5bGUiOnsiJGlkIjoiMTczIiwiU2hhcGUiOjIsIkNvbm5lY3Rvck1hcmdpbiI6eyIkcmVmIjoiNTQifSwiQ29ubmVjdG9yU3R5bGUiOnsiJGlkIjoiMTc0IiwiTGluZUNvbG9yIjp7IiRpZCI6IjE3NSIsIiR0eXBlIjoiTkxSRS5Db21tb24uRG9tLlNvbGlkQ29sb3JCcnVzaCwgTkxSRS5Db21tb24iLCJDb2xvciI6eyIkaWQiOiIxNzYiLCJBIjoxMjcsIlIiOjQ3LCJHIjo1NCwiQiI6MTUzfX0sIkxpbmVXZWlnaHQiOjEuMCwiTGluZVR5cGUiOjAsIlBhcmVudFN0eWxlIjp7IiRyZWYiOiI1NSJ9fSwiSXNCZWxvd1RpbWViYW5kIjp0cnVlLCJIaWRlRGF0ZSI6ZmFsc2UsIlNoYXBlU2l6ZSI6MywiU3BhY2luZyI6Mi4wLCJQYWRkaW5nIjp7IiRyZWYiOiI1OCJ9LCJTaGFwZVN0eWxlIjp7IiRpZCI6IjE3NyIsIk1hcmdpbiI6eyIkcmVmIjoiNjAifSwiUGFkZGluZyI6eyIkcmVmIjoiNjEifSwiQmFja2dyb3VuZCI6eyIkaWQiOiIxNzgiLCJDb2xvciI6eyIkaWQiOiIxNzkiLCJBIjoyNTUsIlIiOjQ3LCJHIjo1NCwiQiI6MTUzfX0sIklzVmlzaWJsZSI6dHJ1ZSwiV2lkdGgiOjEwLjAsIkhlaWdodCI6OS43NSwiQm9yZGVyU3R5bGUiOnsiJGlkIjoiMTgwIiwiTGluZUNvbG9yIjp7IiRyZWYiOiI2MyJ9LCJMaW5lV2VpZ2h0IjowLjAsIkxpbmVUeXBlIjowLCJQYXJlbnRTdHlsZSI6eyIkcmVmIjoiNjIifX0sIlBhcmVudFN0eWxlIjp7IiRyZWYiOiI1OSJ9fSwiVGl0bGVTdHlsZSI6eyIkaWQiOiIxODEiLCJGb250U2V0dGluZ3MiOnsiJGlkIjoiMTgyIiwiRm9udFNpemUiOjgsIkZvbnROYW1lIjoiQ2FsaWJyaSIsIklzQm9sZCI6dHJ1ZSwiSXNJdGFsaWMiOmZhbHNlLCJJc1VuZGVybGluZWQiOmZhbHNlLCJQYXJlbnRTdHlsZSI6eyIkcmVmIjoiNjYifX0sIkF1dG9TaXplIjoyLCJGb3JlZ3JvdW5kIjp7IiRyZWYiOiI2NyJ9LCJNYXhXaWR0aCI6NDQuMjU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yIsIkxpbmVDb2xvciI6bnVsbCwiTGluZVdlaWdodCI6MC4wLCJMaW5lVHlwZSI6MCwiUGFyZW50U3R5bGUiOm51bGx9LCJQYXJlbnRTdHlsZSI6eyIkcmVmIjoiNjUifX0sIkRhdGVTdHlsZSI6eyIkaWQiOiIxODQiLCJGb250U2V0dGluZ3MiOnsiJGlkIjoiMTg1IiwiRm9udFNpemUiOjcsIkZvbnROYW1lIjoiQ2FsaWJyaSIsIklzQm9sZCI6ZmFsc2UsIklzSXRhbGljIjpmYWxzZSwiSXNVbmRlcmxpbmVkIjpmYWxzZSwiUGFyZW50U3R5bGUiOnsiJHJlZiI6Ijc0In19LCJBdXRvU2l6ZSI6MiwiRm9yZWdyb3VuZCI6eyIkcmVmIjoiNzUifSwiTWF4V2lkdGgiOjE5LjUsIk1heEhlaWdodCI6IkluZmluaXR5IiwiU21hcnRGb3JlZ3JvdW5kSXNBY3RpdmUiOmZhbHNlLCJIb3Jpem9udGFsQWxpZ25tZW50IjowLCJWZXJ0aWNhbEFsaWdubWVudCI6MCwiU21hcnRGb3JlZ3JvdW5kIjpudWxsLCJNYXJnaW4iOnsiJHJlZiI6Ijc3In0sIlBhZGRpbmciOnsiJHJlZiI6Ijc4In0sIkJhY2tncm91bmQiOnsiJHJlZiI6Ijc5In0sIklzVmlzaWJsZSI6dHJ1ZSwiV2lkdGgiOjAuMCwiSGVpZ2h0IjowLjAsIkJvcmRlclN0eWxlIjp7IiRpZCI6IjE4NiIsIkxpbmVDb2xvciI6bnVsbCwiTGluZVdlaWdodCI6MC4wLCJMaW5lVHlwZSI6MCwiUGFyZW50U3R5bGUiOm51bGx9LCJQYXJlbnRTdHlsZSI6eyIkcmVmIjoiNzMifX0sIkRhdGVGb3JtYXQiOnsiJHJlZiI6IjgwIn0sIklzVmlzaWJsZSI6dHJ1ZSwiUGFyZW50U3R5bGUiOnsiJHJlZiI6IjUzIn19LCJQb3NpdGlvbiI6eyIkaWQiOiIxODciLCJSYXRpbyI6MC4wODk5NzEyNjMzMjAzNTc3MDgsIklzQ3VzdG9tIjpmYWxzZX0sIklkIjoiYTYwODQ5MWYtMzQ5OS00ZjVhLTkxYmEtNzJjOTFiZGFjZjgwIiwiSW1wb3J0SWQiOm51bGwsIlRpdGxlIjoiUHJlc2VudGF0aW9uIiwiTm90ZSI6bnVsbCwiSHlwZXJsaW5rIjpudWxsLCJJc0NoYW5nZWQiOmZhbHNlLCJJc05ldyI6ZmFsc2V9LHsiJGlkIjoiMTg4IiwiRGF0ZSI6IjIwMTgtMTEtMDFUMjM6NTk6NTkuOTk5WiIsIlN0eWxlIjp7IiRpZCI6IjE4OSIsIlNoYXBlIjoyLCJDb25uZWN0b3JNYXJnaW4iOnsiJHJlZiI6IjU0In0sIkNvbm5lY3RvclN0eWxlIjp7IiRpZCI6IjE5MCIsIkxpbmVDb2xvciI6eyIkaWQiOiIxOTEiLCIkdHlwZSI6Ik5MUkUuQ29tbW9uLkRvbS5Tb2xpZENvbG9yQnJ1c2gsIE5MUkUuQ29tbW9uIiwiQ29sb3IiOnsiJGlkIjoiMTkyIiwiQSI6MTI3LCJSIjoxNjUsIkciOjE2NSwiQiI6MTY1fX0sIkxpbmVXZWlnaHQiOjEuMCwiTGluZVR5cGUiOjAsIlBhcmVudFN0eWxlIjp7IiRyZWYiOiI1NSJ9fSwiSXNCZWxvd1RpbWViYW5kIjp0cnVlLCJIaWRlRGF0ZSI6ZmFsc2UsIlNoYXBlU2l6ZSI6MywiU3BhY2luZyI6Mi4wLCJQYWRkaW5nIjp7IiRyZWYiOiI1OCJ9LCJTaGFwZVN0eWxlIjp7IiRpZCI6IjE5MyIsIk1hcmdpbiI6eyIkcmVmIjoiNjAifSwiUGFkZGluZyI6eyIkcmVmIjoiNjEifSwiQmFja2dyb3VuZCI6eyIkaWQiOiIxOTQiLCJDb2xvciI6eyIkaWQiOiIxOTUiLCJBIjoyNTUsIlIiOjE2NSwiRyI6MTY1LCJCIjoxNjV9fSwiSXNWaXNpYmxlIjp0cnVlLCJXaWR0aCI6MTAuMCwiSGVpZ2h0Ijo5Ljc1LCJCb3JkZXJTdHlsZSI6eyIkaWQiOiIxOTYiLCJMaW5lQ29sb3IiOnsiJHJlZiI6IjYzIn0sIkxpbmVXZWlnaHQiOjAuMCwiTGluZVR5cGUiOjAsIlBhcmVudFN0eWxlIjp7IiRyZWYiOiI2MiJ9fSwiUGFyZW50U3R5bGUiOnsiJHJlZiI6IjU5In19LCJUaXRsZVN0eWxlIjp7IiRpZCI6IjE5NyIsIkZvbnRTZXR0aW5ncyI6eyIkaWQiOiIxOTgiLCJGb250U2l6ZSI6OCwiRm9udE5hbWUiOiJDYWxpYnJpIiwiSXNCb2xkIjp0cnVlLCJJc0l0YWxpYyI6ZmFsc2UsIklzVW5kZXJsaW5lZCI6ZmFsc2UsIlBhcmVudFN0eWxlIjp7IiRyZWYiOiI2NiJ9fSwiQXV0b1NpemUiOjIsIkZvcmVncm91bmQiOnsiJHJlZiI6IjY3In0sIk1heFdpZHRoIjozNi43NS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k5IiwiTGluZUNvbG9yIjpudWxsLCJMaW5lV2VpZ2h0IjowLjAsIkxpbmVUeXBlIjowLCJQYXJlbnRTdHlsZSI6bnVsbH0sIlBhcmVudFN0eWxlIjp7IiRyZWYiOiI2NSJ9fSwiRGF0ZVN0eWxlIjp7IiRpZCI6IjIwMCIsIkZvbnRTZXR0aW5ncyI6eyIkaWQiOiIyMDEiLCJGb250U2l6ZSI6NywiRm9udE5hbWUiOiJDYWxpYnJpIiwiSXNCb2xkIjpmYWxzZSwiSXNJdGFsaWMiOmZhbHNlLCJJc1VuZGVybGluZWQiOmZhbHNlLCJQYXJlbnRTdHlsZSI6eyIkcmVmIjoiNzQifX0sIkF1dG9TaXplIjoyLCJGb3JlZ3JvdW5kIjp7IiRyZWYiOiI3NSJ9LCJNYXhXaWR0aCI6MTguMCwiTWF4SGVpZ2h0IjoiSW5maW5pdHkiLCJTbWFydEZvcmVncm91bmRJc0FjdGl2ZSI6ZmFsc2UsIkhvcml6b250YWxBbGlnbm1lbnQiOjAsIlZlcnRpY2FsQWxpZ25tZW50IjowLCJTbWFydEZvcmVncm91bmQiOm51bGwsIk1hcmdpbiI6eyIkcmVmIjoiNzcifSwiUGFkZGluZyI6eyIkcmVmIjoiNzgifSwiQmFja2dyb3VuZCI6eyIkcmVmIjoiNzkifSwiSXNWaXNpYmxlIjp0cnVlLCJXaWR0aCI6MC4wLCJIZWlnaHQiOjAuMCwiQm9yZGVyU3R5bGUiOnsiJGlkIjoiMjAyIiwiTGluZUNvbG9yIjpudWxsLCJMaW5lV2VpZ2h0IjowLjAsIkxpbmVUeXBlIjowLCJQYXJlbnRTdHlsZSI6bnVsbH0sIlBhcmVudFN0eWxlIjp7IiRyZWYiOiI3MyJ9fSwiRGF0ZUZvcm1hdCI6eyIkcmVmIjoiODAifSwiSXNWaXNpYmxlIjp0cnVlLCJQYXJlbnRTdHlsZSI6eyIkcmVmIjoiNTMifX0sIlBvc2l0aW9uIjp7IiRpZCI6IjIwMyIsIlJhdGlvIjowLjIyMDE5ODgyMzkwNTI4NTQ3LCJJc0N1c3RvbSI6dHJ1ZX0sIklkIjoiMWRhOTYzMzAtMDliNS00OWI5LTg0OWQtMjY5ZTNjZTYwNWJkIiwiSW1wb3J0SWQiOm51bGwsIlRpdGxlIjoiVGVzdGluZyAyLjEiLCJOb3RlIjpudWxsLCJIeXBlcmxpbmsiOm51bGwsIklzQ2hhbmdlZCI6ZmFsc2UsIklzTmV3IjpmYWxzZX0seyIkaWQiOiIyMDQiLCJEYXRlIjoiMjAxOS0wMS0wMVQyMzo1OTo1OS45OTlaIiwiU3R5bGUiOnsiJGlkIjoiMjA1IiwiU2hhcGUiOjIsIkNvbm5lY3Rvck1hcmdpbiI6eyIkcmVmIjoiNTQifSwiQ29ubmVjdG9yU3R5bGUiOnsiJGlkIjoiMjA2IiwiTGluZUNvbG9yIjp7IiRpZCI6IjIwNyIsIiR0eXBlIjoiTkxSRS5Db21tb24uRG9tLlNvbGlkQ29sb3JCcnVzaCwgTkxSRS5Db21tb24iLCJDb2xvciI6eyIkaWQiOiIyMDgiLCJBIjoxMjcsIlIiOjI2LCJHIjoxNzAsIkIiOjY2fX0sIkxpbmVXZWlnaHQiOjEuMCwiTGluZVR5cGUiOjAsIlBhcmVudFN0eWxlIjp7IiRyZWYiOiI1NSJ9fSwiSXNCZWxvd1RpbWViYW5kIjp0cnVlLCJIaWRlRGF0ZSI6ZmFsc2UsIlNoYXBlU2l6ZSI6MywiU3BhY2luZyI6Mi4wLCJQYWRkaW5nIjp7IiRyZWYiOiI1OCJ9LCJTaGFwZVN0eWxlIjp7IiRpZCI6IjIwOSIsIk1hcmdpbiI6eyIkcmVmIjoiNjAifSwiUGFkZGluZyI6eyIkcmVmIjoiNjEifSwiQmFja2dyb3VuZCI6eyIkaWQiOiIyMTAiLCJDb2xvciI6eyIkaWQiOiIyMTEiLCJBIjoyNTUsIlIiOjI2LCJHIjoxNzAsIkIiOjY2fX0sIklzVmlzaWJsZSI6dHJ1ZSwiV2lkdGgiOjEwLjAsIkhlaWdodCI6OS43NSwiQm9yZGVyU3R5bGUiOnsiJGlkIjoiMjEyIiwiTGluZUNvbG9yIjp7IiRyZWYiOiI2MyJ9LCJMaW5lV2VpZ2h0IjowLjAsIkxpbmVUeXBlIjowLCJQYXJlbnRTdHlsZSI6eyIkcmVmIjoiNjIifX0sIlBhcmVudFN0eWxlIjp7IiRyZWYiOiI1OSJ9fSwiVGl0bGVTdHlsZSI6eyIkaWQiOiIyMTMiLCJGb250U2V0dGluZ3MiOnsiJGlkIjoiMjE0IiwiRm9udFNpemUiOjgsIkZvbnROYW1lIjoiQ2FsaWJyaSIsIklzQm9sZCI6dHJ1ZSwiSXNJdGFsaWMiOmZhbHNlLCJJc1VuZGVybGluZWQiOmZhbHNlLCJQYXJlbnRTdHlsZSI6eyIkcmVmIjoiNjYifX0sIkF1dG9TaXplIjoyLCJGb3JlZ3JvdW5kIjp7IiRyZWYiOiI2NyJ9LCJNYXhXaWR0aCI6Mz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jE1IiwiTGluZUNvbG9yIjpudWxsLCJMaW5lV2VpZ2h0IjowLjAsIkxpbmVUeXBlIjowLCJQYXJlbnRTdHlsZSI6bnVsbH0sIlBhcmVudFN0eWxlIjp7IiRyZWYiOiI2NSJ9fSwiRGF0ZVN0eWxlIjp7IiRpZCI6IjIxNiIsIkZvbnRTZXR0aW5ncyI6eyIkaWQiOiIyMTciLCJGb250U2l6ZSI6NywiRm9udE5hbWUiOiJDYWxpYnJpIiwiSXNCb2xkIjpmYWxzZSwiSXNJdGFsaWMiOmZhbHNlLCJJc1VuZGVybGluZWQiOmZhbHNlLCJQYXJlbnRTdHlsZSI6eyIkcmVmIjoiNzQifX0sIkF1dG9TaXplIjowLCJGb3JlZ3JvdW5kIjp7IiRyZWYiOiI3NSJ9LCJNYXhXaWR0aCI6MjAwLjAsIk1heEhlaWdodCI6IkluZmluaXR5IiwiU21hcnRGb3JlZ3JvdW5kSXNBY3RpdmUiOmZhbHNlLCJIb3Jpem9udGFsQWxpZ25tZW50IjowLCJWZXJ0aWNhbEFsaWdubWVudCI6MCwiU21hcnRGb3JlZ3JvdW5kIjpudWxsLCJNYXJnaW4iOnsiJHJlZiI6Ijc3In0sIlBhZGRpbmciOnsiJHJlZiI6Ijc4In0sIkJhY2tncm91bmQiOnsiJHJlZiI6Ijc5In0sIklzVmlzaWJsZSI6dHJ1ZSwiV2lkdGgiOjAuMCwiSGVpZ2h0IjowLjAsIkJvcmRlclN0eWxlIjp7IiRpZCI6IjIxOCIsIkxpbmVDb2xvciI6bnVsbCwiTGluZVdlaWdodCI6MC4wLCJMaW5lVHlwZSI6MCwiUGFyZW50U3R5bGUiOm51bGx9LCJQYXJlbnRTdHlsZSI6eyIkcmVmIjoiNzMifX0sIkRhdGVGb3JtYXQiOnsiJHJlZiI6IjgwIn0sIklzVmlzaWJsZSI6dHJ1ZSwiUGFyZW50U3R5bGUiOnsiJHJlZiI6IjUzIn19LCJQb3NpdGlvbiI6eyIkaWQiOiIyMTkiLCJSYXRpbyI6MC4wODk5NzEyNjMzMjAzNTc3MDgsIklzQ3VzdG9tIjpmYWxzZX0sIklkIjoiZTU2ZmVlNjktYjZiYS00MzcyLWIyZDYtYTI2N2FjYzYyOWM5IiwiSW1wb3J0SWQiOm51bGwsIlRpdGxlIjoiQ2hlY2twb2ludCIsIk5vdGUiOm51bGwsIkh5cGVybGluayI6bnVsbCwiSXNDaGFuZ2VkIjpmYWxzZSwiSXNOZXciOmZhbHNlfSx7IiRpZCI6IjIyMCIsIkRhdGUiOiIyMDE5LTA3LTAxVDIzOjU5OjU5Ljk5OVoiLCJTdHlsZSI6eyIkaWQiOiIyMjEiLCJTaGFwZSI6MiwiQ29ubmVjdG9yTWFyZ2luIjp7IiRyZWYiOiI1NCJ9LCJDb25uZWN0b3JTdHlsZSI6eyIkaWQiOiIyMjIiLCJMaW5lQ29sb3IiOnsiJGlkIjoiMjIzIiwiJHR5cGUiOiJOTFJFLkNvbW1vbi5Eb20uU29saWRDb2xvckJydXNoLCBOTFJFLkNvbW1vbiIsIkNvbG9yIjp7IiRpZCI6IjIyNCIsIkEiOjEyNywiUiI6NjgsIkciOjg0LCJCIjoxMDZ9fSwiTGluZVdlaWdodCI6MS4wLCJMaW5lVHlwZSI6MCwiUGFyZW50U3R5bGUiOnsiJHJlZiI6IjU1In19LCJJc0JlbG93VGltZWJhbmQiOnRydWUsIkhpZGVEYXRlIjpmYWxzZSwiU2hhcGVTaXplIjozLCJTcGFjaW5nIjoyLjAsIlBhZGRpbmciOnsiJHJlZiI6IjU4In0sIlNoYXBlU3R5bGUiOnsiJGlkIjoiMjI1IiwiTWFyZ2luIjp7IiRyZWYiOiI2MCJ9LCJQYWRkaW5nIjp7IiRyZWYiOiI2MSJ9LCJCYWNrZ3JvdW5kIjp7IiRpZCI6IjIyNiIsIkNvbG9yIjp7IiRpZCI6IjIyNyIsIkEiOjI1NSwiUiI6NjgsIkciOjg0LCJCIjoxMDZ9fSwiSXNWaXNpYmxlIjp0cnVlLCJXaWR0aCI6MTAuMCwiSGVpZ2h0Ijo5Ljc1LCJCb3JkZXJTdHlsZSI6eyIkaWQiOiIyMjgiLCJMaW5lQ29sb3IiOnsiJHJlZiI6IjYzIn0sIkxpbmVXZWlnaHQiOjAuMCwiTGluZVR5cGUiOjAsIlBhcmVudFN0eWxlIjp7IiRyZWYiOiI2MiJ9fSwiUGFyZW50U3R5bGUiOnsiJHJlZiI6IjU5In19LCJUaXRsZVN0eWxlIjp7IiRpZCI6IjIyOSIsIkZvbnRTZXR0aW5ncyI6eyIkaWQiOiIyMzAiLCJGb250U2l6ZSI6OCwiRm9udE5hbWUiOiJDYWxpYnJpIiwiSXNCb2xkIjp0cnVlLCJJc0l0YWxpYyI6ZmFsc2UsIklzVW5kZXJsaW5lZCI6ZmFsc2UsIlBhcmVudFN0eWxlIjp7IiRyZWYiOiI2NiJ9fSwiQXV0b1NpemUiOjIsIkZvcmVncm91bmQiOnsiJHJlZiI6IjY3In0sIk1heFdpZHRoIjo2My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zEiLCJMaW5lQ29sb3IiOm51bGwsIkxpbmVXZWlnaHQiOjAuMCwiTGluZVR5cGUiOjAsIlBhcmVudFN0eWxlIjpudWxsfSwiUGFyZW50U3R5bGUiOnsiJHJlZiI6IjY1In19LCJEYXRlU3R5bGUiOnsiJGlkIjoiMjMyIiwiRm9udFNldHRpbmdzIjp7IiRpZCI6IjIzMyIsIkZvbnRTaXplIjo3LCJGb250TmFtZSI6IkNhbGlicmkiLCJJc0JvbGQiOmZhbHNlLCJJc0l0YWxpYyI6ZmFsc2UsIklzVW5kZXJsaW5lZCI6ZmFsc2UsIlBhcmVudFN0eWxlIjp7IiRyZWYiOiI3NCJ9fSwiQXV0b1NpemUiOjIsIkZvcmVncm91bmQiOnsiJHJlZiI6Ijc1In0sIk1heFdpZHRoIjoxNC4yNSwiTWF4SGVpZ2h0IjoiSW5maW5pdHkiLCJTbWFydEZvcmVncm91bmRJc0FjdGl2ZSI6ZmFsc2UsIkhvcml6b250YWxBbGlnbm1lbnQiOjAsIlZlcnRpY2FsQWxpZ25tZW50IjowLCJTbWFydEZvcmVncm91bmQiOm51bGwsIk1hcmdpbiI6eyIkcmVmIjoiNzcifSwiUGFkZGluZyI6eyIkcmVmIjoiNzgifSwiQmFja2dyb3VuZCI6eyIkcmVmIjoiNzkifSwiSXNWaXNpYmxlIjp0cnVlLCJXaWR0aCI6MC4wLCJIZWlnaHQiOjAuMCwiQm9yZGVyU3R5bGUiOnsiJGlkIjoiMjM0IiwiTGluZUNvbG9yIjpudWxsLCJMaW5lV2VpZ2h0IjowLjAsIkxpbmVUeXBlIjowLCJQYXJlbnRTdHlsZSI6bnVsbH0sIlBhcmVudFN0eWxlIjp7IiRyZWYiOiI3MyJ9fSwiRGF0ZUZvcm1hdCI6eyIkcmVmIjoiODAifSwiSXNWaXNpYmxlIjp0cnVlLCJQYXJlbnRTdHlsZSI6eyIkcmVmIjoiNTMifX0sIlBvc2l0aW9uIjp7IiRpZCI6IjIzNSIsIlJhdGlvIjowLjEzMDI4OTk2OTczODYxODgxLCJJc0N1c3RvbSI6dHJ1ZX0sIklkIjoiMjMxYWRkOWMtZWUzOC00MTliLTlmODgtN2U3OTU4YjcxZDkwIiwiSW1wb3J0SWQiOm51bGwsIlRpdGxlIjoiTWFya2V0aW5nIFByb2Nlc3MiLCJOb3RlIjpudWxsLCJIeXBlcmxpbmsiOm51bGwsIklzQ2hhbmdlZCI6ZmFsc2UsIklzTmV3IjpmYWxzZX0seyIkaWQiOiIyMzYiLCJEYXRlIjoiMjAxOS0xMi0wMVQyMzo1OTo1OS45OTlaIiwiU3R5bGUiOnsiJGlkIjoiMjM3IiwiU2hhcGUiOjIsIkNvbm5lY3Rvck1hcmdpbiI6eyIkcmVmIjoiNTQifSwiQ29ubmVjdG9yU3R5bGUiOnsiJGlkIjoiMjM4IiwiTGluZUNvbG9yIjp7IiRpZCI6IjIzOSIsIiR0eXBlIjoiTkxSRS5Db21tb24uRG9tLlNvbGlkQ29sb3JCcnVzaCwgTkxSRS5Db21tb24iLCJDb2xvciI6eyIkaWQiOiIyNDAiLCJBIjoxMjcsIlIiOjIzNCwiRyI6MjIsIkIiOjMwfX0sIkxpbmVXZWlnaHQiOjEuMCwiTGluZVR5cGUiOjAsIlBhcmVudFN0eWxlIjp7IiRyZWYiOiI1NSJ9fSwiSXNCZWxvd1RpbWViYW5kIjp0cnVlLCJIaWRlRGF0ZSI6ZmFsc2UsIlNoYXBlU2l6ZSI6MywiU3BhY2luZyI6Mi4wLCJQYWRkaW5nIjp7IiRyZWYiOiI1OCJ9LCJTaGFwZVN0eWxlIjp7IiRpZCI6IjI0MSIsIk1hcmdpbiI6eyIkcmVmIjoiNjAifSwiUGFkZGluZyI6eyIkcmVmIjoiNjEifSwiQmFja2dyb3VuZCI6eyIkaWQiOiIyNDIiLCJDb2xvciI6eyIkaWQiOiIyNDMiLCJBIjoyNTUsIlIiOjIzNCwiRyI6MjIsIkIiOjMwfX0sIklzVmlzaWJsZSI6dHJ1ZSwiV2lkdGgiOjEwLjAsIkhlaWdodCI6OS43NSwiQm9yZGVyU3R5bGUiOnsiJGlkIjoiMjQ0IiwiTGluZUNvbG9yIjp7IiRyZWYiOiI2MyJ9LCJMaW5lV2VpZ2h0IjowLjAsIkxpbmVUeXBlIjowLCJQYXJlbnRTdHlsZSI6eyIkcmVmIjoiNjIifX0sIlBhcmVudFN0eWxlIjp7IiRyZWYiOiI1OSJ9fSwiVGl0bGVTdHlsZSI6eyIkaWQiOiIyNDUiLCJGb250U2V0dGluZ3MiOnsiJGlkIjoiMjQ2IiwiRm9udFNpemUiOjgsIkZvbnROYW1lIjoiQ2FsaWJyaSIsIklzQm9sZCI6dHJ1ZSwiSXNJdGFsaWMiOmZhbHNlLCJJc1VuZGVybGluZWQiOmZhbHNlLCJQYXJlbnRTdHlsZSI6eyIkcmVmIjoiNjYifX0sIkF1dG9TaXplIjoyLCJGb3JlZ3JvdW5kIjp7IiRyZWYiOiI2NyJ9LCJNYXhXaWR0aCI6Mz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jQ3IiwiTGluZUNvbG9yIjpudWxsLCJMaW5lV2VpZ2h0IjowLjAsIkxpbmVUeXBlIjowLCJQYXJlbnRTdHlsZSI6bnVsbH0sIlBhcmVudFN0eWxlIjp7IiRyZWYiOiI2NSJ9fSwiRGF0ZVN0eWxlIjp7IiRpZCI6IjI0OCIsIkZvbnRTZXR0aW5ncyI6eyIkaWQiOiIyNDkiLCJGb250U2l6ZSI6NywiRm9udE5hbWUiOiJDYWxpYnJpIiwiSXNCb2xkIjpmYWxzZSwiSXNJdGFsaWMiOmZhbHNlLCJJc1VuZGVybGluZWQiOmZhbHNlLCJQYXJlbnRTdHlsZSI6eyIkcmVmIjoiNzQifX0sIkF1dG9TaXplIjowLCJGb3JlZ3JvdW5kIjp7IiRyZWYiOiI3NSJ9LCJNYXhXaWR0aCI6MjAwLjAsIk1heEhlaWdodCI6IkluZmluaXR5IiwiU21hcnRGb3JlZ3JvdW5kSXNBY3RpdmUiOmZhbHNlLCJIb3Jpem9udGFsQWxpZ25tZW50IjowLCJWZXJ0aWNhbEFsaWdubWVudCI6MCwiU21hcnRGb3JlZ3JvdW5kIjpudWxsLCJNYXJnaW4iOnsiJHJlZiI6Ijc3In0sIlBhZGRpbmciOnsiJHJlZiI6Ijc4In0sIkJhY2tncm91bmQiOnsiJHJlZiI6Ijc5In0sIklzVmlzaWJsZSI6dHJ1ZSwiV2lkdGgiOjAuMCwiSGVpZ2h0IjowLjAsIkJvcmRlclN0eWxlIjp7IiRpZCI6IjI1MCIsIkxpbmVDb2xvciI6bnVsbCwiTGluZVdlaWdodCI6MC4wLCJMaW5lVHlwZSI6MCwiUGFyZW50U3R5bGUiOm51bGx9LCJQYXJlbnRTdHlsZSI6eyIkcmVmIjoiNzMifX0sIkRhdGVGb3JtYXQiOnsiJHJlZiI6IjgwIn0sIklzVmlzaWJsZSI6dHJ1ZSwiUGFyZW50U3R5bGUiOnsiJHJlZiI6IjUzIn19LCJQb3NpdGlvbiI6eyIkaWQiOiIyNTEiLCJSYXRpbyI6MC4wOTYzOTA5MTg0NDkxMTkyODksIklzQ3VzdG9tIjpmYWxzZX0sIklkIjoiZGQ5ODcwZTktZjc0Ny00ODA5LTkyMGMtOTExZjVhN2UxZGMxIiwiSW1wb3J0SWQiOm51bGwsIlRpdGxlIjoiTWFpbiBFdmVudCIsIk5vdGUiOm51bGwsIkh5cGVybGluayI6bnVsbCwiSXNDaGFuZ2VkIjpmYWxzZSwiSXNOZXciOmZhbHNlfV0sIlRhc2tzIjpbeyIkaWQiOiIyNTIiLCJHcm91cE5hbWUiOm51bGwsIlN0YXJ0RGF0ZSI6IjIwMTUtMDEtMTVUMDA6MDA6MDBaIiwiRW5kRGF0ZSI6IjIwMTUtMDYtMDNUMjM6NTk6NTkuOTk5WiIsIlBlcmNlbnRhZ2VDb21wbGV0ZSI6bnVsbCwiU3R5bGUiOnsiJGlkIjoiMjUzIiwiU2hhcGUiOjAsIlNoYXBlVGhpY2tuZXNzIjozLCJEdXJhdGlvbkZvcm1hdCI6MCwiSW5jbHVkZU5vbldvcmtpbmdEYXlzSW5EdXJhdGlvbiI6ZmFsc2UsIlBlcmNlbnRhZ2VDb21wbGV0ZVN0eWxlIjp7IiRpZCI6IjI1NCIsIkZvbnRTZXR0aW5ncyI6eyIkaWQiOiIyNTUiLCJGb250U2l6ZSI6MTAsIkZvbnROYW1lIjoiQ2FsaWJyaSIsIklzQm9sZCI6ZmFsc2UsIklzSXRhbGljIjpmYWxzZSwiSXNVbmRlcmxpbmVkIjpmYWxzZSwiUGFyZW50U3R5bGUiOnsiJHJlZiI6IjgzIn19LCJBdXRvU2l6ZSI6MCwiRm9yZWdyb3VuZCI6eyIkcmVmIjoiODQifSwiTWF4V2lkdGgiOjIwMC4wLCJNYXhIZWlnaHQiOiJJbmZpbml0eSIsIlNtYXJ0Rm9yZWdyb3VuZElzQWN0aXZlIjpmYWxzZSwiSG9yaXpvbnRhbEFsaWdubWVudCI6MCwiVmVydGljYWxBbGlnbm1lbnQiOjAsIlNtYXJ0Rm9yZWdyb3VuZCI6bnVsbCwiTWFyZ2luIjp7IiRyZWYiOiI4NiJ9LCJQYWRkaW5nIjp7IiRyZWYiOiI4NyJ9LCJCYWNrZ3JvdW5kIjp7IiRyZWYiOiI4OCJ9LCJJc1Zpc2libGUiOnRydWUsIldpZHRoIjowLjAsIkhlaWdodCI6MC4wLCJCb3JkZXJTdHlsZSI6eyIkaWQiOiIyNTYiLCJMaW5lQ29sb3IiOm51bGwsIkxpbmVXZWlnaHQiOjAuMCwiTGluZVR5cGUiOjAsIlBhcmVudFN0eWxlIjpudWxsfSwiUGFyZW50U3R5bGUiOnsiJHJlZiI6IjgyIn19LCJEdXJhdGlvblN0eWxlIjp7IiRpZCI6IjI1NyIsIkZvbnRTZXR0aW5ncyI6eyIkaWQiOiIyNTgiLCJGb250U2l6ZSI6MTAsIkZvbnROYW1lIjoiQ2FsaWJyaSIsIklzQm9sZCI6ZmFsc2UsIklzSXRhbGljIjpmYWxzZSwiSXNVbmRlcmxpbmVkIjpmYWxzZSwiUGFyZW50U3R5bGUiOnsiJHJlZiI6IjkwIn19LCJBdXRvU2l6ZSI6MCwiRm9yZWdyb3VuZCI6eyIkcmVmIjoiOTEifSwiTWF4V2lkdGgiOjIwMC4wLCJNYXhIZWlnaHQiOiJJbmZpbml0eSIsIlNtYXJ0Rm9yZWdyb3VuZElzQWN0aXZlIjpmYWxzZSwiSG9yaXpvbnRhbEFsaWdubWVudCI6MCwiVmVydGljYWxBbGlnbm1lbnQiOjAsIlNtYXJ0Rm9yZWdyb3VuZCI6bnVsbCwiTWFyZ2luIjp7IiRyZWYiOiI5MyJ9LCJQYWRkaW5nIjp7IiRyZWYiOiI5NCJ9LCJCYWNrZ3JvdW5kIjp7IiRyZWYiOiI5NSJ9LCJJc1Zpc2libGUiOnRydWUsIldpZHRoIjowLjAsIkhlaWdodCI6MC4wLCJCb3JkZXJTdHlsZSI6eyIkaWQiOiIyNTkiLCJMaW5lQ29sb3IiOm51bGwsIkxpbmVXZWlnaHQiOjAuMCwiTGluZVR5cGUiOjAsIlBhcmVudFN0eWxlIjpudWxsfSwiUGFyZW50U3R5bGUiOnsiJHJlZiI6Ijg5In19LCJIb3Jpem9udGFsQ29ubmVjdG9yU3R5bGUiOnsiJGlkIjoiMjYwIiwiTGluZUNvbG9yIjp7IiRyZWYiOiI5NyJ9LCJMaW5lV2VpZ2h0IjowLjAsIkxpbmVUeXBlIjowLCJQYXJlbnRTdHlsZSI6eyIkcmVmIjoiOTYifX0sIlZlcnRpY2FsQ29ubmVjdG9yU3R5bGUiOnsiJGlkIjoiMjYxIiwiTGluZUNvbG9yIjp7IiRyZWYiOiIxMDAifSwiTGluZVdlaWdodCI6MS4wLCJMaW5lVHlwZSI6MCwiUGFyZW50U3R5bGUiOnsiJHJlZiI6Ijk5In19LCJNYXJnaW4iOm51bGwsIlN0YXJ0RGF0ZVBvc2l0aW9uIjozLCJFbmREYXRlUG9zaXRpb24iOjMsIlRpdGxlUG9zaXRpb24iOjQsIkR1cmF0aW9uUG9zaXRpb24iOjYsIlBlcmNlbnRhZ2VDb21wbGV0ZWRQb3NpdGlvbiI6NiwiU3BhY2luZyI6NSwiSXNCZWxvd1RpbWViYW5kIjpmYWxzZSwiUGVyY2VudGFnZUNvbXBsZXRlU2hhcGVPcGFjaXR5IjozNSwiU2hhcGVTdHlsZSI6eyIkaWQiOiIyNjIiLCJNYXJnaW4iOnsiJHJlZiI6IjEwMyJ9LCJQYWRkaW5nIjp7IiRyZWYiOiIxMDQifSwiQmFja2dyb3VuZCI6eyIkaWQiOiIyNjMiLCJDb2xvciI6eyIkaWQiOiIyNjQiLCJBIjoyNTUsIlIiOjIzNCwiRyI6MjIsIkIiOjMwfX0sIklzVmlzaWJsZSI6dHJ1ZSwiV2lkdGgiOjAuMCwiSGVpZ2h0Ijo3LjUsIkJvcmRlclN0eWxlIjp7IiRpZCI6IjI2NSIsIkxpbmVDb2xvciI6eyIkcmVmIjoiMTA2In0sIkxpbmVXZWlnaHQiOjAuMCwiTGluZVR5cGUiOjAsIlBhcmVudFN0eWxlIjp7IiRyZWYiOiIxMDUifX0sIlBhcmVudFN0eWxlIjp7IiRyZWYiOiIxMDIifX0sIlRpdGxlU3R5bGUiOnsiJGlkIjoiMjY2IiwiRm9udFNldHRpbmdzIjp7IiRpZCI6IjI2NyIsIkZvbnRTaXplIjo4LCJGb250TmFtZSI6IkNhbGlicmkiLCJJc0JvbGQiOnRydWUsIklzSXRhbGljIjpmYWxzZSwiSXNVbmRlcmxpbmVkIjpmYWxzZSwiUGFyZW50U3R5bGUiOnsiJHJlZiI6IjEwOSJ9fSwiQXV0b1NpemUiOjIsIkZvcmVncm91bmQiOnsiJHJlZiI6IjExMCJ9LCJNYXhXaWR0aCI6MTc4LjUsIk1heEhlaWdodCI6IkluZmluaXR5IiwiU21hcnRGb3JlZ3JvdW5kSXNBY3RpdmUiOmZhbHNlLCJIb3Jpem9udGFsQWxpZ25tZW50IjowLCJWZXJ0aWNhbEFsaWdubWVudCI6MCwiU21hcnRGb3JlZ3JvdW5kIjpudWxsLCJNYXJnaW4iOnsiJHJlZiI6IjExMiJ9LCJQYWRkaW5nIjp7IiRyZWYiOiIxMTMifSwiQmFja2dyb3VuZCI6eyIkcmVmIjoiMTE0In0sIklzVmlzaWJsZSI6dHJ1ZSwiV2lkdGgiOjAuMCwiSGVpZ2h0IjowLjAsIkJvcmRlclN0eWxlIjp7IiRpZCI6IjI2OCIsIkxpbmVDb2xvciI6bnVsbCwiTGluZVdlaWdodCI6MC4wLCJMaW5lVHlwZSI6MCwiUGFyZW50U3R5bGUiOm51bGx9LCJQYXJlbnRTdHlsZSI6eyIkcmVmIjoiMTA4In19LCJEYXRlU3R5bGUiOnsiJGlkIjoiMjY5IiwiRm9udFNldHRpbmdzIjp7IiRpZCI6IjI3MCIsIkZvbnRTaXplIjo3LCJGb250TmFtZSI6IkNhbGlicmkiLCJJc0JvbGQiOmZhbHNlLCJJc0l0YWxpYyI6ZmFsc2UsIklzVW5kZXJsaW5lZCI6ZmFsc2UsIlBhcmVudFN0eWxlIjp7IiRyZWYiOiIxMTYifX0sIkF1dG9TaXplIjoyLCJGb3JlZ3JvdW5kIjp7IiRyZWYiOiIxMTcifSwiTWF4V2lkdGgiOjQxLjI1LCJNYXhIZWlnaHQiOiJJbmZpbml0eSIsIlNtYXJ0Rm9yZWdyb3VuZElzQWN0aXZlIjpmYWxzZSwiSG9yaXpvbnRhbEFsaWdubWVudCI6MiwiVmVydGljYWxBbGlnbm1lbnQiOjAsIlNtYXJ0Rm9yZWdyb3VuZCI6bnVsbCwiTWFyZ2luIjp7IiRyZWYiOiIxMTkifSwiUGFkZGluZyI6eyIkcmVmIjoiMTIwIn0sIkJhY2tncm91bmQiOnsiJHJlZiI6IjEyMSJ9LCJJc1Zpc2libGUiOnRydWUsIldpZHRoIjowLjAsIkhlaWdodCI6MC4wLCJCb3JkZXJTdHlsZSI6eyIkaWQiOiIyNzEiLCJMaW5lQ29sb3IiOm51bGwsIkxpbmVXZWlnaHQiOjAuMCwiTGluZVR5cGUiOjAsIlBhcmVudFN0eWxlIjpudWxsfSwiUGFyZW50U3R5bGUiOnsiJHJlZiI6IjExNSJ9fSwiRGF0ZUZvcm1hdCI6eyIkcmVmIjoiMTIyIn0sIklzVmlzaWJsZSI6dHJ1ZSwiUGFyZW50U3R5bGUiOnsiJHJlZiI6IjgxIn19LCJJbmRleCI6MSwiSWQiOiIxZWU2ZmE5YS1lMjczLTQwNjAtYjllMi03YjlkMGU2MGM3NzQiLCJJbXBvcnRJZCI6bnVsbCwiVGl0bGUiOiJEZXNjcmlwdGlvbiBvZiBmZWF0dXJlcyB1c2VkL29yIHBsYW5uaW5nIHRvIGJlIHVzZWQgIiwiTm90ZSI6bnVsbCwiSHlwZXJsaW5rIjpudWxsLCJJc0NoYW5nZWQiOmZhbHNlLCJJc05ldyI6ZmFsc2V9LHsiJGlkIjoiMjcyIiwiR3JvdXBOYW1lIjpudWxsLCJTdGFydERhdGUiOiIyMDE1LTAxLTE3VDAwOjAwOjAwWiIsIkVuZERhdGUiOiIyMDE1LTEwLTIzVDIzOjU5OjU5Ljk5OVoiLCJQZXJjZW50YWdlQ29tcGxldGUiOm51bGwsIlN0eWxlIjp7IiRpZCI6IjI3MyIsIlNoYXBlIjo0LCJTaGFwZVRoaWNrbmVzcyI6MywiRHVyYXRpb25Gb3JtYXQiOjAsIkluY2x1ZGVOb25Xb3JraW5nRGF5c0luRHVyYXRpb24iOmZhbHNlLCJQZXJjZW50YWdlQ29tcGxldGVTdHlsZSI6eyIkaWQiOiIyNzQiLCJGb250U2V0dGluZ3MiOnsiJGlkIjoiMjc1IiwiRm9udFNpemUiOjEwLCJGb250TmFtZSI6IkNhbGlicmkiLCJJc0JvbGQiOmZhbHNlLCJJc0l0YWxpYyI6ZmFsc2UsIklzVW5kZXJsaW5lZCI6ZmFsc2UsIlBhcmVudFN0eWxlIjp7IiRyZWYiOiI4MyJ9fSwiQXV0b1NpemUiOjAsIkZvcmVncm91bmQiOnsiJHJlZiI6Ijg0In0sIk1heFdpZHRoIjoyMDAuMCwiTWF4SGVpZ2h0IjoiSW5maW5pdHkiLCJTbWFydEZvcmVncm91bmRJc0FjdGl2ZSI6ZmFsc2UsIkhvcml6b250YWxBbGlnbm1lbnQiOjAsIlZlcnRpY2FsQWxpZ25tZW50IjowLCJTbWFydEZvcmVncm91bmQiOm51bGwsIk1hcmdpbiI6eyIkcmVmIjoiODYifSwiUGFkZGluZyI6eyIkcmVmIjoiODcifSwiQmFja2dyb3VuZCI6eyIkcmVmIjoiODgifSwiSXNWaXNpYmxlIjp0cnVlLCJXaWR0aCI6MC4wLCJIZWlnaHQiOjAuMCwiQm9yZGVyU3R5bGUiOnsiJGlkIjoiMjc2IiwiTGluZUNvbG9yIjpudWxsLCJMaW5lV2VpZ2h0IjowLjAsIkxpbmVUeXBlIjowLCJQYXJlbnRTdHlsZSI6bnVsbH0sIlBhcmVudFN0eWxlIjp7IiRyZWYiOiI4MiJ9fSwiRHVyYXRpb25TdHlsZSI6eyIkaWQiOiIyNzciLCJGb250U2V0dGluZ3MiOnsiJGlkIjoiMjc4IiwiRm9udFNpemUiOjEwLCJGb250TmFtZSI6IkNhbGlicmkiLCJJc0JvbGQiOmZhbHNlLCJJc0l0YWxpYyI6ZmFsc2UsIklzVW5kZXJsaW5lZCI6ZmFsc2UsIlBhcmVudFN0eWxlIjp7IiRyZWYiOiI5MCJ9fSwiQXV0b1NpemUiOjAsIkZvcmVncm91bmQiOnsiJHJlZiI6IjkxIn0sIk1heFdpZHRoIjoyMDAuMCwiTWF4SGVpZ2h0IjoiSW5maW5pdHkiLCJTbWFydEZvcmVncm91bmRJc0FjdGl2ZSI6ZmFsc2UsIkhvcml6b250YWxBbGlnbm1lbnQiOjAsIlZlcnRpY2FsQWxpZ25tZW50IjowLCJTbWFydEZvcmVncm91bmQiOm51bGwsIk1hcmdpbiI6eyIkcmVmIjoiOTMifSwiUGFkZGluZyI6eyIkcmVmIjoiOTQifSwiQmFja2dyb3VuZCI6eyIkcmVmIjoiOTUifSwiSXNWaXNpYmxlIjp0cnVlLCJXaWR0aCI6MC4wLCJIZWlnaHQiOjAuMCwiQm9yZGVyU3R5bGUiOnsiJGlkIjoiMjc5IiwiTGluZUNvbG9yIjpudWxsLCJMaW5lV2VpZ2h0IjowLjAsIkxpbmVUeXBlIjowLCJQYXJlbnRTdHlsZSI6bnVsbH0sIlBhcmVudFN0eWxlIjp7IiRyZWYiOiI4OSJ9fSwiSG9yaXpvbnRhbENvbm5lY3RvclN0eWxlIjp7IiRpZCI6IjI4MCIsIkxpbmVDb2xvciI6eyIkcmVmIjoiOTcifSwiTGluZVdlaWdodCI6MC4wLCJMaW5lVHlwZSI6MCwiUGFyZW50U3R5bGUiOnsiJHJlZiI6Ijk2In19LCJWZXJ0aWNhbENvbm5lY3RvclN0eWxlIjp7IiRpZCI6IjI4MSIsIkxpbmVDb2xvciI6eyIkcmVmIjoiMTAwIn0sIkxpbmVXZWlnaHQiOjEuMCwiTGluZVR5cGUiOjAsIlBhcmVudFN0eWxlIjp7IiRyZWYiOiI5OSJ9fSwiTWFyZ2luIjpudWxsLCJTdGFydERhdGVQb3NpdGlvbiI6MywiRW5kRGF0ZVBvc2l0aW9uIjozLCJUaXRsZVBvc2l0aW9uIjo0LCJEdXJhdGlvblBvc2l0aW9uIjo2LCJQZXJjZW50YWdlQ29tcGxldGVkUG9zaXRpb24iOjYsIlNwYWNpbmciOjUsIklzQmVsb3dUaW1lYmFuZCI6ZmFsc2UsIlBlcmNlbnRhZ2VDb21wbGV0ZVNoYXBlT3BhY2l0eSI6MzUsIlNoYXBlU3R5bGUiOnsiJGlkIjoiMjgyIiwiTWFyZ2luIjp7IiRyZWYiOiIxMDMifSwiUGFkZGluZyI6eyIkcmVmIjoiMTA0In0sIkJhY2tncm91bmQiOnsiJGlkIjoiMjgzIiwiQ29sb3IiOnsiJGlkIjoiMjg0IiwiQSI6MjU1LCJSIjo0NywiRyI6NTQsIkIiOjE1M319LCJJc1Zpc2libGUiOnRydWUsIldpZHRoIjowLjAsIkhlaWdodCI6Ny41LCJCb3JkZXJTdHlsZSI6eyIkaWQiOiIyODUiLCJMaW5lQ29sb3IiOnsiJHJlZiI6IjEwNiJ9LCJMaW5lV2VpZ2h0IjowLjAsIkxpbmVUeXBlIjowLCJQYXJlbnRTdHlsZSI6eyIkcmVmIjoiMTA1In19LCJQYXJlbnRTdHlsZSI6eyIkcmVmIjoiMTAyIn19LCJUaXRsZVN0eWxlIjp7IiRpZCI6IjI4NiIsIkZvbnRTZXR0aW5ncyI6eyIkaWQiOiIyODciLCJGb250U2l6ZSI6OCwiRm9udE5hbWUiOiJDYWxpYnJpIiwiSXNCb2xkIjp0cnVlLCJJc0l0YWxpYyI6ZmFsc2UsIklzVW5kZXJsaW5lZCI6ZmFsc2UsIlBhcmVudFN0eWxlIjp7IiRyZWYiOiIxMDkifX0sIkF1dG9TaXplIjoyLCJGb3JlZ3JvdW5kIjp7IiRyZWYiOiIxMTAifSwiTWF4V2lkdGgiOjEzMC41LCJNYXhIZWlnaHQiOiJJbmZpbml0eSIsIlNtYXJ0Rm9yZWdyb3VuZElzQWN0aXZlIjpmYWxzZSwiSG9yaXpvbnRhbEFsaWdubWVudCI6MCwiVmVydGljYWxBbGlnbm1lbnQiOjAsIlNtYXJ0Rm9yZWdyb3VuZCI6bnVsbCwiTWFyZ2luIjp7IiRyZWYiOiIxMTIifSwiUGFkZGluZyI6eyIkcmVmIjoiMTEzIn0sIkJhY2tncm91bmQiOnsiJHJlZiI6IjExNCJ9LCJJc1Zpc2libGUiOnRydWUsIldpZHRoIjowLjAsIkhlaWdodCI6MC4wLCJCb3JkZXJTdHlsZSI6eyIkaWQiOiIyODgiLCJMaW5lQ29sb3IiOm51bGwsIkxpbmVXZWlnaHQiOjAuMCwiTGluZVR5cGUiOjAsIlBhcmVudFN0eWxlIjpudWxsfSwiUGFyZW50U3R5bGUiOnsiJHJlZiI6IjEwOCJ9fSwiRGF0ZVN0eWxlIjp7IiRpZCI6IjI4OSIsIkZvbnRTZXR0aW5ncyI6eyIkaWQiOiIyOTAiLCJGb250U2l6ZSI6NywiRm9udE5hbWUiOiJDYWxpYnJpIiwiSXNCb2xkIjpmYWxzZSwiSXNJdGFsaWMiOmZhbHNlLCJJc1VuZGVybGluZWQiOmZhbHNlLCJQYXJlbnRTdHlsZSI6eyIkcmVmIjoiMTE2In19LCJBdXRvU2l6ZSI6MiwiRm9yZWdyb3VuZCI6eyIkcmVmIjoiMTE3In0sIk1heFdpZHRoIjo0NS4wLCJNYXhIZWlnaHQiOiJJbmZpbml0eSIsIlNtYXJ0Rm9yZWdyb3VuZElzQWN0aXZlIjpmYWxzZSwiSG9yaXpvbnRhbEFsaWdubWVudCI6MiwiVmVydGljYWxBbGlnbm1lbnQiOjAsIlNtYXJ0Rm9yZWdyb3VuZCI6bnVsbCwiTWFyZ2luIjp7IiRyZWYiOiIxMTkifSwiUGFkZGluZyI6eyIkcmVmIjoiMTIwIn0sIkJhY2tncm91bmQiOnsiJHJlZiI6IjEyMSJ9LCJJc1Zpc2libGUiOnRydWUsIldpZHRoIjowLjAsIkhlaWdodCI6MC4wLCJCb3JkZXJTdHlsZSI6eyIkaWQiOiIyOTEiLCJMaW5lQ29sb3IiOm51bGwsIkxpbmVXZWlnaHQiOjAuMCwiTGluZVR5cGUiOjAsIlBhcmVudFN0eWxlIjpudWxsfSwiUGFyZW50U3R5bGUiOnsiJHJlZiI6IjExNSJ9fSwiRGF0ZUZvcm1hdCI6eyIkcmVmIjoiMTIyIn0sIklzVmlzaWJsZSI6dHJ1ZSwiUGFyZW50U3R5bGUiOnsiJHJlZiI6IjgxIn19LCJJbmRleCI6MiwiSWQiOiJmNDg5ZjgwZS1mNjNiLTQ1ZjgtOWNhMi0zZmUwNmM0MWE5YjIiLCJJbXBvcnRJZCI6bnVsbCwiVGl0bGUiOiJEZXNjcmlwdGlvbiBvZiBkYXRhIGNvbGxlY3Rpb24gcHJvY2VzcyAiLCJOb3RlIjpudWxsLCJIeXBlcmxpbmsiOm51bGwsIklzQ2hhbmdlZCI6ZmFsc2UsIklzTmV3IjpmYWxzZX0seyIkaWQiOiIyOTIiLCJHcm91cE5hbWUiOm51bGwsIlN0YXJ0RGF0ZSI6IjIwMTUtMDQtMDRUMDA6MDA6MDBaIiwiRW5kRGF0ZSI6IjIwMTUtMDUtMjZUMjM6NTk6NTkuOTk5WiIsIlBlcmNlbnRhZ2VDb21wbGV0ZSI6bnVsbCwiU3R5bGUiOnsiJGlkIjoiMjkzIiwiU2hhcGUiOjUsIlNoYXBlVGhpY2tuZXNzIjozLCJEdXJhdGlvbkZvcm1hdCI6MCwiSW5jbHVkZU5vbldvcmtpbmdEYXlzSW5EdXJhdGlvbiI6ZmFsc2UsIlBlcmNlbnRhZ2VDb21wbGV0ZVN0eWxlIjp7IiRpZCI6IjI5NCIsIkZvbnRTZXR0aW5ncyI6eyIkaWQiOiIyOTUiLCJGb250U2l6ZSI6MTAsIkZvbnROYW1lIjoiQ2FsaWJyaSIsIklzQm9sZCI6ZmFsc2UsIklzSXRhbGljIjpmYWxzZSwiSXNVbmRlcmxpbmVkIjpmYWxzZSwiUGFyZW50U3R5bGUiOnsiJHJlZiI6IjgzIn19LCJBdXRvU2l6ZSI6MCwiRm9yZWdyb3VuZCI6eyIkcmVmIjoiODQifSwiTWF4V2lkdGgiOjIwMC4wLCJNYXhIZWlnaHQiOiJJbmZpbml0eSIsIlNtYXJ0Rm9yZWdyb3VuZElzQWN0aXZlIjpmYWxzZSwiSG9yaXpvbnRhbEFsaWdubWVudCI6MCwiVmVydGljYWxBbGlnbm1lbnQiOjAsIlNtYXJ0Rm9yZWdyb3VuZCI6bnVsbCwiTWFyZ2luIjp7IiRyZWYiOiI4NiJ9LCJQYWRkaW5nIjp7IiRyZWYiOiI4NyJ9LCJCYWNrZ3JvdW5kIjp7IiRyZWYiOiI4OCJ9LCJJc1Zpc2libGUiOnRydWUsIldpZHRoIjowLjAsIkhlaWdodCI6MC4wLCJCb3JkZXJTdHlsZSI6eyIkaWQiOiIyOTYiLCJMaW5lQ29sb3IiOm51bGwsIkxpbmVXZWlnaHQiOjAuMCwiTGluZVR5cGUiOjAsIlBhcmVudFN0eWxlIjpudWxsfSwiUGFyZW50U3R5bGUiOnsiJHJlZiI6IjgyIn19LCJEdXJhdGlvblN0eWxlIjp7IiRpZCI6IjI5NyIsIkZvbnRTZXR0aW5ncyI6eyIkaWQiOiIyOTgiLCJGb250U2l6ZSI6MTAsIkZvbnROYW1lIjoiQ2FsaWJyaSIsIklzQm9sZCI6ZmFsc2UsIklzSXRhbGljIjpmYWxzZSwiSXNVbmRlcmxpbmVkIjpmYWxzZSwiUGFyZW50U3R5bGUiOnsiJHJlZiI6IjkwIn19LCJBdXRvU2l6ZSI6MCwiRm9yZWdyb3VuZCI6eyIkcmVmIjoiOTEifSwiTWF4V2lkdGgiOjIwMC4wLCJNYXhIZWlnaHQiOiJJbmZpbml0eSIsIlNtYXJ0Rm9yZWdyb3VuZElzQWN0aXZlIjpmYWxzZSwiSG9yaXpvbnRhbEFsaWdubWVudCI6MCwiVmVydGljYWxBbGlnbm1lbnQiOjAsIlNtYXJ0Rm9yZWdyb3VuZCI6bnVsbCwiTWFyZ2luIjp7IiRyZWYiOiI5MyJ9LCJQYWRkaW5nIjp7IiRyZWYiOiI5NCJ9LCJCYWNrZ3JvdW5kIjp7IiRyZWYiOiI5NSJ9LCJJc1Zpc2libGUiOnRydWUsIldpZHRoIjowLjAsIkhlaWdodCI6MC4wLCJCb3JkZXJTdHlsZSI6eyIkaWQiOiIyOTkiLCJMaW5lQ29sb3IiOm51bGwsIkxpbmVXZWlnaHQiOjAuMCwiTGluZVR5cGUiOjAsIlBhcmVudFN0eWxlIjpudWxsfSwiUGFyZW50U3R5bGUiOnsiJHJlZiI6Ijg5In19LCJIb3Jpem9udGFsQ29ubmVjdG9yU3R5bGUiOnsiJGlkIjoiMzAwIiwiTGluZUNvbG9yIjp7IiRyZWYiOiI5NyJ9LCJMaW5lV2VpZ2h0IjowLjAsIkxpbmVUeXBlIjowLCJQYXJlbnRTdHlsZSI6eyIkcmVmIjoiOTYifX0sIlZlcnRpY2FsQ29ubmVjdG9yU3R5bGUiOnsiJGlkIjoiMzAxIiwiTGluZUNvbG9yIjp7IiRyZWYiOiIxMDAifSwiTGluZVdlaWdodCI6MS4wLCJMaW5lVHlwZSI6MCwiUGFyZW50U3R5bGUiOnsiJHJlZiI6Ijk5In19LCJNYXJnaW4iOm51bGwsIlN0YXJ0RGF0ZVBvc2l0aW9uIjozLCJFbmREYXRlUG9zaXRpb24iOjMsIlRpdGxlUG9zaXRpb24iOjQsIkR1cmF0aW9uUG9zaXRpb24iOjYsIlBlcmNlbnRhZ2VDb21wbGV0ZWRQb3NpdGlvbiI6NiwiU3BhY2luZyI6NSwiSXNCZWxvd1RpbWViYW5kIjpmYWxzZSwiUGVyY2VudGFnZUNvbXBsZXRlU2hhcGVPcGFjaXR5IjozNSwiU2hhcGVTdHlsZSI6eyIkaWQiOiIzMDIiLCJNYXJnaW4iOnsiJHJlZiI6IjEwMyJ9LCJQYWRkaW5nIjp7IiRyZWYiOiIxMDQifSwiQmFja2dyb3VuZCI6eyIkaWQiOiIzMDMiLCJDb2xvciI6eyIkaWQiOiIzMDQiLCJBIjoyNTUsIlIiOjI1NSwiRyI6MTkyLCJCIjowfX0sIklzVmlzaWJsZSI6dHJ1ZSwiV2lkdGgiOjAuMCwiSGVpZ2h0Ijo3LjUsIkJvcmRlclN0eWxlIjp7IiRpZCI6IjMwNSIsIkxpbmVDb2xvciI6eyIkcmVmIjoiMTA2In0sIkxpbmVXZWlnaHQiOjAuMCwiTGluZVR5cGUiOjAsIlBhcmVudFN0eWxlIjp7IiRyZWYiOiIxMDUifX0sIlBhcmVudFN0eWxlIjp7IiRyZWYiOiIxMDIifX0sIlRpdGxlU3R5bGUiOnsiJGlkIjoiMzA2IiwiRm9udFNldHRpbmdzIjp7IiRpZCI6IjMwNyIsIkZvbnRTaXplIjo4LCJGb250TmFtZSI6IkNhbGlicmkiLCJJc0JvbGQiOnRydWUsIklzSXRhbGljIjpmYWxzZSwiSXNVbmRlcmxpbmVkIjpmYWxzZSwiUGFyZW50U3R5bGUiOnsiJHJlZiI6IjEwOSJ9fSwiQXV0b1NpemUiOjIsIkZvcmVncm91bmQiOnsiJHJlZiI6IjExMCJ9LCJNYXhXaWR0aCI6NzUuMCwiTWF4SGVpZ2h0IjoiSW5maW5pdHkiLCJTbWFydEZvcmVncm91bmRJc0FjdGl2ZSI6ZmFsc2UsIkhvcml6b250YWxBbGlnbm1lbnQiOjIsIlZlcnRpY2FsQWxpZ25tZW50IjowLCJTbWFydEZvcmVncm91bmQiOm51bGwsIk1hcmdpbiI6eyIkcmVmIjoiMTEyIn0sIlBhZGRpbmciOnsiJHJlZiI6IjExMyJ9LCJCYWNrZ3JvdW5kIjp7IiRyZWYiOiIxMTQifSwiSXNWaXNpYmxlIjp0cnVlLCJXaWR0aCI6MC4wLCJIZWlnaHQiOjAuMCwiQm9yZGVyU3R5bGUiOnsiJGlkIjoiMzA4IiwiTGluZUNvbG9yIjpudWxsLCJMaW5lV2VpZ2h0IjowLjAsIkxpbmVUeXBlIjowLCJQYXJlbnRTdHlsZSI6bnVsbH0sIlBhcmVudFN0eWxlIjp7IiRyZWYiOiIxMDgifX0sIkRhdGVTdHlsZSI6eyIkaWQiOiIzMDkiLCJGb250U2V0dGluZ3MiOnsiJGlkIjoiMzEwIiwiRm9udFNpemUiOjcsIkZvbnROYW1lIjoiQ2FsaWJyaSIsIklzQm9sZCI6ZmFsc2UsIklzSXRhbGljIjpmYWxzZSwiSXNVbmRlcmxpbmVkIjpmYWxzZSwiUGFyZW50U3R5bGUiOnsiJHJlZiI6IjExNiJ9fSwiQXV0b1NpemUiOjIsIkZvcmVncm91bmQiOnsiJHJlZiI6IjExNyJ9LCJNYXhXaWR0aCI6NDUuMCwiTWF4SGVpZ2h0IjoiSW5maW5pdHkiLCJTbWFydEZvcmVncm91bmRJc0FjdGl2ZSI6ZmFsc2UsIkhvcml6b250YWxBbGlnbm1lbnQiOjIsIlZlcnRpY2FsQWxpZ25tZW50IjowLCJTbWFydEZvcmVncm91bmQiOm51bGwsIk1hcmdpbiI6eyIkcmVmIjoiMTE5In0sIlBhZGRpbmciOnsiJHJlZiI6IjEyMCJ9LCJCYWNrZ3JvdW5kIjp7IiRyZWYiOiIxMjEifSwiSXNWaXNpYmxlIjp0cnVlLCJXaWR0aCI6MC4wLCJIZWlnaHQiOjAuMCwiQm9yZGVyU3R5bGUiOnsiJGlkIjoiMzExIiwiTGluZUNvbG9yIjpudWxsLCJMaW5lV2VpZ2h0IjowLjAsIkxpbmVUeXBlIjowLCJQYXJlbnRTdHlsZSI6bnVsbH0sIlBhcmVudFN0eWxlIjp7IiRyZWYiOiIxMTUifX0sIkRhdGVGb3JtYXQiOnsiJHJlZiI6IjEyMiJ9LCJJc1Zpc2libGUiOnRydWUsIlBhcmVudFN0eWxlIjp7IiRyZWYiOiI4MSJ9fSwiSW5kZXgiOjMsIklkIjoiMDFhOGI2NTktODJjNi00YzA0LThlNGUtYTMxM2FjNjRmNGQwIiwiSW1wb3J0SWQiOm51bGwsIlRpdGxlIjoiQWxnb3JpdGhtIGRlc2NyaXB0aW9uIiwiTm90ZSI6bnVsbCwiSHlwZXJsaW5rIjpudWxsLCJJc0NoYW5nZWQiOmZhbHNlLCJJc05ldyI6ZmFsc2V9LHsiJGlkIjoiMzEyIiwiR3JvdXBOYW1lIjpudWxsLCJTdGFydERhdGUiOiIyMDE1LTA0LTA0VDAwOjAwOjAwWiIsIkVuZERhdGUiOiIyMDE1LTA2LTI2VDIzOjU5OjU5Ljk5OVoiLCJQZXJjZW50YWdlQ29tcGxldGUiOm51bGwsIlN0eWxlIjp7IiRpZCI6IjMxMyIsIlNoYXBlIjo1LCJTaGFwZVRoaWNrbmVzcyI6MywiRHVyYXRpb25Gb3JtYXQiOjAsIkluY2x1ZGVOb25Xb3JraW5nRGF5c0luRHVyYXRpb24iOmZhbHNlLCJQZXJjZW50YWdlQ29tcGxldGVTdHlsZSI6eyIkaWQiOiIzMTQiLCJGb250U2V0dGluZ3MiOnsiJGlkIjoiMzE1IiwiRm9udFNpemUiOjEwLCJGb250TmFtZSI6IkNhbGlicmkiLCJJc0JvbGQiOmZhbHNlLCJJc0l0YWxpYyI6ZmFsc2UsIklzVW5kZXJsaW5lZCI6ZmFsc2UsIlBhcmVudFN0eWxlIjp7IiRyZWYiOiI4MyJ9fSwiQXV0b1NpemUiOjAsIkZvcmVncm91bmQiOnsiJHJlZiI6Ijg0In0sIk1heFdpZHRoIjoyMDAuMCwiTWF4SGVpZ2h0IjoiSW5maW5pdHkiLCJTbWFydEZvcmVncm91bmRJc0FjdGl2ZSI6ZmFsc2UsIkhvcml6b250YWxBbGlnbm1lbnQiOjAsIlZlcnRpY2FsQWxpZ25tZW50IjowLCJTbWFydEZvcmVncm91bmQiOm51bGwsIk1hcmdpbiI6eyIkcmVmIjoiODYifSwiUGFkZGluZyI6eyIkcmVmIjoiODcifSwiQmFja2dyb3VuZCI6eyIkcmVmIjoiODgifSwiSXNWaXNpYmxlIjp0cnVlLCJXaWR0aCI6MC4wLCJIZWlnaHQiOjAuMCwiQm9yZGVyU3R5bGUiOnsiJGlkIjoiMzE2IiwiTGluZUNvbG9yIjpudWxsLCJMaW5lV2VpZ2h0IjowLjAsIkxpbmVUeXBlIjowLCJQYXJlbnRTdHlsZSI6bnVsbH0sIlBhcmVudFN0eWxlIjp7IiRyZWYiOiI4MiJ9fSwiRHVyYXRpb25TdHlsZSI6eyIkaWQiOiIzMTciLCJGb250U2V0dGluZ3MiOnsiJGlkIjoiMzE4IiwiRm9udFNpemUiOjEwLCJGb250TmFtZSI6IkNhbGlicmkiLCJJc0JvbGQiOmZhbHNlLCJJc0l0YWxpYyI6ZmFsc2UsIklzVW5kZXJsaW5lZCI6ZmFsc2UsIlBhcmVudFN0eWxlIjp7IiRyZWYiOiI5MCJ9fSwiQXV0b1NpemUiOjAsIkZvcmVncm91bmQiOnsiJHJlZiI6IjkxIn0sIk1heFdpZHRoIjoyMDAuMCwiTWF4SGVpZ2h0IjoiSW5maW5pdHkiLCJTbWFydEZvcmVncm91bmRJc0FjdGl2ZSI6ZmFsc2UsIkhvcml6b250YWxBbGlnbm1lbnQiOjAsIlZlcnRpY2FsQWxpZ25tZW50IjowLCJTbWFydEZvcmVncm91bmQiOm51bGwsIk1hcmdpbiI6eyIkcmVmIjoiOTMifSwiUGFkZGluZyI6eyIkcmVmIjoiOTQifSwiQmFja2dyb3VuZCI6eyIkcmVmIjoiOTUifSwiSXNWaXNpYmxlIjp0cnVlLCJXaWR0aCI6MC4wLCJIZWlnaHQiOjAuMCwiQm9yZGVyU3R5bGUiOnsiJGlkIjoiMzE5IiwiTGluZUNvbG9yIjpudWxsLCJMaW5lV2VpZ2h0IjowLjAsIkxpbmVUeXBlIjowLCJQYXJlbnRTdHlsZSI6bnVsbH0sIlBhcmVudFN0eWxlIjp7IiRyZWYiOiI4OSJ9fSwiSG9yaXpvbnRhbENvbm5lY3RvclN0eWxlIjp7IiRpZCI6IjMyMCIsIkxpbmVDb2xvciI6eyIkcmVmIjoiOTcifSwiTGluZVdlaWdodCI6MC4wLCJMaW5lVHlwZSI6MCwiUGFyZW50U3R5bGUiOnsiJHJlZiI6Ijk2In19LCJWZXJ0aWNhbENvbm5lY3RvclN0eWxlIjp7IiRpZCI6IjMyMSIsIkxpbmVDb2xvciI6eyIkcmVmIjoiMTAwIn0sIkxpbmVXZWlnaHQiOjEuMCwiTGluZVR5cGUiOjAsIlBhcmVudFN0eWxlIjp7IiRyZWYiOiI5OSJ9fSwiTWFyZ2luIjpudWxsLCJTdGFydERhdGVQb3NpdGlvbiI6MywiRW5kRGF0ZVBvc2l0aW9uIjozLCJUaXRsZVBvc2l0aW9uIjo0LCJEdXJhdGlvblBvc2l0aW9uIjo2LCJQZXJjZW50YWdlQ29tcGxldGVkUG9zaXRpb24iOjYsIlNwYWNpbmciOjUsIklzQmVsb3dUaW1lYmFuZCI6ZmFsc2UsIlBlcmNlbnRhZ2VDb21wbGV0ZVNoYXBlT3BhY2l0eSI6MzUsIlNoYXBlU3R5bGUiOnsiJGlkIjoiMzIyIiwiTWFyZ2luIjp7IiRyZWYiOiIxMDMifSwiUGFkZGluZyI6eyIkcmVmIjoiMTA0In0sIkJhY2tncm91bmQiOnsiJGlkIjoiMzIzIiwiQ29sb3IiOnsiJGlkIjoiMzI0IiwiQSI6MjU1LCJSIjo2OCwiRyI6MTE0LCJCIjoxOTZ9fSwiSXNWaXNpYmxlIjp0cnVlLCJXaWR0aCI6MC4wLCJIZWlnaHQiOjcuNSwiQm9yZGVyU3R5bGUiOnsiJGlkIjoiMzI1IiwiTGluZUNvbG9yIjp7IiRyZWYiOiIxMDYifSwiTGluZVdlaWdodCI6MC4wLCJMaW5lVHlwZSI6MCwiUGFyZW50U3R5bGUiOnsiJHJlZiI6IjEwNSJ9fSwiUGFyZW50U3R5bGUiOnsiJHJlZiI6IjEwMiJ9fSwiVGl0bGVTdHlsZSI6eyIkaWQiOiIzMjYiLCJGb250U2V0dGluZ3MiOnsiJGlkIjoiMzI3IiwiRm9udFNpemUiOjgsIkZvbnROYW1lIjoiQ2FsaWJyaSIsIklzQm9sZCI6dHJ1ZSwiSXNJdGFsaWMiOmZhbHNlLCJJc1VuZGVybGluZWQiOmZhbHNlLCJQYXJlbnRTdHlsZSI6eyIkcmVmIjoiMTA5In19LCJBdXRvU2l6ZSI6MiwiRm9yZWdyb3VuZCI6eyIkcmVmIjoiMTEwIn0sIk1heFdpZHRoIjo1OC41LCJNYXhIZWlnaHQiOiJJbmZpbml0eSIsIlNtYXJ0Rm9yZWdyb3VuZElzQWN0aXZlIjpmYWxzZSwiSG9yaXpvbnRhbEFsaWdubWVudCI6MiwiVmVydGljYWxBbGlnbm1lbnQiOjAsIlNtYXJ0Rm9yZWdyb3VuZCI6bnVsbCwiTWFyZ2luIjp7IiRyZWYiOiIxMTIifSwiUGFkZGluZyI6eyIkcmVmIjoiMTEzIn0sIkJhY2tncm91bmQiOnsiJHJlZiI6IjExNCJ9LCJJc1Zpc2libGUiOnRydWUsIldpZHRoIjowLjAsIkhlaWdodCI6MC4wLCJCb3JkZXJTdHlsZSI6eyIkaWQiOiIzMjgiLCJMaW5lQ29sb3IiOm51bGwsIkxpbmVXZWlnaHQiOjAuMCwiTGluZVR5cGUiOjAsIlBhcmVudFN0eWxlIjpudWxsfSwiUGFyZW50U3R5bGUiOnsiJHJlZiI6IjEwOCJ9fSwiRGF0ZVN0eWxlIjp7IiRpZCI6IjMyOSIsIkZvbnRTZXR0aW5ncyI6eyIkaWQiOiIzMzAiLCJGb250U2l6ZSI6NywiRm9udE5hbWUiOiJDYWxpYnJpIiwiSXNCb2xkIjpmYWxzZSwiSXNJdGFsaWMiOmZhbHNlLCJJc1VuZGVybGluZWQiOmZhbHNlLCJQYXJlbnRTdHlsZSI6eyIkcmVmIjoiMTE2In19LCJBdXRvU2l6ZSI6MiwiRm9yZWdyb3VuZCI6eyIkcmVmIjoiMTE3In0sIk1heFdpZHRoIjo0Mi4wLCJNYXhIZWlnaHQiOiJJbmZpbml0eSIsIlNtYXJ0Rm9yZWdyb3VuZElzQWN0aXZlIjpmYWxzZSwiSG9yaXpvbnRhbEFsaWdubWVudCI6MiwiVmVydGljYWxBbGlnbm1lbnQiOjAsIlNtYXJ0Rm9yZWdyb3VuZCI6bnVsbCwiTWFyZ2luIjp7IiRyZWYiOiIxMTkifSwiUGFkZGluZyI6eyIkcmVmIjoiMTIwIn0sIkJhY2tncm91bmQiOnsiJHJlZiI6IjEyMSJ9LCJJc1Zpc2libGUiOnRydWUsIldpZHRoIjowLjAsIkhlaWdodCI6MC4wLCJCb3JkZXJTdHlsZSI6eyIkaWQiOiIzMzEiLCJMaW5lQ29sb3IiOm51bGwsIkxpbmVXZWlnaHQiOjAuMCwiTGluZVR5cGUiOjAsIlBhcmVudFN0eWxlIjpudWxsfSwiUGFyZW50U3R5bGUiOnsiJHJlZiI6IjExNSJ9fSwiRGF0ZUZvcm1hdCI6eyIkcmVmIjoiMTIyIn0sIklzVmlzaWJsZSI6dHJ1ZSwiUGFyZW50U3R5bGUiOnsiJHJlZiI6IjgxIn19LCJJbmRleCI6NCwiSWQiOiJiZGQxY2I5My04MjExLTRlZDEtYjRmMi02YmI1MDc5YWNmZjIiLCJJbXBvcnRJZCI6bnVsbCwiVGl0bGUiOiJDb21wbGV0ZSBEZXNpZ24iLCJOb3RlIjpudWxsLCJIeXBlcmxpbmsiOm51bGwsIklzQ2hhbmdlZCI6ZmFsc2UsIklzTmV3IjpmYWxzZX0seyIkaWQiOiIzMzIiLCJHcm91cE5hbWUiOm51bGwsIlN0YXJ0RGF0ZSI6IjIwMTUtMDItMDRUMDA6MDA6MDBaIiwiRW5kRGF0ZSI6IjIwMTUtMDYtMjNUMjM6NTk6NTkuOTk5WiIsIlBlcmNlbnRhZ2VDb21wbGV0ZSI6bnVsbCwiU3R5bGUiOnsiJGlkIjoiMzMzIiwiU2hhcGUiOjUsIlNoYXBlVGhpY2tuZXNzIjozLCJEdXJhdGlvbkZvcm1hdCI6MCwiSW5jbHVkZU5vbldvcmtpbmdEYXlzSW5EdXJhdGlvbiI6ZmFsc2UsIlBlcmNlbnRhZ2VDb21wbGV0ZVN0eWxlIjp7IiRpZCI6IjMzNCIsIkZvbnRTZXR0aW5ncyI6eyIkaWQiOiIzMzUiLCJGb250U2l6ZSI6MTAsIkZvbnROYW1lIjoiQ2FsaWJyaSIsIklzQm9sZCI6ZmFsc2UsIklzSXRhbGljIjpmYWxzZSwiSXNVbmRlcmxpbmVkIjpmYWxzZSwiUGFyZW50U3R5bGUiOnsiJHJlZiI6IjgzIn19LCJBdXRvU2l6ZSI6MCwiRm9yZWdyb3VuZCI6eyIkcmVmIjoiODQifSwiTWF4V2lkdGgiOjIwMC4wLCJNYXhIZWlnaHQiOiJJbmZpbml0eSIsIlNtYXJ0Rm9yZWdyb3VuZElzQWN0aXZlIjpmYWxzZSwiSG9yaXpvbnRhbEFsaWdubWVudCI6MCwiVmVydGljYWxBbGlnbm1lbnQiOjAsIlNtYXJ0Rm9yZWdyb3VuZCI6bnVsbCwiTWFyZ2luIjp7IiRyZWYiOiI4NiJ9LCJQYWRkaW5nIjp7IiRyZWYiOiI4NyJ9LCJCYWNrZ3JvdW5kIjp7IiRyZWYiOiI4OCJ9LCJJc1Zpc2libGUiOnRydWUsIldpZHRoIjowLjAsIkhlaWdodCI6MC4wLCJCb3JkZXJTdHlsZSI6eyIkaWQiOiIzMzYiLCJMaW5lQ29sb3IiOm51bGwsIkxpbmVXZWlnaHQiOjAuMCwiTGluZVR5cGUiOjAsIlBhcmVudFN0eWxlIjpudWxsfSwiUGFyZW50U3R5bGUiOnsiJHJlZiI6IjgyIn19LCJEdXJhdGlvblN0eWxlIjp7IiRpZCI6IjMzNyIsIkZvbnRTZXR0aW5ncyI6eyIkaWQiOiIzMzgiLCJGb250U2l6ZSI6MTAsIkZvbnROYW1lIjoiQ2FsaWJyaSIsIklzQm9sZCI6ZmFsc2UsIklzSXRhbGljIjpmYWxzZSwiSXNVbmRlcmxpbmVkIjpmYWxzZSwiUGFyZW50U3R5bGUiOnsiJHJlZiI6IjkwIn19LCJBdXRvU2l6ZSI6MCwiRm9yZWdyb3VuZCI6eyIkcmVmIjoiOTEifSwiTWF4V2lkdGgiOjIwMC4wLCJNYXhIZWlnaHQiOiJJbmZpbml0eSIsIlNtYXJ0Rm9yZWdyb3VuZElzQWN0aXZlIjpmYWxzZSwiSG9yaXpvbnRhbEFsaWdubWVudCI6MCwiVmVydGljYWxBbGlnbm1lbnQiOjAsIlNtYXJ0Rm9yZWdyb3VuZCI6bnVsbCwiTWFyZ2luIjp7IiRyZWYiOiI5MyJ9LCJQYWRkaW5nIjp7IiRyZWYiOiI5NCJ9LCJCYWNrZ3JvdW5kIjp7IiRyZWYiOiI5NSJ9LCJJc1Zpc2libGUiOnRydWUsIldpZHRoIjowLjAsIkhlaWdodCI6MC4wLCJCb3JkZXJTdHlsZSI6eyIkaWQiOiIzMzkiLCJMaW5lQ29sb3IiOm51bGwsIkxpbmVXZWlnaHQiOjAuMCwiTGluZVR5cGUiOjAsIlBhcmVudFN0eWxlIjpudWxsfSwiUGFyZW50U3R5bGUiOnsiJHJlZiI6Ijg5In19LCJIb3Jpem9udGFsQ29ubmVjdG9yU3R5bGUiOnsiJGlkIjoiMzQwIiwiTGluZUNvbG9yIjp7IiRyZWYiOiI5NyJ9LCJMaW5lV2VpZ2h0IjowLjAsIkxpbmVUeXBlIjowLCJQYXJlbnRTdHlsZSI6eyIkcmVmIjoiOTYifX0sIlZlcnRpY2FsQ29ubmVjdG9yU3R5bGUiOnsiJGlkIjoiMzQxIiwiTGluZUNvbG9yIjp7IiRyZWYiOiIxMDAifSwiTGluZVdlaWdodCI6MS4wLCJMaW5lVHlwZSI6MCwiUGFyZW50U3R5bGUiOnsiJHJlZiI6Ijk5In19LCJNYXJnaW4iOm51bGwsIlN0YXJ0RGF0ZVBvc2l0aW9uIjozLCJFbmREYXRlUG9zaXRpb24iOjMsIlRpdGxlUG9zaXRpb24iOjQsIkR1cmF0aW9uUG9zaXRpb24iOjYsIlBlcmNlbnRhZ2VDb21wbGV0ZWRQb3NpdGlvbiI6NiwiU3BhY2luZyI6NSwiSXNCZWxvd1RpbWViYW5kIjpmYWxzZSwiUGVyY2VudGFnZUNvbXBsZXRlU2hhcGVPcGFjaXR5IjozNSwiU2hhcGVTdHlsZSI6eyIkaWQiOiIzNDIiLCJNYXJnaW4iOnsiJHJlZiI6IjEwMyJ9LCJQYWRkaW5nIjp7IiRyZWYiOiIxMDQifSwiQmFja2dyb3VuZCI6eyIkaWQiOiIzNDMiLCJDb2xvciI6eyIkaWQiOiIzNDQiLCJBIjoyNTUsIlIiOjE2NSwiRyI6MTY1LCJCIjoxNjV9fSwiSXNWaXNpYmxlIjp0cnVlLCJXaWR0aCI6MC4wLCJIZWlnaHQiOjcuNSwiQm9yZGVyU3R5bGUiOnsiJGlkIjoiMzQ1IiwiTGluZUNvbG9yIjp7IiRyZWYiOiIxMDYifSwiTGluZVdlaWdodCI6MC4wLCJMaW5lVHlwZSI6MCwiUGFyZW50U3R5bGUiOnsiJHJlZiI6IjEwNSJ9fSwiUGFyZW50U3R5bGUiOnsiJHJlZiI6IjEwMiJ9fSwiVGl0bGVTdHlsZSI6eyIkaWQiOiIzNDYiLCJGb250U2V0dGluZ3MiOnsiJGlkIjoiMzQ3IiwiRm9udFNpemUiOjgsIkZvbnROYW1lIjoiQ2FsaWJyaSIsIklzQm9sZCI6dHJ1ZSwiSXNJdGFsaWMiOmZhbHNlLCJJc1VuZGVybGluZWQiOmZhbHNlLCJQYXJlbnRTdHlsZSI6eyIkcmVmIjoiMTA5In19LCJBdXRvU2l6ZSI6MiwiRm9yZWdyb3VuZCI6eyIkcmVmIjoiMTEwIn0sIk1heFdpZHRoIjo5MC43NSwiTWF4SGVpZ2h0IjoiSW5maW5pdHkiLCJTbWFydEZvcmVncm91bmRJc0FjdGl2ZSI6ZmFsc2UsIkhvcml6b250YWxBbGlnbm1lbnQiOjIsIlZlcnRpY2FsQWxpZ25tZW50IjowLCJTbWFydEZvcmVncm91bmQiOm51bGwsIk1hcmdpbiI6eyIkcmVmIjoiMTEyIn0sIlBhZGRpbmciOnsiJHJlZiI6IjExMyJ9LCJCYWNrZ3JvdW5kIjp7IiRyZWYiOiIxMTQifSwiSXNWaXNpYmxlIjp0cnVlLCJXaWR0aCI6MC4wLCJIZWlnaHQiOjAuMCwiQm9yZGVyU3R5bGUiOnsiJGlkIjoiMzQ4IiwiTGluZUNvbG9yIjpudWxsLCJMaW5lV2VpZ2h0IjowLjAsIkxpbmVUeXBlIjowLCJQYXJlbnRTdHlsZSI6bnVsbH0sIlBhcmVudFN0eWxlIjp7IiRyZWYiOiIxMDgifX0sIkRhdGVTdHlsZSI6eyIkaWQiOiIzNDkiLCJGb250U2V0dGluZ3MiOnsiJGlkIjoiMzUwIiwiRm9udFNpemUiOjcsIkZvbnROYW1lIjoiQ2FsaWJyaSIsIklzQm9sZCI6ZmFsc2UsIklzSXRhbGljIjpmYWxzZSwiSXNVbmRlcmxpbmVkIjpmYWxzZSwiUGFyZW50U3R5bGUiOnsiJHJlZiI6IjExNiJ9fSwiQXV0b1NpemUiOjIsIkZvcmVncm91bmQiOnsiJHJlZiI6IjExNyJ9LCJNYXhXaWR0aCI6NDIuMCwiTWF4SGVpZ2h0IjoiSW5maW5pdHkiLCJTbWFydEZvcmVncm91bmRJc0FjdGl2ZSI6ZmFsc2UsIkhvcml6b250YWxBbGlnbm1lbnQiOjIsIlZlcnRpY2FsQWxpZ25tZW50IjowLCJTbWFydEZvcmVncm91bmQiOm51bGwsIk1hcmdpbiI6eyIkcmVmIjoiMTE5In0sIlBhZGRpbmciOnsiJHJlZiI6IjEyMCJ9LCJCYWNrZ3JvdW5kIjp7IiRyZWYiOiIxMjEifSwiSXNWaXNpYmxlIjp0cnVlLCJXaWR0aCI6MC4wLCJIZWlnaHQiOjAuMCwiQm9yZGVyU3R5bGUiOnsiJGlkIjoiMzUxIiwiTGluZUNvbG9yIjpudWxsLCJMaW5lV2VpZ2h0IjowLjAsIkxpbmVUeXBlIjowLCJQYXJlbnRTdHlsZSI6bnVsbH0sIlBhcmVudFN0eWxlIjp7IiRyZWYiOiIxMTUifX0sIkRhdGVGb3JtYXQiOnsiJHJlZiI6IjEyMiJ9LCJJc1Zpc2libGUiOnRydWUsIlBhcmVudFN0eWxlIjp7IiRyZWYiOiI4MSJ9fSwiSW5kZXgiOjUsIklkIjoiZmE1MDY3MmMtZTM5OS00NGYyLTlkNGMtOGE1Mzc3ZDdkNDQ3IiwiSW1wb3J0SWQiOm51bGwsIlRpdGxlIjoiQ29tcGxldGUgSW1wbGVtZW50YXRpb24iLCJOb3RlIjpudWxsLCJIeXBlcmxpbmsiOm51bGwsIklzQ2hhbmdlZCI6ZmFsc2UsIklzTmV3IjpmYWxzZX0seyIkaWQiOiIzNTIiLCJHcm91cE5hbWUiOm51bGwsIlN0YXJ0RGF0ZSI6IjIwMTUtMDQtMDdUMDA6MDA6MDBaIiwiRW5kRGF0ZSI6IjIwMTUtMTAtMjZUMjM6NTk6NTkuOTk5WiIsIlBlcmNlbnRhZ2VDb21wbGV0ZSI6bnVsbCwiU3R5bGUiOnsiJGlkIjoiMzUzIiwiU2hhcGUiOjQsIlNoYXBlVGhpY2tuZXNzIjozLCJEdXJhdGlvbkZvcm1hdCI6MCwiSW5jbHVkZU5vbldvcmtpbmdEYXlzSW5EdXJhdGlvbiI6ZmFsc2UsIlBlcmNlbnRhZ2VDb21wbGV0ZVN0eWxlIjp7IiRpZCI6IjM1NCIsIkZvbnRTZXR0aW5ncyI6eyIkaWQiOiIzNTUiLCJGb250U2l6ZSI6MTAsIkZvbnROYW1lIjoiQ2FsaWJyaSIsIklzQm9sZCI6ZmFsc2UsIklzSXRhbGljIjpmYWxzZSwiSXNVbmRlcmxpbmVkIjpmYWxzZSwiUGFyZW50U3R5bGUiOnsiJHJlZiI6IjgzIn19LCJBdXRvU2l6ZSI6MCwiRm9yZWdyb3VuZCI6eyIkcmVmIjoiODQifSwiTWF4V2lkdGgiOjIwMC4wLCJNYXhIZWlnaHQiOiJJbmZpbml0eSIsIlNtYXJ0Rm9yZWdyb3VuZElzQWN0aXZlIjpmYWxzZSwiSG9yaXpvbnRhbEFsaWdubWVudCI6MCwiVmVydGljYWxBbGlnbm1lbnQiOjAsIlNtYXJ0Rm9yZWdyb3VuZCI6bnVsbCwiTWFyZ2luIjp7IiRyZWYiOiI4NiJ9LCJQYWRkaW5nIjp7IiRyZWYiOiI4NyJ9LCJCYWNrZ3JvdW5kIjp7IiRyZWYiOiI4OCJ9LCJJc1Zpc2libGUiOnRydWUsIldpZHRoIjowLjAsIkhlaWdodCI6MC4wLCJCb3JkZXJTdHlsZSI6eyIkaWQiOiIzNTYiLCJMaW5lQ29sb3IiOm51bGwsIkxpbmVXZWlnaHQiOjAuMCwiTGluZVR5cGUiOjAsIlBhcmVudFN0eWxlIjpudWxsfSwiUGFyZW50U3R5bGUiOnsiJHJlZiI6IjgyIn19LCJEdXJhdGlvblN0eWxlIjp7IiRpZCI6IjM1NyIsIkZvbnRTZXR0aW5ncyI6eyIkaWQiOiIzNTgiLCJGb250U2l6ZSI6MTAsIkZvbnROYW1lIjoiQ2FsaWJyaSIsIklzQm9sZCI6ZmFsc2UsIklzSXRhbGljIjpmYWxzZSwiSXNVbmRlcmxpbmVkIjpmYWxzZSwiUGFyZW50U3R5bGUiOnsiJHJlZiI6IjkwIn19LCJBdXRvU2l6ZSI6MCwiRm9yZWdyb3VuZCI6eyIkcmVmIjoiOTEifSwiTWF4V2lkdGgiOjIwMC4wLCJNYXhIZWlnaHQiOiJJbmZpbml0eSIsIlNtYXJ0Rm9yZWdyb3VuZElzQWN0aXZlIjpmYWxzZSwiSG9yaXpvbnRhbEFsaWdubWVudCI6MCwiVmVydGljYWxBbGlnbm1lbnQiOjAsIlNtYXJ0Rm9yZWdyb3VuZCI6bnVsbCwiTWFyZ2luIjp7IiRyZWYiOiI5MyJ9LCJQYWRkaW5nIjp7IiRyZWYiOiI5NCJ9LCJCYWNrZ3JvdW5kIjp7IiRyZWYiOiI5NSJ9LCJJc1Zpc2libGUiOnRydWUsIldpZHRoIjowLjAsIkhlaWdodCI6MC4wLCJCb3JkZXJTdHlsZSI6eyIkaWQiOiIzNTkiLCJMaW5lQ29sb3IiOm51bGwsIkxpbmVXZWlnaHQiOjAuMCwiTGluZVR5cGUiOjAsIlBhcmVudFN0eWxlIjpudWxsfSwiUGFyZW50U3R5bGUiOnsiJHJlZiI6Ijg5In19LCJIb3Jpem9udGFsQ29ubmVjdG9yU3R5bGUiOnsiJGlkIjoiMzYwIiwiTGluZUNvbG9yIjp7IiRyZWYiOiI5NyJ9LCJMaW5lV2VpZ2h0IjowLjAsIkxpbmVUeXBlIjowLCJQYXJlbnRTdHlsZSI6eyIkcmVmIjoiOTYifX0sIlZlcnRpY2FsQ29ubmVjdG9yU3R5bGUiOnsiJGlkIjoiMzYxIiwiTGluZUNvbG9yIjp7IiRyZWYiOiIxMDAifSwiTGluZVdlaWdodCI6MS4wLCJMaW5lVHlwZSI6MCwiUGFyZW50U3R5bGUiOnsiJHJlZiI6Ijk5In19LCJNYXJnaW4iOm51bGwsIlN0YXJ0RGF0ZVBvc2l0aW9uIjozLCJFbmREYXRlUG9zaXRpb24iOjMsIlRpdGxlUG9zaXRpb24iOjQsIkR1cmF0aW9uUG9zaXRpb24iOjYsIlBlcmNlbnRhZ2VDb21wbGV0ZWRQb3NpdGlvbiI6NiwiU3BhY2luZyI6NSwiSXNCZWxvd1RpbWViYW5kIjpmYWxzZSwiUGVyY2VudGFnZUNvbXBsZXRlU2hhcGVPcGFjaXR5IjozNSwiU2hhcGVTdHlsZSI6eyIkaWQiOiIzNjIiLCJNYXJnaW4iOnsiJHJlZiI6IjEwMyJ9LCJQYWRkaW5nIjp7IiRyZWYiOiIxMDQifSwiQmFja2dyb3VuZCI6eyIkaWQiOiIzNjMiLCJDb2xvciI6eyIkaWQiOiIzNjQiLCJBIjoyNTUsIlIiOjExMiwiRyI6MTczLCJCIjo3MX19LCJJc1Zpc2libGUiOnRydWUsIldpZHRoIjowLjAsIkhlaWdodCI6Ny41LCJCb3JkZXJTdHlsZSI6eyIkaWQiOiIzNjUiLCJMaW5lQ29sb3IiOnsiJHJlZiI6IjEwNiJ9LCJMaW5lV2VpZ2h0IjowLjAsIkxpbmVUeXBlIjowLCJQYXJlbnRTdHlsZSI6eyIkcmVmIjoiMTA1In19LCJQYXJlbnRTdHlsZSI6eyIkcmVmIjoiMTAyIn19LCJUaXRsZVN0eWxlIjp7IiRpZCI6IjM2NiIsIkZvbnRTZXR0aW5ncyI6eyIkaWQiOiIzNjciLCJGb250U2l6ZSI6OCwiRm9udE5hbWUiOiJDYWxpYnJpIiwiSXNCb2xkIjp0cnVlLCJJc0l0YWxpYyI6ZmFsc2UsIklzVW5kZXJsaW5lZCI6ZmFsc2UsIlBhcmVudFN0eWxlIjp7IiRyZWYiOiIxMDkifX0sIkF1dG9TaXplIjoyLCJGb3JlZ3JvdW5kIjp7IiRyZWYiOiIxMTAifSwiTWF4V2lkdGgiOjIwMi41LCJNYXhIZWlnaHQiOiJJbmZpbml0eSIsIlNtYXJ0Rm9yZWdyb3VuZElzQWN0aXZlIjpmYWxzZSwiSG9yaXpvbnRhbEFsaWdubWVudCI6MiwiVmVydGljYWxBbGlnbm1lbnQiOjAsIlNtYXJ0Rm9yZWdyb3VuZCI6bnVsbCwiTWFyZ2luIjp7IiRyZWYiOiIxMTIifSwiUGFkZGluZyI6eyIkcmVmIjoiMTEzIn0sIkJhY2tncm91bmQiOnsiJHJlZiI6IjExNCJ9LCJJc1Zpc2libGUiOnRydWUsIldpZHRoIjowLjAsIkhlaWdodCI6MC4wLCJCb3JkZXJTdHlsZSI6eyIkaWQiOiIzNjgiLCJMaW5lQ29sb3IiOm51bGwsIkxpbmVXZWlnaHQiOjAuMCwiTGluZVR5cGUiOjAsIlBhcmVudFN0eWxlIjpudWxsfSwiUGFyZW50U3R5bGUiOnsiJHJlZiI6IjEwOCJ9fSwiRGF0ZVN0eWxlIjp7IiRpZCI6IjM2OSIsIkZvbnRTZXR0aW5ncyI6eyIkaWQiOiIzNzAiLCJGb250U2l6ZSI6NywiRm9udE5hbWUiOiJDYWxpYnJpIiwiSXNCb2xkIjpmYWxzZSwiSXNJdGFsaWMiOmZhbHNlLCJJc1VuZGVybGluZWQiOmZhbHNlLCJQYXJlbnRTdHlsZSI6eyIkcmVmIjoiMTE2In19LCJBdXRvU2l6ZSI6MiwiRm9yZWdyb3VuZCI6eyIkcmVmIjoiMTE3In0sIk1heFdpZHRoIjo0Mi43NSwiTWF4SGVpZ2h0IjoiSW5maW5pdHkiLCJTbWFydEZvcmVncm91bmRJc0FjdGl2ZSI6ZmFsc2UsIkhvcml6b250YWxBbGlnbm1lbnQiOjIsIlZlcnRpY2FsQWxpZ25tZW50IjowLCJTbWFydEZvcmVncm91bmQiOm51bGwsIk1hcmdpbiI6eyIkcmVmIjoiMTE5In0sIlBhZGRpbmciOnsiJHJlZiI6IjEyMCJ9LCJCYWNrZ3JvdW5kIjp7IiRyZWYiOiIxMjEifSwiSXNWaXNpYmxlIjp0cnVlLCJXaWR0aCI6MC4wLCJIZWlnaHQiOjAuMCwiQm9yZGVyU3R5bGUiOnsiJGlkIjoiMzcxIiwiTGluZUNvbG9yIjpudWxsLCJMaW5lV2VpZ2h0IjowLjAsIkxpbmVUeXBlIjowLCJQYXJlbnRTdHlsZSI6bnVsbH0sIlBhcmVudFN0eWxlIjp7IiRyZWYiOiIxMTUifX0sIkRhdGVGb3JtYXQiOnsiJHJlZiI6IjEyMiJ9LCJJc1Zpc2libGUiOnRydWUsIlBhcmVudFN0eWxlIjp7IiRyZWYiOiI4MSJ9fSwiSW5kZXgiOjYsIklkIjoiZWYwOGQ0MDktZmYyNi00NzIzLTgwZWYtNzAyNTdiNDcxNDNiIiwiSW1wb3J0SWQiOm51bGwsIlRpdGxlIjoiSW5kaWNhdGUgdGhlIHBhcnRzIG9mIHRoZSBwcm9qZWN0IHRoYXQgaGF2ZSBiZWVuIGNvbXBsZXRlZCAiLCJOb3RlIjpudWxsLCJIeXBlcmxpbmsiOm51bGwsIklzQ2hhbmdlZCI6ZmFsc2UsIklzTmV3IjpmYWxzZX0seyIkaWQiOiIzNzIiLCJHcm91cE5hbWUiOm51bGwsIlN0YXJ0RGF0ZSI6IjIwMTUtMDQtMDdUMDA6MDA6MDBaIiwiRW5kRGF0ZSI6IjIwMTUtMTAtMzFUMjM6NTk6NTkuOTk5WiIsIlBlcmNlbnRhZ2VDb21wbGV0ZSI6bnVsbCwiU3R5bGUiOnsiJGlkIjoiMzczIiwiU2hhcGUiOjUsIlNoYXBlVGhpY2tuZXNzIjozLCJEdXJhdGlvbkZvcm1hdCI6MCwiSW5jbHVkZU5vbldvcmtpbmdEYXlzSW5EdXJhdGlvbiI6ZmFsc2UsIlBlcmNlbnRhZ2VDb21wbGV0ZVN0eWxlIjp7IiRpZCI6IjM3NCIsIkZvbnRTZXR0aW5ncyI6eyIkaWQiOiIzNzUiLCJGb250U2l6ZSI6MTAsIkZvbnROYW1lIjoiQ2FsaWJyaSIsIklzQm9sZCI6ZmFsc2UsIklzSXRhbGljIjpmYWxzZSwiSXNVbmRlcmxpbmVkIjpmYWxzZSwiUGFyZW50U3R5bGUiOnsiJHJlZiI6IjgzIn19LCJBdXRvU2l6ZSI6MCwiRm9yZWdyb3VuZCI6eyIkcmVmIjoiODQifSwiTWF4V2lkdGgiOjIwMC4wLCJNYXhIZWlnaHQiOiJJbmZpbml0eSIsIlNtYXJ0Rm9yZWdyb3VuZElzQWN0aXZlIjpmYWxzZSwiSG9yaXpvbnRhbEFsaWdubWVudCI6MCwiVmVydGljYWxBbGlnbm1lbnQiOjAsIlNtYXJ0Rm9yZWdyb3VuZCI6bnVsbCwiTWFyZ2luIjp7IiRyZWYiOiI4NiJ9LCJQYWRkaW5nIjp7IiRyZWYiOiI4NyJ9LCJCYWNrZ3JvdW5kIjp7IiRyZWYiOiI4OCJ9LCJJc1Zpc2libGUiOnRydWUsIldpZHRoIjowLjAsIkhlaWdodCI6MC4wLCJCb3JkZXJTdHlsZSI6eyIkaWQiOiIzNzYiLCJMaW5lQ29sb3IiOm51bGwsIkxpbmVXZWlnaHQiOjAuMCwiTGluZVR5cGUiOjAsIlBhcmVudFN0eWxlIjpudWxsfSwiUGFyZW50U3R5bGUiOnsiJHJlZiI6IjgyIn19LCJEdXJhdGlvblN0eWxlIjp7IiRpZCI6IjM3NyIsIkZvbnRTZXR0aW5ncyI6eyIkaWQiOiIzNzgiLCJGb250U2l6ZSI6MTAsIkZvbnROYW1lIjoiQ2FsaWJyaSIsIklzQm9sZCI6ZmFsc2UsIklzSXRhbGljIjpmYWxzZSwiSXNVbmRlcmxpbmVkIjpmYWxzZSwiUGFyZW50U3R5bGUiOnsiJHJlZiI6IjkwIn19LCJBdXRvU2l6ZSI6MCwiRm9yZWdyb3VuZCI6eyIkcmVmIjoiOTEifSwiTWF4V2lkdGgiOjIwMC4wLCJNYXhIZWlnaHQiOiJJbmZpbml0eSIsIlNtYXJ0Rm9yZWdyb3VuZElzQWN0aXZlIjpmYWxzZSwiSG9yaXpvbnRhbEFsaWdubWVudCI6MCwiVmVydGljYWxBbGlnbm1lbnQiOjAsIlNtYXJ0Rm9yZWdyb3VuZCI6bnVsbCwiTWFyZ2luIjp7IiRyZWYiOiI5MyJ9LCJQYWRkaW5nIjp7IiRyZWYiOiI5NCJ9LCJCYWNrZ3JvdW5kIjp7IiRyZWYiOiI5NSJ9LCJJc1Zpc2libGUiOnRydWUsIldpZHRoIjowLjAsIkhlaWdodCI6MC4wLCJCb3JkZXJTdHlsZSI6eyIkaWQiOiIzNzkiLCJMaW5lQ29sb3IiOm51bGwsIkxpbmVXZWlnaHQiOjAuMCwiTGluZVR5cGUiOjAsIlBhcmVudFN0eWxlIjpudWxsfSwiUGFyZW50U3R5bGUiOnsiJHJlZiI6Ijg5In19LCJIb3Jpem9udGFsQ29ubmVjdG9yU3R5bGUiOnsiJGlkIjoiMzgwIiwiTGluZUNvbG9yIjp7IiRyZWYiOiI5NyJ9LCJMaW5lV2VpZ2h0IjowLjAsIkxpbmVUeXBlIjowLCJQYXJlbnRTdHlsZSI6eyIkcmVmIjoiOTYifX0sIlZlcnRpY2FsQ29ubmVjdG9yU3R5bGUiOnsiJGlkIjoiMzgxIiwiTGluZUNvbG9yIjp7IiRyZWYiOiIxMDAifSwiTGluZVdlaWdodCI6MS4wLCJMaW5lVHlwZSI6MCwiUGFyZW50U3R5bGUiOnsiJHJlZiI6Ijk5In19LCJNYXJnaW4iOm51bGwsIlN0YXJ0RGF0ZVBvc2l0aW9uIjozLCJFbmREYXRlUG9zaXRpb24iOjMsIlRpdGxlUG9zaXRpb24iOjQsIkR1cmF0aW9uUG9zaXRpb24iOjYsIlBlcmNlbnRhZ2VDb21wbGV0ZWRQb3NpdGlvbiI6NiwiU3BhY2luZyI6MTAsIklzQmVsb3dUaW1lYmFuZCI6ZmFsc2UsIlBlcmNlbnRhZ2VDb21wbGV0ZVNoYXBlT3BhY2l0eSI6MzUsIlNoYXBlU3R5bGUiOnsiJGlkIjoiMzgyIiwiTWFyZ2luIjp7IiRyZWYiOiIxMDMifSwiUGFkZGluZyI6eyIkcmVmIjoiMTA0In0sIkJhY2tncm91bmQiOnsiJGlkIjoiMzgzIiwiQ29sb3IiOnsiJGlkIjoiMzg0IiwiQSI6MjU1LCJSIjo2OCwiRyI6ODQsIkIiOjEwNn19LCJJc1Zpc2libGUiOnRydWUsIldpZHRoIjowLjAsIkhlaWdodCI6Ny41LCJCb3JkZXJTdHlsZSI6eyIkaWQiOiIzODUiLCJMaW5lQ29sb3IiOnsiJHJlZiI6IjEwNiJ9LCJMaW5lV2VpZ2h0IjowLjAsIkxpbmVUeXBlIjowLCJQYXJlbnRTdHlsZSI6eyIkcmVmIjoiMTA1In19LCJQYXJlbnRTdHlsZSI6eyIkcmVmIjoiMTAyIn19LCJUaXRsZVN0eWxlIjp7IiRpZCI6IjM4NiIsIkZvbnRTZXR0aW5ncyI6eyIkaWQiOiIzODciLCJGb250U2l6ZSI6OCwiRm9udE5hbWUiOiJDYWxpYnJpIiwiSXNCb2xkIjp0cnVlLCJJc0l0YWxpYyI6ZmFsc2UsIklzVW5kZXJsaW5lZCI6ZmFsc2UsIlBhcmVudFN0eWxlIjp7IiRyZWYiOiIxMDkifX0sIkF1dG9TaXplIjoyLCJGb3JlZ3JvdW5kIjp7IiRyZWYiOiIxMTAifSwiTWF4V2lkdGgiOjQwOC43NSwiTWF4SGVpZ2h0IjoiSW5maW5pdHkiLCJTbWFydEZvcmVncm91bmRJc0FjdGl2ZSI6ZmFsc2UsIkhvcml6b250YWxBbGlnbm1lbnQiOjIsIlZlcnRpY2FsQWxpZ25tZW50IjowLCJTbWFydEZvcmVncm91bmQiOm51bGwsIk1hcmdpbiI6eyIkcmVmIjoiMTEyIn0sIlBhZGRpbmciOnsiJHJlZiI6IjExMyJ9LCJCYWNrZ3JvdW5kIjp7IiRyZWYiOiIxMTQifSwiSXNWaXNpYmxlIjp0cnVlLCJXaWR0aCI6MC4wLCJIZWlnaHQiOjAuMCwiQm9yZGVyU3R5bGUiOnsiJGlkIjoiMzg4IiwiTGluZUNvbG9yIjpudWxsLCJMaW5lV2VpZ2h0IjowLjAsIkxpbmVUeXBlIjowLCJQYXJlbnRTdHlsZSI6bnVsbH0sIlBhcmVudFN0eWxlIjp7IiRyZWYiOiIxMDgifX0sIkRhdGVTdHlsZSI6eyIkaWQiOiIzODkiLCJGb250U2V0dGluZ3MiOnsiJGlkIjoiMzkwIiwiRm9udFNpemUiOjcsIkZvbnROYW1lIjoiQ2FsaWJyaSIsIklzQm9sZCI6ZmFsc2UsIklzSXRhbGljIjpmYWxzZSwiSXNVbmRlcmxpbmVkIjpmYWxzZSwiUGFyZW50U3R5bGUiOnsiJHJlZiI6IjExNiJ9fSwiQXV0b1NpemUiOjIsIkZvcmVncm91bmQiOnsiJHJlZiI6IjExNyJ9LCJNYXhXaWR0aCI6NDIuNzUsIk1heEhlaWdodCI6IkluZmluaXR5IiwiU21hcnRGb3JlZ3JvdW5kSXNBY3RpdmUiOmZhbHNlLCJIb3Jpem9udGFsQWxpZ25tZW50IjoyLCJWZXJ0aWNhbEFsaWdubWVudCI6MCwiU21hcnRGb3JlZ3JvdW5kIjpudWxsLCJNYXJnaW4iOnsiJHJlZiI6IjExOSJ9LCJQYWRkaW5nIjp7IiRyZWYiOiIxMjAifSwiQmFja2dyb3VuZCI6eyIkcmVmIjoiMTIxIn0sIklzVmlzaWJsZSI6dHJ1ZSwiV2lkdGgiOjAuMCwiSGVpZ2h0IjowLjAsIkJvcmRlclN0eWxlIjp7IiRpZCI6IjM5MSIsIkxpbmVDb2xvciI6bnVsbCwiTGluZVdlaWdodCI6MC4wLCJMaW5lVHlwZSI6MCwiUGFyZW50U3R5bGUiOm51bGx9LCJQYXJlbnRTdHlsZSI6eyIkcmVmIjoiMTE1In19LCJEYXRlRm9ybWF0Ijp7IiRyZWYiOiIxMjIifSwiSXNWaXNpYmxlIjp0cnVlLCJQYXJlbnRTdHlsZSI6eyIkcmVmIjoiODEifX0sIkluZGV4Ijo3LCJJZCI6ImFiNGU3YjE0LTlhZjctNDE4Ny04Y2UwLTUwODVkMjQ2ZmVmZiIsIkltcG9ydElkIjpudWxsLCJUaXRsZSI6IkluZGljYXRlIHRoZSBwYXJ0cyB3aGljaCBoYXZlIG5vdCBiZWVuIGNvbXBsZXRlZCBhbmQgaG93IGRvIHlvdSBwbGFuIHRvIGFjY29tcGxpc2ggdGhlbSBmb3IgdGhlIGZpbmFsIHByb2plY3QgcmVwb3J0ICIsIk5vdGUiOm51bGwsIkh5cGVybGluayI6bnVsbCwiSXNDaGFuZ2VkIjpmYWxzZSwiSXNOZXciOmZhbHNlfSx7IiRpZCI6IjM5MiIsIkdyb3VwTmFtZSI6bnVsbCwiU3RhcnREYXRlIjoiMjAxNS0xMS0wN1QwMDowMDowMFoiLCJFbmREYXRlIjoiMjAxNi0xMi0yN1QyMzo1OTo1OS45OTlaIiwiUGVyY2VudGFnZUNvbXBsZXRlIjpudWxsLCJTdHlsZSI6eyIkaWQiOiIzOTMiLCJTaGFwZSI6NCwiU2hhcGVUaGlja25lc3MiOjMsIkR1cmF0aW9uRm9ybWF0IjowLCJJbmNsdWRlTm9uV29ya2luZ0RheXNJbkR1cmF0aW9uIjpmYWxzZSwiUGVyY2VudGFnZUNvbXBsZXRlU3R5bGUiOnsiJGlkIjoiMzk0IiwiRm9udFNldHRpbmdzIjp7IiRpZCI6IjM5NSIsIkZvbnRTaXplIjoxMCwiRm9udE5hbWUiOiJDYWxpYnJpIiwiSXNCb2xkIjpmYWxzZSwiSXNJdGFsaWMiOmZhbHNlLCJJc1VuZGVybGluZWQiOmZhbHNlLCJQYXJlbnRTdHlsZSI6eyIkcmVmIjoiODMifX0sIkF1dG9TaXplIjowLCJGb3JlZ3JvdW5kIjp7IiRyZWYiOiI4NCJ9LCJNYXhXaWR0aCI6MjAwLjAsIk1heEhlaWdodCI6IkluZmluaXR5IiwiU21hcnRGb3JlZ3JvdW5kSXNBY3RpdmUiOmZhbHNlLCJIb3Jpem9udGFsQWxpZ25tZW50IjowLCJWZXJ0aWNhbEFsaWdubWVudCI6MCwiU21hcnRGb3JlZ3JvdW5kIjpudWxsLCJNYXJnaW4iOnsiJHJlZiI6Ijg2In0sIlBhZGRpbmciOnsiJHJlZiI6Ijg3In0sIkJhY2tncm91bmQiOnsiJHJlZiI6Ijg4In0sIklzVmlzaWJsZSI6dHJ1ZSwiV2lkdGgiOjAuMCwiSGVpZ2h0IjowLjAsIkJvcmRlclN0eWxlIjp7IiRpZCI6IjM5NiIsIkxpbmVDb2xvciI6bnVsbCwiTGluZVdlaWdodCI6MC4wLCJMaW5lVHlwZSI6MCwiUGFyZW50U3R5bGUiOm51bGx9LCJQYXJlbnRTdHlsZSI6eyIkcmVmIjoiODIifX0sIkR1cmF0aW9uU3R5bGUiOnsiJGlkIjoiMzk3IiwiRm9udFNldHRpbmdzIjp7IiRpZCI6IjM5OCIsIkZvbnRTaXplIjoxMCwiRm9udE5hbWUiOiJDYWxpYnJpIiwiSXNCb2xkIjpmYWxzZSwiSXNJdGFsaWMiOmZhbHNlLCJJc1VuZGVybGluZWQiOmZhbHNlLCJQYXJlbnRTdHlsZSI6eyIkcmVmIjoiOTAifX0sIkF1dG9TaXplIjowLCJGb3JlZ3JvdW5kIjp7IiRyZWYiOiI5MSJ9LCJNYXhXaWR0aCI6MjAwLjAsIk1heEhlaWdodCI6IkluZmluaXR5IiwiU21hcnRGb3JlZ3JvdW5kSXNBY3RpdmUiOmZhbHNlLCJIb3Jpem9udGFsQWxpZ25tZW50IjowLCJWZXJ0aWNhbEFsaWdubWVudCI6MCwiU21hcnRGb3JlZ3JvdW5kIjpudWxsLCJNYXJnaW4iOnsiJHJlZiI6IjkzIn0sIlBhZGRpbmciOnsiJHJlZiI6Ijk0In0sIkJhY2tncm91bmQiOnsiJHJlZiI6Ijk1In0sIklzVmlzaWJsZSI6dHJ1ZSwiV2lkdGgiOjAuMCwiSGVpZ2h0IjowLjAsIkJvcmRlclN0eWxlIjp7IiRpZCI6IjM5OSIsIkxpbmVDb2xvciI6bnVsbCwiTGluZVdlaWdodCI6MC4wLCJMaW5lVHlwZSI6MCwiUGFyZW50U3R5bGUiOm51bGx9LCJQYXJlbnRTdHlsZSI6eyIkcmVmIjoiODkifX0sIkhvcml6b250YWxDb25uZWN0b3JTdHlsZSI6eyIkaWQiOiI0MDAiLCJMaW5lQ29sb3IiOnsiJHJlZiI6Ijk3In0sIkxpbmVXZWlnaHQiOjAuMCwiTGluZVR5cGUiOjAsIlBhcmVudFN0eWxlIjp7IiRyZWYiOiI5NiJ9fSwiVmVydGljYWxDb25uZWN0b3JTdHlsZSI6eyIkaWQiOiI0MDEiLCJMaW5lQ29sb3IiOnsiJHJlZiI6IjEwMCJ9LCJMaW5lV2VpZ2h0IjoxLjAsIkxpbmVUeXBlIjowLCJQYXJlbnRTdHlsZSI6eyIkcmVmIjoiOTkifX0sIk1hcmdpbiI6bnVsbCwiU3RhcnREYXRlUG9zaXRpb24iOjMsIkVuZERhdGVQb3NpdGlvbiI6MywiVGl0bGVQb3NpdGlvbiI6NCwiRHVyYXRpb25Qb3NpdGlvbiI6NiwiUGVyY2VudGFnZUNvbXBsZXRlZFBvc2l0aW9uIjo2LCJTcGFjaW5nIjoxMCwiSXNCZWxvd1RpbWViYW5kIjpmYWxzZSwiUGVyY2VudGFnZUNvbXBsZXRlU2hhcGVPcGFjaXR5IjozNSwiU2hhcGVTdHlsZSI6eyIkaWQiOiI0MDIiLCJNYXJnaW4iOnsiJHJlZiI6IjEwMyJ9LCJQYWRkaW5nIjp7IiRyZWYiOiIxMDQifSwiQmFja2dyb3VuZCI6eyIkaWQiOiI0MDMiLCJDb2xvciI6eyIkaWQiOiI0MDQiLCJBIjoyNTUsIlIiOjIzNCwiRyI6MjIsIkIiOjMwfX0sIklzVmlzaWJsZSI6dHJ1ZSwiV2lkdGgiOjAuMCwiSGVpZ2h0Ijo3LjUsIkJvcmRlclN0eWxlIjp7IiRpZCI6IjQwNSIsIkxpbmVDb2xvciI6eyIkcmVmIjoiMTA2In0sIkxpbmVXZWlnaHQiOjAuMCwiTGluZVR5cGUiOjAsIlBhcmVudFN0eWxlIjp7IiRyZWYiOiIxMDUifX0sIlBhcmVudFN0eWxlIjp7IiRyZWYiOiIxMDIifX0sIlRpdGxlU3R5bGUiOnsiJGlkIjoiNDA2IiwiRm9udFNldHRpbmdzIjp7IiRpZCI6IjQwNyIsIkZvbnRTaXplIjo4LCJGb250TmFtZSI6IkNhbGlicmkiLCJJc0JvbGQiOnRydWUsIklzSXRhbGljIjpmYWxzZSwiSXNVbmRlcmxpbmVkIjpmYWxzZSwiUGFyZW50U3R5bGUiOnsiJHJlZiI6IjEwOSJ9fSwiQXV0b1NpemUiOjIsIkZvcmVncm91bmQiOnsiJHJlZiI6IjExMCJ9LCJNYXhXaWR0aCI6NTguNSwiTWF4SGVpZ2h0IjoiSW5maW5pdHkiLCJTbWFydEZvcmVncm91bmRJc0FjdGl2ZSI6ZmFsc2UsIkhvcml6b250YWxBbGlnbm1lbnQiOjAsIlZlcnRpY2FsQWxpZ25tZW50IjowLCJTbWFydEZvcmVncm91bmQiOm51bGwsIk1hcmdpbiI6eyIkcmVmIjoiMTEyIn0sIlBhZGRpbmciOnsiJHJlZiI6IjExMyJ9LCJCYWNrZ3JvdW5kIjp7IiRyZWYiOiIxMTQifSwiSXNWaXNpYmxlIjp0cnVlLCJXaWR0aCI6MC4wLCJIZWlnaHQiOjAuMCwiQm9yZGVyU3R5bGUiOnsiJGlkIjoiNDA4IiwiTGluZUNvbG9yIjpudWxsLCJMaW5lV2VpZ2h0IjowLjAsIkxpbmVUeXBlIjowLCJQYXJlbnRTdHlsZSI6bnVsbH0sIlBhcmVudFN0eWxlIjp7IiRyZWYiOiIxMDgifX0sIkRhdGVTdHlsZSI6eyIkaWQiOiI0MDkiLCJGb250U2V0dGluZ3MiOnsiJGlkIjoiNDEwIiwiRm9udFNpemUiOjcsIkZvbnROYW1lIjoiQ2FsaWJyaSIsIklzQm9sZCI6ZmFsc2UsIklzSXRhbGljIjpmYWxzZSwiSXNVbmRlcmxpbmVkIjpmYWxzZSwiUGFyZW50U3R5bGUiOnsiJHJlZiI6IjExNiJ9fSwiQXV0b1NpemUiOjIsIkZvcmVncm91bmQiOnsiJHJlZiI6IjExNyJ9LCJNYXhXaWR0aCI6NDQuMjUsIk1heEhlaWdodCI6IkluZmluaXR5IiwiU21hcnRGb3JlZ3JvdW5kSXNBY3RpdmUiOmZhbHNlLCJIb3Jpem9udGFsQWxpZ25tZW50IjoyLCJWZXJ0aWNhbEFsaWdubWVudCI6MCwiU21hcnRGb3JlZ3JvdW5kIjpudWxsLCJNYXJnaW4iOnsiJHJlZiI6IjExOSJ9LCJQYWRkaW5nIjp7IiRyZWYiOiIxMjAifSwiQmFja2dyb3VuZCI6eyIkcmVmIjoiMTIxIn0sIklzVmlzaWJsZSI6dHJ1ZSwiV2lkdGgiOjAuMCwiSGVpZ2h0IjowLjAsIkJvcmRlclN0eWxlIjp7IiRpZCI6IjQxMSIsIkxpbmVDb2xvciI6bnVsbCwiTGluZVdlaWdodCI6MC4wLCJMaW5lVHlwZSI6MCwiUGFyZW50U3R5bGUiOm51bGx9LCJQYXJlbnRTdHlsZSI6eyIkcmVmIjoiMTE1In19LCJEYXRlRm9ybWF0Ijp7IiRyZWYiOiIxMjIifSwiSXNWaXNpYmxlIjp0cnVlLCJQYXJlbnRTdHlsZSI6eyIkcmVmIjoiODEifX0sIkluZGV4Ijo4LCJJZCI6ImQyYzM4OWFmLTU5OWYtNGQ2Ny1iNzFmLWEzMzQ2NzQ4NjNkYyIsIkltcG9ydElkIjpudWxsLCJUaXRsZSI6IiBGaW5hbCByZXBvcnQgZHVlICIsIk5vdGUiOm51bGwsIkh5cGVybGluayI6bnVsbCwiSXNDaGFuZ2VkIjpmYWxzZSwiSXNOZXciOmZhbHNlfV0sIk1zUHJvamVjdEl0ZW1zVHJlZSI6eyIkaWQiOiI0MTIiLCJSb290Ijp7IiRpZCI6IjQxMyIsIkltcG9ydElkIjpudWxsLCJJc0ltcG9ydGVkIjpmYWxzZSwiQ2hpbGRyZW4iOltdfX0sIlNldHRpbmdzIjp7IiRpZCI6IjQxNCIsIkltcGFPcHRpb25zIjp7IiRpZCI6IjQxNSIsIkxlZnRUb1JpZ2h0IjpmYWxzZSwiUGF5bG9hZE9wdGlvbnMiOjJ9LCJVc2VDb21wcmVzc2lvbiI6ZmFsc2UsIkNvbXByZXNpb25QZXJjZW50YWdlIjowLjAsIkluYWN0aXZlSW50ZXJ2YWxXaWR0aFRocmVzaG9sZCI6MC4wLCJJbmFjdGl2ZUludGVydmFsV2lkdGgiOjAuMCwiU3BsaXRUYXNrcyI6ZmFsc2UsIlVzZUNsdXN0ZXIiOmZhbHNlLCJFcHNpbG9uIjowLjAsIk1pblBvaW50c1RvRm9ybUFDbHVzdGVyIjowLCJHZW5lcmF0ZUludmlzaWJsZVNoYXBlcyI6ZmFsc2UsIlNtYXJ0VGltZWxpbmVUYXNrUGVyY2VudGFnZUZpdCI6ZmFsc2V9LCJJc05ldyI6dHJ1ZSwiSW1wb3J0VHlwZSI6MCwiRmlsZVBhdGgiOm51bGwsIlRpbWVsaW5lSW1wb3J0ZWQiOmZhbHNl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HYW50dCIsIklzVGVtcGxhdGUiOmZhbHNlLCJWZXJzaW9uIjp7IiRpZCI6IjIiLCJWZXJzaW9uIjoiMy4wLjEiLCJPcmlnaW5hbEFzc2VtYmx5VmVyc2lvbiI6IjMuMDEuMDYuMDAiLCJFZGl0aW9uIjoiUGx1cyIsIklzUGx1c0VkaXRpb24iOnRydWV9LCJFZmZlY3QiOjAsIlN0eWxlIjp7IiRpZCI6IjMiLCJUaW1lYmFuZFN0eWxlIjp7IiRpZCI6IjQiLCJTY2FsZU1hcmtpbmciOjEsIlNoYXBlIjoxMCwiU2hhcGVTdHlsZSI6eyIkaWQiOiI1IiwiTWFyZ2luIjp7IiRpZCI6IjYiLCJUb3AiOjAsIkxlZnQiOjEwLCJSaWdodCI6MTAsIkJvdHRvbSI6MH0sIlBhZGRpbmciOnsiJGlkIjoiNyIsIlRvcCI6MywiTGVmdCI6MCwiUmlnaHQiOjAsIkJvdHRvbSI6M30sIkJhY2tncm91bmQiOnsiJGlkIjoiOCIsIkNvbG9yIjp7IiRpZCI6IjkiLCJBIjoyNTUsIlIiOjY4LCJHIjo4NCwiQiI6MTA2fX0sIklzVmlzaWJsZSI6dHJ1ZSwiV2lkdGgiOjg1OC4wLCJIZWlnaHQiOjIwLjAsIkJvcmRlclN0eWxlIjp7IiRpZCI6IjEwIiwiTGluZUNvbG9yIjp7IiRpZCI6IjExIiwiJHR5cGUiOiJOTFJFLkNvbW1vbi5Eb20uU29saWRDb2xvckJydXNoLCBOTFJFLkNvbW1vbiIsIkNvbG9yIjp7IiRpZCI6IjEyIiwiQSI6MjU1LCJSIjoyNTUsIkciOjAsIkIiOjB9fSwiTGluZVdlaWdodCI6MC4wLCJMaW5lVHlwZSI6MCwiUGFyZW50U3R5bGUiOm51bGx9LCJQYXJlbnRTdHlsZSI6bnVsbH0sIlJpZ2h0RW5kQ2Fwc1N0eWxlIjp7IiRpZCI6IjEzIiwiRm9udFNldHRpbmdzIjp7IiRpZCI6IjE0IiwiRm9udFNpemUiOjE4LCJGb250TmFtZSI6IkNhbGlicmkiLCJJc0JvbGQiOnRydWUsIklzSXRhbGljIjpmYWxzZSwiSXNVbmRlcmxpbmVkIjpmYWxzZSwiUGFyZW50U3R5bGUiOm51bGx9LCJBdXRvU2l6ZSI6MCwiRm9yZWdyb3VuZCI6eyIkaWQiOiIxNSIsIkNvbG9yIjp7IiRpZCI6IjE2IiwiQSI6MjU1LCJSIjoxOTIsIkciOjgwLCJCIjo3N319LCJNYXhXaWR0aCI6IkluZmluaXR5IiwiTWF4SGVpZ2h0IjoiSW5maW5pdHkiLCJTbWFydEZvcmVncm91bmRJc0FjdGl2ZSI6ZmFsc2UsIkhvcml6b250YWxBbGlnbm1lbnQiOjAsIlZlcnRpY2FsQWxpZ25tZW50IjowLCJTbWFydEZvcmVncm91bmQiOm51bGwsIk1hcmdpbiI6eyIkaWQiOiIxNyIsIlRvcCI6MCwiTGVmdCI6MCwiUmlnaHQiOjIwLCJCb3R0b20iOjB9LCJQYWRkaW5nIjp7IiRpZCI6IjE4IiwiVG9wIjowLCJMZWZ0IjowLCJSaWdodCI6MCwiQm90dG9tIjowfSwiQmFja2dyb3VuZCI6eyIkaWQiOiIxOSIsIkNvbG9yIjp7IiRpZCI6IjIwIiwiQSI6MCwiUiI6MCwiRyI6MCwiQiI6MH19LCJJc1Zpc2libGUiOmZhbHNlLCJXaWR0aCI6MC4wLCJIZWlnaHQiOjAuMCwiQm9yZGVyU3R5bGUiOm51bGwsIlBhcmVudFN0eWxlIjpudWxsfSwiTGVmdEVuZENhcHNTdHlsZSI6eyIkaWQiOiIyMSIsIkZvbnRTZXR0aW5ncyI6eyIkaWQiOiIyMiIsIkZvbnRTaXplIjoxOCwiRm9udE5hbWUiOiJDYWxpYnJpIiwiSXNCb2xkIjp0cnVlLCJJc0l0YWxpYyI6ZmFsc2UsIklzVW5kZXJsaW5lZCI6ZmFsc2UsIlBhcmVudFN0eWxlIjpudWxsfSwiQXV0b1NpemUiOjAsIkZvcmVncm91bmQiOnsiJGlkIjoiMjMiLCJDb2xvciI6eyIkaWQiOiIyNCIsIkEiOjI1NSwiUiI6MTkyLCJHIjo4MCwiQiI6Nzd9fSwiTWF4V2lkdGgiOiJJbmZpbml0eSIsIk1heEhlaWdodCI6IkluZmluaXR5IiwiU21hcnRGb3JlZ3JvdW5kSXNBY3RpdmUiOmZhbHNlLCJIb3Jpem9udGFsQWxpZ25tZW50IjowLCJWZXJ0aWNhbEFsaWdubWVudCI6MCwiU21hcnRGb3JlZ3JvdW5kIjpudWxsLCJNYXJnaW4iOnsiJGlkIjoiMjUiLCJUb3AiOjAsIkxlZnQiOjIwLCJSaWdodCI6MCwiQm90dG9tIjowfSwiUGFkZGluZyI6eyIkaWQiOiIyNiIsIlRvcCI6MCwiTGVmdCI6MCwiUmlnaHQiOjAsIkJvdHRvbSI6MH0sIkJhY2tncm91bmQiOnsiJGlkIjoiMjciLCJDb2xvciI6eyIkcmVmIjoiMjAifX0sIklzVmlzaWJsZSI6ZmFsc2UsIldpZHRoIjowLjAsIkhlaWdodCI6MC4wLCJCb3JkZXJTdHlsZSI6bnVsbCwiUGFyZW50U3R5bGUiOm51bGx9LCJUb2RheVRleHRTdHlsZSI6eyIkaWQiOiIyOCIsIkZvbnRTZXR0aW5ncyI6eyIkaWQiOiIyOSIsIkZvbnRTaXplIjo5LCJGb250TmFtZSI6IkNhbGlicmkiLCJJc0JvbGQiOmZhbHNlLCJJc0l0YWxpYyI6ZmFsc2UsIklzVW5kZXJsaW5lZCI6ZmFsc2UsIlBhcmVudFN0eWxlIjpudWxsfSwiQXV0b1NpemUiOjAsIkZvcmVncm91bmQiOnsiJGlkIjoiMzAiLCJDb2xvciI6eyIkaWQiOiIzMSIsIkEiOjI1NSwiUiI6MCwiRyI6MCwiQiI6MH19LCJNYXhXaWR0aCI6MjAwLjAsIk1heEhlaWdodCI6IkluZmluaXR5IiwiU21hcnRGb3JlZ3JvdW5kSXNBY3RpdmUiOmZhbHNlLCJIb3Jpem9udGFsQWxpZ25tZW50IjowLCJWZXJ0aWNhbEFsaWdubWVudCI6MCwiU21hcnRGb3JlZ3JvdW5kIjpudWxsLCJNYXJnaW4iOnsiJGlkIjoiMzIiLCJUb3AiOjAsIkxlZnQiOjAsIlJpZ2h0IjowLCJCb3R0b20iOjB9LCJQYWRkaW5nIjp7IiRpZCI6IjMzIiwiVG9wIjowLCJMZWZ0IjowLCJSaWdodCI6MCwiQm90dG9tIjowfSwiQmFja2dyb3VuZCI6eyIkaWQiOiIzNCIsIkNvbG9yIjp7IiRyZWYiOiIyMCJ9fSwiSXNWaXNpYmxlIjp0cnVlLCJXaWR0aCI6MC4wLCJIZWlnaHQiOjAuMCwiQm9yZGVyU3R5bGUiOm51bGwsIlBhcmVudFN0eWxlIjpudWxsfSwiVG9kYXlNYXJrZXJTdHlsZSI6eyIkaWQiOiIzNSIsIk1hcmdpbiI6eyIkaWQiOiIzNiIsIlRvcCI6MCwiTGVmdCI6MCwiUmlnaHQiOjAsIkJvdHRvbSI6MH0sIlBhZGRpbmciOnsiJGlkIjoiMzciLCJUb3AiOjAsIkxlZnQiOjAsIlJpZ2h0IjowLCJCb3R0b20iOjB9LCJCYWNrZ3JvdW5kIjp7IiRpZCI6IjM4IiwiQ29sb3IiOnsiJGlkIjoiMzkiLCJBIjoyNTUsIlIiOjI1NSwiRyI6MCwiQiI6MH19LCJJc1Zpc2libGUiOnRydWUsIldpZHRoIjowLjAsIkhlaWdodCI6MC4wLCJCb3JkZXJTdHlsZSI6bnVsbCwiUGFyZW50U3R5bGUiOm51bGx9LCJTY2FsZVN0eWxlIjp7IiRpZCI6IjQwIiwiU2hvd1NlZ21lbnRTZXBhcmF0b3JzIjpmYWxzZSwiU2VnbWVudFNlcGFyYXRvck9wYWNpdHkiOjMwLCJGb250U2V0dGluZ3MiOnsiJGlkIjoiNDEiLCJGb250U2l6ZSI6OSwiRm9udE5hbWUiOiJDYWxpYnJpIiwiSXNCb2xkIjpmYWxzZSwiSXNJdGFsaWMiOmZhbHNlLCJJc1VuZGVybGluZWQiOmZhbHNlLCJQYXJlbnRTdHlsZSI6bnVsbH0sIkF1dG9TaXplIjowLCJGb3JlZ3JvdW5kIjp7IiRpZCI6IjQyIiwiQ29sb3IiOnsiJGlkIjoiNDMiLCJBIjoyNTUsIlIiOjI1NSwiRyI6MjU1LCJCIjoyNTV9fSwiTWF4V2lkdGgiOjIwMC4wLCJNYXhIZWlnaHQiOiJJbmZpbml0eSIsIlNtYXJ0Rm9yZWdyb3VuZElzQWN0aXZlIjpmYWxzZSwiSG9yaXpvbnRhbEFsaWdubWVudCI6MCwiVmVydGljYWxBbGlnbm1lbnQiOjEsIlNtYXJ0Rm9yZWdyb3VuZCI6bnVsbCwiTWFyZ2luIjp7IiRpZCI6IjQ0IiwiVG9wIjowLCJMZWZ0Ijo1LCJSaWdodCI6MCwiQm90dG9tIjowfSwiUGFkZGluZyI6eyIkaWQiOiI0NSIsIlRvcCI6MCwiTGVmdCI6MCwiUmlnaHQiOjAsIkJvdHRvbSI6MH0sIkJhY2tncm91bmQiOnsiJGlkIjoiNDYiLCJDb2xvciI6eyIkcmVmIjoiMjAifX0sIklzVmlzaWJsZSI6dHJ1ZSwiV2lkdGgiOjAuMCwiSGVpZ2h0IjowLjAsIkJvcmRlclN0eWxlIjpudWxsLCJQYXJlbnRTdHlsZSI6bnVsbH0sIkVsYXBzZWRUaW1lQmFja2dyb3VuZCI6eyIkaWQiOiI0NyIsIkNvbG9yIjp7IiRpZCI6IjQ4IiwiQSI6MTkxLCJSIjoyNTUsIkciOjAsIkIiOjB9fSwiQXBwZW5kWWVhck9uWWVhckNoYW5nZSI6ZmFsc2UsIkVsYXBzZWRUaW1lRm9ybWF0IjoyLCJUb2RheU1hcmtlclBvc2l0aW9uIjozLCJRdWlja1Bvc2l0aW9uIjozLCJBYnNvbHV0ZVBvc2l0aW9uIjoyOTAuMjUsIk1hcmdpbiI6eyIkaWQiOiI0OSIsIlRvcCI6MCwiTGVmdCI6MTAsIlJpZ2h0IjoxMCwiQm90dG9tIjowfSwiUGFkZGluZyI6eyIkaWQiOiI1MCIsIlRvcCI6MCwiTGVmdCI6MCwiUmlnaHQiOjAsIkJvdHRvbSI6MH0sIkJhY2tncm91bmQiOnsiJGlkIjoiNTEiLCJDb2xvciI6eyIkaWQiOiI1MiIsIkEiOjI1NSwiUiI6NDcsIkciOjU0LCJCIjoxNTN9fSwiSXNWaXNpYmxlIjp0cnVlLCJXaWR0aCI6MC4wLCJIZWlnaHQiOjAuMCwiQm9yZGVyU3R5bGUiOm51bGwsIlBhcmVudFN0eWxlIjpudWxsfSwiRGVmYXVsdE1pbGVzdG9uZVN0eWxlIjp7IiRpZCI6IjUzIiwiU2hhcGUiOjIsIkNvbm5lY3Rvck1hcmdpbiI6eyIkaWQiOiI1NCIsIlRvcCI6MCwiTGVmdCI6MiwiUmlnaHQiOjIsIkJvdHRvbSI6MH0sIkNvbm5lY3RvclN0eWxlIjp7IiRpZCI6IjU1IiwiTGluZUNvbG9yIjp7IiRpZCI6IjU2IiwiJHR5cGUiOiJOTFJFLkNvbW1vbi5Eb20uU29saWRDb2xvckJydXNoLCBOTFJFLkNvbW1vbiIsIkNvbG9yIjp7IiRpZCI6IjU3IiwiQSI6MjU1LCJSIjozMSwiRyI6NzMsIkIiOjEyNn19LCJMaW5lV2VpZ2h0IjoxLjAsIkxpbmVUeXBlIjowLCJQYXJlbnRTdHlsZSI6bnVsbH0sIklzQmVsb3dUaW1lYmFuZCI6ZmFsc2UsIkhpZGVEYXRlIjpmYWxzZSwiU2hhcGVTaXplIjoxLCJTcGFjaW5nIjoyLjAsIlBhZGRpbmciOnsiJGlkIjoiNTgiLCJUb3AiOjcsIkxlZnQiOjMsIlJpZ2h0IjowLCJCb3R0b20iOjJ9LCJTaGFwZVN0eWxlIjp7IiRpZCI6IjU5IiwiTWFyZ2luIjp7IiRpZCI6IjYwIiwiVG9wIjowLCJMZWZ0IjowLCJSaWdodCI6MCwiQm90dG9tIjowfSwiUGFkZGluZyI6eyIkaWQiOiI2MSIsIlRvcCI6MCwiTGVmdCI6MCwiUmlnaHQiOjAsIkJvdHRvbSI6MH0sIkJhY2tncm91bmQiOm51bGwsIklzVmlzaWJsZSI6dHJ1ZSwiV2lkdGgiOjEzLjAsIkhlaWdodCI6MTMuMCwiQm9yZGVyU3R5bGUiOnsiJGlkIjoiNjIiLCJMaW5lQ29sb3IiOnsiJGlkIjoiNjMiLCIkdHlwZSI6Ik5MUkUuQ29tbW9uLkRvbS5Tb2xpZENvbG9yQnJ1c2gsIE5MUkUuQ29tbW9uIiwiQ29sb3IiOnsiJGlkIjoiNjQiLCJBIjoyNTUsIlIiOjI1NSwiRyI6MCwiQiI6MH19LCJMaW5lV2VpZ2h0IjowLjAsIkxpbmVUeXBlIjowLCJQYXJlbnRTdHlsZSI6bnVsbH0sIlBhcmVudFN0eWxlIjpudWxsfSwiVGl0bGVTdHlsZSI6eyIkaWQiOiI2NSIsIkZvbnRTZXR0aW5ncyI6eyIkaWQiOiI2NiIsIkZvbnRTaXplIjoxMSwiRm9udE5hbWUiOiJDYWxpYnJpIiwiSXNCb2xkIjp0cnVlLCJJc0l0YWxpYyI6ZmFsc2UsIklzVW5kZXJsaW5lZCI6ZmFsc2UsIlBhcmVudFN0eWxlIjpudWxsfSwiQXV0b1NpemUiOjAsIkZvcmVncm91bmQiOnsiJGlkIjoiNjciLCJDb2xvciI6eyIkaWQiOiI2OCIsIkEiOjI1NSwiUiI6MCwiRyI6MCwiQiI6MH19LCJNYXhXaWR0aCI6MjAwLjAsIk1heEhlaWdodCI6IkluZmluaXR5IiwiU21hcnRGb3JlZ3JvdW5kSXNBY3RpdmUiOmZhbHNlLCJIb3Jpem9udGFsQWxpZ25tZW50IjowLCJWZXJ0aWNhbEFsaWdubWVudCI6MCwiU21hcnRGb3JlZ3JvdW5kIjpudWxsLCJNYXJnaW4iOnsiJGlkIjoiNjkiLCJUb3AiOjAsIkxlZnQiOjAsIlJpZ2h0IjowLCJCb3R0b20iOjB9LCJQYWRkaW5nIjp7IiRpZCI6IjcwIiwiVG9wIjowLCJMZWZ0IjowLCJSaWdodCI6MCwiQm90dG9tIjowfSwiQmFja2dyb3VuZCI6eyIkaWQiOiI3MSIsIkNvbG9yIjp7IiRpZCI6IjcyIiwiQSI6ODksIlIiOjAsIkciOjAsIkIiOjB9fSwiSXNWaXNpYmxlIjp0cnVlLCJXaWR0aCI6MC4wLCJIZWlnaHQiOjAuMCwiQm9yZGVyU3R5bGUiOm51bGwsIlBhcmVudFN0eWxlIjpudWxsfSwiRGF0ZVN0eWxlIjp7IiRpZCI6IjczIiwiRm9udFNldHRpbmdzIjp7IiRpZCI6Ijc0IiwiRm9udFNpemUiOjEwLCJGb250TmFtZSI6IkNhbGlicmkiLCJJc0JvbGQiOmZhbHNlLCJJc0l0YWxpYyI6ZmFsc2UsIklzVW5kZXJsaW5lZCI6ZmFsc2UsIlBhcmVudFN0eWxlIjpudWxsfSwiQXV0b1NpemUiOjAsIkZvcmVncm91bmQiOnsiJGlkIjoiNzUiLCJDb2xvciI6eyIkaWQiOiI3NiIsIkEiOjI1NSwiUiI6MzEsIkciOjczLCJCIjoxMjZ9fSwiTWF4V2lkdGgiOjIwMC4wLCJNYXhIZWlnaHQiOiJJbmZpbml0eSIsIlNtYXJ0Rm9yZWdyb3VuZElzQWN0aXZlIjpmYWxzZSwiSG9yaXpvbnRhbEFsaWdubWVudCI6MCwiVmVydGljYWxBbGlnbm1lbnQiOjAsIlNtYXJ0Rm9yZWdyb3VuZCI6bnVsbCwiTWFyZ2luIjp7IiRpZCI6Ijc3IiwiVG9wIjowLCJMZWZ0IjowLCJSaWdodCI6MCwiQm90dG9tIjowfSwiUGFkZGluZyI6eyIkaWQiOiI3OCIsIlRvcCI6MCwiTGVmdCI6MCwiUmlnaHQiOjAsIkJvdHRvbSI6MH0sIkJhY2tncm91bmQiOnsiJGlkIjoiNzkiLCJDb2xvciI6eyIkcmVmIjoiNzIifX0sIklzVmlzaWJsZSI6dHJ1ZSwiV2lkdGgiOjAuMCwiSGVpZ2h0IjowLjAsIkJvcmRlclN0eWxlIjpudWxsLCJQYXJlbnRTdHlsZSI6bnVsbH0sIkRhdGVGb3JtYXQiOnsiJGlkIjoiODAiLCJGb3JtYXRTdHJpbmciOiJNTU0gZCIsIlNlcGFyYXRvciI6Ii8iLCJVc2VJbnRlcm5hdGlvbmFsRGF0ZUZvcm1hdCI6ZmFsc2V9LCJJc1Zpc2libGUiOnRydWUsIlBhcmVudFN0eWxlIjpudWxsfSwiRGVmYXVsdFRhc2tTdHlsZSI6eyIkaWQiOiI4MSIsIlNoYXBlIjoxLCJTaGFwZVRoaWNrbmVzcyI6MCwiRHVyYXRpb25Gb3JtYXQiOjAsIkluY2x1ZGVOb25Xb3JraW5nRGF5c0luRHVyYXRpb24iOmZhbHNlLCJQZXJjZW50YWdlQ29tcGxldGVTdHlsZSI6eyIkaWQiOiI4MiIsIkZvbnRTZXR0aW5ncyI6eyIkaWQiOiI4MyIsIkZvbnRTaXplIjoxMCwiRm9udE5hbWUiOiJDYWxpYnJpIiwiSXNCb2xkIjpmYWxzZSwiSXNJdGFsaWMiOmZhbHNlLCJJc1VuZGVybGluZWQiOmZhbHNlLCJQYXJlbnRTdHlsZSI6bnVsbH0sIkF1dG9TaXplIjowLCJGb3JlZ3JvdW5kIjp7IiRpZCI6Ijg0IiwiQ29sb3IiOnsiJGlkIjoiODUiLCJBIjoyNTUsIlIiOjE5MiwiRyI6ODAsIkIiOjc3fX0sIk1heFdpZHRoIjoyMDAuMCwiTWF4SGVpZ2h0IjoiSW5maW5pdHkiLCJTbWFydEZvcmVncm91bmRJc0FjdGl2ZSI6ZmFsc2UsIkhvcml6b250YWxBbGlnbm1lbnQiOjAsIlZlcnRpY2FsQWxpZ25tZW50IjowLCJTbWFydEZvcmVncm91bmQiOm51bGwsIk1hcmdpbiI6eyIkaWQiOiI4NiIsIlRvcCI6MCwiTGVmdCI6MCwiUmlnaHQiOjAsIkJvdHRvbSI6MH0sIlBhZGRpbmciOnsiJGlkIjoiODciLCJUb3AiOjAsIkxlZnQiOjAsIlJpZ2h0IjowLCJCb3R0b20iOjB9LCJCYWNrZ3JvdW5kIjp7IiRpZCI6Ijg4IiwiQ29sb3IiOnsiJHJlZiI6IjcyIn19LCJJc1Zpc2libGUiOnRydWUsIldpZHRoIjowLjAsIkhlaWdodCI6MC4wLCJCb3JkZXJTdHlsZSI6bnVsbCwiUGFyZW50U3R5bGUiOm51bGx9LCJEdXJhdGlvblN0eWxlIjp7IiRpZCI6Ijg5IiwiRm9udFNldHRpbmdzIjp7IiRpZCI6IjkwIiwiRm9udFNpemUiOjEwLCJGb250TmFtZSI6IkNhbGlicmkiLCJJc0JvbGQiOmZhbHNlLCJJc0l0YWxpYyI6ZmFsc2UsIklzVW5kZXJsaW5lZCI6ZmFsc2UsIlBhcmVudFN0eWxlIjpudWxsfSwiQXV0b1NpemUiOjAsIkZvcmVncm91bmQiOnsiJGlkIjoiOTEiLCJDb2xvciI6eyIkaWQiOiI5MiIsIkEiOjI1NSwiUiI6MTkyLCJHIjo4MCwiQiI6Nzd9fSwiTWF4V2lkdGgiOjIwMC4wLCJNYXhIZWlnaHQiOiJJbmZpbml0eSIsIlNtYXJ0Rm9yZWdyb3VuZElzQWN0aXZlIjpmYWxzZSwiSG9yaXpvbnRhbEFsaWdubWVudCI6MCwiVmVydGljYWxBbGlnbm1lbnQiOjAsIlNtYXJ0Rm9yZWdyb3VuZCI6bnVsbCwiTWFyZ2luIjp7IiRpZCI6IjkzIiwiVG9wIjowLCJMZWZ0IjowLCJSaWdodCI6MCwiQm90dG9tIjowfSwiUGFkZGluZyI6eyIkaWQiOiI5NCIsIlRvcCI6MCwiTGVmdCI6MCwiUmlnaHQiOjAsIkJvdHRvbSI6MH0sIkJhY2tncm91bmQiOnsiJGlkIjoiOTUiLCJDb2xvciI6eyIkcmVmIjoiNzIifX0sIklzVmlzaWJsZSI6dHJ1ZSwiV2lkdGgiOjAuMCwiSGVpZ2h0IjowLjAsIkJvcmRlclN0eWxlIjpudWxsLCJQYXJlbnRTdHlsZSI6bnVsbH0sIkhvcml6b250YWxDb25uZWN0b3JTdHlsZSI6eyIkaWQiOiI5NiIsIkxpbmVDb2xvciI6eyIkaWQiOiI5NyIsIiR0eXBlIjoiTkxSRS5Db21tb24uRG9tLlNvbGlkQ29sb3JCcnVzaCwgTkxSRS5Db21tb24iLCJDb2xvciI6eyIkaWQiOiI5OCIsIkEiOjI1NSwiUiI6MjA0LCJHIjoyMDQsIkIiOjIwNH19LCJMaW5lV2VpZ2h0IjowLjAsIkxpbmVUeXBlIjowLCJQYXJlbnRTdHlsZSI6bnVsbH0sIlZlcnRpY2FsQ29ubmVjdG9yU3R5bGUiOnsiJGlkIjoiOTkiLCJMaW5lQ29sb3IiOnsiJGlkIjoiMTAwIiwiJHR5cGUiOiJOTFJFLkNvbW1vbi5Eb20uU29saWRDb2xvckJydXNoLCBOTFJFLkNvbW1vbiIsIkNvbG9yIjp7IiRpZCI6IjEwMSIsIkEiOjI1NSwiUiI6MjA0LCJHIjoyMDQsIkIiOjIwNH19LCJMaW5lV2VpZ2h0IjoxLjAsIkxpbmVUeXBlIjowLCJQYXJlbnRTdHlsZSI6bnVsbH0sIk1hcmdpbiI6bnVsbCwiU3RhcnREYXRlUG9zaXRpb24iOjMsIkVuZERhdGVQb3NpdGlvbiI6MywiVGl0bGVQb3NpdGlvbiI6NCwiRHVyYXRpb25Qb3NpdGlvbiI6NiwiUGVyY2VudGFnZUNvbXBsZXRlZFBvc2l0aW9uIjo2LCJTcGFjaW5nIjo1LCJJc0JlbG93VGltZWJhbmQiOmZhbHNlLCJQZXJjZW50YWdlQ29tcGxldGVTaGFwZU9wYWNpdHkiOjM1LCJTaGFwZVN0eWxlIjp7IiRpZCI6IjEwMiIsIk1hcmdpbiI6eyIkaWQiOiIxMDMiLCJUb3AiOjAsIkxlZnQiOjQsIlJpZ2h0Ijo0LCJCb3R0b20iOjB9LCJQYWRkaW5nIjp7IiRpZCI6IjEwNCIsIlRvcCI6MCwiTGVmdCI6MCwiUmlnaHQiOjAsIkJvdHRvbSI6MH0sIkJhY2tncm91bmQiOm51bGwsIklzVmlzaWJsZSI6dHJ1ZSwiV2lkdGgiOjAuMCwiSGVpZ2h0IjoxMC4wLCJCb3JkZXJTdHlsZSI6eyIkaWQiOiIxMDUiLCJMaW5lQ29sb3IiOnsiJGlkIjoiMTA2IiwiJHR5cGUiOiJOTFJFLkNvbW1vbi5Eb20uU29saWRDb2xvckJydXNoLCBOTFJFLkNvbW1vbiIsIkNvbG9yIjp7IiRpZCI6IjEwNyIsIkEiOjI1NSwiUiI6MjU1LCJHIjowLCJCIjowfX0sIkxpbmVXZWlnaHQiOjAuMCwiTGluZVR5cGUiOjAsIlBhcmVudFN0eWxlIjpudWxsfSwiUGFyZW50U3R5bGUiOm51bGx9LCJUaXRsZVN0eWxlIjp7IiRpZCI6IjEwOCIsIkZvbnRTZXR0aW5ncyI6eyIkaWQiOiIxMDkiLCJGb250U2l6ZSI6MTEsIkZvbnROYW1lIjoiQ2FsaWJyaSIsIklzQm9sZCI6dHJ1ZSwiSXNJdGFsaWMiOmZhbHNlLCJJc1VuZGVybGluZWQiOmZhbHNlLCJQYXJlbnRTdHlsZSI6bnVsbH0sIkF1dG9TaXplIjowLCJGb3JlZ3JvdW5kIjp7IiRpZCI6IjExMCIsIkNvbG9yIjp7IiRpZCI6IjExMSIsIkEiOjI1NSwiUiI6MCwiRyI6MCwiQiI6MH19LCJNYXhXaWR0aCI6OTYwLjAsIk1heEhlaWdodCI6IkluZmluaXR5IiwiU21hcnRGb3JlZ3JvdW5kSXNBY3RpdmUiOmZhbHNlLCJIb3Jpem9udGFsQWxpZ25tZW50IjowLCJWZXJ0aWNhbEFsaWdubWVudCI6MCwiU21hcnRGb3JlZ3JvdW5kIjpudWxsLCJNYXJnaW4iOnsiJGlkIjoiMTEyIiwiVG9wIjowLCJMZWZ0IjowLCJSaWdodCI6MCwiQm90dG9tIjowfSwiUGFkZGluZyI6eyIkaWQiOiIxMTMiLCJUb3AiOjAsIkxlZnQiOjAsIlJpZ2h0IjowLCJCb3R0b20iOjB9LCJCYWNrZ3JvdW5kIjp7IiRpZCI6IjExNCIsIkNvbG9yIjp7IiRyZWYiOiI3MiJ9fSwiSXNWaXNpYmxlIjp0cnVlLCJXaWR0aCI6MC4wLCJIZWlnaHQiOjAuMCwiQm9yZGVyU3R5bGUiOm51bGwsIlBhcmVudFN0eWxlIjpudWxsfSwiRGF0ZVN0eWxlIjp7IiRpZCI6IjExNSIsIkZvbnRTZXR0aW5ncyI6eyIkaWQiOiIxMTYiLCJGb250U2l6ZSI6MTAsIkZvbnROYW1lIjoiQ2FsaWJyaSIsIklzQm9sZCI6ZmFsc2UsIklzSXRhbGljIjpmYWxzZSwiSXNVbmRlcmxpbmVkIjpmYWxzZSwiUGFyZW50U3R5bGUiOm51bGx9LCJBdXRvU2l6ZSI6MCwiRm9yZWdyb3VuZCI6eyIkaWQiOiIxMTciLCJDb2xvciI6eyIkaWQiOiIxMTgiLCJBIjoyNTUsIlIiOjMxLCJHIjo3MywiQiI6MTI2fX0sIk1heFdpZHRoIjoyMDAuMCwiTWF4SGVpZ2h0IjoiSW5maW5pdHkiLCJTbWFydEZvcmVncm91bmRJc0FjdGl2ZSI6ZmFsc2UsIkhvcml6b250YWxBbGlnbm1lbnQiOjAsIlZlcnRpY2FsQWxpZ25tZW50IjowLCJTbWFydEZvcmVncm91bmQiOm51bGwsIk1hcmdpbiI6eyIkaWQiOiIxMTkiLCJUb3AiOjAsIkxlZnQiOjAsIlJpZ2h0IjowLCJCb3R0b20iOjB9LCJQYWRkaW5nIjp7IiRpZCI6IjEyMCIsIlRvcCI6MCwiTGVmdCI6MCwiUmlnaHQiOjAsIkJvdHRvbSI6MH0sIkJhY2tncm91bmQiOnsiJGlkIjoiMTIxIiwiQ29sb3IiOnsiJHJlZiI6IjcyIn19LCJJc1Zpc2libGUiOnRydWUsIldpZHRoIjowLjAsIkhlaWdodCI6MC4wLCJCb3JkZXJTdHlsZSI6bnVsbCwiUGFyZW50U3R5bGUiOm51bGx9LCJEYXRlRm9ybWF0Ijp7IiRpZCI6IjEyMiIsIkZvcm1hdFN0cmluZyI6Ik1NTSBkIiwiU2VwYXJhdG9yIjoiLyIsIlVzZUludGVybmF0aW9uYWxEYXRlRm9ybWF0IjpmYWxzZX0sIklzVmlzaWJsZSI6dHJ1ZSwiUGFyZW50U3R5bGUiOm51bGx9LCJTaG93RWxhcHNlZFRpbWVHcmFkaWVudFN0eWxlIjpmYWxzZX0sIlNjYWxlIjp7IiRpZCI6IjEyMyIsIlN0YXJ0RGF0ZSI6IjIwMTUtMDEtMTVUMDA6MDA6MDBaIiwiRW5kRGF0ZSI6IjIwMTktMTItMDFUMjM6NTk6NTkuOTk5WiIsIkZvcm1hdCI6Ik1NTSIsIlR5cGUiOjMsIkF1dG9EYXRlUmFuZ2UiOnRydWUsIldvcmtpbmdEYXlzIjozMSwiVG9kYXlNYXJrZXJUZXh0IjoiVG9kYXkiLCJBdXRvU2NhbGVUeXBlIjpmYWxzZX0sIk1pbGVzdG9uZXMiOlt7IiRpZCI6IjEyNCIsIkRhdGUiOiIyMDE1LTEwLTE1VDIzOjU5OjU5Ljk5OVoiLCJTdHlsZSI6eyIkaWQiOiIxMjUiLCJTaGFwZSI6MiwiQ29ubmVjdG9yTWFyZ2luIjp7IiRyZWYiOiI1NCJ9LCJDb25uZWN0b3JTdHlsZSI6eyIkaWQiOiIxMjYiLCJMaW5lQ29sb3IiOnsiJGlkIjoiMTI3IiwiJHR5cGUiOiJOTFJFLkNvbW1vbi5Eb20uU29saWRDb2xvckJydXNoLCBOTFJFLkNvbW1vbiIsIkNvbG9yIjp7IiRpZCI6IjEyOCIsIkEiOjEyNywiUiI6MCwiRyI6MTE0LCJCIjoxODh9fSwiTGluZVdlaWdodCI6MS4wLCJMaW5lVHlwZSI6MCwiUGFyZW50U3R5bGUiOnsiJHJlZiI6IjU1In19LCJJc0JlbG93VGltZWJhbmQiOnRydWUsIkhpZGVEYXRlIjpmYWxzZSwiU2hhcGVTaXplIjozLCJTcGFjaW5nIjoyLjAsIlBhZGRpbmciOnsiJHJlZiI6IjU4In0sIlNoYXBlU3R5bGUiOnsiJGlkIjoiMTI5IiwiTWFyZ2luIjp7IiRyZWYiOiI2MCJ9LCJQYWRkaW5nIjp7IiRyZWYiOiI2MSJ9LCJCYWNrZ3JvdW5kIjp7IiRpZCI6IjEzMCIsIkNvbG9yIjp7IiRpZCI6IjEzMSIsIkEiOjI1NSwiUiI6MCwiRyI6MTE0LCJCIjoxODh9fSwiSXNWaXNpYmxlIjp0cnVlLCJXaWR0aCI6MTAuMCwiSGVpZ2h0Ijo5Ljc1LCJCb3JkZXJTdHlsZSI6eyIkaWQiOiIxMzIiLCJMaW5lQ29sb3IiOnsiJHJlZiI6IjYzIn0sIkxpbmVXZWlnaHQiOjAuMCwiTGluZVR5cGUiOjAsIlBhcmVudFN0eWxlIjp7IiRyZWYiOiI2MiJ9fSwiUGFyZW50U3R5bGUiOnsiJHJlZiI6IjU5In19LCJUaXRsZVN0eWxlIjp7IiRpZCI6IjEzMyIsIkZvbnRTZXR0aW5ncyI6eyIkaWQiOiIxMzQiLCJGb250U2l6ZSI6OCwiRm9udE5hbWUiOiJDYWxpYnJpIiwiSXNCb2xkIjp0cnVlLCJJc0l0YWxpYyI6ZmFsc2UsIklzVW5kZXJsaW5lZCI6ZmFsc2UsIlBhcmVudFN0eWxlIjp7IiRyZWYiOiI2NiJ9fSwiQXV0b1NpemUiOjIsIkZvcmVncm91bmQiOnsiJHJlZiI6IjY3In0sIk1heFdpZHRoIjozNC41LCJNYXhIZWlnaHQiOiJJbmZpbml0eSIsIlNtYXJ0Rm9yZWdyb3VuZElzQWN0aXZlIjpmYWxzZSwiSG9yaXpvbnRhbEFsaWdubWVudCI6MSwiVmVydGljYWxBbGlnbm1lbnQiOjAsIlNtYXJ0Rm9yZWdyb3VuZCI6bnVsbCwiTWFyZ2luIjp7IiRyZWYiOiI2OSJ9LCJQYWRkaW5nIjp7IiRyZWYiOiI3MCJ9LCJCYWNrZ3JvdW5kIjp7IiRyZWYiOiI3MSJ9LCJJc1Zpc2libGUiOnRydWUsIldpZHRoIjowLjAsIkhlaWdodCI6MC4wLCJCb3JkZXJTdHlsZSI6eyIkaWQiOiIxMzUiLCJMaW5lQ29sb3IiOm51bGwsIkxpbmVXZWlnaHQiOjAuMCwiTGluZVR5cGUiOjAsIlBhcmVudFN0eWxlIjpudWxsfSwiUGFyZW50U3R5bGUiOnsiJHJlZiI6IjY1In19LCJEYXRlU3R5bGUiOnsiJGlkIjoiMTM2IiwiRm9udFNldHRpbmdzIjp7IiRpZCI6IjEzNyIsIkZvbnRTaXplIjo3LCJGb250TmFtZSI6IkNhbGlicmkiLCJJc0JvbGQiOmZhbHNlLCJJc0l0YWxpYyI6ZmFsc2UsIklzVW5kZXJsaW5lZCI6ZmFsc2UsIlBhcmVudFN0eWxlIjp7IiRyZWYiOiI3NCJ9fSwiQXV0b1NpemUiOjIsIkZvcmVncm91bmQiOnsiJHJlZiI6Ijc1In0sIk1heFdpZHRoIjoyMC4yNSwiTWF4SGVpZ2h0IjoiSW5maW5pdHkiLCJTbWFydEZvcmVncm91bmRJc0FjdGl2ZSI6ZmFsc2UsIkhvcml6b250YWxBbGlnbm1lbnQiOjAsIlZlcnRpY2FsQWxpZ25tZW50IjowLCJTbWFydEZvcmVncm91bmQiOm51bGwsIk1hcmdpbiI6eyIkcmVmIjoiNzcifSwiUGFkZGluZyI6eyIkcmVmIjoiNzgifSwiQmFja2dyb3VuZCI6eyIkcmVmIjoiNzkifSwiSXNWaXNpYmxlIjp0cnVlLCJXaWR0aCI6MC4wLCJIZWlnaHQiOjAuMCwiQm9yZGVyU3R5bGUiOnsiJGlkIjoiMTM4IiwiTGluZUNvbG9yIjpudWxsLCJMaW5lV2VpZ2h0IjowLjAsIkxpbmVUeXBlIjowLCJQYXJlbnRTdHlsZSI6bnVsbH0sIlBhcmVudFN0eWxlIjp7IiRyZWYiOiI3MyJ9fSwiRGF0ZUZvcm1hdCI6eyIkcmVmIjoiODAifSwiSXNWaXNpYmxlIjp0cnVlLCJQYXJlbnRTdHlsZSI6eyIkcmVmIjoiNTMifX0sIlBvc2l0aW9uIjp7IiRpZCI6IjEzOSIsIlJhdGlvIjowLjEyNzY0Mzg2OTY1OTA0NzA2LCJJc0N1c3RvbSI6dHJ1ZX0sIklkIjoiNmE4NWU3ZjUtOGI5Mi00MTE5LWFjNTgtMjdjMjM1M2YyMjk5IiwiSW1wb3J0SWQiOm51bGwsIlRpdGxlIjoiQmV0YS4gMS4zNCIsIk5vdGUiOm51bGwsIkh5cGVybGluayI6bnVsbCwiSXNDaGFuZ2VkIjpmYWxzZSwiSXNOZXciOmZhbHNlfSx7IiRpZCI6IjE0MCIsIkRhdGUiOiIyMDE2LTA1LTAxVDIzOjU5OjU5Ljk5OVoiLCJTdHlsZSI6eyIkaWQiOiIxNDEiLCJTaGFwZSI6MiwiQ29ubmVjdG9yTWFyZ2luIjp7IiRyZWYiOiI1NCJ9LCJDb25uZWN0b3JTdHlsZSI6eyIkaWQiOiIxNDIiLCJMaW5lQ29sb3IiOnsiJGlkIjoiMTQzIiwiJHR5cGUiOiJOTFJFLkNvbW1vbi5Eb20uU29saWRDb2xvckJydXNoLCBOTFJFLkNvbW1vbiIsIkNvbG9yIjp7IiRpZCI6IjE0NCIsIkEiOjEyNywiUiI6MjM0LCJHIjoyMiwiQiI6MzB9fSwiTGluZVdlaWdodCI6MS4wLCJMaW5lVHlwZSI6MCwiUGFyZW50U3R5bGUiOnsiJHJlZiI6IjU1In19LCJJc0JlbG93VGltZWJhbmQiOnRydWUsIkhpZGVEYXRlIjpmYWxzZSwiU2hhcGVTaXplIjozLCJTcGFjaW5nIjoyLjAsIlBhZGRpbmciOnsiJHJlZiI6IjU4In0sIlNoYXBlU3R5bGUiOnsiJGlkIjoiMTQ1IiwiTWFyZ2luIjp7IiRyZWYiOiI2MCJ9LCJQYWRkaW5nIjp7IiRyZWYiOiI2MSJ9LCJCYWNrZ3JvdW5kIjp7IiRpZCI6IjE0NiIsIkNvbG9yIjp7IiRpZCI6IjE0NyIsIkEiOjI1NSwiUiI6MjM0LCJHIjoyMiwiQiI6MzB9fSwiSXNWaXNpYmxlIjp0cnVlLCJXaWR0aCI6MTAuMCwiSGVpZ2h0Ijo5Ljc1LCJCb3JkZXJTdHlsZSI6eyIkaWQiOiIxNDgiLCJMaW5lQ29sb3IiOnsiJHJlZiI6IjYzIn0sIkxpbmVXZWlnaHQiOjAuMCwiTGluZVR5cGUiOjAsIlBhcmVudFN0eWxlIjp7IiRyZWYiOiI2MiJ9fSwiUGFyZW50U3R5bGUiOnsiJHJlZiI6IjU5In19LCJUaXRsZVN0eWxlIjp7IiRpZCI6IjE0OSIsIkZvbnRTZXR0aW5ncyI6eyIkaWQiOiIxNTAiLCJGb250U2l6ZSI6OCwiRm9udE5hbWUiOiJDYWxpYnJpIiwiSXNCb2xkIjp0cnVlLCJJc0l0YWxpYyI6ZmFsc2UsIklzVW5kZXJsaW5lZCI6ZmFsc2UsIlBhcmVudFN0eWxlIjp7IiRyZWYiOiI2NiJ9fSwiQXV0b1NpemUiOjIsIkZvcmVncm91bmQiOnsiJHJlZiI6IjY3In0sIk1heFdpZHRoIjoyOS4yNS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UxIiwiTGluZUNvbG9yIjpudWxsLCJMaW5lV2VpZ2h0IjowLjAsIkxpbmVUeXBlIjowLCJQYXJlbnRTdHlsZSI6bnVsbH0sIlBhcmVudFN0eWxlIjp7IiRyZWYiOiI2NSJ9fSwiRGF0ZVN0eWxlIjp7IiRpZCI6IjE1MiIsIkZvbnRTZXR0aW5ncyI6eyIkaWQiOiIxNTMiLCJGb250U2l6ZSI6NywiRm9udE5hbWUiOiJDYWxpYnJpIiwiSXNCb2xkIjpmYWxzZSwiSXNJdGFsaWMiOmZhbHNlLCJJc1VuZGVybGluZWQiOmZhbHNlLCJQYXJlbnRTdHlsZSI6eyIkcmVmIjoiNzQifX0sIkF1dG9TaXplIjoyLCJGb3JlZ3JvdW5kIjp7IiRyZWYiOiI3NSJ9LCJNYXhXaWR0aCI6MTkuNSwiTWF4SGVpZ2h0IjoiSW5maW5pdHkiLCJTbWFydEZvcmVncm91bmRJc0FjdGl2ZSI6ZmFsc2UsIkhvcml6b250YWxBbGlnbm1lbnQiOjAsIlZlcnRpY2FsQWxpZ25tZW50IjowLCJTbWFydEZvcmVncm91bmQiOm51bGwsIk1hcmdpbiI6eyIkcmVmIjoiNzcifSwiUGFkZGluZyI6eyIkcmVmIjoiNzgifSwiQmFja2dyb3VuZCI6eyIkcmVmIjoiNzkifSwiSXNWaXNpYmxlIjp0cnVlLCJXaWR0aCI6MC4wLCJIZWlnaHQiOjAuMCwiQm9yZGVyU3R5bGUiOnsiJGlkIjoiMTU0IiwiTGluZUNvbG9yIjpudWxsLCJMaW5lV2VpZ2h0IjowLjAsIkxpbmVUeXBlIjowLCJQYXJlbnRTdHlsZSI6bnVsbH0sIlBhcmVudFN0eWxlIjp7IiRyZWYiOiI3MyJ9fSwiRGF0ZUZvcm1hdCI6eyIkcmVmIjoiODAifSwiSXNWaXNpYmxlIjp0cnVlLCJQYXJlbnRTdHlsZSI6eyIkcmVmIjoiNTMifX0sIlBvc2l0aW9uIjp7IiRpZCI6IjE1NSIsIlJhdGlvIjowLjAsIklzQ3VzdG9tIjpmYWxzZX0sIklkIjoiZGU5ODMzYTMtYTFiOS00NTk1LWFiOTAtMGUwOGUyYmViNjJhIiwiSW1wb3J0SWQiOm51bGwsIlRpdGxlIjoiTWVldGluZyIsIk5vdGUiOm51bGwsIkh5cGVybGluayI6bnVsbCwiSXNDaGFuZ2VkIjpmYWxzZSwiSXNOZXciOmZhbHNlfSx7IiRpZCI6IjE1NiIsIkRhdGUiOiIyMDE3LTAxLTEwVDIzOjU5OjU5Ljk5OVoiLCJTdHlsZSI6eyIkaWQiOiIxNTciLCJTaGFwZSI6MiwiQ29ubmVjdG9yTWFyZ2luIjp7IiRyZWYiOiI1NCJ9LCJDb25uZWN0b3JTdHlsZSI6eyIkaWQiOiIxNTgiLCJMaW5lQ29sb3IiOnsiJGlkIjoiMTU5IiwiJHR5cGUiOiJOTFJFLkNvbW1vbi5Eb20uU29saWRDb2xvckJydXNoLCBOTFJFLkNvbW1vbiIsIkNvbG9yIjp7IiRpZCI6IjE2MCIsIkEiOjEyNywiUiI6NjgsIkciOjg0LCJCIjoxMDZ9fSwiTGluZVdlaWdodCI6MS4wLCJMaW5lVHlwZSI6MCwiUGFyZW50U3R5bGUiOnsiJHJlZiI6IjU1In19LCJJc0JlbG93VGltZWJhbmQiOnRydWUsIkhpZGVEYXRlIjpmYWxzZSwiU2hhcGVTaXplIjozLCJTcGFjaW5nIjoyLjAsIlBhZGRpbmciOnsiJHJlZiI6IjU4In0sIlNoYXBlU3R5bGUiOnsiJGlkIjoiMTYxIiwiTWFyZ2luIjp7IiRyZWYiOiI2MCJ9LCJQYWRkaW5nIjp7IiRyZWYiOiI2MSJ9LCJCYWNrZ3JvdW5kIjp7IiRpZCI6IjE2MiIsIkNvbG9yIjp7IiRpZCI6IjE2MyIsIkEiOjI1NSwiUiI6MTY1LCJHIjoxNjUsIkIiOjE2NX19LCJJc1Zpc2libGUiOnRydWUsIldpZHRoIjoxMC4wLCJIZWlnaHQiOjkuNzUsIkJvcmRlclN0eWxlIjp7IiRpZCI6IjE2NCIsIkxpbmVDb2xvciI6eyIkcmVmIjoiNjMifSwiTGluZVdlaWdodCI6MC4wLCJMaW5lVHlwZSI6MCwiUGFyZW50U3R5bGUiOnsiJHJlZiI6IjYyIn19LCJQYXJlbnRTdHlsZSI6eyIkcmVmIjoiNTkifX0sIlRpdGxlU3R5bGUiOnsiJGlkIjoiMTY1IiwiRm9udFNldHRpbmdzIjp7IiRpZCI6IjE2NiIsIkZvbnRTaXplIjo4LCJGb250TmFtZSI6IkNhbGlicmkiLCJJc0JvbGQiOnRydWUsIklzSXRhbGljIjpmYWxzZSwiSXNVbmRlcmxpbmVkIjpmYWxzZSwiUGFyZW50U3R5bGUiOnsiJHJlZiI6IjY2In19LCJBdXRvU2l6ZSI6MiwiRm9yZWdyb3VuZCI6eyIkcmVmIjoiNjcifSwiTWF4V2lkdGgiOjMyLjI1LCJNYXhIZWlnaHQiOiJJbmZpbml0eSIsIlNtYXJ0Rm9yZWdyb3VuZElzQWN0aXZlIjpmYWxzZSwiSG9yaXpvbnRhbEFsaWdubWVudCI6MSwiVmVydGljYWxBbGlnbm1lbnQiOjAsIlNtYXJ0Rm9yZWdyb3VuZCI6bnVsbCwiTWFyZ2luIjp7IiRyZWYiOiI2OSJ9LCJQYWRkaW5nIjp7IiRyZWYiOiI3MCJ9LCJCYWNrZ3JvdW5kIjp7IiRyZWYiOiI3MSJ9LCJJc1Zpc2libGUiOnRydWUsIldpZHRoIjowLjAsIkhlaWdodCI6MC4wLCJCb3JkZXJTdHlsZSI6eyIkaWQiOiIxNjciLCJMaW5lQ29sb3IiOm51bGwsIkxpbmVXZWlnaHQiOjAuMCwiTGluZVR5cGUiOjAsIlBhcmVudFN0eWxlIjpudWxsfSwiUGFyZW50U3R5bGUiOnsiJHJlZiI6IjY1In19LCJEYXRlU3R5bGUiOnsiJGlkIjoiMTY4IiwiRm9udFNldHRpbmdzIjp7IiRpZCI6IjE2OSIsIkZvbnRTaXplIjo3LCJGb250TmFtZSI6IkNhbGlicmkiLCJJc0JvbGQiOmZhbHNlLCJJc0l0YWxpYyI6ZmFsc2UsIklzVW5kZXJsaW5lZCI6ZmFsc2UsIlBhcmVudFN0eWxlIjp7IiRyZWYiOiI3NCJ9fSwiQXV0b1NpemUiOjIsIkZvcmVncm91bmQiOnsiJHJlZiI6Ijc1In0sIk1heFdpZHRoIjoxOS41LCJNYXhIZWlnaHQiOiJJbmZpbml0eSIsIlNtYXJ0Rm9yZWdyb3VuZElzQWN0aXZlIjpmYWxzZSwiSG9yaXpvbnRhbEFsaWdubWVudCI6MCwiVmVydGljYWxBbGlnbm1lbnQiOjAsIlNtYXJ0Rm9yZWdyb3VuZCI6bnVsbCwiTWFyZ2luIjp7IiRyZWYiOiI3NyJ9LCJQYWRkaW5nIjp7IiRyZWYiOiI3OCJ9LCJCYWNrZ3JvdW5kIjp7IiRyZWYiOiI3OSJ9LCJJc1Zpc2libGUiOnRydWUsIldpZHRoIjowLjAsIkhlaWdodCI6MC4wLCJCb3JkZXJTdHlsZSI6eyIkaWQiOiIxNzAiLCJMaW5lQ29sb3IiOm51bGwsIkxpbmVXZWlnaHQiOjAuMCwiTGluZVR5cGUiOjAsIlBhcmVudFN0eWxlIjpudWxsfSwiUGFyZW50U3R5bGUiOnsiJHJlZiI6IjczIn19LCJEYXRlRm9ybWF0Ijp7IiRyZWYiOiI4MCJ9LCJJc1Zpc2libGUiOnRydWUsIlBhcmVudFN0eWxlIjp7IiRyZWYiOiI1MyJ9fSwiUG9zaXRpb24iOnsiJGlkIjoiMTcxIiwiUmF0aW8iOjAuMTY5Mzg3MTEyODQxMTk0MDcsIklzQ3VzdG9tIjp0cnVlfSwiSWQiOiIxZDIxZjM0Zi0yYjBiLTRkZjgtYmM3Ni0zYTllMTQ0ODgzNDQiLCJJbXBvcnRJZCI6bnVsbCwiVGl0bGUiOiJWZXJzaW9uIDIiLCJOb3RlIjpudWxsLCJIeXBlcmxpbmsiOm51bGwsIklzQ2hhbmdlZCI6ZmFsc2UsIklzTmV3IjpmYWxzZX0seyIkaWQiOiIxNzIiLCJEYXRlIjoiMjAxOC0wNS0wMVQyMzo1OTo1OS45OTlaIiwiU3R5bGUiOnsiJGlkIjoiMTczIiwiU2hhcGUiOjIsIkNvbm5lY3Rvck1hcmdpbiI6eyIkcmVmIjoiNTQifSwiQ29ubmVjdG9yU3R5bGUiOnsiJGlkIjoiMTc0IiwiTGluZUNvbG9yIjp7IiRpZCI6IjE3NSIsIiR0eXBlIjoiTkxSRS5Db21tb24uRG9tLlNvbGlkQ29sb3JCcnVzaCwgTkxSRS5Db21tb24iLCJDb2xvciI6eyIkaWQiOiIxNzYiLCJBIjoxMjcsIlIiOjQ3LCJHIjo1NCwiQiI6MTUzfX0sIkxpbmVXZWlnaHQiOjEuMCwiTGluZVR5cGUiOjAsIlBhcmVudFN0eWxlIjp7IiRyZWYiOiI1NSJ9fSwiSXNCZWxvd1RpbWViYW5kIjp0cnVlLCJIaWRlRGF0ZSI6ZmFsc2UsIlNoYXBlU2l6ZSI6MywiU3BhY2luZyI6Mi4wLCJQYWRkaW5nIjp7IiRyZWYiOiI1OCJ9LCJTaGFwZVN0eWxlIjp7IiRpZCI6IjE3NyIsIk1hcmdpbiI6eyIkcmVmIjoiNjAifSwiUGFkZGluZyI6eyIkcmVmIjoiNjEifSwiQmFja2dyb3VuZCI6eyIkaWQiOiIxNzgiLCJDb2xvciI6eyIkaWQiOiIxNzkiLCJBIjoyNTUsIlIiOjQ3LCJHIjo1NCwiQiI6MTUzfX0sIklzVmlzaWJsZSI6dHJ1ZSwiV2lkdGgiOjEwLjAsIkhlaWdodCI6OS43NSwiQm9yZGVyU3R5bGUiOnsiJGlkIjoiMTgwIiwiTGluZUNvbG9yIjp7IiRyZWYiOiI2MyJ9LCJMaW5lV2VpZ2h0IjowLjAsIkxpbmVUeXBlIjowLCJQYXJlbnRTdHlsZSI6eyIkcmVmIjoiNjIifX0sIlBhcmVudFN0eWxlIjp7IiRyZWYiOiI1OSJ9fSwiVGl0bGVTdHlsZSI6eyIkaWQiOiIxODEiLCJGb250U2V0dGluZ3MiOnsiJGlkIjoiMTgyIiwiRm9udFNpemUiOjgsIkZvbnROYW1lIjoiQ2FsaWJyaSIsIklzQm9sZCI6dHJ1ZSwiSXNJdGFsaWMiOmZhbHNlLCJJc1VuZGVybGluZWQiOmZhbHNlLCJQYXJlbnRTdHlsZSI6eyIkcmVmIjoiNjYifX0sIkF1dG9TaXplIjoyLCJGb3JlZ3JvdW5kIjp7IiRyZWYiOiI2NyJ9LCJNYXhXaWR0aCI6NDQuMjU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yIsIkxpbmVDb2xvciI6bnVsbCwiTGluZVdlaWdodCI6MC4wLCJMaW5lVHlwZSI6MCwiUGFyZW50U3R5bGUiOm51bGx9LCJQYXJlbnRTdHlsZSI6eyIkcmVmIjoiNjUifX0sIkRhdGVTdHlsZSI6eyIkaWQiOiIxODQiLCJGb250U2V0dGluZ3MiOnsiJGlkIjoiMTg1IiwiRm9udFNpemUiOjcsIkZvbnROYW1lIjoiQ2FsaWJyaSIsIklzQm9sZCI6ZmFsc2UsIklzSXRhbGljIjpmYWxzZSwiSXNVbmRlcmxpbmVkIjpmYWxzZSwiUGFyZW50U3R5bGUiOnsiJHJlZiI6Ijc0In19LCJBdXRvU2l6ZSI6MiwiRm9yZWdyb3VuZCI6eyIkcmVmIjoiNzUifSwiTWF4V2lkdGgiOjE5LjUsIk1heEhlaWdodCI6IkluZmluaXR5IiwiU21hcnRGb3JlZ3JvdW5kSXNBY3RpdmUiOmZhbHNlLCJIb3Jpem9udGFsQWxpZ25tZW50IjowLCJWZXJ0aWNhbEFsaWdubWVudCI6MCwiU21hcnRGb3JlZ3JvdW5kIjpudWxsLCJNYXJnaW4iOnsiJHJlZiI6Ijc3In0sIlBhZGRpbmciOnsiJHJlZiI6Ijc4In0sIkJhY2tncm91bmQiOnsiJHJlZiI6Ijc5In0sIklzVmlzaWJsZSI6dHJ1ZSwiV2lkdGgiOjAuMCwiSGVpZ2h0IjowLjAsIkJvcmRlclN0eWxlIjp7IiRpZCI6IjE4NiIsIkxpbmVDb2xvciI6bnVsbCwiTGluZVdlaWdodCI6MC4wLCJMaW5lVHlwZSI6MCwiUGFyZW50U3R5bGUiOm51bGx9LCJQYXJlbnRTdHlsZSI6eyIkcmVmIjoiNzMifX0sIkRhdGVGb3JtYXQiOnsiJHJlZiI6IjgwIn0sIklzVmlzaWJsZSI6dHJ1ZSwiUGFyZW50U3R5bGUiOnsiJHJlZiI6IjUzIn19LCJQb3NpdGlvbiI6eyIkaWQiOiIxODciLCJSYXRpbyI6MC4wODk5NzEyNjMzMjAzNTc3MDgsIklzQ3VzdG9tIjpmYWxzZX0sIklkIjoiYTYwODQ5MWYtMzQ5OS00ZjVhLTkxYmEtNzJjOTFiZGFjZjgwIiwiSW1wb3J0SWQiOm51bGwsIlRpdGxlIjoiUHJlc2VudGF0aW9uIiwiTm90ZSI6bnVsbCwiSHlwZXJsaW5rIjpudWxsLCJJc0NoYW5nZWQiOmZhbHNlLCJJc05ldyI6ZmFsc2V9LHsiJGlkIjoiMTg4IiwiRGF0ZSI6IjIwMTgtMTEtMDFUMjM6NTk6NTkuOTk5WiIsIlN0eWxlIjp7IiRpZCI6IjE4OSIsIlNoYXBlIjoyLCJDb25uZWN0b3JNYXJnaW4iOnsiJHJlZiI6IjU0In0sIkNvbm5lY3RvclN0eWxlIjp7IiRpZCI6IjE5MCIsIkxpbmVDb2xvciI6eyIkaWQiOiIxOTEiLCIkdHlwZSI6Ik5MUkUuQ29tbW9uLkRvbS5Tb2xpZENvbG9yQnJ1c2gsIE5MUkUuQ29tbW9uIiwiQ29sb3IiOnsiJGlkIjoiMTkyIiwiQSI6MTI3LCJSIjoxNjUsIkciOjE2NSwiQiI6MTY1fX0sIkxpbmVXZWlnaHQiOjEuMCwiTGluZVR5cGUiOjAsIlBhcmVudFN0eWxlIjp7IiRyZWYiOiI1NSJ9fSwiSXNCZWxvd1RpbWViYW5kIjp0cnVlLCJIaWRlRGF0ZSI6ZmFsc2UsIlNoYXBlU2l6ZSI6MywiU3BhY2luZyI6Mi4wLCJQYWRkaW5nIjp7IiRyZWYiOiI1OCJ9LCJTaGFwZVN0eWxlIjp7IiRpZCI6IjE5MyIsIk1hcmdpbiI6eyIkcmVmIjoiNjAifSwiUGFkZGluZyI6eyIkcmVmIjoiNjEifSwiQmFja2dyb3VuZCI6eyIkaWQiOiIxOTQiLCJDb2xvciI6eyIkaWQiOiIxOTUiLCJBIjoyNTUsIlIiOjE2NSwiRyI6MTY1LCJCIjoxNjV9fSwiSXNWaXNpYmxlIjp0cnVlLCJXaWR0aCI6MTAuMCwiSGVpZ2h0Ijo5Ljc1LCJCb3JkZXJTdHlsZSI6eyIkaWQiOiIxOTYiLCJMaW5lQ29sb3IiOnsiJHJlZiI6IjYzIn0sIkxpbmVXZWlnaHQiOjAuMCwiTGluZVR5cGUiOjAsIlBhcmVudFN0eWxlIjp7IiRyZWYiOiI2MiJ9fSwiUGFyZW50U3R5bGUiOnsiJHJlZiI6IjU5In19LCJUaXRsZVN0eWxlIjp7IiRpZCI6IjE5NyIsIkZvbnRTZXR0aW5ncyI6eyIkaWQiOiIxOTgiLCJGb250U2l6ZSI6OCwiRm9udE5hbWUiOiJDYWxpYnJpIiwiSXNCb2xkIjp0cnVlLCJJc0l0YWxpYyI6ZmFsc2UsIklzVW5kZXJsaW5lZCI6ZmFsc2UsIlBhcmVudFN0eWxlIjp7IiRyZWYiOiI2NiJ9fSwiQXV0b1NpemUiOjIsIkZvcmVncm91bmQiOnsiJHJlZiI6IjY3In0sIk1heFdpZHRoIjozNi43NS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k5IiwiTGluZUNvbG9yIjpudWxsLCJMaW5lV2VpZ2h0IjowLjAsIkxpbmVUeXBlIjowLCJQYXJlbnRTdHlsZSI6bnVsbH0sIlBhcmVudFN0eWxlIjp7IiRyZWYiOiI2NSJ9fSwiRGF0ZVN0eWxlIjp7IiRpZCI6IjIwMCIsIkZvbnRTZXR0aW5ncyI6eyIkaWQiOiIyMDEiLCJGb250U2l6ZSI6NywiRm9udE5hbWUiOiJDYWxpYnJpIiwiSXNCb2xkIjpmYWxzZSwiSXNJdGFsaWMiOmZhbHNlLCJJc1VuZGVybGluZWQiOmZhbHNlLCJQYXJlbnRTdHlsZSI6eyIkcmVmIjoiNzQifX0sIkF1dG9TaXplIjoyLCJGb3JlZ3JvdW5kIjp7IiRyZWYiOiI3NSJ9LCJNYXhXaWR0aCI6MTguMCwiTWF4SGVpZ2h0IjoiSW5maW5pdHkiLCJTbWFydEZvcmVncm91bmRJc0FjdGl2ZSI6ZmFsc2UsIkhvcml6b250YWxBbGlnbm1lbnQiOjAsIlZlcnRpY2FsQWxpZ25tZW50IjowLCJTbWFydEZvcmVncm91bmQiOm51bGwsIk1hcmdpbiI6eyIkcmVmIjoiNzcifSwiUGFkZGluZyI6eyIkcmVmIjoiNzgifSwiQmFja2dyb3VuZCI6eyIkcmVmIjoiNzkifSwiSXNWaXNpYmxlIjp0cnVlLCJXaWR0aCI6MC4wLCJIZWlnaHQiOjAuMCwiQm9yZGVyU3R5bGUiOnsiJGlkIjoiMjAyIiwiTGluZUNvbG9yIjpudWxsLCJMaW5lV2VpZ2h0IjowLjAsIkxpbmVUeXBlIjowLCJQYXJlbnRTdHlsZSI6bnVsbH0sIlBhcmVudFN0eWxlIjp7IiRyZWYiOiI3MyJ9fSwiRGF0ZUZvcm1hdCI6eyIkcmVmIjoiODAifSwiSXNWaXNpYmxlIjp0cnVlLCJQYXJlbnRTdHlsZSI6eyIkcmVmIjoiNTMifX0sIlBvc2l0aW9uIjp7IiRpZCI6IjIwMyIsIlJhdGlvIjowLjIyMDE5ODgyMzkwNTI4NTQ3LCJJc0N1c3RvbSI6dHJ1ZX0sIklkIjoiMWRhOTYzMzAtMDliNS00OWI5LTg0OWQtMjY5ZTNjZTYwNWJkIiwiSW1wb3J0SWQiOm51bGwsIlRpdGxlIjoiVGVzdGluZyAyLjEiLCJOb3RlIjpudWxsLCJIeXBlcmxpbmsiOm51bGwsIklzQ2hhbmdlZCI6ZmFsc2UsIklzTmV3IjpmYWxzZX0seyIkaWQiOiIyMDQiLCJEYXRlIjoiMjAxOS0wMS0wMVQyMzo1OTo1OS45OTlaIiwiU3R5bGUiOnsiJGlkIjoiMjA1IiwiU2hhcGUiOjIsIkNvbm5lY3Rvck1hcmdpbiI6eyIkcmVmIjoiNTQifSwiQ29ubmVjdG9yU3R5bGUiOnsiJGlkIjoiMjA2IiwiTGluZUNvbG9yIjp7IiRpZCI6IjIwNyIsIiR0eXBlIjoiTkxSRS5Db21tb24uRG9tLlNvbGlkQ29sb3JCcnVzaCwgTkxSRS5Db21tb24iLCJDb2xvciI6eyIkaWQiOiIyMDgiLCJBIjoxMjcsIlIiOjI2LCJHIjoxNzAsIkIiOjY2fX0sIkxpbmVXZWlnaHQiOjEuMCwiTGluZVR5cGUiOjAsIlBhcmVudFN0eWxlIjp7IiRyZWYiOiI1NSJ9fSwiSXNCZWxvd1RpbWViYW5kIjp0cnVlLCJIaWRlRGF0ZSI6ZmFsc2UsIlNoYXBlU2l6ZSI6MywiU3BhY2luZyI6Mi4wLCJQYWRkaW5nIjp7IiRyZWYiOiI1OCJ9LCJTaGFwZVN0eWxlIjp7IiRpZCI6IjIwOSIsIk1hcmdpbiI6eyIkcmVmIjoiNjAifSwiUGFkZGluZyI6eyIkcmVmIjoiNjEifSwiQmFja2dyb3VuZCI6eyIkaWQiOiIyMTAiLCJDb2xvciI6eyIkaWQiOiIyMTEiLCJBIjoyNTUsIlIiOjI2LCJHIjoxNzAsIkIiOjY2fX0sIklzVmlzaWJsZSI6dHJ1ZSwiV2lkdGgiOjEwLjAsIkhlaWdodCI6OS43NSwiQm9yZGVyU3R5bGUiOnsiJGlkIjoiMjEyIiwiTGluZUNvbG9yIjp7IiRyZWYiOiI2MyJ9LCJMaW5lV2VpZ2h0IjowLjAsIkxpbmVUeXBlIjowLCJQYXJlbnRTdHlsZSI6eyIkcmVmIjoiNjIifX0sIlBhcmVudFN0eWxlIjp7IiRyZWYiOiI1OSJ9fSwiVGl0bGVTdHlsZSI6eyIkaWQiOiIyMTMiLCJGb250U2V0dGluZ3MiOnsiJGlkIjoiMjE0IiwiRm9udFNpemUiOjgsIkZvbnROYW1lIjoiQ2FsaWJyaSIsIklzQm9sZCI6dHJ1ZSwiSXNJdGFsaWMiOmZhbHNlLCJJc1VuZGVybGluZWQiOmZhbHNlLCJQYXJlbnRTdHlsZSI6eyIkcmVmIjoiNjYifX0sIkF1dG9TaXplIjoyLCJGb3JlZ3JvdW5kIjp7IiRyZWYiOiI2NyJ9LCJNYXhXaWR0aCI6Mz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jE1IiwiTGluZUNvbG9yIjpudWxsLCJMaW5lV2VpZ2h0IjowLjAsIkxpbmVUeXBlIjowLCJQYXJlbnRTdHlsZSI6bnVsbH0sIlBhcmVudFN0eWxlIjp7IiRyZWYiOiI2NSJ9fSwiRGF0ZVN0eWxlIjp7IiRpZCI6IjIxNiIsIkZvbnRTZXR0aW5ncyI6eyIkaWQiOiIyMTciLCJGb250U2l6ZSI6NywiRm9udE5hbWUiOiJDYWxpYnJpIiwiSXNCb2xkIjpmYWxzZSwiSXNJdGFsaWMiOmZhbHNlLCJJc1VuZGVybGluZWQiOmZhbHNlLCJQYXJlbnRTdHlsZSI6eyIkcmVmIjoiNzQifX0sIkF1dG9TaXplIjowLCJGb3JlZ3JvdW5kIjp7IiRyZWYiOiI3NSJ9LCJNYXhXaWR0aCI6MjAwLjAsIk1heEhlaWdodCI6IkluZmluaXR5IiwiU21hcnRGb3JlZ3JvdW5kSXNBY3RpdmUiOmZhbHNlLCJIb3Jpem9udGFsQWxpZ25tZW50IjowLCJWZXJ0aWNhbEFsaWdubWVudCI6MCwiU21hcnRGb3JlZ3JvdW5kIjpudWxsLCJNYXJnaW4iOnsiJHJlZiI6Ijc3In0sIlBhZGRpbmciOnsiJHJlZiI6Ijc4In0sIkJhY2tncm91bmQiOnsiJHJlZiI6Ijc5In0sIklzVmlzaWJsZSI6dHJ1ZSwiV2lkdGgiOjAuMCwiSGVpZ2h0IjowLjAsIkJvcmRlclN0eWxlIjp7IiRpZCI6IjIxOCIsIkxpbmVDb2xvciI6bnVsbCwiTGluZVdlaWdodCI6MC4wLCJMaW5lVHlwZSI6MCwiUGFyZW50U3R5bGUiOm51bGx9LCJQYXJlbnRTdHlsZSI6eyIkcmVmIjoiNzMifX0sIkRhdGVGb3JtYXQiOnsiJHJlZiI6IjgwIn0sIklzVmlzaWJsZSI6dHJ1ZSwiUGFyZW50U3R5bGUiOnsiJHJlZiI6IjUzIn19LCJQb3NpdGlvbiI6eyIkaWQiOiIyMTkiLCJSYXRpbyI6MC4wODk5NzEyNjMzMjAzNTc3MDgsIklzQ3VzdG9tIjpmYWxzZX0sIklkIjoiZTU2ZmVlNjktYjZiYS00MzcyLWIyZDYtYTI2N2FjYzYyOWM5IiwiSW1wb3J0SWQiOm51bGwsIlRpdGxlIjoiQ2hlY2twb2ludCIsIk5vdGUiOm51bGwsIkh5cGVybGluayI6bnVsbCwiSXNDaGFuZ2VkIjpmYWxzZSwiSXNOZXciOmZhbHNlfSx7IiRpZCI6IjIyMCIsIkRhdGUiOiIyMDE5LTA3LTAxVDIzOjU5OjU5Ljk5OVoiLCJTdHlsZSI6eyIkaWQiOiIyMjEiLCJTaGFwZSI6MiwiQ29ubmVjdG9yTWFyZ2luIjp7IiRyZWYiOiI1NCJ9LCJDb25uZWN0b3JTdHlsZSI6eyIkaWQiOiIyMjIiLCJMaW5lQ29sb3IiOnsiJGlkIjoiMjIzIiwiJHR5cGUiOiJOTFJFLkNvbW1vbi5Eb20uU29saWRDb2xvckJydXNoLCBOTFJFLkNvbW1vbiIsIkNvbG9yIjp7IiRpZCI6IjIyNCIsIkEiOjEyNywiUiI6NjgsIkciOjg0LCJCIjoxMDZ9fSwiTGluZVdlaWdodCI6MS4wLCJMaW5lVHlwZSI6MCwiUGFyZW50U3R5bGUiOnsiJHJlZiI6IjU1In19LCJJc0JlbG93VGltZWJhbmQiOnRydWUsIkhpZGVEYXRlIjpmYWxzZSwiU2hhcGVTaXplIjozLCJTcGFjaW5nIjoyLjAsIlBhZGRpbmciOnsiJHJlZiI6IjU4In0sIlNoYXBlU3R5bGUiOnsiJGlkIjoiMjI1IiwiTWFyZ2luIjp7IiRyZWYiOiI2MCJ9LCJQYWRkaW5nIjp7IiRyZWYiOiI2MSJ9LCJCYWNrZ3JvdW5kIjp7IiRpZCI6IjIyNiIsIkNvbG9yIjp7IiRpZCI6IjIyNyIsIkEiOjI1NSwiUiI6NjgsIkciOjg0LCJCIjoxMDZ9fSwiSXNWaXNpYmxlIjp0cnVlLCJXaWR0aCI6MTAuMCwiSGVpZ2h0Ijo5Ljc1LCJCb3JkZXJTdHlsZSI6eyIkaWQiOiIyMjgiLCJMaW5lQ29sb3IiOnsiJHJlZiI6IjYzIn0sIkxpbmVXZWlnaHQiOjAuMCwiTGluZVR5cGUiOjAsIlBhcmVudFN0eWxlIjp7IiRyZWYiOiI2MiJ9fSwiUGFyZW50U3R5bGUiOnsiJHJlZiI6IjU5In19LCJUaXRsZVN0eWxlIjp7IiRpZCI6IjIyOSIsIkZvbnRTZXR0aW5ncyI6eyIkaWQiOiIyMzAiLCJGb250U2l6ZSI6OCwiRm9udE5hbWUiOiJDYWxpYnJpIiwiSXNCb2xkIjp0cnVlLCJJc0l0YWxpYyI6ZmFsc2UsIklzVW5kZXJsaW5lZCI6ZmFsc2UsIlBhcmVudFN0eWxlIjp7IiRyZWYiOiI2NiJ9fSwiQXV0b1NpemUiOjIsIkZvcmVncm91bmQiOnsiJHJlZiI6IjY3In0sIk1heFdpZHRoIjo2My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MzEiLCJMaW5lQ29sb3IiOm51bGwsIkxpbmVXZWlnaHQiOjAuMCwiTGluZVR5cGUiOjAsIlBhcmVudFN0eWxlIjpudWxsfSwiUGFyZW50U3R5bGUiOnsiJHJlZiI6IjY1In19LCJEYXRlU3R5bGUiOnsiJGlkIjoiMjMyIiwiRm9udFNldHRpbmdzIjp7IiRpZCI6IjIzMyIsIkZvbnRTaXplIjo3LCJGb250TmFtZSI6IkNhbGlicmkiLCJJc0JvbGQiOmZhbHNlLCJJc0l0YWxpYyI6ZmFsc2UsIklzVW5kZXJsaW5lZCI6ZmFsc2UsIlBhcmVudFN0eWxlIjp7IiRyZWYiOiI3NCJ9fSwiQXV0b1NpemUiOjIsIkZvcmVncm91bmQiOnsiJHJlZiI6Ijc1In0sIk1heFdpZHRoIjoxNC4yNSwiTWF4SGVpZ2h0IjoiSW5maW5pdHkiLCJTbWFydEZvcmVncm91bmRJc0FjdGl2ZSI6ZmFsc2UsIkhvcml6b250YWxBbGlnbm1lbnQiOjAsIlZlcnRpY2FsQWxpZ25tZW50IjowLCJTbWFydEZvcmVncm91bmQiOm51bGwsIk1hcmdpbiI6eyIkcmVmIjoiNzcifSwiUGFkZGluZyI6eyIkcmVmIjoiNzgifSwiQmFja2dyb3VuZCI6eyIkcmVmIjoiNzkifSwiSXNWaXNpYmxlIjp0cnVlLCJXaWR0aCI6MC4wLCJIZWlnaHQiOjAuMCwiQm9yZGVyU3R5bGUiOnsiJGlkIjoiMjM0IiwiTGluZUNvbG9yIjpudWxsLCJMaW5lV2VpZ2h0IjowLjAsIkxpbmVUeXBlIjowLCJQYXJlbnRTdHlsZSI6bnVsbH0sIlBhcmVudFN0eWxlIjp7IiRyZWYiOiI3MyJ9fSwiRGF0ZUZvcm1hdCI6eyIkcmVmIjoiODAifSwiSXNWaXNpYmxlIjp0cnVlLCJQYXJlbnRTdHlsZSI6eyIkcmVmIjoiNTMifX0sIlBvc2l0aW9uIjp7IiRpZCI6IjIzNSIsIlJhdGlvIjowLjEzMDI4OTk2OTczODYxODgxLCJJc0N1c3RvbSI6dHJ1ZX0sIklkIjoiMjMxYWRkOWMtZWUzOC00MTliLTlmODgtN2U3OTU4YjcxZDkwIiwiSW1wb3J0SWQiOm51bGwsIlRpdGxlIjoiTWFya2V0aW5nIFByb2Nlc3MiLCJOb3RlIjpudWxsLCJIeXBlcmxpbmsiOm51bGwsIklzQ2hhbmdlZCI6ZmFsc2UsIklzTmV3IjpmYWxzZX0seyIkaWQiOiIyMzYiLCJEYXRlIjoiMjAxOS0xMi0wMVQyMzo1OTo1OS45OTlaIiwiU3R5bGUiOnsiJGlkIjoiMjM3IiwiU2hhcGUiOjIsIkNvbm5lY3Rvck1hcmdpbiI6eyIkcmVmIjoiNTQifSwiQ29ubmVjdG9yU3R5bGUiOnsiJGlkIjoiMjM4IiwiTGluZUNvbG9yIjp7IiRpZCI6IjIzOSIsIiR0eXBlIjoiTkxSRS5Db21tb24uRG9tLlNvbGlkQ29sb3JCcnVzaCwgTkxSRS5Db21tb24iLCJDb2xvciI6eyIkaWQiOiIyNDAiLCJBIjoxMjcsIlIiOjIzNCwiRyI6MjIsIkIiOjMwfX0sIkxpbmVXZWlnaHQiOjEuMCwiTGluZVR5cGUiOjAsIlBhcmVudFN0eWxlIjp7IiRyZWYiOiI1NSJ9fSwiSXNCZWxvd1RpbWViYW5kIjp0cnVlLCJIaWRlRGF0ZSI6ZmFsc2UsIlNoYXBlU2l6ZSI6MywiU3BhY2luZyI6Mi4wLCJQYWRkaW5nIjp7IiRyZWYiOiI1OCJ9LCJTaGFwZVN0eWxlIjp7IiRpZCI6IjI0MSIsIk1hcmdpbiI6eyIkcmVmIjoiNjAifSwiUGFkZGluZyI6eyIkcmVmIjoiNjEifSwiQmFja2dyb3VuZCI6eyIkaWQiOiIyNDIiLCJDb2xvciI6eyIkaWQiOiIyNDMiLCJBIjoyNTUsIlIiOjIzNCwiRyI6MjIsIkIiOjMwfX0sIklzVmlzaWJsZSI6dHJ1ZSwiV2lkdGgiOjEwLjAsIkhlaWdodCI6OS43NSwiQm9yZGVyU3R5bGUiOnsiJGlkIjoiMjQ0IiwiTGluZUNvbG9yIjp7IiRyZWYiOiI2MyJ9LCJMaW5lV2VpZ2h0IjowLjAsIkxpbmVUeXBlIjowLCJQYXJlbnRTdHlsZSI6eyIkcmVmIjoiNjIifX0sIlBhcmVudFN0eWxlIjp7IiRyZWYiOiI1OSJ9fSwiVGl0bGVTdHlsZSI6eyIkaWQiOiIyNDUiLCJGb250U2V0dGluZ3MiOnsiJGlkIjoiMjQ2IiwiRm9udFNpemUiOjgsIkZvbnROYW1lIjoiQ2FsaWJyaSIsIklzQm9sZCI6dHJ1ZSwiSXNJdGFsaWMiOmZhbHNlLCJJc1VuZGVybGluZWQiOmZhbHNlLCJQYXJlbnRTdHlsZSI6eyIkcmVmIjoiNjYifX0sIkF1dG9TaXplIjoyLCJGb3JlZ3JvdW5kIjp7IiRyZWYiOiI2NyJ9LCJNYXhXaWR0aCI6Mz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jQ3IiwiTGluZUNvbG9yIjpudWxsLCJMaW5lV2VpZ2h0IjowLjAsIkxpbmVUeXBlIjowLCJQYXJlbnRTdHlsZSI6bnVsbH0sIlBhcmVudFN0eWxlIjp7IiRyZWYiOiI2NSJ9fSwiRGF0ZVN0eWxlIjp7IiRpZCI6IjI0OCIsIkZvbnRTZXR0aW5ncyI6eyIkaWQiOiIyNDkiLCJGb250U2l6ZSI6NywiRm9udE5hbWUiOiJDYWxpYnJpIiwiSXNCb2xkIjpmYWxzZSwiSXNJdGFsaWMiOmZhbHNlLCJJc1VuZGVybGluZWQiOmZhbHNlLCJQYXJlbnRTdHlsZSI6eyIkcmVmIjoiNzQifX0sIkF1dG9TaXplIjowLCJGb3JlZ3JvdW5kIjp7IiRyZWYiOiI3NSJ9LCJNYXhXaWR0aCI6MjAwLjAsIk1heEhlaWdodCI6IkluZmluaXR5IiwiU21hcnRGb3JlZ3JvdW5kSXNBY3RpdmUiOmZhbHNlLCJIb3Jpem9udGFsQWxpZ25tZW50IjowLCJWZXJ0aWNhbEFsaWdubWVudCI6MCwiU21hcnRGb3JlZ3JvdW5kIjpudWxsLCJNYXJnaW4iOnsiJHJlZiI6Ijc3In0sIlBhZGRpbmciOnsiJHJlZiI6Ijc4In0sIkJhY2tncm91bmQiOnsiJHJlZiI6Ijc5In0sIklzVmlzaWJsZSI6dHJ1ZSwiV2lkdGgiOjAuMCwiSGVpZ2h0IjowLjAsIkJvcmRlclN0eWxlIjp7IiRpZCI6IjI1MCIsIkxpbmVDb2xvciI6bnVsbCwiTGluZVdlaWdodCI6MC4wLCJMaW5lVHlwZSI6MCwiUGFyZW50U3R5bGUiOm51bGx9LCJQYXJlbnRTdHlsZSI6eyIkcmVmIjoiNzMifX0sIkRhdGVGb3JtYXQiOnsiJHJlZiI6IjgwIn0sIklzVmlzaWJsZSI6dHJ1ZSwiUGFyZW50U3R5bGUiOnsiJHJlZiI6IjUzIn19LCJQb3NpdGlvbiI6eyIkaWQiOiIyNTEiLCJSYXRpbyI6MC4wOTYzOTA5MTg0NDkxMTkyODksIklzQ3VzdG9tIjpmYWxzZX0sIklkIjoiZGQ5ODcwZTktZjc0Ny00ODA5LTkyMGMtOTExZjVhN2UxZGMxIiwiSW1wb3J0SWQiOm51bGwsIlRpdGxlIjoiTWFpbiBFdmVudCIsIk5vdGUiOm51bGwsIkh5cGVybGluayI6bnVsbCwiSXNDaGFuZ2VkIjpmYWxzZSwiSXNOZXciOmZhbHNlfV0sIlRhc2tzIjpbeyIkaWQiOiIyNTIiLCJHcm91cE5hbWUiOm51bGwsIlN0YXJ0RGF0ZSI6IjIwMTUtMDEtMTVUMDA6MDA6MDBaIiwiRW5kRGF0ZSI6IjIwMTUtMDYtMDNUMjM6NTk6NTkuOTk5WiIsIlBlcmNlbnRhZ2VDb21wbGV0ZSI6bnVsbCwiU3R5bGUiOnsiJGlkIjoiMjUzIiwiU2hhcGUiOjAsIlNoYXBlVGhpY2tuZXNzIjozLCJEdXJhdGlvbkZvcm1hdCI6MCwiSW5jbHVkZU5vbldvcmtpbmdEYXlzSW5EdXJhdGlvbiI6ZmFsc2UsIlBlcmNlbnRhZ2VDb21wbGV0ZVN0eWxlIjp7IiRpZCI6IjI1NCIsIkZvbnRTZXR0aW5ncyI6eyIkaWQiOiIyNTUiLCJGb250U2l6ZSI6MTAsIkZvbnROYW1lIjoiQ2FsaWJyaSIsIklzQm9sZCI6ZmFsc2UsIklzSXRhbGljIjpmYWxzZSwiSXNVbmRlcmxpbmVkIjpmYWxzZSwiUGFyZW50U3R5bGUiOnsiJHJlZiI6IjgzIn19LCJBdXRvU2l6ZSI6MCwiRm9yZWdyb3VuZCI6eyIkcmVmIjoiODQifSwiTWF4V2lkdGgiOjIwMC4wLCJNYXhIZWlnaHQiOiJJbmZpbml0eSIsIlNtYXJ0Rm9yZWdyb3VuZElzQWN0aXZlIjpmYWxzZSwiSG9yaXpvbnRhbEFsaWdubWVudCI6MCwiVmVydGljYWxBbGlnbm1lbnQiOjAsIlNtYXJ0Rm9yZWdyb3VuZCI6bnVsbCwiTWFyZ2luIjp7IiRyZWYiOiI4NiJ9LCJQYWRkaW5nIjp7IiRyZWYiOiI4NyJ9LCJCYWNrZ3JvdW5kIjp7IiRyZWYiOiI4OCJ9LCJJc1Zpc2libGUiOnRydWUsIldpZHRoIjowLjAsIkhlaWdodCI6MC4wLCJCb3JkZXJTdHlsZSI6eyIkaWQiOiIyNTYiLCJMaW5lQ29sb3IiOm51bGwsIkxpbmVXZWlnaHQiOjAuMCwiTGluZVR5cGUiOjAsIlBhcmVudFN0eWxlIjpudWxsfSwiUGFyZW50U3R5bGUiOnsiJHJlZiI6IjgyIn19LCJEdXJhdGlvblN0eWxlIjp7IiRpZCI6IjI1NyIsIkZvbnRTZXR0aW5ncyI6eyIkaWQiOiIyNTgiLCJGb250U2l6ZSI6MTAsIkZvbnROYW1lIjoiQ2FsaWJyaSIsIklzQm9sZCI6ZmFsc2UsIklzSXRhbGljIjpmYWxzZSwiSXNVbmRlcmxpbmVkIjpmYWxzZSwiUGFyZW50U3R5bGUiOnsiJHJlZiI6IjkwIn19LCJBdXRvU2l6ZSI6MCwiRm9yZWdyb3VuZCI6eyIkcmVmIjoiOTEifSwiTWF4V2lkdGgiOjIwMC4wLCJNYXhIZWlnaHQiOiJJbmZpbml0eSIsIlNtYXJ0Rm9yZWdyb3VuZElzQWN0aXZlIjpmYWxzZSwiSG9yaXpvbnRhbEFsaWdubWVudCI6MCwiVmVydGljYWxBbGlnbm1lbnQiOjAsIlNtYXJ0Rm9yZWdyb3VuZCI6bnVsbCwiTWFyZ2luIjp7IiRyZWYiOiI5MyJ9LCJQYWRkaW5nIjp7IiRyZWYiOiI5NCJ9LCJCYWNrZ3JvdW5kIjp7IiRyZWYiOiI5NSJ9LCJJc1Zpc2libGUiOnRydWUsIldpZHRoIjowLjAsIkhlaWdodCI6MC4wLCJCb3JkZXJTdHlsZSI6eyIkaWQiOiIyNTkiLCJMaW5lQ29sb3IiOm51bGwsIkxpbmVXZWlnaHQiOjAuMCwiTGluZVR5cGUiOjAsIlBhcmVudFN0eWxlIjpudWxsfSwiUGFyZW50U3R5bGUiOnsiJHJlZiI6Ijg5In19LCJIb3Jpem9udGFsQ29ubmVjdG9yU3R5bGUiOnsiJGlkIjoiMjYwIiwiTGluZUNvbG9yIjp7IiRyZWYiOiI5NyJ9LCJMaW5lV2VpZ2h0IjowLjAsIkxpbmVUeXBlIjowLCJQYXJlbnRTdHlsZSI6eyIkcmVmIjoiOTYifX0sIlZlcnRpY2FsQ29ubmVjdG9yU3R5bGUiOnsiJGlkIjoiMjYxIiwiTGluZUNvbG9yIjp7IiRyZWYiOiIxMDAifSwiTGluZVdlaWdodCI6MS4wLCJMaW5lVHlwZSI6MCwiUGFyZW50U3R5bGUiOnsiJHJlZiI6Ijk5In19LCJNYXJnaW4iOm51bGwsIlN0YXJ0RGF0ZVBvc2l0aW9uIjozLCJFbmREYXRlUG9zaXRpb24iOjMsIlRpdGxlUG9zaXRpb24iOjQsIkR1cmF0aW9uUG9zaXRpb24iOjYsIlBlcmNlbnRhZ2VDb21wbGV0ZWRQb3NpdGlvbiI6NiwiU3BhY2luZyI6NSwiSXNCZWxvd1RpbWViYW5kIjpmYWxzZSwiUGVyY2VudGFnZUNvbXBsZXRlU2hhcGVPcGFjaXR5IjozNSwiU2hhcGVTdHlsZSI6eyIkaWQiOiIyNjIiLCJNYXJnaW4iOnsiJHJlZiI6IjEwMyJ9LCJQYWRkaW5nIjp7IiRyZWYiOiIxMDQifSwiQmFja2dyb3VuZCI6eyIkaWQiOiIyNjMiLCJDb2xvciI6eyIkaWQiOiIyNjQiLCJBIjoyNTUsIlIiOjIzNCwiRyI6MjIsIkIiOjMwfX0sIklzVmlzaWJsZSI6dHJ1ZSwiV2lkdGgiOjAuMCwiSGVpZ2h0Ijo3LjUsIkJvcmRlclN0eWxlIjp7IiRpZCI6IjI2NSIsIkxpbmVDb2xvciI6eyIkcmVmIjoiMTA2In0sIkxpbmVXZWlnaHQiOjAuMCwiTGluZVR5cGUiOjAsIlBhcmVudFN0eWxlIjp7IiRyZWYiOiIxMDUifX0sIlBhcmVudFN0eWxlIjp7IiRyZWYiOiIxMDIifX0sIlRpdGxlU3R5bGUiOnsiJGlkIjoiMjY2IiwiRm9udFNldHRpbmdzIjp7IiRpZCI6IjI2NyIsIkZvbnRTaXplIjo4LCJGb250TmFtZSI6IkNhbGlicmkiLCJJc0JvbGQiOnRydWUsIklzSXRhbGljIjpmYWxzZSwiSXNVbmRlcmxpbmVkIjpmYWxzZSwiUGFyZW50U3R5bGUiOnsiJHJlZiI6IjEwOSJ9fSwiQXV0b1NpemUiOjIsIkZvcmVncm91bmQiOnsiJHJlZiI6IjExMCJ9LCJNYXhXaWR0aCI6MTc4LjUsIk1heEhlaWdodCI6IkluZmluaXR5IiwiU21hcnRGb3JlZ3JvdW5kSXNBY3RpdmUiOmZhbHNlLCJIb3Jpem9udGFsQWxpZ25tZW50IjowLCJWZXJ0aWNhbEFsaWdubWVudCI6MCwiU21hcnRGb3JlZ3JvdW5kIjpudWxsLCJNYXJnaW4iOnsiJHJlZiI6IjExMiJ9LCJQYWRkaW5nIjp7IiRyZWYiOiIxMTMifSwiQmFja2dyb3VuZCI6eyIkcmVmIjoiMTE0In0sIklzVmlzaWJsZSI6dHJ1ZSwiV2lkdGgiOjAuMCwiSGVpZ2h0IjowLjAsIkJvcmRlclN0eWxlIjp7IiRpZCI6IjI2OCIsIkxpbmVDb2xvciI6bnVsbCwiTGluZVdlaWdodCI6MC4wLCJMaW5lVHlwZSI6MCwiUGFyZW50U3R5bGUiOm51bGx9LCJQYXJlbnRTdHlsZSI6eyIkcmVmIjoiMTA4In19LCJEYXRlU3R5bGUiOnsiJGlkIjoiMjY5IiwiRm9udFNldHRpbmdzIjp7IiRpZCI6IjI3MCIsIkZvbnRTaXplIjo3LCJGb250TmFtZSI6IkNhbGlicmkiLCJJc0JvbGQiOmZhbHNlLCJJc0l0YWxpYyI6ZmFsc2UsIklzVW5kZXJsaW5lZCI6ZmFsc2UsIlBhcmVudFN0eWxlIjp7IiRyZWYiOiIxMTYifX0sIkF1dG9TaXplIjoyLCJGb3JlZ3JvdW5kIjp7IiRyZWYiOiIxMTcifSwiTWF4V2lkdGgiOjQxLjI1LCJNYXhIZWlnaHQiOiJJbmZpbml0eSIsIlNtYXJ0Rm9yZWdyb3VuZElzQWN0aXZlIjpmYWxzZSwiSG9yaXpvbnRhbEFsaWdubWVudCI6MiwiVmVydGljYWxBbGlnbm1lbnQiOjAsIlNtYXJ0Rm9yZWdyb3VuZCI6bnVsbCwiTWFyZ2luIjp7IiRyZWYiOiIxMTkifSwiUGFkZGluZyI6eyIkcmVmIjoiMTIwIn0sIkJhY2tncm91bmQiOnsiJHJlZiI6IjEyMSJ9LCJJc1Zpc2libGUiOnRydWUsIldpZHRoIjowLjAsIkhlaWdodCI6MC4wLCJCb3JkZXJTdHlsZSI6eyIkaWQiOiIyNzEiLCJMaW5lQ29sb3IiOm51bGwsIkxpbmVXZWlnaHQiOjAuMCwiTGluZVR5cGUiOjAsIlBhcmVudFN0eWxlIjpudWxsfSwiUGFyZW50U3R5bGUiOnsiJHJlZiI6IjExNSJ9fSwiRGF0ZUZvcm1hdCI6eyIkcmVmIjoiMTIyIn0sIklzVmlzaWJsZSI6dHJ1ZSwiUGFyZW50U3R5bGUiOnsiJHJlZiI6IjgxIn19LCJJbmRleCI6MSwiSWQiOiIxZWU2ZmE5YS1lMjczLTQwNjAtYjllMi03YjlkMGU2MGM3NzQiLCJJbXBvcnRJZCI6bnVsbCwiVGl0bGUiOiJEZXNjcmlwdGlvbiBvZiBmZWF0dXJlcyB1c2VkL29yIHBsYW5uaW5nIHRvIGJlIHVzZWQgIiwiTm90ZSI6bnVsbCwiSHlwZXJsaW5rIjpudWxsLCJJc0NoYW5nZWQiOmZhbHNlLCJJc05ldyI6ZmFsc2V9LHsiJGlkIjoiMjcyIiwiR3JvdXBOYW1lIjpudWxsLCJTdGFydERhdGUiOiIyMDE1LTAxLTE3VDAwOjAwOjAwWiIsIkVuZERhdGUiOiIyMDE1LTEwLTIzVDIzOjU5OjU5Ljk5OVoiLCJQZXJjZW50YWdlQ29tcGxldGUiOm51bGwsIlN0eWxlIjp7IiRpZCI6IjI3MyIsIlNoYXBlIjo0LCJTaGFwZVRoaWNrbmVzcyI6MywiRHVyYXRpb25Gb3JtYXQiOjAsIkluY2x1ZGVOb25Xb3JraW5nRGF5c0luRHVyYXRpb24iOmZhbHNlLCJQZXJjZW50YWdlQ29tcGxldGVTdHlsZSI6eyIkaWQiOiIyNzQiLCJGb250U2V0dGluZ3MiOnsiJGlkIjoiMjc1IiwiRm9udFNpemUiOjEwLCJGb250TmFtZSI6IkNhbGlicmkiLCJJc0JvbGQiOmZhbHNlLCJJc0l0YWxpYyI6ZmFsc2UsIklzVW5kZXJsaW5lZCI6ZmFsc2UsIlBhcmVudFN0eWxlIjp7IiRyZWYiOiI4MyJ9fSwiQXV0b1NpemUiOjAsIkZvcmVncm91bmQiOnsiJHJlZiI6Ijg0In0sIk1heFdpZHRoIjoyMDAuMCwiTWF4SGVpZ2h0IjoiSW5maW5pdHkiLCJTbWFydEZvcmVncm91bmRJc0FjdGl2ZSI6ZmFsc2UsIkhvcml6b250YWxBbGlnbm1lbnQiOjAsIlZlcnRpY2FsQWxpZ25tZW50IjowLCJTbWFydEZvcmVncm91bmQiOm51bGwsIk1hcmdpbiI6eyIkcmVmIjoiODYifSwiUGFkZGluZyI6eyIkcmVmIjoiODcifSwiQmFja2dyb3VuZCI6eyIkcmVmIjoiODgifSwiSXNWaXNpYmxlIjp0cnVlLCJXaWR0aCI6MC4wLCJIZWlnaHQiOjAuMCwiQm9yZGVyU3R5bGUiOnsiJGlkIjoiMjc2IiwiTGluZUNvbG9yIjpudWxsLCJMaW5lV2VpZ2h0IjowLjAsIkxpbmVUeXBlIjowLCJQYXJlbnRTdHlsZSI6bnVsbH0sIlBhcmVudFN0eWxlIjp7IiRyZWYiOiI4MiJ9fSwiRHVyYXRpb25TdHlsZSI6eyIkaWQiOiIyNzciLCJGb250U2V0dGluZ3MiOnsiJGlkIjoiMjc4IiwiRm9udFNpemUiOjEwLCJGb250TmFtZSI6IkNhbGlicmkiLCJJc0JvbGQiOmZhbHNlLCJJc0l0YWxpYyI6ZmFsc2UsIklzVW5kZXJsaW5lZCI6ZmFsc2UsIlBhcmVudFN0eWxlIjp7IiRyZWYiOiI5MCJ9fSwiQXV0b1NpemUiOjAsIkZvcmVncm91bmQiOnsiJHJlZiI6IjkxIn0sIk1heFdpZHRoIjoyMDAuMCwiTWF4SGVpZ2h0IjoiSW5maW5pdHkiLCJTbWFydEZvcmVncm91bmRJc0FjdGl2ZSI6ZmFsc2UsIkhvcml6b250YWxBbGlnbm1lbnQiOjAsIlZlcnRpY2FsQWxpZ25tZW50IjowLCJTbWFydEZvcmVncm91bmQiOm51bGwsIk1hcmdpbiI6eyIkcmVmIjoiOTMifSwiUGFkZGluZyI6eyIkcmVmIjoiOTQifSwiQmFja2dyb3VuZCI6eyIkcmVmIjoiOTUifSwiSXNWaXNpYmxlIjp0cnVlLCJXaWR0aCI6MC4wLCJIZWlnaHQiOjAuMCwiQm9yZGVyU3R5bGUiOnsiJGlkIjoiMjc5IiwiTGluZUNvbG9yIjpudWxsLCJMaW5lV2VpZ2h0IjowLjAsIkxpbmVUeXBlIjowLCJQYXJlbnRTdHlsZSI6bnVsbH0sIlBhcmVudFN0eWxlIjp7IiRyZWYiOiI4OSJ9fSwiSG9yaXpvbnRhbENvbm5lY3RvclN0eWxlIjp7IiRpZCI6IjI4MCIsIkxpbmVDb2xvciI6eyIkcmVmIjoiOTcifSwiTGluZVdlaWdodCI6MC4wLCJMaW5lVHlwZSI6MCwiUGFyZW50U3R5bGUiOnsiJHJlZiI6Ijk2In19LCJWZXJ0aWNhbENvbm5lY3RvclN0eWxlIjp7IiRpZCI6IjI4MSIsIkxpbmVDb2xvciI6eyIkcmVmIjoiMTAwIn0sIkxpbmVXZWlnaHQiOjEuMCwiTGluZVR5cGUiOjAsIlBhcmVudFN0eWxlIjp7IiRyZWYiOiI5OSJ9fSwiTWFyZ2luIjpudWxsLCJTdGFydERhdGVQb3NpdGlvbiI6MywiRW5kRGF0ZVBvc2l0aW9uIjozLCJUaXRsZVBvc2l0aW9uIjo0LCJEdXJhdGlvblBvc2l0aW9uIjo2LCJQZXJjZW50YWdlQ29tcGxldGVkUG9zaXRpb24iOjYsIlNwYWNpbmciOjUsIklzQmVsb3dUaW1lYmFuZCI6ZmFsc2UsIlBlcmNlbnRhZ2VDb21wbGV0ZVNoYXBlT3BhY2l0eSI6MzUsIlNoYXBlU3R5bGUiOnsiJGlkIjoiMjgyIiwiTWFyZ2luIjp7IiRyZWYiOiIxMDMifSwiUGFkZGluZyI6eyIkcmVmIjoiMTA0In0sIkJhY2tncm91bmQiOnsiJGlkIjoiMjgzIiwiQ29sb3IiOnsiJGlkIjoiMjg0IiwiQSI6MjU1LCJSIjo0NywiRyI6NTQsIkIiOjE1M319LCJJc1Zpc2libGUiOnRydWUsIldpZHRoIjowLjAsIkhlaWdodCI6Ny41LCJCb3JkZXJTdHlsZSI6eyIkaWQiOiIyODUiLCJMaW5lQ29sb3IiOnsiJHJlZiI6IjEwNiJ9LCJMaW5lV2VpZ2h0IjowLjAsIkxpbmVUeXBlIjowLCJQYXJlbnRTdHlsZSI6eyIkcmVmIjoiMTA1In19LCJQYXJlbnRTdHlsZSI6eyIkcmVmIjoiMTAyIn19LCJUaXRsZVN0eWxlIjp7IiRpZCI6IjI4NiIsIkZvbnRTZXR0aW5ncyI6eyIkaWQiOiIyODciLCJGb250U2l6ZSI6OCwiRm9udE5hbWUiOiJDYWxpYnJpIiwiSXNCb2xkIjp0cnVlLCJJc0l0YWxpYyI6ZmFsc2UsIklzVW5kZXJsaW5lZCI6ZmFsc2UsIlBhcmVudFN0eWxlIjp7IiRyZWYiOiIxMDkifX0sIkF1dG9TaXplIjoyLCJGb3JlZ3JvdW5kIjp7IiRyZWYiOiIxMTAifSwiTWF4V2lkdGgiOjEzMC41LCJNYXhIZWlnaHQiOiJJbmZpbml0eSIsIlNtYXJ0Rm9yZWdyb3VuZElzQWN0aXZlIjpmYWxzZSwiSG9yaXpvbnRhbEFsaWdubWVudCI6MCwiVmVydGljYWxBbGlnbm1lbnQiOjAsIlNtYXJ0Rm9yZWdyb3VuZCI6bnVsbCwiTWFyZ2luIjp7IiRyZWYiOiIxMTIifSwiUGFkZGluZyI6eyIkcmVmIjoiMTEzIn0sIkJhY2tncm91bmQiOnsiJHJlZiI6IjExNCJ9LCJJc1Zpc2libGUiOnRydWUsIldpZHRoIjowLjAsIkhlaWdodCI6MC4wLCJCb3JkZXJTdHlsZSI6eyIkaWQiOiIyODgiLCJMaW5lQ29sb3IiOm51bGwsIkxpbmVXZWlnaHQiOjAuMCwiTGluZVR5cGUiOjAsIlBhcmVudFN0eWxlIjpudWxsfSwiUGFyZW50U3R5bGUiOnsiJHJlZiI6IjEwOCJ9fSwiRGF0ZVN0eWxlIjp7IiRpZCI6IjI4OSIsIkZvbnRTZXR0aW5ncyI6eyIkaWQiOiIyOTAiLCJGb250U2l6ZSI6NywiRm9udE5hbWUiOiJDYWxpYnJpIiwiSXNCb2xkIjpmYWxzZSwiSXNJdGFsaWMiOmZhbHNlLCJJc1VuZGVybGluZWQiOmZhbHNlLCJQYXJlbnRTdHlsZSI6eyIkcmVmIjoiMTE2In19LCJBdXRvU2l6ZSI6MiwiRm9yZWdyb3VuZCI6eyIkcmVmIjoiMTE3In0sIk1heFdpZHRoIjo0NS4wLCJNYXhIZWlnaHQiOiJJbmZpbml0eSIsIlNtYXJ0Rm9yZWdyb3VuZElzQWN0aXZlIjpmYWxzZSwiSG9yaXpvbnRhbEFsaWdubWVudCI6MiwiVmVydGljYWxBbGlnbm1lbnQiOjAsIlNtYXJ0Rm9yZWdyb3VuZCI6bnVsbCwiTWFyZ2luIjp7IiRyZWYiOiIxMTkifSwiUGFkZGluZyI6eyIkcmVmIjoiMTIwIn0sIkJhY2tncm91bmQiOnsiJHJlZiI6IjEyMSJ9LCJJc1Zpc2libGUiOnRydWUsIldpZHRoIjowLjAsIkhlaWdodCI6MC4wLCJCb3JkZXJTdHlsZSI6eyIkaWQiOiIyOTEiLCJMaW5lQ29sb3IiOm51bGwsIkxpbmVXZWlnaHQiOjAuMCwiTGluZVR5cGUiOjAsIlBhcmVudFN0eWxlIjpudWxsfSwiUGFyZW50U3R5bGUiOnsiJHJlZiI6IjExNSJ9fSwiRGF0ZUZvcm1hdCI6eyIkcmVmIjoiMTIyIn0sIklzVmlzaWJsZSI6dHJ1ZSwiUGFyZW50U3R5bGUiOnsiJHJlZiI6IjgxIn19LCJJbmRleCI6MiwiSWQiOiJmNDg5ZjgwZS1mNjNiLTQ1ZjgtOWNhMi0zZmUwNmM0MWE5YjIiLCJJbXBvcnRJZCI6bnVsbCwiVGl0bGUiOiJEZXNjcmlwdGlvbiBvZiBkYXRhIGNvbGxlY3Rpb24gcHJvY2VzcyAiLCJOb3RlIjpudWxsLCJIeXBlcmxpbmsiOm51bGwsIklzQ2hhbmdlZCI6ZmFsc2UsIklzTmV3IjpmYWxzZX0seyIkaWQiOiIyOTIiLCJHcm91cE5hbWUiOm51bGwsIlN0YXJ0RGF0ZSI6IjIwMTUtMDQtMDRUMDA6MDA6MDBaIiwiRW5kRGF0ZSI6IjIwMTUtMDUtMjZUMjM6NTk6NTkuOTk5WiIsIlBlcmNlbnRhZ2VDb21wbGV0ZSI6bnVsbCwiU3R5bGUiOnsiJGlkIjoiMjkzIiwiU2hhcGUiOjUsIlNoYXBlVGhpY2tuZXNzIjozLCJEdXJhdGlvbkZvcm1hdCI6MCwiSW5jbHVkZU5vbldvcmtpbmdEYXlzSW5EdXJhdGlvbiI6ZmFsc2UsIlBlcmNlbnRhZ2VDb21wbGV0ZVN0eWxlIjp7IiRpZCI6IjI5NCIsIkZvbnRTZXR0aW5ncyI6eyIkaWQiOiIyOTUiLCJGb250U2l6ZSI6MTAsIkZvbnROYW1lIjoiQ2FsaWJyaSIsIklzQm9sZCI6ZmFsc2UsIklzSXRhbGljIjpmYWxzZSwiSXNVbmRlcmxpbmVkIjpmYWxzZSwiUGFyZW50U3R5bGUiOnsiJHJlZiI6IjgzIn19LCJBdXRvU2l6ZSI6MCwiRm9yZWdyb3VuZCI6eyIkcmVmIjoiODQifSwiTWF4V2lkdGgiOjIwMC4wLCJNYXhIZWlnaHQiOiJJbmZpbml0eSIsIlNtYXJ0Rm9yZWdyb3VuZElzQWN0aXZlIjpmYWxzZSwiSG9yaXpvbnRhbEFsaWdubWVudCI6MCwiVmVydGljYWxBbGlnbm1lbnQiOjAsIlNtYXJ0Rm9yZWdyb3VuZCI6bnVsbCwiTWFyZ2luIjp7IiRyZWYiOiI4NiJ9LCJQYWRkaW5nIjp7IiRyZWYiOiI4NyJ9LCJCYWNrZ3JvdW5kIjp7IiRyZWYiOiI4OCJ9LCJJc1Zpc2libGUiOnRydWUsIldpZHRoIjowLjAsIkhlaWdodCI6MC4wLCJCb3JkZXJTdHlsZSI6eyIkaWQiOiIyOTYiLCJMaW5lQ29sb3IiOm51bGwsIkxpbmVXZWlnaHQiOjAuMCwiTGluZVR5cGUiOjAsIlBhcmVudFN0eWxlIjpudWxsfSwiUGFyZW50U3R5bGUiOnsiJHJlZiI6IjgyIn19LCJEdXJhdGlvblN0eWxlIjp7IiRpZCI6IjI5NyIsIkZvbnRTZXR0aW5ncyI6eyIkaWQiOiIyOTgiLCJGb250U2l6ZSI6MTAsIkZvbnROYW1lIjoiQ2FsaWJyaSIsIklzQm9sZCI6ZmFsc2UsIklzSXRhbGljIjpmYWxzZSwiSXNVbmRlcmxpbmVkIjpmYWxzZSwiUGFyZW50U3R5bGUiOnsiJHJlZiI6IjkwIn19LCJBdXRvU2l6ZSI6MCwiRm9yZWdyb3VuZCI6eyIkcmVmIjoiOTEifSwiTWF4V2lkdGgiOjIwMC4wLCJNYXhIZWlnaHQiOiJJbmZpbml0eSIsIlNtYXJ0Rm9yZWdyb3VuZElzQWN0aXZlIjpmYWxzZSwiSG9yaXpvbnRhbEFsaWdubWVudCI6MCwiVmVydGljYWxBbGlnbm1lbnQiOjAsIlNtYXJ0Rm9yZWdyb3VuZCI6bnVsbCwiTWFyZ2luIjp7IiRyZWYiOiI5MyJ9LCJQYWRkaW5nIjp7IiRyZWYiOiI5NCJ9LCJCYWNrZ3JvdW5kIjp7IiRyZWYiOiI5NSJ9LCJJc1Zpc2libGUiOnRydWUsIldpZHRoIjowLjAsIkhlaWdodCI6MC4wLCJCb3JkZXJTdHlsZSI6eyIkaWQiOiIyOTkiLCJMaW5lQ29sb3IiOm51bGwsIkxpbmVXZWlnaHQiOjAuMCwiTGluZVR5cGUiOjAsIlBhcmVudFN0eWxlIjpudWxsfSwiUGFyZW50U3R5bGUiOnsiJHJlZiI6Ijg5In19LCJIb3Jpem9udGFsQ29ubmVjdG9yU3R5bGUiOnsiJGlkIjoiMzAwIiwiTGluZUNvbG9yIjp7IiRyZWYiOiI5NyJ9LCJMaW5lV2VpZ2h0IjowLjAsIkxpbmVUeXBlIjowLCJQYXJlbnRTdHlsZSI6eyIkcmVmIjoiOTYifX0sIlZlcnRpY2FsQ29ubmVjdG9yU3R5bGUiOnsiJGlkIjoiMzAxIiwiTGluZUNvbG9yIjp7IiRyZWYiOiIxMDAifSwiTGluZVdlaWdodCI6MS4wLCJMaW5lVHlwZSI6MCwiUGFyZW50U3R5bGUiOnsiJHJlZiI6Ijk5In19LCJNYXJnaW4iOm51bGwsIlN0YXJ0RGF0ZVBvc2l0aW9uIjozLCJFbmREYXRlUG9zaXRpb24iOjMsIlRpdGxlUG9zaXRpb24iOjQsIkR1cmF0aW9uUG9zaXRpb24iOjYsIlBlcmNlbnRhZ2VDb21wbGV0ZWRQb3NpdGlvbiI6NiwiU3BhY2luZyI6NSwiSXNCZWxvd1RpbWViYW5kIjpmYWxzZSwiUGVyY2VudGFnZUNvbXBsZXRlU2hhcGVPcGFjaXR5IjozNSwiU2hhcGVTdHlsZSI6eyIkaWQiOiIzMDIiLCJNYXJnaW4iOnsiJHJlZiI6IjEwMyJ9LCJQYWRkaW5nIjp7IiRyZWYiOiIxMDQifSwiQmFja2dyb3VuZCI6eyIkaWQiOiIzMDMiLCJDb2xvciI6eyIkaWQiOiIzMDQiLCJBIjoyNTUsIlIiOjI1NSwiRyI6MTkyLCJCIjowfX0sIklzVmlzaWJsZSI6dHJ1ZSwiV2lkdGgiOjAuMCwiSGVpZ2h0Ijo3LjUsIkJvcmRlclN0eWxlIjp7IiRpZCI6IjMwNSIsIkxpbmVDb2xvciI6eyIkcmVmIjoiMTA2In0sIkxpbmVXZWlnaHQiOjAuMCwiTGluZVR5cGUiOjAsIlBhcmVudFN0eWxlIjp7IiRyZWYiOiIxMDUifX0sIlBhcmVudFN0eWxlIjp7IiRyZWYiOiIxMDIifX0sIlRpdGxlU3R5bGUiOnsiJGlkIjoiMzA2IiwiRm9udFNldHRpbmdzIjp7IiRpZCI6IjMwNyIsIkZvbnRTaXplIjo4LCJGb250TmFtZSI6IkNhbGlicmkiLCJJc0JvbGQiOnRydWUsIklzSXRhbGljIjpmYWxzZSwiSXNVbmRlcmxpbmVkIjpmYWxzZSwiUGFyZW50U3R5bGUiOnsiJHJlZiI6IjEwOSJ9fSwiQXV0b1NpemUiOjIsIkZvcmVncm91bmQiOnsiJHJlZiI6IjExMCJ9LCJNYXhXaWR0aCI6NzUuMCwiTWF4SGVpZ2h0IjoiSW5maW5pdHkiLCJTbWFydEZvcmVncm91bmRJc0FjdGl2ZSI6ZmFsc2UsIkhvcml6b250YWxBbGlnbm1lbnQiOjIsIlZlcnRpY2FsQWxpZ25tZW50IjowLCJTbWFydEZvcmVncm91bmQiOm51bGwsIk1hcmdpbiI6eyIkcmVmIjoiMTEyIn0sIlBhZGRpbmciOnsiJHJlZiI6IjExMyJ9LCJCYWNrZ3JvdW5kIjp7IiRyZWYiOiIxMTQifSwiSXNWaXNpYmxlIjp0cnVlLCJXaWR0aCI6MC4wLCJIZWlnaHQiOjAuMCwiQm9yZGVyU3R5bGUiOnsiJGlkIjoiMzA4IiwiTGluZUNvbG9yIjpudWxsLCJMaW5lV2VpZ2h0IjowLjAsIkxpbmVUeXBlIjowLCJQYXJlbnRTdHlsZSI6bnVsbH0sIlBhcmVudFN0eWxlIjp7IiRyZWYiOiIxMDgifX0sIkRhdGVTdHlsZSI6eyIkaWQiOiIzMDkiLCJGb250U2V0dGluZ3MiOnsiJGlkIjoiMzEwIiwiRm9udFNpemUiOjcsIkZvbnROYW1lIjoiQ2FsaWJyaSIsIklzQm9sZCI6ZmFsc2UsIklzSXRhbGljIjpmYWxzZSwiSXNVbmRlcmxpbmVkIjpmYWxzZSwiUGFyZW50U3R5bGUiOnsiJHJlZiI6IjExNiJ9fSwiQXV0b1NpemUiOjIsIkZvcmVncm91bmQiOnsiJHJlZiI6IjExNyJ9LCJNYXhXaWR0aCI6NDUuMCwiTWF4SGVpZ2h0IjoiSW5maW5pdHkiLCJTbWFydEZvcmVncm91bmRJc0FjdGl2ZSI6ZmFsc2UsIkhvcml6b250YWxBbGlnbm1lbnQiOjIsIlZlcnRpY2FsQWxpZ25tZW50IjowLCJTbWFydEZvcmVncm91bmQiOm51bGwsIk1hcmdpbiI6eyIkcmVmIjoiMTE5In0sIlBhZGRpbmciOnsiJHJlZiI6IjEyMCJ9LCJCYWNrZ3JvdW5kIjp7IiRyZWYiOiIxMjEifSwiSXNWaXNpYmxlIjp0cnVlLCJXaWR0aCI6MC4wLCJIZWlnaHQiOjAuMCwiQm9yZGVyU3R5bGUiOnsiJGlkIjoiMzExIiwiTGluZUNvbG9yIjpudWxsLCJMaW5lV2VpZ2h0IjowLjAsIkxpbmVUeXBlIjowLCJQYXJlbnRTdHlsZSI6bnVsbH0sIlBhcmVudFN0eWxlIjp7IiRyZWYiOiIxMTUifX0sIkRhdGVGb3JtYXQiOnsiJHJlZiI6IjEyMiJ9LCJJc1Zpc2libGUiOnRydWUsIlBhcmVudFN0eWxlIjp7IiRyZWYiOiI4MSJ9fSwiSW5kZXgiOjMsIklkIjoiMDFhOGI2NTktODJjNi00YzA0LThlNGUtYTMxM2FjNjRmNGQwIiwiSW1wb3J0SWQiOm51bGwsIlRpdGxlIjoiQWxnb3JpdGhtIGRlc2NyaXB0aW9uIiwiTm90ZSI6bnVsbCwiSHlwZXJsaW5rIjpudWxsLCJJc0NoYW5nZWQiOmZhbHNlLCJJc05ldyI6ZmFsc2V9LHsiJGlkIjoiMzEyIiwiR3JvdXBOYW1lIjpudWxsLCJTdGFydERhdGUiOiIyMDE1LTA0LTA0VDAwOjAwOjAwWiIsIkVuZERhdGUiOiIyMDE1LTA2LTI2VDIzOjU5OjU5Ljk5OVoiLCJQZXJjZW50YWdlQ29tcGxldGUiOm51bGwsIlN0eWxlIjp7IiRpZCI6IjMxMyIsIlNoYXBlIjo1LCJTaGFwZVRoaWNrbmVzcyI6MywiRHVyYXRpb25Gb3JtYXQiOjAsIkluY2x1ZGVOb25Xb3JraW5nRGF5c0luRHVyYXRpb24iOmZhbHNlLCJQZXJjZW50YWdlQ29tcGxldGVTdHlsZSI6eyIkaWQiOiIzMTQiLCJGb250U2V0dGluZ3MiOnsiJGlkIjoiMzE1IiwiRm9udFNpemUiOjEwLCJGb250TmFtZSI6IkNhbGlicmkiLCJJc0JvbGQiOmZhbHNlLCJJc0l0YWxpYyI6ZmFsc2UsIklzVW5kZXJsaW5lZCI6ZmFsc2UsIlBhcmVudFN0eWxlIjp7IiRyZWYiOiI4MyJ9fSwiQXV0b1NpemUiOjAsIkZvcmVncm91bmQiOnsiJHJlZiI6Ijg0In0sIk1heFdpZHRoIjoyMDAuMCwiTWF4SGVpZ2h0IjoiSW5maW5pdHkiLCJTbWFydEZvcmVncm91bmRJc0FjdGl2ZSI6ZmFsc2UsIkhvcml6b250YWxBbGlnbm1lbnQiOjAsIlZlcnRpY2FsQWxpZ25tZW50IjowLCJTbWFydEZvcmVncm91bmQiOm51bGwsIk1hcmdpbiI6eyIkcmVmIjoiODYifSwiUGFkZGluZyI6eyIkcmVmIjoiODcifSwiQmFja2dyb3VuZCI6eyIkcmVmIjoiODgifSwiSXNWaXNpYmxlIjp0cnVlLCJXaWR0aCI6MC4wLCJIZWlnaHQiOjAuMCwiQm9yZGVyU3R5bGUiOnsiJGlkIjoiMzE2IiwiTGluZUNvbG9yIjpudWxsLCJMaW5lV2VpZ2h0IjowLjAsIkxpbmVUeXBlIjowLCJQYXJlbnRTdHlsZSI6bnVsbH0sIlBhcmVudFN0eWxlIjp7IiRyZWYiOiI4MiJ9fSwiRHVyYXRpb25TdHlsZSI6eyIkaWQiOiIzMTciLCJGb250U2V0dGluZ3MiOnsiJGlkIjoiMzE4IiwiRm9udFNpemUiOjEwLCJGb250TmFtZSI6IkNhbGlicmkiLCJJc0JvbGQiOmZhbHNlLCJJc0l0YWxpYyI6ZmFsc2UsIklzVW5kZXJsaW5lZCI6ZmFsc2UsIlBhcmVudFN0eWxlIjp7IiRyZWYiOiI5MCJ9fSwiQXV0b1NpemUiOjAsIkZvcmVncm91bmQiOnsiJHJlZiI6IjkxIn0sIk1heFdpZHRoIjoyMDAuMCwiTWF4SGVpZ2h0IjoiSW5maW5pdHkiLCJTbWFydEZvcmVncm91bmRJc0FjdGl2ZSI6ZmFsc2UsIkhvcml6b250YWxBbGlnbm1lbnQiOjAsIlZlcnRpY2FsQWxpZ25tZW50IjowLCJTbWFydEZvcmVncm91bmQiOm51bGwsIk1hcmdpbiI6eyIkcmVmIjoiOTMifSwiUGFkZGluZyI6eyIkcmVmIjoiOTQifSwiQmFja2dyb3VuZCI6eyIkcmVmIjoiOTUifSwiSXNWaXNpYmxlIjp0cnVlLCJXaWR0aCI6MC4wLCJIZWlnaHQiOjAuMCwiQm9yZGVyU3R5bGUiOnsiJGlkIjoiMzE5IiwiTGluZUNvbG9yIjpudWxsLCJMaW5lV2VpZ2h0IjowLjAsIkxpbmVUeXBlIjowLCJQYXJlbnRTdHlsZSI6bnVsbH0sIlBhcmVudFN0eWxlIjp7IiRyZWYiOiI4OSJ9fSwiSG9yaXpvbnRhbENvbm5lY3RvclN0eWxlIjp7IiRpZCI6IjMyMCIsIkxpbmVDb2xvciI6eyIkcmVmIjoiOTcifSwiTGluZVdlaWdodCI6MC4wLCJMaW5lVHlwZSI6MCwiUGFyZW50U3R5bGUiOnsiJHJlZiI6Ijk2In19LCJWZXJ0aWNhbENvbm5lY3RvclN0eWxlIjp7IiRpZCI6IjMyMSIsIkxpbmVDb2xvciI6eyIkcmVmIjoiMTAwIn0sIkxpbmVXZWlnaHQiOjEuMCwiTGluZVR5cGUiOjAsIlBhcmVudFN0eWxlIjp7IiRyZWYiOiI5OSJ9fSwiTWFyZ2luIjpudWxsLCJTdGFydERhdGVQb3NpdGlvbiI6MywiRW5kRGF0ZVBvc2l0aW9uIjozLCJUaXRsZVBvc2l0aW9uIjo0LCJEdXJhdGlvblBvc2l0aW9uIjo2LCJQZXJjZW50YWdlQ29tcGxldGVkUG9zaXRpb24iOjYsIlNwYWNpbmciOjUsIklzQmVsb3dUaW1lYmFuZCI6ZmFsc2UsIlBlcmNlbnRhZ2VDb21wbGV0ZVNoYXBlT3BhY2l0eSI6MzUsIlNoYXBlU3R5bGUiOnsiJGlkIjoiMzIyIiwiTWFyZ2luIjp7IiRyZWYiOiIxMDMifSwiUGFkZGluZyI6eyIkcmVmIjoiMTA0In0sIkJhY2tncm91bmQiOnsiJGlkIjoiMzIzIiwiQ29sb3IiOnsiJGlkIjoiMzI0IiwiQSI6MjU1LCJSIjo2OCwiRyI6MTE0LCJCIjoxOTZ9fSwiSXNWaXNpYmxlIjp0cnVlLCJXaWR0aCI6MC4wLCJIZWlnaHQiOjcuNSwiQm9yZGVyU3R5bGUiOnsiJGlkIjoiMzI1IiwiTGluZUNvbG9yIjp7IiRyZWYiOiIxMDYifSwiTGluZVdlaWdodCI6MC4wLCJMaW5lVHlwZSI6MCwiUGFyZW50U3R5bGUiOnsiJHJlZiI6IjEwNSJ9fSwiUGFyZW50U3R5bGUiOnsiJHJlZiI6IjEwMiJ9fSwiVGl0bGVTdHlsZSI6eyIkaWQiOiIzMjYiLCJGb250U2V0dGluZ3MiOnsiJGlkIjoiMzI3IiwiRm9udFNpemUiOjgsIkZvbnROYW1lIjoiQ2FsaWJyaSIsIklzQm9sZCI6dHJ1ZSwiSXNJdGFsaWMiOmZhbHNlLCJJc1VuZGVybGluZWQiOmZhbHNlLCJQYXJlbnRTdHlsZSI6eyIkcmVmIjoiMTA5In19LCJBdXRvU2l6ZSI6MiwiRm9yZWdyb3VuZCI6eyIkcmVmIjoiMTEwIn0sIk1heFdpZHRoIjo1OC41LCJNYXhIZWlnaHQiOiJJbmZpbml0eSIsIlNtYXJ0Rm9yZWdyb3VuZElzQWN0aXZlIjpmYWxzZSwiSG9yaXpvbnRhbEFsaWdubWVudCI6MiwiVmVydGljYWxBbGlnbm1lbnQiOjAsIlNtYXJ0Rm9yZWdyb3VuZCI6bnVsbCwiTWFyZ2luIjp7IiRyZWYiOiIxMTIifSwiUGFkZGluZyI6eyIkcmVmIjoiMTEzIn0sIkJhY2tncm91bmQiOnsiJHJlZiI6IjExNCJ9LCJJc1Zpc2libGUiOnRydWUsIldpZHRoIjowLjAsIkhlaWdodCI6MC4wLCJCb3JkZXJTdHlsZSI6eyIkaWQiOiIzMjgiLCJMaW5lQ29sb3IiOm51bGwsIkxpbmVXZWlnaHQiOjAuMCwiTGluZVR5cGUiOjAsIlBhcmVudFN0eWxlIjpudWxsfSwiUGFyZW50U3R5bGUiOnsiJHJlZiI6IjEwOCJ9fSwiRGF0ZVN0eWxlIjp7IiRpZCI6IjMyOSIsIkZvbnRTZXR0aW5ncyI6eyIkaWQiOiIzMzAiLCJGb250U2l6ZSI6NywiRm9udE5hbWUiOiJDYWxpYnJpIiwiSXNCb2xkIjpmYWxzZSwiSXNJdGFsaWMiOmZhbHNlLCJJc1VuZGVybGluZWQiOmZhbHNlLCJQYXJlbnRTdHlsZSI6eyIkcmVmIjoiMTE2In19LCJBdXRvU2l6ZSI6MiwiRm9yZWdyb3VuZCI6eyIkcmVmIjoiMTE3In0sIk1heFdpZHRoIjo0Mi4wLCJNYXhIZWlnaHQiOiJJbmZpbml0eSIsIlNtYXJ0Rm9yZWdyb3VuZElzQWN0aXZlIjpmYWxzZSwiSG9yaXpvbnRhbEFsaWdubWVudCI6MiwiVmVydGljYWxBbGlnbm1lbnQiOjAsIlNtYXJ0Rm9yZWdyb3VuZCI6bnVsbCwiTWFyZ2luIjp7IiRyZWYiOiIxMTkifSwiUGFkZGluZyI6eyIkcmVmIjoiMTIwIn0sIkJhY2tncm91bmQiOnsiJHJlZiI6IjEyMSJ9LCJJc1Zpc2libGUiOnRydWUsIldpZHRoIjowLjAsIkhlaWdodCI6MC4wLCJCb3JkZXJTdHlsZSI6eyIkaWQiOiIzMzEiLCJMaW5lQ29sb3IiOm51bGwsIkxpbmVXZWlnaHQiOjAuMCwiTGluZVR5cGUiOjAsIlBhcmVudFN0eWxlIjpudWxsfSwiUGFyZW50U3R5bGUiOnsiJHJlZiI6IjExNSJ9fSwiRGF0ZUZvcm1hdCI6eyIkcmVmIjoiMTIyIn0sIklzVmlzaWJsZSI6dHJ1ZSwiUGFyZW50U3R5bGUiOnsiJHJlZiI6IjgxIn19LCJJbmRleCI6NCwiSWQiOiJiZGQxY2I5My04MjExLTRlZDEtYjRmMi02YmI1MDc5YWNmZjIiLCJJbXBvcnRJZCI6bnVsbCwiVGl0bGUiOiJDb21wbGV0ZSBEZXNpZ24iLCJOb3RlIjpudWxsLCJIeXBlcmxpbmsiOm51bGwsIklzQ2hhbmdlZCI6ZmFsc2UsIklzTmV3IjpmYWxzZX0seyIkaWQiOiIzMzIiLCJHcm91cE5hbWUiOm51bGwsIlN0YXJ0RGF0ZSI6IjIwMTUtMDItMDRUMDA6MDA6MDBaIiwiRW5kRGF0ZSI6IjIwMTUtMDYtMjNUMjM6NTk6NTkuOTk5WiIsIlBlcmNlbnRhZ2VDb21wbGV0ZSI6bnVsbCwiU3R5bGUiOnsiJGlkIjoiMzMzIiwiU2hhcGUiOjUsIlNoYXBlVGhpY2tuZXNzIjozLCJEdXJhdGlvbkZvcm1hdCI6MCwiSW5jbHVkZU5vbldvcmtpbmdEYXlzSW5EdXJhdGlvbiI6ZmFsc2UsIlBlcmNlbnRhZ2VDb21wbGV0ZVN0eWxlIjp7IiRpZCI6IjMzNCIsIkZvbnRTZXR0aW5ncyI6eyIkaWQiOiIzMzUiLCJGb250U2l6ZSI6MTAsIkZvbnROYW1lIjoiQ2FsaWJyaSIsIklzQm9sZCI6ZmFsc2UsIklzSXRhbGljIjpmYWxzZSwiSXNVbmRlcmxpbmVkIjpmYWxzZSwiUGFyZW50U3R5bGUiOnsiJHJlZiI6IjgzIn19LCJBdXRvU2l6ZSI6MCwiRm9yZWdyb3VuZCI6eyIkcmVmIjoiODQifSwiTWF4V2lkdGgiOjIwMC4wLCJNYXhIZWlnaHQiOiJJbmZpbml0eSIsIlNtYXJ0Rm9yZWdyb3VuZElzQWN0aXZlIjpmYWxzZSwiSG9yaXpvbnRhbEFsaWdubWVudCI6MCwiVmVydGljYWxBbGlnbm1lbnQiOjAsIlNtYXJ0Rm9yZWdyb3VuZCI6bnVsbCwiTWFyZ2luIjp7IiRyZWYiOiI4NiJ9LCJQYWRkaW5nIjp7IiRyZWYiOiI4NyJ9LCJCYWNrZ3JvdW5kIjp7IiRyZWYiOiI4OCJ9LCJJc1Zpc2libGUiOnRydWUsIldpZHRoIjowLjAsIkhlaWdodCI6MC4wLCJCb3JkZXJTdHlsZSI6eyIkaWQiOiIzMzYiLCJMaW5lQ29sb3IiOm51bGwsIkxpbmVXZWlnaHQiOjAuMCwiTGluZVR5cGUiOjAsIlBhcmVudFN0eWxlIjpudWxsfSwiUGFyZW50U3R5bGUiOnsiJHJlZiI6IjgyIn19LCJEdXJhdGlvblN0eWxlIjp7IiRpZCI6IjMzNyIsIkZvbnRTZXR0aW5ncyI6eyIkaWQiOiIzMzgiLCJGb250U2l6ZSI6MTAsIkZvbnROYW1lIjoiQ2FsaWJyaSIsIklzQm9sZCI6ZmFsc2UsIklzSXRhbGljIjpmYWxzZSwiSXNVbmRlcmxpbmVkIjpmYWxzZSwiUGFyZW50U3R5bGUiOnsiJHJlZiI6IjkwIn19LCJBdXRvU2l6ZSI6MCwiRm9yZWdyb3VuZCI6eyIkcmVmIjoiOTEifSwiTWF4V2lkdGgiOjIwMC4wLCJNYXhIZWlnaHQiOiJJbmZpbml0eSIsIlNtYXJ0Rm9yZWdyb3VuZElzQWN0aXZlIjpmYWxzZSwiSG9yaXpvbnRhbEFsaWdubWVudCI6MCwiVmVydGljYWxBbGlnbm1lbnQiOjAsIlNtYXJ0Rm9yZWdyb3VuZCI6bnVsbCwiTWFyZ2luIjp7IiRyZWYiOiI5MyJ9LCJQYWRkaW5nIjp7IiRyZWYiOiI5NCJ9LCJCYWNrZ3JvdW5kIjp7IiRyZWYiOiI5NSJ9LCJJc1Zpc2libGUiOnRydWUsIldpZHRoIjowLjAsIkhlaWdodCI6MC4wLCJCb3JkZXJTdHlsZSI6eyIkaWQiOiIzMzkiLCJMaW5lQ29sb3IiOm51bGwsIkxpbmVXZWlnaHQiOjAuMCwiTGluZVR5cGUiOjAsIlBhcmVudFN0eWxlIjpudWxsfSwiUGFyZW50U3R5bGUiOnsiJHJlZiI6Ijg5In19LCJIb3Jpem9udGFsQ29ubmVjdG9yU3R5bGUiOnsiJGlkIjoiMzQwIiwiTGluZUNvbG9yIjp7IiRyZWYiOiI5NyJ9LCJMaW5lV2VpZ2h0IjowLjAsIkxpbmVUeXBlIjowLCJQYXJlbnRTdHlsZSI6eyIkcmVmIjoiOTYifX0sIlZlcnRpY2FsQ29ubmVjdG9yU3R5bGUiOnsiJGlkIjoiMzQxIiwiTGluZUNvbG9yIjp7IiRyZWYiOiIxMDAifSwiTGluZVdlaWdodCI6MS4wLCJMaW5lVHlwZSI6MCwiUGFyZW50U3R5bGUiOnsiJHJlZiI6Ijk5In19LCJNYXJnaW4iOm51bGwsIlN0YXJ0RGF0ZVBvc2l0aW9uIjozLCJFbmREYXRlUG9zaXRpb24iOjMsIlRpdGxlUG9zaXRpb24iOjQsIkR1cmF0aW9uUG9zaXRpb24iOjYsIlBlcmNlbnRhZ2VDb21wbGV0ZWRQb3NpdGlvbiI6NiwiU3BhY2luZyI6NSwiSXNCZWxvd1RpbWViYW5kIjpmYWxzZSwiUGVyY2VudGFnZUNvbXBsZXRlU2hhcGVPcGFjaXR5IjozNSwiU2hhcGVTdHlsZSI6eyIkaWQiOiIzNDIiLCJNYXJnaW4iOnsiJHJlZiI6IjEwMyJ9LCJQYWRkaW5nIjp7IiRyZWYiOiIxMDQifSwiQmFja2dyb3VuZCI6eyIkaWQiOiIzNDMiLCJDb2xvciI6eyIkaWQiOiIzNDQiLCJBIjoyNTUsIlIiOjE2NSwiRyI6MTY1LCJCIjoxNjV9fSwiSXNWaXNpYmxlIjp0cnVlLCJXaWR0aCI6MC4wLCJIZWlnaHQiOjcuNSwiQm9yZGVyU3R5bGUiOnsiJGlkIjoiMzQ1IiwiTGluZUNvbG9yIjp7IiRyZWYiOiIxMDYifSwiTGluZVdlaWdodCI6MC4wLCJMaW5lVHlwZSI6MCwiUGFyZW50U3R5bGUiOnsiJHJlZiI6IjEwNSJ9fSwiUGFyZW50U3R5bGUiOnsiJHJlZiI6IjEwMiJ9fSwiVGl0bGVTdHlsZSI6eyIkaWQiOiIzNDYiLCJGb250U2V0dGluZ3MiOnsiJGlkIjoiMzQ3IiwiRm9udFNpemUiOjgsIkZvbnROYW1lIjoiQ2FsaWJyaSIsIklzQm9sZCI6dHJ1ZSwiSXNJdGFsaWMiOmZhbHNlLCJJc1VuZGVybGluZWQiOmZhbHNlLCJQYXJlbnRTdHlsZSI6eyIkcmVmIjoiMTA5In19LCJBdXRvU2l6ZSI6MiwiRm9yZWdyb3VuZCI6eyIkcmVmIjoiMTEwIn0sIk1heFdpZHRoIjo5MC43NSwiTWF4SGVpZ2h0IjoiSW5maW5pdHkiLCJTbWFydEZvcmVncm91bmRJc0FjdGl2ZSI6ZmFsc2UsIkhvcml6b250YWxBbGlnbm1lbnQiOjIsIlZlcnRpY2FsQWxpZ25tZW50IjowLCJTbWFydEZvcmVncm91bmQiOm51bGwsIk1hcmdpbiI6eyIkcmVmIjoiMTEyIn0sIlBhZGRpbmciOnsiJHJlZiI6IjExMyJ9LCJCYWNrZ3JvdW5kIjp7IiRyZWYiOiIxMTQifSwiSXNWaXNpYmxlIjp0cnVlLCJXaWR0aCI6MC4wLCJIZWlnaHQiOjAuMCwiQm9yZGVyU3R5bGUiOnsiJGlkIjoiMzQ4IiwiTGluZUNvbG9yIjpudWxsLCJMaW5lV2VpZ2h0IjowLjAsIkxpbmVUeXBlIjowLCJQYXJlbnRTdHlsZSI6bnVsbH0sIlBhcmVudFN0eWxlIjp7IiRyZWYiOiIxMDgifX0sIkRhdGVTdHlsZSI6eyIkaWQiOiIzNDkiLCJGb250U2V0dGluZ3MiOnsiJGlkIjoiMzUwIiwiRm9udFNpemUiOjcsIkZvbnROYW1lIjoiQ2FsaWJyaSIsIklzQm9sZCI6ZmFsc2UsIklzSXRhbGljIjpmYWxzZSwiSXNVbmRlcmxpbmVkIjpmYWxzZSwiUGFyZW50U3R5bGUiOnsiJHJlZiI6IjExNiJ9fSwiQXV0b1NpemUiOjIsIkZvcmVncm91bmQiOnsiJHJlZiI6IjExNyJ9LCJNYXhXaWR0aCI6NDIuMCwiTWF4SGVpZ2h0IjoiSW5maW5pdHkiLCJTbWFydEZvcmVncm91bmRJc0FjdGl2ZSI6ZmFsc2UsIkhvcml6b250YWxBbGlnbm1lbnQiOjIsIlZlcnRpY2FsQWxpZ25tZW50IjowLCJTbWFydEZvcmVncm91bmQiOm51bGwsIk1hcmdpbiI6eyIkcmVmIjoiMTE5In0sIlBhZGRpbmciOnsiJHJlZiI6IjEyMCJ9LCJCYWNrZ3JvdW5kIjp7IiRyZWYiOiIxMjEifSwiSXNWaXNpYmxlIjp0cnVlLCJXaWR0aCI6MC4wLCJIZWlnaHQiOjAuMCwiQm9yZGVyU3R5bGUiOnsiJGlkIjoiMzUxIiwiTGluZUNvbG9yIjpudWxsLCJMaW5lV2VpZ2h0IjowLjAsIkxpbmVUeXBlIjowLCJQYXJlbnRTdHlsZSI6bnVsbH0sIlBhcmVudFN0eWxlIjp7IiRyZWYiOiIxMTUifX0sIkRhdGVGb3JtYXQiOnsiJHJlZiI6IjEyMiJ9LCJJc1Zpc2libGUiOnRydWUsIlBhcmVudFN0eWxlIjp7IiRyZWYiOiI4MSJ9fSwiSW5kZXgiOjUsIklkIjoiZmE1MDY3MmMtZTM5OS00NGYyLTlkNGMtOGE1Mzc3ZDdkNDQ3IiwiSW1wb3J0SWQiOm51bGwsIlRpdGxlIjoiQ29tcGxldGUgSW1wbGVtZW50YXRpb24iLCJOb3RlIjpudWxsLCJIeXBlcmxpbmsiOm51bGwsIklzQ2hhbmdlZCI6ZmFsc2UsIklzTmV3IjpmYWxzZX0seyIkaWQiOiIzNTIiLCJHcm91cE5hbWUiOm51bGwsIlN0YXJ0RGF0ZSI6IjIwMTUtMDQtMDdUMDA6MDA6MDBaIiwiRW5kRGF0ZSI6IjIwMTUtMTAtMjZUMjM6NTk6NTkuOTk5WiIsIlBlcmNlbnRhZ2VDb21wbGV0ZSI6bnVsbCwiU3R5bGUiOnsiJGlkIjoiMzUzIiwiU2hhcGUiOjQsIlNoYXBlVGhpY2tuZXNzIjozLCJEdXJhdGlvbkZvcm1hdCI6MCwiSW5jbHVkZU5vbldvcmtpbmdEYXlzSW5EdXJhdGlvbiI6ZmFsc2UsIlBlcmNlbnRhZ2VDb21wbGV0ZVN0eWxlIjp7IiRpZCI6IjM1NCIsIkZvbnRTZXR0aW5ncyI6eyIkaWQiOiIzNTUiLCJGb250U2l6ZSI6MTAsIkZvbnROYW1lIjoiQ2FsaWJyaSIsIklzQm9sZCI6ZmFsc2UsIklzSXRhbGljIjpmYWxzZSwiSXNVbmRlcmxpbmVkIjpmYWxzZSwiUGFyZW50U3R5bGUiOnsiJHJlZiI6IjgzIn19LCJBdXRvU2l6ZSI6MCwiRm9yZWdyb3VuZCI6eyIkcmVmIjoiODQifSwiTWF4V2lkdGgiOjIwMC4wLCJNYXhIZWlnaHQiOiJJbmZpbml0eSIsIlNtYXJ0Rm9yZWdyb3VuZElzQWN0aXZlIjpmYWxzZSwiSG9yaXpvbnRhbEFsaWdubWVudCI6MCwiVmVydGljYWxBbGlnbm1lbnQiOjAsIlNtYXJ0Rm9yZWdyb3VuZCI6bnVsbCwiTWFyZ2luIjp7IiRyZWYiOiI4NiJ9LCJQYWRkaW5nIjp7IiRyZWYiOiI4NyJ9LCJCYWNrZ3JvdW5kIjp7IiRyZWYiOiI4OCJ9LCJJc1Zpc2libGUiOnRydWUsIldpZHRoIjowLjAsIkhlaWdodCI6MC4wLCJCb3JkZXJTdHlsZSI6eyIkaWQiOiIzNTYiLCJMaW5lQ29sb3IiOm51bGwsIkxpbmVXZWlnaHQiOjAuMCwiTGluZVR5cGUiOjAsIlBhcmVudFN0eWxlIjpudWxsfSwiUGFyZW50U3R5bGUiOnsiJHJlZiI6IjgyIn19LCJEdXJhdGlvblN0eWxlIjp7IiRpZCI6IjM1NyIsIkZvbnRTZXR0aW5ncyI6eyIkaWQiOiIzNTgiLCJGb250U2l6ZSI6MTAsIkZvbnROYW1lIjoiQ2FsaWJyaSIsIklzQm9sZCI6ZmFsc2UsIklzSXRhbGljIjpmYWxzZSwiSXNVbmRlcmxpbmVkIjpmYWxzZSwiUGFyZW50U3R5bGUiOnsiJHJlZiI6IjkwIn19LCJBdXRvU2l6ZSI6MCwiRm9yZWdyb3VuZCI6eyIkcmVmIjoiOTEifSwiTWF4V2lkdGgiOjIwMC4wLCJNYXhIZWlnaHQiOiJJbmZpbml0eSIsIlNtYXJ0Rm9yZWdyb3VuZElzQWN0aXZlIjpmYWxzZSwiSG9yaXpvbnRhbEFsaWdubWVudCI6MCwiVmVydGljYWxBbGlnbm1lbnQiOjAsIlNtYXJ0Rm9yZWdyb3VuZCI6bnVsbCwiTWFyZ2luIjp7IiRyZWYiOiI5MyJ9LCJQYWRkaW5nIjp7IiRyZWYiOiI5NCJ9LCJCYWNrZ3JvdW5kIjp7IiRyZWYiOiI5NSJ9LCJJc1Zpc2libGUiOnRydWUsIldpZHRoIjowLjAsIkhlaWdodCI6MC4wLCJCb3JkZXJTdHlsZSI6eyIkaWQiOiIzNTkiLCJMaW5lQ29sb3IiOm51bGwsIkxpbmVXZWlnaHQiOjAuMCwiTGluZVR5cGUiOjAsIlBhcmVudFN0eWxlIjpudWxsfSwiUGFyZW50U3R5bGUiOnsiJHJlZiI6Ijg5In19LCJIb3Jpem9udGFsQ29ubmVjdG9yU3R5bGUiOnsiJGlkIjoiMzYwIiwiTGluZUNvbG9yIjp7IiRyZWYiOiI5NyJ9LCJMaW5lV2VpZ2h0IjowLjAsIkxpbmVUeXBlIjowLCJQYXJlbnRTdHlsZSI6eyIkcmVmIjoiOTYifX0sIlZlcnRpY2FsQ29ubmVjdG9yU3R5bGUiOnsiJGlkIjoiMzYxIiwiTGluZUNvbG9yIjp7IiRyZWYiOiIxMDAifSwiTGluZVdlaWdodCI6MS4wLCJMaW5lVHlwZSI6MCwiUGFyZW50U3R5bGUiOnsiJHJlZiI6Ijk5In19LCJNYXJnaW4iOm51bGwsIlN0YXJ0RGF0ZVBvc2l0aW9uIjozLCJFbmREYXRlUG9zaXRpb24iOjMsIlRpdGxlUG9zaXRpb24iOjQsIkR1cmF0aW9uUG9zaXRpb24iOjYsIlBlcmNlbnRhZ2VDb21wbGV0ZWRQb3NpdGlvbiI6NiwiU3BhY2luZyI6NSwiSXNCZWxvd1RpbWViYW5kIjpmYWxzZSwiUGVyY2VudGFnZUNvbXBsZXRlU2hhcGVPcGFjaXR5IjozNSwiU2hhcGVTdHlsZSI6eyIkaWQiOiIzNjIiLCJNYXJnaW4iOnsiJHJlZiI6IjEwMyJ9LCJQYWRkaW5nIjp7IiRyZWYiOiIxMDQifSwiQmFja2dyb3VuZCI6eyIkaWQiOiIzNjMiLCJDb2xvciI6eyIkaWQiOiIzNjQiLCJBIjoyNTUsIlIiOjExMiwiRyI6MTczLCJCIjo3MX19LCJJc1Zpc2libGUiOnRydWUsIldpZHRoIjowLjAsIkhlaWdodCI6Ny41LCJCb3JkZXJTdHlsZSI6eyIkaWQiOiIzNjUiLCJMaW5lQ29sb3IiOnsiJHJlZiI6IjEwNiJ9LCJMaW5lV2VpZ2h0IjowLjAsIkxpbmVUeXBlIjowLCJQYXJlbnRTdHlsZSI6eyIkcmVmIjoiMTA1In19LCJQYXJlbnRTdHlsZSI6eyIkcmVmIjoiMTAyIn19LCJUaXRsZVN0eWxlIjp7IiRpZCI6IjM2NiIsIkZvbnRTZXR0aW5ncyI6eyIkaWQiOiIzNjciLCJGb250U2l6ZSI6OCwiRm9udE5hbWUiOiJDYWxpYnJpIiwiSXNCb2xkIjp0cnVlLCJJc0l0YWxpYyI6ZmFsc2UsIklzVW5kZXJsaW5lZCI6ZmFsc2UsIlBhcmVudFN0eWxlIjp7IiRyZWYiOiIxMDkifX0sIkF1dG9TaXplIjoyLCJGb3JlZ3JvdW5kIjp7IiRyZWYiOiIxMTAifSwiTWF4V2lkdGgiOjIwMi41LCJNYXhIZWlnaHQiOiJJbmZpbml0eSIsIlNtYXJ0Rm9yZWdyb3VuZElzQWN0aXZlIjpmYWxzZSwiSG9yaXpvbnRhbEFsaWdubWVudCI6MiwiVmVydGljYWxBbGlnbm1lbnQiOjAsIlNtYXJ0Rm9yZWdyb3VuZCI6bnVsbCwiTWFyZ2luIjp7IiRyZWYiOiIxMTIifSwiUGFkZGluZyI6eyIkcmVmIjoiMTEzIn0sIkJhY2tncm91bmQiOnsiJHJlZiI6IjExNCJ9LCJJc1Zpc2libGUiOnRydWUsIldpZHRoIjowLjAsIkhlaWdodCI6MC4wLCJCb3JkZXJTdHlsZSI6eyIkaWQiOiIzNjgiLCJMaW5lQ29sb3IiOm51bGwsIkxpbmVXZWlnaHQiOjAuMCwiTGluZVR5cGUiOjAsIlBhcmVudFN0eWxlIjpudWxsfSwiUGFyZW50U3R5bGUiOnsiJHJlZiI6IjEwOCJ9fSwiRGF0ZVN0eWxlIjp7IiRpZCI6IjM2OSIsIkZvbnRTZXR0aW5ncyI6eyIkaWQiOiIzNzAiLCJGb250U2l6ZSI6NywiRm9udE5hbWUiOiJDYWxpYnJpIiwiSXNCb2xkIjpmYWxzZSwiSXNJdGFsaWMiOmZhbHNlLCJJc1VuZGVybGluZWQiOmZhbHNlLCJQYXJlbnRTdHlsZSI6eyIkcmVmIjoiMTE2In19LCJBdXRvU2l6ZSI6MiwiRm9yZWdyb3VuZCI6eyIkcmVmIjoiMTE3In0sIk1heFdpZHRoIjo0Mi43NSwiTWF4SGVpZ2h0IjoiSW5maW5pdHkiLCJTbWFydEZvcmVncm91bmRJc0FjdGl2ZSI6ZmFsc2UsIkhvcml6b250YWxBbGlnbm1lbnQiOjIsIlZlcnRpY2FsQWxpZ25tZW50IjowLCJTbWFydEZvcmVncm91bmQiOm51bGwsIk1hcmdpbiI6eyIkcmVmIjoiMTE5In0sIlBhZGRpbmciOnsiJHJlZiI6IjEyMCJ9LCJCYWNrZ3JvdW5kIjp7IiRyZWYiOiIxMjEifSwiSXNWaXNpYmxlIjp0cnVlLCJXaWR0aCI6MC4wLCJIZWlnaHQiOjAuMCwiQm9yZGVyU3R5bGUiOnsiJGlkIjoiMzcxIiwiTGluZUNvbG9yIjpudWxsLCJMaW5lV2VpZ2h0IjowLjAsIkxpbmVUeXBlIjowLCJQYXJlbnRTdHlsZSI6bnVsbH0sIlBhcmVudFN0eWxlIjp7IiRyZWYiOiIxMTUifX0sIkRhdGVGb3JtYXQiOnsiJHJlZiI6IjEyMiJ9LCJJc1Zpc2libGUiOnRydWUsIlBhcmVudFN0eWxlIjp7IiRyZWYiOiI4MSJ9fSwiSW5kZXgiOjYsIklkIjoiZWYwOGQ0MDktZmYyNi00NzIzLTgwZWYtNzAyNTdiNDcxNDNiIiwiSW1wb3J0SWQiOm51bGwsIlRpdGxlIjoiSW5kaWNhdGUgdGhlIHBhcnRzIG9mIHRoZSBwcm9qZWN0IHRoYXQgaGF2ZSBiZWVuIGNvbXBsZXRlZCAiLCJOb3RlIjpudWxsLCJIeXBlcmxpbmsiOm51bGwsIklzQ2hhbmdlZCI6ZmFsc2UsIklzTmV3IjpmYWxzZX0seyIkaWQiOiIzNzIiLCJHcm91cE5hbWUiOm51bGwsIlN0YXJ0RGF0ZSI6IjIwMTUtMDQtMDdUMDA6MDA6MDBaIiwiRW5kRGF0ZSI6IjIwMTUtMTAtMzFUMjM6NTk6NTkuOTk5WiIsIlBlcmNlbnRhZ2VDb21wbGV0ZSI6bnVsbCwiU3R5bGUiOnsiJGlkIjoiMzczIiwiU2hhcGUiOjUsIlNoYXBlVGhpY2tuZXNzIjozLCJEdXJhdGlvbkZvcm1hdCI6MCwiSW5jbHVkZU5vbldvcmtpbmdEYXlzSW5EdXJhdGlvbiI6ZmFsc2UsIlBlcmNlbnRhZ2VDb21wbGV0ZVN0eWxlIjp7IiRpZCI6IjM3NCIsIkZvbnRTZXR0aW5ncyI6eyIkaWQiOiIzNzUiLCJGb250U2l6ZSI6MTAsIkZvbnROYW1lIjoiQ2FsaWJyaSIsIklzQm9sZCI6ZmFsc2UsIklzSXRhbGljIjpmYWxzZSwiSXNVbmRlcmxpbmVkIjpmYWxzZSwiUGFyZW50U3R5bGUiOnsiJHJlZiI6IjgzIn19LCJBdXRvU2l6ZSI6MCwiRm9yZWdyb3VuZCI6eyIkcmVmIjoiODQifSwiTWF4V2lkdGgiOjIwMC4wLCJNYXhIZWlnaHQiOiJJbmZpbml0eSIsIlNtYXJ0Rm9yZWdyb3VuZElzQWN0aXZlIjpmYWxzZSwiSG9yaXpvbnRhbEFsaWdubWVudCI6MCwiVmVydGljYWxBbGlnbm1lbnQiOjAsIlNtYXJ0Rm9yZWdyb3VuZCI6bnVsbCwiTWFyZ2luIjp7IiRyZWYiOiI4NiJ9LCJQYWRkaW5nIjp7IiRyZWYiOiI4NyJ9LCJCYWNrZ3JvdW5kIjp7IiRyZWYiOiI4OCJ9LCJJc1Zpc2libGUiOnRydWUsIldpZHRoIjowLjAsIkhlaWdodCI6MC4wLCJCb3JkZXJTdHlsZSI6eyIkaWQiOiIzNzYiLCJMaW5lQ29sb3IiOm51bGwsIkxpbmVXZWlnaHQiOjAuMCwiTGluZVR5cGUiOjAsIlBhcmVudFN0eWxlIjpudWxsfSwiUGFyZW50U3R5bGUiOnsiJHJlZiI6IjgyIn19LCJEdXJhdGlvblN0eWxlIjp7IiRpZCI6IjM3NyIsIkZvbnRTZXR0aW5ncyI6eyIkaWQiOiIzNzgiLCJGb250U2l6ZSI6MTAsIkZvbnROYW1lIjoiQ2FsaWJyaSIsIklzQm9sZCI6ZmFsc2UsIklzSXRhbGljIjpmYWxzZSwiSXNVbmRlcmxpbmVkIjpmYWxzZSwiUGFyZW50U3R5bGUiOnsiJHJlZiI6IjkwIn19LCJBdXRvU2l6ZSI6MCwiRm9yZWdyb3VuZCI6eyIkcmVmIjoiOTEifSwiTWF4V2lkdGgiOjIwMC4wLCJNYXhIZWlnaHQiOiJJbmZpbml0eSIsIlNtYXJ0Rm9yZWdyb3VuZElzQWN0aXZlIjpmYWxzZSwiSG9yaXpvbnRhbEFsaWdubWVudCI6MCwiVmVydGljYWxBbGlnbm1lbnQiOjAsIlNtYXJ0Rm9yZWdyb3VuZCI6bnVsbCwiTWFyZ2luIjp7IiRyZWYiOiI5MyJ9LCJQYWRkaW5nIjp7IiRyZWYiOiI5NCJ9LCJCYWNrZ3JvdW5kIjp7IiRyZWYiOiI5NSJ9LCJJc1Zpc2libGUiOnRydWUsIldpZHRoIjowLjAsIkhlaWdodCI6MC4wLCJCb3JkZXJTdHlsZSI6eyIkaWQiOiIzNzkiLCJMaW5lQ29sb3IiOm51bGwsIkxpbmVXZWlnaHQiOjAuMCwiTGluZVR5cGUiOjAsIlBhcmVudFN0eWxlIjpudWxsfSwiUGFyZW50U3R5bGUiOnsiJHJlZiI6Ijg5In19LCJIb3Jpem9udGFsQ29ubmVjdG9yU3R5bGUiOnsiJGlkIjoiMzgwIiwiTGluZUNvbG9yIjp7IiRyZWYiOiI5NyJ9LCJMaW5lV2VpZ2h0IjowLjAsIkxpbmVUeXBlIjowLCJQYXJlbnRTdHlsZSI6eyIkcmVmIjoiOTYifX0sIlZlcnRpY2FsQ29ubmVjdG9yU3R5bGUiOnsiJGlkIjoiMzgxIiwiTGluZUNvbG9yIjp7IiRyZWYiOiIxMDAifSwiTGluZVdlaWdodCI6MS4wLCJMaW5lVHlwZSI6MCwiUGFyZW50U3R5bGUiOnsiJHJlZiI6Ijk5In19LCJNYXJnaW4iOm51bGwsIlN0YXJ0RGF0ZVBvc2l0aW9uIjozLCJFbmREYXRlUG9zaXRpb24iOjMsIlRpdGxlUG9zaXRpb24iOjQsIkR1cmF0aW9uUG9zaXRpb24iOjYsIlBlcmNlbnRhZ2VDb21wbGV0ZWRQb3NpdGlvbiI6NiwiU3BhY2luZyI6MTAsIklzQmVsb3dUaW1lYmFuZCI6ZmFsc2UsIlBlcmNlbnRhZ2VDb21wbGV0ZVNoYXBlT3BhY2l0eSI6MzUsIlNoYXBlU3R5bGUiOnsiJGlkIjoiMzgyIiwiTWFyZ2luIjp7IiRyZWYiOiIxMDMifSwiUGFkZGluZyI6eyIkcmVmIjoiMTA0In0sIkJhY2tncm91bmQiOnsiJGlkIjoiMzgzIiwiQ29sb3IiOnsiJGlkIjoiMzg0IiwiQSI6MjU1LCJSIjo2OCwiRyI6ODQsIkIiOjEwNn19LCJJc1Zpc2libGUiOnRydWUsIldpZHRoIjowLjAsIkhlaWdodCI6Ny41LCJCb3JkZXJTdHlsZSI6eyIkaWQiOiIzODUiLCJMaW5lQ29sb3IiOnsiJHJlZiI6IjEwNiJ9LCJMaW5lV2VpZ2h0IjowLjAsIkxpbmVUeXBlIjowLCJQYXJlbnRTdHlsZSI6eyIkcmVmIjoiMTA1In19LCJQYXJlbnRTdHlsZSI6eyIkcmVmIjoiMTAyIn19LCJUaXRsZVN0eWxlIjp7IiRpZCI6IjM4NiIsIkZvbnRTZXR0aW5ncyI6eyIkaWQiOiIzODciLCJGb250U2l6ZSI6OCwiRm9udE5hbWUiOiJDYWxpYnJpIiwiSXNCb2xkIjp0cnVlLCJJc0l0YWxpYyI6ZmFsc2UsIklzVW5kZXJsaW5lZCI6ZmFsc2UsIlBhcmVudFN0eWxlIjp7IiRyZWYiOiIxMDkifX0sIkF1dG9TaXplIjoyLCJGb3JlZ3JvdW5kIjp7IiRyZWYiOiIxMTAifSwiTWF4V2lkdGgiOjQwOC43NSwiTWF4SGVpZ2h0IjoiSW5maW5pdHkiLCJTbWFydEZvcmVncm91bmRJc0FjdGl2ZSI6ZmFsc2UsIkhvcml6b250YWxBbGlnbm1lbnQiOjIsIlZlcnRpY2FsQWxpZ25tZW50IjowLCJTbWFydEZvcmVncm91bmQiOm51bGwsIk1hcmdpbiI6eyIkcmVmIjoiMTEyIn0sIlBhZGRpbmciOnsiJHJlZiI6IjExMyJ9LCJCYWNrZ3JvdW5kIjp7IiRyZWYiOiIxMTQifSwiSXNWaXNpYmxlIjp0cnVlLCJXaWR0aCI6MC4wLCJIZWlnaHQiOjAuMCwiQm9yZGVyU3R5bGUiOnsiJGlkIjoiMzg4IiwiTGluZUNvbG9yIjpudWxsLCJMaW5lV2VpZ2h0IjowLjAsIkxpbmVUeXBlIjowLCJQYXJlbnRTdHlsZSI6bnVsbH0sIlBhcmVudFN0eWxlIjp7IiRyZWYiOiIxMDgifX0sIkRhdGVTdHlsZSI6eyIkaWQiOiIzODkiLCJGb250U2V0dGluZ3MiOnsiJGlkIjoiMzkwIiwiRm9udFNpemUiOjcsIkZvbnROYW1lIjoiQ2FsaWJyaSIsIklzQm9sZCI6ZmFsc2UsIklzSXRhbGljIjpmYWxzZSwiSXNVbmRlcmxpbmVkIjpmYWxzZSwiUGFyZW50U3R5bGUiOnsiJHJlZiI6IjExNiJ9fSwiQXV0b1NpemUiOjIsIkZvcmVncm91bmQiOnsiJHJlZiI6IjExNyJ9LCJNYXhXaWR0aCI6NDIuNzUsIk1heEhlaWdodCI6IkluZmluaXR5IiwiU21hcnRGb3JlZ3JvdW5kSXNBY3RpdmUiOmZhbHNlLCJIb3Jpem9udGFsQWxpZ25tZW50IjoyLCJWZXJ0aWNhbEFsaWdubWVudCI6MCwiU21hcnRGb3JlZ3JvdW5kIjpudWxsLCJNYXJnaW4iOnsiJHJlZiI6IjExOSJ9LCJQYWRkaW5nIjp7IiRyZWYiOiIxMjAifSwiQmFja2dyb3VuZCI6eyIkcmVmIjoiMTIxIn0sIklzVmlzaWJsZSI6dHJ1ZSwiV2lkdGgiOjAuMCwiSGVpZ2h0IjowLjAsIkJvcmRlclN0eWxlIjp7IiRpZCI6IjM5MSIsIkxpbmVDb2xvciI6bnVsbCwiTGluZVdlaWdodCI6MC4wLCJMaW5lVHlwZSI6MCwiUGFyZW50U3R5bGUiOm51bGx9LCJQYXJlbnRTdHlsZSI6eyIkcmVmIjoiMTE1In19LCJEYXRlRm9ybWF0Ijp7IiRyZWYiOiIxMjIifSwiSXNWaXNpYmxlIjp0cnVlLCJQYXJlbnRTdHlsZSI6eyIkcmVmIjoiODEifX0sIkluZGV4Ijo3LCJJZCI6ImFiNGU3YjE0LTlhZjctNDE4Ny04Y2UwLTUwODVkMjQ2ZmVmZiIsIkltcG9ydElkIjpudWxsLCJUaXRsZSI6IkluZGljYXRlIHRoZSBwYXJ0cyB3aGljaCBoYXZlIG5vdCBiZWVuIGNvbXBsZXRlZCBhbmQgaG93IGRvIHlvdSBwbGFuIHRvIGFjY29tcGxpc2ggdGhlbSBmb3IgdGhlIGZpbmFsIHByb2plY3QgcmVwb3J0ICIsIk5vdGUiOm51bGwsIkh5cGVybGluayI6bnVsbCwiSXNDaGFuZ2VkIjpmYWxzZSwiSXNOZXciOmZhbHNlfSx7IiRpZCI6IjM5MiIsIkdyb3VwTmFtZSI6bnVsbCwiU3RhcnREYXRlIjoiMjAxNS0xMS0wN1QwMDowMDowMFoiLCJFbmREYXRlIjoiMjAxNi0xMi0yN1QyMzo1OTo1OS45OTlaIiwiUGVyY2VudGFnZUNvbXBsZXRlIjpudWxsLCJTdHlsZSI6eyIkaWQiOiIzOTMiLCJTaGFwZSI6NCwiU2hhcGVUaGlja25lc3MiOjMsIkR1cmF0aW9uRm9ybWF0IjowLCJJbmNsdWRlTm9uV29ya2luZ0RheXNJbkR1cmF0aW9uIjpmYWxzZSwiUGVyY2VudGFnZUNvbXBsZXRlU3R5bGUiOnsiJGlkIjoiMzk0IiwiRm9udFNldHRpbmdzIjp7IiRpZCI6IjM5NSIsIkZvbnRTaXplIjoxMCwiRm9udE5hbWUiOiJDYWxpYnJpIiwiSXNCb2xkIjpmYWxzZSwiSXNJdGFsaWMiOmZhbHNlLCJJc1VuZGVybGluZWQiOmZhbHNlLCJQYXJlbnRTdHlsZSI6eyIkcmVmIjoiODMifX0sIkF1dG9TaXplIjowLCJGb3JlZ3JvdW5kIjp7IiRyZWYiOiI4NCJ9LCJNYXhXaWR0aCI6MjAwLjAsIk1heEhlaWdodCI6IkluZmluaXR5IiwiU21hcnRGb3JlZ3JvdW5kSXNBY3RpdmUiOmZhbHNlLCJIb3Jpem9udGFsQWxpZ25tZW50IjowLCJWZXJ0aWNhbEFsaWdubWVudCI6MCwiU21hcnRGb3JlZ3JvdW5kIjpudWxsLCJNYXJnaW4iOnsiJHJlZiI6Ijg2In0sIlBhZGRpbmciOnsiJHJlZiI6Ijg3In0sIkJhY2tncm91bmQiOnsiJHJlZiI6Ijg4In0sIklzVmlzaWJsZSI6dHJ1ZSwiV2lkdGgiOjAuMCwiSGVpZ2h0IjowLjAsIkJvcmRlclN0eWxlIjp7IiRpZCI6IjM5NiIsIkxpbmVDb2xvciI6bnVsbCwiTGluZVdlaWdodCI6MC4wLCJMaW5lVHlwZSI6MCwiUGFyZW50U3R5bGUiOm51bGx9LCJQYXJlbnRTdHlsZSI6eyIkcmVmIjoiODIifX0sIkR1cmF0aW9uU3R5bGUiOnsiJGlkIjoiMzk3IiwiRm9udFNldHRpbmdzIjp7IiRpZCI6IjM5OCIsIkZvbnRTaXplIjoxMCwiRm9udE5hbWUiOiJDYWxpYnJpIiwiSXNCb2xkIjpmYWxzZSwiSXNJdGFsaWMiOmZhbHNlLCJJc1VuZGVybGluZWQiOmZhbHNlLCJQYXJlbnRTdHlsZSI6eyIkcmVmIjoiOTAifX0sIkF1dG9TaXplIjowLCJGb3JlZ3JvdW5kIjp7IiRyZWYiOiI5MSJ9LCJNYXhXaWR0aCI6MjAwLjAsIk1heEhlaWdodCI6IkluZmluaXR5IiwiU21hcnRGb3JlZ3JvdW5kSXNBY3RpdmUiOmZhbHNlLCJIb3Jpem9udGFsQWxpZ25tZW50IjowLCJWZXJ0aWNhbEFsaWdubWVudCI6MCwiU21hcnRGb3JlZ3JvdW5kIjpudWxsLCJNYXJnaW4iOnsiJHJlZiI6IjkzIn0sIlBhZGRpbmciOnsiJHJlZiI6Ijk0In0sIkJhY2tncm91bmQiOnsiJHJlZiI6Ijk1In0sIklzVmlzaWJsZSI6dHJ1ZSwiV2lkdGgiOjAuMCwiSGVpZ2h0IjowLjAsIkJvcmRlclN0eWxlIjp7IiRpZCI6IjM5OSIsIkxpbmVDb2xvciI6bnVsbCwiTGluZVdlaWdodCI6MC4wLCJMaW5lVHlwZSI6MCwiUGFyZW50U3R5bGUiOm51bGx9LCJQYXJlbnRTdHlsZSI6eyIkcmVmIjoiODkifX0sIkhvcml6b250YWxDb25uZWN0b3JTdHlsZSI6eyIkaWQiOiI0MDAiLCJMaW5lQ29sb3IiOnsiJHJlZiI6Ijk3In0sIkxpbmVXZWlnaHQiOjAuMCwiTGluZVR5cGUiOjAsIlBhcmVudFN0eWxlIjp7IiRyZWYiOiI5NiJ9fSwiVmVydGljYWxDb25uZWN0b3JTdHlsZSI6eyIkaWQiOiI0MDEiLCJMaW5lQ29sb3IiOnsiJHJlZiI6IjEwMCJ9LCJMaW5lV2VpZ2h0IjoxLjAsIkxpbmVUeXBlIjowLCJQYXJlbnRTdHlsZSI6eyIkcmVmIjoiOTkifX0sIk1hcmdpbiI6bnVsbCwiU3RhcnREYXRlUG9zaXRpb24iOjMsIkVuZERhdGVQb3NpdGlvbiI6MywiVGl0bGVQb3NpdGlvbiI6NCwiRHVyYXRpb25Qb3NpdGlvbiI6NiwiUGVyY2VudGFnZUNvbXBsZXRlZFBvc2l0aW9uIjo2LCJTcGFjaW5nIjoxMCwiSXNCZWxvd1RpbWViYW5kIjpmYWxzZSwiUGVyY2VudGFnZUNvbXBsZXRlU2hhcGVPcGFjaXR5IjozNSwiU2hhcGVTdHlsZSI6eyIkaWQiOiI0MDIiLCJNYXJnaW4iOnsiJHJlZiI6IjEwMyJ9LCJQYWRkaW5nIjp7IiRyZWYiOiIxMDQifSwiQmFja2dyb3VuZCI6eyIkaWQiOiI0MDMiLCJDb2xvciI6eyIkaWQiOiI0MDQiLCJBIjoyNTUsIlIiOjIzNCwiRyI6MjIsIkIiOjMwfX0sIklzVmlzaWJsZSI6dHJ1ZSwiV2lkdGgiOjAuMCwiSGVpZ2h0Ijo3LjUsIkJvcmRlclN0eWxlIjp7IiRpZCI6IjQwNSIsIkxpbmVDb2xvciI6eyIkcmVmIjoiMTA2In0sIkxpbmVXZWlnaHQiOjAuMCwiTGluZVR5cGUiOjAsIlBhcmVudFN0eWxlIjp7IiRyZWYiOiIxMDUifX0sIlBhcmVudFN0eWxlIjp7IiRyZWYiOiIxMDIifX0sIlRpdGxlU3R5bGUiOnsiJGlkIjoiNDA2IiwiRm9udFNldHRpbmdzIjp7IiRpZCI6IjQwNyIsIkZvbnRTaXplIjo4LCJGb250TmFtZSI6IkNhbGlicmkiLCJJc0JvbGQiOnRydWUsIklzSXRhbGljIjpmYWxzZSwiSXNVbmRlcmxpbmVkIjpmYWxzZSwiUGFyZW50U3R5bGUiOnsiJHJlZiI6IjEwOSJ9fSwiQXV0b1NpemUiOjIsIkZvcmVncm91bmQiOnsiJHJlZiI6IjExMCJ9LCJNYXhXaWR0aCI6NTguNSwiTWF4SGVpZ2h0IjoiSW5maW5pdHkiLCJTbWFydEZvcmVncm91bmRJc0FjdGl2ZSI6ZmFsc2UsIkhvcml6b250YWxBbGlnbm1lbnQiOjAsIlZlcnRpY2FsQWxpZ25tZW50IjowLCJTbWFydEZvcmVncm91bmQiOm51bGwsIk1hcmdpbiI6eyIkcmVmIjoiMTEyIn0sIlBhZGRpbmciOnsiJHJlZiI6IjExMyJ9LCJCYWNrZ3JvdW5kIjp7IiRyZWYiOiIxMTQifSwiSXNWaXNpYmxlIjp0cnVlLCJXaWR0aCI6MC4wLCJIZWlnaHQiOjAuMCwiQm9yZGVyU3R5bGUiOnsiJGlkIjoiNDA4IiwiTGluZUNvbG9yIjpudWxsLCJMaW5lV2VpZ2h0IjowLjAsIkxpbmVUeXBlIjowLCJQYXJlbnRTdHlsZSI6bnVsbH0sIlBhcmVudFN0eWxlIjp7IiRyZWYiOiIxMDgifX0sIkRhdGVTdHlsZSI6eyIkaWQiOiI0MDkiLCJGb250U2V0dGluZ3MiOnsiJGlkIjoiNDEwIiwiRm9udFNpemUiOjcsIkZvbnROYW1lIjoiQ2FsaWJyaSIsIklzQm9sZCI6ZmFsc2UsIklzSXRhbGljIjpmYWxzZSwiSXNVbmRlcmxpbmVkIjpmYWxzZSwiUGFyZW50U3R5bGUiOnsiJHJlZiI6IjExNiJ9fSwiQXV0b1NpemUiOjIsIkZvcmVncm91bmQiOnsiJHJlZiI6IjExNyJ9LCJNYXhXaWR0aCI6NDQuMjUsIk1heEhlaWdodCI6IkluZmluaXR5IiwiU21hcnRGb3JlZ3JvdW5kSXNBY3RpdmUiOmZhbHNlLCJIb3Jpem9udGFsQWxpZ25tZW50IjoyLCJWZXJ0aWNhbEFsaWdubWVudCI6MCwiU21hcnRGb3JlZ3JvdW5kIjpudWxsLCJNYXJnaW4iOnsiJHJlZiI6IjExOSJ9LCJQYWRkaW5nIjp7IiRyZWYiOiIxMjAifSwiQmFja2dyb3VuZCI6eyIkcmVmIjoiMTIxIn0sIklzVmlzaWJsZSI6dHJ1ZSwiV2lkdGgiOjAuMCwiSGVpZ2h0IjowLjAsIkJvcmRlclN0eWxlIjp7IiRpZCI6IjQxMSIsIkxpbmVDb2xvciI6bnVsbCwiTGluZVdlaWdodCI6MC4wLCJMaW5lVHlwZSI6MCwiUGFyZW50U3R5bGUiOm51bGx9LCJQYXJlbnRTdHlsZSI6eyIkcmVmIjoiMTE1In19LCJEYXRlRm9ybWF0Ijp7IiRyZWYiOiIxMjIifSwiSXNWaXNpYmxlIjp0cnVlLCJQYXJlbnRTdHlsZSI6eyIkcmVmIjoiODEifX0sIkluZGV4Ijo4LCJJZCI6ImQyYzM4OWFmLTU5OWYtNGQ2Ny1iNzFmLWEzMzQ2NzQ4NjNkYyIsIkltcG9ydElkIjpudWxsLCJUaXRsZSI6IiBGaW5hbCByZXBvcnQgZHVlICIsIk5vdGUiOm51bGwsIkh5cGVybGluayI6bnVsbCwiSXNDaGFuZ2VkIjpmYWxzZSwiSXNOZXciOmZhbHNlfV0sIk1zUHJvamVjdEl0ZW1zVHJlZSI6eyIkaWQiOiI0MTIiLCJSb290Ijp7IiRpZCI6IjQxMyIsIkltcG9ydElkIjpudWxsLCJJc0ltcG9ydGVkIjpmYWxzZSwiQ2hpbGRyZW4iOltdfX0sIlNldHRpbmdzIjp7IiRpZCI6IjQxNCIsIkltcGFPcHRpb25zIjp7IiRpZCI6IjQxNSIsIkxlZnRUb1JpZ2h0IjpmYWxzZSwiUGF5bG9hZE9wdGlvbnMiOjJ9LCJVc2VDb21wcmVzc2lvbiI6ZmFsc2UsIkNvbXByZXNpb25QZXJjZW50YWdlIjowLjAsIkluYWN0aXZlSW50ZXJ2YWxXaWR0aFRocmVzaG9sZCI6MC4wLCJJbmFjdGl2ZUludGVydmFsV2lkdGgiOjAuMCwiU3BsaXRUYXNrcyI6ZmFsc2UsIlVzZUNsdXN0ZXIiOmZhbHNlLCJFcHNpbG9uIjowLjAsIk1pblBvaW50c1RvRm9ybUFDbHVzdGVyIjowLCJHZW5lcmF0ZUludmlzaWJsZVNoYXBlcyI6ZmFsc2UsIlNtYXJ0VGltZWxpbmVUYXNrUGVyY2VudGFnZUZpdCI6ZmFsc2V9LCJJc05ldyI6dHJ1ZSwiSW1wb3J0VHlwZSI6MCwiRmlsZVBhdGgiOm51bGwsIlRpbWVsaW5lSW1wb3J0ZWQiOmZhbHNlfQ=="/>
  <p:tag name="__MASTER" val="__part_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263</Words>
  <Application>Microsoft Macintosh PowerPoint</Application>
  <PresentationFormat>On-screen Show (4:3)</PresentationFormat>
  <Paragraphs>71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Calibri Light</vt:lpstr>
      <vt:lpstr>Helvetica Neue</vt:lpstr>
      <vt:lpstr>Arial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cp:lastPrinted>2016-08-05T16:57:50Z</cp:lastPrinted>
  <dcterms:created xsi:type="dcterms:W3CDTF">2014-05-08T21:53:54Z</dcterms:created>
  <dcterms:modified xsi:type="dcterms:W3CDTF">2016-08-05T16:58:31Z</dcterms:modified>
  <cp:category/>
</cp:coreProperties>
</file>